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10.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11.xml" ContentType="application/vnd.openxmlformats-officedocument.presentationml.notesSlide+xml"/>
  <Override PartName="/ppt/tags/tag49.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312" r:id="rId2"/>
    <p:sldId id="351" r:id="rId3"/>
    <p:sldId id="352" r:id="rId4"/>
    <p:sldId id="326" r:id="rId5"/>
    <p:sldId id="317" r:id="rId6"/>
    <p:sldId id="318" r:id="rId7"/>
    <p:sldId id="319" r:id="rId8"/>
    <p:sldId id="353" r:id="rId9"/>
    <p:sldId id="320" r:id="rId10"/>
    <p:sldId id="322" r:id="rId11"/>
    <p:sldId id="321" r:id="rId12"/>
    <p:sldId id="329" r:id="rId13"/>
    <p:sldId id="354" r:id="rId14"/>
    <p:sldId id="325" r:id="rId15"/>
    <p:sldId id="316" r:id="rId16"/>
    <p:sldId id="327" r:id="rId17"/>
    <p:sldId id="323" r:id="rId18"/>
    <p:sldId id="330" r:id="rId19"/>
    <p:sldId id="355" r:id="rId20"/>
    <p:sldId id="328" r:id="rId21"/>
    <p:sldId id="336" r:id="rId22"/>
    <p:sldId id="324" r:id="rId23"/>
    <p:sldId id="331" r:id="rId24"/>
    <p:sldId id="333" r:id="rId25"/>
    <p:sldId id="356" r:id="rId26"/>
  </p:sldIdLst>
  <p:sldSz cx="9144000" cy="5145088"/>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BD6D1"/>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2" d="100"/>
          <a:sy n="102" d="100"/>
        </p:scale>
        <p:origin x="144" y="222"/>
      </p:cViewPr>
      <p:guideLst>
        <p:guide orient="horz" pos="1621"/>
        <p:guide pos="2880"/>
      </p:guideLst>
    </p:cSldViewPr>
  </p:slideViewPr>
  <p:notesTextViewPr>
    <p:cViewPr>
      <p:scale>
        <a:sx n="100" d="100"/>
        <a:sy n="100" d="100"/>
      </p:scale>
      <p:origin x="0" y="0"/>
    </p:cViewPr>
  </p:notesTextViewPr>
  <p:sorterViewPr>
    <p:cViewPr>
      <p:scale>
        <a:sx n="66" d="100"/>
        <a:sy n="66" d="100"/>
      </p:scale>
      <p:origin x="0" y="0"/>
    </p:cViewPr>
  </p:sorter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42253355750612E-2"/>
          <c:y val="9.5281347563348391E-3"/>
          <c:w val="0.94577466442493963"/>
          <c:h val="0.81851028988537156"/>
        </c:manualLayout>
      </c:layout>
      <c:barChart>
        <c:barDir val="col"/>
        <c:grouping val="clustered"/>
        <c:varyColors val="0"/>
        <c:ser>
          <c:idx val="1"/>
          <c:order val="1"/>
          <c:tx>
            <c:strRef>
              <c:f>Sheet1!$C$1</c:f>
              <c:strCache>
                <c:ptCount val="1"/>
                <c:pt idx="0">
                  <c:v>列1</c:v>
                </c:pt>
              </c:strCache>
            </c:strRef>
          </c:tx>
          <c:spPr>
            <a:solidFill>
              <a:schemeClr val="accent2"/>
            </a:solidFill>
            <a:ln>
              <a:noFill/>
            </a:ln>
            <a:effectLst/>
          </c:spPr>
          <c:invertIfNegative val="0"/>
          <c:cat>
            <c:strRef>
              <c:f>Sheet1!$A$2:$A$5</c:f>
              <c:strCache>
                <c:ptCount val="4"/>
                <c:pt idx="0">
                  <c:v>产品1</c:v>
                </c:pt>
                <c:pt idx="1">
                  <c:v>产品2</c:v>
                </c:pt>
                <c:pt idx="2">
                  <c:v>产品3</c:v>
                </c:pt>
                <c:pt idx="3">
                  <c:v>产品4</c:v>
                </c:pt>
              </c:strCache>
            </c:strRef>
          </c:cat>
          <c:val>
            <c:numRef>
              <c:f>Sheet1!$C$2:$C$5</c:f>
              <c:numCache>
                <c:formatCode>General</c:formatCode>
                <c:ptCount val="4"/>
              </c:numCache>
            </c:numRef>
          </c:val>
          <c:extLst>
            <c:ext xmlns:c16="http://schemas.microsoft.com/office/drawing/2014/chart" uri="{C3380CC4-5D6E-409C-BE32-E72D297353CC}">
              <c16:uniqueId val="{00000000-57BC-492B-9BFB-A8DBC5A74832}"/>
            </c:ext>
          </c:extLst>
        </c:ser>
        <c:ser>
          <c:idx val="2"/>
          <c:order val="2"/>
          <c:tx>
            <c:strRef>
              <c:f>Sheet1!$D$1</c:f>
              <c:strCache>
                <c:ptCount val="1"/>
                <c:pt idx="0">
                  <c:v>列2</c:v>
                </c:pt>
              </c:strCache>
            </c:strRef>
          </c:tx>
          <c:spPr>
            <a:solidFill>
              <a:schemeClr val="accent3"/>
            </a:solidFill>
            <a:ln>
              <a:noFill/>
            </a:ln>
            <a:effectLst/>
          </c:spPr>
          <c:invertIfNegative val="0"/>
          <c:cat>
            <c:strRef>
              <c:f>Sheet1!$A$2:$A$5</c:f>
              <c:strCache>
                <c:ptCount val="4"/>
                <c:pt idx="0">
                  <c:v>产品1</c:v>
                </c:pt>
                <c:pt idx="1">
                  <c:v>产品2</c:v>
                </c:pt>
                <c:pt idx="2">
                  <c:v>产品3</c:v>
                </c:pt>
                <c:pt idx="3">
                  <c:v>产品4</c:v>
                </c:pt>
              </c:strCache>
            </c:strRef>
          </c:cat>
          <c:val>
            <c:numRef>
              <c:f>Sheet1!$D$2:$D$5</c:f>
              <c:numCache>
                <c:formatCode>General</c:formatCode>
                <c:ptCount val="4"/>
              </c:numCache>
            </c:numRef>
          </c:val>
          <c:extLst>
            <c:ext xmlns:c16="http://schemas.microsoft.com/office/drawing/2014/chart" uri="{C3380CC4-5D6E-409C-BE32-E72D297353CC}">
              <c16:uniqueId val="{00000001-57BC-492B-9BFB-A8DBC5A74832}"/>
            </c:ext>
          </c:extLst>
        </c:ser>
        <c:dLbls>
          <c:showLegendKey val="0"/>
          <c:showVal val="0"/>
          <c:showCatName val="0"/>
          <c:showSerName val="0"/>
          <c:showPercent val="0"/>
          <c:showBubbleSize val="0"/>
        </c:dLbls>
        <c:gapWidth val="199"/>
        <c:overlap val="-27"/>
        <c:axId val="281549824"/>
        <c:axId val="282618880"/>
      </c:barChart>
      <c:barChart>
        <c:barDir val="col"/>
        <c:grouping val="clustered"/>
        <c:varyColors val="0"/>
        <c:ser>
          <c:idx val="0"/>
          <c:order val="0"/>
          <c:tx>
            <c:strRef>
              <c:f>Sheet1!$B$1</c:f>
              <c:strCache>
                <c:ptCount val="1"/>
                <c:pt idx="0">
                  <c:v>系列 1</c:v>
                </c:pt>
              </c:strCache>
            </c:strRef>
          </c:tx>
          <c:spPr>
            <a:noFill/>
            <a:ln w="28575">
              <a:solidFill>
                <a:schemeClr val="accent2"/>
              </a:solidFill>
            </a:ln>
            <a:effectLst/>
          </c:spPr>
          <c:invertIfNegative val="0"/>
          <c:cat>
            <c:strRef>
              <c:f>Sheet1!$A$2:$A$5</c:f>
              <c:strCache>
                <c:ptCount val="4"/>
                <c:pt idx="0">
                  <c:v>产品1</c:v>
                </c:pt>
                <c:pt idx="1">
                  <c:v>产品2</c:v>
                </c:pt>
                <c:pt idx="2">
                  <c:v>产品3</c:v>
                </c:pt>
                <c:pt idx="3">
                  <c:v>产品4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2-57BC-492B-9BFB-A8DBC5A74832}"/>
            </c:ext>
          </c:extLst>
        </c:ser>
        <c:dLbls>
          <c:showLegendKey val="0"/>
          <c:showVal val="0"/>
          <c:showCatName val="0"/>
          <c:showSerName val="0"/>
          <c:showPercent val="0"/>
          <c:showBubbleSize val="0"/>
        </c:dLbls>
        <c:gapWidth val="199"/>
        <c:overlap val="-27"/>
        <c:axId val="284267648"/>
        <c:axId val="284269568"/>
      </c:barChart>
      <c:catAx>
        <c:axId val="281549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400" b="1" i="0" u="none" strike="noStrike" kern="1200" baseline="0">
                <a:solidFill>
                  <a:schemeClr val="tx1">
                    <a:lumMod val="50000"/>
                    <a:lumOff val="50000"/>
                  </a:schemeClr>
                </a:solidFill>
                <a:latin typeface="汉仪乐喵体W" panose="00020600040101010101" pitchFamily="18" charset="-122"/>
                <a:ea typeface="汉仪乐喵体W" panose="00020600040101010101" pitchFamily="18" charset="-122"/>
                <a:cs typeface="+mn-cs"/>
              </a:defRPr>
            </a:pPr>
            <a:endParaRPr lang="zh-CN"/>
          </a:p>
        </c:txPr>
        <c:crossAx val="282618880"/>
        <c:crosses val="autoZero"/>
        <c:auto val="1"/>
        <c:lblAlgn val="ctr"/>
        <c:lblOffset val="100"/>
        <c:noMultiLvlLbl val="0"/>
      </c:catAx>
      <c:valAx>
        <c:axId val="282618880"/>
        <c:scaling>
          <c:orientation val="minMax"/>
        </c:scaling>
        <c:delete val="1"/>
        <c:axPos val="l"/>
        <c:numFmt formatCode="General" sourceLinked="1"/>
        <c:majorTickMark val="none"/>
        <c:minorTickMark val="none"/>
        <c:tickLblPos val="none"/>
        <c:crossAx val="281549824"/>
        <c:crosses val="autoZero"/>
        <c:crossBetween val="between"/>
      </c:valAx>
      <c:catAx>
        <c:axId val="284267648"/>
        <c:scaling>
          <c:orientation val="minMax"/>
        </c:scaling>
        <c:delete val="1"/>
        <c:axPos val="b"/>
        <c:numFmt formatCode="General" sourceLinked="1"/>
        <c:majorTickMark val="out"/>
        <c:minorTickMark val="none"/>
        <c:tickLblPos val="none"/>
        <c:crossAx val="284269568"/>
        <c:crosses val="autoZero"/>
        <c:auto val="1"/>
        <c:lblAlgn val="ctr"/>
        <c:lblOffset val="100"/>
        <c:noMultiLvlLbl val="0"/>
      </c:catAx>
      <c:valAx>
        <c:axId val="284269568"/>
        <c:scaling>
          <c:orientation val="minMax"/>
        </c:scaling>
        <c:delete val="1"/>
        <c:axPos val="r"/>
        <c:numFmt formatCode="General" sourceLinked="1"/>
        <c:majorTickMark val="out"/>
        <c:minorTickMark val="none"/>
        <c:tickLblPos val="none"/>
        <c:crossAx val="284267648"/>
        <c:crosses val="max"/>
        <c:crossBetween val="between"/>
      </c:valAx>
      <c:spPr>
        <a:noFill/>
        <a:ln w="25400">
          <a:noFill/>
        </a:ln>
        <a:effectLst/>
      </c:spPr>
    </c:plotArea>
    <c:plotVisOnly val="1"/>
    <c:dispBlanksAs val="gap"/>
    <c:showDLblsOverMax val="0"/>
  </c:chart>
  <c:spPr>
    <a:noFill/>
    <a:ln>
      <a:noFill/>
    </a:ln>
    <a:effectLst/>
  </c:spPr>
  <c:txPr>
    <a:bodyPr/>
    <a:lstStyle/>
    <a:p>
      <a:pPr>
        <a:defRPr lang="zh-CN"/>
      </a:pPr>
      <a:endParaRPr lang="zh-CN"/>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BF86EA5-6311-43E1-8407-31F6367BFBBC}" type="datetimeFigureOut">
              <a:rPr lang="zh-CN" altLang="en-US" smtClean="0"/>
              <a:pPr/>
              <a:t>2017/7/19</a:t>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EA7BCFB-A7C3-4628-BC5B-9545862F0BD1}"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A56E2A2-F443-45A8-9E31-985F8E5D2CBA}" type="slidenum">
              <a:rPr lang="zh-CN" altLang="en-US" smtClean="0"/>
              <a:pPr/>
              <a:t>2</a:t>
            </a:fld>
            <a:endParaRPr lang="zh-CN" altLang="en-US"/>
          </a:p>
        </p:txBody>
      </p:sp>
    </p:spTree>
    <p:extLst>
      <p:ext uri="{BB962C8B-B14F-4D97-AF65-F5344CB8AC3E}">
        <p14:creationId xmlns:p14="http://schemas.microsoft.com/office/powerpoint/2010/main" val="20400255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7ACEED-9A9D-45B2-8E89-278C7A6CCD75}" type="slidenum">
              <a:rPr lang="zh-CN" altLang="en-US" smtClean="0"/>
              <a:pPr/>
              <a:t>19</a:t>
            </a:fld>
            <a:endParaRPr lang="zh-CN" altLang="en-US"/>
          </a:p>
        </p:txBody>
      </p:sp>
    </p:spTree>
    <p:extLst>
      <p:ext uri="{BB962C8B-B14F-4D97-AF65-F5344CB8AC3E}">
        <p14:creationId xmlns:p14="http://schemas.microsoft.com/office/powerpoint/2010/main" val="2323834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A56E2A2-F443-45A8-9E31-985F8E5D2CBA}" type="slidenum">
              <a:rPr lang="zh-CN" altLang="en-US" smtClean="0"/>
              <a:pPr/>
              <a:t>24</a:t>
            </a:fld>
            <a:endParaRPr lang="zh-CN" altLang="en-US"/>
          </a:p>
        </p:txBody>
      </p:sp>
    </p:spTree>
    <p:extLst>
      <p:ext uri="{BB962C8B-B14F-4D97-AF65-F5344CB8AC3E}">
        <p14:creationId xmlns:p14="http://schemas.microsoft.com/office/powerpoint/2010/main" val="1768646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7ACEED-9A9D-45B2-8E89-278C7A6CCD75}" type="slidenum">
              <a:rPr lang="zh-CN" altLang="en-US" smtClean="0"/>
              <a:pPr/>
              <a:t>3</a:t>
            </a:fld>
            <a:endParaRPr lang="zh-CN" altLang="en-US"/>
          </a:p>
        </p:txBody>
      </p:sp>
    </p:spTree>
    <p:extLst>
      <p:ext uri="{BB962C8B-B14F-4D97-AF65-F5344CB8AC3E}">
        <p14:creationId xmlns:p14="http://schemas.microsoft.com/office/powerpoint/2010/main" val="3993991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A56E2A2-F443-45A8-9E31-985F8E5D2CBA}" type="slidenum">
              <a:rPr lang="zh-CN" altLang="en-US" smtClean="0"/>
              <a:pPr/>
              <a:t>5</a:t>
            </a:fld>
            <a:endParaRPr lang="zh-CN" altLang="en-US"/>
          </a:p>
        </p:txBody>
      </p:sp>
    </p:spTree>
    <p:extLst>
      <p:ext uri="{BB962C8B-B14F-4D97-AF65-F5344CB8AC3E}">
        <p14:creationId xmlns:p14="http://schemas.microsoft.com/office/powerpoint/2010/main" val="40528114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A56E2A2-F443-45A8-9E31-985F8E5D2CBA}" type="slidenum">
              <a:rPr lang="zh-CN" altLang="en-US" smtClean="0"/>
              <a:pPr/>
              <a:t>6</a:t>
            </a:fld>
            <a:endParaRPr lang="zh-CN" altLang="en-US"/>
          </a:p>
        </p:txBody>
      </p:sp>
    </p:spTree>
    <p:extLst>
      <p:ext uri="{BB962C8B-B14F-4D97-AF65-F5344CB8AC3E}">
        <p14:creationId xmlns:p14="http://schemas.microsoft.com/office/powerpoint/2010/main" val="984540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A56E2A2-F443-45A8-9E31-985F8E5D2CBA}" type="slidenum">
              <a:rPr lang="zh-CN" altLang="en-US" smtClean="0"/>
              <a:pPr/>
              <a:t>7</a:t>
            </a:fld>
            <a:endParaRPr lang="zh-CN" altLang="en-US"/>
          </a:p>
        </p:txBody>
      </p:sp>
    </p:spTree>
    <p:extLst>
      <p:ext uri="{BB962C8B-B14F-4D97-AF65-F5344CB8AC3E}">
        <p14:creationId xmlns:p14="http://schemas.microsoft.com/office/powerpoint/2010/main" val="40628541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7ACEED-9A9D-45B2-8E89-278C7A6CCD75}" type="slidenum">
              <a:rPr lang="zh-CN" altLang="en-US" smtClean="0"/>
              <a:pPr/>
              <a:t>8</a:t>
            </a:fld>
            <a:endParaRPr lang="zh-CN" altLang="en-US"/>
          </a:p>
        </p:txBody>
      </p:sp>
    </p:spTree>
    <p:extLst>
      <p:ext uri="{BB962C8B-B14F-4D97-AF65-F5344CB8AC3E}">
        <p14:creationId xmlns:p14="http://schemas.microsoft.com/office/powerpoint/2010/main" val="3075693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A75FE5D-58F8-4632-9DFF-B78068E3F7FE}" type="slidenum">
              <a:rPr lang="zh-CN" altLang="en-US" smtClean="0"/>
              <a:pPr/>
              <a:t>9</a:t>
            </a:fld>
            <a:endParaRPr lang="zh-CN" altLang="en-US"/>
          </a:p>
        </p:txBody>
      </p:sp>
    </p:spTree>
    <p:extLst>
      <p:ext uri="{BB962C8B-B14F-4D97-AF65-F5344CB8AC3E}">
        <p14:creationId xmlns:p14="http://schemas.microsoft.com/office/powerpoint/2010/main" val="412838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7ACEED-9A9D-45B2-8E89-278C7A6CCD75}" type="slidenum">
              <a:rPr lang="zh-CN" altLang="en-US" smtClean="0"/>
              <a:pPr/>
              <a:t>13</a:t>
            </a:fld>
            <a:endParaRPr lang="zh-CN" altLang="en-US"/>
          </a:p>
        </p:txBody>
      </p:sp>
    </p:spTree>
    <p:extLst>
      <p:ext uri="{BB962C8B-B14F-4D97-AF65-F5344CB8AC3E}">
        <p14:creationId xmlns:p14="http://schemas.microsoft.com/office/powerpoint/2010/main" val="34796749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A56E2A2-F443-45A8-9E31-985F8E5D2CBA}" type="slidenum">
              <a:rPr lang="zh-CN" altLang="en-US" smtClean="0"/>
              <a:pPr/>
              <a:t>15</a:t>
            </a:fld>
            <a:endParaRPr lang="zh-CN" altLang="en-US"/>
          </a:p>
        </p:txBody>
      </p:sp>
    </p:spTree>
    <p:extLst>
      <p:ext uri="{BB962C8B-B14F-4D97-AF65-F5344CB8AC3E}">
        <p14:creationId xmlns:p14="http://schemas.microsoft.com/office/powerpoint/2010/main" val="7592082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313"/>
            <a:ext cx="7772400" cy="1102859"/>
          </a:xfrm>
        </p:spPr>
        <p:txBody>
          <a:bodyPr/>
          <a:lstStyle/>
          <a:p>
            <a:r>
              <a:rPr lang="zh-CN" altLang="en-US"/>
              <a:t>单击此处编辑母版标题样式</a:t>
            </a:r>
          </a:p>
        </p:txBody>
      </p:sp>
      <p:sp>
        <p:nvSpPr>
          <p:cNvPr id="3" name="副标题 2"/>
          <p:cNvSpPr>
            <a:spLocks noGrp="1"/>
          </p:cNvSpPr>
          <p:nvPr>
            <p:ph type="subTitle" idx="1"/>
          </p:nvPr>
        </p:nvSpPr>
        <p:spPr>
          <a:xfrm>
            <a:off x="1371600" y="2915550"/>
            <a:ext cx="6400800" cy="1314856"/>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E8AF674-7462-4B20-BA2F-89C2D9DC9F85}" type="datetimeFigureOut">
              <a:rPr lang="zh-CN" altLang="en-US" smtClean="0"/>
              <a:pPr/>
              <a:t>2017/7/19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9B2A31B-7A27-48E1-B8CA-BB525FBBDCE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E8AF674-7462-4B20-BA2F-89C2D9DC9F85}" type="datetimeFigureOut">
              <a:rPr lang="zh-CN" altLang="en-US" smtClean="0"/>
              <a:pPr/>
              <a:t>2017/7/19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9B2A31B-7A27-48E1-B8CA-BB525FBBDCE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829"/>
            <a:ext cx="2057400" cy="329309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154829"/>
            <a:ext cx="6019800" cy="329309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E8AF674-7462-4B20-BA2F-89C2D9DC9F85}" type="datetimeFigureOut">
              <a:rPr lang="zh-CN" altLang="en-US" smtClean="0"/>
              <a:pPr/>
              <a:t>2017/7/19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9B2A31B-7A27-48E1-B8CA-BB525FBBDCE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217673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772886" y="2019043"/>
            <a:ext cx="1165376" cy="1107003"/>
          </a:xfrm>
          <a:custGeom>
            <a:avLst/>
            <a:gdLst>
              <a:gd name="connsiteX0" fmla="*/ 1412216 w 1553835"/>
              <a:gd name="connsiteY0" fmla="*/ 727 h 1475549"/>
              <a:gd name="connsiteX1" fmla="*/ 1506036 w 1553835"/>
              <a:gd name="connsiteY1" fmla="*/ 38193 h 1475549"/>
              <a:gd name="connsiteX2" fmla="*/ 1529926 w 1553835"/>
              <a:gd name="connsiteY2" fmla="*/ 433296 h 1475549"/>
              <a:gd name="connsiteX3" fmla="*/ 1553816 w 1553835"/>
              <a:gd name="connsiteY3" fmla="*/ 671720 h 1475549"/>
              <a:gd name="connsiteX4" fmla="*/ 1525944 w 1553835"/>
              <a:gd name="connsiteY4" fmla="*/ 937392 h 1475549"/>
              <a:gd name="connsiteX5" fmla="*/ 1525944 w 1553835"/>
              <a:gd name="connsiteY5" fmla="*/ 1359744 h 1475549"/>
              <a:gd name="connsiteX6" fmla="*/ 1466218 w 1553835"/>
              <a:gd name="connsiteY6" fmla="*/ 1407428 h 1475549"/>
              <a:gd name="connsiteX7" fmla="*/ 1318894 w 1553835"/>
              <a:gd name="connsiteY7" fmla="*/ 1441488 h 1475549"/>
              <a:gd name="connsiteX8" fmla="*/ 1083972 w 1553835"/>
              <a:gd name="connsiteY8" fmla="*/ 1421053 h 1475549"/>
              <a:gd name="connsiteX9" fmla="*/ 777379 w 1553835"/>
              <a:gd name="connsiteY9" fmla="*/ 1475549 h 1475549"/>
              <a:gd name="connsiteX10" fmla="*/ 482731 w 1553835"/>
              <a:gd name="connsiteY10" fmla="*/ 1421053 h 1475549"/>
              <a:gd name="connsiteX11" fmla="*/ 148265 w 1553835"/>
              <a:gd name="connsiteY11" fmla="*/ 1441488 h 1475549"/>
              <a:gd name="connsiteX12" fmla="*/ 16868 w 1553835"/>
              <a:gd name="connsiteY12" fmla="*/ 1400616 h 1475549"/>
              <a:gd name="connsiteX13" fmla="*/ 12886 w 1553835"/>
              <a:gd name="connsiteY13" fmla="*/ 1134943 h 1475549"/>
              <a:gd name="connsiteX14" fmla="*/ 941 w 1553835"/>
              <a:gd name="connsiteY14" fmla="*/ 903332 h 1475549"/>
              <a:gd name="connsiteX15" fmla="*/ 40758 w 1553835"/>
              <a:gd name="connsiteY15" fmla="*/ 508229 h 1475549"/>
              <a:gd name="connsiteX16" fmla="*/ 28814 w 1553835"/>
              <a:gd name="connsiteY16" fmla="*/ 194872 h 1475549"/>
              <a:gd name="connsiteX17" fmla="*/ 68631 w 1553835"/>
              <a:gd name="connsiteY17" fmla="*/ 72254 h 1475549"/>
              <a:gd name="connsiteX18" fmla="*/ 303553 w 1553835"/>
              <a:gd name="connsiteY18" fmla="*/ 17757 h 1475549"/>
              <a:gd name="connsiteX19" fmla="*/ 514585 w 1553835"/>
              <a:gd name="connsiteY19" fmla="*/ 72254 h 1475549"/>
              <a:gd name="connsiteX20" fmla="*/ 729598 w 1553835"/>
              <a:gd name="connsiteY20" fmla="*/ 10945 h 1475549"/>
              <a:gd name="connsiteX21" fmla="*/ 1048136 w 1553835"/>
              <a:gd name="connsiteY21" fmla="*/ 58630 h 1475549"/>
              <a:gd name="connsiteX22" fmla="*/ 1291022 w 1553835"/>
              <a:gd name="connsiteY22" fmla="*/ 17757 h 1475549"/>
              <a:gd name="connsiteX23" fmla="*/ 1412216 w 1553835"/>
              <a:gd name="connsiteY23" fmla="*/ 727 h 1475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53835" h="1475549">
                <a:moveTo>
                  <a:pt x="1412216" y="727"/>
                </a:moveTo>
                <a:cubicBezTo>
                  <a:pt x="1451453" y="-2396"/>
                  <a:pt x="1486127" y="3565"/>
                  <a:pt x="1506036" y="38193"/>
                </a:cubicBezTo>
                <a:cubicBezTo>
                  <a:pt x="1545853" y="107450"/>
                  <a:pt x="1521962" y="327708"/>
                  <a:pt x="1529926" y="433296"/>
                </a:cubicBezTo>
                <a:cubicBezTo>
                  <a:pt x="1537889" y="538884"/>
                  <a:pt x="1554480" y="587703"/>
                  <a:pt x="1553816" y="671720"/>
                </a:cubicBezTo>
                <a:cubicBezTo>
                  <a:pt x="1553153" y="755736"/>
                  <a:pt x="1530589" y="822722"/>
                  <a:pt x="1525944" y="937392"/>
                </a:cubicBezTo>
                <a:cubicBezTo>
                  <a:pt x="1521298" y="1052063"/>
                  <a:pt x="1535898" y="1281405"/>
                  <a:pt x="1525944" y="1359744"/>
                </a:cubicBezTo>
                <a:cubicBezTo>
                  <a:pt x="1515990" y="1438083"/>
                  <a:pt x="1500727" y="1393804"/>
                  <a:pt x="1466218" y="1407428"/>
                </a:cubicBezTo>
                <a:cubicBezTo>
                  <a:pt x="1431710" y="1421053"/>
                  <a:pt x="1382602" y="1439218"/>
                  <a:pt x="1318894" y="1441488"/>
                </a:cubicBezTo>
                <a:cubicBezTo>
                  <a:pt x="1255186" y="1443759"/>
                  <a:pt x="1174225" y="1415376"/>
                  <a:pt x="1083972" y="1421053"/>
                </a:cubicBezTo>
                <a:cubicBezTo>
                  <a:pt x="993720" y="1426729"/>
                  <a:pt x="877586" y="1475549"/>
                  <a:pt x="777379" y="1475549"/>
                </a:cubicBezTo>
                <a:cubicBezTo>
                  <a:pt x="677172" y="1475549"/>
                  <a:pt x="587583" y="1426729"/>
                  <a:pt x="482731" y="1421053"/>
                </a:cubicBezTo>
                <a:cubicBezTo>
                  <a:pt x="377878" y="1415376"/>
                  <a:pt x="225909" y="1444894"/>
                  <a:pt x="148265" y="1441488"/>
                </a:cubicBezTo>
                <a:cubicBezTo>
                  <a:pt x="70622" y="1438083"/>
                  <a:pt x="39431" y="1451707"/>
                  <a:pt x="16868" y="1400616"/>
                </a:cubicBezTo>
                <a:cubicBezTo>
                  <a:pt x="-5695" y="1349525"/>
                  <a:pt x="15541" y="1217824"/>
                  <a:pt x="12886" y="1134943"/>
                </a:cubicBezTo>
                <a:cubicBezTo>
                  <a:pt x="10232" y="1052063"/>
                  <a:pt x="-3704" y="1007784"/>
                  <a:pt x="941" y="903332"/>
                </a:cubicBezTo>
                <a:cubicBezTo>
                  <a:pt x="5587" y="798879"/>
                  <a:pt x="36113" y="626306"/>
                  <a:pt x="40758" y="508229"/>
                </a:cubicBezTo>
                <a:cubicBezTo>
                  <a:pt x="45404" y="390152"/>
                  <a:pt x="26159" y="264128"/>
                  <a:pt x="28814" y="194872"/>
                </a:cubicBezTo>
                <a:cubicBezTo>
                  <a:pt x="31468" y="125615"/>
                  <a:pt x="22841" y="101773"/>
                  <a:pt x="68631" y="72254"/>
                </a:cubicBezTo>
                <a:cubicBezTo>
                  <a:pt x="114420" y="42735"/>
                  <a:pt x="229227" y="17757"/>
                  <a:pt x="303553" y="17757"/>
                </a:cubicBezTo>
                <a:cubicBezTo>
                  <a:pt x="377878" y="17757"/>
                  <a:pt x="443577" y="73389"/>
                  <a:pt x="514585" y="72254"/>
                </a:cubicBezTo>
                <a:cubicBezTo>
                  <a:pt x="585592" y="71118"/>
                  <a:pt x="640673" y="13215"/>
                  <a:pt x="729598" y="10945"/>
                </a:cubicBezTo>
                <a:cubicBezTo>
                  <a:pt x="818523" y="8674"/>
                  <a:pt x="954566" y="57494"/>
                  <a:pt x="1048136" y="58630"/>
                </a:cubicBezTo>
                <a:cubicBezTo>
                  <a:pt x="1141707" y="59765"/>
                  <a:pt x="1214706" y="21163"/>
                  <a:pt x="1291022" y="17757"/>
                </a:cubicBezTo>
                <a:cubicBezTo>
                  <a:pt x="1329180" y="16054"/>
                  <a:pt x="1372980" y="3849"/>
                  <a:pt x="1412216" y="727"/>
                </a:cubicBezTo>
                <a:close/>
              </a:path>
            </a:pathLst>
          </a:custGeom>
        </p:spPr>
        <p:txBody>
          <a:bodyPr wrap="square">
            <a:noAutofit/>
          </a:bodyPr>
          <a:lstStyle/>
          <a:p>
            <a:endParaRPr lang="zh-CN" altLang="en-US"/>
          </a:p>
        </p:txBody>
      </p:sp>
      <p:sp>
        <p:nvSpPr>
          <p:cNvPr id="13" name="图片占位符 12"/>
          <p:cNvSpPr>
            <a:spLocks noGrp="1"/>
          </p:cNvSpPr>
          <p:nvPr>
            <p:ph type="pic" sz="quarter" idx="11"/>
          </p:nvPr>
        </p:nvSpPr>
        <p:spPr>
          <a:xfrm>
            <a:off x="2917171" y="2019043"/>
            <a:ext cx="1165376" cy="1107003"/>
          </a:xfrm>
          <a:custGeom>
            <a:avLst/>
            <a:gdLst>
              <a:gd name="connsiteX0" fmla="*/ 1412216 w 1553835"/>
              <a:gd name="connsiteY0" fmla="*/ 727 h 1475549"/>
              <a:gd name="connsiteX1" fmla="*/ 1506036 w 1553835"/>
              <a:gd name="connsiteY1" fmla="*/ 38193 h 1475549"/>
              <a:gd name="connsiteX2" fmla="*/ 1529926 w 1553835"/>
              <a:gd name="connsiteY2" fmla="*/ 433296 h 1475549"/>
              <a:gd name="connsiteX3" fmla="*/ 1553816 w 1553835"/>
              <a:gd name="connsiteY3" fmla="*/ 671720 h 1475549"/>
              <a:gd name="connsiteX4" fmla="*/ 1525944 w 1553835"/>
              <a:gd name="connsiteY4" fmla="*/ 937392 h 1475549"/>
              <a:gd name="connsiteX5" fmla="*/ 1525944 w 1553835"/>
              <a:gd name="connsiteY5" fmla="*/ 1359744 h 1475549"/>
              <a:gd name="connsiteX6" fmla="*/ 1466218 w 1553835"/>
              <a:gd name="connsiteY6" fmla="*/ 1407428 h 1475549"/>
              <a:gd name="connsiteX7" fmla="*/ 1318894 w 1553835"/>
              <a:gd name="connsiteY7" fmla="*/ 1441488 h 1475549"/>
              <a:gd name="connsiteX8" fmla="*/ 1083972 w 1553835"/>
              <a:gd name="connsiteY8" fmla="*/ 1421053 h 1475549"/>
              <a:gd name="connsiteX9" fmla="*/ 777379 w 1553835"/>
              <a:gd name="connsiteY9" fmla="*/ 1475549 h 1475549"/>
              <a:gd name="connsiteX10" fmla="*/ 482731 w 1553835"/>
              <a:gd name="connsiteY10" fmla="*/ 1421053 h 1475549"/>
              <a:gd name="connsiteX11" fmla="*/ 148265 w 1553835"/>
              <a:gd name="connsiteY11" fmla="*/ 1441488 h 1475549"/>
              <a:gd name="connsiteX12" fmla="*/ 16868 w 1553835"/>
              <a:gd name="connsiteY12" fmla="*/ 1400616 h 1475549"/>
              <a:gd name="connsiteX13" fmla="*/ 12886 w 1553835"/>
              <a:gd name="connsiteY13" fmla="*/ 1134943 h 1475549"/>
              <a:gd name="connsiteX14" fmla="*/ 941 w 1553835"/>
              <a:gd name="connsiteY14" fmla="*/ 903332 h 1475549"/>
              <a:gd name="connsiteX15" fmla="*/ 40759 w 1553835"/>
              <a:gd name="connsiteY15" fmla="*/ 508229 h 1475549"/>
              <a:gd name="connsiteX16" fmla="*/ 28814 w 1553835"/>
              <a:gd name="connsiteY16" fmla="*/ 194872 h 1475549"/>
              <a:gd name="connsiteX17" fmla="*/ 68631 w 1553835"/>
              <a:gd name="connsiteY17" fmla="*/ 72254 h 1475549"/>
              <a:gd name="connsiteX18" fmla="*/ 303553 w 1553835"/>
              <a:gd name="connsiteY18" fmla="*/ 17757 h 1475549"/>
              <a:gd name="connsiteX19" fmla="*/ 514585 w 1553835"/>
              <a:gd name="connsiteY19" fmla="*/ 72254 h 1475549"/>
              <a:gd name="connsiteX20" fmla="*/ 729598 w 1553835"/>
              <a:gd name="connsiteY20" fmla="*/ 10945 h 1475549"/>
              <a:gd name="connsiteX21" fmla="*/ 1048136 w 1553835"/>
              <a:gd name="connsiteY21" fmla="*/ 58630 h 1475549"/>
              <a:gd name="connsiteX22" fmla="*/ 1291022 w 1553835"/>
              <a:gd name="connsiteY22" fmla="*/ 17757 h 1475549"/>
              <a:gd name="connsiteX23" fmla="*/ 1412216 w 1553835"/>
              <a:gd name="connsiteY23" fmla="*/ 727 h 1475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53835" h="1475549">
                <a:moveTo>
                  <a:pt x="1412216" y="727"/>
                </a:moveTo>
                <a:cubicBezTo>
                  <a:pt x="1451453" y="-2396"/>
                  <a:pt x="1486127" y="3565"/>
                  <a:pt x="1506036" y="38193"/>
                </a:cubicBezTo>
                <a:cubicBezTo>
                  <a:pt x="1545853" y="107450"/>
                  <a:pt x="1521962" y="327708"/>
                  <a:pt x="1529926" y="433296"/>
                </a:cubicBezTo>
                <a:cubicBezTo>
                  <a:pt x="1537889" y="538884"/>
                  <a:pt x="1554480" y="587703"/>
                  <a:pt x="1553816" y="671720"/>
                </a:cubicBezTo>
                <a:cubicBezTo>
                  <a:pt x="1553153" y="755736"/>
                  <a:pt x="1530589" y="822722"/>
                  <a:pt x="1525944" y="937392"/>
                </a:cubicBezTo>
                <a:cubicBezTo>
                  <a:pt x="1521298" y="1052063"/>
                  <a:pt x="1535898" y="1281405"/>
                  <a:pt x="1525944" y="1359744"/>
                </a:cubicBezTo>
                <a:cubicBezTo>
                  <a:pt x="1515990" y="1438083"/>
                  <a:pt x="1500727" y="1393804"/>
                  <a:pt x="1466218" y="1407428"/>
                </a:cubicBezTo>
                <a:cubicBezTo>
                  <a:pt x="1431710" y="1421053"/>
                  <a:pt x="1382602" y="1439218"/>
                  <a:pt x="1318894" y="1441488"/>
                </a:cubicBezTo>
                <a:cubicBezTo>
                  <a:pt x="1255186" y="1443759"/>
                  <a:pt x="1174225" y="1415376"/>
                  <a:pt x="1083972" y="1421053"/>
                </a:cubicBezTo>
                <a:cubicBezTo>
                  <a:pt x="993720" y="1426729"/>
                  <a:pt x="877586" y="1475549"/>
                  <a:pt x="777379" y="1475549"/>
                </a:cubicBezTo>
                <a:cubicBezTo>
                  <a:pt x="677172" y="1475549"/>
                  <a:pt x="587583" y="1426729"/>
                  <a:pt x="482731" y="1421053"/>
                </a:cubicBezTo>
                <a:cubicBezTo>
                  <a:pt x="377878" y="1415376"/>
                  <a:pt x="225909" y="1444894"/>
                  <a:pt x="148265" y="1441488"/>
                </a:cubicBezTo>
                <a:cubicBezTo>
                  <a:pt x="70621" y="1438083"/>
                  <a:pt x="39431" y="1451707"/>
                  <a:pt x="16868" y="1400616"/>
                </a:cubicBezTo>
                <a:cubicBezTo>
                  <a:pt x="-5695" y="1349525"/>
                  <a:pt x="15541" y="1217824"/>
                  <a:pt x="12886" y="1134943"/>
                </a:cubicBezTo>
                <a:cubicBezTo>
                  <a:pt x="10232" y="1052063"/>
                  <a:pt x="-3704" y="1007784"/>
                  <a:pt x="941" y="903332"/>
                </a:cubicBezTo>
                <a:cubicBezTo>
                  <a:pt x="5587" y="798879"/>
                  <a:pt x="36113" y="626306"/>
                  <a:pt x="40759" y="508229"/>
                </a:cubicBezTo>
                <a:cubicBezTo>
                  <a:pt x="45404" y="390152"/>
                  <a:pt x="26159" y="264128"/>
                  <a:pt x="28814" y="194872"/>
                </a:cubicBezTo>
                <a:cubicBezTo>
                  <a:pt x="31468" y="125615"/>
                  <a:pt x="22841" y="101773"/>
                  <a:pt x="68631" y="72254"/>
                </a:cubicBezTo>
                <a:cubicBezTo>
                  <a:pt x="114420" y="42735"/>
                  <a:pt x="229227" y="17757"/>
                  <a:pt x="303553" y="17757"/>
                </a:cubicBezTo>
                <a:cubicBezTo>
                  <a:pt x="377878" y="17757"/>
                  <a:pt x="443577" y="73389"/>
                  <a:pt x="514585" y="72254"/>
                </a:cubicBezTo>
                <a:cubicBezTo>
                  <a:pt x="585592" y="71118"/>
                  <a:pt x="640673" y="13215"/>
                  <a:pt x="729598" y="10945"/>
                </a:cubicBezTo>
                <a:cubicBezTo>
                  <a:pt x="818523" y="8674"/>
                  <a:pt x="954566" y="57494"/>
                  <a:pt x="1048136" y="58630"/>
                </a:cubicBezTo>
                <a:cubicBezTo>
                  <a:pt x="1141707" y="59765"/>
                  <a:pt x="1214706" y="21163"/>
                  <a:pt x="1291022" y="17757"/>
                </a:cubicBezTo>
                <a:cubicBezTo>
                  <a:pt x="1329181" y="16054"/>
                  <a:pt x="1372980" y="3849"/>
                  <a:pt x="1412216" y="727"/>
                </a:cubicBezTo>
                <a:close/>
              </a:path>
            </a:pathLst>
          </a:custGeom>
        </p:spPr>
        <p:txBody>
          <a:bodyPr wrap="square">
            <a:noAutofit/>
          </a:bodyPr>
          <a:lstStyle/>
          <a:p>
            <a:endParaRPr lang="zh-CN" altLang="en-US"/>
          </a:p>
        </p:txBody>
      </p:sp>
      <p:sp>
        <p:nvSpPr>
          <p:cNvPr id="14" name="图片占位符 13"/>
          <p:cNvSpPr>
            <a:spLocks noGrp="1"/>
          </p:cNvSpPr>
          <p:nvPr>
            <p:ph type="pic" sz="quarter" idx="12"/>
          </p:nvPr>
        </p:nvSpPr>
        <p:spPr>
          <a:xfrm>
            <a:off x="5061455" y="2019043"/>
            <a:ext cx="1165376" cy="1107003"/>
          </a:xfrm>
          <a:custGeom>
            <a:avLst/>
            <a:gdLst>
              <a:gd name="connsiteX0" fmla="*/ 1412215 w 1553834"/>
              <a:gd name="connsiteY0" fmla="*/ 727 h 1475549"/>
              <a:gd name="connsiteX1" fmla="*/ 1506035 w 1553834"/>
              <a:gd name="connsiteY1" fmla="*/ 38193 h 1475549"/>
              <a:gd name="connsiteX2" fmla="*/ 1529925 w 1553834"/>
              <a:gd name="connsiteY2" fmla="*/ 433296 h 1475549"/>
              <a:gd name="connsiteX3" fmla="*/ 1553815 w 1553834"/>
              <a:gd name="connsiteY3" fmla="*/ 671720 h 1475549"/>
              <a:gd name="connsiteX4" fmla="*/ 1525943 w 1553834"/>
              <a:gd name="connsiteY4" fmla="*/ 937392 h 1475549"/>
              <a:gd name="connsiteX5" fmla="*/ 1525943 w 1553834"/>
              <a:gd name="connsiteY5" fmla="*/ 1359744 h 1475549"/>
              <a:gd name="connsiteX6" fmla="*/ 1466217 w 1553834"/>
              <a:gd name="connsiteY6" fmla="*/ 1407428 h 1475549"/>
              <a:gd name="connsiteX7" fmla="*/ 1318893 w 1553834"/>
              <a:gd name="connsiteY7" fmla="*/ 1441488 h 1475549"/>
              <a:gd name="connsiteX8" fmla="*/ 1083971 w 1553834"/>
              <a:gd name="connsiteY8" fmla="*/ 1421053 h 1475549"/>
              <a:gd name="connsiteX9" fmla="*/ 777378 w 1553834"/>
              <a:gd name="connsiteY9" fmla="*/ 1475549 h 1475549"/>
              <a:gd name="connsiteX10" fmla="*/ 482730 w 1553834"/>
              <a:gd name="connsiteY10" fmla="*/ 1421053 h 1475549"/>
              <a:gd name="connsiteX11" fmla="*/ 148264 w 1553834"/>
              <a:gd name="connsiteY11" fmla="*/ 1441488 h 1475549"/>
              <a:gd name="connsiteX12" fmla="*/ 16867 w 1553834"/>
              <a:gd name="connsiteY12" fmla="*/ 1400616 h 1475549"/>
              <a:gd name="connsiteX13" fmla="*/ 12886 w 1553834"/>
              <a:gd name="connsiteY13" fmla="*/ 1134943 h 1475549"/>
              <a:gd name="connsiteX14" fmla="*/ 941 w 1553834"/>
              <a:gd name="connsiteY14" fmla="*/ 903332 h 1475549"/>
              <a:gd name="connsiteX15" fmla="*/ 40758 w 1553834"/>
              <a:gd name="connsiteY15" fmla="*/ 508229 h 1475549"/>
              <a:gd name="connsiteX16" fmla="*/ 28813 w 1553834"/>
              <a:gd name="connsiteY16" fmla="*/ 194872 h 1475549"/>
              <a:gd name="connsiteX17" fmla="*/ 68630 w 1553834"/>
              <a:gd name="connsiteY17" fmla="*/ 72254 h 1475549"/>
              <a:gd name="connsiteX18" fmla="*/ 303552 w 1553834"/>
              <a:gd name="connsiteY18" fmla="*/ 17757 h 1475549"/>
              <a:gd name="connsiteX19" fmla="*/ 514584 w 1553834"/>
              <a:gd name="connsiteY19" fmla="*/ 72254 h 1475549"/>
              <a:gd name="connsiteX20" fmla="*/ 729597 w 1553834"/>
              <a:gd name="connsiteY20" fmla="*/ 10945 h 1475549"/>
              <a:gd name="connsiteX21" fmla="*/ 1048135 w 1553834"/>
              <a:gd name="connsiteY21" fmla="*/ 58630 h 1475549"/>
              <a:gd name="connsiteX22" fmla="*/ 1291021 w 1553834"/>
              <a:gd name="connsiteY22" fmla="*/ 17757 h 1475549"/>
              <a:gd name="connsiteX23" fmla="*/ 1412215 w 1553834"/>
              <a:gd name="connsiteY23" fmla="*/ 727 h 1475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53834" h="1475549">
                <a:moveTo>
                  <a:pt x="1412215" y="727"/>
                </a:moveTo>
                <a:cubicBezTo>
                  <a:pt x="1451452" y="-2396"/>
                  <a:pt x="1486126" y="3565"/>
                  <a:pt x="1506035" y="38193"/>
                </a:cubicBezTo>
                <a:cubicBezTo>
                  <a:pt x="1545852" y="107450"/>
                  <a:pt x="1521961" y="327708"/>
                  <a:pt x="1529925" y="433296"/>
                </a:cubicBezTo>
                <a:cubicBezTo>
                  <a:pt x="1537888" y="538884"/>
                  <a:pt x="1554479" y="587703"/>
                  <a:pt x="1553815" y="671720"/>
                </a:cubicBezTo>
                <a:cubicBezTo>
                  <a:pt x="1553152" y="755736"/>
                  <a:pt x="1530588" y="822722"/>
                  <a:pt x="1525943" y="937392"/>
                </a:cubicBezTo>
                <a:cubicBezTo>
                  <a:pt x="1521297" y="1052063"/>
                  <a:pt x="1535897" y="1281405"/>
                  <a:pt x="1525943" y="1359744"/>
                </a:cubicBezTo>
                <a:cubicBezTo>
                  <a:pt x="1515989" y="1438083"/>
                  <a:pt x="1500726" y="1393804"/>
                  <a:pt x="1466217" y="1407428"/>
                </a:cubicBezTo>
                <a:cubicBezTo>
                  <a:pt x="1431709" y="1421053"/>
                  <a:pt x="1382601" y="1439218"/>
                  <a:pt x="1318893" y="1441488"/>
                </a:cubicBezTo>
                <a:cubicBezTo>
                  <a:pt x="1255185" y="1443759"/>
                  <a:pt x="1174224" y="1415376"/>
                  <a:pt x="1083971" y="1421053"/>
                </a:cubicBezTo>
                <a:cubicBezTo>
                  <a:pt x="993719" y="1426729"/>
                  <a:pt x="877585" y="1475549"/>
                  <a:pt x="777378" y="1475549"/>
                </a:cubicBezTo>
                <a:cubicBezTo>
                  <a:pt x="677171" y="1475549"/>
                  <a:pt x="587582" y="1426729"/>
                  <a:pt x="482730" y="1421053"/>
                </a:cubicBezTo>
                <a:cubicBezTo>
                  <a:pt x="377877" y="1415376"/>
                  <a:pt x="225908" y="1444894"/>
                  <a:pt x="148264" y="1441488"/>
                </a:cubicBezTo>
                <a:cubicBezTo>
                  <a:pt x="70621" y="1438083"/>
                  <a:pt x="39430" y="1451707"/>
                  <a:pt x="16867" y="1400616"/>
                </a:cubicBezTo>
                <a:cubicBezTo>
                  <a:pt x="-5696" y="1349525"/>
                  <a:pt x="15540" y="1217824"/>
                  <a:pt x="12886" y="1134943"/>
                </a:cubicBezTo>
                <a:cubicBezTo>
                  <a:pt x="10231" y="1052063"/>
                  <a:pt x="-3705" y="1007784"/>
                  <a:pt x="941" y="903332"/>
                </a:cubicBezTo>
                <a:cubicBezTo>
                  <a:pt x="5586" y="798879"/>
                  <a:pt x="36112" y="626306"/>
                  <a:pt x="40758" y="508229"/>
                </a:cubicBezTo>
                <a:cubicBezTo>
                  <a:pt x="45403" y="390152"/>
                  <a:pt x="26158" y="264128"/>
                  <a:pt x="28813" y="194872"/>
                </a:cubicBezTo>
                <a:cubicBezTo>
                  <a:pt x="31467" y="125615"/>
                  <a:pt x="22840" y="101773"/>
                  <a:pt x="68630" y="72254"/>
                </a:cubicBezTo>
                <a:cubicBezTo>
                  <a:pt x="114420" y="42735"/>
                  <a:pt x="229226" y="17757"/>
                  <a:pt x="303552" y="17757"/>
                </a:cubicBezTo>
                <a:cubicBezTo>
                  <a:pt x="377877" y="17757"/>
                  <a:pt x="443576" y="73389"/>
                  <a:pt x="514584" y="72254"/>
                </a:cubicBezTo>
                <a:cubicBezTo>
                  <a:pt x="585591" y="71118"/>
                  <a:pt x="640672" y="13215"/>
                  <a:pt x="729597" y="10945"/>
                </a:cubicBezTo>
                <a:cubicBezTo>
                  <a:pt x="818522" y="8674"/>
                  <a:pt x="954565" y="57494"/>
                  <a:pt x="1048135" y="58630"/>
                </a:cubicBezTo>
                <a:cubicBezTo>
                  <a:pt x="1141706" y="59765"/>
                  <a:pt x="1214705" y="21163"/>
                  <a:pt x="1291021" y="17757"/>
                </a:cubicBezTo>
                <a:cubicBezTo>
                  <a:pt x="1329179" y="16054"/>
                  <a:pt x="1372979" y="3849"/>
                  <a:pt x="1412215" y="727"/>
                </a:cubicBezTo>
                <a:close/>
              </a:path>
            </a:pathLst>
          </a:custGeom>
        </p:spPr>
        <p:txBody>
          <a:bodyPr wrap="square">
            <a:noAutofit/>
          </a:bodyPr>
          <a:lstStyle/>
          <a:p>
            <a:endParaRPr lang="zh-CN" altLang="en-US"/>
          </a:p>
        </p:txBody>
      </p:sp>
      <p:sp>
        <p:nvSpPr>
          <p:cNvPr id="15" name="图片占位符 14"/>
          <p:cNvSpPr>
            <a:spLocks noGrp="1"/>
          </p:cNvSpPr>
          <p:nvPr>
            <p:ph type="pic" sz="quarter" idx="13"/>
          </p:nvPr>
        </p:nvSpPr>
        <p:spPr>
          <a:xfrm>
            <a:off x="7205739" y="2019043"/>
            <a:ext cx="1165376" cy="1107003"/>
          </a:xfrm>
          <a:custGeom>
            <a:avLst/>
            <a:gdLst>
              <a:gd name="connsiteX0" fmla="*/ 1412216 w 1553835"/>
              <a:gd name="connsiteY0" fmla="*/ 727 h 1475549"/>
              <a:gd name="connsiteX1" fmla="*/ 1506035 w 1553835"/>
              <a:gd name="connsiteY1" fmla="*/ 38193 h 1475549"/>
              <a:gd name="connsiteX2" fmla="*/ 1529926 w 1553835"/>
              <a:gd name="connsiteY2" fmla="*/ 433296 h 1475549"/>
              <a:gd name="connsiteX3" fmla="*/ 1553816 w 1553835"/>
              <a:gd name="connsiteY3" fmla="*/ 671720 h 1475549"/>
              <a:gd name="connsiteX4" fmla="*/ 1525944 w 1553835"/>
              <a:gd name="connsiteY4" fmla="*/ 937392 h 1475549"/>
              <a:gd name="connsiteX5" fmla="*/ 1525944 w 1553835"/>
              <a:gd name="connsiteY5" fmla="*/ 1359744 h 1475549"/>
              <a:gd name="connsiteX6" fmla="*/ 1466218 w 1553835"/>
              <a:gd name="connsiteY6" fmla="*/ 1407428 h 1475549"/>
              <a:gd name="connsiteX7" fmla="*/ 1318894 w 1553835"/>
              <a:gd name="connsiteY7" fmla="*/ 1441488 h 1475549"/>
              <a:gd name="connsiteX8" fmla="*/ 1083972 w 1553835"/>
              <a:gd name="connsiteY8" fmla="*/ 1421053 h 1475549"/>
              <a:gd name="connsiteX9" fmla="*/ 777379 w 1553835"/>
              <a:gd name="connsiteY9" fmla="*/ 1475549 h 1475549"/>
              <a:gd name="connsiteX10" fmla="*/ 482731 w 1553835"/>
              <a:gd name="connsiteY10" fmla="*/ 1421053 h 1475549"/>
              <a:gd name="connsiteX11" fmla="*/ 148265 w 1553835"/>
              <a:gd name="connsiteY11" fmla="*/ 1441488 h 1475549"/>
              <a:gd name="connsiteX12" fmla="*/ 16868 w 1553835"/>
              <a:gd name="connsiteY12" fmla="*/ 1400616 h 1475549"/>
              <a:gd name="connsiteX13" fmla="*/ 12886 w 1553835"/>
              <a:gd name="connsiteY13" fmla="*/ 1134943 h 1475549"/>
              <a:gd name="connsiteX14" fmla="*/ 941 w 1553835"/>
              <a:gd name="connsiteY14" fmla="*/ 903332 h 1475549"/>
              <a:gd name="connsiteX15" fmla="*/ 40758 w 1553835"/>
              <a:gd name="connsiteY15" fmla="*/ 508229 h 1475549"/>
              <a:gd name="connsiteX16" fmla="*/ 28813 w 1553835"/>
              <a:gd name="connsiteY16" fmla="*/ 194872 h 1475549"/>
              <a:gd name="connsiteX17" fmla="*/ 68631 w 1553835"/>
              <a:gd name="connsiteY17" fmla="*/ 72254 h 1475549"/>
              <a:gd name="connsiteX18" fmla="*/ 303553 w 1553835"/>
              <a:gd name="connsiteY18" fmla="*/ 17757 h 1475549"/>
              <a:gd name="connsiteX19" fmla="*/ 514585 w 1553835"/>
              <a:gd name="connsiteY19" fmla="*/ 72254 h 1475549"/>
              <a:gd name="connsiteX20" fmla="*/ 729598 w 1553835"/>
              <a:gd name="connsiteY20" fmla="*/ 10945 h 1475549"/>
              <a:gd name="connsiteX21" fmla="*/ 1048136 w 1553835"/>
              <a:gd name="connsiteY21" fmla="*/ 58630 h 1475549"/>
              <a:gd name="connsiteX22" fmla="*/ 1291022 w 1553835"/>
              <a:gd name="connsiteY22" fmla="*/ 17757 h 1475549"/>
              <a:gd name="connsiteX23" fmla="*/ 1412216 w 1553835"/>
              <a:gd name="connsiteY23" fmla="*/ 727 h 1475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53835" h="1475549">
                <a:moveTo>
                  <a:pt x="1412216" y="727"/>
                </a:moveTo>
                <a:cubicBezTo>
                  <a:pt x="1451453" y="-2396"/>
                  <a:pt x="1486127" y="3565"/>
                  <a:pt x="1506035" y="38193"/>
                </a:cubicBezTo>
                <a:cubicBezTo>
                  <a:pt x="1545853" y="107450"/>
                  <a:pt x="1521962" y="327708"/>
                  <a:pt x="1529926" y="433296"/>
                </a:cubicBezTo>
                <a:cubicBezTo>
                  <a:pt x="1537889" y="538884"/>
                  <a:pt x="1554479" y="587703"/>
                  <a:pt x="1553816" y="671720"/>
                </a:cubicBezTo>
                <a:cubicBezTo>
                  <a:pt x="1553152" y="755736"/>
                  <a:pt x="1530589" y="822722"/>
                  <a:pt x="1525944" y="937392"/>
                </a:cubicBezTo>
                <a:cubicBezTo>
                  <a:pt x="1521298" y="1052063"/>
                  <a:pt x="1535898" y="1281405"/>
                  <a:pt x="1525944" y="1359744"/>
                </a:cubicBezTo>
                <a:cubicBezTo>
                  <a:pt x="1515990" y="1438083"/>
                  <a:pt x="1500726" y="1393804"/>
                  <a:pt x="1466218" y="1407428"/>
                </a:cubicBezTo>
                <a:cubicBezTo>
                  <a:pt x="1431709" y="1421053"/>
                  <a:pt x="1382601" y="1439218"/>
                  <a:pt x="1318894" y="1441488"/>
                </a:cubicBezTo>
                <a:cubicBezTo>
                  <a:pt x="1255186" y="1443759"/>
                  <a:pt x="1174224" y="1415376"/>
                  <a:pt x="1083972" y="1421053"/>
                </a:cubicBezTo>
                <a:cubicBezTo>
                  <a:pt x="993720" y="1426729"/>
                  <a:pt x="877586" y="1475549"/>
                  <a:pt x="777379" y="1475549"/>
                </a:cubicBezTo>
                <a:cubicBezTo>
                  <a:pt x="677172" y="1475549"/>
                  <a:pt x="587583" y="1426729"/>
                  <a:pt x="482731" y="1421053"/>
                </a:cubicBezTo>
                <a:cubicBezTo>
                  <a:pt x="377878" y="1415376"/>
                  <a:pt x="225909" y="1444894"/>
                  <a:pt x="148265" y="1441488"/>
                </a:cubicBezTo>
                <a:cubicBezTo>
                  <a:pt x="70621" y="1438083"/>
                  <a:pt x="39431" y="1451707"/>
                  <a:pt x="16868" y="1400616"/>
                </a:cubicBezTo>
                <a:cubicBezTo>
                  <a:pt x="-5695" y="1349525"/>
                  <a:pt x="15541" y="1217824"/>
                  <a:pt x="12886" y="1134943"/>
                </a:cubicBezTo>
                <a:cubicBezTo>
                  <a:pt x="10232" y="1052063"/>
                  <a:pt x="-3704" y="1007784"/>
                  <a:pt x="941" y="903332"/>
                </a:cubicBezTo>
                <a:cubicBezTo>
                  <a:pt x="5587" y="798879"/>
                  <a:pt x="36113" y="626306"/>
                  <a:pt x="40758" y="508229"/>
                </a:cubicBezTo>
                <a:cubicBezTo>
                  <a:pt x="45404" y="390152"/>
                  <a:pt x="26159" y="264128"/>
                  <a:pt x="28813" y="194872"/>
                </a:cubicBezTo>
                <a:cubicBezTo>
                  <a:pt x="31468" y="125615"/>
                  <a:pt x="22841" y="101773"/>
                  <a:pt x="68631" y="72254"/>
                </a:cubicBezTo>
                <a:cubicBezTo>
                  <a:pt x="114420" y="42735"/>
                  <a:pt x="229227" y="17757"/>
                  <a:pt x="303553" y="17757"/>
                </a:cubicBezTo>
                <a:cubicBezTo>
                  <a:pt x="377878" y="17757"/>
                  <a:pt x="443577" y="73389"/>
                  <a:pt x="514585" y="72254"/>
                </a:cubicBezTo>
                <a:cubicBezTo>
                  <a:pt x="585592" y="71118"/>
                  <a:pt x="640673" y="13215"/>
                  <a:pt x="729598" y="10945"/>
                </a:cubicBezTo>
                <a:cubicBezTo>
                  <a:pt x="818523" y="8674"/>
                  <a:pt x="954565" y="57494"/>
                  <a:pt x="1048136" y="58630"/>
                </a:cubicBezTo>
                <a:cubicBezTo>
                  <a:pt x="1141707" y="59765"/>
                  <a:pt x="1214705" y="21163"/>
                  <a:pt x="1291022" y="17757"/>
                </a:cubicBezTo>
                <a:cubicBezTo>
                  <a:pt x="1329181" y="16054"/>
                  <a:pt x="1372980" y="3849"/>
                  <a:pt x="1412216" y="727"/>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7383758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0_内容与标题">
    <p:bg>
      <p:bgPr>
        <a:solidFill>
          <a:schemeClr val="bg1">
            <a:lumMod val="95000"/>
          </a:schemeClr>
        </a:solidFill>
        <a:effectLst/>
      </p:bgPr>
    </p:bg>
    <p:spTree>
      <p:nvGrpSpPr>
        <p:cNvPr id="1" name=""/>
        <p:cNvGrpSpPr/>
        <p:nvPr/>
      </p:nvGrpSpPr>
      <p:grpSpPr>
        <a:xfrm>
          <a:off x="0" y="0"/>
          <a:ext cx="0" cy="0"/>
          <a:chOff x="0" y="0"/>
          <a:chExt cx="0" cy="0"/>
        </a:xfrm>
      </p:grpSpPr>
      <p:sp>
        <p:nvSpPr>
          <p:cNvPr id="59" name="矩形 58"/>
          <p:cNvSpPr/>
          <p:nvPr userDrawn="1"/>
        </p:nvSpPr>
        <p:spPr>
          <a:xfrm>
            <a:off x="0" y="0"/>
            <a:ext cx="9144000" cy="8489395"/>
          </a:xfrm>
          <a:prstGeom prst="rect">
            <a:avLst/>
          </a:prstGeom>
          <a:blipFill dpi="0" rotWithShape="1">
            <a:blip r:embed="rId2" cstate="print">
              <a:alphaModFix amt="2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cxnSp>
        <p:nvCxnSpPr>
          <p:cNvPr id="10" name="直接连接符 9"/>
          <p:cNvCxnSpPr/>
          <p:nvPr userDrawn="1"/>
        </p:nvCxnSpPr>
        <p:spPr>
          <a:xfrm>
            <a:off x="562732" y="625404"/>
            <a:ext cx="8290358" cy="0"/>
          </a:xfrm>
          <a:prstGeom prst="line">
            <a:avLst/>
          </a:prstGeom>
          <a:ln w="12700">
            <a:solidFill>
              <a:srgbClr val="005188"/>
            </a:solidFill>
          </a:ln>
        </p:spPr>
        <p:style>
          <a:lnRef idx="1">
            <a:schemeClr val="accent1"/>
          </a:lnRef>
          <a:fillRef idx="0">
            <a:schemeClr val="accent1"/>
          </a:fillRef>
          <a:effectRef idx="0">
            <a:schemeClr val="accent1"/>
          </a:effectRef>
          <a:fontRef idx="minor">
            <a:schemeClr val="tx1"/>
          </a:fontRef>
        </p:style>
      </p:cxnSp>
      <p:grpSp>
        <p:nvGrpSpPr>
          <p:cNvPr id="2" name="组合 11"/>
          <p:cNvGrpSpPr/>
          <p:nvPr userDrawn="1"/>
        </p:nvGrpSpPr>
        <p:grpSpPr>
          <a:xfrm>
            <a:off x="8431708" y="180780"/>
            <a:ext cx="421382" cy="444624"/>
            <a:chOff x="4197350" y="2182813"/>
            <a:chExt cx="608013" cy="641350"/>
          </a:xfrm>
          <a:solidFill>
            <a:srgbClr val="005188"/>
          </a:solidFill>
        </p:grpSpPr>
        <p:sp>
          <p:nvSpPr>
            <p:cNvPr id="13" name="Freeform 166"/>
            <p:cNvSpPr/>
            <p:nvPr/>
          </p:nvSpPr>
          <p:spPr bwMode="auto">
            <a:xfrm>
              <a:off x="4229100" y="2211388"/>
              <a:ext cx="39688" cy="157163"/>
            </a:xfrm>
            <a:custGeom>
              <a:avLst/>
              <a:gdLst/>
              <a:ahLst/>
              <a:cxnLst>
                <a:cxn ang="0">
                  <a:pos x="63" y="2"/>
                </a:cxn>
                <a:cxn ang="0">
                  <a:pos x="63" y="2"/>
                </a:cxn>
                <a:cxn ang="0">
                  <a:pos x="58" y="14"/>
                </a:cxn>
                <a:cxn ang="0">
                  <a:pos x="54" y="25"/>
                </a:cxn>
                <a:cxn ang="0">
                  <a:pos x="47" y="49"/>
                </a:cxn>
                <a:cxn ang="0">
                  <a:pos x="34" y="96"/>
                </a:cxn>
                <a:cxn ang="0">
                  <a:pos x="34" y="96"/>
                </a:cxn>
                <a:cxn ang="0">
                  <a:pos x="27" y="122"/>
                </a:cxn>
                <a:cxn ang="0">
                  <a:pos x="21" y="149"/>
                </a:cxn>
                <a:cxn ang="0">
                  <a:pos x="10" y="203"/>
                </a:cxn>
                <a:cxn ang="0">
                  <a:pos x="10" y="203"/>
                </a:cxn>
                <a:cxn ang="0">
                  <a:pos x="6" y="222"/>
                </a:cxn>
                <a:cxn ang="0">
                  <a:pos x="3" y="243"/>
                </a:cxn>
                <a:cxn ang="0">
                  <a:pos x="1" y="263"/>
                </a:cxn>
                <a:cxn ang="0">
                  <a:pos x="0" y="283"/>
                </a:cxn>
                <a:cxn ang="0">
                  <a:pos x="0" y="283"/>
                </a:cxn>
                <a:cxn ang="0">
                  <a:pos x="1" y="290"/>
                </a:cxn>
                <a:cxn ang="0">
                  <a:pos x="2" y="292"/>
                </a:cxn>
                <a:cxn ang="0">
                  <a:pos x="3" y="294"/>
                </a:cxn>
                <a:cxn ang="0">
                  <a:pos x="6" y="296"/>
                </a:cxn>
                <a:cxn ang="0">
                  <a:pos x="8" y="296"/>
                </a:cxn>
                <a:cxn ang="0">
                  <a:pos x="11" y="296"/>
                </a:cxn>
                <a:cxn ang="0">
                  <a:pos x="14" y="294"/>
                </a:cxn>
                <a:cxn ang="0">
                  <a:pos x="14" y="294"/>
                </a:cxn>
                <a:cxn ang="0">
                  <a:pos x="15" y="293"/>
                </a:cxn>
                <a:cxn ang="0">
                  <a:pos x="16" y="291"/>
                </a:cxn>
                <a:cxn ang="0">
                  <a:pos x="15" y="287"/>
                </a:cxn>
                <a:cxn ang="0">
                  <a:pos x="14" y="285"/>
                </a:cxn>
                <a:cxn ang="0">
                  <a:pos x="12" y="285"/>
                </a:cxn>
                <a:cxn ang="0">
                  <a:pos x="11" y="284"/>
                </a:cxn>
                <a:cxn ang="0">
                  <a:pos x="9" y="285"/>
                </a:cxn>
                <a:cxn ang="0">
                  <a:pos x="9" y="285"/>
                </a:cxn>
                <a:cxn ang="0">
                  <a:pos x="11" y="282"/>
                </a:cxn>
                <a:cxn ang="0">
                  <a:pos x="12" y="276"/>
                </a:cxn>
                <a:cxn ang="0">
                  <a:pos x="14" y="259"/>
                </a:cxn>
                <a:cxn ang="0">
                  <a:pos x="14" y="232"/>
                </a:cxn>
                <a:cxn ang="0">
                  <a:pos x="14" y="232"/>
                </a:cxn>
                <a:cxn ang="0">
                  <a:pos x="17" y="212"/>
                </a:cxn>
                <a:cxn ang="0">
                  <a:pos x="21" y="193"/>
                </a:cxn>
                <a:cxn ang="0">
                  <a:pos x="29" y="155"/>
                </a:cxn>
                <a:cxn ang="0">
                  <a:pos x="29" y="155"/>
                </a:cxn>
                <a:cxn ang="0">
                  <a:pos x="38" y="119"/>
                </a:cxn>
                <a:cxn ang="0">
                  <a:pos x="48" y="83"/>
                </a:cxn>
                <a:cxn ang="0">
                  <a:pos x="48" y="83"/>
                </a:cxn>
                <a:cxn ang="0">
                  <a:pos x="58" y="45"/>
                </a:cxn>
                <a:cxn ang="0">
                  <a:pos x="64" y="25"/>
                </a:cxn>
                <a:cxn ang="0">
                  <a:pos x="68" y="16"/>
                </a:cxn>
                <a:cxn ang="0">
                  <a:pos x="72" y="8"/>
                </a:cxn>
                <a:cxn ang="0">
                  <a:pos x="72" y="8"/>
                </a:cxn>
                <a:cxn ang="0">
                  <a:pos x="73" y="5"/>
                </a:cxn>
                <a:cxn ang="0">
                  <a:pos x="73" y="3"/>
                </a:cxn>
                <a:cxn ang="0">
                  <a:pos x="72" y="2"/>
                </a:cxn>
                <a:cxn ang="0">
                  <a:pos x="71" y="1"/>
                </a:cxn>
                <a:cxn ang="0">
                  <a:pos x="69" y="0"/>
                </a:cxn>
                <a:cxn ang="0">
                  <a:pos x="67" y="0"/>
                </a:cxn>
                <a:cxn ang="0">
                  <a:pos x="65" y="1"/>
                </a:cxn>
                <a:cxn ang="0">
                  <a:pos x="63" y="2"/>
                </a:cxn>
                <a:cxn ang="0">
                  <a:pos x="63" y="2"/>
                </a:cxn>
              </a:cxnLst>
              <a:rect l="0" t="0" r="r" b="b"/>
              <a:pathLst>
                <a:path w="73" h="296">
                  <a:moveTo>
                    <a:pt x="63" y="2"/>
                  </a:moveTo>
                  <a:lnTo>
                    <a:pt x="63" y="2"/>
                  </a:lnTo>
                  <a:lnTo>
                    <a:pt x="58" y="14"/>
                  </a:lnTo>
                  <a:lnTo>
                    <a:pt x="54" y="25"/>
                  </a:lnTo>
                  <a:lnTo>
                    <a:pt x="47" y="49"/>
                  </a:lnTo>
                  <a:lnTo>
                    <a:pt x="34" y="96"/>
                  </a:lnTo>
                  <a:lnTo>
                    <a:pt x="34" y="96"/>
                  </a:lnTo>
                  <a:lnTo>
                    <a:pt x="27" y="122"/>
                  </a:lnTo>
                  <a:lnTo>
                    <a:pt x="21" y="149"/>
                  </a:lnTo>
                  <a:lnTo>
                    <a:pt x="10" y="203"/>
                  </a:lnTo>
                  <a:lnTo>
                    <a:pt x="10" y="203"/>
                  </a:lnTo>
                  <a:lnTo>
                    <a:pt x="6" y="222"/>
                  </a:lnTo>
                  <a:lnTo>
                    <a:pt x="3" y="243"/>
                  </a:lnTo>
                  <a:lnTo>
                    <a:pt x="1" y="263"/>
                  </a:lnTo>
                  <a:lnTo>
                    <a:pt x="0" y="283"/>
                  </a:lnTo>
                  <a:lnTo>
                    <a:pt x="0" y="283"/>
                  </a:lnTo>
                  <a:lnTo>
                    <a:pt x="1" y="290"/>
                  </a:lnTo>
                  <a:lnTo>
                    <a:pt x="2" y="292"/>
                  </a:lnTo>
                  <a:lnTo>
                    <a:pt x="3" y="294"/>
                  </a:lnTo>
                  <a:lnTo>
                    <a:pt x="6" y="296"/>
                  </a:lnTo>
                  <a:lnTo>
                    <a:pt x="8" y="296"/>
                  </a:lnTo>
                  <a:lnTo>
                    <a:pt x="11" y="296"/>
                  </a:lnTo>
                  <a:lnTo>
                    <a:pt x="14" y="294"/>
                  </a:lnTo>
                  <a:lnTo>
                    <a:pt x="14" y="294"/>
                  </a:lnTo>
                  <a:lnTo>
                    <a:pt x="15" y="293"/>
                  </a:lnTo>
                  <a:lnTo>
                    <a:pt x="16" y="291"/>
                  </a:lnTo>
                  <a:lnTo>
                    <a:pt x="15" y="287"/>
                  </a:lnTo>
                  <a:lnTo>
                    <a:pt x="14" y="285"/>
                  </a:lnTo>
                  <a:lnTo>
                    <a:pt x="12" y="285"/>
                  </a:lnTo>
                  <a:lnTo>
                    <a:pt x="11" y="284"/>
                  </a:lnTo>
                  <a:lnTo>
                    <a:pt x="9" y="285"/>
                  </a:lnTo>
                  <a:lnTo>
                    <a:pt x="9" y="285"/>
                  </a:lnTo>
                  <a:lnTo>
                    <a:pt x="11" y="282"/>
                  </a:lnTo>
                  <a:lnTo>
                    <a:pt x="12" y="276"/>
                  </a:lnTo>
                  <a:lnTo>
                    <a:pt x="14" y="259"/>
                  </a:lnTo>
                  <a:lnTo>
                    <a:pt x="14" y="232"/>
                  </a:lnTo>
                  <a:lnTo>
                    <a:pt x="14" y="232"/>
                  </a:lnTo>
                  <a:lnTo>
                    <a:pt x="17" y="212"/>
                  </a:lnTo>
                  <a:lnTo>
                    <a:pt x="21" y="193"/>
                  </a:lnTo>
                  <a:lnTo>
                    <a:pt x="29" y="155"/>
                  </a:lnTo>
                  <a:lnTo>
                    <a:pt x="29" y="155"/>
                  </a:lnTo>
                  <a:lnTo>
                    <a:pt x="38" y="119"/>
                  </a:lnTo>
                  <a:lnTo>
                    <a:pt x="48" y="83"/>
                  </a:lnTo>
                  <a:lnTo>
                    <a:pt x="48" y="83"/>
                  </a:lnTo>
                  <a:lnTo>
                    <a:pt x="58" y="45"/>
                  </a:lnTo>
                  <a:lnTo>
                    <a:pt x="64" y="25"/>
                  </a:lnTo>
                  <a:lnTo>
                    <a:pt x="68" y="16"/>
                  </a:lnTo>
                  <a:lnTo>
                    <a:pt x="72" y="8"/>
                  </a:lnTo>
                  <a:lnTo>
                    <a:pt x="72" y="8"/>
                  </a:lnTo>
                  <a:lnTo>
                    <a:pt x="73" y="5"/>
                  </a:lnTo>
                  <a:lnTo>
                    <a:pt x="73" y="3"/>
                  </a:lnTo>
                  <a:lnTo>
                    <a:pt x="72" y="2"/>
                  </a:lnTo>
                  <a:lnTo>
                    <a:pt x="71" y="1"/>
                  </a:lnTo>
                  <a:lnTo>
                    <a:pt x="69" y="0"/>
                  </a:lnTo>
                  <a:lnTo>
                    <a:pt x="67" y="0"/>
                  </a:lnTo>
                  <a:lnTo>
                    <a:pt x="65" y="1"/>
                  </a:lnTo>
                  <a:lnTo>
                    <a:pt x="63" y="2"/>
                  </a:lnTo>
                  <a:lnTo>
                    <a:pt x="63" y="2"/>
                  </a:lnTo>
                  <a:close/>
                </a:path>
              </a:pathLst>
            </a:custGeom>
            <a:grpFill/>
            <a:ln w="9525">
              <a:noFill/>
              <a:round/>
            </a:ln>
          </p:spPr>
          <p:txBody>
            <a:bodyPr vert="horz" wrap="square" lIns="121920" tIns="60960" rIns="121920" bIns="60960" numCol="1" anchor="t" anchorCtr="0" compatLnSpc="1"/>
            <a:lstStyle/>
            <a:p>
              <a:endParaRPr lang="zh-CN" altLang="en-US" sz="1800" dirty="0">
                <a:solidFill>
                  <a:srgbClr val="605448"/>
                </a:solidFill>
              </a:endParaRPr>
            </a:p>
          </p:txBody>
        </p:sp>
        <p:sp>
          <p:nvSpPr>
            <p:cNvPr id="14" name="Freeform 167"/>
            <p:cNvSpPr/>
            <p:nvPr/>
          </p:nvSpPr>
          <p:spPr bwMode="auto">
            <a:xfrm>
              <a:off x="4251325" y="2206625"/>
              <a:ext cx="39688" cy="177800"/>
            </a:xfrm>
            <a:custGeom>
              <a:avLst/>
              <a:gdLst/>
              <a:ahLst/>
              <a:cxnLst>
                <a:cxn ang="0">
                  <a:pos x="66" y="3"/>
                </a:cxn>
                <a:cxn ang="0">
                  <a:pos x="66" y="3"/>
                </a:cxn>
                <a:cxn ang="0">
                  <a:pos x="51" y="40"/>
                </a:cxn>
                <a:cxn ang="0">
                  <a:pos x="44" y="59"/>
                </a:cxn>
                <a:cxn ang="0">
                  <a:pos x="38" y="78"/>
                </a:cxn>
                <a:cxn ang="0">
                  <a:pos x="38" y="78"/>
                </a:cxn>
                <a:cxn ang="0">
                  <a:pos x="33" y="101"/>
                </a:cxn>
                <a:cxn ang="0">
                  <a:pos x="29" y="124"/>
                </a:cxn>
                <a:cxn ang="0">
                  <a:pos x="20" y="170"/>
                </a:cxn>
                <a:cxn ang="0">
                  <a:pos x="20" y="170"/>
                </a:cxn>
                <a:cxn ang="0">
                  <a:pos x="5" y="249"/>
                </a:cxn>
                <a:cxn ang="0">
                  <a:pos x="5" y="249"/>
                </a:cxn>
                <a:cxn ang="0">
                  <a:pos x="2" y="270"/>
                </a:cxn>
                <a:cxn ang="0">
                  <a:pos x="1" y="290"/>
                </a:cxn>
                <a:cxn ang="0">
                  <a:pos x="0" y="311"/>
                </a:cxn>
                <a:cxn ang="0">
                  <a:pos x="0" y="332"/>
                </a:cxn>
                <a:cxn ang="0">
                  <a:pos x="0" y="332"/>
                </a:cxn>
                <a:cxn ang="0">
                  <a:pos x="0" y="334"/>
                </a:cxn>
                <a:cxn ang="0">
                  <a:pos x="1" y="336"/>
                </a:cxn>
                <a:cxn ang="0">
                  <a:pos x="3" y="336"/>
                </a:cxn>
                <a:cxn ang="0">
                  <a:pos x="5" y="337"/>
                </a:cxn>
                <a:cxn ang="0">
                  <a:pos x="6" y="336"/>
                </a:cxn>
                <a:cxn ang="0">
                  <a:pos x="8" y="336"/>
                </a:cxn>
                <a:cxn ang="0">
                  <a:pos x="9" y="334"/>
                </a:cxn>
                <a:cxn ang="0">
                  <a:pos x="9" y="332"/>
                </a:cxn>
                <a:cxn ang="0">
                  <a:pos x="9" y="332"/>
                </a:cxn>
                <a:cxn ang="0">
                  <a:pos x="9" y="310"/>
                </a:cxn>
                <a:cxn ang="0">
                  <a:pos x="10" y="288"/>
                </a:cxn>
                <a:cxn ang="0">
                  <a:pos x="12" y="265"/>
                </a:cxn>
                <a:cxn ang="0">
                  <a:pos x="16" y="244"/>
                </a:cxn>
                <a:cxn ang="0">
                  <a:pos x="16" y="244"/>
                </a:cxn>
                <a:cxn ang="0">
                  <a:pos x="32" y="164"/>
                </a:cxn>
                <a:cxn ang="0">
                  <a:pos x="32" y="164"/>
                </a:cxn>
                <a:cxn ang="0">
                  <a:pos x="39" y="122"/>
                </a:cxn>
                <a:cxn ang="0">
                  <a:pos x="47" y="81"/>
                </a:cxn>
                <a:cxn ang="0">
                  <a:pos x="47" y="81"/>
                </a:cxn>
                <a:cxn ang="0">
                  <a:pos x="52" y="61"/>
                </a:cxn>
                <a:cxn ang="0">
                  <a:pos x="60" y="43"/>
                </a:cxn>
                <a:cxn ang="0">
                  <a:pos x="75" y="6"/>
                </a:cxn>
                <a:cxn ang="0">
                  <a:pos x="75" y="6"/>
                </a:cxn>
                <a:cxn ang="0">
                  <a:pos x="76" y="4"/>
                </a:cxn>
                <a:cxn ang="0">
                  <a:pos x="75" y="2"/>
                </a:cxn>
                <a:cxn ang="0">
                  <a:pos x="74" y="1"/>
                </a:cxn>
                <a:cxn ang="0">
                  <a:pos x="72" y="0"/>
                </a:cxn>
                <a:cxn ang="0">
                  <a:pos x="69" y="1"/>
                </a:cxn>
                <a:cxn ang="0">
                  <a:pos x="67" y="2"/>
                </a:cxn>
                <a:cxn ang="0">
                  <a:pos x="66" y="3"/>
                </a:cxn>
                <a:cxn ang="0">
                  <a:pos x="66" y="3"/>
                </a:cxn>
              </a:cxnLst>
              <a:rect l="0" t="0" r="r" b="b"/>
              <a:pathLst>
                <a:path w="76" h="337">
                  <a:moveTo>
                    <a:pt x="66" y="3"/>
                  </a:moveTo>
                  <a:lnTo>
                    <a:pt x="66" y="3"/>
                  </a:lnTo>
                  <a:lnTo>
                    <a:pt x="51" y="40"/>
                  </a:lnTo>
                  <a:lnTo>
                    <a:pt x="44" y="59"/>
                  </a:lnTo>
                  <a:lnTo>
                    <a:pt x="38" y="78"/>
                  </a:lnTo>
                  <a:lnTo>
                    <a:pt x="38" y="78"/>
                  </a:lnTo>
                  <a:lnTo>
                    <a:pt x="33" y="101"/>
                  </a:lnTo>
                  <a:lnTo>
                    <a:pt x="29" y="124"/>
                  </a:lnTo>
                  <a:lnTo>
                    <a:pt x="20" y="170"/>
                  </a:lnTo>
                  <a:lnTo>
                    <a:pt x="20" y="170"/>
                  </a:lnTo>
                  <a:lnTo>
                    <a:pt x="5" y="249"/>
                  </a:lnTo>
                  <a:lnTo>
                    <a:pt x="5" y="249"/>
                  </a:lnTo>
                  <a:lnTo>
                    <a:pt x="2" y="270"/>
                  </a:lnTo>
                  <a:lnTo>
                    <a:pt x="1" y="290"/>
                  </a:lnTo>
                  <a:lnTo>
                    <a:pt x="0" y="311"/>
                  </a:lnTo>
                  <a:lnTo>
                    <a:pt x="0" y="332"/>
                  </a:lnTo>
                  <a:lnTo>
                    <a:pt x="0" y="332"/>
                  </a:lnTo>
                  <a:lnTo>
                    <a:pt x="0" y="334"/>
                  </a:lnTo>
                  <a:lnTo>
                    <a:pt x="1" y="336"/>
                  </a:lnTo>
                  <a:lnTo>
                    <a:pt x="3" y="336"/>
                  </a:lnTo>
                  <a:lnTo>
                    <a:pt x="5" y="337"/>
                  </a:lnTo>
                  <a:lnTo>
                    <a:pt x="6" y="336"/>
                  </a:lnTo>
                  <a:lnTo>
                    <a:pt x="8" y="336"/>
                  </a:lnTo>
                  <a:lnTo>
                    <a:pt x="9" y="334"/>
                  </a:lnTo>
                  <a:lnTo>
                    <a:pt x="9" y="332"/>
                  </a:lnTo>
                  <a:lnTo>
                    <a:pt x="9" y="332"/>
                  </a:lnTo>
                  <a:lnTo>
                    <a:pt x="9" y="310"/>
                  </a:lnTo>
                  <a:lnTo>
                    <a:pt x="10" y="288"/>
                  </a:lnTo>
                  <a:lnTo>
                    <a:pt x="12" y="265"/>
                  </a:lnTo>
                  <a:lnTo>
                    <a:pt x="16" y="244"/>
                  </a:lnTo>
                  <a:lnTo>
                    <a:pt x="16" y="244"/>
                  </a:lnTo>
                  <a:lnTo>
                    <a:pt x="32" y="164"/>
                  </a:lnTo>
                  <a:lnTo>
                    <a:pt x="32" y="164"/>
                  </a:lnTo>
                  <a:lnTo>
                    <a:pt x="39" y="122"/>
                  </a:lnTo>
                  <a:lnTo>
                    <a:pt x="47" y="81"/>
                  </a:lnTo>
                  <a:lnTo>
                    <a:pt x="47" y="81"/>
                  </a:lnTo>
                  <a:lnTo>
                    <a:pt x="52" y="61"/>
                  </a:lnTo>
                  <a:lnTo>
                    <a:pt x="60" y="43"/>
                  </a:lnTo>
                  <a:lnTo>
                    <a:pt x="75" y="6"/>
                  </a:lnTo>
                  <a:lnTo>
                    <a:pt x="75" y="6"/>
                  </a:lnTo>
                  <a:lnTo>
                    <a:pt x="76" y="4"/>
                  </a:lnTo>
                  <a:lnTo>
                    <a:pt x="75" y="2"/>
                  </a:lnTo>
                  <a:lnTo>
                    <a:pt x="74" y="1"/>
                  </a:lnTo>
                  <a:lnTo>
                    <a:pt x="72" y="0"/>
                  </a:lnTo>
                  <a:lnTo>
                    <a:pt x="69" y="1"/>
                  </a:lnTo>
                  <a:lnTo>
                    <a:pt x="67" y="2"/>
                  </a:lnTo>
                  <a:lnTo>
                    <a:pt x="66" y="3"/>
                  </a:lnTo>
                  <a:lnTo>
                    <a:pt x="66" y="3"/>
                  </a:lnTo>
                  <a:close/>
                </a:path>
              </a:pathLst>
            </a:custGeom>
            <a:grpFill/>
            <a:ln w="9525">
              <a:noFill/>
              <a:round/>
            </a:ln>
          </p:spPr>
          <p:txBody>
            <a:bodyPr vert="horz" wrap="square" lIns="121920" tIns="60960" rIns="121920" bIns="60960" numCol="1" anchor="t" anchorCtr="0" compatLnSpc="1"/>
            <a:lstStyle/>
            <a:p>
              <a:endParaRPr lang="zh-CN" altLang="en-US" sz="1800" dirty="0">
                <a:solidFill>
                  <a:srgbClr val="605448"/>
                </a:solidFill>
              </a:endParaRPr>
            </a:p>
          </p:txBody>
        </p:sp>
        <p:sp>
          <p:nvSpPr>
            <p:cNvPr id="15" name="Freeform 168"/>
            <p:cNvSpPr/>
            <p:nvPr/>
          </p:nvSpPr>
          <p:spPr bwMode="auto">
            <a:xfrm>
              <a:off x="4271963" y="2197100"/>
              <a:ext cx="55563" cy="195263"/>
            </a:xfrm>
            <a:custGeom>
              <a:avLst/>
              <a:gdLst/>
              <a:ahLst/>
              <a:cxnLst>
                <a:cxn ang="0">
                  <a:pos x="98" y="2"/>
                </a:cxn>
                <a:cxn ang="0">
                  <a:pos x="98" y="2"/>
                </a:cxn>
                <a:cxn ang="0">
                  <a:pos x="84" y="26"/>
                </a:cxn>
                <a:cxn ang="0">
                  <a:pos x="71" y="51"/>
                </a:cxn>
                <a:cxn ang="0">
                  <a:pos x="61" y="77"/>
                </a:cxn>
                <a:cxn ang="0">
                  <a:pos x="51" y="103"/>
                </a:cxn>
                <a:cxn ang="0">
                  <a:pos x="42" y="128"/>
                </a:cxn>
                <a:cxn ang="0">
                  <a:pos x="34" y="155"/>
                </a:cxn>
                <a:cxn ang="0">
                  <a:pos x="27" y="182"/>
                </a:cxn>
                <a:cxn ang="0">
                  <a:pos x="21" y="209"/>
                </a:cxn>
                <a:cxn ang="0">
                  <a:pos x="21" y="209"/>
                </a:cxn>
                <a:cxn ang="0">
                  <a:pos x="14" y="234"/>
                </a:cxn>
                <a:cxn ang="0">
                  <a:pos x="9" y="259"/>
                </a:cxn>
                <a:cxn ang="0">
                  <a:pos x="6" y="283"/>
                </a:cxn>
                <a:cxn ang="0">
                  <a:pos x="3" y="308"/>
                </a:cxn>
                <a:cxn ang="0">
                  <a:pos x="3" y="308"/>
                </a:cxn>
                <a:cxn ang="0">
                  <a:pos x="1" y="323"/>
                </a:cxn>
                <a:cxn ang="0">
                  <a:pos x="0" y="340"/>
                </a:cxn>
                <a:cxn ang="0">
                  <a:pos x="0" y="349"/>
                </a:cxn>
                <a:cxn ang="0">
                  <a:pos x="1" y="356"/>
                </a:cxn>
                <a:cxn ang="0">
                  <a:pos x="4" y="363"/>
                </a:cxn>
                <a:cxn ang="0">
                  <a:pos x="6" y="366"/>
                </a:cxn>
                <a:cxn ang="0">
                  <a:pos x="8" y="368"/>
                </a:cxn>
                <a:cxn ang="0">
                  <a:pos x="8" y="368"/>
                </a:cxn>
                <a:cxn ang="0">
                  <a:pos x="11" y="370"/>
                </a:cxn>
                <a:cxn ang="0">
                  <a:pos x="13" y="369"/>
                </a:cxn>
                <a:cxn ang="0">
                  <a:pos x="15" y="368"/>
                </a:cxn>
                <a:cxn ang="0">
                  <a:pos x="16" y="365"/>
                </a:cxn>
                <a:cxn ang="0">
                  <a:pos x="16" y="361"/>
                </a:cxn>
                <a:cxn ang="0">
                  <a:pos x="16" y="361"/>
                </a:cxn>
                <a:cxn ang="0">
                  <a:pos x="16" y="359"/>
                </a:cxn>
                <a:cxn ang="0">
                  <a:pos x="15" y="357"/>
                </a:cxn>
                <a:cxn ang="0">
                  <a:pos x="13" y="356"/>
                </a:cxn>
                <a:cxn ang="0">
                  <a:pos x="11" y="356"/>
                </a:cxn>
                <a:cxn ang="0">
                  <a:pos x="11" y="356"/>
                </a:cxn>
                <a:cxn ang="0">
                  <a:pos x="10" y="349"/>
                </a:cxn>
                <a:cxn ang="0">
                  <a:pos x="10" y="339"/>
                </a:cxn>
                <a:cxn ang="0">
                  <a:pos x="11" y="324"/>
                </a:cxn>
                <a:cxn ang="0">
                  <a:pos x="11" y="324"/>
                </a:cxn>
                <a:cxn ang="0">
                  <a:pos x="12" y="304"/>
                </a:cxn>
                <a:cxn ang="0">
                  <a:pos x="14" y="283"/>
                </a:cxn>
                <a:cxn ang="0">
                  <a:pos x="14" y="283"/>
                </a:cxn>
                <a:cxn ang="0">
                  <a:pos x="19" y="259"/>
                </a:cxn>
                <a:cxn ang="0">
                  <a:pos x="24" y="235"/>
                </a:cxn>
                <a:cxn ang="0">
                  <a:pos x="35" y="185"/>
                </a:cxn>
                <a:cxn ang="0">
                  <a:pos x="35" y="185"/>
                </a:cxn>
                <a:cxn ang="0">
                  <a:pos x="47" y="143"/>
                </a:cxn>
                <a:cxn ang="0">
                  <a:pos x="61" y="102"/>
                </a:cxn>
                <a:cxn ang="0">
                  <a:pos x="61" y="102"/>
                </a:cxn>
                <a:cxn ang="0">
                  <a:pos x="70" y="77"/>
                </a:cxn>
                <a:cxn ang="0">
                  <a:pos x="80" y="53"/>
                </a:cxn>
                <a:cxn ang="0">
                  <a:pos x="93" y="30"/>
                </a:cxn>
                <a:cxn ang="0">
                  <a:pos x="106" y="8"/>
                </a:cxn>
                <a:cxn ang="0">
                  <a:pos x="106" y="8"/>
                </a:cxn>
                <a:cxn ang="0">
                  <a:pos x="106" y="6"/>
                </a:cxn>
                <a:cxn ang="0">
                  <a:pos x="106" y="3"/>
                </a:cxn>
                <a:cxn ang="0">
                  <a:pos x="105" y="2"/>
                </a:cxn>
                <a:cxn ang="0">
                  <a:pos x="104" y="0"/>
                </a:cxn>
                <a:cxn ang="0">
                  <a:pos x="102" y="0"/>
                </a:cxn>
                <a:cxn ang="0">
                  <a:pos x="101" y="0"/>
                </a:cxn>
                <a:cxn ang="0">
                  <a:pos x="99" y="0"/>
                </a:cxn>
                <a:cxn ang="0">
                  <a:pos x="98" y="2"/>
                </a:cxn>
                <a:cxn ang="0">
                  <a:pos x="98" y="2"/>
                </a:cxn>
              </a:cxnLst>
              <a:rect l="0" t="0" r="r" b="b"/>
              <a:pathLst>
                <a:path w="106" h="370">
                  <a:moveTo>
                    <a:pt x="98" y="2"/>
                  </a:moveTo>
                  <a:lnTo>
                    <a:pt x="98" y="2"/>
                  </a:lnTo>
                  <a:lnTo>
                    <a:pt x="84" y="26"/>
                  </a:lnTo>
                  <a:lnTo>
                    <a:pt x="71" y="51"/>
                  </a:lnTo>
                  <a:lnTo>
                    <a:pt x="61" y="77"/>
                  </a:lnTo>
                  <a:lnTo>
                    <a:pt x="51" y="103"/>
                  </a:lnTo>
                  <a:lnTo>
                    <a:pt x="42" y="128"/>
                  </a:lnTo>
                  <a:lnTo>
                    <a:pt x="34" y="155"/>
                  </a:lnTo>
                  <a:lnTo>
                    <a:pt x="27" y="182"/>
                  </a:lnTo>
                  <a:lnTo>
                    <a:pt x="21" y="209"/>
                  </a:lnTo>
                  <a:lnTo>
                    <a:pt x="21" y="209"/>
                  </a:lnTo>
                  <a:lnTo>
                    <a:pt x="14" y="234"/>
                  </a:lnTo>
                  <a:lnTo>
                    <a:pt x="9" y="259"/>
                  </a:lnTo>
                  <a:lnTo>
                    <a:pt x="6" y="283"/>
                  </a:lnTo>
                  <a:lnTo>
                    <a:pt x="3" y="308"/>
                  </a:lnTo>
                  <a:lnTo>
                    <a:pt x="3" y="308"/>
                  </a:lnTo>
                  <a:lnTo>
                    <a:pt x="1" y="323"/>
                  </a:lnTo>
                  <a:lnTo>
                    <a:pt x="0" y="340"/>
                  </a:lnTo>
                  <a:lnTo>
                    <a:pt x="0" y="349"/>
                  </a:lnTo>
                  <a:lnTo>
                    <a:pt x="1" y="356"/>
                  </a:lnTo>
                  <a:lnTo>
                    <a:pt x="4" y="363"/>
                  </a:lnTo>
                  <a:lnTo>
                    <a:pt x="6" y="366"/>
                  </a:lnTo>
                  <a:lnTo>
                    <a:pt x="8" y="368"/>
                  </a:lnTo>
                  <a:lnTo>
                    <a:pt x="8" y="368"/>
                  </a:lnTo>
                  <a:lnTo>
                    <a:pt x="11" y="370"/>
                  </a:lnTo>
                  <a:lnTo>
                    <a:pt x="13" y="369"/>
                  </a:lnTo>
                  <a:lnTo>
                    <a:pt x="15" y="368"/>
                  </a:lnTo>
                  <a:lnTo>
                    <a:pt x="16" y="365"/>
                  </a:lnTo>
                  <a:lnTo>
                    <a:pt x="16" y="361"/>
                  </a:lnTo>
                  <a:lnTo>
                    <a:pt x="16" y="361"/>
                  </a:lnTo>
                  <a:lnTo>
                    <a:pt x="16" y="359"/>
                  </a:lnTo>
                  <a:lnTo>
                    <a:pt x="15" y="357"/>
                  </a:lnTo>
                  <a:lnTo>
                    <a:pt x="13" y="356"/>
                  </a:lnTo>
                  <a:lnTo>
                    <a:pt x="11" y="356"/>
                  </a:lnTo>
                  <a:lnTo>
                    <a:pt x="11" y="356"/>
                  </a:lnTo>
                  <a:lnTo>
                    <a:pt x="10" y="349"/>
                  </a:lnTo>
                  <a:lnTo>
                    <a:pt x="10" y="339"/>
                  </a:lnTo>
                  <a:lnTo>
                    <a:pt x="11" y="324"/>
                  </a:lnTo>
                  <a:lnTo>
                    <a:pt x="11" y="324"/>
                  </a:lnTo>
                  <a:lnTo>
                    <a:pt x="12" y="304"/>
                  </a:lnTo>
                  <a:lnTo>
                    <a:pt x="14" y="283"/>
                  </a:lnTo>
                  <a:lnTo>
                    <a:pt x="14" y="283"/>
                  </a:lnTo>
                  <a:lnTo>
                    <a:pt x="19" y="259"/>
                  </a:lnTo>
                  <a:lnTo>
                    <a:pt x="24" y="235"/>
                  </a:lnTo>
                  <a:lnTo>
                    <a:pt x="35" y="185"/>
                  </a:lnTo>
                  <a:lnTo>
                    <a:pt x="35" y="185"/>
                  </a:lnTo>
                  <a:lnTo>
                    <a:pt x="47" y="143"/>
                  </a:lnTo>
                  <a:lnTo>
                    <a:pt x="61" y="102"/>
                  </a:lnTo>
                  <a:lnTo>
                    <a:pt x="61" y="102"/>
                  </a:lnTo>
                  <a:lnTo>
                    <a:pt x="70" y="77"/>
                  </a:lnTo>
                  <a:lnTo>
                    <a:pt x="80" y="53"/>
                  </a:lnTo>
                  <a:lnTo>
                    <a:pt x="93" y="30"/>
                  </a:lnTo>
                  <a:lnTo>
                    <a:pt x="106" y="8"/>
                  </a:lnTo>
                  <a:lnTo>
                    <a:pt x="106" y="8"/>
                  </a:lnTo>
                  <a:lnTo>
                    <a:pt x="106" y="6"/>
                  </a:lnTo>
                  <a:lnTo>
                    <a:pt x="106" y="3"/>
                  </a:lnTo>
                  <a:lnTo>
                    <a:pt x="105" y="2"/>
                  </a:lnTo>
                  <a:lnTo>
                    <a:pt x="104" y="0"/>
                  </a:lnTo>
                  <a:lnTo>
                    <a:pt x="102" y="0"/>
                  </a:lnTo>
                  <a:lnTo>
                    <a:pt x="101" y="0"/>
                  </a:lnTo>
                  <a:lnTo>
                    <a:pt x="99" y="0"/>
                  </a:lnTo>
                  <a:lnTo>
                    <a:pt x="98" y="2"/>
                  </a:lnTo>
                  <a:lnTo>
                    <a:pt x="98" y="2"/>
                  </a:lnTo>
                  <a:close/>
                </a:path>
              </a:pathLst>
            </a:custGeom>
            <a:grpFill/>
            <a:ln w="9525">
              <a:noFill/>
              <a:round/>
            </a:ln>
          </p:spPr>
          <p:txBody>
            <a:bodyPr vert="horz" wrap="square" lIns="121920" tIns="60960" rIns="121920" bIns="60960" numCol="1" anchor="t" anchorCtr="0" compatLnSpc="1"/>
            <a:lstStyle/>
            <a:p>
              <a:endParaRPr lang="zh-CN" altLang="en-US" sz="1800" dirty="0">
                <a:solidFill>
                  <a:srgbClr val="605448"/>
                </a:solidFill>
              </a:endParaRPr>
            </a:p>
          </p:txBody>
        </p:sp>
        <p:sp>
          <p:nvSpPr>
            <p:cNvPr id="16" name="Freeform 169"/>
            <p:cNvSpPr/>
            <p:nvPr/>
          </p:nvSpPr>
          <p:spPr bwMode="auto">
            <a:xfrm>
              <a:off x="4305300" y="2198688"/>
              <a:ext cx="39688" cy="146050"/>
            </a:xfrm>
            <a:custGeom>
              <a:avLst/>
              <a:gdLst/>
              <a:ahLst/>
              <a:cxnLst>
                <a:cxn ang="0">
                  <a:pos x="68" y="2"/>
                </a:cxn>
                <a:cxn ang="0">
                  <a:pos x="68" y="2"/>
                </a:cxn>
                <a:cxn ang="0">
                  <a:pos x="62" y="10"/>
                </a:cxn>
                <a:cxn ang="0">
                  <a:pos x="57" y="20"/>
                </a:cxn>
                <a:cxn ang="0">
                  <a:pos x="54" y="31"/>
                </a:cxn>
                <a:cxn ang="0">
                  <a:pos x="53" y="41"/>
                </a:cxn>
                <a:cxn ang="0">
                  <a:pos x="53" y="41"/>
                </a:cxn>
                <a:cxn ang="0">
                  <a:pos x="51" y="51"/>
                </a:cxn>
                <a:cxn ang="0">
                  <a:pos x="49" y="60"/>
                </a:cxn>
                <a:cxn ang="0">
                  <a:pos x="42" y="80"/>
                </a:cxn>
                <a:cxn ang="0">
                  <a:pos x="37" y="101"/>
                </a:cxn>
                <a:cxn ang="0">
                  <a:pos x="32" y="120"/>
                </a:cxn>
                <a:cxn ang="0">
                  <a:pos x="32" y="120"/>
                </a:cxn>
                <a:cxn ang="0">
                  <a:pos x="14" y="191"/>
                </a:cxn>
                <a:cxn ang="0">
                  <a:pos x="7" y="227"/>
                </a:cxn>
                <a:cxn ang="0">
                  <a:pos x="3" y="244"/>
                </a:cxn>
                <a:cxn ang="0">
                  <a:pos x="1" y="263"/>
                </a:cxn>
                <a:cxn ang="0">
                  <a:pos x="1" y="263"/>
                </a:cxn>
                <a:cxn ang="0">
                  <a:pos x="0" y="265"/>
                </a:cxn>
                <a:cxn ang="0">
                  <a:pos x="0" y="270"/>
                </a:cxn>
                <a:cxn ang="0">
                  <a:pos x="0" y="270"/>
                </a:cxn>
                <a:cxn ang="0">
                  <a:pos x="0" y="272"/>
                </a:cxn>
                <a:cxn ang="0">
                  <a:pos x="1" y="273"/>
                </a:cxn>
                <a:cxn ang="0">
                  <a:pos x="3" y="274"/>
                </a:cxn>
                <a:cxn ang="0">
                  <a:pos x="4" y="274"/>
                </a:cxn>
                <a:cxn ang="0">
                  <a:pos x="7" y="273"/>
                </a:cxn>
                <a:cxn ang="0">
                  <a:pos x="8" y="272"/>
                </a:cxn>
                <a:cxn ang="0">
                  <a:pos x="9" y="270"/>
                </a:cxn>
                <a:cxn ang="0">
                  <a:pos x="9" y="270"/>
                </a:cxn>
                <a:cxn ang="0">
                  <a:pos x="11" y="254"/>
                </a:cxn>
                <a:cxn ang="0">
                  <a:pos x="14" y="237"/>
                </a:cxn>
                <a:cxn ang="0">
                  <a:pos x="22" y="204"/>
                </a:cxn>
                <a:cxn ang="0">
                  <a:pos x="37" y="139"/>
                </a:cxn>
                <a:cxn ang="0">
                  <a:pos x="37" y="139"/>
                </a:cxn>
                <a:cxn ang="0">
                  <a:pos x="45" y="106"/>
                </a:cxn>
                <a:cxn ang="0">
                  <a:pos x="54" y="73"/>
                </a:cxn>
                <a:cxn ang="0">
                  <a:pos x="54" y="73"/>
                </a:cxn>
                <a:cxn ang="0">
                  <a:pos x="58" y="56"/>
                </a:cxn>
                <a:cxn ang="0">
                  <a:pos x="61" y="39"/>
                </a:cxn>
                <a:cxn ang="0">
                  <a:pos x="64" y="31"/>
                </a:cxn>
                <a:cxn ang="0">
                  <a:pos x="66" y="22"/>
                </a:cxn>
                <a:cxn ang="0">
                  <a:pos x="70" y="14"/>
                </a:cxn>
                <a:cxn ang="0">
                  <a:pos x="74" y="8"/>
                </a:cxn>
                <a:cxn ang="0">
                  <a:pos x="74" y="8"/>
                </a:cxn>
                <a:cxn ang="0">
                  <a:pos x="75" y="6"/>
                </a:cxn>
                <a:cxn ang="0">
                  <a:pos x="75" y="5"/>
                </a:cxn>
                <a:cxn ang="0">
                  <a:pos x="74" y="1"/>
                </a:cxn>
                <a:cxn ang="0">
                  <a:pos x="72" y="0"/>
                </a:cxn>
                <a:cxn ang="0">
                  <a:pos x="71" y="0"/>
                </a:cxn>
                <a:cxn ang="0">
                  <a:pos x="69" y="0"/>
                </a:cxn>
                <a:cxn ang="0">
                  <a:pos x="68" y="2"/>
                </a:cxn>
                <a:cxn ang="0">
                  <a:pos x="68" y="2"/>
                </a:cxn>
              </a:cxnLst>
              <a:rect l="0" t="0" r="r" b="b"/>
              <a:pathLst>
                <a:path w="75" h="274">
                  <a:moveTo>
                    <a:pt x="68" y="2"/>
                  </a:moveTo>
                  <a:lnTo>
                    <a:pt x="68" y="2"/>
                  </a:lnTo>
                  <a:lnTo>
                    <a:pt x="62" y="10"/>
                  </a:lnTo>
                  <a:lnTo>
                    <a:pt x="57" y="20"/>
                  </a:lnTo>
                  <a:lnTo>
                    <a:pt x="54" y="31"/>
                  </a:lnTo>
                  <a:lnTo>
                    <a:pt x="53" y="41"/>
                  </a:lnTo>
                  <a:lnTo>
                    <a:pt x="53" y="41"/>
                  </a:lnTo>
                  <a:lnTo>
                    <a:pt x="51" y="51"/>
                  </a:lnTo>
                  <a:lnTo>
                    <a:pt x="49" y="60"/>
                  </a:lnTo>
                  <a:lnTo>
                    <a:pt x="42" y="80"/>
                  </a:lnTo>
                  <a:lnTo>
                    <a:pt x="37" y="101"/>
                  </a:lnTo>
                  <a:lnTo>
                    <a:pt x="32" y="120"/>
                  </a:lnTo>
                  <a:lnTo>
                    <a:pt x="32" y="120"/>
                  </a:lnTo>
                  <a:lnTo>
                    <a:pt x="14" y="191"/>
                  </a:lnTo>
                  <a:lnTo>
                    <a:pt x="7" y="227"/>
                  </a:lnTo>
                  <a:lnTo>
                    <a:pt x="3" y="244"/>
                  </a:lnTo>
                  <a:lnTo>
                    <a:pt x="1" y="263"/>
                  </a:lnTo>
                  <a:lnTo>
                    <a:pt x="1" y="263"/>
                  </a:lnTo>
                  <a:lnTo>
                    <a:pt x="0" y="265"/>
                  </a:lnTo>
                  <a:lnTo>
                    <a:pt x="0" y="270"/>
                  </a:lnTo>
                  <a:lnTo>
                    <a:pt x="0" y="270"/>
                  </a:lnTo>
                  <a:lnTo>
                    <a:pt x="0" y="272"/>
                  </a:lnTo>
                  <a:lnTo>
                    <a:pt x="1" y="273"/>
                  </a:lnTo>
                  <a:lnTo>
                    <a:pt x="3" y="274"/>
                  </a:lnTo>
                  <a:lnTo>
                    <a:pt x="4" y="274"/>
                  </a:lnTo>
                  <a:lnTo>
                    <a:pt x="7" y="273"/>
                  </a:lnTo>
                  <a:lnTo>
                    <a:pt x="8" y="272"/>
                  </a:lnTo>
                  <a:lnTo>
                    <a:pt x="9" y="270"/>
                  </a:lnTo>
                  <a:lnTo>
                    <a:pt x="9" y="270"/>
                  </a:lnTo>
                  <a:lnTo>
                    <a:pt x="11" y="254"/>
                  </a:lnTo>
                  <a:lnTo>
                    <a:pt x="14" y="237"/>
                  </a:lnTo>
                  <a:lnTo>
                    <a:pt x="22" y="204"/>
                  </a:lnTo>
                  <a:lnTo>
                    <a:pt x="37" y="139"/>
                  </a:lnTo>
                  <a:lnTo>
                    <a:pt x="37" y="139"/>
                  </a:lnTo>
                  <a:lnTo>
                    <a:pt x="45" y="106"/>
                  </a:lnTo>
                  <a:lnTo>
                    <a:pt x="54" y="73"/>
                  </a:lnTo>
                  <a:lnTo>
                    <a:pt x="54" y="73"/>
                  </a:lnTo>
                  <a:lnTo>
                    <a:pt x="58" y="56"/>
                  </a:lnTo>
                  <a:lnTo>
                    <a:pt x="61" y="39"/>
                  </a:lnTo>
                  <a:lnTo>
                    <a:pt x="64" y="31"/>
                  </a:lnTo>
                  <a:lnTo>
                    <a:pt x="66" y="22"/>
                  </a:lnTo>
                  <a:lnTo>
                    <a:pt x="70" y="14"/>
                  </a:lnTo>
                  <a:lnTo>
                    <a:pt x="74" y="8"/>
                  </a:lnTo>
                  <a:lnTo>
                    <a:pt x="74" y="8"/>
                  </a:lnTo>
                  <a:lnTo>
                    <a:pt x="75" y="6"/>
                  </a:lnTo>
                  <a:lnTo>
                    <a:pt x="75" y="5"/>
                  </a:lnTo>
                  <a:lnTo>
                    <a:pt x="74" y="1"/>
                  </a:lnTo>
                  <a:lnTo>
                    <a:pt x="72" y="0"/>
                  </a:lnTo>
                  <a:lnTo>
                    <a:pt x="71" y="0"/>
                  </a:lnTo>
                  <a:lnTo>
                    <a:pt x="69" y="0"/>
                  </a:lnTo>
                  <a:lnTo>
                    <a:pt x="68" y="2"/>
                  </a:lnTo>
                  <a:lnTo>
                    <a:pt x="68" y="2"/>
                  </a:lnTo>
                  <a:close/>
                </a:path>
              </a:pathLst>
            </a:custGeom>
            <a:grpFill/>
            <a:ln w="9525">
              <a:noFill/>
              <a:round/>
            </a:ln>
          </p:spPr>
          <p:txBody>
            <a:bodyPr vert="horz" wrap="square" lIns="121920" tIns="60960" rIns="121920" bIns="60960" numCol="1" anchor="t" anchorCtr="0" compatLnSpc="1"/>
            <a:lstStyle/>
            <a:p>
              <a:endParaRPr lang="zh-CN" altLang="en-US" sz="1800" dirty="0">
                <a:solidFill>
                  <a:srgbClr val="605448"/>
                </a:solidFill>
              </a:endParaRPr>
            </a:p>
          </p:txBody>
        </p:sp>
        <p:sp>
          <p:nvSpPr>
            <p:cNvPr id="17" name="Freeform 170"/>
            <p:cNvSpPr/>
            <p:nvPr/>
          </p:nvSpPr>
          <p:spPr bwMode="auto">
            <a:xfrm>
              <a:off x="4338638" y="2201863"/>
              <a:ext cx="31750" cy="112713"/>
            </a:xfrm>
            <a:custGeom>
              <a:avLst/>
              <a:gdLst/>
              <a:ahLst/>
              <a:cxnLst>
                <a:cxn ang="0">
                  <a:pos x="52" y="4"/>
                </a:cxn>
                <a:cxn ang="0">
                  <a:pos x="52" y="4"/>
                </a:cxn>
                <a:cxn ang="0">
                  <a:pos x="51" y="10"/>
                </a:cxn>
                <a:cxn ang="0">
                  <a:pos x="48" y="16"/>
                </a:cxn>
                <a:cxn ang="0">
                  <a:pos x="43" y="29"/>
                </a:cxn>
                <a:cxn ang="0">
                  <a:pos x="38" y="41"/>
                </a:cxn>
                <a:cxn ang="0">
                  <a:pos x="36" y="47"/>
                </a:cxn>
                <a:cxn ang="0">
                  <a:pos x="34" y="54"/>
                </a:cxn>
                <a:cxn ang="0">
                  <a:pos x="34" y="54"/>
                </a:cxn>
                <a:cxn ang="0">
                  <a:pos x="25" y="103"/>
                </a:cxn>
                <a:cxn ang="0">
                  <a:pos x="25" y="103"/>
                </a:cxn>
                <a:cxn ang="0">
                  <a:pos x="23" y="116"/>
                </a:cxn>
                <a:cxn ang="0">
                  <a:pos x="19" y="129"/>
                </a:cxn>
                <a:cxn ang="0">
                  <a:pos x="10" y="156"/>
                </a:cxn>
                <a:cxn ang="0">
                  <a:pos x="3" y="181"/>
                </a:cxn>
                <a:cxn ang="0">
                  <a:pos x="1" y="195"/>
                </a:cxn>
                <a:cxn ang="0">
                  <a:pos x="0" y="208"/>
                </a:cxn>
                <a:cxn ang="0">
                  <a:pos x="0" y="208"/>
                </a:cxn>
                <a:cxn ang="0">
                  <a:pos x="0" y="210"/>
                </a:cxn>
                <a:cxn ang="0">
                  <a:pos x="1" y="211"/>
                </a:cxn>
                <a:cxn ang="0">
                  <a:pos x="2" y="212"/>
                </a:cxn>
                <a:cxn ang="0">
                  <a:pos x="4" y="212"/>
                </a:cxn>
                <a:cxn ang="0">
                  <a:pos x="6" y="212"/>
                </a:cxn>
                <a:cxn ang="0">
                  <a:pos x="7" y="211"/>
                </a:cxn>
                <a:cxn ang="0">
                  <a:pos x="8" y="210"/>
                </a:cxn>
                <a:cxn ang="0">
                  <a:pos x="9" y="208"/>
                </a:cxn>
                <a:cxn ang="0">
                  <a:pos x="9" y="208"/>
                </a:cxn>
                <a:cxn ang="0">
                  <a:pos x="10" y="200"/>
                </a:cxn>
                <a:cxn ang="0">
                  <a:pos x="11" y="192"/>
                </a:cxn>
                <a:cxn ang="0">
                  <a:pos x="15" y="176"/>
                </a:cxn>
                <a:cxn ang="0">
                  <a:pos x="26" y="144"/>
                </a:cxn>
                <a:cxn ang="0">
                  <a:pos x="26" y="144"/>
                </a:cxn>
                <a:cxn ang="0">
                  <a:pos x="29" y="131"/>
                </a:cxn>
                <a:cxn ang="0">
                  <a:pos x="32" y="117"/>
                </a:cxn>
                <a:cxn ang="0">
                  <a:pos x="37" y="91"/>
                </a:cxn>
                <a:cxn ang="0">
                  <a:pos x="37" y="91"/>
                </a:cxn>
                <a:cxn ang="0">
                  <a:pos x="41" y="67"/>
                </a:cxn>
                <a:cxn ang="0">
                  <a:pos x="46" y="42"/>
                </a:cxn>
                <a:cxn ang="0">
                  <a:pos x="46" y="42"/>
                </a:cxn>
                <a:cxn ang="0">
                  <a:pos x="50" y="33"/>
                </a:cxn>
                <a:cxn ang="0">
                  <a:pos x="55" y="23"/>
                </a:cxn>
                <a:cxn ang="0">
                  <a:pos x="59" y="14"/>
                </a:cxn>
                <a:cxn ang="0">
                  <a:pos x="60" y="9"/>
                </a:cxn>
                <a:cxn ang="0">
                  <a:pos x="61" y="4"/>
                </a:cxn>
                <a:cxn ang="0">
                  <a:pos x="61" y="4"/>
                </a:cxn>
                <a:cxn ang="0">
                  <a:pos x="61" y="3"/>
                </a:cxn>
                <a:cxn ang="0">
                  <a:pos x="60" y="1"/>
                </a:cxn>
                <a:cxn ang="0">
                  <a:pos x="59" y="0"/>
                </a:cxn>
                <a:cxn ang="0">
                  <a:pos x="57" y="0"/>
                </a:cxn>
                <a:cxn ang="0">
                  <a:pos x="54" y="1"/>
                </a:cxn>
                <a:cxn ang="0">
                  <a:pos x="53" y="3"/>
                </a:cxn>
                <a:cxn ang="0">
                  <a:pos x="52" y="4"/>
                </a:cxn>
                <a:cxn ang="0">
                  <a:pos x="52" y="4"/>
                </a:cxn>
              </a:cxnLst>
              <a:rect l="0" t="0" r="r" b="b"/>
              <a:pathLst>
                <a:path w="61" h="212">
                  <a:moveTo>
                    <a:pt x="52" y="4"/>
                  </a:moveTo>
                  <a:lnTo>
                    <a:pt x="52" y="4"/>
                  </a:lnTo>
                  <a:lnTo>
                    <a:pt x="51" y="10"/>
                  </a:lnTo>
                  <a:lnTo>
                    <a:pt x="48" y="16"/>
                  </a:lnTo>
                  <a:lnTo>
                    <a:pt x="43" y="29"/>
                  </a:lnTo>
                  <a:lnTo>
                    <a:pt x="38" y="41"/>
                  </a:lnTo>
                  <a:lnTo>
                    <a:pt x="36" y="47"/>
                  </a:lnTo>
                  <a:lnTo>
                    <a:pt x="34" y="54"/>
                  </a:lnTo>
                  <a:lnTo>
                    <a:pt x="34" y="54"/>
                  </a:lnTo>
                  <a:lnTo>
                    <a:pt x="25" y="103"/>
                  </a:lnTo>
                  <a:lnTo>
                    <a:pt x="25" y="103"/>
                  </a:lnTo>
                  <a:lnTo>
                    <a:pt x="23" y="116"/>
                  </a:lnTo>
                  <a:lnTo>
                    <a:pt x="19" y="129"/>
                  </a:lnTo>
                  <a:lnTo>
                    <a:pt x="10" y="156"/>
                  </a:lnTo>
                  <a:lnTo>
                    <a:pt x="3" y="181"/>
                  </a:lnTo>
                  <a:lnTo>
                    <a:pt x="1" y="195"/>
                  </a:lnTo>
                  <a:lnTo>
                    <a:pt x="0" y="208"/>
                  </a:lnTo>
                  <a:lnTo>
                    <a:pt x="0" y="208"/>
                  </a:lnTo>
                  <a:lnTo>
                    <a:pt x="0" y="210"/>
                  </a:lnTo>
                  <a:lnTo>
                    <a:pt x="1" y="211"/>
                  </a:lnTo>
                  <a:lnTo>
                    <a:pt x="2" y="212"/>
                  </a:lnTo>
                  <a:lnTo>
                    <a:pt x="4" y="212"/>
                  </a:lnTo>
                  <a:lnTo>
                    <a:pt x="6" y="212"/>
                  </a:lnTo>
                  <a:lnTo>
                    <a:pt x="7" y="211"/>
                  </a:lnTo>
                  <a:lnTo>
                    <a:pt x="8" y="210"/>
                  </a:lnTo>
                  <a:lnTo>
                    <a:pt x="9" y="208"/>
                  </a:lnTo>
                  <a:lnTo>
                    <a:pt x="9" y="208"/>
                  </a:lnTo>
                  <a:lnTo>
                    <a:pt x="10" y="200"/>
                  </a:lnTo>
                  <a:lnTo>
                    <a:pt x="11" y="192"/>
                  </a:lnTo>
                  <a:lnTo>
                    <a:pt x="15" y="176"/>
                  </a:lnTo>
                  <a:lnTo>
                    <a:pt x="26" y="144"/>
                  </a:lnTo>
                  <a:lnTo>
                    <a:pt x="26" y="144"/>
                  </a:lnTo>
                  <a:lnTo>
                    <a:pt x="29" y="131"/>
                  </a:lnTo>
                  <a:lnTo>
                    <a:pt x="32" y="117"/>
                  </a:lnTo>
                  <a:lnTo>
                    <a:pt x="37" y="91"/>
                  </a:lnTo>
                  <a:lnTo>
                    <a:pt x="37" y="91"/>
                  </a:lnTo>
                  <a:lnTo>
                    <a:pt x="41" y="67"/>
                  </a:lnTo>
                  <a:lnTo>
                    <a:pt x="46" y="42"/>
                  </a:lnTo>
                  <a:lnTo>
                    <a:pt x="46" y="42"/>
                  </a:lnTo>
                  <a:lnTo>
                    <a:pt x="50" y="33"/>
                  </a:lnTo>
                  <a:lnTo>
                    <a:pt x="55" y="23"/>
                  </a:lnTo>
                  <a:lnTo>
                    <a:pt x="59" y="14"/>
                  </a:lnTo>
                  <a:lnTo>
                    <a:pt x="60" y="9"/>
                  </a:lnTo>
                  <a:lnTo>
                    <a:pt x="61" y="4"/>
                  </a:lnTo>
                  <a:lnTo>
                    <a:pt x="61" y="4"/>
                  </a:lnTo>
                  <a:lnTo>
                    <a:pt x="61" y="3"/>
                  </a:lnTo>
                  <a:lnTo>
                    <a:pt x="60" y="1"/>
                  </a:lnTo>
                  <a:lnTo>
                    <a:pt x="59" y="0"/>
                  </a:lnTo>
                  <a:lnTo>
                    <a:pt x="57" y="0"/>
                  </a:lnTo>
                  <a:lnTo>
                    <a:pt x="54" y="1"/>
                  </a:lnTo>
                  <a:lnTo>
                    <a:pt x="53" y="3"/>
                  </a:lnTo>
                  <a:lnTo>
                    <a:pt x="52" y="4"/>
                  </a:lnTo>
                  <a:lnTo>
                    <a:pt x="52" y="4"/>
                  </a:lnTo>
                  <a:close/>
                </a:path>
              </a:pathLst>
            </a:custGeom>
            <a:grpFill/>
            <a:ln w="9525">
              <a:noFill/>
              <a:round/>
            </a:ln>
          </p:spPr>
          <p:txBody>
            <a:bodyPr vert="horz" wrap="square" lIns="121920" tIns="60960" rIns="121920" bIns="60960" numCol="1" anchor="t" anchorCtr="0" compatLnSpc="1"/>
            <a:lstStyle/>
            <a:p>
              <a:endParaRPr lang="zh-CN" altLang="en-US" sz="1800" dirty="0">
                <a:solidFill>
                  <a:srgbClr val="605448"/>
                </a:solidFill>
              </a:endParaRPr>
            </a:p>
          </p:txBody>
        </p:sp>
        <p:sp>
          <p:nvSpPr>
            <p:cNvPr id="18" name="Freeform 171"/>
            <p:cNvSpPr/>
            <p:nvPr/>
          </p:nvSpPr>
          <p:spPr bwMode="auto">
            <a:xfrm>
              <a:off x="4357688" y="2209800"/>
              <a:ext cx="36513" cy="90488"/>
            </a:xfrm>
            <a:custGeom>
              <a:avLst/>
              <a:gdLst/>
              <a:ahLst/>
              <a:cxnLst>
                <a:cxn ang="0">
                  <a:pos x="60" y="1"/>
                </a:cxn>
                <a:cxn ang="0">
                  <a:pos x="60" y="1"/>
                </a:cxn>
                <a:cxn ang="0">
                  <a:pos x="51" y="10"/>
                </a:cxn>
                <a:cxn ang="0">
                  <a:pos x="43" y="22"/>
                </a:cxn>
                <a:cxn ang="0">
                  <a:pos x="37" y="34"/>
                </a:cxn>
                <a:cxn ang="0">
                  <a:pos x="33" y="48"/>
                </a:cxn>
                <a:cxn ang="0">
                  <a:pos x="29" y="61"/>
                </a:cxn>
                <a:cxn ang="0">
                  <a:pos x="25" y="75"/>
                </a:cxn>
                <a:cxn ang="0">
                  <a:pos x="20" y="100"/>
                </a:cxn>
                <a:cxn ang="0">
                  <a:pos x="20" y="100"/>
                </a:cxn>
                <a:cxn ang="0">
                  <a:pos x="15" y="115"/>
                </a:cxn>
                <a:cxn ang="0">
                  <a:pos x="6" y="135"/>
                </a:cxn>
                <a:cxn ang="0">
                  <a:pos x="3" y="147"/>
                </a:cxn>
                <a:cxn ang="0">
                  <a:pos x="0" y="156"/>
                </a:cxn>
                <a:cxn ang="0">
                  <a:pos x="0" y="164"/>
                </a:cxn>
                <a:cxn ang="0">
                  <a:pos x="1" y="166"/>
                </a:cxn>
                <a:cxn ang="0">
                  <a:pos x="3" y="170"/>
                </a:cxn>
                <a:cxn ang="0">
                  <a:pos x="3" y="170"/>
                </a:cxn>
                <a:cxn ang="0">
                  <a:pos x="4" y="170"/>
                </a:cxn>
                <a:cxn ang="0">
                  <a:pos x="6" y="171"/>
                </a:cxn>
                <a:cxn ang="0">
                  <a:pos x="9" y="169"/>
                </a:cxn>
                <a:cxn ang="0">
                  <a:pos x="10" y="167"/>
                </a:cxn>
                <a:cxn ang="0">
                  <a:pos x="11" y="165"/>
                </a:cxn>
                <a:cxn ang="0">
                  <a:pos x="10" y="164"/>
                </a:cxn>
                <a:cxn ang="0">
                  <a:pos x="9" y="162"/>
                </a:cxn>
                <a:cxn ang="0">
                  <a:pos x="9" y="162"/>
                </a:cxn>
                <a:cxn ang="0">
                  <a:pos x="10" y="159"/>
                </a:cxn>
                <a:cxn ang="0">
                  <a:pos x="14" y="152"/>
                </a:cxn>
                <a:cxn ang="0">
                  <a:pos x="18" y="138"/>
                </a:cxn>
                <a:cxn ang="0">
                  <a:pos x="18" y="138"/>
                </a:cxn>
                <a:cxn ang="0">
                  <a:pos x="24" y="119"/>
                </a:cxn>
                <a:cxn ang="0">
                  <a:pos x="29" y="100"/>
                </a:cxn>
                <a:cxn ang="0">
                  <a:pos x="29" y="100"/>
                </a:cxn>
                <a:cxn ang="0">
                  <a:pos x="34" y="76"/>
                </a:cxn>
                <a:cxn ang="0">
                  <a:pos x="38" y="63"/>
                </a:cxn>
                <a:cxn ang="0">
                  <a:pos x="41" y="51"/>
                </a:cxn>
                <a:cxn ang="0">
                  <a:pos x="47" y="38"/>
                </a:cxn>
                <a:cxn ang="0">
                  <a:pos x="52" y="27"/>
                </a:cxn>
                <a:cxn ang="0">
                  <a:pos x="58" y="17"/>
                </a:cxn>
                <a:cxn ang="0">
                  <a:pos x="66" y="7"/>
                </a:cxn>
                <a:cxn ang="0">
                  <a:pos x="66" y="7"/>
                </a:cxn>
                <a:cxn ang="0">
                  <a:pos x="67" y="6"/>
                </a:cxn>
                <a:cxn ang="0">
                  <a:pos x="68" y="4"/>
                </a:cxn>
                <a:cxn ang="0">
                  <a:pos x="67" y="3"/>
                </a:cxn>
                <a:cxn ang="0">
                  <a:pos x="66" y="1"/>
                </a:cxn>
                <a:cxn ang="0">
                  <a:pos x="65" y="0"/>
                </a:cxn>
                <a:cxn ang="0">
                  <a:pos x="63" y="0"/>
                </a:cxn>
                <a:cxn ang="0">
                  <a:pos x="61" y="0"/>
                </a:cxn>
                <a:cxn ang="0">
                  <a:pos x="60" y="1"/>
                </a:cxn>
                <a:cxn ang="0">
                  <a:pos x="60" y="1"/>
                </a:cxn>
              </a:cxnLst>
              <a:rect l="0" t="0" r="r" b="b"/>
              <a:pathLst>
                <a:path w="68" h="171">
                  <a:moveTo>
                    <a:pt x="60" y="1"/>
                  </a:moveTo>
                  <a:lnTo>
                    <a:pt x="60" y="1"/>
                  </a:lnTo>
                  <a:lnTo>
                    <a:pt x="51" y="10"/>
                  </a:lnTo>
                  <a:lnTo>
                    <a:pt x="43" y="22"/>
                  </a:lnTo>
                  <a:lnTo>
                    <a:pt x="37" y="34"/>
                  </a:lnTo>
                  <a:lnTo>
                    <a:pt x="33" y="48"/>
                  </a:lnTo>
                  <a:lnTo>
                    <a:pt x="29" y="61"/>
                  </a:lnTo>
                  <a:lnTo>
                    <a:pt x="25" y="75"/>
                  </a:lnTo>
                  <a:lnTo>
                    <a:pt x="20" y="100"/>
                  </a:lnTo>
                  <a:lnTo>
                    <a:pt x="20" y="100"/>
                  </a:lnTo>
                  <a:lnTo>
                    <a:pt x="15" y="115"/>
                  </a:lnTo>
                  <a:lnTo>
                    <a:pt x="6" y="135"/>
                  </a:lnTo>
                  <a:lnTo>
                    <a:pt x="3" y="147"/>
                  </a:lnTo>
                  <a:lnTo>
                    <a:pt x="0" y="156"/>
                  </a:lnTo>
                  <a:lnTo>
                    <a:pt x="0" y="164"/>
                  </a:lnTo>
                  <a:lnTo>
                    <a:pt x="1" y="166"/>
                  </a:lnTo>
                  <a:lnTo>
                    <a:pt x="3" y="170"/>
                  </a:lnTo>
                  <a:lnTo>
                    <a:pt x="3" y="170"/>
                  </a:lnTo>
                  <a:lnTo>
                    <a:pt x="4" y="170"/>
                  </a:lnTo>
                  <a:lnTo>
                    <a:pt x="6" y="171"/>
                  </a:lnTo>
                  <a:lnTo>
                    <a:pt x="9" y="169"/>
                  </a:lnTo>
                  <a:lnTo>
                    <a:pt x="10" y="167"/>
                  </a:lnTo>
                  <a:lnTo>
                    <a:pt x="11" y="165"/>
                  </a:lnTo>
                  <a:lnTo>
                    <a:pt x="10" y="164"/>
                  </a:lnTo>
                  <a:lnTo>
                    <a:pt x="9" y="162"/>
                  </a:lnTo>
                  <a:lnTo>
                    <a:pt x="9" y="162"/>
                  </a:lnTo>
                  <a:lnTo>
                    <a:pt x="10" y="159"/>
                  </a:lnTo>
                  <a:lnTo>
                    <a:pt x="14" y="152"/>
                  </a:lnTo>
                  <a:lnTo>
                    <a:pt x="18" y="138"/>
                  </a:lnTo>
                  <a:lnTo>
                    <a:pt x="18" y="138"/>
                  </a:lnTo>
                  <a:lnTo>
                    <a:pt x="24" y="119"/>
                  </a:lnTo>
                  <a:lnTo>
                    <a:pt x="29" y="100"/>
                  </a:lnTo>
                  <a:lnTo>
                    <a:pt x="29" y="100"/>
                  </a:lnTo>
                  <a:lnTo>
                    <a:pt x="34" y="76"/>
                  </a:lnTo>
                  <a:lnTo>
                    <a:pt x="38" y="63"/>
                  </a:lnTo>
                  <a:lnTo>
                    <a:pt x="41" y="51"/>
                  </a:lnTo>
                  <a:lnTo>
                    <a:pt x="47" y="38"/>
                  </a:lnTo>
                  <a:lnTo>
                    <a:pt x="52" y="27"/>
                  </a:lnTo>
                  <a:lnTo>
                    <a:pt x="58" y="17"/>
                  </a:lnTo>
                  <a:lnTo>
                    <a:pt x="66" y="7"/>
                  </a:lnTo>
                  <a:lnTo>
                    <a:pt x="66" y="7"/>
                  </a:lnTo>
                  <a:lnTo>
                    <a:pt x="67" y="6"/>
                  </a:lnTo>
                  <a:lnTo>
                    <a:pt x="68" y="4"/>
                  </a:lnTo>
                  <a:lnTo>
                    <a:pt x="67" y="3"/>
                  </a:lnTo>
                  <a:lnTo>
                    <a:pt x="66" y="1"/>
                  </a:lnTo>
                  <a:lnTo>
                    <a:pt x="65" y="0"/>
                  </a:lnTo>
                  <a:lnTo>
                    <a:pt x="63" y="0"/>
                  </a:lnTo>
                  <a:lnTo>
                    <a:pt x="61" y="0"/>
                  </a:lnTo>
                  <a:lnTo>
                    <a:pt x="60" y="1"/>
                  </a:lnTo>
                  <a:lnTo>
                    <a:pt x="60" y="1"/>
                  </a:lnTo>
                  <a:close/>
                </a:path>
              </a:pathLst>
            </a:custGeom>
            <a:grpFill/>
            <a:ln w="9525">
              <a:noFill/>
              <a:round/>
            </a:ln>
          </p:spPr>
          <p:txBody>
            <a:bodyPr vert="horz" wrap="square" lIns="121920" tIns="60960" rIns="121920" bIns="60960" numCol="1" anchor="t" anchorCtr="0" compatLnSpc="1"/>
            <a:lstStyle/>
            <a:p>
              <a:endParaRPr lang="zh-CN" altLang="en-US" sz="1800" dirty="0">
                <a:solidFill>
                  <a:srgbClr val="605448"/>
                </a:solidFill>
              </a:endParaRPr>
            </a:p>
          </p:txBody>
        </p:sp>
        <p:sp>
          <p:nvSpPr>
            <p:cNvPr id="19" name="Freeform 172"/>
            <p:cNvSpPr/>
            <p:nvPr/>
          </p:nvSpPr>
          <p:spPr bwMode="auto">
            <a:xfrm>
              <a:off x="4383088" y="2219325"/>
              <a:ext cx="33338" cy="63500"/>
            </a:xfrm>
            <a:custGeom>
              <a:avLst/>
              <a:gdLst/>
              <a:ahLst/>
              <a:cxnLst>
                <a:cxn ang="0">
                  <a:pos x="55" y="0"/>
                </a:cxn>
                <a:cxn ang="0">
                  <a:pos x="55" y="0"/>
                </a:cxn>
                <a:cxn ang="0">
                  <a:pos x="50" y="2"/>
                </a:cxn>
                <a:cxn ang="0">
                  <a:pos x="46" y="5"/>
                </a:cxn>
                <a:cxn ang="0">
                  <a:pos x="42" y="8"/>
                </a:cxn>
                <a:cxn ang="0">
                  <a:pos x="39" y="11"/>
                </a:cxn>
                <a:cxn ang="0">
                  <a:pos x="33" y="19"/>
                </a:cxn>
                <a:cxn ang="0">
                  <a:pos x="29" y="30"/>
                </a:cxn>
                <a:cxn ang="0">
                  <a:pos x="29" y="30"/>
                </a:cxn>
                <a:cxn ang="0">
                  <a:pos x="13" y="70"/>
                </a:cxn>
                <a:cxn ang="0">
                  <a:pos x="6" y="91"/>
                </a:cxn>
                <a:cxn ang="0">
                  <a:pos x="0" y="112"/>
                </a:cxn>
                <a:cxn ang="0">
                  <a:pos x="0" y="112"/>
                </a:cxn>
                <a:cxn ang="0">
                  <a:pos x="0" y="114"/>
                </a:cxn>
                <a:cxn ang="0">
                  <a:pos x="1" y="116"/>
                </a:cxn>
                <a:cxn ang="0">
                  <a:pos x="2" y="118"/>
                </a:cxn>
                <a:cxn ang="0">
                  <a:pos x="4" y="118"/>
                </a:cxn>
                <a:cxn ang="0">
                  <a:pos x="6" y="119"/>
                </a:cxn>
                <a:cxn ang="0">
                  <a:pos x="7" y="118"/>
                </a:cxn>
                <a:cxn ang="0">
                  <a:pos x="8" y="116"/>
                </a:cxn>
                <a:cxn ang="0">
                  <a:pos x="9" y="114"/>
                </a:cxn>
                <a:cxn ang="0">
                  <a:pos x="9" y="114"/>
                </a:cxn>
                <a:cxn ang="0">
                  <a:pos x="13" y="100"/>
                </a:cxn>
                <a:cxn ang="0">
                  <a:pos x="17" y="84"/>
                </a:cxn>
                <a:cxn ang="0">
                  <a:pos x="23" y="70"/>
                </a:cxn>
                <a:cxn ang="0">
                  <a:pos x="30" y="56"/>
                </a:cxn>
                <a:cxn ang="0">
                  <a:pos x="30" y="56"/>
                </a:cxn>
                <a:cxn ang="0">
                  <a:pos x="34" y="42"/>
                </a:cxn>
                <a:cxn ang="0">
                  <a:pos x="39" y="29"/>
                </a:cxn>
                <a:cxn ang="0">
                  <a:pos x="42" y="22"/>
                </a:cxn>
                <a:cxn ang="0">
                  <a:pos x="46" y="17"/>
                </a:cxn>
                <a:cxn ang="0">
                  <a:pos x="51" y="12"/>
                </a:cxn>
                <a:cxn ang="0">
                  <a:pos x="57" y="9"/>
                </a:cxn>
                <a:cxn ang="0">
                  <a:pos x="57" y="9"/>
                </a:cxn>
                <a:cxn ang="0">
                  <a:pos x="60" y="8"/>
                </a:cxn>
                <a:cxn ang="0">
                  <a:pos x="61" y="7"/>
                </a:cxn>
                <a:cxn ang="0">
                  <a:pos x="62" y="5"/>
                </a:cxn>
                <a:cxn ang="0">
                  <a:pos x="61" y="3"/>
                </a:cxn>
                <a:cxn ang="0">
                  <a:pos x="61" y="2"/>
                </a:cxn>
                <a:cxn ang="0">
                  <a:pos x="60" y="0"/>
                </a:cxn>
                <a:cxn ang="0">
                  <a:pos x="57" y="0"/>
                </a:cxn>
                <a:cxn ang="0">
                  <a:pos x="55" y="0"/>
                </a:cxn>
                <a:cxn ang="0">
                  <a:pos x="55" y="0"/>
                </a:cxn>
              </a:cxnLst>
              <a:rect l="0" t="0" r="r" b="b"/>
              <a:pathLst>
                <a:path w="62" h="119">
                  <a:moveTo>
                    <a:pt x="55" y="0"/>
                  </a:moveTo>
                  <a:lnTo>
                    <a:pt x="55" y="0"/>
                  </a:lnTo>
                  <a:lnTo>
                    <a:pt x="50" y="2"/>
                  </a:lnTo>
                  <a:lnTo>
                    <a:pt x="46" y="5"/>
                  </a:lnTo>
                  <a:lnTo>
                    <a:pt x="42" y="8"/>
                  </a:lnTo>
                  <a:lnTo>
                    <a:pt x="39" y="11"/>
                  </a:lnTo>
                  <a:lnTo>
                    <a:pt x="33" y="19"/>
                  </a:lnTo>
                  <a:lnTo>
                    <a:pt x="29" y="30"/>
                  </a:lnTo>
                  <a:lnTo>
                    <a:pt x="29" y="30"/>
                  </a:lnTo>
                  <a:lnTo>
                    <a:pt x="13" y="70"/>
                  </a:lnTo>
                  <a:lnTo>
                    <a:pt x="6" y="91"/>
                  </a:lnTo>
                  <a:lnTo>
                    <a:pt x="0" y="112"/>
                  </a:lnTo>
                  <a:lnTo>
                    <a:pt x="0" y="112"/>
                  </a:lnTo>
                  <a:lnTo>
                    <a:pt x="0" y="114"/>
                  </a:lnTo>
                  <a:lnTo>
                    <a:pt x="1" y="116"/>
                  </a:lnTo>
                  <a:lnTo>
                    <a:pt x="2" y="118"/>
                  </a:lnTo>
                  <a:lnTo>
                    <a:pt x="4" y="118"/>
                  </a:lnTo>
                  <a:lnTo>
                    <a:pt x="6" y="119"/>
                  </a:lnTo>
                  <a:lnTo>
                    <a:pt x="7" y="118"/>
                  </a:lnTo>
                  <a:lnTo>
                    <a:pt x="8" y="116"/>
                  </a:lnTo>
                  <a:lnTo>
                    <a:pt x="9" y="114"/>
                  </a:lnTo>
                  <a:lnTo>
                    <a:pt x="9" y="114"/>
                  </a:lnTo>
                  <a:lnTo>
                    <a:pt x="13" y="100"/>
                  </a:lnTo>
                  <a:lnTo>
                    <a:pt x="17" y="84"/>
                  </a:lnTo>
                  <a:lnTo>
                    <a:pt x="23" y="70"/>
                  </a:lnTo>
                  <a:lnTo>
                    <a:pt x="30" y="56"/>
                  </a:lnTo>
                  <a:lnTo>
                    <a:pt x="30" y="56"/>
                  </a:lnTo>
                  <a:lnTo>
                    <a:pt x="34" y="42"/>
                  </a:lnTo>
                  <a:lnTo>
                    <a:pt x="39" y="29"/>
                  </a:lnTo>
                  <a:lnTo>
                    <a:pt x="42" y="22"/>
                  </a:lnTo>
                  <a:lnTo>
                    <a:pt x="46" y="17"/>
                  </a:lnTo>
                  <a:lnTo>
                    <a:pt x="51" y="12"/>
                  </a:lnTo>
                  <a:lnTo>
                    <a:pt x="57" y="9"/>
                  </a:lnTo>
                  <a:lnTo>
                    <a:pt x="57" y="9"/>
                  </a:lnTo>
                  <a:lnTo>
                    <a:pt x="60" y="8"/>
                  </a:lnTo>
                  <a:lnTo>
                    <a:pt x="61" y="7"/>
                  </a:lnTo>
                  <a:lnTo>
                    <a:pt x="62" y="5"/>
                  </a:lnTo>
                  <a:lnTo>
                    <a:pt x="61" y="3"/>
                  </a:lnTo>
                  <a:lnTo>
                    <a:pt x="61" y="2"/>
                  </a:lnTo>
                  <a:lnTo>
                    <a:pt x="60" y="0"/>
                  </a:lnTo>
                  <a:lnTo>
                    <a:pt x="57" y="0"/>
                  </a:lnTo>
                  <a:lnTo>
                    <a:pt x="55" y="0"/>
                  </a:lnTo>
                  <a:lnTo>
                    <a:pt x="55" y="0"/>
                  </a:lnTo>
                  <a:close/>
                </a:path>
              </a:pathLst>
            </a:custGeom>
            <a:grpFill/>
            <a:ln w="9525">
              <a:noFill/>
              <a:round/>
            </a:ln>
          </p:spPr>
          <p:txBody>
            <a:bodyPr vert="horz" wrap="square" lIns="121920" tIns="60960" rIns="121920" bIns="60960" numCol="1" anchor="t" anchorCtr="0" compatLnSpc="1"/>
            <a:lstStyle/>
            <a:p>
              <a:endParaRPr lang="zh-CN" altLang="en-US" sz="1800" dirty="0">
                <a:solidFill>
                  <a:srgbClr val="605448"/>
                </a:solidFill>
              </a:endParaRPr>
            </a:p>
          </p:txBody>
        </p:sp>
        <p:sp>
          <p:nvSpPr>
            <p:cNvPr id="20" name="Freeform 173"/>
            <p:cNvSpPr/>
            <p:nvPr/>
          </p:nvSpPr>
          <p:spPr bwMode="auto">
            <a:xfrm>
              <a:off x="4403725" y="2228850"/>
              <a:ext cx="17463" cy="52388"/>
            </a:xfrm>
            <a:custGeom>
              <a:avLst/>
              <a:gdLst/>
              <a:ahLst/>
              <a:cxnLst>
                <a:cxn ang="0">
                  <a:pos x="27" y="1"/>
                </a:cxn>
                <a:cxn ang="0">
                  <a:pos x="27" y="1"/>
                </a:cxn>
                <a:cxn ang="0">
                  <a:pos x="24" y="2"/>
                </a:cxn>
                <a:cxn ang="0">
                  <a:pos x="22" y="6"/>
                </a:cxn>
                <a:cxn ang="0">
                  <a:pos x="17" y="12"/>
                </a:cxn>
                <a:cxn ang="0">
                  <a:pos x="15" y="20"/>
                </a:cxn>
                <a:cxn ang="0">
                  <a:pos x="14" y="27"/>
                </a:cxn>
                <a:cxn ang="0">
                  <a:pos x="14" y="27"/>
                </a:cxn>
                <a:cxn ang="0">
                  <a:pos x="12" y="45"/>
                </a:cxn>
                <a:cxn ang="0">
                  <a:pos x="10" y="61"/>
                </a:cxn>
                <a:cxn ang="0">
                  <a:pos x="6" y="78"/>
                </a:cxn>
                <a:cxn ang="0">
                  <a:pos x="0" y="94"/>
                </a:cxn>
                <a:cxn ang="0">
                  <a:pos x="0" y="94"/>
                </a:cxn>
                <a:cxn ang="0">
                  <a:pos x="0" y="96"/>
                </a:cxn>
                <a:cxn ang="0">
                  <a:pos x="0" y="97"/>
                </a:cxn>
                <a:cxn ang="0">
                  <a:pos x="1" y="100"/>
                </a:cxn>
                <a:cxn ang="0">
                  <a:pos x="3" y="100"/>
                </a:cxn>
                <a:cxn ang="0">
                  <a:pos x="6" y="100"/>
                </a:cxn>
                <a:cxn ang="0">
                  <a:pos x="8" y="98"/>
                </a:cxn>
                <a:cxn ang="0">
                  <a:pos x="9" y="96"/>
                </a:cxn>
                <a:cxn ang="0">
                  <a:pos x="9" y="96"/>
                </a:cxn>
                <a:cxn ang="0">
                  <a:pos x="13" y="85"/>
                </a:cxn>
                <a:cxn ang="0">
                  <a:pos x="15" y="80"/>
                </a:cxn>
                <a:cxn ang="0">
                  <a:pos x="18" y="75"/>
                </a:cxn>
                <a:cxn ang="0">
                  <a:pos x="18" y="75"/>
                </a:cxn>
                <a:cxn ang="0">
                  <a:pos x="19" y="72"/>
                </a:cxn>
                <a:cxn ang="0">
                  <a:pos x="21" y="69"/>
                </a:cxn>
                <a:cxn ang="0">
                  <a:pos x="21" y="62"/>
                </a:cxn>
                <a:cxn ang="0">
                  <a:pos x="22" y="49"/>
                </a:cxn>
                <a:cxn ang="0">
                  <a:pos x="22" y="49"/>
                </a:cxn>
                <a:cxn ang="0">
                  <a:pos x="23" y="28"/>
                </a:cxn>
                <a:cxn ang="0">
                  <a:pos x="24" y="22"/>
                </a:cxn>
                <a:cxn ang="0">
                  <a:pos x="25" y="17"/>
                </a:cxn>
                <a:cxn ang="0">
                  <a:pos x="27" y="13"/>
                </a:cxn>
                <a:cxn ang="0">
                  <a:pos x="30" y="10"/>
                </a:cxn>
                <a:cxn ang="0">
                  <a:pos x="30" y="10"/>
                </a:cxn>
                <a:cxn ang="0">
                  <a:pos x="31" y="9"/>
                </a:cxn>
                <a:cxn ang="0">
                  <a:pos x="32" y="8"/>
                </a:cxn>
                <a:cxn ang="0">
                  <a:pos x="33" y="3"/>
                </a:cxn>
                <a:cxn ang="0">
                  <a:pos x="32" y="2"/>
                </a:cxn>
                <a:cxn ang="0">
                  <a:pos x="31" y="1"/>
                </a:cxn>
                <a:cxn ang="0">
                  <a:pos x="29" y="0"/>
                </a:cxn>
                <a:cxn ang="0">
                  <a:pos x="27" y="1"/>
                </a:cxn>
                <a:cxn ang="0">
                  <a:pos x="27" y="1"/>
                </a:cxn>
              </a:cxnLst>
              <a:rect l="0" t="0" r="r" b="b"/>
              <a:pathLst>
                <a:path w="33" h="100">
                  <a:moveTo>
                    <a:pt x="27" y="1"/>
                  </a:moveTo>
                  <a:lnTo>
                    <a:pt x="27" y="1"/>
                  </a:lnTo>
                  <a:lnTo>
                    <a:pt x="24" y="2"/>
                  </a:lnTo>
                  <a:lnTo>
                    <a:pt x="22" y="6"/>
                  </a:lnTo>
                  <a:lnTo>
                    <a:pt x="17" y="12"/>
                  </a:lnTo>
                  <a:lnTo>
                    <a:pt x="15" y="20"/>
                  </a:lnTo>
                  <a:lnTo>
                    <a:pt x="14" y="27"/>
                  </a:lnTo>
                  <a:lnTo>
                    <a:pt x="14" y="27"/>
                  </a:lnTo>
                  <a:lnTo>
                    <a:pt x="12" y="45"/>
                  </a:lnTo>
                  <a:lnTo>
                    <a:pt x="10" y="61"/>
                  </a:lnTo>
                  <a:lnTo>
                    <a:pt x="6" y="78"/>
                  </a:lnTo>
                  <a:lnTo>
                    <a:pt x="0" y="94"/>
                  </a:lnTo>
                  <a:lnTo>
                    <a:pt x="0" y="94"/>
                  </a:lnTo>
                  <a:lnTo>
                    <a:pt x="0" y="96"/>
                  </a:lnTo>
                  <a:lnTo>
                    <a:pt x="0" y="97"/>
                  </a:lnTo>
                  <a:lnTo>
                    <a:pt x="1" y="100"/>
                  </a:lnTo>
                  <a:lnTo>
                    <a:pt x="3" y="100"/>
                  </a:lnTo>
                  <a:lnTo>
                    <a:pt x="6" y="100"/>
                  </a:lnTo>
                  <a:lnTo>
                    <a:pt x="8" y="98"/>
                  </a:lnTo>
                  <a:lnTo>
                    <a:pt x="9" y="96"/>
                  </a:lnTo>
                  <a:lnTo>
                    <a:pt x="9" y="96"/>
                  </a:lnTo>
                  <a:lnTo>
                    <a:pt x="13" y="85"/>
                  </a:lnTo>
                  <a:lnTo>
                    <a:pt x="15" y="80"/>
                  </a:lnTo>
                  <a:lnTo>
                    <a:pt x="18" y="75"/>
                  </a:lnTo>
                  <a:lnTo>
                    <a:pt x="18" y="75"/>
                  </a:lnTo>
                  <a:lnTo>
                    <a:pt x="19" y="72"/>
                  </a:lnTo>
                  <a:lnTo>
                    <a:pt x="21" y="69"/>
                  </a:lnTo>
                  <a:lnTo>
                    <a:pt x="21" y="62"/>
                  </a:lnTo>
                  <a:lnTo>
                    <a:pt x="22" y="49"/>
                  </a:lnTo>
                  <a:lnTo>
                    <a:pt x="22" y="49"/>
                  </a:lnTo>
                  <a:lnTo>
                    <a:pt x="23" y="28"/>
                  </a:lnTo>
                  <a:lnTo>
                    <a:pt x="24" y="22"/>
                  </a:lnTo>
                  <a:lnTo>
                    <a:pt x="25" y="17"/>
                  </a:lnTo>
                  <a:lnTo>
                    <a:pt x="27" y="13"/>
                  </a:lnTo>
                  <a:lnTo>
                    <a:pt x="30" y="10"/>
                  </a:lnTo>
                  <a:lnTo>
                    <a:pt x="30" y="10"/>
                  </a:lnTo>
                  <a:lnTo>
                    <a:pt x="31" y="9"/>
                  </a:lnTo>
                  <a:lnTo>
                    <a:pt x="32" y="8"/>
                  </a:lnTo>
                  <a:lnTo>
                    <a:pt x="33" y="3"/>
                  </a:lnTo>
                  <a:lnTo>
                    <a:pt x="32" y="2"/>
                  </a:lnTo>
                  <a:lnTo>
                    <a:pt x="31" y="1"/>
                  </a:lnTo>
                  <a:lnTo>
                    <a:pt x="29" y="0"/>
                  </a:lnTo>
                  <a:lnTo>
                    <a:pt x="27" y="1"/>
                  </a:lnTo>
                  <a:lnTo>
                    <a:pt x="27" y="1"/>
                  </a:lnTo>
                  <a:close/>
                </a:path>
              </a:pathLst>
            </a:custGeom>
            <a:grpFill/>
            <a:ln w="9525">
              <a:noFill/>
              <a:round/>
            </a:ln>
          </p:spPr>
          <p:txBody>
            <a:bodyPr vert="horz" wrap="square" lIns="121920" tIns="60960" rIns="121920" bIns="60960" numCol="1" anchor="t" anchorCtr="0" compatLnSpc="1"/>
            <a:lstStyle/>
            <a:p>
              <a:endParaRPr lang="zh-CN" altLang="en-US" sz="1800" dirty="0">
                <a:solidFill>
                  <a:srgbClr val="605448"/>
                </a:solidFill>
              </a:endParaRPr>
            </a:p>
          </p:txBody>
        </p:sp>
        <p:sp>
          <p:nvSpPr>
            <p:cNvPr id="21" name="Freeform 174"/>
            <p:cNvSpPr/>
            <p:nvPr/>
          </p:nvSpPr>
          <p:spPr bwMode="auto">
            <a:xfrm>
              <a:off x="4340225" y="2436813"/>
              <a:ext cx="4763" cy="42863"/>
            </a:xfrm>
            <a:custGeom>
              <a:avLst/>
              <a:gdLst/>
              <a:ahLst/>
              <a:cxnLst>
                <a:cxn ang="0">
                  <a:pos x="0" y="5"/>
                </a:cxn>
                <a:cxn ang="0">
                  <a:pos x="0" y="76"/>
                </a:cxn>
                <a:cxn ang="0">
                  <a:pos x="0" y="76"/>
                </a:cxn>
                <a:cxn ang="0">
                  <a:pos x="1" y="78"/>
                </a:cxn>
                <a:cxn ang="0">
                  <a:pos x="2" y="79"/>
                </a:cxn>
                <a:cxn ang="0">
                  <a:pos x="3" y="80"/>
                </a:cxn>
                <a:cxn ang="0">
                  <a:pos x="5" y="80"/>
                </a:cxn>
                <a:cxn ang="0">
                  <a:pos x="6" y="80"/>
                </a:cxn>
                <a:cxn ang="0">
                  <a:pos x="8" y="79"/>
                </a:cxn>
                <a:cxn ang="0">
                  <a:pos x="9" y="78"/>
                </a:cxn>
                <a:cxn ang="0">
                  <a:pos x="9" y="76"/>
                </a:cxn>
                <a:cxn ang="0">
                  <a:pos x="9" y="5"/>
                </a:cxn>
                <a:cxn ang="0">
                  <a:pos x="9" y="5"/>
                </a:cxn>
                <a:cxn ang="0">
                  <a:pos x="9" y="3"/>
                </a:cxn>
                <a:cxn ang="0">
                  <a:pos x="8" y="2"/>
                </a:cxn>
                <a:cxn ang="0">
                  <a:pos x="6" y="1"/>
                </a:cxn>
                <a:cxn ang="0">
                  <a:pos x="5" y="0"/>
                </a:cxn>
                <a:cxn ang="0">
                  <a:pos x="3" y="1"/>
                </a:cxn>
                <a:cxn ang="0">
                  <a:pos x="2" y="2"/>
                </a:cxn>
                <a:cxn ang="0">
                  <a:pos x="1" y="3"/>
                </a:cxn>
                <a:cxn ang="0">
                  <a:pos x="0" y="5"/>
                </a:cxn>
                <a:cxn ang="0">
                  <a:pos x="0" y="5"/>
                </a:cxn>
              </a:cxnLst>
              <a:rect l="0" t="0" r="r" b="b"/>
              <a:pathLst>
                <a:path w="9" h="80">
                  <a:moveTo>
                    <a:pt x="0" y="5"/>
                  </a:moveTo>
                  <a:lnTo>
                    <a:pt x="0" y="76"/>
                  </a:lnTo>
                  <a:lnTo>
                    <a:pt x="0" y="76"/>
                  </a:lnTo>
                  <a:lnTo>
                    <a:pt x="1" y="78"/>
                  </a:lnTo>
                  <a:lnTo>
                    <a:pt x="2" y="79"/>
                  </a:lnTo>
                  <a:lnTo>
                    <a:pt x="3" y="80"/>
                  </a:lnTo>
                  <a:lnTo>
                    <a:pt x="5" y="80"/>
                  </a:lnTo>
                  <a:lnTo>
                    <a:pt x="6" y="80"/>
                  </a:lnTo>
                  <a:lnTo>
                    <a:pt x="8" y="79"/>
                  </a:lnTo>
                  <a:lnTo>
                    <a:pt x="9" y="78"/>
                  </a:lnTo>
                  <a:lnTo>
                    <a:pt x="9" y="76"/>
                  </a:lnTo>
                  <a:lnTo>
                    <a:pt x="9" y="5"/>
                  </a:lnTo>
                  <a:lnTo>
                    <a:pt x="9" y="5"/>
                  </a:lnTo>
                  <a:lnTo>
                    <a:pt x="9" y="3"/>
                  </a:lnTo>
                  <a:lnTo>
                    <a:pt x="8" y="2"/>
                  </a:lnTo>
                  <a:lnTo>
                    <a:pt x="6" y="1"/>
                  </a:lnTo>
                  <a:lnTo>
                    <a:pt x="5" y="0"/>
                  </a:lnTo>
                  <a:lnTo>
                    <a:pt x="3" y="1"/>
                  </a:lnTo>
                  <a:lnTo>
                    <a:pt x="2" y="2"/>
                  </a:lnTo>
                  <a:lnTo>
                    <a:pt x="1" y="3"/>
                  </a:lnTo>
                  <a:lnTo>
                    <a:pt x="0" y="5"/>
                  </a:lnTo>
                  <a:lnTo>
                    <a:pt x="0" y="5"/>
                  </a:lnTo>
                  <a:close/>
                </a:path>
              </a:pathLst>
            </a:custGeom>
            <a:grpFill/>
            <a:ln w="9525">
              <a:noFill/>
              <a:round/>
            </a:ln>
          </p:spPr>
          <p:txBody>
            <a:bodyPr vert="horz" wrap="square" lIns="121920" tIns="60960" rIns="121920" bIns="60960" numCol="1" anchor="t" anchorCtr="0" compatLnSpc="1"/>
            <a:lstStyle/>
            <a:p>
              <a:endParaRPr lang="zh-CN" altLang="en-US" sz="1800" dirty="0">
                <a:solidFill>
                  <a:srgbClr val="605448"/>
                </a:solidFill>
              </a:endParaRPr>
            </a:p>
          </p:txBody>
        </p:sp>
        <p:sp>
          <p:nvSpPr>
            <p:cNvPr id="22" name="Freeform 175"/>
            <p:cNvSpPr/>
            <p:nvPr/>
          </p:nvSpPr>
          <p:spPr bwMode="auto">
            <a:xfrm>
              <a:off x="4370388" y="2460625"/>
              <a:ext cx="11113" cy="65088"/>
            </a:xfrm>
            <a:custGeom>
              <a:avLst/>
              <a:gdLst/>
              <a:ahLst/>
              <a:cxnLst>
                <a:cxn ang="0">
                  <a:pos x="12" y="2"/>
                </a:cxn>
                <a:cxn ang="0">
                  <a:pos x="12" y="2"/>
                </a:cxn>
                <a:cxn ang="0">
                  <a:pos x="9" y="9"/>
                </a:cxn>
                <a:cxn ang="0">
                  <a:pos x="7" y="15"/>
                </a:cxn>
                <a:cxn ang="0">
                  <a:pos x="3" y="29"/>
                </a:cxn>
                <a:cxn ang="0">
                  <a:pos x="1" y="44"/>
                </a:cxn>
                <a:cxn ang="0">
                  <a:pos x="0" y="59"/>
                </a:cxn>
                <a:cxn ang="0">
                  <a:pos x="1" y="90"/>
                </a:cxn>
                <a:cxn ang="0">
                  <a:pos x="2" y="118"/>
                </a:cxn>
                <a:cxn ang="0">
                  <a:pos x="2" y="118"/>
                </a:cxn>
                <a:cxn ang="0">
                  <a:pos x="3" y="120"/>
                </a:cxn>
                <a:cxn ang="0">
                  <a:pos x="4" y="122"/>
                </a:cxn>
                <a:cxn ang="0">
                  <a:pos x="5" y="123"/>
                </a:cxn>
                <a:cxn ang="0">
                  <a:pos x="7" y="123"/>
                </a:cxn>
                <a:cxn ang="0">
                  <a:pos x="9" y="123"/>
                </a:cxn>
                <a:cxn ang="0">
                  <a:pos x="10" y="122"/>
                </a:cxn>
                <a:cxn ang="0">
                  <a:pos x="11" y="120"/>
                </a:cxn>
                <a:cxn ang="0">
                  <a:pos x="11" y="118"/>
                </a:cxn>
                <a:cxn ang="0">
                  <a:pos x="11" y="118"/>
                </a:cxn>
                <a:cxn ang="0">
                  <a:pos x="10" y="91"/>
                </a:cxn>
                <a:cxn ang="0">
                  <a:pos x="10" y="61"/>
                </a:cxn>
                <a:cxn ang="0">
                  <a:pos x="10" y="47"/>
                </a:cxn>
                <a:cxn ang="0">
                  <a:pos x="12" y="32"/>
                </a:cxn>
                <a:cxn ang="0">
                  <a:pos x="15" y="19"/>
                </a:cxn>
                <a:cxn ang="0">
                  <a:pos x="17" y="13"/>
                </a:cxn>
                <a:cxn ang="0">
                  <a:pos x="20" y="8"/>
                </a:cxn>
                <a:cxn ang="0">
                  <a:pos x="20" y="8"/>
                </a:cxn>
                <a:cxn ang="0">
                  <a:pos x="22" y="5"/>
                </a:cxn>
                <a:cxn ang="0">
                  <a:pos x="20" y="3"/>
                </a:cxn>
                <a:cxn ang="0">
                  <a:pos x="19" y="1"/>
                </a:cxn>
                <a:cxn ang="0">
                  <a:pos x="18" y="0"/>
                </a:cxn>
                <a:cxn ang="0">
                  <a:pos x="17" y="0"/>
                </a:cxn>
                <a:cxn ang="0">
                  <a:pos x="15" y="0"/>
                </a:cxn>
                <a:cxn ang="0">
                  <a:pos x="13" y="0"/>
                </a:cxn>
                <a:cxn ang="0">
                  <a:pos x="12" y="2"/>
                </a:cxn>
                <a:cxn ang="0">
                  <a:pos x="12" y="2"/>
                </a:cxn>
              </a:cxnLst>
              <a:rect l="0" t="0" r="r" b="b"/>
              <a:pathLst>
                <a:path w="22" h="123">
                  <a:moveTo>
                    <a:pt x="12" y="2"/>
                  </a:moveTo>
                  <a:lnTo>
                    <a:pt x="12" y="2"/>
                  </a:lnTo>
                  <a:lnTo>
                    <a:pt x="9" y="9"/>
                  </a:lnTo>
                  <a:lnTo>
                    <a:pt x="7" y="15"/>
                  </a:lnTo>
                  <a:lnTo>
                    <a:pt x="3" y="29"/>
                  </a:lnTo>
                  <a:lnTo>
                    <a:pt x="1" y="44"/>
                  </a:lnTo>
                  <a:lnTo>
                    <a:pt x="0" y="59"/>
                  </a:lnTo>
                  <a:lnTo>
                    <a:pt x="1" y="90"/>
                  </a:lnTo>
                  <a:lnTo>
                    <a:pt x="2" y="118"/>
                  </a:lnTo>
                  <a:lnTo>
                    <a:pt x="2" y="118"/>
                  </a:lnTo>
                  <a:lnTo>
                    <a:pt x="3" y="120"/>
                  </a:lnTo>
                  <a:lnTo>
                    <a:pt x="4" y="122"/>
                  </a:lnTo>
                  <a:lnTo>
                    <a:pt x="5" y="123"/>
                  </a:lnTo>
                  <a:lnTo>
                    <a:pt x="7" y="123"/>
                  </a:lnTo>
                  <a:lnTo>
                    <a:pt x="9" y="123"/>
                  </a:lnTo>
                  <a:lnTo>
                    <a:pt x="10" y="122"/>
                  </a:lnTo>
                  <a:lnTo>
                    <a:pt x="11" y="120"/>
                  </a:lnTo>
                  <a:lnTo>
                    <a:pt x="11" y="118"/>
                  </a:lnTo>
                  <a:lnTo>
                    <a:pt x="11" y="118"/>
                  </a:lnTo>
                  <a:lnTo>
                    <a:pt x="10" y="91"/>
                  </a:lnTo>
                  <a:lnTo>
                    <a:pt x="10" y="61"/>
                  </a:lnTo>
                  <a:lnTo>
                    <a:pt x="10" y="47"/>
                  </a:lnTo>
                  <a:lnTo>
                    <a:pt x="12" y="32"/>
                  </a:lnTo>
                  <a:lnTo>
                    <a:pt x="15" y="19"/>
                  </a:lnTo>
                  <a:lnTo>
                    <a:pt x="17" y="13"/>
                  </a:lnTo>
                  <a:lnTo>
                    <a:pt x="20" y="8"/>
                  </a:lnTo>
                  <a:lnTo>
                    <a:pt x="20" y="8"/>
                  </a:lnTo>
                  <a:lnTo>
                    <a:pt x="22" y="5"/>
                  </a:lnTo>
                  <a:lnTo>
                    <a:pt x="20" y="3"/>
                  </a:lnTo>
                  <a:lnTo>
                    <a:pt x="19" y="1"/>
                  </a:lnTo>
                  <a:lnTo>
                    <a:pt x="18" y="0"/>
                  </a:lnTo>
                  <a:lnTo>
                    <a:pt x="17" y="0"/>
                  </a:lnTo>
                  <a:lnTo>
                    <a:pt x="15" y="0"/>
                  </a:lnTo>
                  <a:lnTo>
                    <a:pt x="13" y="0"/>
                  </a:lnTo>
                  <a:lnTo>
                    <a:pt x="12" y="2"/>
                  </a:lnTo>
                  <a:lnTo>
                    <a:pt x="12" y="2"/>
                  </a:lnTo>
                  <a:close/>
                </a:path>
              </a:pathLst>
            </a:custGeom>
            <a:grpFill/>
            <a:ln w="9525">
              <a:noFill/>
              <a:round/>
            </a:ln>
          </p:spPr>
          <p:txBody>
            <a:bodyPr vert="horz" wrap="square" lIns="121920" tIns="60960" rIns="121920" bIns="60960" numCol="1" anchor="t" anchorCtr="0" compatLnSpc="1"/>
            <a:lstStyle/>
            <a:p>
              <a:endParaRPr lang="zh-CN" altLang="en-US" sz="1800" dirty="0">
                <a:solidFill>
                  <a:srgbClr val="605448"/>
                </a:solidFill>
              </a:endParaRPr>
            </a:p>
          </p:txBody>
        </p:sp>
        <p:sp>
          <p:nvSpPr>
            <p:cNvPr id="23" name="Freeform 176"/>
            <p:cNvSpPr/>
            <p:nvPr/>
          </p:nvSpPr>
          <p:spPr bwMode="auto">
            <a:xfrm>
              <a:off x="4395788" y="2492375"/>
              <a:ext cx="7938" cy="55563"/>
            </a:xfrm>
            <a:custGeom>
              <a:avLst/>
              <a:gdLst/>
              <a:ahLst/>
              <a:cxnLst>
                <a:cxn ang="0">
                  <a:pos x="6" y="5"/>
                </a:cxn>
                <a:cxn ang="0">
                  <a:pos x="6" y="5"/>
                </a:cxn>
                <a:cxn ang="0">
                  <a:pos x="5" y="29"/>
                </a:cxn>
                <a:cxn ang="0">
                  <a:pos x="2" y="53"/>
                </a:cxn>
                <a:cxn ang="0">
                  <a:pos x="1" y="77"/>
                </a:cxn>
                <a:cxn ang="0">
                  <a:pos x="0" y="100"/>
                </a:cxn>
                <a:cxn ang="0">
                  <a:pos x="0" y="100"/>
                </a:cxn>
                <a:cxn ang="0">
                  <a:pos x="1" y="102"/>
                </a:cxn>
                <a:cxn ang="0">
                  <a:pos x="2" y="104"/>
                </a:cxn>
                <a:cxn ang="0">
                  <a:pos x="4" y="105"/>
                </a:cxn>
                <a:cxn ang="0">
                  <a:pos x="6" y="105"/>
                </a:cxn>
                <a:cxn ang="0">
                  <a:pos x="7" y="105"/>
                </a:cxn>
                <a:cxn ang="0">
                  <a:pos x="9" y="104"/>
                </a:cxn>
                <a:cxn ang="0">
                  <a:pos x="10" y="102"/>
                </a:cxn>
                <a:cxn ang="0">
                  <a:pos x="10" y="100"/>
                </a:cxn>
                <a:cxn ang="0">
                  <a:pos x="10" y="100"/>
                </a:cxn>
                <a:cxn ang="0">
                  <a:pos x="11" y="77"/>
                </a:cxn>
                <a:cxn ang="0">
                  <a:pos x="13" y="53"/>
                </a:cxn>
                <a:cxn ang="0">
                  <a:pos x="14" y="29"/>
                </a:cxn>
                <a:cxn ang="0">
                  <a:pos x="15" y="5"/>
                </a:cxn>
                <a:cxn ang="0">
                  <a:pos x="15" y="5"/>
                </a:cxn>
                <a:cxn ang="0">
                  <a:pos x="15" y="3"/>
                </a:cxn>
                <a:cxn ang="0">
                  <a:pos x="14" y="2"/>
                </a:cxn>
                <a:cxn ang="0">
                  <a:pos x="12" y="1"/>
                </a:cxn>
                <a:cxn ang="0">
                  <a:pos x="10" y="0"/>
                </a:cxn>
                <a:cxn ang="0">
                  <a:pos x="9" y="1"/>
                </a:cxn>
                <a:cxn ang="0">
                  <a:pos x="7" y="2"/>
                </a:cxn>
                <a:cxn ang="0">
                  <a:pos x="6" y="3"/>
                </a:cxn>
                <a:cxn ang="0">
                  <a:pos x="6" y="5"/>
                </a:cxn>
                <a:cxn ang="0">
                  <a:pos x="6" y="5"/>
                </a:cxn>
              </a:cxnLst>
              <a:rect l="0" t="0" r="r" b="b"/>
              <a:pathLst>
                <a:path w="15" h="105">
                  <a:moveTo>
                    <a:pt x="6" y="5"/>
                  </a:moveTo>
                  <a:lnTo>
                    <a:pt x="6" y="5"/>
                  </a:lnTo>
                  <a:lnTo>
                    <a:pt x="5" y="29"/>
                  </a:lnTo>
                  <a:lnTo>
                    <a:pt x="2" y="53"/>
                  </a:lnTo>
                  <a:lnTo>
                    <a:pt x="1" y="77"/>
                  </a:lnTo>
                  <a:lnTo>
                    <a:pt x="0" y="100"/>
                  </a:lnTo>
                  <a:lnTo>
                    <a:pt x="0" y="100"/>
                  </a:lnTo>
                  <a:lnTo>
                    <a:pt x="1" y="102"/>
                  </a:lnTo>
                  <a:lnTo>
                    <a:pt x="2" y="104"/>
                  </a:lnTo>
                  <a:lnTo>
                    <a:pt x="4" y="105"/>
                  </a:lnTo>
                  <a:lnTo>
                    <a:pt x="6" y="105"/>
                  </a:lnTo>
                  <a:lnTo>
                    <a:pt x="7" y="105"/>
                  </a:lnTo>
                  <a:lnTo>
                    <a:pt x="9" y="104"/>
                  </a:lnTo>
                  <a:lnTo>
                    <a:pt x="10" y="102"/>
                  </a:lnTo>
                  <a:lnTo>
                    <a:pt x="10" y="100"/>
                  </a:lnTo>
                  <a:lnTo>
                    <a:pt x="10" y="100"/>
                  </a:lnTo>
                  <a:lnTo>
                    <a:pt x="11" y="77"/>
                  </a:lnTo>
                  <a:lnTo>
                    <a:pt x="13" y="53"/>
                  </a:lnTo>
                  <a:lnTo>
                    <a:pt x="14" y="29"/>
                  </a:lnTo>
                  <a:lnTo>
                    <a:pt x="15" y="5"/>
                  </a:lnTo>
                  <a:lnTo>
                    <a:pt x="15" y="5"/>
                  </a:lnTo>
                  <a:lnTo>
                    <a:pt x="15" y="3"/>
                  </a:lnTo>
                  <a:lnTo>
                    <a:pt x="14" y="2"/>
                  </a:lnTo>
                  <a:lnTo>
                    <a:pt x="12" y="1"/>
                  </a:lnTo>
                  <a:lnTo>
                    <a:pt x="10" y="0"/>
                  </a:lnTo>
                  <a:lnTo>
                    <a:pt x="9" y="1"/>
                  </a:lnTo>
                  <a:lnTo>
                    <a:pt x="7" y="2"/>
                  </a:lnTo>
                  <a:lnTo>
                    <a:pt x="6" y="3"/>
                  </a:lnTo>
                  <a:lnTo>
                    <a:pt x="6" y="5"/>
                  </a:lnTo>
                  <a:lnTo>
                    <a:pt x="6" y="5"/>
                  </a:lnTo>
                  <a:close/>
                </a:path>
              </a:pathLst>
            </a:custGeom>
            <a:grpFill/>
            <a:ln w="9525">
              <a:noFill/>
              <a:round/>
            </a:ln>
          </p:spPr>
          <p:txBody>
            <a:bodyPr vert="horz" wrap="square" lIns="121920" tIns="60960" rIns="121920" bIns="60960" numCol="1" anchor="t" anchorCtr="0" compatLnSpc="1"/>
            <a:lstStyle/>
            <a:p>
              <a:endParaRPr lang="zh-CN" altLang="en-US" sz="1800" dirty="0">
                <a:solidFill>
                  <a:srgbClr val="605448"/>
                </a:solidFill>
              </a:endParaRPr>
            </a:p>
          </p:txBody>
        </p:sp>
        <p:sp>
          <p:nvSpPr>
            <p:cNvPr id="24" name="Freeform 177"/>
            <p:cNvSpPr/>
            <p:nvPr/>
          </p:nvSpPr>
          <p:spPr bwMode="auto">
            <a:xfrm>
              <a:off x="4424363" y="2520950"/>
              <a:ext cx="4763" cy="71438"/>
            </a:xfrm>
            <a:custGeom>
              <a:avLst/>
              <a:gdLst/>
              <a:ahLst/>
              <a:cxnLst>
                <a:cxn ang="0">
                  <a:pos x="0" y="4"/>
                </a:cxn>
                <a:cxn ang="0">
                  <a:pos x="0" y="132"/>
                </a:cxn>
                <a:cxn ang="0">
                  <a:pos x="0" y="132"/>
                </a:cxn>
                <a:cxn ang="0">
                  <a:pos x="0" y="134"/>
                </a:cxn>
                <a:cxn ang="0">
                  <a:pos x="1" y="136"/>
                </a:cxn>
                <a:cxn ang="0">
                  <a:pos x="3" y="136"/>
                </a:cxn>
                <a:cxn ang="0">
                  <a:pos x="4" y="137"/>
                </a:cxn>
                <a:cxn ang="0">
                  <a:pos x="6" y="136"/>
                </a:cxn>
                <a:cxn ang="0">
                  <a:pos x="7" y="136"/>
                </a:cxn>
                <a:cxn ang="0">
                  <a:pos x="8" y="134"/>
                </a:cxn>
                <a:cxn ang="0">
                  <a:pos x="9" y="132"/>
                </a:cxn>
                <a:cxn ang="0">
                  <a:pos x="9" y="4"/>
                </a:cxn>
                <a:cxn ang="0">
                  <a:pos x="9" y="4"/>
                </a:cxn>
                <a:cxn ang="0">
                  <a:pos x="8" y="2"/>
                </a:cxn>
                <a:cxn ang="0">
                  <a:pos x="7" y="1"/>
                </a:cxn>
                <a:cxn ang="0">
                  <a:pos x="6" y="0"/>
                </a:cxn>
                <a:cxn ang="0">
                  <a:pos x="4" y="0"/>
                </a:cxn>
                <a:cxn ang="0">
                  <a:pos x="3" y="0"/>
                </a:cxn>
                <a:cxn ang="0">
                  <a:pos x="1" y="1"/>
                </a:cxn>
                <a:cxn ang="0">
                  <a:pos x="0" y="2"/>
                </a:cxn>
                <a:cxn ang="0">
                  <a:pos x="0" y="4"/>
                </a:cxn>
                <a:cxn ang="0">
                  <a:pos x="0" y="4"/>
                </a:cxn>
              </a:cxnLst>
              <a:rect l="0" t="0" r="r" b="b"/>
              <a:pathLst>
                <a:path w="9" h="137">
                  <a:moveTo>
                    <a:pt x="0" y="4"/>
                  </a:moveTo>
                  <a:lnTo>
                    <a:pt x="0" y="132"/>
                  </a:lnTo>
                  <a:lnTo>
                    <a:pt x="0" y="132"/>
                  </a:lnTo>
                  <a:lnTo>
                    <a:pt x="0" y="134"/>
                  </a:lnTo>
                  <a:lnTo>
                    <a:pt x="1" y="136"/>
                  </a:lnTo>
                  <a:lnTo>
                    <a:pt x="3" y="136"/>
                  </a:lnTo>
                  <a:lnTo>
                    <a:pt x="4" y="137"/>
                  </a:lnTo>
                  <a:lnTo>
                    <a:pt x="6" y="136"/>
                  </a:lnTo>
                  <a:lnTo>
                    <a:pt x="7" y="136"/>
                  </a:lnTo>
                  <a:lnTo>
                    <a:pt x="8" y="134"/>
                  </a:lnTo>
                  <a:lnTo>
                    <a:pt x="9" y="132"/>
                  </a:lnTo>
                  <a:lnTo>
                    <a:pt x="9" y="4"/>
                  </a:lnTo>
                  <a:lnTo>
                    <a:pt x="9" y="4"/>
                  </a:lnTo>
                  <a:lnTo>
                    <a:pt x="8" y="2"/>
                  </a:lnTo>
                  <a:lnTo>
                    <a:pt x="7" y="1"/>
                  </a:lnTo>
                  <a:lnTo>
                    <a:pt x="6" y="0"/>
                  </a:lnTo>
                  <a:lnTo>
                    <a:pt x="4" y="0"/>
                  </a:lnTo>
                  <a:lnTo>
                    <a:pt x="3" y="0"/>
                  </a:lnTo>
                  <a:lnTo>
                    <a:pt x="1" y="1"/>
                  </a:lnTo>
                  <a:lnTo>
                    <a:pt x="0" y="2"/>
                  </a:lnTo>
                  <a:lnTo>
                    <a:pt x="0" y="4"/>
                  </a:lnTo>
                  <a:lnTo>
                    <a:pt x="0" y="4"/>
                  </a:lnTo>
                  <a:close/>
                </a:path>
              </a:pathLst>
            </a:custGeom>
            <a:grpFill/>
            <a:ln w="9525">
              <a:noFill/>
              <a:round/>
            </a:ln>
          </p:spPr>
          <p:txBody>
            <a:bodyPr vert="horz" wrap="square" lIns="121920" tIns="60960" rIns="121920" bIns="60960" numCol="1" anchor="t" anchorCtr="0" compatLnSpc="1"/>
            <a:lstStyle/>
            <a:p>
              <a:endParaRPr lang="zh-CN" altLang="en-US" sz="1800" dirty="0">
                <a:solidFill>
                  <a:srgbClr val="605448"/>
                </a:solidFill>
              </a:endParaRPr>
            </a:p>
          </p:txBody>
        </p:sp>
        <p:sp>
          <p:nvSpPr>
            <p:cNvPr id="25" name="Freeform 178"/>
            <p:cNvSpPr/>
            <p:nvPr/>
          </p:nvSpPr>
          <p:spPr bwMode="auto">
            <a:xfrm>
              <a:off x="4451350" y="2547938"/>
              <a:ext cx="7938" cy="68263"/>
            </a:xfrm>
            <a:custGeom>
              <a:avLst/>
              <a:gdLst/>
              <a:ahLst/>
              <a:cxnLst>
                <a:cxn ang="0">
                  <a:pos x="5" y="5"/>
                </a:cxn>
                <a:cxn ang="0">
                  <a:pos x="5" y="5"/>
                </a:cxn>
                <a:cxn ang="0">
                  <a:pos x="2" y="33"/>
                </a:cxn>
                <a:cxn ang="0">
                  <a:pos x="1" y="47"/>
                </a:cxn>
                <a:cxn ang="0">
                  <a:pos x="0" y="62"/>
                </a:cxn>
                <a:cxn ang="0">
                  <a:pos x="0" y="124"/>
                </a:cxn>
                <a:cxn ang="0">
                  <a:pos x="0" y="124"/>
                </a:cxn>
                <a:cxn ang="0">
                  <a:pos x="1" y="126"/>
                </a:cxn>
                <a:cxn ang="0">
                  <a:pos x="2" y="127"/>
                </a:cxn>
                <a:cxn ang="0">
                  <a:pos x="3" y="128"/>
                </a:cxn>
                <a:cxn ang="0">
                  <a:pos x="5" y="128"/>
                </a:cxn>
                <a:cxn ang="0">
                  <a:pos x="6" y="128"/>
                </a:cxn>
                <a:cxn ang="0">
                  <a:pos x="8" y="127"/>
                </a:cxn>
                <a:cxn ang="0">
                  <a:pos x="9" y="126"/>
                </a:cxn>
                <a:cxn ang="0">
                  <a:pos x="9" y="124"/>
                </a:cxn>
                <a:cxn ang="0">
                  <a:pos x="9" y="69"/>
                </a:cxn>
                <a:cxn ang="0">
                  <a:pos x="9" y="69"/>
                </a:cxn>
                <a:cxn ang="0">
                  <a:pos x="10" y="52"/>
                </a:cxn>
                <a:cxn ang="0">
                  <a:pos x="11" y="37"/>
                </a:cxn>
                <a:cxn ang="0">
                  <a:pos x="14" y="5"/>
                </a:cxn>
                <a:cxn ang="0">
                  <a:pos x="14" y="5"/>
                </a:cxn>
                <a:cxn ang="0">
                  <a:pos x="14" y="3"/>
                </a:cxn>
                <a:cxn ang="0">
                  <a:pos x="13" y="2"/>
                </a:cxn>
                <a:cxn ang="0">
                  <a:pos x="11" y="1"/>
                </a:cxn>
                <a:cxn ang="0">
                  <a:pos x="10" y="0"/>
                </a:cxn>
                <a:cxn ang="0">
                  <a:pos x="6" y="2"/>
                </a:cxn>
                <a:cxn ang="0">
                  <a:pos x="5" y="3"/>
                </a:cxn>
                <a:cxn ang="0">
                  <a:pos x="5" y="5"/>
                </a:cxn>
                <a:cxn ang="0">
                  <a:pos x="5" y="5"/>
                </a:cxn>
              </a:cxnLst>
              <a:rect l="0" t="0" r="r" b="b"/>
              <a:pathLst>
                <a:path w="14" h="128">
                  <a:moveTo>
                    <a:pt x="5" y="5"/>
                  </a:moveTo>
                  <a:lnTo>
                    <a:pt x="5" y="5"/>
                  </a:lnTo>
                  <a:lnTo>
                    <a:pt x="2" y="33"/>
                  </a:lnTo>
                  <a:lnTo>
                    <a:pt x="1" y="47"/>
                  </a:lnTo>
                  <a:lnTo>
                    <a:pt x="0" y="62"/>
                  </a:lnTo>
                  <a:lnTo>
                    <a:pt x="0" y="124"/>
                  </a:lnTo>
                  <a:lnTo>
                    <a:pt x="0" y="124"/>
                  </a:lnTo>
                  <a:lnTo>
                    <a:pt x="1" y="126"/>
                  </a:lnTo>
                  <a:lnTo>
                    <a:pt x="2" y="127"/>
                  </a:lnTo>
                  <a:lnTo>
                    <a:pt x="3" y="128"/>
                  </a:lnTo>
                  <a:lnTo>
                    <a:pt x="5" y="128"/>
                  </a:lnTo>
                  <a:lnTo>
                    <a:pt x="6" y="128"/>
                  </a:lnTo>
                  <a:lnTo>
                    <a:pt x="8" y="127"/>
                  </a:lnTo>
                  <a:lnTo>
                    <a:pt x="9" y="126"/>
                  </a:lnTo>
                  <a:lnTo>
                    <a:pt x="9" y="124"/>
                  </a:lnTo>
                  <a:lnTo>
                    <a:pt x="9" y="69"/>
                  </a:lnTo>
                  <a:lnTo>
                    <a:pt x="9" y="69"/>
                  </a:lnTo>
                  <a:lnTo>
                    <a:pt x="10" y="52"/>
                  </a:lnTo>
                  <a:lnTo>
                    <a:pt x="11" y="37"/>
                  </a:lnTo>
                  <a:lnTo>
                    <a:pt x="14" y="5"/>
                  </a:lnTo>
                  <a:lnTo>
                    <a:pt x="14" y="5"/>
                  </a:lnTo>
                  <a:lnTo>
                    <a:pt x="14" y="3"/>
                  </a:lnTo>
                  <a:lnTo>
                    <a:pt x="13" y="2"/>
                  </a:lnTo>
                  <a:lnTo>
                    <a:pt x="11" y="1"/>
                  </a:lnTo>
                  <a:lnTo>
                    <a:pt x="10" y="0"/>
                  </a:lnTo>
                  <a:lnTo>
                    <a:pt x="6" y="2"/>
                  </a:lnTo>
                  <a:lnTo>
                    <a:pt x="5" y="3"/>
                  </a:lnTo>
                  <a:lnTo>
                    <a:pt x="5" y="5"/>
                  </a:lnTo>
                  <a:lnTo>
                    <a:pt x="5" y="5"/>
                  </a:lnTo>
                  <a:close/>
                </a:path>
              </a:pathLst>
            </a:custGeom>
            <a:grpFill/>
            <a:ln w="9525">
              <a:noFill/>
              <a:round/>
            </a:ln>
          </p:spPr>
          <p:txBody>
            <a:bodyPr vert="horz" wrap="square" lIns="121920" tIns="60960" rIns="121920" bIns="60960" numCol="1" anchor="t" anchorCtr="0" compatLnSpc="1"/>
            <a:lstStyle/>
            <a:p>
              <a:endParaRPr lang="zh-CN" altLang="en-US" sz="1800" dirty="0">
                <a:solidFill>
                  <a:srgbClr val="605448"/>
                </a:solidFill>
              </a:endParaRPr>
            </a:p>
          </p:txBody>
        </p:sp>
        <p:sp>
          <p:nvSpPr>
            <p:cNvPr id="26" name="Freeform 179"/>
            <p:cNvSpPr/>
            <p:nvPr/>
          </p:nvSpPr>
          <p:spPr bwMode="auto">
            <a:xfrm>
              <a:off x="4478338" y="2578100"/>
              <a:ext cx="6350" cy="55563"/>
            </a:xfrm>
            <a:custGeom>
              <a:avLst/>
              <a:gdLst/>
              <a:ahLst/>
              <a:cxnLst>
                <a:cxn ang="0">
                  <a:pos x="0" y="5"/>
                </a:cxn>
                <a:cxn ang="0">
                  <a:pos x="0" y="100"/>
                </a:cxn>
                <a:cxn ang="0">
                  <a:pos x="0" y="100"/>
                </a:cxn>
                <a:cxn ang="0">
                  <a:pos x="0" y="102"/>
                </a:cxn>
                <a:cxn ang="0">
                  <a:pos x="1" y="103"/>
                </a:cxn>
                <a:cxn ang="0">
                  <a:pos x="4" y="104"/>
                </a:cxn>
                <a:cxn ang="0">
                  <a:pos x="5" y="104"/>
                </a:cxn>
                <a:cxn ang="0">
                  <a:pos x="7" y="104"/>
                </a:cxn>
                <a:cxn ang="0">
                  <a:pos x="8" y="103"/>
                </a:cxn>
                <a:cxn ang="0">
                  <a:pos x="9" y="102"/>
                </a:cxn>
                <a:cxn ang="0">
                  <a:pos x="10" y="100"/>
                </a:cxn>
                <a:cxn ang="0">
                  <a:pos x="10" y="5"/>
                </a:cxn>
                <a:cxn ang="0">
                  <a:pos x="10" y="5"/>
                </a:cxn>
                <a:cxn ang="0">
                  <a:pos x="9" y="2"/>
                </a:cxn>
                <a:cxn ang="0">
                  <a:pos x="8" y="1"/>
                </a:cxn>
                <a:cxn ang="0">
                  <a:pos x="7" y="0"/>
                </a:cxn>
                <a:cxn ang="0">
                  <a:pos x="5" y="0"/>
                </a:cxn>
                <a:cxn ang="0">
                  <a:pos x="4" y="0"/>
                </a:cxn>
                <a:cxn ang="0">
                  <a:pos x="1" y="1"/>
                </a:cxn>
                <a:cxn ang="0">
                  <a:pos x="0" y="2"/>
                </a:cxn>
                <a:cxn ang="0">
                  <a:pos x="0" y="5"/>
                </a:cxn>
                <a:cxn ang="0">
                  <a:pos x="0" y="5"/>
                </a:cxn>
              </a:cxnLst>
              <a:rect l="0" t="0" r="r" b="b"/>
              <a:pathLst>
                <a:path w="10" h="104">
                  <a:moveTo>
                    <a:pt x="0" y="5"/>
                  </a:moveTo>
                  <a:lnTo>
                    <a:pt x="0" y="100"/>
                  </a:lnTo>
                  <a:lnTo>
                    <a:pt x="0" y="100"/>
                  </a:lnTo>
                  <a:lnTo>
                    <a:pt x="0" y="102"/>
                  </a:lnTo>
                  <a:lnTo>
                    <a:pt x="1" y="103"/>
                  </a:lnTo>
                  <a:lnTo>
                    <a:pt x="4" y="104"/>
                  </a:lnTo>
                  <a:lnTo>
                    <a:pt x="5" y="104"/>
                  </a:lnTo>
                  <a:lnTo>
                    <a:pt x="7" y="104"/>
                  </a:lnTo>
                  <a:lnTo>
                    <a:pt x="8" y="103"/>
                  </a:lnTo>
                  <a:lnTo>
                    <a:pt x="9" y="102"/>
                  </a:lnTo>
                  <a:lnTo>
                    <a:pt x="10" y="100"/>
                  </a:lnTo>
                  <a:lnTo>
                    <a:pt x="10" y="5"/>
                  </a:lnTo>
                  <a:lnTo>
                    <a:pt x="10" y="5"/>
                  </a:lnTo>
                  <a:lnTo>
                    <a:pt x="9" y="2"/>
                  </a:lnTo>
                  <a:lnTo>
                    <a:pt x="8" y="1"/>
                  </a:lnTo>
                  <a:lnTo>
                    <a:pt x="7" y="0"/>
                  </a:lnTo>
                  <a:lnTo>
                    <a:pt x="5" y="0"/>
                  </a:lnTo>
                  <a:lnTo>
                    <a:pt x="4" y="0"/>
                  </a:lnTo>
                  <a:lnTo>
                    <a:pt x="1" y="1"/>
                  </a:lnTo>
                  <a:lnTo>
                    <a:pt x="0" y="2"/>
                  </a:lnTo>
                  <a:lnTo>
                    <a:pt x="0" y="5"/>
                  </a:lnTo>
                  <a:lnTo>
                    <a:pt x="0" y="5"/>
                  </a:lnTo>
                  <a:close/>
                </a:path>
              </a:pathLst>
            </a:custGeom>
            <a:grpFill/>
            <a:ln w="9525">
              <a:noFill/>
              <a:round/>
            </a:ln>
          </p:spPr>
          <p:txBody>
            <a:bodyPr vert="horz" wrap="square" lIns="121920" tIns="60960" rIns="121920" bIns="60960" numCol="1" anchor="t" anchorCtr="0" compatLnSpc="1"/>
            <a:lstStyle/>
            <a:p>
              <a:endParaRPr lang="zh-CN" altLang="en-US" sz="1800" dirty="0">
                <a:solidFill>
                  <a:srgbClr val="605448"/>
                </a:solidFill>
              </a:endParaRPr>
            </a:p>
          </p:txBody>
        </p:sp>
        <p:sp>
          <p:nvSpPr>
            <p:cNvPr id="27" name="Freeform 180"/>
            <p:cNvSpPr/>
            <p:nvPr/>
          </p:nvSpPr>
          <p:spPr bwMode="auto">
            <a:xfrm>
              <a:off x="4500563" y="2608263"/>
              <a:ext cx="7938" cy="49213"/>
            </a:xfrm>
            <a:custGeom>
              <a:avLst/>
              <a:gdLst/>
              <a:ahLst/>
              <a:cxnLst>
                <a:cxn ang="0">
                  <a:pos x="15" y="88"/>
                </a:cxn>
                <a:cxn ang="0">
                  <a:pos x="15" y="88"/>
                </a:cxn>
                <a:cxn ang="0">
                  <a:pos x="12" y="79"/>
                </a:cxn>
                <a:cxn ang="0">
                  <a:pos x="10" y="68"/>
                </a:cxn>
                <a:cxn ang="0">
                  <a:pos x="9" y="57"/>
                </a:cxn>
                <a:cxn ang="0">
                  <a:pos x="9" y="47"/>
                </a:cxn>
                <a:cxn ang="0">
                  <a:pos x="9" y="25"/>
                </a:cxn>
                <a:cxn ang="0">
                  <a:pos x="10" y="4"/>
                </a:cxn>
                <a:cxn ang="0">
                  <a:pos x="10" y="4"/>
                </a:cxn>
                <a:cxn ang="0">
                  <a:pos x="10" y="2"/>
                </a:cxn>
                <a:cxn ang="0">
                  <a:pos x="9" y="1"/>
                </a:cxn>
                <a:cxn ang="0">
                  <a:pos x="7" y="0"/>
                </a:cxn>
                <a:cxn ang="0">
                  <a:pos x="6" y="0"/>
                </a:cxn>
                <a:cxn ang="0">
                  <a:pos x="4" y="0"/>
                </a:cxn>
                <a:cxn ang="0">
                  <a:pos x="2" y="1"/>
                </a:cxn>
                <a:cxn ang="0">
                  <a:pos x="1" y="2"/>
                </a:cxn>
                <a:cxn ang="0">
                  <a:pos x="1" y="4"/>
                </a:cxn>
                <a:cxn ang="0">
                  <a:pos x="1" y="4"/>
                </a:cxn>
                <a:cxn ang="0">
                  <a:pos x="0" y="26"/>
                </a:cxn>
                <a:cxn ang="0">
                  <a:pos x="0" y="48"/>
                </a:cxn>
                <a:cxn ang="0">
                  <a:pos x="0" y="59"/>
                </a:cxn>
                <a:cxn ang="0">
                  <a:pos x="1" y="69"/>
                </a:cxn>
                <a:cxn ang="0">
                  <a:pos x="3" y="81"/>
                </a:cxn>
                <a:cxn ang="0">
                  <a:pos x="6" y="91"/>
                </a:cxn>
                <a:cxn ang="0">
                  <a:pos x="6" y="91"/>
                </a:cxn>
                <a:cxn ang="0">
                  <a:pos x="7" y="93"/>
                </a:cxn>
                <a:cxn ang="0">
                  <a:pos x="8" y="94"/>
                </a:cxn>
                <a:cxn ang="0">
                  <a:pos x="10" y="94"/>
                </a:cxn>
                <a:cxn ang="0">
                  <a:pos x="12" y="94"/>
                </a:cxn>
                <a:cxn ang="0">
                  <a:pos x="13" y="93"/>
                </a:cxn>
                <a:cxn ang="0">
                  <a:pos x="14" y="92"/>
                </a:cxn>
                <a:cxn ang="0">
                  <a:pos x="15" y="90"/>
                </a:cxn>
                <a:cxn ang="0">
                  <a:pos x="15" y="88"/>
                </a:cxn>
                <a:cxn ang="0">
                  <a:pos x="15" y="88"/>
                </a:cxn>
              </a:cxnLst>
              <a:rect l="0" t="0" r="r" b="b"/>
              <a:pathLst>
                <a:path w="15" h="94">
                  <a:moveTo>
                    <a:pt x="15" y="88"/>
                  </a:moveTo>
                  <a:lnTo>
                    <a:pt x="15" y="88"/>
                  </a:lnTo>
                  <a:lnTo>
                    <a:pt x="12" y="79"/>
                  </a:lnTo>
                  <a:lnTo>
                    <a:pt x="10" y="68"/>
                  </a:lnTo>
                  <a:lnTo>
                    <a:pt x="9" y="57"/>
                  </a:lnTo>
                  <a:lnTo>
                    <a:pt x="9" y="47"/>
                  </a:lnTo>
                  <a:lnTo>
                    <a:pt x="9" y="25"/>
                  </a:lnTo>
                  <a:lnTo>
                    <a:pt x="10" y="4"/>
                  </a:lnTo>
                  <a:lnTo>
                    <a:pt x="10" y="4"/>
                  </a:lnTo>
                  <a:lnTo>
                    <a:pt x="10" y="2"/>
                  </a:lnTo>
                  <a:lnTo>
                    <a:pt x="9" y="1"/>
                  </a:lnTo>
                  <a:lnTo>
                    <a:pt x="7" y="0"/>
                  </a:lnTo>
                  <a:lnTo>
                    <a:pt x="6" y="0"/>
                  </a:lnTo>
                  <a:lnTo>
                    <a:pt x="4" y="0"/>
                  </a:lnTo>
                  <a:lnTo>
                    <a:pt x="2" y="1"/>
                  </a:lnTo>
                  <a:lnTo>
                    <a:pt x="1" y="2"/>
                  </a:lnTo>
                  <a:lnTo>
                    <a:pt x="1" y="4"/>
                  </a:lnTo>
                  <a:lnTo>
                    <a:pt x="1" y="4"/>
                  </a:lnTo>
                  <a:lnTo>
                    <a:pt x="0" y="26"/>
                  </a:lnTo>
                  <a:lnTo>
                    <a:pt x="0" y="48"/>
                  </a:lnTo>
                  <a:lnTo>
                    <a:pt x="0" y="59"/>
                  </a:lnTo>
                  <a:lnTo>
                    <a:pt x="1" y="69"/>
                  </a:lnTo>
                  <a:lnTo>
                    <a:pt x="3" y="81"/>
                  </a:lnTo>
                  <a:lnTo>
                    <a:pt x="6" y="91"/>
                  </a:lnTo>
                  <a:lnTo>
                    <a:pt x="6" y="91"/>
                  </a:lnTo>
                  <a:lnTo>
                    <a:pt x="7" y="93"/>
                  </a:lnTo>
                  <a:lnTo>
                    <a:pt x="8" y="94"/>
                  </a:lnTo>
                  <a:lnTo>
                    <a:pt x="10" y="94"/>
                  </a:lnTo>
                  <a:lnTo>
                    <a:pt x="12" y="94"/>
                  </a:lnTo>
                  <a:lnTo>
                    <a:pt x="13" y="93"/>
                  </a:lnTo>
                  <a:lnTo>
                    <a:pt x="14" y="92"/>
                  </a:lnTo>
                  <a:lnTo>
                    <a:pt x="15" y="90"/>
                  </a:lnTo>
                  <a:lnTo>
                    <a:pt x="15" y="88"/>
                  </a:lnTo>
                  <a:lnTo>
                    <a:pt x="15" y="88"/>
                  </a:lnTo>
                  <a:close/>
                </a:path>
              </a:pathLst>
            </a:custGeom>
            <a:grpFill/>
            <a:ln w="9525">
              <a:noFill/>
              <a:round/>
            </a:ln>
          </p:spPr>
          <p:txBody>
            <a:bodyPr vert="horz" wrap="square" lIns="121920" tIns="60960" rIns="121920" bIns="60960" numCol="1" anchor="t" anchorCtr="0" compatLnSpc="1"/>
            <a:lstStyle/>
            <a:p>
              <a:endParaRPr lang="zh-CN" altLang="en-US" sz="1800" dirty="0">
                <a:solidFill>
                  <a:srgbClr val="605448"/>
                </a:solidFill>
              </a:endParaRPr>
            </a:p>
          </p:txBody>
        </p:sp>
        <p:sp>
          <p:nvSpPr>
            <p:cNvPr id="28" name="Freeform 181"/>
            <p:cNvSpPr/>
            <p:nvPr/>
          </p:nvSpPr>
          <p:spPr bwMode="auto">
            <a:xfrm>
              <a:off x="4529138" y="2622550"/>
              <a:ext cx="7938" cy="63500"/>
            </a:xfrm>
            <a:custGeom>
              <a:avLst/>
              <a:gdLst/>
              <a:ahLst/>
              <a:cxnLst>
                <a:cxn ang="0">
                  <a:pos x="6" y="5"/>
                </a:cxn>
                <a:cxn ang="0">
                  <a:pos x="6" y="5"/>
                </a:cxn>
                <a:cxn ang="0">
                  <a:pos x="5" y="18"/>
                </a:cxn>
                <a:cxn ang="0">
                  <a:pos x="3" y="31"/>
                </a:cxn>
                <a:cxn ang="0">
                  <a:pos x="1" y="43"/>
                </a:cxn>
                <a:cxn ang="0">
                  <a:pos x="0" y="57"/>
                </a:cxn>
                <a:cxn ang="0">
                  <a:pos x="0" y="57"/>
                </a:cxn>
                <a:cxn ang="0">
                  <a:pos x="0" y="86"/>
                </a:cxn>
                <a:cxn ang="0">
                  <a:pos x="0" y="114"/>
                </a:cxn>
                <a:cxn ang="0">
                  <a:pos x="0" y="114"/>
                </a:cxn>
                <a:cxn ang="0">
                  <a:pos x="1" y="116"/>
                </a:cxn>
                <a:cxn ang="0">
                  <a:pos x="2" y="117"/>
                </a:cxn>
                <a:cxn ang="0">
                  <a:pos x="3" y="118"/>
                </a:cxn>
                <a:cxn ang="0">
                  <a:pos x="6" y="119"/>
                </a:cxn>
                <a:cxn ang="0">
                  <a:pos x="8" y="118"/>
                </a:cxn>
                <a:cxn ang="0">
                  <a:pos x="9" y="117"/>
                </a:cxn>
                <a:cxn ang="0">
                  <a:pos x="10" y="116"/>
                </a:cxn>
                <a:cxn ang="0">
                  <a:pos x="11" y="114"/>
                </a:cxn>
                <a:cxn ang="0">
                  <a:pos x="11" y="57"/>
                </a:cxn>
                <a:cxn ang="0">
                  <a:pos x="11" y="57"/>
                </a:cxn>
                <a:cxn ang="0">
                  <a:pos x="11" y="43"/>
                </a:cxn>
                <a:cxn ang="0">
                  <a:pos x="13" y="31"/>
                </a:cxn>
                <a:cxn ang="0">
                  <a:pos x="14" y="18"/>
                </a:cxn>
                <a:cxn ang="0">
                  <a:pos x="15" y="5"/>
                </a:cxn>
                <a:cxn ang="0">
                  <a:pos x="15" y="5"/>
                </a:cxn>
                <a:cxn ang="0">
                  <a:pos x="15" y="3"/>
                </a:cxn>
                <a:cxn ang="0">
                  <a:pos x="14" y="1"/>
                </a:cxn>
                <a:cxn ang="0">
                  <a:pos x="12" y="0"/>
                </a:cxn>
                <a:cxn ang="0">
                  <a:pos x="11" y="0"/>
                </a:cxn>
                <a:cxn ang="0">
                  <a:pos x="9" y="0"/>
                </a:cxn>
                <a:cxn ang="0">
                  <a:pos x="8" y="1"/>
                </a:cxn>
                <a:cxn ang="0">
                  <a:pos x="6" y="3"/>
                </a:cxn>
                <a:cxn ang="0">
                  <a:pos x="6" y="5"/>
                </a:cxn>
                <a:cxn ang="0">
                  <a:pos x="6" y="5"/>
                </a:cxn>
              </a:cxnLst>
              <a:rect l="0" t="0" r="r" b="b"/>
              <a:pathLst>
                <a:path w="15" h="119">
                  <a:moveTo>
                    <a:pt x="6" y="5"/>
                  </a:moveTo>
                  <a:lnTo>
                    <a:pt x="6" y="5"/>
                  </a:lnTo>
                  <a:lnTo>
                    <a:pt x="5" y="18"/>
                  </a:lnTo>
                  <a:lnTo>
                    <a:pt x="3" y="31"/>
                  </a:lnTo>
                  <a:lnTo>
                    <a:pt x="1" y="43"/>
                  </a:lnTo>
                  <a:lnTo>
                    <a:pt x="0" y="57"/>
                  </a:lnTo>
                  <a:lnTo>
                    <a:pt x="0" y="57"/>
                  </a:lnTo>
                  <a:lnTo>
                    <a:pt x="0" y="86"/>
                  </a:lnTo>
                  <a:lnTo>
                    <a:pt x="0" y="114"/>
                  </a:lnTo>
                  <a:lnTo>
                    <a:pt x="0" y="114"/>
                  </a:lnTo>
                  <a:lnTo>
                    <a:pt x="1" y="116"/>
                  </a:lnTo>
                  <a:lnTo>
                    <a:pt x="2" y="117"/>
                  </a:lnTo>
                  <a:lnTo>
                    <a:pt x="3" y="118"/>
                  </a:lnTo>
                  <a:lnTo>
                    <a:pt x="6" y="119"/>
                  </a:lnTo>
                  <a:lnTo>
                    <a:pt x="8" y="118"/>
                  </a:lnTo>
                  <a:lnTo>
                    <a:pt x="9" y="117"/>
                  </a:lnTo>
                  <a:lnTo>
                    <a:pt x="10" y="116"/>
                  </a:lnTo>
                  <a:lnTo>
                    <a:pt x="11" y="114"/>
                  </a:lnTo>
                  <a:lnTo>
                    <a:pt x="11" y="57"/>
                  </a:lnTo>
                  <a:lnTo>
                    <a:pt x="11" y="57"/>
                  </a:lnTo>
                  <a:lnTo>
                    <a:pt x="11" y="43"/>
                  </a:lnTo>
                  <a:lnTo>
                    <a:pt x="13" y="31"/>
                  </a:lnTo>
                  <a:lnTo>
                    <a:pt x="14" y="18"/>
                  </a:lnTo>
                  <a:lnTo>
                    <a:pt x="15" y="5"/>
                  </a:lnTo>
                  <a:lnTo>
                    <a:pt x="15" y="5"/>
                  </a:lnTo>
                  <a:lnTo>
                    <a:pt x="15" y="3"/>
                  </a:lnTo>
                  <a:lnTo>
                    <a:pt x="14" y="1"/>
                  </a:lnTo>
                  <a:lnTo>
                    <a:pt x="12" y="0"/>
                  </a:lnTo>
                  <a:lnTo>
                    <a:pt x="11" y="0"/>
                  </a:lnTo>
                  <a:lnTo>
                    <a:pt x="9" y="0"/>
                  </a:lnTo>
                  <a:lnTo>
                    <a:pt x="8" y="1"/>
                  </a:lnTo>
                  <a:lnTo>
                    <a:pt x="6" y="3"/>
                  </a:lnTo>
                  <a:lnTo>
                    <a:pt x="6" y="5"/>
                  </a:lnTo>
                  <a:lnTo>
                    <a:pt x="6" y="5"/>
                  </a:lnTo>
                  <a:close/>
                </a:path>
              </a:pathLst>
            </a:custGeom>
            <a:grpFill/>
            <a:ln w="9525">
              <a:noFill/>
              <a:round/>
            </a:ln>
          </p:spPr>
          <p:txBody>
            <a:bodyPr vert="horz" wrap="square" lIns="121920" tIns="60960" rIns="121920" bIns="60960" numCol="1" anchor="t" anchorCtr="0" compatLnSpc="1"/>
            <a:lstStyle/>
            <a:p>
              <a:endParaRPr lang="zh-CN" altLang="en-US" sz="1800" dirty="0">
                <a:solidFill>
                  <a:srgbClr val="605448"/>
                </a:solidFill>
              </a:endParaRPr>
            </a:p>
          </p:txBody>
        </p:sp>
        <p:sp>
          <p:nvSpPr>
            <p:cNvPr id="29" name="Freeform 182"/>
            <p:cNvSpPr/>
            <p:nvPr/>
          </p:nvSpPr>
          <p:spPr bwMode="auto">
            <a:xfrm>
              <a:off x="4551363" y="2652713"/>
              <a:ext cx="4763" cy="55563"/>
            </a:xfrm>
            <a:custGeom>
              <a:avLst/>
              <a:gdLst/>
              <a:ahLst/>
              <a:cxnLst>
                <a:cxn ang="0">
                  <a:pos x="11" y="5"/>
                </a:cxn>
                <a:cxn ang="0">
                  <a:pos x="11" y="5"/>
                </a:cxn>
                <a:cxn ang="0">
                  <a:pos x="11" y="3"/>
                </a:cxn>
                <a:cxn ang="0">
                  <a:pos x="10" y="1"/>
                </a:cxn>
                <a:cxn ang="0">
                  <a:pos x="8" y="0"/>
                </a:cxn>
                <a:cxn ang="0">
                  <a:pos x="6" y="0"/>
                </a:cxn>
                <a:cxn ang="0">
                  <a:pos x="5" y="0"/>
                </a:cxn>
                <a:cxn ang="0">
                  <a:pos x="3" y="1"/>
                </a:cxn>
                <a:cxn ang="0">
                  <a:pos x="2" y="3"/>
                </a:cxn>
                <a:cxn ang="0">
                  <a:pos x="2" y="5"/>
                </a:cxn>
                <a:cxn ang="0">
                  <a:pos x="2" y="5"/>
                </a:cxn>
                <a:cxn ang="0">
                  <a:pos x="0" y="53"/>
                </a:cxn>
                <a:cxn ang="0">
                  <a:pos x="0" y="75"/>
                </a:cxn>
                <a:cxn ang="0">
                  <a:pos x="2" y="99"/>
                </a:cxn>
                <a:cxn ang="0">
                  <a:pos x="2" y="99"/>
                </a:cxn>
                <a:cxn ang="0">
                  <a:pos x="2" y="101"/>
                </a:cxn>
                <a:cxn ang="0">
                  <a:pos x="4" y="103"/>
                </a:cxn>
                <a:cxn ang="0">
                  <a:pos x="7" y="104"/>
                </a:cxn>
                <a:cxn ang="0">
                  <a:pos x="9" y="104"/>
                </a:cxn>
                <a:cxn ang="0">
                  <a:pos x="10" y="103"/>
                </a:cxn>
                <a:cxn ang="0">
                  <a:pos x="11" y="101"/>
                </a:cxn>
                <a:cxn ang="0">
                  <a:pos x="11" y="99"/>
                </a:cxn>
                <a:cxn ang="0">
                  <a:pos x="11" y="99"/>
                </a:cxn>
                <a:cxn ang="0">
                  <a:pos x="9" y="75"/>
                </a:cxn>
                <a:cxn ang="0">
                  <a:pos x="9" y="53"/>
                </a:cxn>
                <a:cxn ang="0">
                  <a:pos x="11" y="5"/>
                </a:cxn>
                <a:cxn ang="0">
                  <a:pos x="11" y="5"/>
                </a:cxn>
              </a:cxnLst>
              <a:rect l="0" t="0" r="r" b="b"/>
              <a:pathLst>
                <a:path w="11" h="104">
                  <a:moveTo>
                    <a:pt x="11" y="5"/>
                  </a:moveTo>
                  <a:lnTo>
                    <a:pt x="11" y="5"/>
                  </a:lnTo>
                  <a:lnTo>
                    <a:pt x="11" y="3"/>
                  </a:lnTo>
                  <a:lnTo>
                    <a:pt x="10" y="1"/>
                  </a:lnTo>
                  <a:lnTo>
                    <a:pt x="8" y="0"/>
                  </a:lnTo>
                  <a:lnTo>
                    <a:pt x="6" y="0"/>
                  </a:lnTo>
                  <a:lnTo>
                    <a:pt x="5" y="0"/>
                  </a:lnTo>
                  <a:lnTo>
                    <a:pt x="3" y="1"/>
                  </a:lnTo>
                  <a:lnTo>
                    <a:pt x="2" y="3"/>
                  </a:lnTo>
                  <a:lnTo>
                    <a:pt x="2" y="5"/>
                  </a:lnTo>
                  <a:lnTo>
                    <a:pt x="2" y="5"/>
                  </a:lnTo>
                  <a:lnTo>
                    <a:pt x="0" y="53"/>
                  </a:lnTo>
                  <a:lnTo>
                    <a:pt x="0" y="75"/>
                  </a:lnTo>
                  <a:lnTo>
                    <a:pt x="2" y="99"/>
                  </a:lnTo>
                  <a:lnTo>
                    <a:pt x="2" y="99"/>
                  </a:lnTo>
                  <a:lnTo>
                    <a:pt x="2" y="101"/>
                  </a:lnTo>
                  <a:lnTo>
                    <a:pt x="4" y="103"/>
                  </a:lnTo>
                  <a:lnTo>
                    <a:pt x="7" y="104"/>
                  </a:lnTo>
                  <a:lnTo>
                    <a:pt x="9" y="104"/>
                  </a:lnTo>
                  <a:lnTo>
                    <a:pt x="10" y="103"/>
                  </a:lnTo>
                  <a:lnTo>
                    <a:pt x="11" y="101"/>
                  </a:lnTo>
                  <a:lnTo>
                    <a:pt x="11" y="99"/>
                  </a:lnTo>
                  <a:lnTo>
                    <a:pt x="11" y="99"/>
                  </a:lnTo>
                  <a:lnTo>
                    <a:pt x="9" y="75"/>
                  </a:lnTo>
                  <a:lnTo>
                    <a:pt x="9" y="53"/>
                  </a:lnTo>
                  <a:lnTo>
                    <a:pt x="11" y="5"/>
                  </a:lnTo>
                  <a:lnTo>
                    <a:pt x="11" y="5"/>
                  </a:lnTo>
                  <a:close/>
                </a:path>
              </a:pathLst>
            </a:custGeom>
            <a:grpFill/>
            <a:ln w="9525">
              <a:noFill/>
              <a:round/>
            </a:ln>
          </p:spPr>
          <p:txBody>
            <a:bodyPr vert="horz" wrap="square" lIns="121920" tIns="60960" rIns="121920" bIns="60960" numCol="1" anchor="t" anchorCtr="0" compatLnSpc="1"/>
            <a:lstStyle/>
            <a:p>
              <a:endParaRPr lang="zh-CN" altLang="en-US" sz="1800" dirty="0">
                <a:solidFill>
                  <a:srgbClr val="605448"/>
                </a:solidFill>
              </a:endParaRPr>
            </a:p>
          </p:txBody>
        </p:sp>
        <p:sp>
          <p:nvSpPr>
            <p:cNvPr id="30" name="Freeform 183"/>
            <p:cNvSpPr/>
            <p:nvPr/>
          </p:nvSpPr>
          <p:spPr bwMode="auto">
            <a:xfrm>
              <a:off x="4572000" y="2676525"/>
              <a:ext cx="6350" cy="58738"/>
            </a:xfrm>
            <a:custGeom>
              <a:avLst/>
              <a:gdLst/>
              <a:ahLst/>
              <a:cxnLst>
                <a:cxn ang="0">
                  <a:pos x="10" y="4"/>
                </a:cxn>
                <a:cxn ang="0">
                  <a:pos x="10" y="4"/>
                </a:cxn>
                <a:cxn ang="0">
                  <a:pos x="9" y="2"/>
                </a:cxn>
                <a:cxn ang="0">
                  <a:pos x="8" y="1"/>
                </a:cxn>
                <a:cxn ang="0">
                  <a:pos x="7" y="0"/>
                </a:cxn>
                <a:cxn ang="0">
                  <a:pos x="5" y="0"/>
                </a:cxn>
                <a:cxn ang="0">
                  <a:pos x="3" y="0"/>
                </a:cxn>
                <a:cxn ang="0">
                  <a:pos x="2" y="1"/>
                </a:cxn>
                <a:cxn ang="0">
                  <a:pos x="1" y="2"/>
                </a:cxn>
                <a:cxn ang="0">
                  <a:pos x="0" y="4"/>
                </a:cxn>
                <a:cxn ang="0">
                  <a:pos x="0" y="4"/>
                </a:cxn>
                <a:cxn ang="0">
                  <a:pos x="1" y="57"/>
                </a:cxn>
                <a:cxn ang="0">
                  <a:pos x="2" y="83"/>
                </a:cxn>
                <a:cxn ang="0">
                  <a:pos x="5" y="109"/>
                </a:cxn>
                <a:cxn ang="0">
                  <a:pos x="5" y="109"/>
                </a:cxn>
                <a:cxn ang="0">
                  <a:pos x="6" y="111"/>
                </a:cxn>
                <a:cxn ang="0">
                  <a:pos x="7" y="112"/>
                </a:cxn>
                <a:cxn ang="0">
                  <a:pos x="10" y="113"/>
                </a:cxn>
                <a:cxn ang="0">
                  <a:pos x="12" y="113"/>
                </a:cxn>
                <a:cxn ang="0">
                  <a:pos x="13" y="112"/>
                </a:cxn>
                <a:cxn ang="0">
                  <a:pos x="14" y="111"/>
                </a:cxn>
                <a:cxn ang="0">
                  <a:pos x="14" y="109"/>
                </a:cxn>
                <a:cxn ang="0">
                  <a:pos x="14" y="109"/>
                </a:cxn>
                <a:cxn ang="0">
                  <a:pos x="12" y="83"/>
                </a:cxn>
                <a:cxn ang="0">
                  <a:pos x="10" y="57"/>
                </a:cxn>
                <a:cxn ang="0">
                  <a:pos x="10" y="4"/>
                </a:cxn>
                <a:cxn ang="0">
                  <a:pos x="10" y="4"/>
                </a:cxn>
              </a:cxnLst>
              <a:rect l="0" t="0" r="r" b="b"/>
              <a:pathLst>
                <a:path w="14" h="113">
                  <a:moveTo>
                    <a:pt x="10" y="4"/>
                  </a:moveTo>
                  <a:lnTo>
                    <a:pt x="10" y="4"/>
                  </a:lnTo>
                  <a:lnTo>
                    <a:pt x="9" y="2"/>
                  </a:lnTo>
                  <a:lnTo>
                    <a:pt x="8" y="1"/>
                  </a:lnTo>
                  <a:lnTo>
                    <a:pt x="7" y="0"/>
                  </a:lnTo>
                  <a:lnTo>
                    <a:pt x="5" y="0"/>
                  </a:lnTo>
                  <a:lnTo>
                    <a:pt x="3" y="0"/>
                  </a:lnTo>
                  <a:lnTo>
                    <a:pt x="2" y="1"/>
                  </a:lnTo>
                  <a:lnTo>
                    <a:pt x="1" y="2"/>
                  </a:lnTo>
                  <a:lnTo>
                    <a:pt x="0" y="4"/>
                  </a:lnTo>
                  <a:lnTo>
                    <a:pt x="0" y="4"/>
                  </a:lnTo>
                  <a:lnTo>
                    <a:pt x="1" y="57"/>
                  </a:lnTo>
                  <a:lnTo>
                    <a:pt x="2" y="83"/>
                  </a:lnTo>
                  <a:lnTo>
                    <a:pt x="5" y="109"/>
                  </a:lnTo>
                  <a:lnTo>
                    <a:pt x="5" y="109"/>
                  </a:lnTo>
                  <a:lnTo>
                    <a:pt x="6" y="111"/>
                  </a:lnTo>
                  <a:lnTo>
                    <a:pt x="7" y="112"/>
                  </a:lnTo>
                  <a:lnTo>
                    <a:pt x="10" y="113"/>
                  </a:lnTo>
                  <a:lnTo>
                    <a:pt x="12" y="113"/>
                  </a:lnTo>
                  <a:lnTo>
                    <a:pt x="13" y="112"/>
                  </a:lnTo>
                  <a:lnTo>
                    <a:pt x="14" y="111"/>
                  </a:lnTo>
                  <a:lnTo>
                    <a:pt x="14" y="109"/>
                  </a:lnTo>
                  <a:lnTo>
                    <a:pt x="14" y="109"/>
                  </a:lnTo>
                  <a:lnTo>
                    <a:pt x="12" y="83"/>
                  </a:lnTo>
                  <a:lnTo>
                    <a:pt x="10" y="57"/>
                  </a:lnTo>
                  <a:lnTo>
                    <a:pt x="10" y="4"/>
                  </a:lnTo>
                  <a:lnTo>
                    <a:pt x="10" y="4"/>
                  </a:lnTo>
                  <a:close/>
                </a:path>
              </a:pathLst>
            </a:custGeom>
            <a:grpFill/>
            <a:ln w="9525">
              <a:noFill/>
              <a:round/>
            </a:ln>
          </p:spPr>
          <p:txBody>
            <a:bodyPr vert="horz" wrap="square" lIns="121920" tIns="60960" rIns="121920" bIns="60960" numCol="1" anchor="t" anchorCtr="0" compatLnSpc="1"/>
            <a:lstStyle/>
            <a:p>
              <a:endParaRPr lang="zh-CN" altLang="en-US" sz="1800" dirty="0">
                <a:solidFill>
                  <a:srgbClr val="605448"/>
                </a:solidFill>
              </a:endParaRPr>
            </a:p>
          </p:txBody>
        </p:sp>
        <p:sp>
          <p:nvSpPr>
            <p:cNvPr id="31" name="Freeform 184"/>
            <p:cNvSpPr/>
            <p:nvPr/>
          </p:nvSpPr>
          <p:spPr bwMode="auto">
            <a:xfrm>
              <a:off x="4481513" y="2305050"/>
              <a:ext cx="12700" cy="61913"/>
            </a:xfrm>
            <a:custGeom>
              <a:avLst/>
              <a:gdLst/>
              <a:ahLst/>
              <a:cxnLst>
                <a:cxn ang="0">
                  <a:pos x="21" y="109"/>
                </a:cxn>
                <a:cxn ang="0">
                  <a:pos x="21" y="109"/>
                </a:cxn>
                <a:cxn ang="0">
                  <a:pos x="16" y="105"/>
                </a:cxn>
                <a:cxn ang="0">
                  <a:pos x="13" y="101"/>
                </a:cxn>
                <a:cxn ang="0">
                  <a:pos x="11" y="95"/>
                </a:cxn>
                <a:cxn ang="0">
                  <a:pos x="9" y="89"/>
                </a:cxn>
                <a:cxn ang="0">
                  <a:pos x="9" y="76"/>
                </a:cxn>
                <a:cxn ang="0">
                  <a:pos x="9" y="64"/>
                </a:cxn>
                <a:cxn ang="0">
                  <a:pos x="9" y="64"/>
                </a:cxn>
                <a:cxn ang="0">
                  <a:pos x="10" y="34"/>
                </a:cxn>
                <a:cxn ang="0">
                  <a:pos x="9" y="5"/>
                </a:cxn>
                <a:cxn ang="0">
                  <a:pos x="9" y="5"/>
                </a:cxn>
                <a:cxn ang="0">
                  <a:pos x="9" y="3"/>
                </a:cxn>
                <a:cxn ang="0">
                  <a:pos x="8" y="1"/>
                </a:cxn>
                <a:cxn ang="0">
                  <a:pos x="6" y="0"/>
                </a:cxn>
                <a:cxn ang="0">
                  <a:pos x="5" y="0"/>
                </a:cxn>
                <a:cxn ang="0">
                  <a:pos x="3" y="0"/>
                </a:cxn>
                <a:cxn ang="0">
                  <a:pos x="2" y="1"/>
                </a:cxn>
                <a:cxn ang="0">
                  <a:pos x="1" y="3"/>
                </a:cxn>
                <a:cxn ang="0">
                  <a:pos x="0" y="5"/>
                </a:cxn>
                <a:cxn ang="0">
                  <a:pos x="0" y="5"/>
                </a:cxn>
                <a:cxn ang="0">
                  <a:pos x="0" y="77"/>
                </a:cxn>
                <a:cxn ang="0">
                  <a:pos x="0" y="77"/>
                </a:cxn>
                <a:cxn ang="0">
                  <a:pos x="0" y="89"/>
                </a:cxn>
                <a:cxn ang="0">
                  <a:pos x="1" y="95"/>
                </a:cxn>
                <a:cxn ang="0">
                  <a:pos x="3" y="100"/>
                </a:cxn>
                <a:cxn ang="0">
                  <a:pos x="5" y="105"/>
                </a:cxn>
                <a:cxn ang="0">
                  <a:pos x="8" y="110"/>
                </a:cxn>
                <a:cxn ang="0">
                  <a:pos x="12" y="115"/>
                </a:cxn>
                <a:cxn ang="0">
                  <a:pos x="16" y="118"/>
                </a:cxn>
                <a:cxn ang="0">
                  <a:pos x="16" y="118"/>
                </a:cxn>
                <a:cxn ang="0">
                  <a:pos x="18" y="119"/>
                </a:cxn>
                <a:cxn ang="0">
                  <a:pos x="20" y="119"/>
                </a:cxn>
                <a:cxn ang="0">
                  <a:pos x="21" y="118"/>
                </a:cxn>
                <a:cxn ang="0">
                  <a:pos x="22" y="117"/>
                </a:cxn>
                <a:cxn ang="0">
                  <a:pos x="23" y="115"/>
                </a:cxn>
                <a:cxn ang="0">
                  <a:pos x="23" y="112"/>
                </a:cxn>
                <a:cxn ang="0">
                  <a:pos x="22" y="111"/>
                </a:cxn>
                <a:cxn ang="0">
                  <a:pos x="21" y="109"/>
                </a:cxn>
                <a:cxn ang="0">
                  <a:pos x="21" y="109"/>
                </a:cxn>
              </a:cxnLst>
              <a:rect l="0" t="0" r="r" b="b"/>
              <a:pathLst>
                <a:path w="23" h="119">
                  <a:moveTo>
                    <a:pt x="21" y="109"/>
                  </a:moveTo>
                  <a:lnTo>
                    <a:pt x="21" y="109"/>
                  </a:lnTo>
                  <a:lnTo>
                    <a:pt x="16" y="105"/>
                  </a:lnTo>
                  <a:lnTo>
                    <a:pt x="13" y="101"/>
                  </a:lnTo>
                  <a:lnTo>
                    <a:pt x="11" y="95"/>
                  </a:lnTo>
                  <a:lnTo>
                    <a:pt x="9" y="89"/>
                  </a:lnTo>
                  <a:lnTo>
                    <a:pt x="9" y="76"/>
                  </a:lnTo>
                  <a:lnTo>
                    <a:pt x="9" y="64"/>
                  </a:lnTo>
                  <a:lnTo>
                    <a:pt x="9" y="64"/>
                  </a:lnTo>
                  <a:lnTo>
                    <a:pt x="10" y="34"/>
                  </a:lnTo>
                  <a:lnTo>
                    <a:pt x="9" y="5"/>
                  </a:lnTo>
                  <a:lnTo>
                    <a:pt x="9" y="5"/>
                  </a:lnTo>
                  <a:lnTo>
                    <a:pt x="9" y="3"/>
                  </a:lnTo>
                  <a:lnTo>
                    <a:pt x="8" y="1"/>
                  </a:lnTo>
                  <a:lnTo>
                    <a:pt x="6" y="0"/>
                  </a:lnTo>
                  <a:lnTo>
                    <a:pt x="5" y="0"/>
                  </a:lnTo>
                  <a:lnTo>
                    <a:pt x="3" y="0"/>
                  </a:lnTo>
                  <a:lnTo>
                    <a:pt x="2" y="1"/>
                  </a:lnTo>
                  <a:lnTo>
                    <a:pt x="1" y="3"/>
                  </a:lnTo>
                  <a:lnTo>
                    <a:pt x="0" y="5"/>
                  </a:lnTo>
                  <a:lnTo>
                    <a:pt x="0" y="5"/>
                  </a:lnTo>
                  <a:lnTo>
                    <a:pt x="0" y="77"/>
                  </a:lnTo>
                  <a:lnTo>
                    <a:pt x="0" y="77"/>
                  </a:lnTo>
                  <a:lnTo>
                    <a:pt x="0" y="89"/>
                  </a:lnTo>
                  <a:lnTo>
                    <a:pt x="1" y="95"/>
                  </a:lnTo>
                  <a:lnTo>
                    <a:pt x="3" y="100"/>
                  </a:lnTo>
                  <a:lnTo>
                    <a:pt x="5" y="105"/>
                  </a:lnTo>
                  <a:lnTo>
                    <a:pt x="8" y="110"/>
                  </a:lnTo>
                  <a:lnTo>
                    <a:pt x="12" y="115"/>
                  </a:lnTo>
                  <a:lnTo>
                    <a:pt x="16" y="118"/>
                  </a:lnTo>
                  <a:lnTo>
                    <a:pt x="16" y="118"/>
                  </a:lnTo>
                  <a:lnTo>
                    <a:pt x="18" y="119"/>
                  </a:lnTo>
                  <a:lnTo>
                    <a:pt x="20" y="119"/>
                  </a:lnTo>
                  <a:lnTo>
                    <a:pt x="21" y="118"/>
                  </a:lnTo>
                  <a:lnTo>
                    <a:pt x="22" y="117"/>
                  </a:lnTo>
                  <a:lnTo>
                    <a:pt x="23" y="115"/>
                  </a:lnTo>
                  <a:lnTo>
                    <a:pt x="23" y="112"/>
                  </a:lnTo>
                  <a:lnTo>
                    <a:pt x="22" y="111"/>
                  </a:lnTo>
                  <a:lnTo>
                    <a:pt x="21" y="109"/>
                  </a:lnTo>
                  <a:lnTo>
                    <a:pt x="21" y="109"/>
                  </a:lnTo>
                  <a:close/>
                </a:path>
              </a:pathLst>
            </a:custGeom>
            <a:grpFill/>
            <a:ln w="9525">
              <a:noFill/>
              <a:round/>
            </a:ln>
          </p:spPr>
          <p:txBody>
            <a:bodyPr vert="horz" wrap="square" lIns="121920" tIns="60960" rIns="121920" bIns="60960" numCol="1" anchor="t" anchorCtr="0" compatLnSpc="1"/>
            <a:lstStyle/>
            <a:p>
              <a:endParaRPr lang="zh-CN" altLang="en-US" sz="1800" dirty="0">
                <a:solidFill>
                  <a:srgbClr val="605448"/>
                </a:solidFill>
              </a:endParaRPr>
            </a:p>
          </p:txBody>
        </p:sp>
        <p:sp>
          <p:nvSpPr>
            <p:cNvPr id="32" name="Freeform 185"/>
            <p:cNvSpPr/>
            <p:nvPr/>
          </p:nvSpPr>
          <p:spPr bwMode="auto">
            <a:xfrm>
              <a:off x="4519613" y="2336800"/>
              <a:ext cx="9525" cy="55563"/>
            </a:xfrm>
            <a:custGeom>
              <a:avLst/>
              <a:gdLst/>
              <a:ahLst/>
              <a:cxnLst>
                <a:cxn ang="0">
                  <a:pos x="9" y="3"/>
                </a:cxn>
                <a:cxn ang="0">
                  <a:pos x="9" y="3"/>
                </a:cxn>
                <a:cxn ang="0">
                  <a:pos x="7" y="15"/>
                </a:cxn>
                <a:cxn ang="0">
                  <a:pos x="4" y="27"/>
                </a:cxn>
                <a:cxn ang="0">
                  <a:pos x="2" y="50"/>
                </a:cxn>
                <a:cxn ang="0">
                  <a:pos x="0" y="75"/>
                </a:cxn>
                <a:cxn ang="0">
                  <a:pos x="0" y="99"/>
                </a:cxn>
                <a:cxn ang="0">
                  <a:pos x="0" y="99"/>
                </a:cxn>
                <a:cxn ang="0">
                  <a:pos x="0" y="101"/>
                </a:cxn>
                <a:cxn ang="0">
                  <a:pos x="1" y="102"/>
                </a:cxn>
                <a:cxn ang="0">
                  <a:pos x="3" y="103"/>
                </a:cxn>
                <a:cxn ang="0">
                  <a:pos x="5" y="104"/>
                </a:cxn>
                <a:cxn ang="0">
                  <a:pos x="6" y="103"/>
                </a:cxn>
                <a:cxn ang="0">
                  <a:pos x="8" y="102"/>
                </a:cxn>
                <a:cxn ang="0">
                  <a:pos x="9" y="101"/>
                </a:cxn>
                <a:cxn ang="0">
                  <a:pos x="9" y="99"/>
                </a:cxn>
                <a:cxn ang="0">
                  <a:pos x="9" y="99"/>
                </a:cxn>
                <a:cxn ang="0">
                  <a:pos x="10" y="75"/>
                </a:cxn>
                <a:cxn ang="0">
                  <a:pos x="11" y="52"/>
                </a:cxn>
                <a:cxn ang="0">
                  <a:pos x="13" y="29"/>
                </a:cxn>
                <a:cxn ang="0">
                  <a:pos x="16" y="17"/>
                </a:cxn>
                <a:cxn ang="0">
                  <a:pos x="18" y="6"/>
                </a:cxn>
                <a:cxn ang="0">
                  <a:pos x="18" y="6"/>
                </a:cxn>
                <a:cxn ang="0">
                  <a:pos x="18" y="4"/>
                </a:cxn>
                <a:cxn ang="0">
                  <a:pos x="18" y="2"/>
                </a:cxn>
                <a:cxn ang="0">
                  <a:pos x="17" y="1"/>
                </a:cxn>
                <a:cxn ang="0">
                  <a:pos x="15" y="0"/>
                </a:cxn>
                <a:cxn ang="0">
                  <a:pos x="13" y="0"/>
                </a:cxn>
                <a:cxn ang="0">
                  <a:pos x="12" y="0"/>
                </a:cxn>
                <a:cxn ang="0">
                  <a:pos x="10" y="1"/>
                </a:cxn>
                <a:cxn ang="0">
                  <a:pos x="9" y="3"/>
                </a:cxn>
                <a:cxn ang="0">
                  <a:pos x="9" y="3"/>
                </a:cxn>
              </a:cxnLst>
              <a:rect l="0" t="0" r="r" b="b"/>
              <a:pathLst>
                <a:path w="18" h="104">
                  <a:moveTo>
                    <a:pt x="9" y="3"/>
                  </a:moveTo>
                  <a:lnTo>
                    <a:pt x="9" y="3"/>
                  </a:lnTo>
                  <a:lnTo>
                    <a:pt x="7" y="15"/>
                  </a:lnTo>
                  <a:lnTo>
                    <a:pt x="4" y="27"/>
                  </a:lnTo>
                  <a:lnTo>
                    <a:pt x="2" y="50"/>
                  </a:lnTo>
                  <a:lnTo>
                    <a:pt x="0" y="75"/>
                  </a:lnTo>
                  <a:lnTo>
                    <a:pt x="0" y="99"/>
                  </a:lnTo>
                  <a:lnTo>
                    <a:pt x="0" y="99"/>
                  </a:lnTo>
                  <a:lnTo>
                    <a:pt x="0" y="101"/>
                  </a:lnTo>
                  <a:lnTo>
                    <a:pt x="1" y="102"/>
                  </a:lnTo>
                  <a:lnTo>
                    <a:pt x="3" y="103"/>
                  </a:lnTo>
                  <a:lnTo>
                    <a:pt x="5" y="104"/>
                  </a:lnTo>
                  <a:lnTo>
                    <a:pt x="6" y="103"/>
                  </a:lnTo>
                  <a:lnTo>
                    <a:pt x="8" y="102"/>
                  </a:lnTo>
                  <a:lnTo>
                    <a:pt x="9" y="101"/>
                  </a:lnTo>
                  <a:lnTo>
                    <a:pt x="9" y="99"/>
                  </a:lnTo>
                  <a:lnTo>
                    <a:pt x="9" y="99"/>
                  </a:lnTo>
                  <a:lnTo>
                    <a:pt x="10" y="75"/>
                  </a:lnTo>
                  <a:lnTo>
                    <a:pt x="11" y="52"/>
                  </a:lnTo>
                  <a:lnTo>
                    <a:pt x="13" y="29"/>
                  </a:lnTo>
                  <a:lnTo>
                    <a:pt x="16" y="17"/>
                  </a:lnTo>
                  <a:lnTo>
                    <a:pt x="18" y="6"/>
                  </a:lnTo>
                  <a:lnTo>
                    <a:pt x="18" y="6"/>
                  </a:lnTo>
                  <a:lnTo>
                    <a:pt x="18" y="4"/>
                  </a:lnTo>
                  <a:lnTo>
                    <a:pt x="18" y="2"/>
                  </a:lnTo>
                  <a:lnTo>
                    <a:pt x="17" y="1"/>
                  </a:lnTo>
                  <a:lnTo>
                    <a:pt x="15" y="0"/>
                  </a:lnTo>
                  <a:lnTo>
                    <a:pt x="13" y="0"/>
                  </a:lnTo>
                  <a:lnTo>
                    <a:pt x="12" y="0"/>
                  </a:lnTo>
                  <a:lnTo>
                    <a:pt x="10" y="1"/>
                  </a:lnTo>
                  <a:lnTo>
                    <a:pt x="9" y="3"/>
                  </a:lnTo>
                  <a:lnTo>
                    <a:pt x="9" y="3"/>
                  </a:lnTo>
                  <a:close/>
                </a:path>
              </a:pathLst>
            </a:custGeom>
            <a:grpFill/>
            <a:ln w="9525">
              <a:noFill/>
              <a:round/>
            </a:ln>
          </p:spPr>
          <p:txBody>
            <a:bodyPr vert="horz" wrap="square" lIns="121920" tIns="60960" rIns="121920" bIns="60960" numCol="1" anchor="t" anchorCtr="0" compatLnSpc="1"/>
            <a:lstStyle/>
            <a:p>
              <a:endParaRPr lang="zh-CN" altLang="en-US" sz="1800" dirty="0">
                <a:solidFill>
                  <a:srgbClr val="605448"/>
                </a:solidFill>
              </a:endParaRPr>
            </a:p>
          </p:txBody>
        </p:sp>
        <p:sp>
          <p:nvSpPr>
            <p:cNvPr id="33" name="Freeform 186"/>
            <p:cNvSpPr/>
            <p:nvPr/>
          </p:nvSpPr>
          <p:spPr bwMode="auto">
            <a:xfrm>
              <a:off x="4543425" y="2370138"/>
              <a:ext cx="7938" cy="71438"/>
            </a:xfrm>
            <a:custGeom>
              <a:avLst/>
              <a:gdLst/>
              <a:ahLst/>
              <a:cxnLst>
                <a:cxn ang="0">
                  <a:pos x="5" y="4"/>
                </a:cxn>
                <a:cxn ang="0">
                  <a:pos x="5" y="4"/>
                </a:cxn>
                <a:cxn ang="0">
                  <a:pos x="4" y="36"/>
                </a:cxn>
                <a:cxn ang="0">
                  <a:pos x="3" y="68"/>
                </a:cxn>
                <a:cxn ang="0">
                  <a:pos x="1" y="100"/>
                </a:cxn>
                <a:cxn ang="0">
                  <a:pos x="0" y="132"/>
                </a:cxn>
                <a:cxn ang="0">
                  <a:pos x="0" y="132"/>
                </a:cxn>
                <a:cxn ang="0">
                  <a:pos x="0" y="134"/>
                </a:cxn>
                <a:cxn ang="0">
                  <a:pos x="1" y="135"/>
                </a:cxn>
                <a:cxn ang="0">
                  <a:pos x="3" y="136"/>
                </a:cxn>
                <a:cxn ang="0">
                  <a:pos x="4" y="136"/>
                </a:cxn>
                <a:cxn ang="0">
                  <a:pos x="7" y="136"/>
                </a:cxn>
                <a:cxn ang="0">
                  <a:pos x="9" y="135"/>
                </a:cxn>
                <a:cxn ang="0">
                  <a:pos x="10" y="134"/>
                </a:cxn>
                <a:cxn ang="0">
                  <a:pos x="10" y="132"/>
                </a:cxn>
                <a:cxn ang="0">
                  <a:pos x="10" y="132"/>
                </a:cxn>
                <a:cxn ang="0">
                  <a:pos x="11" y="100"/>
                </a:cxn>
                <a:cxn ang="0">
                  <a:pos x="13" y="68"/>
                </a:cxn>
                <a:cxn ang="0">
                  <a:pos x="14" y="36"/>
                </a:cxn>
                <a:cxn ang="0">
                  <a:pos x="15" y="4"/>
                </a:cxn>
                <a:cxn ang="0">
                  <a:pos x="15" y="4"/>
                </a:cxn>
                <a:cxn ang="0">
                  <a:pos x="14" y="2"/>
                </a:cxn>
                <a:cxn ang="0">
                  <a:pos x="13" y="1"/>
                </a:cxn>
                <a:cxn ang="0">
                  <a:pos x="12" y="0"/>
                </a:cxn>
                <a:cxn ang="0">
                  <a:pos x="10" y="0"/>
                </a:cxn>
                <a:cxn ang="0">
                  <a:pos x="8" y="0"/>
                </a:cxn>
                <a:cxn ang="0">
                  <a:pos x="7" y="1"/>
                </a:cxn>
                <a:cxn ang="0">
                  <a:pos x="5" y="2"/>
                </a:cxn>
                <a:cxn ang="0">
                  <a:pos x="5" y="4"/>
                </a:cxn>
                <a:cxn ang="0">
                  <a:pos x="5" y="4"/>
                </a:cxn>
              </a:cxnLst>
              <a:rect l="0" t="0" r="r" b="b"/>
              <a:pathLst>
                <a:path w="15" h="136">
                  <a:moveTo>
                    <a:pt x="5" y="4"/>
                  </a:moveTo>
                  <a:lnTo>
                    <a:pt x="5" y="4"/>
                  </a:lnTo>
                  <a:lnTo>
                    <a:pt x="4" y="36"/>
                  </a:lnTo>
                  <a:lnTo>
                    <a:pt x="3" y="68"/>
                  </a:lnTo>
                  <a:lnTo>
                    <a:pt x="1" y="100"/>
                  </a:lnTo>
                  <a:lnTo>
                    <a:pt x="0" y="132"/>
                  </a:lnTo>
                  <a:lnTo>
                    <a:pt x="0" y="132"/>
                  </a:lnTo>
                  <a:lnTo>
                    <a:pt x="0" y="134"/>
                  </a:lnTo>
                  <a:lnTo>
                    <a:pt x="1" y="135"/>
                  </a:lnTo>
                  <a:lnTo>
                    <a:pt x="3" y="136"/>
                  </a:lnTo>
                  <a:lnTo>
                    <a:pt x="4" y="136"/>
                  </a:lnTo>
                  <a:lnTo>
                    <a:pt x="7" y="136"/>
                  </a:lnTo>
                  <a:lnTo>
                    <a:pt x="9" y="135"/>
                  </a:lnTo>
                  <a:lnTo>
                    <a:pt x="10" y="134"/>
                  </a:lnTo>
                  <a:lnTo>
                    <a:pt x="10" y="132"/>
                  </a:lnTo>
                  <a:lnTo>
                    <a:pt x="10" y="132"/>
                  </a:lnTo>
                  <a:lnTo>
                    <a:pt x="11" y="100"/>
                  </a:lnTo>
                  <a:lnTo>
                    <a:pt x="13" y="68"/>
                  </a:lnTo>
                  <a:lnTo>
                    <a:pt x="14" y="36"/>
                  </a:lnTo>
                  <a:lnTo>
                    <a:pt x="15" y="4"/>
                  </a:lnTo>
                  <a:lnTo>
                    <a:pt x="15" y="4"/>
                  </a:lnTo>
                  <a:lnTo>
                    <a:pt x="14" y="2"/>
                  </a:lnTo>
                  <a:lnTo>
                    <a:pt x="13" y="1"/>
                  </a:lnTo>
                  <a:lnTo>
                    <a:pt x="12" y="0"/>
                  </a:lnTo>
                  <a:lnTo>
                    <a:pt x="10" y="0"/>
                  </a:lnTo>
                  <a:lnTo>
                    <a:pt x="8" y="0"/>
                  </a:lnTo>
                  <a:lnTo>
                    <a:pt x="7" y="1"/>
                  </a:lnTo>
                  <a:lnTo>
                    <a:pt x="5" y="2"/>
                  </a:lnTo>
                  <a:lnTo>
                    <a:pt x="5" y="4"/>
                  </a:lnTo>
                  <a:lnTo>
                    <a:pt x="5" y="4"/>
                  </a:lnTo>
                  <a:close/>
                </a:path>
              </a:pathLst>
            </a:custGeom>
            <a:grpFill/>
            <a:ln w="9525">
              <a:noFill/>
              <a:round/>
            </a:ln>
          </p:spPr>
          <p:txBody>
            <a:bodyPr vert="horz" wrap="square" lIns="121920" tIns="60960" rIns="121920" bIns="60960" numCol="1" anchor="t" anchorCtr="0" compatLnSpc="1"/>
            <a:lstStyle/>
            <a:p>
              <a:endParaRPr lang="zh-CN" altLang="en-US" sz="1800" dirty="0">
                <a:solidFill>
                  <a:srgbClr val="605448"/>
                </a:solidFill>
              </a:endParaRPr>
            </a:p>
          </p:txBody>
        </p:sp>
        <p:sp>
          <p:nvSpPr>
            <p:cNvPr id="34" name="Freeform 187"/>
            <p:cNvSpPr/>
            <p:nvPr/>
          </p:nvSpPr>
          <p:spPr bwMode="auto">
            <a:xfrm>
              <a:off x="4573588" y="2406650"/>
              <a:ext cx="4763" cy="71438"/>
            </a:xfrm>
            <a:custGeom>
              <a:avLst/>
              <a:gdLst/>
              <a:ahLst/>
              <a:cxnLst>
                <a:cxn ang="0">
                  <a:pos x="0" y="5"/>
                </a:cxn>
                <a:cxn ang="0">
                  <a:pos x="0" y="128"/>
                </a:cxn>
                <a:cxn ang="0">
                  <a:pos x="0" y="128"/>
                </a:cxn>
                <a:cxn ang="0">
                  <a:pos x="0" y="130"/>
                </a:cxn>
                <a:cxn ang="0">
                  <a:pos x="1" y="131"/>
                </a:cxn>
                <a:cxn ang="0">
                  <a:pos x="3" y="132"/>
                </a:cxn>
                <a:cxn ang="0">
                  <a:pos x="5" y="133"/>
                </a:cxn>
                <a:cxn ang="0">
                  <a:pos x="6" y="132"/>
                </a:cxn>
                <a:cxn ang="0">
                  <a:pos x="8" y="131"/>
                </a:cxn>
                <a:cxn ang="0">
                  <a:pos x="9" y="130"/>
                </a:cxn>
                <a:cxn ang="0">
                  <a:pos x="9" y="128"/>
                </a:cxn>
                <a:cxn ang="0">
                  <a:pos x="9" y="5"/>
                </a:cxn>
                <a:cxn ang="0">
                  <a:pos x="9" y="5"/>
                </a:cxn>
                <a:cxn ang="0">
                  <a:pos x="9" y="3"/>
                </a:cxn>
                <a:cxn ang="0">
                  <a:pos x="8" y="1"/>
                </a:cxn>
                <a:cxn ang="0">
                  <a:pos x="6" y="1"/>
                </a:cxn>
                <a:cxn ang="0">
                  <a:pos x="5" y="0"/>
                </a:cxn>
                <a:cxn ang="0">
                  <a:pos x="3" y="1"/>
                </a:cxn>
                <a:cxn ang="0">
                  <a:pos x="1" y="1"/>
                </a:cxn>
                <a:cxn ang="0">
                  <a:pos x="0" y="3"/>
                </a:cxn>
                <a:cxn ang="0">
                  <a:pos x="0" y="5"/>
                </a:cxn>
                <a:cxn ang="0">
                  <a:pos x="0" y="5"/>
                </a:cxn>
              </a:cxnLst>
              <a:rect l="0" t="0" r="r" b="b"/>
              <a:pathLst>
                <a:path w="9" h="133">
                  <a:moveTo>
                    <a:pt x="0" y="5"/>
                  </a:moveTo>
                  <a:lnTo>
                    <a:pt x="0" y="128"/>
                  </a:lnTo>
                  <a:lnTo>
                    <a:pt x="0" y="128"/>
                  </a:lnTo>
                  <a:lnTo>
                    <a:pt x="0" y="130"/>
                  </a:lnTo>
                  <a:lnTo>
                    <a:pt x="1" y="131"/>
                  </a:lnTo>
                  <a:lnTo>
                    <a:pt x="3" y="132"/>
                  </a:lnTo>
                  <a:lnTo>
                    <a:pt x="5" y="133"/>
                  </a:lnTo>
                  <a:lnTo>
                    <a:pt x="6" y="132"/>
                  </a:lnTo>
                  <a:lnTo>
                    <a:pt x="8" y="131"/>
                  </a:lnTo>
                  <a:lnTo>
                    <a:pt x="9" y="130"/>
                  </a:lnTo>
                  <a:lnTo>
                    <a:pt x="9" y="128"/>
                  </a:lnTo>
                  <a:lnTo>
                    <a:pt x="9" y="5"/>
                  </a:lnTo>
                  <a:lnTo>
                    <a:pt x="9" y="5"/>
                  </a:lnTo>
                  <a:lnTo>
                    <a:pt x="9" y="3"/>
                  </a:lnTo>
                  <a:lnTo>
                    <a:pt x="8" y="1"/>
                  </a:lnTo>
                  <a:lnTo>
                    <a:pt x="6" y="1"/>
                  </a:lnTo>
                  <a:lnTo>
                    <a:pt x="5" y="0"/>
                  </a:lnTo>
                  <a:lnTo>
                    <a:pt x="3" y="1"/>
                  </a:lnTo>
                  <a:lnTo>
                    <a:pt x="1" y="1"/>
                  </a:lnTo>
                  <a:lnTo>
                    <a:pt x="0" y="3"/>
                  </a:lnTo>
                  <a:lnTo>
                    <a:pt x="0" y="5"/>
                  </a:lnTo>
                  <a:lnTo>
                    <a:pt x="0" y="5"/>
                  </a:lnTo>
                  <a:close/>
                </a:path>
              </a:pathLst>
            </a:custGeom>
            <a:grpFill/>
            <a:ln w="9525">
              <a:noFill/>
              <a:round/>
            </a:ln>
          </p:spPr>
          <p:txBody>
            <a:bodyPr vert="horz" wrap="square" lIns="121920" tIns="60960" rIns="121920" bIns="60960" numCol="1" anchor="t" anchorCtr="0" compatLnSpc="1"/>
            <a:lstStyle/>
            <a:p>
              <a:endParaRPr lang="zh-CN" altLang="en-US" sz="1800" dirty="0">
                <a:solidFill>
                  <a:srgbClr val="605448"/>
                </a:solidFill>
              </a:endParaRPr>
            </a:p>
          </p:txBody>
        </p:sp>
        <p:sp>
          <p:nvSpPr>
            <p:cNvPr id="35" name="Freeform 188"/>
            <p:cNvSpPr/>
            <p:nvPr/>
          </p:nvSpPr>
          <p:spPr bwMode="auto">
            <a:xfrm>
              <a:off x="4602163" y="2432050"/>
              <a:ext cx="4763" cy="65088"/>
            </a:xfrm>
            <a:custGeom>
              <a:avLst/>
              <a:gdLst/>
              <a:ahLst/>
              <a:cxnLst>
                <a:cxn ang="0">
                  <a:pos x="0" y="5"/>
                </a:cxn>
                <a:cxn ang="0">
                  <a:pos x="0" y="118"/>
                </a:cxn>
                <a:cxn ang="0">
                  <a:pos x="0" y="118"/>
                </a:cxn>
                <a:cxn ang="0">
                  <a:pos x="0" y="120"/>
                </a:cxn>
                <a:cxn ang="0">
                  <a:pos x="1" y="121"/>
                </a:cxn>
                <a:cxn ang="0">
                  <a:pos x="2" y="123"/>
                </a:cxn>
                <a:cxn ang="0">
                  <a:pos x="4" y="123"/>
                </a:cxn>
                <a:cxn ang="0">
                  <a:pos x="6" y="123"/>
                </a:cxn>
                <a:cxn ang="0">
                  <a:pos x="7" y="121"/>
                </a:cxn>
                <a:cxn ang="0">
                  <a:pos x="8" y="120"/>
                </a:cxn>
                <a:cxn ang="0">
                  <a:pos x="9" y="118"/>
                </a:cxn>
                <a:cxn ang="0">
                  <a:pos x="9" y="5"/>
                </a:cxn>
                <a:cxn ang="0">
                  <a:pos x="9" y="5"/>
                </a:cxn>
                <a:cxn ang="0">
                  <a:pos x="8" y="3"/>
                </a:cxn>
                <a:cxn ang="0">
                  <a:pos x="7" y="1"/>
                </a:cxn>
                <a:cxn ang="0">
                  <a:pos x="6" y="1"/>
                </a:cxn>
                <a:cxn ang="0">
                  <a:pos x="4" y="0"/>
                </a:cxn>
                <a:cxn ang="0">
                  <a:pos x="2" y="1"/>
                </a:cxn>
                <a:cxn ang="0">
                  <a:pos x="1" y="1"/>
                </a:cxn>
                <a:cxn ang="0">
                  <a:pos x="0" y="3"/>
                </a:cxn>
                <a:cxn ang="0">
                  <a:pos x="0" y="5"/>
                </a:cxn>
                <a:cxn ang="0">
                  <a:pos x="0" y="5"/>
                </a:cxn>
              </a:cxnLst>
              <a:rect l="0" t="0" r="r" b="b"/>
              <a:pathLst>
                <a:path w="9" h="123">
                  <a:moveTo>
                    <a:pt x="0" y="5"/>
                  </a:moveTo>
                  <a:lnTo>
                    <a:pt x="0" y="118"/>
                  </a:lnTo>
                  <a:lnTo>
                    <a:pt x="0" y="118"/>
                  </a:lnTo>
                  <a:lnTo>
                    <a:pt x="0" y="120"/>
                  </a:lnTo>
                  <a:lnTo>
                    <a:pt x="1" y="121"/>
                  </a:lnTo>
                  <a:lnTo>
                    <a:pt x="2" y="123"/>
                  </a:lnTo>
                  <a:lnTo>
                    <a:pt x="4" y="123"/>
                  </a:lnTo>
                  <a:lnTo>
                    <a:pt x="6" y="123"/>
                  </a:lnTo>
                  <a:lnTo>
                    <a:pt x="7" y="121"/>
                  </a:lnTo>
                  <a:lnTo>
                    <a:pt x="8" y="120"/>
                  </a:lnTo>
                  <a:lnTo>
                    <a:pt x="9" y="118"/>
                  </a:lnTo>
                  <a:lnTo>
                    <a:pt x="9" y="5"/>
                  </a:lnTo>
                  <a:lnTo>
                    <a:pt x="9" y="5"/>
                  </a:lnTo>
                  <a:lnTo>
                    <a:pt x="8" y="3"/>
                  </a:lnTo>
                  <a:lnTo>
                    <a:pt x="7" y="1"/>
                  </a:lnTo>
                  <a:lnTo>
                    <a:pt x="6" y="1"/>
                  </a:lnTo>
                  <a:lnTo>
                    <a:pt x="4" y="0"/>
                  </a:lnTo>
                  <a:lnTo>
                    <a:pt x="2" y="1"/>
                  </a:lnTo>
                  <a:lnTo>
                    <a:pt x="1" y="1"/>
                  </a:lnTo>
                  <a:lnTo>
                    <a:pt x="0" y="3"/>
                  </a:lnTo>
                  <a:lnTo>
                    <a:pt x="0" y="5"/>
                  </a:lnTo>
                  <a:lnTo>
                    <a:pt x="0" y="5"/>
                  </a:lnTo>
                  <a:close/>
                </a:path>
              </a:pathLst>
            </a:custGeom>
            <a:grpFill/>
            <a:ln w="9525">
              <a:noFill/>
              <a:round/>
            </a:ln>
          </p:spPr>
          <p:txBody>
            <a:bodyPr vert="horz" wrap="square" lIns="121920" tIns="60960" rIns="121920" bIns="60960" numCol="1" anchor="t" anchorCtr="0" compatLnSpc="1"/>
            <a:lstStyle/>
            <a:p>
              <a:endParaRPr lang="zh-CN" altLang="en-US" sz="1800" dirty="0">
                <a:solidFill>
                  <a:srgbClr val="605448"/>
                </a:solidFill>
              </a:endParaRPr>
            </a:p>
          </p:txBody>
        </p:sp>
        <p:sp>
          <p:nvSpPr>
            <p:cNvPr id="36" name="Freeform 189"/>
            <p:cNvSpPr/>
            <p:nvPr/>
          </p:nvSpPr>
          <p:spPr bwMode="auto">
            <a:xfrm>
              <a:off x="4624388" y="2457450"/>
              <a:ext cx="4763" cy="65088"/>
            </a:xfrm>
            <a:custGeom>
              <a:avLst/>
              <a:gdLst/>
              <a:ahLst/>
              <a:cxnLst>
                <a:cxn ang="0">
                  <a:pos x="0" y="5"/>
                </a:cxn>
                <a:cxn ang="0">
                  <a:pos x="0" y="119"/>
                </a:cxn>
                <a:cxn ang="0">
                  <a:pos x="0" y="119"/>
                </a:cxn>
                <a:cxn ang="0">
                  <a:pos x="0" y="121"/>
                </a:cxn>
                <a:cxn ang="0">
                  <a:pos x="1" y="122"/>
                </a:cxn>
                <a:cxn ang="0">
                  <a:pos x="3" y="123"/>
                </a:cxn>
                <a:cxn ang="0">
                  <a:pos x="4" y="123"/>
                </a:cxn>
                <a:cxn ang="0">
                  <a:pos x="6" y="123"/>
                </a:cxn>
                <a:cxn ang="0">
                  <a:pos x="8" y="122"/>
                </a:cxn>
                <a:cxn ang="0">
                  <a:pos x="9" y="121"/>
                </a:cxn>
                <a:cxn ang="0">
                  <a:pos x="9" y="119"/>
                </a:cxn>
                <a:cxn ang="0">
                  <a:pos x="9" y="5"/>
                </a:cxn>
                <a:cxn ang="0">
                  <a:pos x="9" y="5"/>
                </a:cxn>
                <a:cxn ang="0">
                  <a:pos x="9" y="3"/>
                </a:cxn>
                <a:cxn ang="0">
                  <a:pos x="8" y="1"/>
                </a:cxn>
                <a:cxn ang="0">
                  <a:pos x="6" y="0"/>
                </a:cxn>
                <a:cxn ang="0">
                  <a:pos x="4" y="0"/>
                </a:cxn>
                <a:cxn ang="0">
                  <a:pos x="3" y="0"/>
                </a:cxn>
                <a:cxn ang="0">
                  <a:pos x="1" y="1"/>
                </a:cxn>
                <a:cxn ang="0">
                  <a:pos x="0" y="3"/>
                </a:cxn>
                <a:cxn ang="0">
                  <a:pos x="0" y="5"/>
                </a:cxn>
                <a:cxn ang="0">
                  <a:pos x="0" y="5"/>
                </a:cxn>
              </a:cxnLst>
              <a:rect l="0" t="0" r="r" b="b"/>
              <a:pathLst>
                <a:path w="9" h="123">
                  <a:moveTo>
                    <a:pt x="0" y="5"/>
                  </a:moveTo>
                  <a:lnTo>
                    <a:pt x="0" y="119"/>
                  </a:lnTo>
                  <a:lnTo>
                    <a:pt x="0" y="119"/>
                  </a:lnTo>
                  <a:lnTo>
                    <a:pt x="0" y="121"/>
                  </a:lnTo>
                  <a:lnTo>
                    <a:pt x="1" y="122"/>
                  </a:lnTo>
                  <a:lnTo>
                    <a:pt x="3" y="123"/>
                  </a:lnTo>
                  <a:lnTo>
                    <a:pt x="4" y="123"/>
                  </a:lnTo>
                  <a:lnTo>
                    <a:pt x="6" y="123"/>
                  </a:lnTo>
                  <a:lnTo>
                    <a:pt x="8" y="122"/>
                  </a:lnTo>
                  <a:lnTo>
                    <a:pt x="9" y="121"/>
                  </a:lnTo>
                  <a:lnTo>
                    <a:pt x="9" y="119"/>
                  </a:lnTo>
                  <a:lnTo>
                    <a:pt x="9" y="5"/>
                  </a:lnTo>
                  <a:lnTo>
                    <a:pt x="9" y="5"/>
                  </a:lnTo>
                  <a:lnTo>
                    <a:pt x="9" y="3"/>
                  </a:lnTo>
                  <a:lnTo>
                    <a:pt x="8" y="1"/>
                  </a:lnTo>
                  <a:lnTo>
                    <a:pt x="6" y="0"/>
                  </a:lnTo>
                  <a:lnTo>
                    <a:pt x="4" y="0"/>
                  </a:lnTo>
                  <a:lnTo>
                    <a:pt x="3" y="0"/>
                  </a:lnTo>
                  <a:lnTo>
                    <a:pt x="1" y="1"/>
                  </a:lnTo>
                  <a:lnTo>
                    <a:pt x="0" y="3"/>
                  </a:lnTo>
                  <a:lnTo>
                    <a:pt x="0" y="5"/>
                  </a:lnTo>
                  <a:lnTo>
                    <a:pt x="0" y="5"/>
                  </a:lnTo>
                  <a:close/>
                </a:path>
              </a:pathLst>
            </a:custGeom>
            <a:grpFill/>
            <a:ln w="9525">
              <a:noFill/>
              <a:round/>
            </a:ln>
          </p:spPr>
          <p:txBody>
            <a:bodyPr vert="horz" wrap="square" lIns="121920" tIns="60960" rIns="121920" bIns="60960" numCol="1" anchor="t" anchorCtr="0" compatLnSpc="1"/>
            <a:lstStyle/>
            <a:p>
              <a:endParaRPr lang="zh-CN" altLang="en-US" sz="1800" dirty="0">
                <a:solidFill>
                  <a:srgbClr val="605448"/>
                </a:solidFill>
              </a:endParaRPr>
            </a:p>
          </p:txBody>
        </p:sp>
        <p:sp>
          <p:nvSpPr>
            <p:cNvPr id="37" name="Freeform 190"/>
            <p:cNvSpPr/>
            <p:nvPr/>
          </p:nvSpPr>
          <p:spPr bwMode="auto">
            <a:xfrm>
              <a:off x="4651375" y="2482850"/>
              <a:ext cx="7938" cy="73025"/>
            </a:xfrm>
            <a:custGeom>
              <a:avLst/>
              <a:gdLst/>
              <a:ahLst/>
              <a:cxnLst>
                <a:cxn ang="0">
                  <a:pos x="5" y="5"/>
                </a:cxn>
                <a:cxn ang="0">
                  <a:pos x="5" y="5"/>
                </a:cxn>
                <a:cxn ang="0">
                  <a:pos x="2" y="30"/>
                </a:cxn>
                <a:cxn ang="0">
                  <a:pos x="1" y="42"/>
                </a:cxn>
                <a:cxn ang="0">
                  <a:pos x="0" y="55"/>
                </a:cxn>
                <a:cxn ang="0">
                  <a:pos x="0" y="132"/>
                </a:cxn>
                <a:cxn ang="0">
                  <a:pos x="0" y="132"/>
                </a:cxn>
                <a:cxn ang="0">
                  <a:pos x="1" y="134"/>
                </a:cxn>
                <a:cxn ang="0">
                  <a:pos x="2" y="136"/>
                </a:cxn>
                <a:cxn ang="0">
                  <a:pos x="3" y="137"/>
                </a:cxn>
                <a:cxn ang="0">
                  <a:pos x="5" y="137"/>
                </a:cxn>
                <a:cxn ang="0">
                  <a:pos x="7" y="137"/>
                </a:cxn>
                <a:cxn ang="0">
                  <a:pos x="8" y="136"/>
                </a:cxn>
                <a:cxn ang="0">
                  <a:pos x="9" y="134"/>
                </a:cxn>
                <a:cxn ang="0">
                  <a:pos x="10" y="132"/>
                </a:cxn>
                <a:cxn ang="0">
                  <a:pos x="10" y="62"/>
                </a:cxn>
                <a:cxn ang="0">
                  <a:pos x="10" y="62"/>
                </a:cxn>
                <a:cxn ang="0">
                  <a:pos x="10" y="47"/>
                </a:cxn>
                <a:cxn ang="0">
                  <a:pos x="11" y="33"/>
                </a:cxn>
                <a:cxn ang="0">
                  <a:pos x="14" y="5"/>
                </a:cxn>
                <a:cxn ang="0">
                  <a:pos x="14" y="5"/>
                </a:cxn>
                <a:cxn ang="0">
                  <a:pos x="14" y="3"/>
                </a:cxn>
                <a:cxn ang="0">
                  <a:pos x="13" y="1"/>
                </a:cxn>
                <a:cxn ang="0">
                  <a:pos x="12" y="0"/>
                </a:cxn>
                <a:cxn ang="0">
                  <a:pos x="10" y="0"/>
                </a:cxn>
                <a:cxn ang="0">
                  <a:pos x="7" y="1"/>
                </a:cxn>
                <a:cxn ang="0">
                  <a:pos x="6" y="3"/>
                </a:cxn>
                <a:cxn ang="0">
                  <a:pos x="5" y="5"/>
                </a:cxn>
                <a:cxn ang="0">
                  <a:pos x="5" y="5"/>
                </a:cxn>
              </a:cxnLst>
              <a:rect l="0" t="0" r="r" b="b"/>
              <a:pathLst>
                <a:path w="14" h="137">
                  <a:moveTo>
                    <a:pt x="5" y="5"/>
                  </a:moveTo>
                  <a:lnTo>
                    <a:pt x="5" y="5"/>
                  </a:lnTo>
                  <a:lnTo>
                    <a:pt x="2" y="30"/>
                  </a:lnTo>
                  <a:lnTo>
                    <a:pt x="1" y="42"/>
                  </a:lnTo>
                  <a:lnTo>
                    <a:pt x="0" y="55"/>
                  </a:lnTo>
                  <a:lnTo>
                    <a:pt x="0" y="132"/>
                  </a:lnTo>
                  <a:lnTo>
                    <a:pt x="0" y="132"/>
                  </a:lnTo>
                  <a:lnTo>
                    <a:pt x="1" y="134"/>
                  </a:lnTo>
                  <a:lnTo>
                    <a:pt x="2" y="136"/>
                  </a:lnTo>
                  <a:lnTo>
                    <a:pt x="3" y="137"/>
                  </a:lnTo>
                  <a:lnTo>
                    <a:pt x="5" y="137"/>
                  </a:lnTo>
                  <a:lnTo>
                    <a:pt x="7" y="137"/>
                  </a:lnTo>
                  <a:lnTo>
                    <a:pt x="8" y="136"/>
                  </a:lnTo>
                  <a:lnTo>
                    <a:pt x="9" y="134"/>
                  </a:lnTo>
                  <a:lnTo>
                    <a:pt x="10" y="132"/>
                  </a:lnTo>
                  <a:lnTo>
                    <a:pt x="10" y="62"/>
                  </a:lnTo>
                  <a:lnTo>
                    <a:pt x="10" y="62"/>
                  </a:lnTo>
                  <a:lnTo>
                    <a:pt x="10" y="47"/>
                  </a:lnTo>
                  <a:lnTo>
                    <a:pt x="11" y="33"/>
                  </a:lnTo>
                  <a:lnTo>
                    <a:pt x="14" y="5"/>
                  </a:lnTo>
                  <a:lnTo>
                    <a:pt x="14" y="5"/>
                  </a:lnTo>
                  <a:lnTo>
                    <a:pt x="14" y="3"/>
                  </a:lnTo>
                  <a:lnTo>
                    <a:pt x="13" y="1"/>
                  </a:lnTo>
                  <a:lnTo>
                    <a:pt x="12" y="0"/>
                  </a:lnTo>
                  <a:lnTo>
                    <a:pt x="10" y="0"/>
                  </a:lnTo>
                  <a:lnTo>
                    <a:pt x="7" y="1"/>
                  </a:lnTo>
                  <a:lnTo>
                    <a:pt x="6" y="3"/>
                  </a:lnTo>
                  <a:lnTo>
                    <a:pt x="5" y="5"/>
                  </a:lnTo>
                  <a:lnTo>
                    <a:pt x="5" y="5"/>
                  </a:lnTo>
                  <a:close/>
                </a:path>
              </a:pathLst>
            </a:custGeom>
            <a:grpFill/>
            <a:ln w="9525">
              <a:noFill/>
              <a:round/>
            </a:ln>
          </p:spPr>
          <p:txBody>
            <a:bodyPr vert="horz" wrap="square" lIns="121920" tIns="60960" rIns="121920" bIns="60960" numCol="1" anchor="t" anchorCtr="0" compatLnSpc="1"/>
            <a:lstStyle/>
            <a:p>
              <a:endParaRPr lang="zh-CN" altLang="en-US" sz="1800" dirty="0">
                <a:solidFill>
                  <a:srgbClr val="605448"/>
                </a:solidFill>
              </a:endParaRPr>
            </a:p>
          </p:txBody>
        </p:sp>
        <p:sp>
          <p:nvSpPr>
            <p:cNvPr id="38" name="Freeform 191"/>
            <p:cNvSpPr/>
            <p:nvPr/>
          </p:nvSpPr>
          <p:spPr bwMode="auto">
            <a:xfrm>
              <a:off x="4684713" y="2500313"/>
              <a:ext cx="4763" cy="87313"/>
            </a:xfrm>
            <a:custGeom>
              <a:avLst/>
              <a:gdLst/>
              <a:ahLst/>
              <a:cxnLst>
                <a:cxn ang="0">
                  <a:pos x="0" y="5"/>
                </a:cxn>
                <a:cxn ang="0">
                  <a:pos x="0" y="161"/>
                </a:cxn>
                <a:cxn ang="0">
                  <a:pos x="0" y="161"/>
                </a:cxn>
                <a:cxn ang="0">
                  <a:pos x="0" y="163"/>
                </a:cxn>
                <a:cxn ang="0">
                  <a:pos x="1" y="164"/>
                </a:cxn>
                <a:cxn ang="0">
                  <a:pos x="3" y="165"/>
                </a:cxn>
                <a:cxn ang="0">
                  <a:pos x="5" y="166"/>
                </a:cxn>
                <a:cxn ang="0">
                  <a:pos x="6" y="165"/>
                </a:cxn>
                <a:cxn ang="0">
                  <a:pos x="8" y="164"/>
                </a:cxn>
                <a:cxn ang="0">
                  <a:pos x="9" y="163"/>
                </a:cxn>
                <a:cxn ang="0">
                  <a:pos x="9" y="161"/>
                </a:cxn>
                <a:cxn ang="0">
                  <a:pos x="9" y="5"/>
                </a:cxn>
                <a:cxn ang="0">
                  <a:pos x="9" y="5"/>
                </a:cxn>
                <a:cxn ang="0">
                  <a:pos x="9" y="3"/>
                </a:cxn>
                <a:cxn ang="0">
                  <a:pos x="8" y="1"/>
                </a:cxn>
                <a:cxn ang="0">
                  <a:pos x="6" y="0"/>
                </a:cxn>
                <a:cxn ang="0">
                  <a:pos x="5" y="0"/>
                </a:cxn>
                <a:cxn ang="0">
                  <a:pos x="3" y="0"/>
                </a:cxn>
                <a:cxn ang="0">
                  <a:pos x="1" y="1"/>
                </a:cxn>
                <a:cxn ang="0">
                  <a:pos x="0" y="3"/>
                </a:cxn>
                <a:cxn ang="0">
                  <a:pos x="0" y="5"/>
                </a:cxn>
                <a:cxn ang="0">
                  <a:pos x="0" y="5"/>
                </a:cxn>
              </a:cxnLst>
              <a:rect l="0" t="0" r="r" b="b"/>
              <a:pathLst>
                <a:path w="9" h="166">
                  <a:moveTo>
                    <a:pt x="0" y="5"/>
                  </a:moveTo>
                  <a:lnTo>
                    <a:pt x="0" y="161"/>
                  </a:lnTo>
                  <a:lnTo>
                    <a:pt x="0" y="161"/>
                  </a:lnTo>
                  <a:lnTo>
                    <a:pt x="0" y="163"/>
                  </a:lnTo>
                  <a:lnTo>
                    <a:pt x="1" y="164"/>
                  </a:lnTo>
                  <a:lnTo>
                    <a:pt x="3" y="165"/>
                  </a:lnTo>
                  <a:lnTo>
                    <a:pt x="5" y="166"/>
                  </a:lnTo>
                  <a:lnTo>
                    <a:pt x="6" y="165"/>
                  </a:lnTo>
                  <a:lnTo>
                    <a:pt x="8" y="164"/>
                  </a:lnTo>
                  <a:lnTo>
                    <a:pt x="9" y="163"/>
                  </a:lnTo>
                  <a:lnTo>
                    <a:pt x="9" y="161"/>
                  </a:lnTo>
                  <a:lnTo>
                    <a:pt x="9" y="5"/>
                  </a:lnTo>
                  <a:lnTo>
                    <a:pt x="9" y="5"/>
                  </a:lnTo>
                  <a:lnTo>
                    <a:pt x="9" y="3"/>
                  </a:lnTo>
                  <a:lnTo>
                    <a:pt x="8" y="1"/>
                  </a:lnTo>
                  <a:lnTo>
                    <a:pt x="6" y="0"/>
                  </a:lnTo>
                  <a:lnTo>
                    <a:pt x="5" y="0"/>
                  </a:lnTo>
                  <a:lnTo>
                    <a:pt x="3" y="0"/>
                  </a:lnTo>
                  <a:lnTo>
                    <a:pt x="1" y="1"/>
                  </a:lnTo>
                  <a:lnTo>
                    <a:pt x="0" y="3"/>
                  </a:lnTo>
                  <a:lnTo>
                    <a:pt x="0" y="5"/>
                  </a:lnTo>
                  <a:lnTo>
                    <a:pt x="0" y="5"/>
                  </a:lnTo>
                  <a:close/>
                </a:path>
              </a:pathLst>
            </a:custGeom>
            <a:grpFill/>
            <a:ln w="9525">
              <a:noFill/>
              <a:round/>
            </a:ln>
          </p:spPr>
          <p:txBody>
            <a:bodyPr vert="horz" wrap="square" lIns="121920" tIns="60960" rIns="121920" bIns="60960" numCol="1" anchor="t" anchorCtr="0" compatLnSpc="1"/>
            <a:lstStyle/>
            <a:p>
              <a:endParaRPr lang="zh-CN" altLang="en-US" sz="1800" dirty="0">
                <a:solidFill>
                  <a:srgbClr val="605448"/>
                </a:solidFill>
              </a:endParaRPr>
            </a:p>
          </p:txBody>
        </p:sp>
        <p:sp>
          <p:nvSpPr>
            <p:cNvPr id="39" name="Freeform 192"/>
            <p:cNvSpPr/>
            <p:nvPr/>
          </p:nvSpPr>
          <p:spPr bwMode="auto">
            <a:xfrm>
              <a:off x="4702175" y="2540000"/>
              <a:ext cx="7938" cy="69850"/>
            </a:xfrm>
            <a:custGeom>
              <a:avLst/>
              <a:gdLst/>
              <a:ahLst/>
              <a:cxnLst>
                <a:cxn ang="0">
                  <a:pos x="6" y="3"/>
                </a:cxn>
                <a:cxn ang="0">
                  <a:pos x="6" y="3"/>
                </a:cxn>
                <a:cxn ang="0">
                  <a:pos x="3" y="19"/>
                </a:cxn>
                <a:cxn ang="0">
                  <a:pos x="1" y="34"/>
                </a:cxn>
                <a:cxn ang="0">
                  <a:pos x="0" y="50"/>
                </a:cxn>
                <a:cxn ang="0">
                  <a:pos x="0" y="65"/>
                </a:cxn>
                <a:cxn ang="0">
                  <a:pos x="1" y="96"/>
                </a:cxn>
                <a:cxn ang="0">
                  <a:pos x="1" y="127"/>
                </a:cxn>
                <a:cxn ang="0">
                  <a:pos x="1" y="127"/>
                </a:cxn>
                <a:cxn ang="0">
                  <a:pos x="2" y="129"/>
                </a:cxn>
                <a:cxn ang="0">
                  <a:pos x="3" y="131"/>
                </a:cxn>
                <a:cxn ang="0">
                  <a:pos x="4" y="132"/>
                </a:cxn>
                <a:cxn ang="0">
                  <a:pos x="6" y="132"/>
                </a:cxn>
                <a:cxn ang="0">
                  <a:pos x="7" y="132"/>
                </a:cxn>
                <a:cxn ang="0">
                  <a:pos x="9" y="131"/>
                </a:cxn>
                <a:cxn ang="0">
                  <a:pos x="10" y="129"/>
                </a:cxn>
                <a:cxn ang="0">
                  <a:pos x="10" y="127"/>
                </a:cxn>
                <a:cxn ang="0">
                  <a:pos x="10" y="127"/>
                </a:cxn>
                <a:cxn ang="0">
                  <a:pos x="10" y="97"/>
                </a:cxn>
                <a:cxn ang="0">
                  <a:pos x="9" y="66"/>
                </a:cxn>
                <a:cxn ang="0">
                  <a:pos x="9" y="51"/>
                </a:cxn>
                <a:cxn ang="0">
                  <a:pos x="10" y="36"/>
                </a:cxn>
                <a:cxn ang="0">
                  <a:pos x="12" y="21"/>
                </a:cxn>
                <a:cxn ang="0">
                  <a:pos x="15" y="5"/>
                </a:cxn>
                <a:cxn ang="0">
                  <a:pos x="15" y="5"/>
                </a:cxn>
                <a:cxn ang="0">
                  <a:pos x="15" y="3"/>
                </a:cxn>
                <a:cxn ang="0">
                  <a:pos x="14" y="2"/>
                </a:cxn>
                <a:cxn ang="0">
                  <a:pos x="13" y="0"/>
                </a:cxn>
                <a:cxn ang="0">
                  <a:pos x="11" y="0"/>
                </a:cxn>
                <a:cxn ang="0">
                  <a:pos x="10" y="0"/>
                </a:cxn>
                <a:cxn ang="0">
                  <a:pos x="8" y="0"/>
                </a:cxn>
                <a:cxn ang="0">
                  <a:pos x="7" y="1"/>
                </a:cxn>
                <a:cxn ang="0">
                  <a:pos x="6" y="3"/>
                </a:cxn>
                <a:cxn ang="0">
                  <a:pos x="6" y="3"/>
                </a:cxn>
              </a:cxnLst>
              <a:rect l="0" t="0" r="r" b="b"/>
              <a:pathLst>
                <a:path w="15" h="132">
                  <a:moveTo>
                    <a:pt x="6" y="3"/>
                  </a:moveTo>
                  <a:lnTo>
                    <a:pt x="6" y="3"/>
                  </a:lnTo>
                  <a:lnTo>
                    <a:pt x="3" y="19"/>
                  </a:lnTo>
                  <a:lnTo>
                    <a:pt x="1" y="34"/>
                  </a:lnTo>
                  <a:lnTo>
                    <a:pt x="0" y="50"/>
                  </a:lnTo>
                  <a:lnTo>
                    <a:pt x="0" y="65"/>
                  </a:lnTo>
                  <a:lnTo>
                    <a:pt x="1" y="96"/>
                  </a:lnTo>
                  <a:lnTo>
                    <a:pt x="1" y="127"/>
                  </a:lnTo>
                  <a:lnTo>
                    <a:pt x="1" y="127"/>
                  </a:lnTo>
                  <a:lnTo>
                    <a:pt x="2" y="129"/>
                  </a:lnTo>
                  <a:lnTo>
                    <a:pt x="3" y="131"/>
                  </a:lnTo>
                  <a:lnTo>
                    <a:pt x="4" y="132"/>
                  </a:lnTo>
                  <a:lnTo>
                    <a:pt x="6" y="132"/>
                  </a:lnTo>
                  <a:lnTo>
                    <a:pt x="7" y="132"/>
                  </a:lnTo>
                  <a:lnTo>
                    <a:pt x="9" y="131"/>
                  </a:lnTo>
                  <a:lnTo>
                    <a:pt x="10" y="129"/>
                  </a:lnTo>
                  <a:lnTo>
                    <a:pt x="10" y="127"/>
                  </a:lnTo>
                  <a:lnTo>
                    <a:pt x="10" y="127"/>
                  </a:lnTo>
                  <a:lnTo>
                    <a:pt x="10" y="97"/>
                  </a:lnTo>
                  <a:lnTo>
                    <a:pt x="9" y="66"/>
                  </a:lnTo>
                  <a:lnTo>
                    <a:pt x="9" y="51"/>
                  </a:lnTo>
                  <a:lnTo>
                    <a:pt x="10" y="36"/>
                  </a:lnTo>
                  <a:lnTo>
                    <a:pt x="12" y="21"/>
                  </a:lnTo>
                  <a:lnTo>
                    <a:pt x="15" y="5"/>
                  </a:lnTo>
                  <a:lnTo>
                    <a:pt x="15" y="5"/>
                  </a:lnTo>
                  <a:lnTo>
                    <a:pt x="15" y="3"/>
                  </a:lnTo>
                  <a:lnTo>
                    <a:pt x="14" y="2"/>
                  </a:lnTo>
                  <a:lnTo>
                    <a:pt x="13" y="0"/>
                  </a:lnTo>
                  <a:lnTo>
                    <a:pt x="11" y="0"/>
                  </a:lnTo>
                  <a:lnTo>
                    <a:pt x="10" y="0"/>
                  </a:lnTo>
                  <a:lnTo>
                    <a:pt x="8" y="0"/>
                  </a:lnTo>
                  <a:lnTo>
                    <a:pt x="7" y="1"/>
                  </a:lnTo>
                  <a:lnTo>
                    <a:pt x="6" y="3"/>
                  </a:lnTo>
                  <a:lnTo>
                    <a:pt x="6" y="3"/>
                  </a:lnTo>
                  <a:close/>
                </a:path>
              </a:pathLst>
            </a:custGeom>
            <a:grpFill/>
            <a:ln w="9525">
              <a:noFill/>
              <a:round/>
            </a:ln>
          </p:spPr>
          <p:txBody>
            <a:bodyPr vert="horz" wrap="square" lIns="121920" tIns="60960" rIns="121920" bIns="60960" numCol="1" anchor="t" anchorCtr="0" compatLnSpc="1"/>
            <a:lstStyle/>
            <a:p>
              <a:endParaRPr lang="zh-CN" altLang="en-US" sz="1800" dirty="0">
                <a:solidFill>
                  <a:srgbClr val="605448"/>
                </a:solidFill>
              </a:endParaRPr>
            </a:p>
          </p:txBody>
        </p:sp>
        <p:sp>
          <p:nvSpPr>
            <p:cNvPr id="40" name="Freeform 193"/>
            <p:cNvSpPr/>
            <p:nvPr/>
          </p:nvSpPr>
          <p:spPr bwMode="auto">
            <a:xfrm>
              <a:off x="4727575" y="2568575"/>
              <a:ext cx="9525" cy="52388"/>
            </a:xfrm>
            <a:custGeom>
              <a:avLst/>
              <a:gdLst/>
              <a:ahLst/>
              <a:cxnLst>
                <a:cxn ang="0">
                  <a:pos x="10" y="3"/>
                </a:cxn>
                <a:cxn ang="0">
                  <a:pos x="10" y="3"/>
                </a:cxn>
                <a:cxn ang="0">
                  <a:pos x="3" y="48"/>
                </a:cxn>
                <a:cxn ang="0">
                  <a:pos x="1" y="72"/>
                </a:cxn>
                <a:cxn ang="0">
                  <a:pos x="0" y="95"/>
                </a:cxn>
                <a:cxn ang="0">
                  <a:pos x="0" y="95"/>
                </a:cxn>
                <a:cxn ang="0">
                  <a:pos x="0" y="97"/>
                </a:cxn>
                <a:cxn ang="0">
                  <a:pos x="1" y="98"/>
                </a:cxn>
                <a:cxn ang="0">
                  <a:pos x="3" y="99"/>
                </a:cxn>
                <a:cxn ang="0">
                  <a:pos x="6" y="99"/>
                </a:cxn>
                <a:cxn ang="0">
                  <a:pos x="7" y="99"/>
                </a:cxn>
                <a:cxn ang="0">
                  <a:pos x="9" y="98"/>
                </a:cxn>
                <a:cxn ang="0">
                  <a:pos x="10" y="97"/>
                </a:cxn>
                <a:cxn ang="0">
                  <a:pos x="10" y="95"/>
                </a:cxn>
                <a:cxn ang="0">
                  <a:pos x="10" y="95"/>
                </a:cxn>
                <a:cxn ang="0">
                  <a:pos x="11" y="72"/>
                </a:cxn>
                <a:cxn ang="0">
                  <a:pos x="13" y="50"/>
                </a:cxn>
                <a:cxn ang="0">
                  <a:pos x="19" y="6"/>
                </a:cxn>
                <a:cxn ang="0">
                  <a:pos x="19" y="6"/>
                </a:cxn>
                <a:cxn ang="0">
                  <a:pos x="19" y="4"/>
                </a:cxn>
                <a:cxn ang="0">
                  <a:pos x="18" y="2"/>
                </a:cxn>
                <a:cxn ang="0">
                  <a:pos x="15" y="0"/>
                </a:cxn>
                <a:cxn ang="0">
                  <a:pos x="14" y="0"/>
                </a:cxn>
                <a:cxn ang="0">
                  <a:pos x="12" y="0"/>
                </a:cxn>
                <a:cxn ang="0">
                  <a:pos x="11" y="2"/>
                </a:cxn>
                <a:cxn ang="0">
                  <a:pos x="10" y="3"/>
                </a:cxn>
                <a:cxn ang="0">
                  <a:pos x="10" y="3"/>
                </a:cxn>
              </a:cxnLst>
              <a:rect l="0" t="0" r="r" b="b"/>
              <a:pathLst>
                <a:path w="19" h="99">
                  <a:moveTo>
                    <a:pt x="10" y="3"/>
                  </a:moveTo>
                  <a:lnTo>
                    <a:pt x="10" y="3"/>
                  </a:lnTo>
                  <a:lnTo>
                    <a:pt x="3" y="48"/>
                  </a:lnTo>
                  <a:lnTo>
                    <a:pt x="1" y="72"/>
                  </a:lnTo>
                  <a:lnTo>
                    <a:pt x="0" y="95"/>
                  </a:lnTo>
                  <a:lnTo>
                    <a:pt x="0" y="95"/>
                  </a:lnTo>
                  <a:lnTo>
                    <a:pt x="0" y="97"/>
                  </a:lnTo>
                  <a:lnTo>
                    <a:pt x="1" y="98"/>
                  </a:lnTo>
                  <a:lnTo>
                    <a:pt x="3" y="99"/>
                  </a:lnTo>
                  <a:lnTo>
                    <a:pt x="6" y="99"/>
                  </a:lnTo>
                  <a:lnTo>
                    <a:pt x="7" y="99"/>
                  </a:lnTo>
                  <a:lnTo>
                    <a:pt x="9" y="98"/>
                  </a:lnTo>
                  <a:lnTo>
                    <a:pt x="10" y="97"/>
                  </a:lnTo>
                  <a:lnTo>
                    <a:pt x="10" y="95"/>
                  </a:lnTo>
                  <a:lnTo>
                    <a:pt x="10" y="95"/>
                  </a:lnTo>
                  <a:lnTo>
                    <a:pt x="11" y="72"/>
                  </a:lnTo>
                  <a:lnTo>
                    <a:pt x="13" y="50"/>
                  </a:lnTo>
                  <a:lnTo>
                    <a:pt x="19" y="6"/>
                  </a:lnTo>
                  <a:lnTo>
                    <a:pt x="19" y="6"/>
                  </a:lnTo>
                  <a:lnTo>
                    <a:pt x="19" y="4"/>
                  </a:lnTo>
                  <a:lnTo>
                    <a:pt x="18" y="2"/>
                  </a:lnTo>
                  <a:lnTo>
                    <a:pt x="15" y="0"/>
                  </a:lnTo>
                  <a:lnTo>
                    <a:pt x="14" y="0"/>
                  </a:lnTo>
                  <a:lnTo>
                    <a:pt x="12" y="0"/>
                  </a:lnTo>
                  <a:lnTo>
                    <a:pt x="11" y="2"/>
                  </a:lnTo>
                  <a:lnTo>
                    <a:pt x="10" y="3"/>
                  </a:lnTo>
                  <a:lnTo>
                    <a:pt x="10" y="3"/>
                  </a:lnTo>
                  <a:close/>
                </a:path>
              </a:pathLst>
            </a:custGeom>
            <a:grpFill/>
            <a:ln w="9525">
              <a:noFill/>
              <a:round/>
            </a:ln>
          </p:spPr>
          <p:txBody>
            <a:bodyPr vert="horz" wrap="square" lIns="121920" tIns="60960" rIns="121920" bIns="60960" numCol="1" anchor="t" anchorCtr="0" compatLnSpc="1"/>
            <a:lstStyle/>
            <a:p>
              <a:endParaRPr lang="zh-CN" altLang="en-US" sz="1800" dirty="0">
                <a:solidFill>
                  <a:srgbClr val="605448"/>
                </a:solidFill>
              </a:endParaRPr>
            </a:p>
          </p:txBody>
        </p:sp>
        <p:sp>
          <p:nvSpPr>
            <p:cNvPr id="41" name="Freeform 194"/>
            <p:cNvSpPr/>
            <p:nvPr/>
          </p:nvSpPr>
          <p:spPr bwMode="auto">
            <a:xfrm>
              <a:off x="4748213" y="2590800"/>
              <a:ext cx="4763" cy="57150"/>
            </a:xfrm>
            <a:custGeom>
              <a:avLst/>
              <a:gdLst/>
              <a:ahLst/>
              <a:cxnLst>
                <a:cxn ang="0">
                  <a:pos x="0" y="5"/>
                </a:cxn>
                <a:cxn ang="0">
                  <a:pos x="0" y="104"/>
                </a:cxn>
                <a:cxn ang="0">
                  <a:pos x="0" y="104"/>
                </a:cxn>
                <a:cxn ang="0">
                  <a:pos x="0" y="107"/>
                </a:cxn>
                <a:cxn ang="0">
                  <a:pos x="1" y="109"/>
                </a:cxn>
                <a:cxn ang="0">
                  <a:pos x="3" y="109"/>
                </a:cxn>
                <a:cxn ang="0">
                  <a:pos x="4" y="110"/>
                </a:cxn>
                <a:cxn ang="0">
                  <a:pos x="6" y="109"/>
                </a:cxn>
                <a:cxn ang="0">
                  <a:pos x="7" y="109"/>
                </a:cxn>
                <a:cxn ang="0">
                  <a:pos x="9" y="107"/>
                </a:cxn>
                <a:cxn ang="0">
                  <a:pos x="9" y="104"/>
                </a:cxn>
                <a:cxn ang="0">
                  <a:pos x="9" y="5"/>
                </a:cxn>
                <a:cxn ang="0">
                  <a:pos x="9" y="5"/>
                </a:cxn>
                <a:cxn ang="0">
                  <a:pos x="9" y="3"/>
                </a:cxn>
                <a:cxn ang="0">
                  <a:pos x="7" y="2"/>
                </a:cxn>
                <a:cxn ang="0">
                  <a:pos x="6" y="1"/>
                </a:cxn>
                <a:cxn ang="0">
                  <a:pos x="4" y="0"/>
                </a:cxn>
                <a:cxn ang="0">
                  <a:pos x="3" y="1"/>
                </a:cxn>
                <a:cxn ang="0">
                  <a:pos x="1" y="2"/>
                </a:cxn>
                <a:cxn ang="0">
                  <a:pos x="0" y="3"/>
                </a:cxn>
                <a:cxn ang="0">
                  <a:pos x="0" y="5"/>
                </a:cxn>
                <a:cxn ang="0">
                  <a:pos x="0" y="5"/>
                </a:cxn>
              </a:cxnLst>
              <a:rect l="0" t="0" r="r" b="b"/>
              <a:pathLst>
                <a:path w="9" h="110">
                  <a:moveTo>
                    <a:pt x="0" y="5"/>
                  </a:moveTo>
                  <a:lnTo>
                    <a:pt x="0" y="104"/>
                  </a:lnTo>
                  <a:lnTo>
                    <a:pt x="0" y="104"/>
                  </a:lnTo>
                  <a:lnTo>
                    <a:pt x="0" y="107"/>
                  </a:lnTo>
                  <a:lnTo>
                    <a:pt x="1" y="109"/>
                  </a:lnTo>
                  <a:lnTo>
                    <a:pt x="3" y="109"/>
                  </a:lnTo>
                  <a:lnTo>
                    <a:pt x="4" y="110"/>
                  </a:lnTo>
                  <a:lnTo>
                    <a:pt x="6" y="109"/>
                  </a:lnTo>
                  <a:lnTo>
                    <a:pt x="7" y="109"/>
                  </a:lnTo>
                  <a:lnTo>
                    <a:pt x="9" y="107"/>
                  </a:lnTo>
                  <a:lnTo>
                    <a:pt x="9" y="104"/>
                  </a:lnTo>
                  <a:lnTo>
                    <a:pt x="9" y="5"/>
                  </a:lnTo>
                  <a:lnTo>
                    <a:pt x="9" y="5"/>
                  </a:lnTo>
                  <a:lnTo>
                    <a:pt x="9" y="3"/>
                  </a:lnTo>
                  <a:lnTo>
                    <a:pt x="7" y="2"/>
                  </a:lnTo>
                  <a:lnTo>
                    <a:pt x="6" y="1"/>
                  </a:lnTo>
                  <a:lnTo>
                    <a:pt x="4" y="0"/>
                  </a:lnTo>
                  <a:lnTo>
                    <a:pt x="3" y="1"/>
                  </a:lnTo>
                  <a:lnTo>
                    <a:pt x="1" y="2"/>
                  </a:lnTo>
                  <a:lnTo>
                    <a:pt x="0" y="3"/>
                  </a:lnTo>
                  <a:lnTo>
                    <a:pt x="0" y="5"/>
                  </a:lnTo>
                  <a:lnTo>
                    <a:pt x="0" y="5"/>
                  </a:lnTo>
                  <a:close/>
                </a:path>
              </a:pathLst>
            </a:custGeom>
            <a:grpFill/>
            <a:ln w="9525">
              <a:noFill/>
              <a:round/>
            </a:ln>
          </p:spPr>
          <p:txBody>
            <a:bodyPr vert="horz" wrap="square" lIns="121920" tIns="60960" rIns="121920" bIns="60960" numCol="1" anchor="t" anchorCtr="0" compatLnSpc="1"/>
            <a:lstStyle/>
            <a:p>
              <a:endParaRPr lang="zh-CN" altLang="en-US" sz="1800" dirty="0">
                <a:solidFill>
                  <a:srgbClr val="605448"/>
                </a:solidFill>
              </a:endParaRPr>
            </a:p>
          </p:txBody>
        </p:sp>
        <p:sp>
          <p:nvSpPr>
            <p:cNvPr id="42" name="Freeform 195"/>
            <p:cNvSpPr/>
            <p:nvPr/>
          </p:nvSpPr>
          <p:spPr bwMode="auto">
            <a:xfrm>
              <a:off x="4641850" y="2751138"/>
              <a:ext cx="7938" cy="26988"/>
            </a:xfrm>
            <a:custGeom>
              <a:avLst/>
              <a:gdLst/>
              <a:ahLst/>
              <a:cxnLst>
                <a:cxn ang="0">
                  <a:pos x="15" y="46"/>
                </a:cxn>
                <a:cxn ang="0">
                  <a:pos x="15" y="46"/>
                </a:cxn>
                <a:cxn ang="0">
                  <a:pos x="12" y="36"/>
                </a:cxn>
                <a:cxn ang="0">
                  <a:pos x="11" y="26"/>
                </a:cxn>
                <a:cxn ang="0">
                  <a:pos x="10" y="5"/>
                </a:cxn>
                <a:cxn ang="0">
                  <a:pos x="10" y="5"/>
                </a:cxn>
                <a:cxn ang="0">
                  <a:pos x="10" y="3"/>
                </a:cxn>
                <a:cxn ang="0">
                  <a:pos x="8" y="1"/>
                </a:cxn>
                <a:cxn ang="0">
                  <a:pos x="6" y="1"/>
                </a:cxn>
                <a:cxn ang="0">
                  <a:pos x="5" y="0"/>
                </a:cxn>
                <a:cxn ang="0">
                  <a:pos x="3" y="1"/>
                </a:cxn>
                <a:cxn ang="0">
                  <a:pos x="1" y="1"/>
                </a:cxn>
                <a:cxn ang="0">
                  <a:pos x="0" y="3"/>
                </a:cxn>
                <a:cxn ang="0">
                  <a:pos x="0" y="5"/>
                </a:cxn>
                <a:cxn ang="0">
                  <a:pos x="0" y="5"/>
                </a:cxn>
                <a:cxn ang="0">
                  <a:pos x="1" y="27"/>
                </a:cxn>
                <a:cxn ang="0">
                  <a:pos x="2" y="38"/>
                </a:cxn>
                <a:cxn ang="0">
                  <a:pos x="5" y="48"/>
                </a:cxn>
                <a:cxn ang="0">
                  <a:pos x="5" y="48"/>
                </a:cxn>
                <a:cxn ang="0">
                  <a:pos x="6" y="50"/>
                </a:cxn>
                <a:cxn ang="0">
                  <a:pos x="7" y="51"/>
                </a:cxn>
                <a:cxn ang="0">
                  <a:pos x="10" y="51"/>
                </a:cxn>
                <a:cxn ang="0">
                  <a:pos x="11" y="51"/>
                </a:cxn>
                <a:cxn ang="0">
                  <a:pos x="13" y="51"/>
                </a:cxn>
                <a:cxn ang="0">
                  <a:pos x="14" y="49"/>
                </a:cxn>
                <a:cxn ang="0">
                  <a:pos x="15" y="48"/>
                </a:cxn>
                <a:cxn ang="0">
                  <a:pos x="15" y="46"/>
                </a:cxn>
                <a:cxn ang="0">
                  <a:pos x="15" y="46"/>
                </a:cxn>
              </a:cxnLst>
              <a:rect l="0" t="0" r="r" b="b"/>
              <a:pathLst>
                <a:path w="15" h="51">
                  <a:moveTo>
                    <a:pt x="15" y="46"/>
                  </a:moveTo>
                  <a:lnTo>
                    <a:pt x="15" y="46"/>
                  </a:lnTo>
                  <a:lnTo>
                    <a:pt x="12" y="36"/>
                  </a:lnTo>
                  <a:lnTo>
                    <a:pt x="11" y="26"/>
                  </a:lnTo>
                  <a:lnTo>
                    <a:pt x="10" y="5"/>
                  </a:lnTo>
                  <a:lnTo>
                    <a:pt x="10" y="5"/>
                  </a:lnTo>
                  <a:lnTo>
                    <a:pt x="10" y="3"/>
                  </a:lnTo>
                  <a:lnTo>
                    <a:pt x="8" y="1"/>
                  </a:lnTo>
                  <a:lnTo>
                    <a:pt x="6" y="1"/>
                  </a:lnTo>
                  <a:lnTo>
                    <a:pt x="5" y="0"/>
                  </a:lnTo>
                  <a:lnTo>
                    <a:pt x="3" y="1"/>
                  </a:lnTo>
                  <a:lnTo>
                    <a:pt x="1" y="1"/>
                  </a:lnTo>
                  <a:lnTo>
                    <a:pt x="0" y="3"/>
                  </a:lnTo>
                  <a:lnTo>
                    <a:pt x="0" y="5"/>
                  </a:lnTo>
                  <a:lnTo>
                    <a:pt x="0" y="5"/>
                  </a:lnTo>
                  <a:lnTo>
                    <a:pt x="1" y="27"/>
                  </a:lnTo>
                  <a:lnTo>
                    <a:pt x="2" y="38"/>
                  </a:lnTo>
                  <a:lnTo>
                    <a:pt x="5" y="48"/>
                  </a:lnTo>
                  <a:lnTo>
                    <a:pt x="5" y="48"/>
                  </a:lnTo>
                  <a:lnTo>
                    <a:pt x="6" y="50"/>
                  </a:lnTo>
                  <a:lnTo>
                    <a:pt x="7" y="51"/>
                  </a:lnTo>
                  <a:lnTo>
                    <a:pt x="10" y="51"/>
                  </a:lnTo>
                  <a:lnTo>
                    <a:pt x="11" y="51"/>
                  </a:lnTo>
                  <a:lnTo>
                    <a:pt x="13" y="51"/>
                  </a:lnTo>
                  <a:lnTo>
                    <a:pt x="14" y="49"/>
                  </a:lnTo>
                  <a:lnTo>
                    <a:pt x="15" y="48"/>
                  </a:lnTo>
                  <a:lnTo>
                    <a:pt x="15" y="46"/>
                  </a:lnTo>
                  <a:lnTo>
                    <a:pt x="15" y="46"/>
                  </a:lnTo>
                  <a:close/>
                </a:path>
              </a:pathLst>
            </a:custGeom>
            <a:grpFill/>
            <a:ln w="9525">
              <a:noFill/>
              <a:round/>
            </a:ln>
          </p:spPr>
          <p:txBody>
            <a:bodyPr vert="horz" wrap="square" lIns="121920" tIns="60960" rIns="121920" bIns="60960" numCol="1" anchor="t" anchorCtr="0" compatLnSpc="1"/>
            <a:lstStyle/>
            <a:p>
              <a:endParaRPr lang="zh-CN" altLang="en-US" sz="1800" dirty="0">
                <a:solidFill>
                  <a:srgbClr val="605448"/>
                </a:solidFill>
              </a:endParaRPr>
            </a:p>
          </p:txBody>
        </p:sp>
        <p:sp>
          <p:nvSpPr>
            <p:cNvPr id="43" name="Freeform 196"/>
            <p:cNvSpPr/>
            <p:nvPr/>
          </p:nvSpPr>
          <p:spPr bwMode="auto">
            <a:xfrm>
              <a:off x="4675188" y="2751138"/>
              <a:ext cx="12700" cy="34925"/>
            </a:xfrm>
            <a:custGeom>
              <a:avLst/>
              <a:gdLst/>
              <a:ahLst/>
              <a:cxnLst>
                <a:cxn ang="0">
                  <a:pos x="18" y="39"/>
                </a:cxn>
                <a:cxn ang="0">
                  <a:pos x="18" y="39"/>
                </a:cxn>
                <a:cxn ang="0">
                  <a:pos x="14" y="31"/>
                </a:cxn>
                <a:cxn ang="0">
                  <a:pos x="12" y="23"/>
                </a:cxn>
                <a:cxn ang="0">
                  <a:pos x="9" y="13"/>
                </a:cxn>
                <a:cxn ang="0">
                  <a:pos x="9" y="5"/>
                </a:cxn>
                <a:cxn ang="0">
                  <a:pos x="9" y="5"/>
                </a:cxn>
                <a:cxn ang="0">
                  <a:pos x="8" y="3"/>
                </a:cxn>
                <a:cxn ang="0">
                  <a:pos x="7" y="1"/>
                </a:cxn>
                <a:cxn ang="0">
                  <a:pos x="6" y="1"/>
                </a:cxn>
                <a:cxn ang="0">
                  <a:pos x="4" y="0"/>
                </a:cxn>
                <a:cxn ang="0">
                  <a:pos x="3" y="1"/>
                </a:cxn>
                <a:cxn ang="0">
                  <a:pos x="1" y="1"/>
                </a:cxn>
                <a:cxn ang="0">
                  <a:pos x="0" y="3"/>
                </a:cxn>
                <a:cxn ang="0">
                  <a:pos x="0" y="5"/>
                </a:cxn>
                <a:cxn ang="0">
                  <a:pos x="0" y="5"/>
                </a:cxn>
                <a:cxn ang="0">
                  <a:pos x="0" y="17"/>
                </a:cxn>
                <a:cxn ang="0">
                  <a:pos x="1" y="24"/>
                </a:cxn>
                <a:cxn ang="0">
                  <a:pos x="3" y="30"/>
                </a:cxn>
                <a:cxn ang="0">
                  <a:pos x="3" y="30"/>
                </a:cxn>
                <a:cxn ang="0">
                  <a:pos x="6" y="38"/>
                </a:cxn>
                <a:cxn ang="0">
                  <a:pos x="9" y="45"/>
                </a:cxn>
                <a:cxn ang="0">
                  <a:pos x="13" y="54"/>
                </a:cxn>
                <a:cxn ang="0">
                  <a:pos x="14" y="62"/>
                </a:cxn>
                <a:cxn ang="0">
                  <a:pos x="14" y="62"/>
                </a:cxn>
                <a:cxn ang="0">
                  <a:pos x="15" y="64"/>
                </a:cxn>
                <a:cxn ang="0">
                  <a:pos x="16" y="65"/>
                </a:cxn>
                <a:cxn ang="0">
                  <a:pos x="18" y="66"/>
                </a:cxn>
                <a:cxn ang="0">
                  <a:pos x="19" y="66"/>
                </a:cxn>
                <a:cxn ang="0">
                  <a:pos x="21" y="66"/>
                </a:cxn>
                <a:cxn ang="0">
                  <a:pos x="22" y="65"/>
                </a:cxn>
                <a:cxn ang="0">
                  <a:pos x="23" y="64"/>
                </a:cxn>
                <a:cxn ang="0">
                  <a:pos x="24" y="62"/>
                </a:cxn>
                <a:cxn ang="0">
                  <a:pos x="24" y="62"/>
                </a:cxn>
                <a:cxn ang="0">
                  <a:pos x="23" y="56"/>
                </a:cxn>
                <a:cxn ang="0">
                  <a:pos x="22" y="49"/>
                </a:cxn>
                <a:cxn ang="0">
                  <a:pos x="18" y="39"/>
                </a:cxn>
                <a:cxn ang="0">
                  <a:pos x="18" y="39"/>
                </a:cxn>
              </a:cxnLst>
              <a:rect l="0" t="0" r="r" b="b"/>
              <a:pathLst>
                <a:path w="24" h="66">
                  <a:moveTo>
                    <a:pt x="18" y="39"/>
                  </a:moveTo>
                  <a:lnTo>
                    <a:pt x="18" y="39"/>
                  </a:lnTo>
                  <a:lnTo>
                    <a:pt x="14" y="31"/>
                  </a:lnTo>
                  <a:lnTo>
                    <a:pt x="12" y="23"/>
                  </a:lnTo>
                  <a:lnTo>
                    <a:pt x="9" y="13"/>
                  </a:lnTo>
                  <a:lnTo>
                    <a:pt x="9" y="5"/>
                  </a:lnTo>
                  <a:lnTo>
                    <a:pt x="9" y="5"/>
                  </a:lnTo>
                  <a:lnTo>
                    <a:pt x="8" y="3"/>
                  </a:lnTo>
                  <a:lnTo>
                    <a:pt x="7" y="1"/>
                  </a:lnTo>
                  <a:lnTo>
                    <a:pt x="6" y="1"/>
                  </a:lnTo>
                  <a:lnTo>
                    <a:pt x="4" y="0"/>
                  </a:lnTo>
                  <a:lnTo>
                    <a:pt x="3" y="1"/>
                  </a:lnTo>
                  <a:lnTo>
                    <a:pt x="1" y="1"/>
                  </a:lnTo>
                  <a:lnTo>
                    <a:pt x="0" y="3"/>
                  </a:lnTo>
                  <a:lnTo>
                    <a:pt x="0" y="5"/>
                  </a:lnTo>
                  <a:lnTo>
                    <a:pt x="0" y="5"/>
                  </a:lnTo>
                  <a:lnTo>
                    <a:pt x="0" y="17"/>
                  </a:lnTo>
                  <a:lnTo>
                    <a:pt x="1" y="24"/>
                  </a:lnTo>
                  <a:lnTo>
                    <a:pt x="3" y="30"/>
                  </a:lnTo>
                  <a:lnTo>
                    <a:pt x="3" y="30"/>
                  </a:lnTo>
                  <a:lnTo>
                    <a:pt x="6" y="38"/>
                  </a:lnTo>
                  <a:lnTo>
                    <a:pt x="9" y="45"/>
                  </a:lnTo>
                  <a:lnTo>
                    <a:pt x="13" y="54"/>
                  </a:lnTo>
                  <a:lnTo>
                    <a:pt x="14" y="62"/>
                  </a:lnTo>
                  <a:lnTo>
                    <a:pt x="14" y="62"/>
                  </a:lnTo>
                  <a:lnTo>
                    <a:pt x="15" y="64"/>
                  </a:lnTo>
                  <a:lnTo>
                    <a:pt x="16" y="65"/>
                  </a:lnTo>
                  <a:lnTo>
                    <a:pt x="18" y="66"/>
                  </a:lnTo>
                  <a:lnTo>
                    <a:pt x="19" y="66"/>
                  </a:lnTo>
                  <a:lnTo>
                    <a:pt x="21" y="66"/>
                  </a:lnTo>
                  <a:lnTo>
                    <a:pt x="22" y="65"/>
                  </a:lnTo>
                  <a:lnTo>
                    <a:pt x="23" y="64"/>
                  </a:lnTo>
                  <a:lnTo>
                    <a:pt x="24" y="62"/>
                  </a:lnTo>
                  <a:lnTo>
                    <a:pt x="24" y="62"/>
                  </a:lnTo>
                  <a:lnTo>
                    <a:pt x="23" y="56"/>
                  </a:lnTo>
                  <a:lnTo>
                    <a:pt x="22" y="49"/>
                  </a:lnTo>
                  <a:lnTo>
                    <a:pt x="18" y="39"/>
                  </a:lnTo>
                  <a:lnTo>
                    <a:pt x="18" y="39"/>
                  </a:lnTo>
                  <a:close/>
                </a:path>
              </a:pathLst>
            </a:custGeom>
            <a:grpFill/>
            <a:ln w="9525">
              <a:noFill/>
              <a:round/>
            </a:ln>
          </p:spPr>
          <p:txBody>
            <a:bodyPr vert="horz" wrap="square" lIns="121920" tIns="60960" rIns="121920" bIns="60960" numCol="1" anchor="t" anchorCtr="0" compatLnSpc="1"/>
            <a:lstStyle/>
            <a:p>
              <a:endParaRPr lang="zh-CN" altLang="en-US" sz="1800" dirty="0">
                <a:solidFill>
                  <a:srgbClr val="605448"/>
                </a:solidFill>
              </a:endParaRPr>
            </a:p>
          </p:txBody>
        </p:sp>
        <p:sp>
          <p:nvSpPr>
            <p:cNvPr id="44" name="Freeform 197"/>
            <p:cNvSpPr/>
            <p:nvPr/>
          </p:nvSpPr>
          <p:spPr bwMode="auto">
            <a:xfrm>
              <a:off x="4710113" y="2759075"/>
              <a:ext cx="9525" cy="44450"/>
            </a:xfrm>
            <a:custGeom>
              <a:avLst/>
              <a:gdLst/>
              <a:ahLst/>
              <a:cxnLst>
                <a:cxn ang="0">
                  <a:pos x="10" y="4"/>
                </a:cxn>
                <a:cxn ang="0">
                  <a:pos x="10" y="4"/>
                </a:cxn>
                <a:cxn ang="0">
                  <a:pos x="10" y="2"/>
                </a:cxn>
                <a:cxn ang="0">
                  <a:pos x="9" y="1"/>
                </a:cxn>
                <a:cxn ang="0">
                  <a:pos x="6" y="0"/>
                </a:cxn>
                <a:cxn ang="0">
                  <a:pos x="4" y="0"/>
                </a:cxn>
                <a:cxn ang="0">
                  <a:pos x="3" y="0"/>
                </a:cxn>
                <a:cxn ang="0">
                  <a:pos x="1" y="1"/>
                </a:cxn>
                <a:cxn ang="0">
                  <a:pos x="0" y="2"/>
                </a:cxn>
                <a:cxn ang="0">
                  <a:pos x="0" y="4"/>
                </a:cxn>
                <a:cxn ang="0">
                  <a:pos x="0" y="4"/>
                </a:cxn>
                <a:cxn ang="0">
                  <a:pos x="1" y="24"/>
                </a:cxn>
                <a:cxn ang="0">
                  <a:pos x="3" y="44"/>
                </a:cxn>
                <a:cxn ang="0">
                  <a:pos x="6" y="63"/>
                </a:cxn>
                <a:cxn ang="0">
                  <a:pos x="10" y="82"/>
                </a:cxn>
                <a:cxn ang="0">
                  <a:pos x="10" y="82"/>
                </a:cxn>
                <a:cxn ang="0">
                  <a:pos x="11" y="84"/>
                </a:cxn>
                <a:cxn ang="0">
                  <a:pos x="12" y="85"/>
                </a:cxn>
                <a:cxn ang="0">
                  <a:pos x="14" y="85"/>
                </a:cxn>
                <a:cxn ang="0">
                  <a:pos x="16" y="85"/>
                </a:cxn>
                <a:cxn ang="0">
                  <a:pos x="17" y="84"/>
                </a:cxn>
                <a:cxn ang="0">
                  <a:pos x="18" y="83"/>
                </a:cxn>
                <a:cxn ang="0">
                  <a:pos x="19" y="82"/>
                </a:cxn>
                <a:cxn ang="0">
                  <a:pos x="19" y="80"/>
                </a:cxn>
                <a:cxn ang="0">
                  <a:pos x="19" y="80"/>
                </a:cxn>
                <a:cxn ang="0">
                  <a:pos x="16" y="61"/>
                </a:cxn>
                <a:cxn ang="0">
                  <a:pos x="13" y="43"/>
                </a:cxn>
                <a:cxn ang="0">
                  <a:pos x="11" y="24"/>
                </a:cxn>
                <a:cxn ang="0">
                  <a:pos x="10" y="4"/>
                </a:cxn>
                <a:cxn ang="0">
                  <a:pos x="10" y="4"/>
                </a:cxn>
              </a:cxnLst>
              <a:rect l="0" t="0" r="r" b="b"/>
              <a:pathLst>
                <a:path w="19" h="85">
                  <a:moveTo>
                    <a:pt x="10" y="4"/>
                  </a:moveTo>
                  <a:lnTo>
                    <a:pt x="10" y="4"/>
                  </a:lnTo>
                  <a:lnTo>
                    <a:pt x="10" y="2"/>
                  </a:lnTo>
                  <a:lnTo>
                    <a:pt x="9" y="1"/>
                  </a:lnTo>
                  <a:lnTo>
                    <a:pt x="6" y="0"/>
                  </a:lnTo>
                  <a:lnTo>
                    <a:pt x="4" y="0"/>
                  </a:lnTo>
                  <a:lnTo>
                    <a:pt x="3" y="0"/>
                  </a:lnTo>
                  <a:lnTo>
                    <a:pt x="1" y="1"/>
                  </a:lnTo>
                  <a:lnTo>
                    <a:pt x="0" y="2"/>
                  </a:lnTo>
                  <a:lnTo>
                    <a:pt x="0" y="4"/>
                  </a:lnTo>
                  <a:lnTo>
                    <a:pt x="0" y="4"/>
                  </a:lnTo>
                  <a:lnTo>
                    <a:pt x="1" y="24"/>
                  </a:lnTo>
                  <a:lnTo>
                    <a:pt x="3" y="44"/>
                  </a:lnTo>
                  <a:lnTo>
                    <a:pt x="6" y="63"/>
                  </a:lnTo>
                  <a:lnTo>
                    <a:pt x="10" y="82"/>
                  </a:lnTo>
                  <a:lnTo>
                    <a:pt x="10" y="82"/>
                  </a:lnTo>
                  <a:lnTo>
                    <a:pt x="11" y="84"/>
                  </a:lnTo>
                  <a:lnTo>
                    <a:pt x="12" y="85"/>
                  </a:lnTo>
                  <a:lnTo>
                    <a:pt x="14" y="85"/>
                  </a:lnTo>
                  <a:lnTo>
                    <a:pt x="16" y="85"/>
                  </a:lnTo>
                  <a:lnTo>
                    <a:pt x="17" y="84"/>
                  </a:lnTo>
                  <a:lnTo>
                    <a:pt x="18" y="83"/>
                  </a:lnTo>
                  <a:lnTo>
                    <a:pt x="19" y="82"/>
                  </a:lnTo>
                  <a:lnTo>
                    <a:pt x="19" y="80"/>
                  </a:lnTo>
                  <a:lnTo>
                    <a:pt x="19" y="80"/>
                  </a:lnTo>
                  <a:lnTo>
                    <a:pt x="16" y="61"/>
                  </a:lnTo>
                  <a:lnTo>
                    <a:pt x="13" y="43"/>
                  </a:lnTo>
                  <a:lnTo>
                    <a:pt x="11" y="24"/>
                  </a:lnTo>
                  <a:lnTo>
                    <a:pt x="10" y="4"/>
                  </a:lnTo>
                  <a:lnTo>
                    <a:pt x="10" y="4"/>
                  </a:lnTo>
                  <a:close/>
                </a:path>
              </a:pathLst>
            </a:custGeom>
            <a:grpFill/>
            <a:ln w="9525">
              <a:noFill/>
              <a:round/>
            </a:ln>
          </p:spPr>
          <p:txBody>
            <a:bodyPr vert="horz" wrap="square" lIns="121920" tIns="60960" rIns="121920" bIns="60960" numCol="1" anchor="t" anchorCtr="0" compatLnSpc="1"/>
            <a:lstStyle/>
            <a:p>
              <a:endParaRPr lang="zh-CN" altLang="en-US" sz="1800" dirty="0">
                <a:solidFill>
                  <a:srgbClr val="605448"/>
                </a:solidFill>
              </a:endParaRPr>
            </a:p>
          </p:txBody>
        </p:sp>
        <p:sp>
          <p:nvSpPr>
            <p:cNvPr id="45" name="Freeform 198"/>
            <p:cNvSpPr/>
            <p:nvPr/>
          </p:nvSpPr>
          <p:spPr bwMode="auto">
            <a:xfrm>
              <a:off x="4416425" y="2370138"/>
              <a:ext cx="15875" cy="106363"/>
            </a:xfrm>
            <a:custGeom>
              <a:avLst/>
              <a:gdLst/>
              <a:ahLst/>
              <a:cxnLst>
                <a:cxn ang="0">
                  <a:pos x="19" y="3"/>
                </a:cxn>
                <a:cxn ang="0">
                  <a:pos x="19" y="3"/>
                </a:cxn>
                <a:cxn ang="0">
                  <a:pos x="14" y="24"/>
                </a:cxn>
                <a:cxn ang="0">
                  <a:pos x="13" y="34"/>
                </a:cxn>
                <a:cxn ang="0">
                  <a:pos x="13" y="45"/>
                </a:cxn>
                <a:cxn ang="0">
                  <a:pos x="13" y="98"/>
                </a:cxn>
                <a:cxn ang="0">
                  <a:pos x="13" y="98"/>
                </a:cxn>
                <a:cxn ang="0">
                  <a:pos x="13" y="124"/>
                </a:cxn>
                <a:cxn ang="0">
                  <a:pos x="12" y="136"/>
                </a:cxn>
                <a:cxn ang="0">
                  <a:pos x="10" y="149"/>
                </a:cxn>
                <a:cxn ang="0">
                  <a:pos x="10" y="149"/>
                </a:cxn>
                <a:cxn ang="0">
                  <a:pos x="4" y="171"/>
                </a:cxn>
                <a:cxn ang="0">
                  <a:pos x="2" y="183"/>
                </a:cxn>
                <a:cxn ang="0">
                  <a:pos x="0" y="194"/>
                </a:cxn>
                <a:cxn ang="0">
                  <a:pos x="0" y="194"/>
                </a:cxn>
                <a:cxn ang="0">
                  <a:pos x="1" y="196"/>
                </a:cxn>
                <a:cxn ang="0">
                  <a:pos x="2" y="197"/>
                </a:cxn>
                <a:cxn ang="0">
                  <a:pos x="3" y="198"/>
                </a:cxn>
                <a:cxn ang="0">
                  <a:pos x="5" y="199"/>
                </a:cxn>
                <a:cxn ang="0">
                  <a:pos x="6" y="198"/>
                </a:cxn>
                <a:cxn ang="0">
                  <a:pos x="8" y="197"/>
                </a:cxn>
                <a:cxn ang="0">
                  <a:pos x="9" y="196"/>
                </a:cxn>
                <a:cxn ang="0">
                  <a:pos x="10" y="194"/>
                </a:cxn>
                <a:cxn ang="0">
                  <a:pos x="10" y="194"/>
                </a:cxn>
                <a:cxn ang="0">
                  <a:pos x="11" y="182"/>
                </a:cxn>
                <a:cxn ang="0">
                  <a:pos x="14" y="169"/>
                </a:cxn>
                <a:cxn ang="0">
                  <a:pos x="20" y="144"/>
                </a:cxn>
                <a:cxn ang="0">
                  <a:pos x="20" y="144"/>
                </a:cxn>
                <a:cxn ang="0">
                  <a:pos x="22" y="135"/>
                </a:cxn>
                <a:cxn ang="0">
                  <a:pos x="22" y="125"/>
                </a:cxn>
                <a:cxn ang="0">
                  <a:pos x="22" y="105"/>
                </a:cxn>
                <a:cxn ang="0">
                  <a:pos x="22" y="105"/>
                </a:cxn>
                <a:cxn ang="0">
                  <a:pos x="22" y="80"/>
                </a:cxn>
                <a:cxn ang="0">
                  <a:pos x="22" y="55"/>
                </a:cxn>
                <a:cxn ang="0">
                  <a:pos x="23" y="31"/>
                </a:cxn>
                <a:cxn ang="0">
                  <a:pos x="25" y="18"/>
                </a:cxn>
                <a:cxn ang="0">
                  <a:pos x="29" y="6"/>
                </a:cxn>
                <a:cxn ang="0">
                  <a:pos x="29" y="6"/>
                </a:cxn>
                <a:cxn ang="0">
                  <a:pos x="29" y="4"/>
                </a:cxn>
                <a:cxn ang="0">
                  <a:pos x="28" y="2"/>
                </a:cxn>
                <a:cxn ang="0">
                  <a:pos x="27" y="1"/>
                </a:cxn>
                <a:cxn ang="0">
                  <a:pos x="24" y="0"/>
                </a:cxn>
                <a:cxn ang="0">
                  <a:pos x="23" y="0"/>
                </a:cxn>
                <a:cxn ang="0">
                  <a:pos x="21" y="0"/>
                </a:cxn>
                <a:cxn ang="0">
                  <a:pos x="20" y="2"/>
                </a:cxn>
                <a:cxn ang="0">
                  <a:pos x="19" y="3"/>
                </a:cxn>
                <a:cxn ang="0">
                  <a:pos x="19" y="3"/>
                </a:cxn>
              </a:cxnLst>
              <a:rect l="0" t="0" r="r" b="b"/>
              <a:pathLst>
                <a:path w="29" h="199">
                  <a:moveTo>
                    <a:pt x="19" y="3"/>
                  </a:moveTo>
                  <a:lnTo>
                    <a:pt x="19" y="3"/>
                  </a:lnTo>
                  <a:lnTo>
                    <a:pt x="14" y="24"/>
                  </a:lnTo>
                  <a:lnTo>
                    <a:pt x="13" y="34"/>
                  </a:lnTo>
                  <a:lnTo>
                    <a:pt x="13" y="45"/>
                  </a:lnTo>
                  <a:lnTo>
                    <a:pt x="13" y="98"/>
                  </a:lnTo>
                  <a:lnTo>
                    <a:pt x="13" y="98"/>
                  </a:lnTo>
                  <a:lnTo>
                    <a:pt x="13" y="124"/>
                  </a:lnTo>
                  <a:lnTo>
                    <a:pt x="12" y="136"/>
                  </a:lnTo>
                  <a:lnTo>
                    <a:pt x="10" y="149"/>
                  </a:lnTo>
                  <a:lnTo>
                    <a:pt x="10" y="149"/>
                  </a:lnTo>
                  <a:lnTo>
                    <a:pt x="4" y="171"/>
                  </a:lnTo>
                  <a:lnTo>
                    <a:pt x="2" y="183"/>
                  </a:lnTo>
                  <a:lnTo>
                    <a:pt x="0" y="194"/>
                  </a:lnTo>
                  <a:lnTo>
                    <a:pt x="0" y="194"/>
                  </a:lnTo>
                  <a:lnTo>
                    <a:pt x="1" y="196"/>
                  </a:lnTo>
                  <a:lnTo>
                    <a:pt x="2" y="197"/>
                  </a:lnTo>
                  <a:lnTo>
                    <a:pt x="3" y="198"/>
                  </a:lnTo>
                  <a:lnTo>
                    <a:pt x="5" y="199"/>
                  </a:lnTo>
                  <a:lnTo>
                    <a:pt x="6" y="198"/>
                  </a:lnTo>
                  <a:lnTo>
                    <a:pt x="8" y="197"/>
                  </a:lnTo>
                  <a:lnTo>
                    <a:pt x="9" y="196"/>
                  </a:lnTo>
                  <a:lnTo>
                    <a:pt x="10" y="194"/>
                  </a:lnTo>
                  <a:lnTo>
                    <a:pt x="10" y="194"/>
                  </a:lnTo>
                  <a:lnTo>
                    <a:pt x="11" y="182"/>
                  </a:lnTo>
                  <a:lnTo>
                    <a:pt x="14" y="169"/>
                  </a:lnTo>
                  <a:lnTo>
                    <a:pt x="20" y="144"/>
                  </a:lnTo>
                  <a:lnTo>
                    <a:pt x="20" y="144"/>
                  </a:lnTo>
                  <a:lnTo>
                    <a:pt x="22" y="135"/>
                  </a:lnTo>
                  <a:lnTo>
                    <a:pt x="22" y="125"/>
                  </a:lnTo>
                  <a:lnTo>
                    <a:pt x="22" y="105"/>
                  </a:lnTo>
                  <a:lnTo>
                    <a:pt x="22" y="105"/>
                  </a:lnTo>
                  <a:lnTo>
                    <a:pt x="22" y="80"/>
                  </a:lnTo>
                  <a:lnTo>
                    <a:pt x="22" y="55"/>
                  </a:lnTo>
                  <a:lnTo>
                    <a:pt x="23" y="31"/>
                  </a:lnTo>
                  <a:lnTo>
                    <a:pt x="25" y="18"/>
                  </a:lnTo>
                  <a:lnTo>
                    <a:pt x="29" y="6"/>
                  </a:lnTo>
                  <a:lnTo>
                    <a:pt x="29" y="6"/>
                  </a:lnTo>
                  <a:lnTo>
                    <a:pt x="29" y="4"/>
                  </a:lnTo>
                  <a:lnTo>
                    <a:pt x="28" y="2"/>
                  </a:lnTo>
                  <a:lnTo>
                    <a:pt x="27" y="1"/>
                  </a:lnTo>
                  <a:lnTo>
                    <a:pt x="24" y="0"/>
                  </a:lnTo>
                  <a:lnTo>
                    <a:pt x="23" y="0"/>
                  </a:lnTo>
                  <a:lnTo>
                    <a:pt x="21" y="0"/>
                  </a:lnTo>
                  <a:lnTo>
                    <a:pt x="20" y="2"/>
                  </a:lnTo>
                  <a:lnTo>
                    <a:pt x="19" y="3"/>
                  </a:lnTo>
                  <a:lnTo>
                    <a:pt x="19" y="3"/>
                  </a:lnTo>
                  <a:close/>
                </a:path>
              </a:pathLst>
            </a:custGeom>
            <a:grpFill/>
            <a:ln w="9525">
              <a:noFill/>
              <a:round/>
            </a:ln>
          </p:spPr>
          <p:txBody>
            <a:bodyPr vert="horz" wrap="square" lIns="121920" tIns="60960" rIns="121920" bIns="60960" numCol="1" anchor="t" anchorCtr="0" compatLnSpc="1"/>
            <a:lstStyle/>
            <a:p>
              <a:endParaRPr lang="zh-CN" altLang="en-US" sz="1800" dirty="0">
                <a:solidFill>
                  <a:srgbClr val="605448"/>
                </a:solidFill>
              </a:endParaRPr>
            </a:p>
          </p:txBody>
        </p:sp>
        <p:sp>
          <p:nvSpPr>
            <p:cNvPr id="46" name="Freeform 199"/>
            <p:cNvSpPr/>
            <p:nvPr/>
          </p:nvSpPr>
          <p:spPr bwMode="auto">
            <a:xfrm>
              <a:off x="4464050" y="2424113"/>
              <a:ext cx="19050" cy="88900"/>
            </a:xfrm>
            <a:custGeom>
              <a:avLst/>
              <a:gdLst/>
              <a:ahLst/>
              <a:cxnLst>
                <a:cxn ang="0">
                  <a:pos x="26" y="3"/>
                </a:cxn>
                <a:cxn ang="0">
                  <a:pos x="26" y="3"/>
                </a:cxn>
                <a:cxn ang="0">
                  <a:pos x="18" y="42"/>
                </a:cxn>
                <a:cxn ang="0">
                  <a:pos x="11" y="83"/>
                </a:cxn>
                <a:cxn ang="0">
                  <a:pos x="6" y="123"/>
                </a:cxn>
                <a:cxn ang="0">
                  <a:pos x="0" y="162"/>
                </a:cxn>
                <a:cxn ang="0">
                  <a:pos x="0" y="162"/>
                </a:cxn>
                <a:cxn ang="0">
                  <a:pos x="0" y="164"/>
                </a:cxn>
                <a:cxn ang="0">
                  <a:pos x="2" y="166"/>
                </a:cxn>
                <a:cxn ang="0">
                  <a:pos x="3" y="167"/>
                </a:cxn>
                <a:cxn ang="0">
                  <a:pos x="5" y="167"/>
                </a:cxn>
                <a:cxn ang="0">
                  <a:pos x="8" y="166"/>
                </a:cxn>
                <a:cxn ang="0">
                  <a:pos x="10" y="164"/>
                </a:cxn>
                <a:cxn ang="0">
                  <a:pos x="10" y="162"/>
                </a:cxn>
                <a:cxn ang="0">
                  <a:pos x="10" y="162"/>
                </a:cxn>
                <a:cxn ang="0">
                  <a:pos x="15" y="123"/>
                </a:cxn>
                <a:cxn ang="0">
                  <a:pos x="20" y="84"/>
                </a:cxn>
                <a:cxn ang="0">
                  <a:pos x="26" y="45"/>
                </a:cxn>
                <a:cxn ang="0">
                  <a:pos x="36" y="6"/>
                </a:cxn>
                <a:cxn ang="0">
                  <a:pos x="36" y="6"/>
                </a:cxn>
                <a:cxn ang="0">
                  <a:pos x="36" y="4"/>
                </a:cxn>
                <a:cxn ang="0">
                  <a:pos x="35" y="2"/>
                </a:cxn>
                <a:cxn ang="0">
                  <a:pos x="34" y="1"/>
                </a:cxn>
                <a:cxn ang="0">
                  <a:pos x="31" y="0"/>
                </a:cxn>
                <a:cxn ang="0">
                  <a:pos x="29" y="0"/>
                </a:cxn>
                <a:cxn ang="0">
                  <a:pos x="28" y="0"/>
                </a:cxn>
                <a:cxn ang="0">
                  <a:pos x="26" y="1"/>
                </a:cxn>
                <a:cxn ang="0">
                  <a:pos x="26" y="3"/>
                </a:cxn>
                <a:cxn ang="0">
                  <a:pos x="26" y="3"/>
                </a:cxn>
              </a:cxnLst>
              <a:rect l="0" t="0" r="r" b="b"/>
              <a:pathLst>
                <a:path w="36" h="167">
                  <a:moveTo>
                    <a:pt x="26" y="3"/>
                  </a:moveTo>
                  <a:lnTo>
                    <a:pt x="26" y="3"/>
                  </a:lnTo>
                  <a:lnTo>
                    <a:pt x="18" y="42"/>
                  </a:lnTo>
                  <a:lnTo>
                    <a:pt x="11" y="83"/>
                  </a:lnTo>
                  <a:lnTo>
                    <a:pt x="6" y="123"/>
                  </a:lnTo>
                  <a:lnTo>
                    <a:pt x="0" y="162"/>
                  </a:lnTo>
                  <a:lnTo>
                    <a:pt x="0" y="162"/>
                  </a:lnTo>
                  <a:lnTo>
                    <a:pt x="0" y="164"/>
                  </a:lnTo>
                  <a:lnTo>
                    <a:pt x="2" y="166"/>
                  </a:lnTo>
                  <a:lnTo>
                    <a:pt x="3" y="167"/>
                  </a:lnTo>
                  <a:lnTo>
                    <a:pt x="5" y="167"/>
                  </a:lnTo>
                  <a:lnTo>
                    <a:pt x="8" y="166"/>
                  </a:lnTo>
                  <a:lnTo>
                    <a:pt x="10" y="164"/>
                  </a:lnTo>
                  <a:lnTo>
                    <a:pt x="10" y="162"/>
                  </a:lnTo>
                  <a:lnTo>
                    <a:pt x="10" y="162"/>
                  </a:lnTo>
                  <a:lnTo>
                    <a:pt x="15" y="123"/>
                  </a:lnTo>
                  <a:lnTo>
                    <a:pt x="20" y="84"/>
                  </a:lnTo>
                  <a:lnTo>
                    <a:pt x="26" y="45"/>
                  </a:lnTo>
                  <a:lnTo>
                    <a:pt x="36" y="6"/>
                  </a:lnTo>
                  <a:lnTo>
                    <a:pt x="36" y="6"/>
                  </a:lnTo>
                  <a:lnTo>
                    <a:pt x="36" y="4"/>
                  </a:lnTo>
                  <a:lnTo>
                    <a:pt x="35" y="2"/>
                  </a:lnTo>
                  <a:lnTo>
                    <a:pt x="34" y="1"/>
                  </a:lnTo>
                  <a:lnTo>
                    <a:pt x="31" y="0"/>
                  </a:lnTo>
                  <a:lnTo>
                    <a:pt x="29" y="0"/>
                  </a:lnTo>
                  <a:lnTo>
                    <a:pt x="28" y="0"/>
                  </a:lnTo>
                  <a:lnTo>
                    <a:pt x="26" y="1"/>
                  </a:lnTo>
                  <a:lnTo>
                    <a:pt x="26" y="3"/>
                  </a:lnTo>
                  <a:lnTo>
                    <a:pt x="26" y="3"/>
                  </a:lnTo>
                  <a:close/>
                </a:path>
              </a:pathLst>
            </a:custGeom>
            <a:grpFill/>
            <a:ln w="9525">
              <a:noFill/>
              <a:round/>
            </a:ln>
          </p:spPr>
          <p:txBody>
            <a:bodyPr vert="horz" wrap="square" lIns="121920" tIns="60960" rIns="121920" bIns="60960" numCol="1" anchor="t" anchorCtr="0" compatLnSpc="1"/>
            <a:lstStyle/>
            <a:p>
              <a:endParaRPr lang="zh-CN" altLang="en-US" sz="1800" dirty="0">
                <a:solidFill>
                  <a:srgbClr val="605448"/>
                </a:solidFill>
              </a:endParaRPr>
            </a:p>
          </p:txBody>
        </p:sp>
        <p:sp>
          <p:nvSpPr>
            <p:cNvPr id="47" name="Freeform 200"/>
            <p:cNvSpPr/>
            <p:nvPr/>
          </p:nvSpPr>
          <p:spPr bwMode="auto">
            <a:xfrm>
              <a:off x="4521200" y="2484438"/>
              <a:ext cx="17463" cy="95250"/>
            </a:xfrm>
            <a:custGeom>
              <a:avLst/>
              <a:gdLst/>
              <a:ahLst/>
              <a:cxnLst>
                <a:cxn ang="0">
                  <a:pos x="26" y="5"/>
                </a:cxn>
                <a:cxn ang="0">
                  <a:pos x="26" y="5"/>
                </a:cxn>
                <a:cxn ang="0">
                  <a:pos x="25" y="26"/>
                </a:cxn>
                <a:cxn ang="0">
                  <a:pos x="23" y="46"/>
                </a:cxn>
                <a:cxn ang="0">
                  <a:pos x="20" y="67"/>
                </a:cxn>
                <a:cxn ang="0">
                  <a:pos x="14" y="88"/>
                </a:cxn>
                <a:cxn ang="0">
                  <a:pos x="14" y="88"/>
                </a:cxn>
                <a:cxn ang="0">
                  <a:pos x="11" y="98"/>
                </a:cxn>
                <a:cxn ang="0">
                  <a:pos x="9" y="109"/>
                </a:cxn>
                <a:cxn ang="0">
                  <a:pos x="6" y="131"/>
                </a:cxn>
                <a:cxn ang="0">
                  <a:pos x="3" y="153"/>
                </a:cxn>
                <a:cxn ang="0">
                  <a:pos x="0" y="174"/>
                </a:cxn>
                <a:cxn ang="0">
                  <a:pos x="0" y="174"/>
                </a:cxn>
                <a:cxn ang="0">
                  <a:pos x="0" y="176"/>
                </a:cxn>
                <a:cxn ang="0">
                  <a:pos x="1" y="177"/>
                </a:cxn>
                <a:cxn ang="0">
                  <a:pos x="4" y="179"/>
                </a:cxn>
                <a:cxn ang="0">
                  <a:pos x="6" y="179"/>
                </a:cxn>
                <a:cxn ang="0">
                  <a:pos x="7" y="179"/>
                </a:cxn>
                <a:cxn ang="0">
                  <a:pos x="8" y="178"/>
                </a:cxn>
                <a:cxn ang="0">
                  <a:pos x="9" y="176"/>
                </a:cxn>
                <a:cxn ang="0">
                  <a:pos x="9" y="176"/>
                </a:cxn>
                <a:cxn ang="0">
                  <a:pos x="12" y="155"/>
                </a:cxn>
                <a:cxn ang="0">
                  <a:pos x="15" y="133"/>
                </a:cxn>
                <a:cxn ang="0">
                  <a:pos x="18" y="111"/>
                </a:cxn>
                <a:cxn ang="0">
                  <a:pos x="24" y="91"/>
                </a:cxn>
                <a:cxn ang="0">
                  <a:pos x="24" y="91"/>
                </a:cxn>
                <a:cxn ang="0">
                  <a:pos x="28" y="69"/>
                </a:cxn>
                <a:cxn ang="0">
                  <a:pos x="32" y="48"/>
                </a:cxn>
                <a:cxn ang="0">
                  <a:pos x="34" y="27"/>
                </a:cxn>
                <a:cxn ang="0">
                  <a:pos x="35" y="5"/>
                </a:cxn>
                <a:cxn ang="0">
                  <a:pos x="35" y="5"/>
                </a:cxn>
                <a:cxn ang="0">
                  <a:pos x="34" y="3"/>
                </a:cxn>
                <a:cxn ang="0">
                  <a:pos x="33" y="1"/>
                </a:cxn>
                <a:cxn ang="0">
                  <a:pos x="32" y="0"/>
                </a:cxn>
                <a:cxn ang="0">
                  <a:pos x="30" y="0"/>
                </a:cxn>
                <a:cxn ang="0">
                  <a:pos x="28" y="0"/>
                </a:cxn>
                <a:cxn ang="0">
                  <a:pos x="27" y="1"/>
                </a:cxn>
                <a:cxn ang="0">
                  <a:pos x="26" y="3"/>
                </a:cxn>
                <a:cxn ang="0">
                  <a:pos x="26" y="5"/>
                </a:cxn>
                <a:cxn ang="0">
                  <a:pos x="26" y="5"/>
                </a:cxn>
              </a:cxnLst>
              <a:rect l="0" t="0" r="r" b="b"/>
              <a:pathLst>
                <a:path w="35" h="179">
                  <a:moveTo>
                    <a:pt x="26" y="5"/>
                  </a:moveTo>
                  <a:lnTo>
                    <a:pt x="26" y="5"/>
                  </a:lnTo>
                  <a:lnTo>
                    <a:pt x="25" y="26"/>
                  </a:lnTo>
                  <a:lnTo>
                    <a:pt x="23" y="46"/>
                  </a:lnTo>
                  <a:lnTo>
                    <a:pt x="20" y="67"/>
                  </a:lnTo>
                  <a:lnTo>
                    <a:pt x="14" y="88"/>
                  </a:lnTo>
                  <a:lnTo>
                    <a:pt x="14" y="88"/>
                  </a:lnTo>
                  <a:lnTo>
                    <a:pt x="11" y="98"/>
                  </a:lnTo>
                  <a:lnTo>
                    <a:pt x="9" y="109"/>
                  </a:lnTo>
                  <a:lnTo>
                    <a:pt x="6" y="131"/>
                  </a:lnTo>
                  <a:lnTo>
                    <a:pt x="3" y="153"/>
                  </a:lnTo>
                  <a:lnTo>
                    <a:pt x="0" y="174"/>
                  </a:lnTo>
                  <a:lnTo>
                    <a:pt x="0" y="174"/>
                  </a:lnTo>
                  <a:lnTo>
                    <a:pt x="0" y="176"/>
                  </a:lnTo>
                  <a:lnTo>
                    <a:pt x="1" y="177"/>
                  </a:lnTo>
                  <a:lnTo>
                    <a:pt x="4" y="179"/>
                  </a:lnTo>
                  <a:lnTo>
                    <a:pt x="6" y="179"/>
                  </a:lnTo>
                  <a:lnTo>
                    <a:pt x="7" y="179"/>
                  </a:lnTo>
                  <a:lnTo>
                    <a:pt x="8" y="178"/>
                  </a:lnTo>
                  <a:lnTo>
                    <a:pt x="9" y="176"/>
                  </a:lnTo>
                  <a:lnTo>
                    <a:pt x="9" y="176"/>
                  </a:lnTo>
                  <a:lnTo>
                    <a:pt x="12" y="155"/>
                  </a:lnTo>
                  <a:lnTo>
                    <a:pt x="15" y="133"/>
                  </a:lnTo>
                  <a:lnTo>
                    <a:pt x="18" y="111"/>
                  </a:lnTo>
                  <a:lnTo>
                    <a:pt x="24" y="91"/>
                  </a:lnTo>
                  <a:lnTo>
                    <a:pt x="24" y="91"/>
                  </a:lnTo>
                  <a:lnTo>
                    <a:pt x="28" y="69"/>
                  </a:lnTo>
                  <a:lnTo>
                    <a:pt x="32" y="48"/>
                  </a:lnTo>
                  <a:lnTo>
                    <a:pt x="34" y="27"/>
                  </a:lnTo>
                  <a:lnTo>
                    <a:pt x="35" y="5"/>
                  </a:lnTo>
                  <a:lnTo>
                    <a:pt x="35" y="5"/>
                  </a:lnTo>
                  <a:lnTo>
                    <a:pt x="34" y="3"/>
                  </a:lnTo>
                  <a:lnTo>
                    <a:pt x="33" y="1"/>
                  </a:lnTo>
                  <a:lnTo>
                    <a:pt x="32" y="0"/>
                  </a:lnTo>
                  <a:lnTo>
                    <a:pt x="30" y="0"/>
                  </a:lnTo>
                  <a:lnTo>
                    <a:pt x="28" y="0"/>
                  </a:lnTo>
                  <a:lnTo>
                    <a:pt x="27" y="1"/>
                  </a:lnTo>
                  <a:lnTo>
                    <a:pt x="26" y="3"/>
                  </a:lnTo>
                  <a:lnTo>
                    <a:pt x="26" y="5"/>
                  </a:lnTo>
                  <a:lnTo>
                    <a:pt x="26" y="5"/>
                  </a:lnTo>
                  <a:close/>
                </a:path>
              </a:pathLst>
            </a:custGeom>
            <a:grpFill/>
            <a:ln w="9525">
              <a:noFill/>
              <a:round/>
            </a:ln>
          </p:spPr>
          <p:txBody>
            <a:bodyPr vert="horz" wrap="square" lIns="121920" tIns="60960" rIns="121920" bIns="60960" numCol="1" anchor="t" anchorCtr="0" compatLnSpc="1"/>
            <a:lstStyle/>
            <a:p>
              <a:endParaRPr lang="zh-CN" altLang="en-US" sz="1800" dirty="0">
                <a:solidFill>
                  <a:srgbClr val="605448"/>
                </a:solidFill>
              </a:endParaRPr>
            </a:p>
          </p:txBody>
        </p:sp>
        <p:sp>
          <p:nvSpPr>
            <p:cNvPr id="48" name="Freeform 201"/>
            <p:cNvSpPr/>
            <p:nvPr/>
          </p:nvSpPr>
          <p:spPr bwMode="auto">
            <a:xfrm>
              <a:off x="4570413" y="2508250"/>
              <a:ext cx="12700" cy="41275"/>
            </a:xfrm>
            <a:custGeom>
              <a:avLst/>
              <a:gdLst/>
              <a:ahLst/>
              <a:cxnLst>
                <a:cxn ang="0">
                  <a:pos x="12" y="3"/>
                </a:cxn>
                <a:cxn ang="0">
                  <a:pos x="12" y="3"/>
                </a:cxn>
                <a:cxn ang="0">
                  <a:pos x="8" y="21"/>
                </a:cxn>
                <a:cxn ang="0">
                  <a:pos x="6" y="38"/>
                </a:cxn>
                <a:cxn ang="0">
                  <a:pos x="3" y="56"/>
                </a:cxn>
                <a:cxn ang="0">
                  <a:pos x="0" y="73"/>
                </a:cxn>
                <a:cxn ang="0">
                  <a:pos x="0" y="73"/>
                </a:cxn>
                <a:cxn ang="0">
                  <a:pos x="0" y="76"/>
                </a:cxn>
                <a:cxn ang="0">
                  <a:pos x="1" y="77"/>
                </a:cxn>
                <a:cxn ang="0">
                  <a:pos x="2" y="78"/>
                </a:cxn>
                <a:cxn ang="0">
                  <a:pos x="3" y="79"/>
                </a:cxn>
                <a:cxn ang="0">
                  <a:pos x="5" y="79"/>
                </a:cxn>
                <a:cxn ang="0">
                  <a:pos x="7" y="79"/>
                </a:cxn>
                <a:cxn ang="0">
                  <a:pos x="8" y="78"/>
                </a:cxn>
                <a:cxn ang="0">
                  <a:pos x="9" y="76"/>
                </a:cxn>
                <a:cxn ang="0">
                  <a:pos x="9" y="76"/>
                </a:cxn>
                <a:cxn ang="0">
                  <a:pos x="12" y="58"/>
                </a:cxn>
                <a:cxn ang="0">
                  <a:pos x="14" y="40"/>
                </a:cxn>
                <a:cxn ang="0">
                  <a:pos x="17" y="23"/>
                </a:cxn>
                <a:cxn ang="0">
                  <a:pos x="22" y="6"/>
                </a:cxn>
                <a:cxn ang="0">
                  <a:pos x="22" y="6"/>
                </a:cxn>
                <a:cxn ang="0">
                  <a:pos x="22" y="4"/>
                </a:cxn>
                <a:cxn ang="0">
                  <a:pos x="22" y="2"/>
                </a:cxn>
                <a:cxn ang="0">
                  <a:pos x="21" y="1"/>
                </a:cxn>
                <a:cxn ang="0">
                  <a:pos x="19" y="0"/>
                </a:cxn>
                <a:cxn ang="0">
                  <a:pos x="16" y="0"/>
                </a:cxn>
                <a:cxn ang="0">
                  <a:pos x="15" y="0"/>
                </a:cxn>
                <a:cxn ang="0">
                  <a:pos x="13" y="1"/>
                </a:cxn>
                <a:cxn ang="0">
                  <a:pos x="12" y="3"/>
                </a:cxn>
                <a:cxn ang="0">
                  <a:pos x="12" y="3"/>
                </a:cxn>
              </a:cxnLst>
              <a:rect l="0" t="0" r="r" b="b"/>
              <a:pathLst>
                <a:path w="22" h="79">
                  <a:moveTo>
                    <a:pt x="12" y="3"/>
                  </a:moveTo>
                  <a:lnTo>
                    <a:pt x="12" y="3"/>
                  </a:lnTo>
                  <a:lnTo>
                    <a:pt x="8" y="21"/>
                  </a:lnTo>
                  <a:lnTo>
                    <a:pt x="6" y="38"/>
                  </a:lnTo>
                  <a:lnTo>
                    <a:pt x="3" y="56"/>
                  </a:lnTo>
                  <a:lnTo>
                    <a:pt x="0" y="73"/>
                  </a:lnTo>
                  <a:lnTo>
                    <a:pt x="0" y="73"/>
                  </a:lnTo>
                  <a:lnTo>
                    <a:pt x="0" y="76"/>
                  </a:lnTo>
                  <a:lnTo>
                    <a:pt x="1" y="77"/>
                  </a:lnTo>
                  <a:lnTo>
                    <a:pt x="2" y="78"/>
                  </a:lnTo>
                  <a:lnTo>
                    <a:pt x="3" y="79"/>
                  </a:lnTo>
                  <a:lnTo>
                    <a:pt x="5" y="79"/>
                  </a:lnTo>
                  <a:lnTo>
                    <a:pt x="7" y="79"/>
                  </a:lnTo>
                  <a:lnTo>
                    <a:pt x="8" y="78"/>
                  </a:lnTo>
                  <a:lnTo>
                    <a:pt x="9" y="76"/>
                  </a:lnTo>
                  <a:lnTo>
                    <a:pt x="9" y="76"/>
                  </a:lnTo>
                  <a:lnTo>
                    <a:pt x="12" y="58"/>
                  </a:lnTo>
                  <a:lnTo>
                    <a:pt x="14" y="40"/>
                  </a:lnTo>
                  <a:lnTo>
                    <a:pt x="17" y="23"/>
                  </a:lnTo>
                  <a:lnTo>
                    <a:pt x="22" y="6"/>
                  </a:lnTo>
                  <a:lnTo>
                    <a:pt x="22" y="6"/>
                  </a:lnTo>
                  <a:lnTo>
                    <a:pt x="22" y="4"/>
                  </a:lnTo>
                  <a:lnTo>
                    <a:pt x="22" y="2"/>
                  </a:lnTo>
                  <a:lnTo>
                    <a:pt x="21" y="1"/>
                  </a:lnTo>
                  <a:lnTo>
                    <a:pt x="19" y="0"/>
                  </a:lnTo>
                  <a:lnTo>
                    <a:pt x="16" y="0"/>
                  </a:lnTo>
                  <a:lnTo>
                    <a:pt x="15" y="0"/>
                  </a:lnTo>
                  <a:lnTo>
                    <a:pt x="13" y="1"/>
                  </a:lnTo>
                  <a:lnTo>
                    <a:pt x="12" y="3"/>
                  </a:lnTo>
                  <a:lnTo>
                    <a:pt x="12" y="3"/>
                  </a:lnTo>
                  <a:close/>
                </a:path>
              </a:pathLst>
            </a:custGeom>
            <a:grpFill/>
            <a:ln w="9525">
              <a:noFill/>
              <a:round/>
            </a:ln>
          </p:spPr>
          <p:txBody>
            <a:bodyPr vert="horz" wrap="square" lIns="121920" tIns="60960" rIns="121920" bIns="60960" numCol="1" anchor="t" anchorCtr="0" compatLnSpc="1"/>
            <a:lstStyle/>
            <a:p>
              <a:endParaRPr lang="zh-CN" altLang="en-US" sz="1800" dirty="0">
                <a:solidFill>
                  <a:srgbClr val="605448"/>
                </a:solidFill>
              </a:endParaRPr>
            </a:p>
          </p:txBody>
        </p:sp>
        <p:sp>
          <p:nvSpPr>
            <p:cNvPr id="49" name="Freeform 202"/>
            <p:cNvSpPr/>
            <p:nvPr/>
          </p:nvSpPr>
          <p:spPr bwMode="auto">
            <a:xfrm>
              <a:off x="4603750" y="2557463"/>
              <a:ext cx="15875" cy="46038"/>
            </a:xfrm>
            <a:custGeom>
              <a:avLst/>
              <a:gdLst/>
              <a:ahLst/>
              <a:cxnLst>
                <a:cxn ang="0">
                  <a:pos x="20" y="3"/>
                </a:cxn>
                <a:cxn ang="0">
                  <a:pos x="20" y="3"/>
                </a:cxn>
                <a:cxn ang="0">
                  <a:pos x="0" y="79"/>
                </a:cxn>
                <a:cxn ang="0">
                  <a:pos x="0" y="79"/>
                </a:cxn>
                <a:cxn ang="0">
                  <a:pos x="0" y="81"/>
                </a:cxn>
                <a:cxn ang="0">
                  <a:pos x="1" y="83"/>
                </a:cxn>
                <a:cxn ang="0">
                  <a:pos x="2" y="84"/>
                </a:cxn>
                <a:cxn ang="0">
                  <a:pos x="4" y="85"/>
                </a:cxn>
                <a:cxn ang="0">
                  <a:pos x="5" y="85"/>
                </a:cxn>
                <a:cxn ang="0">
                  <a:pos x="7" y="85"/>
                </a:cxn>
                <a:cxn ang="0">
                  <a:pos x="8" y="84"/>
                </a:cxn>
                <a:cxn ang="0">
                  <a:pos x="9" y="82"/>
                </a:cxn>
                <a:cxn ang="0">
                  <a:pos x="9" y="82"/>
                </a:cxn>
                <a:cxn ang="0">
                  <a:pos x="28" y="5"/>
                </a:cxn>
                <a:cxn ang="0">
                  <a:pos x="28" y="5"/>
                </a:cxn>
                <a:cxn ang="0">
                  <a:pos x="29" y="3"/>
                </a:cxn>
                <a:cxn ang="0">
                  <a:pos x="28" y="2"/>
                </a:cxn>
                <a:cxn ang="0">
                  <a:pos x="27" y="1"/>
                </a:cxn>
                <a:cxn ang="0">
                  <a:pos x="25" y="0"/>
                </a:cxn>
                <a:cxn ang="0">
                  <a:pos x="23" y="0"/>
                </a:cxn>
                <a:cxn ang="0">
                  <a:pos x="22" y="0"/>
                </a:cxn>
                <a:cxn ang="0">
                  <a:pos x="20" y="1"/>
                </a:cxn>
                <a:cxn ang="0">
                  <a:pos x="20" y="3"/>
                </a:cxn>
                <a:cxn ang="0">
                  <a:pos x="20" y="3"/>
                </a:cxn>
              </a:cxnLst>
              <a:rect l="0" t="0" r="r" b="b"/>
              <a:pathLst>
                <a:path w="29" h="85">
                  <a:moveTo>
                    <a:pt x="20" y="3"/>
                  </a:moveTo>
                  <a:lnTo>
                    <a:pt x="20" y="3"/>
                  </a:lnTo>
                  <a:lnTo>
                    <a:pt x="0" y="79"/>
                  </a:lnTo>
                  <a:lnTo>
                    <a:pt x="0" y="79"/>
                  </a:lnTo>
                  <a:lnTo>
                    <a:pt x="0" y="81"/>
                  </a:lnTo>
                  <a:lnTo>
                    <a:pt x="1" y="83"/>
                  </a:lnTo>
                  <a:lnTo>
                    <a:pt x="2" y="84"/>
                  </a:lnTo>
                  <a:lnTo>
                    <a:pt x="4" y="85"/>
                  </a:lnTo>
                  <a:lnTo>
                    <a:pt x="5" y="85"/>
                  </a:lnTo>
                  <a:lnTo>
                    <a:pt x="7" y="85"/>
                  </a:lnTo>
                  <a:lnTo>
                    <a:pt x="8" y="84"/>
                  </a:lnTo>
                  <a:lnTo>
                    <a:pt x="9" y="82"/>
                  </a:lnTo>
                  <a:lnTo>
                    <a:pt x="9" y="82"/>
                  </a:lnTo>
                  <a:lnTo>
                    <a:pt x="28" y="5"/>
                  </a:lnTo>
                  <a:lnTo>
                    <a:pt x="28" y="5"/>
                  </a:lnTo>
                  <a:lnTo>
                    <a:pt x="29" y="3"/>
                  </a:lnTo>
                  <a:lnTo>
                    <a:pt x="28" y="2"/>
                  </a:lnTo>
                  <a:lnTo>
                    <a:pt x="27" y="1"/>
                  </a:lnTo>
                  <a:lnTo>
                    <a:pt x="25" y="0"/>
                  </a:lnTo>
                  <a:lnTo>
                    <a:pt x="23" y="0"/>
                  </a:lnTo>
                  <a:lnTo>
                    <a:pt x="22" y="0"/>
                  </a:lnTo>
                  <a:lnTo>
                    <a:pt x="20" y="1"/>
                  </a:lnTo>
                  <a:lnTo>
                    <a:pt x="20" y="3"/>
                  </a:lnTo>
                  <a:lnTo>
                    <a:pt x="20" y="3"/>
                  </a:lnTo>
                  <a:close/>
                </a:path>
              </a:pathLst>
            </a:custGeom>
            <a:grpFill/>
            <a:ln w="9525">
              <a:noFill/>
              <a:round/>
            </a:ln>
          </p:spPr>
          <p:txBody>
            <a:bodyPr vert="horz" wrap="square" lIns="121920" tIns="60960" rIns="121920" bIns="60960" numCol="1" anchor="t" anchorCtr="0" compatLnSpc="1"/>
            <a:lstStyle/>
            <a:p>
              <a:endParaRPr lang="zh-CN" altLang="en-US" sz="1800" dirty="0">
                <a:solidFill>
                  <a:srgbClr val="605448"/>
                </a:solidFill>
              </a:endParaRPr>
            </a:p>
          </p:txBody>
        </p:sp>
        <p:sp>
          <p:nvSpPr>
            <p:cNvPr id="50" name="Freeform 203"/>
            <p:cNvSpPr/>
            <p:nvPr/>
          </p:nvSpPr>
          <p:spPr bwMode="auto">
            <a:xfrm>
              <a:off x="4687888" y="2668588"/>
              <a:ext cx="15875" cy="61913"/>
            </a:xfrm>
            <a:custGeom>
              <a:avLst/>
              <a:gdLst/>
              <a:ahLst/>
              <a:cxnLst>
                <a:cxn ang="0">
                  <a:pos x="19" y="4"/>
                </a:cxn>
                <a:cxn ang="0">
                  <a:pos x="19" y="4"/>
                </a:cxn>
                <a:cxn ang="0">
                  <a:pos x="19" y="12"/>
                </a:cxn>
                <a:cxn ang="0">
                  <a:pos x="17" y="19"/>
                </a:cxn>
                <a:cxn ang="0">
                  <a:pos x="12" y="35"/>
                </a:cxn>
                <a:cxn ang="0">
                  <a:pos x="8" y="50"/>
                </a:cxn>
                <a:cxn ang="0">
                  <a:pos x="7" y="58"/>
                </a:cxn>
                <a:cxn ang="0">
                  <a:pos x="6" y="65"/>
                </a:cxn>
                <a:cxn ang="0">
                  <a:pos x="6" y="65"/>
                </a:cxn>
                <a:cxn ang="0">
                  <a:pos x="6" y="76"/>
                </a:cxn>
                <a:cxn ang="0">
                  <a:pos x="5" y="89"/>
                </a:cxn>
                <a:cxn ang="0">
                  <a:pos x="4" y="99"/>
                </a:cxn>
                <a:cxn ang="0">
                  <a:pos x="0" y="110"/>
                </a:cxn>
                <a:cxn ang="0">
                  <a:pos x="0" y="110"/>
                </a:cxn>
                <a:cxn ang="0">
                  <a:pos x="0" y="112"/>
                </a:cxn>
                <a:cxn ang="0">
                  <a:pos x="0" y="113"/>
                </a:cxn>
                <a:cxn ang="0">
                  <a:pos x="1" y="116"/>
                </a:cxn>
                <a:cxn ang="0">
                  <a:pos x="3" y="116"/>
                </a:cxn>
                <a:cxn ang="0">
                  <a:pos x="6" y="116"/>
                </a:cxn>
                <a:cxn ang="0">
                  <a:pos x="8" y="114"/>
                </a:cxn>
                <a:cxn ang="0">
                  <a:pos x="9" y="112"/>
                </a:cxn>
                <a:cxn ang="0">
                  <a:pos x="9" y="112"/>
                </a:cxn>
                <a:cxn ang="0">
                  <a:pos x="12" y="102"/>
                </a:cxn>
                <a:cxn ang="0">
                  <a:pos x="14" y="92"/>
                </a:cxn>
                <a:cxn ang="0">
                  <a:pos x="15" y="80"/>
                </a:cxn>
                <a:cxn ang="0">
                  <a:pos x="15" y="70"/>
                </a:cxn>
                <a:cxn ang="0">
                  <a:pos x="15" y="70"/>
                </a:cxn>
                <a:cxn ang="0">
                  <a:pos x="17" y="62"/>
                </a:cxn>
                <a:cxn ang="0">
                  <a:pos x="18" y="54"/>
                </a:cxn>
                <a:cxn ang="0">
                  <a:pos x="22" y="37"/>
                </a:cxn>
                <a:cxn ang="0">
                  <a:pos x="26" y="20"/>
                </a:cxn>
                <a:cxn ang="0">
                  <a:pos x="28" y="12"/>
                </a:cxn>
                <a:cxn ang="0">
                  <a:pos x="29" y="4"/>
                </a:cxn>
                <a:cxn ang="0">
                  <a:pos x="29" y="4"/>
                </a:cxn>
                <a:cxn ang="0">
                  <a:pos x="28" y="2"/>
                </a:cxn>
                <a:cxn ang="0">
                  <a:pos x="27" y="1"/>
                </a:cxn>
                <a:cxn ang="0">
                  <a:pos x="26" y="0"/>
                </a:cxn>
                <a:cxn ang="0">
                  <a:pos x="24" y="0"/>
                </a:cxn>
                <a:cxn ang="0">
                  <a:pos x="22" y="0"/>
                </a:cxn>
                <a:cxn ang="0">
                  <a:pos x="21" y="1"/>
                </a:cxn>
                <a:cxn ang="0">
                  <a:pos x="20" y="2"/>
                </a:cxn>
                <a:cxn ang="0">
                  <a:pos x="19" y="4"/>
                </a:cxn>
                <a:cxn ang="0">
                  <a:pos x="19" y="4"/>
                </a:cxn>
              </a:cxnLst>
              <a:rect l="0" t="0" r="r" b="b"/>
              <a:pathLst>
                <a:path w="29" h="116">
                  <a:moveTo>
                    <a:pt x="19" y="4"/>
                  </a:moveTo>
                  <a:lnTo>
                    <a:pt x="19" y="4"/>
                  </a:lnTo>
                  <a:lnTo>
                    <a:pt x="19" y="12"/>
                  </a:lnTo>
                  <a:lnTo>
                    <a:pt x="17" y="19"/>
                  </a:lnTo>
                  <a:lnTo>
                    <a:pt x="12" y="35"/>
                  </a:lnTo>
                  <a:lnTo>
                    <a:pt x="8" y="50"/>
                  </a:lnTo>
                  <a:lnTo>
                    <a:pt x="7" y="58"/>
                  </a:lnTo>
                  <a:lnTo>
                    <a:pt x="6" y="65"/>
                  </a:lnTo>
                  <a:lnTo>
                    <a:pt x="6" y="65"/>
                  </a:lnTo>
                  <a:lnTo>
                    <a:pt x="6" y="76"/>
                  </a:lnTo>
                  <a:lnTo>
                    <a:pt x="5" y="89"/>
                  </a:lnTo>
                  <a:lnTo>
                    <a:pt x="4" y="99"/>
                  </a:lnTo>
                  <a:lnTo>
                    <a:pt x="0" y="110"/>
                  </a:lnTo>
                  <a:lnTo>
                    <a:pt x="0" y="110"/>
                  </a:lnTo>
                  <a:lnTo>
                    <a:pt x="0" y="112"/>
                  </a:lnTo>
                  <a:lnTo>
                    <a:pt x="0" y="113"/>
                  </a:lnTo>
                  <a:lnTo>
                    <a:pt x="1" y="116"/>
                  </a:lnTo>
                  <a:lnTo>
                    <a:pt x="3" y="116"/>
                  </a:lnTo>
                  <a:lnTo>
                    <a:pt x="6" y="116"/>
                  </a:lnTo>
                  <a:lnTo>
                    <a:pt x="8" y="114"/>
                  </a:lnTo>
                  <a:lnTo>
                    <a:pt x="9" y="112"/>
                  </a:lnTo>
                  <a:lnTo>
                    <a:pt x="9" y="112"/>
                  </a:lnTo>
                  <a:lnTo>
                    <a:pt x="12" y="102"/>
                  </a:lnTo>
                  <a:lnTo>
                    <a:pt x="14" y="92"/>
                  </a:lnTo>
                  <a:lnTo>
                    <a:pt x="15" y="80"/>
                  </a:lnTo>
                  <a:lnTo>
                    <a:pt x="15" y="70"/>
                  </a:lnTo>
                  <a:lnTo>
                    <a:pt x="15" y="70"/>
                  </a:lnTo>
                  <a:lnTo>
                    <a:pt x="17" y="62"/>
                  </a:lnTo>
                  <a:lnTo>
                    <a:pt x="18" y="54"/>
                  </a:lnTo>
                  <a:lnTo>
                    <a:pt x="22" y="37"/>
                  </a:lnTo>
                  <a:lnTo>
                    <a:pt x="26" y="20"/>
                  </a:lnTo>
                  <a:lnTo>
                    <a:pt x="28" y="12"/>
                  </a:lnTo>
                  <a:lnTo>
                    <a:pt x="29" y="4"/>
                  </a:lnTo>
                  <a:lnTo>
                    <a:pt x="29" y="4"/>
                  </a:lnTo>
                  <a:lnTo>
                    <a:pt x="28" y="2"/>
                  </a:lnTo>
                  <a:lnTo>
                    <a:pt x="27" y="1"/>
                  </a:lnTo>
                  <a:lnTo>
                    <a:pt x="26" y="0"/>
                  </a:lnTo>
                  <a:lnTo>
                    <a:pt x="24" y="0"/>
                  </a:lnTo>
                  <a:lnTo>
                    <a:pt x="22" y="0"/>
                  </a:lnTo>
                  <a:lnTo>
                    <a:pt x="21" y="1"/>
                  </a:lnTo>
                  <a:lnTo>
                    <a:pt x="20" y="2"/>
                  </a:lnTo>
                  <a:lnTo>
                    <a:pt x="19" y="4"/>
                  </a:lnTo>
                  <a:lnTo>
                    <a:pt x="19" y="4"/>
                  </a:lnTo>
                  <a:close/>
                </a:path>
              </a:pathLst>
            </a:custGeom>
            <a:grpFill/>
            <a:ln w="9525">
              <a:noFill/>
              <a:round/>
            </a:ln>
          </p:spPr>
          <p:txBody>
            <a:bodyPr vert="horz" wrap="square" lIns="121920" tIns="60960" rIns="121920" bIns="60960" numCol="1" anchor="t" anchorCtr="0" compatLnSpc="1"/>
            <a:lstStyle/>
            <a:p>
              <a:endParaRPr lang="zh-CN" altLang="en-US" sz="1800" dirty="0">
                <a:solidFill>
                  <a:srgbClr val="605448"/>
                </a:solidFill>
              </a:endParaRPr>
            </a:p>
          </p:txBody>
        </p:sp>
        <p:sp>
          <p:nvSpPr>
            <p:cNvPr id="51" name="Freeform 204"/>
            <p:cNvSpPr/>
            <p:nvPr/>
          </p:nvSpPr>
          <p:spPr bwMode="auto">
            <a:xfrm>
              <a:off x="4714875" y="2657475"/>
              <a:ext cx="11113" cy="61913"/>
            </a:xfrm>
            <a:custGeom>
              <a:avLst/>
              <a:gdLst/>
              <a:ahLst/>
              <a:cxnLst>
                <a:cxn ang="0">
                  <a:pos x="12" y="5"/>
                </a:cxn>
                <a:cxn ang="0">
                  <a:pos x="12" y="5"/>
                </a:cxn>
                <a:cxn ang="0">
                  <a:pos x="10" y="32"/>
                </a:cxn>
                <a:cxn ang="0">
                  <a:pos x="6" y="59"/>
                </a:cxn>
                <a:cxn ang="0">
                  <a:pos x="2" y="86"/>
                </a:cxn>
                <a:cxn ang="0">
                  <a:pos x="0" y="113"/>
                </a:cxn>
                <a:cxn ang="0">
                  <a:pos x="0" y="113"/>
                </a:cxn>
                <a:cxn ang="0">
                  <a:pos x="0" y="115"/>
                </a:cxn>
                <a:cxn ang="0">
                  <a:pos x="1" y="116"/>
                </a:cxn>
                <a:cxn ang="0">
                  <a:pos x="3" y="117"/>
                </a:cxn>
                <a:cxn ang="0">
                  <a:pos x="4" y="117"/>
                </a:cxn>
                <a:cxn ang="0">
                  <a:pos x="6" y="117"/>
                </a:cxn>
                <a:cxn ang="0">
                  <a:pos x="8" y="116"/>
                </a:cxn>
                <a:cxn ang="0">
                  <a:pos x="9" y="115"/>
                </a:cxn>
                <a:cxn ang="0">
                  <a:pos x="9" y="113"/>
                </a:cxn>
                <a:cxn ang="0">
                  <a:pos x="9" y="113"/>
                </a:cxn>
                <a:cxn ang="0">
                  <a:pos x="11" y="86"/>
                </a:cxn>
                <a:cxn ang="0">
                  <a:pos x="15" y="59"/>
                </a:cxn>
                <a:cxn ang="0">
                  <a:pos x="19" y="32"/>
                </a:cxn>
                <a:cxn ang="0">
                  <a:pos x="21" y="5"/>
                </a:cxn>
                <a:cxn ang="0">
                  <a:pos x="21" y="5"/>
                </a:cxn>
                <a:cxn ang="0">
                  <a:pos x="21" y="3"/>
                </a:cxn>
                <a:cxn ang="0">
                  <a:pos x="20" y="2"/>
                </a:cxn>
                <a:cxn ang="0">
                  <a:pos x="19" y="1"/>
                </a:cxn>
                <a:cxn ang="0">
                  <a:pos x="17" y="0"/>
                </a:cxn>
                <a:cxn ang="0">
                  <a:pos x="15" y="1"/>
                </a:cxn>
                <a:cxn ang="0">
                  <a:pos x="14" y="2"/>
                </a:cxn>
                <a:cxn ang="0">
                  <a:pos x="13" y="3"/>
                </a:cxn>
                <a:cxn ang="0">
                  <a:pos x="12" y="5"/>
                </a:cxn>
                <a:cxn ang="0">
                  <a:pos x="12" y="5"/>
                </a:cxn>
              </a:cxnLst>
              <a:rect l="0" t="0" r="r" b="b"/>
              <a:pathLst>
                <a:path w="21" h="117">
                  <a:moveTo>
                    <a:pt x="12" y="5"/>
                  </a:moveTo>
                  <a:lnTo>
                    <a:pt x="12" y="5"/>
                  </a:lnTo>
                  <a:lnTo>
                    <a:pt x="10" y="32"/>
                  </a:lnTo>
                  <a:lnTo>
                    <a:pt x="6" y="59"/>
                  </a:lnTo>
                  <a:lnTo>
                    <a:pt x="2" y="86"/>
                  </a:lnTo>
                  <a:lnTo>
                    <a:pt x="0" y="113"/>
                  </a:lnTo>
                  <a:lnTo>
                    <a:pt x="0" y="113"/>
                  </a:lnTo>
                  <a:lnTo>
                    <a:pt x="0" y="115"/>
                  </a:lnTo>
                  <a:lnTo>
                    <a:pt x="1" y="116"/>
                  </a:lnTo>
                  <a:lnTo>
                    <a:pt x="3" y="117"/>
                  </a:lnTo>
                  <a:lnTo>
                    <a:pt x="4" y="117"/>
                  </a:lnTo>
                  <a:lnTo>
                    <a:pt x="6" y="117"/>
                  </a:lnTo>
                  <a:lnTo>
                    <a:pt x="8" y="116"/>
                  </a:lnTo>
                  <a:lnTo>
                    <a:pt x="9" y="115"/>
                  </a:lnTo>
                  <a:lnTo>
                    <a:pt x="9" y="113"/>
                  </a:lnTo>
                  <a:lnTo>
                    <a:pt x="9" y="113"/>
                  </a:lnTo>
                  <a:lnTo>
                    <a:pt x="11" y="86"/>
                  </a:lnTo>
                  <a:lnTo>
                    <a:pt x="15" y="59"/>
                  </a:lnTo>
                  <a:lnTo>
                    <a:pt x="19" y="32"/>
                  </a:lnTo>
                  <a:lnTo>
                    <a:pt x="21" y="5"/>
                  </a:lnTo>
                  <a:lnTo>
                    <a:pt x="21" y="5"/>
                  </a:lnTo>
                  <a:lnTo>
                    <a:pt x="21" y="3"/>
                  </a:lnTo>
                  <a:lnTo>
                    <a:pt x="20" y="2"/>
                  </a:lnTo>
                  <a:lnTo>
                    <a:pt x="19" y="1"/>
                  </a:lnTo>
                  <a:lnTo>
                    <a:pt x="17" y="0"/>
                  </a:lnTo>
                  <a:lnTo>
                    <a:pt x="15" y="1"/>
                  </a:lnTo>
                  <a:lnTo>
                    <a:pt x="14" y="2"/>
                  </a:lnTo>
                  <a:lnTo>
                    <a:pt x="13" y="3"/>
                  </a:lnTo>
                  <a:lnTo>
                    <a:pt x="12" y="5"/>
                  </a:lnTo>
                  <a:lnTo>
                    <a:pt x="12" y="5"/>
                  </a:lnTo>
                  <a:close/>
                </a:path>
              </a:pathLst>
            </a:custGeom>
            <a:grpFill/>
            <a:ln w="9525">
              <a:noFill/>
              <a:round/>
            </a:ln>
          </p:spPr>
          <p:txBody>
            <a:bodyPr vert="horz" wrap="square" lIns="121920" tIns="60960" rIns="121920" bIns="60960" numCol="1" anchor="t" anchorCtr="0" compatLnSpc="1"/>
            <a:lstStyle/>
            <a:p>
              <a:endParaRPr lang="zh-CN" altLang="en-US" sz="1800" dirty="0">
                <a:solidFill>
                  <a:srgbClr val="605448"/>
                </a:solidFill>
              </a:endParaRPr>
            </a:p>
          </p:txBody>
        </p:sp>
        <p:sp>
          <p:nvSpPr>
            <p:cNvPr id="52" name="Freeform 206"/>
            <p:cNvSpPr>
              <a:spLocks noEditPoints="1"/>
            </p:cNvSpPr>
            <p:nvPr/>
          </p:nvSpPr>
          <p:spPr bwMode="auto">
            <a:xfrm>
              <a:off x="4249738" y="2249488"/>
              <a:ext cx="555625" cy="574675"/>
            </a:xfrm>
            <a:custGeom>
              <a:avLst/>
              <a:gdLst/>
              <a:ahLst/>
              <a:cxnLst>
                <a:cxn ang="0">
                  <a:pos x="817" y="1056"/>
                </a:cxn>
                <a:cxn ang="0">
                  <a:pos x="716" y="1035"/>
                </a:cxn>
                <a:cxn ang="0">
                  <a:pos x="659" y="1016"/>
                </a:cxn>
                <a:cxn ang="0">
                  <a:pos x="645" y="1010"/>
                </a:cxn>
                <a:cxn ang="0">
                  <a:pos x="623" y="986"/>
                </a:cxn>
                <a:cxn ang="0">
                  <a:pos x="608" y="970"/>
                </a:cxn>
                <a:cxn ang="0">
                  <a:pos x="577" y="929"/>
                </a:cxn>
                <a:cxn ang="0">
                  <a:pos x="513" y="864"/>
                </a:cxn>
                <a:cxn ang="0">
                  <a:pos x="403" y="767"/>
                </a:cxn>
                <a:cxn ang="0">
                  <a:pos x="307" y="683"/>
                </a:cxn>
                <a:cxn ang="0">
                  <a:pos x="222" y="574"/>
                </a:cxn>
                <a:cxn ang="0">
                  <a:pos x="139" y="472"/>
                </a:cxn>
                <a:cxn ang="0">
                  <a:pos x="97" y="439"/>
                </a:cxn>
                <a:cxn ang="0">
                  <a:pos x="31" y="360"/>
                </a:cxn>
                <a:cxn ang="0">
                  <a:pos x="27" y="300"/>
                </a:cxn>
                <a:cxn ang="0">
                  <a:pos x="84" y="371"/>
                </a:cxn>
                <a:cxn ang="0">
                  <a:pos x="141" y="426"/>
                </a:cxn>
                <a:cxn ang="0">
                  <a:pos x="208" y="491"/>
                </a:cxn>
                <a:cxn ang="0">
                  <a:pos x="305" y="624"/>
                </a:cxn>
                <a:cxn ang="0">
                  <a:pos x="398" y="714"/>
                </a:cxn>
                <a:cxn ang="0">
                  <a:pos x="481" y="790"/>
                </a:cxn>
                <a:cxn ang="0">
                  <a:pos x="571" y="872"/>
                </a:cxn>
                <a:cxn ang="0">
                  <a:pos x="646" y="943"/>
                </a:cxn>
                <a:cxn ang="0">
                  <a:pos x="724" y="871"/>
                </a:cxn>
                <a:cxn ang="0">
                  <a:pos x="843" y="787"/>
                </a:cxn>
                <a:cxn ang="0">
                  <a:pos x="981" y="693"/>
                </a:cxn>
                <a:cxn ang="0">
                  <a:pos x="917" y="620"/>
                </a:cxn>
                <a:cxn ang="0">
                  <a:pos x="751" y="446"/>
                </a:cxn>
                <a:cxn ang="0">
                  <a:pos x="583" y="291"/>
                </a:cxn>
                <a:cxn ang="0">
                  <a:pos x="501" y="195"/>
                </a:cxn>
                <a:cxn ang="0">
                  <a:pos x="431" y="116"/>
                </a:cxn>
                <a:cxn ang="0">
                  <a:pos x="378" y="54"/>
                </a:cxn>
                <a:cxn ang="0">
                  <a:pos x="377" y="0"/>
                </a:cxn>
                <a:cxn ang="0">
                  <a:pos x="496" y="134"/>
                </a:cxn>
                <a:cxn ang="0">
                  <a:pos x="631" y="290"/>
                </a:cxn>
                <a:cxn ang="0">
                  <a:pos x="729" y="380"/>
                </a:cxn>
                <a:cxn ang="0">
                  <a:pos x="900" y="546"/>
                </a:cxn>
                <a:cxn ang="0">
                  <a:pos x="980" y="641"/>
                </a:cxn>
                <a:cxn ang="0">
                  <a:pos x="1020" y="678"/>
                </a:cxn>
                <a:cxn ang="0">
                  <a:pos x="1032" y="689"/>
                </a:cxn>
                <a:cxn ang="0">
                  <a:pos x="1037" y="700"/>
                </a:cxn>
                <a:cxn ang="0">
                  <a:pos x="1051" y="800"/>
                </a:cxn>
                <a:cxn ang="0">
                  <a:pos x="1037" y="911"/>
                </a:cxn>
                <a:cxn ang="0">
                  <a:pos x="1029" y="991"/>
                </a:cxn>
                <a:cxn ang="0">
                  <a:pos x="1023" y="1039"/>
                </a:cxn>
                <a:cxn ang="0">
                  <a:pos x="1016" y="1079"/>
                </a:cxn>
                <a:cxn ang="0">
                  <a:pos x="1002" y="1088"/>
                </a:cxn>
                <a:cxn ang="0">
                  <a:pos x="996" y="1087"/>
                </a:cxn>
                <a:cxn ang="0">
                  <a:pos x="954" y="761"/>
                </a:cxn>
                <a:cxn ang="0">
                  <a:pos x="842" y="830"/>
                </a:cxn>
                <a:cxn ang="0">
                  <a:pos x="729" y="917"/>
                </a:cxn>
                <a:cxn ang="0">
                  <a:pos x="672" y="967"/>
                </a:cxn>
                <a:cxn ang="0">
                  <a:pos x="699" y="991"/>
                </a:cxn>
                <a:cxn ang="0">
                  <a:pos x="772" y="1010"/>
                </a:cxn>
                <a:cxn ang="0">
                  <a:pos x="941" y="1046"/>
                </a:cxn>
                <a:cxn ang="0">
                  <a:pos x="989" y="1039"/>
                </a:cxn>
                <a:cxn ang="0">
                  <a:pos x="990" y="1018"/>
                </a:cxn>
                <a:cxn ang="0">
                  <a:pos x="995" y="957"/>
                </a:cxn>
                <a:cxn ang="0">
                  <a:pos x="1010" y="856"/>
                </a:cxn>
                <a:cxn ang="0">
                  <a:pos x="1010" y="734"/>
                </a:cxn>
              </a:cxnLst>
              <a:rect l="0" t="0" r="r" b="b"/>
              <a:pathLst>
                <a:path w="1051" h="1088">
                  <a:moveTo>
                    <a:pt x="991" y="1088"/>
                  </a:moveTo>
                  <a:lnTo>
                    <a:pt x="991" y="1088"/>
                  </a:lnTo>
                  <a:lnTo>
                    <a:pt x="952" y="1084"/>
                  </a:lnTo>
                  <a:lnTo>
                    <a:pt x="911" y="1078"/>
                  </a:lnTo>
                  <a:lnTo>
                    <a:pt x="866" y="1069"/>
                  </a:lnTo>
                  <a:lnTo>
                    <a:pt x="817" y="1056"/>
                  </a:lnTo>
                  <a:lnTo>
                    <a:pt x="817" y="1056"/>
                  </a:lnTo>
                  <a:lnTo>
                    <a:pt x="773" y="1046"/>
                  </a:lnTo>
                  <a:lnTo>
                    <a:pt x="751" y="1041"/>
                  </a:lnTo>
                  <a:lnTo>
                    <a:pt x="728" y="1037"/>
                  </a:lnTo>
                  <a:lnTo>
                    <a:pt x="728" y="1037"/>
                  </a:lnTo>
                  <a:lnTo>
                    <a:pt x="716" y="1035"/>
                  </a:lnTo>
                  <a:lnTo>
                    <a:pt x="706" y="1031"/>
                  </a:lnTo>
                  <a:lnTo>
                    <a:pt x="686" y="1025"/>
                  </a:lnTo>
                  <a:lnTo>
                    <a:pt x="686" y="1025"/>
                  </a:lnTo>
                  <a:lnTo>
                    <a:pt x="673" y="1020"/>
                  </a:lnTo>
                  <a:lnTo>
                    <a:pt x="659" y="1016"/>
                  </a:lnTo>
                  <a:lnTo>
                    <a:pt x="659" y="1016"/>
                  </a:lnTo>
                  <a:lnTo>
                    <a:pt x="654" y="1015"/>
                  </a:lnTo>
                  <a:lnTo>
                    <a:pt x="651" y="1013"/>
                  </a:lnTo>
                  <a:lnTo>
                    <a:pt x="650" y="1012"/>
                  </a:lnTo>
                  <a:lnTo>
                    <a:pt x="649" y="1011"/>
                  </a:lnTo>
                  <a:lnTo>
                    <a:pt x="649" y="1011"/>
                  </a:lnTo>
                  <a:lnTo>
                    <a:pt x="645" y="1010"/>
                  </a:lnTo>
                  <a:lnTo>
                    <a:pt x="645" y="1010"/>
                  </a:lnTo>
                  <a:lnTo>
                    <a:pt x="640" y="1006"/>
                  </a:lnTo>
                  <a:lnTo>
                    <a:pt x="635" y="1001"/>
                  </a:lnTo>
                  <a:lnTo>
                    <a:pt x="628" y="991"/>
                  </a:lnTo>
                  <a:lnTo>
                    <a:pt x="623" y="986"/>
                  </a:lnTo>
                  <a:lnTo>
                    <a:pt x="623" y="986"/>
                  </a:lnTo>
                  <a:lnTo>
                    <a:pt x="620" y="983"/>
                  </a:lnTo>
                  <a:lnTo>
                    <a:pt x="619" y="982"/>
                  </a:lnTo>
                  <a:lnTo>
                    <a:pt x="619" y="982"/>
                  </a:lnTo>
                  <a:lnTo>
                    <a:pt x="614" y="979"/>
                  </a:lnTo>
                  <a:lnTo>
                    <a:pt x="611" y="976"/>
                  </a:lnTo>
                  <a:lnTo>
                    <a:pt x="608" y="970"/>
                  </a:lnTo>
                  <a:lnTo>
                    <a:pt x="608" y="965"/>
                  </a:lnTo>
                  <a:lnTo>
                    <a:pt x="608" y="963"/>
                  </a:lnTo>
                  <a:lnTo>
                    <a:pt x="606" y="961"/>
                  </a:lnTo>
                  <a:lnTo>
                    <a:pt x="606" y="961"/>
                  </a:lnTo>
                  <a:lnTo>
                    <a:pt x="591" y="946"/>
                  </a:lnTo>
                  <a:lnTo>
                    <a:pt x="577" y="929"/>
                  </a:lnTo>
                  <a:lnTo>
                    <a:pt x="577" y="929"/>
                  </a:lnTo>
                  <a:lnTo>
                    <a:pt x="561" y="912"/>
                  </a:lnTo>
                  <a:lnTo>
                    <a:pt x="546" y="895"/>
                  </a:lnTo>
                  <a:lnTo>
                    <a:pt x="529" y="879"/>
                  </a:lnTo>
                  <a:lnTo>
                    <a:pt x="513" y="864"/>
                  </a:lnTo>
                  <a:lnTo>
                    <a:pt x="513" y="864"/>
                  </a:lnTo>
                  <a:lnTo>
                    <a:pt x="490" y="846"/>
                  </a:lnTo>
                  <a:lnTo>
                    <a:pt x="469" y="827"/>
                  </a:lnTo>
                  <a:lnTo>
                    <a:pt x="428" y="789"/>
                  </a:lnTo>
                  <a:lnTo>
                    <a:pt x="428" y="789"/>
                  </a:lnTo>
                  <a:lnTo>
                    <a:pt x="416" y="777"/>
                  </a:lnTo>
                  <a:lnTo>
                    <a:pt x="403" y="767"/>
                  </a:lnTo>
                  <a:lnTo>
                    <a:pt x="378" y="745"/>
                  </a:lnTo>
                  <a:lnTo>
                    <a:pt x="378" y="745"/>
                  </a:lnTo>
                  <a:lnTo>
                    <a:pt x="356" y="729"/>
                  </a:lnTo>
                  <a:lnTo>
                    <a:pt x="336" y="711"/>
                  </a:lnTo>
                  <a:lnTo>
                    <a:pt x="317" y="693"/>
                  </a:lnTo>
                  <a:lnTo>
                    <a:pt x="307" y="683"/>
                  </a:lnTo>
                  <a:lnTo>
                    <a:pt x="299" y="673"/>
                  </a:lnTo>
                  <a:lnTo>
                    <a:pt x="299" y="673"/>
                  </a:lnTo>
                  <a:lnTo>
                    <a:pt x="271" y="638"/>
                  </a:lnTo>
                  <a:lnTo>
                    <a:pt x="271" y="638"/>
                  </a:lnTo>
                  <a:lnTo>
                    <a:pt x="238" y="596"/>
                  </a:lnTo>
                  <a:lnTo>
                    <a:pt x="222" y="574"/>
                  </a:lnTo>
                  <a:lnTo>
                    <a:pt x="207" y="552"/>
                  </a:lnTo>
                  <a:lnTo>
                    <a:pt x="207" y="552"/>
                  </a:lnTo>
                  <a:lnTo>
                    <a:pt x="194" y="534"/>
                  </a:lnTo>
                  <a:lnTo>
                    <a:pt x="178" y="514"/>
                  </a:lnTo>
                  <a:lnTo>
                    <a:pt x="160" y="493"/>
                  </a:lnTo>
                  <a:lnTo>
                    <a:pt x="139" y="472"/>
                  </a:lnTo>
                  <a:lnTo>
                    <a:pt x="139" y="472"/>
                  </a:lnTo>
                  <a:lnTo>
                    <a:pt x="128" y="461"/>
                  </a:lnTo>
                  <a:lnTo>
                    <a:pt x="115" y="453"/>
                  </a:lnTo>
                  <a:lnTo>
                    <a:pt x="115" y="453"/>
                  </a:lnTo>
                  <a:lnTo>
                    <a:pt x="103" y="444"/>
                  </a:lnTo>
                  <a:lnTo>
                    <a:pt x="97" y="439"/>
                  </a:lnTo>
                  <a:lnTo>
                    <a:pt x="92" y="433"/>
                  </a:lnTo>
                  <a:lnTo>
                    <a:pt x="92" y="433"/>
                  </a:lnTo>
                  <a:lnTo>
                    <a:pt x="74" y="414"/>
                  </a:lnTo>
                  <a:lnTo>
                    <a:pt x="57" y="393"/>
                  </a:lnTo>
                  <a:lnTo>
                    <a:pt x="57" y="393"/>
                  </a:lnTo>
                  <a:lnTo>
                    <a:pt x="31" y="360"/>
                  </a:lnTo>
                  <a:lnTo>
                    <a:pt x="16" y="345"/>
                  </a:lnTo>
                  <a:lnTo>
                    <a:pt x="2" y="329"/>
                  </a:lnTo>
                  <a:lnTo>
                    <a:pt x="2" y="329"/>
                  </a:lnTo>
                  <a:lnTo>
                    <a:pt x="0" y="327"/>
                  </a:lnTo>
                  <a:lnTo>
                    <a:pt x="0" y="327"/>
                  </a:lnTo>
                  <a:lnTo>
                    <a:pt x="27" y="300"/>
                  </a:lnTo>
                  <a:lnTo>
                    <a:pt x="27" y="300"/>
                  </a:lnTo>
                  <a:lnTo>
                    <a:pt x="45" y="322"/>
                  </a:lnTo>
                  <a:lnTo>
                    <a:pt x="45" y="322"/>
                  </a:lnTo>
                  <a:lnTo>
                    <a:pt x="68" y="351"/>
                  </a:lnTo>
                  <a:lnTo>
                    <a:pt x="68" y="351"/>
                  </a:lnTo>
                  <a:lnTo>
                    <a:pt x="84" y="371"/>
                  </a:lnTo>
                  <a:lnTo>
                    <a:pt x="102" y="392"/>
                  </a:lnTo>
                  <a:lnTo>
                    <a:pt x="111" y="401"/>
                  </a:lnTo>
                  <a:lnTo>
                    <a:pt x="120" y="411"/>
                  </a:lnTo>
                  <a:lnTo>
                    <a:pt x="131" y="419"/>
                  </a:lnTo>
                  <a:lnTo>
                    <a:pt x="141" y="426"/>
                  </a:lnTo>
                  <a:lnTo>
                    <a:pt x="141" y="426"/>
                  </a:lnTo>
                  <a:lnTo>
                    <a:pt x="151" y="434"/>
                  </a:lnTo>
                  <a:lnTo>
                    <a:pt x="163" y="444"/>
                  </a:lnTo>
                  <a:lnTo>
                    <a:pt x="174" y="454"/>
                  </a:lnTo>
                  <a:lnTo>
                    <a:pt x="186" y="465"/>
                  </a:lnTo>
                  <a:lnTo>
                    <a:pt x="197" y="478"/>
                  </a:lnTo>
                  <a:lnTo>
                    <a:pt x="208" y="491"/>
                  </a:lnTo>
                  <a:lnTo>
                    <a:pt x="219" y="506"/>
                  </a:lnTo>
                  <a:lnTo>
                    <a:pt x="229" y="521"/>
                  </a:lnTo>
                  <a:lnTo>
                    <a:pt x="229" y="521"/>
                  </a:lnTo>
                  <a:lnTo>
                    <a:pt x="261" y="567"/>
                  </a:lnTo>
                  <a:lnTo>
                    <a:pt x="291" y="607"/>
                  </a:lnTo>
                  <a:lnTo>
                    <a:pt x="305" y="624"/>
                  </a:lnTo>
                  <a:lnTo>
                    <a:pt x="319" y="640"/>
                  </a:lnTo>
                  <a:lnTo>
                    <a:pt x="332" y="654"/>
                  </a:lnTo>
                  <a:lnTo>
                    <a:pt x="346" y="668"/>
                  </a:lnTo>
                  <a:lnTo>
                    <a:pt x="346" y="668"/>
                  </a:lnTo>
                  <a:lnTo>
                    <a:pt x="371" y="692"/>
                  </a:lnTo>
                  <a:lnTo>
                    <a:pt x="398" y="714"/>
                  </a:lnTo>
                  <a:lnTo>
                    <a:pt x="398" y="714"/>
                  </a:lnTo>
                  <a:lnTo>
                    <a:pt x="429" y="741"/>
                  </a:lnTo>
                  <a:lnTo>
                    <a:pt x="445" y="755"/>
                  </a:lnTo>
                  <a:lnTo>
                    <a:pt x="459" y="769"/>
                  </a:lnTo>
                  <a:lnTo>
                    <a:pt x="459" y="769"/>
                  </a:lnTo>
                  <a:lnTo>
                    <a:pt x="481" y="790"/>
                  </a:lnTo>
                  <a:lnTo>
                    <a:pt x="504" y="809"/>
                  </a:lnTo>
                  <a:lnTo>
                    <a:pt x="504" y="809"/>
                  </a:lnTo>
                  <a:lnTo>
                    <a:pt x="526" y="828"/>
                  </a:lnTo>
                  <a:lnTo>
                    <a:pt x="548" y="849"/>
                  </a:lnTo>
                  <a:lnTo>
                    <a:pt x="548" y="849"/>
                  </a:lnTo>
                  <a:lnTo>
                    <a:pt x="571" y="872"/>
                  </a:lnTo>
                  <a:lnTo>
                    <a:pt x="594" y="896"/>
                  </a:lnTo>
                  <a:lnTo>
                    <a:pt x="594" y="896"/>
                  </a:lnTo>
                  <a:lnTo>
                    <a:pt x="615" y="920"/>
                  </a:lnTo>
                  <a:lnTo>
                    <a:pt x="638" y="943"/>
                  </a:lnTo>
                  <a:lnTo>
                    <a:pt x="643" y="948"/>
                  </a:lnTo>
                  <a:lnTo>
                    <a:pt x="646" y="943"/>
                  </a:lnTo>
                  <a:lnTo>
                    <a:pt x="646" y="943"/>
                  </a:lnTo>
                  <a:lnTo>
                    <a:pt x="658" y="929"/>
                  </a:lnTo>
                  <a:lnTo>
                    <a:pt x="669" y="917"/>
                  </a:lnTo>
                  <a:lnTo>
                    <a:pt x="682" y="904"/>
                  </a:lnTo>
                  <a:lnTo>
                    <a:pt x="696" y="893"/>
                  </a:lnTo>
                  <a:lnTo>
                    <a:pt x="724" y="871"/>
                  </a:lnTo>
                  <a:lnTo>
                    <a:pt x="753" y="851"/>
                  </a:lnTo>
                  <a:lnTo>
                    <a:pt x="753" y="851"/>
                  </a:lnTo>
                  <a:lnTo>
                    <a:pt x="784" y="829"/>
                  </a:lnTo>
                  <a:lnTo>
                    <a:pt x="784" y="829"/>
                  </a:lnTo>
                  <a:lnTo>
                    <a:pt x="812" y="807"/>
                  </a:lnTo>
                  <a:lnTo>
                    <a:pt x="843" y="787"/>
                  </a:lnTo>
                  <a:lnTo>
                    <a:pt x="906" y="748"/>
                  </a:lnTo>
                  <a:lnTo>
                    <a:pt x="906" y="748"/>
                  </a:lnTo>
                  <a:lnTo>
                    <a:pt x="944" y="725"/>
                  </a:lnTo>
                  <a:lnTo>
                    <a:pt x="980" y="702"/>
                  </a:lnTo>
                  <a:lnTo>
                    <a:pt x="986" y="698"/>
                  </a:lnTo>
                  <a:lnTo>
                    <a:pt x="981" y="693"/>
                  </a:lnTo>
                  <a:lnTo>
                    <a:pt x="981" y="693"/>
                  </a:lnTo>
                  <a:lnTo>
                    <a:pt x="964" y="676"/>
                  </a:lnTo>
                  <a:lnTo>
                    <a:pt x="949" y="660"/>
                  </a:lnTo>
                  <a:lnTo>
                    <a:pt x="920" y="624"/>
                  </a:lnTo>
                  <a:lnTo>
                    <a:pt x="917" y="620"/>
                  </a:lnTo>
                  <a:lnTo>
                    <a:pt x="917" y="620"/>
                  </a:lnTo>
                  <a:lnTo>
                    <a:pt x="882" y="579"/>
                  </a:lnTo>
                  <a:lnTo>
                    <a:pt x="850" y="543"/>
                  </a:lnTo>
                  <a:lnTo>
                    <a:pt x="819" y="510"/>
                  </a:lnTo>
                  <a:lnTo>
                    <a:pt x="789" y="480"/>
                  </a:lnTo>
                  <a:lnTo>
                    <a:pt x="789" y="480"/>
                  </a:lnTo>
                  <a:lnTo>
                    <a:pt x="751" y="446"/>
                  </a:lnTo>
                  <a:lnTo>
                    <a:pt x="712" y="412"/>
                  </a:lnTo>
                  <a:lnTo>
                    <a:pt x="712" y="412"/>
                  </a:lnTo>
                  <a:lnTo>
                    <a:pt x="668" y="372"/>
                  </a:lnTo>
                  <a:lnTo>
                    <a:pt x="624" y="332"/>
                  </a:lnTo>
                  <a:lnTo>
                    <a:pt x="604" y="313"/>
                  </a:lnTo>
                  <a:lnTo>
                    <a:pt x="583" y="291"/>
                  </a:lnTo>
                  <a:lnTo>
                    <a:pt x="564" y="269"/>
                  </a:lnTo>
                  <a:lnTo>
                    <a:pt x="544" y="246"/>
                  </a:lnTo>
                  <a:lnTo>
                    <a:pt x="544" y="246"/>
                  </a:lnTo>
                  <a:lnTo>
                    <a:pt x="522" y="221"/>
                  </a:lnTo>
                  <a:lnTo>
                    <a:pt x="501" y="195"/>
                  </a:lnTo>
                  <a:lnTo>
                    <a:pt x="501" y="195"/>
                  </a:lnTo>
                  <a:lnTo>
                    <a:pt x="475" y="165"/>
                  </a:lnTo>
                  <a:lnTo>
                    <a:pt x="450" y="135"/>
                  </a:lnTo>
                  <a:lnTo>
                    <a:pt x="450" y="135"/>
                  </a:lnTo>
                  <a:lnTo>
                    <a:pt x="441" y="125"/>
                  </a:lnTo>
                  <a:lnTo>
                    <a:pt x="431" y="116"/>
                  </a:lnTo>
                  <a:lnTo>
                    <a:pt x="431" y="116"/>
                  </a:lnTo>
                  <a:lnTo>
                    <a:pt x="422" y="107"/>
                  </a:lnTo>
                  <a:lnTo>
                    <a:pt x="413" y="98"/>
                  </a:lnTo>
                  <a:lnTo>
                    <a:pt x="413" y="98"/>
                  </a:lnTo>
                  <a:lnTo>
                    <a:pt x="400" y="81"/>
                  </a:lnTo>
                  <a:lnTo>
                    <a:pt x="389" y="67"/>
                  </a:lnTo>
                  <a:lnTo>
                    <a:pt x="378" y="54"/>
                  </a:lnTo>
                  <a:lnTo>
                    <a:pt x="366" y="44"/>
                  </a:lnTo>
                  <a:lnTo>
                    <a:pt x="366" y="44"/>
                  </a:lnTo>
                  <a:lnTo>
                    <a:pt x="355" y="33"/>
                  </a:lnTo>
                  <a:lnTo>
                    <a:pt x="346" y="21"/>
                  </a:lnTo>
                  <a:lnTo>
                    <a:pt x="346" y="21"/>
                  </a:lnTo>
                  <a:lnTo>
                    <a:pt x="377" y="0"/>
                  </a:lnTo>
                  <a:lnTo>
                    <a:pt x="377" y="0"/>
                  </a:lnTo>
                  <a:lnTo>
                    <a:pt x="382" y="6"/>
                  </a:lnTo>
                  <a:lnTo>
                    <a:pt x="382" y="6"/>
                  </a:lnTo>
                  <a:lnTo>
                    <a:pt x="433" y="64"/>
                  </a:lnTo>
                  <a:lnTo>
                    <a:pt x="433" y="64"/>
                  </a:lnTo>
                  <a:lnTo>
                    <a:pt x="496" y="134"/>
                  </a:lnTo>
                  <a:lnTo>
                    <a:pt x="527" y="170"/>
                  </a:lnTo>
                  <a:lnTo>
                    <a:pt x="558" y="207"/>
                  </a:lnTo>
                  <a:lnTo>
                    <a:pt x="558" y="207"/>
                  </a:lnTo>
                  <a:lnTo>
                    <a:pt x="585" y="239"/>
                  </a:lnTo>
                  <a:lnTo>
                    <a:pt x="614" y="273"/>
                  </a:lnTo>
                  <a:lnTo>
                    <a:pt x="631" y="290"/>
                  </a:lnTo>
                  <a:lnTo>
                    <a:pt x="647" y="307"/>
                  </a:lnTo>
                  <a:lnTo>
                    <a:pt x="665" y="324"/>
                  </a:lnTo>
                  <a:lnTo>
                    <a:pt x="683" y="341"/>
                  </a:lnTo>
                  <a:lnTo>
                    <a:pt x="683" y="341"/>
                  </a:lnTo>
                  <a:lnTo>
                    <a:pt x="729" y="380"/>
                  </a:lnTo>
                  <a:lnTo>
                    <a:pt x="729" y="380"/>
                  </a:lnTo>
                  <a:lnTo>
                    <a:pt x="765" y="411"/>
                  </a:lnTo>
                  <a:lnTo>
                    <a:pt x="801" y="444"/>
                  </a:lnTo>
                  <a:lnTo>
                    <a:pt x="801" y="444"/>
                  </a:lnTo>
                  <a:lnTo>
                    <a:pt x="836" y="477"/>
                  </a:lnTo>
                  <a:lnTo>
                    <a:pt x="869" y="511"/>
                  </a:lnTo>
                  <a:lnTo>
                    <a:pt x="900" y="546"/>
                  </a:lnTo>
                  <a:lnTo>
                    <a:pt x="930" y="581"/>
                  </a:lnTo>
                  <a:lnTo>
                    <a:pt x="930" y="581"/>
                  </a:lnTo>
                  <a:lnTo>
                    <a:pt x="946" y="600"/>
                  </a:lnTo>
                  <a:lnTo>
                    <a:pt x="946" y="600"/>
                  </a:lnTo>
                  <a:lnTo>
                    <a:pt x="962" y="620"/>
                  </a:lnTo>
                  <a:lnTo>
                    <a:pt x="980" y="641"/>
                  </a:lnTo>
                  <a:lnTo>
                    <a:pt x="998" y="661"/>
                  </a:lnTo>
                  <a:lnTo>
                    <a:pt x="1008" y="669"/>
                  </a:lnTo>
                  <a:lnTo>
                    <a:pt x="1018" y="677"/>
                  </a:lnTo>
                  <a:lnTo>
                    <a:pt x="1019" y="678"/>
                  </a:lnTo>
                  <a:lnTo>
                    <a:pt x="1020" y="678"/>
                  </a:lnTo>
                  <a:lnTo>
                    <a:pt x="1020" y="678"/>
                  </a:lnTo>
                  <a:lnTo>
                    <a:pt x="1025" y="680"/>
                  </a:lnTo>
                  <a:lnTo>
                    <a:pt x="1029" y="684"/>
                  </a:lnTo>
                  <a:lnTo>
                    <a:pt x="1029" y="685"/>
                  </a:lnTo>
                  <a:lnTo>
                    <a:pt x="1030" y="686"/>
                  </a:lnTo>
                  <a:lnTo>
                    <a:pt x="1030" y="686"/>
                  </a:lnTo>
                  <a:lnTo>
                    <a:pt x="1032" y="689"/>
                  </a:lnTo>
                  <a:lnTo>
                    <a:pt x="1035" y="692"/>
                  </a:lnTo>
                  <a:lnTo>
                    <a:pt x="1036" y="695"/>
                  </a:lnTo>
                  <a:lnTo>
                    <a:pt x="1037" y="698"/>
                  </a:lnTo>
                  <a:lnTo>
                    <a:pt x="1037" y="699"/>
                  </a:lnTo>
                  <a:lnTo>
                    <a:pt x="1037" y="700"/>
                  </a:lnTo>
                  <a:lnTo>
                    <a:pt x="1037" y="700"/>
                  </a:lnTo>
                  <a:lnTo>
                    <a:pt x="1041" y="711"/>
                  </a:lnTo>
                  <a:lnTo>
                    <a:pt x="1045" y="723"/>
                  </a:lnTo>
                  <a:lnTo>
                    <a:pt x="1047" y="735"/>
                  </a:lnTo>
                  <a:lnTo>
                    <a:pt x="1049" y="748"/>
                  </a:lnTo>
                  <a:lnTo>
                    <a:pt x="1051" y="774"/>
                  </a:lnTo>
                  <a:lnTo>
                    <a:pt x="1051" y="800"/>
                  </a:lnTo>
                  <a:lnTo>
                    <a:pt x="1050" y="826"/>
                  </a:lnTo>
                  <a:lnTo>
                    <a:pt x="1047" y="851"/>
                  </a:lnTo>
                  <a:lnTo>
                    <a:pt x="1044" y="872"/>
                  </a:lnTo>
                  <a:lnTo>
                    <a:pt x="1040" y="892"/>
                  </a:lnTo>
                  <a:lnTo>
                    <a:pt x="1040" y="892"/>
                  </a:lnTo>
                  <a:lnTo>
                    <a:pt x="1037" y="911"/>
                  </a:lnTo>
                  <a:lnTo>
                    <a:pt x="1035" y="929"/>
                  </a:lnTo>
                  <a:lnTo>
                    <a:pt x="1030" y="967"/>
                  </a:lnTo>
                  <a:lnTo>
                    <a:pt x="1030" y="973"/>
                  </a:lnTo>
                  <a:lnTo>
                    <a:pt x="1030" y="973"/>
                  </a:lnTo>
                  <a:lnTo>
                    <a:pt x="1029" y="991"/>
                  </a:lnTo>
                  <a:lnTo>
                    <a:pt x="1029" y="991"/>
                  </a:lnTo>
                  <a:lnTo>
                    <a:pt x="1029" y="1009"/>
                  </a:lnTo>
                  <a:lnTo>
                    <a:pt x="1028" y="1017"/>
                  </a:lnTo>
                  <a:lnTo>
                    <a:pt x="1026" y="1024"/>
                  </a:lnTo>
                  <a:lnTo>
                    <a:pt x="1026" y="1024"/>
                  </a:lnTo>
                  <a:lnTo>
                    <a:pt x="1024" y="1031"/>
                  </a:lnTo>
                  <a:lnTo>
                    <a:pt x="1023" y="1039"/>
                  </a:lnTo>
                  <a:lnTo>
                    <a:pt x="1023" y="1051"/>
                  </a:lnTo>
                  <a:lnTo>
                    <a:pt x="1023" y="1051"/>
                  </a:lnTo>
                  <a:lnTo>
                    <a:pt x="1023" y="1059"/>
                  </a:lnTo>
                  <a:lnTo>
                    <a:pt x="1021" y="1068"/>
                  </a:lnTo>
                  <a:lnTo>
                    <a:pt x="1019" y="1075"/>
                  </a:lnTo>
                  <a:lnTo>
                    <a:pt x="1016" y="1079"/>
                  </a:lnTo>
                  <a:lnTo>
                    <a:pt x="1013" y="1083"/>
                  </a:lnTo>
                  <a:lnTo>
                    <a:pt x="1013" y="1083"/>
                  </a:lnTo>
                  <a:lnTo>
                    <a:pt x="1010" y="1085"/>
                  </a:lnTo>
                  <a:lnTo>
                    <a:pt x="1008" y="1086"/>
                  </a:lnTo>
                  <a:lnTo>
                    <a:pt x="1005" y="1087"/>
                  </a:lnTo>
                  <a:lnTo>
                    <a:pt x="1002" y="1088"/>
                  </a:lnTo>
                  <a:lnTo>
                    <a:pt x="1002" y="1088"/>
                  </a:lnTo>
                  <a:lnTo>
                    <a:pt x="1002" y="1088"/>
                  </a:lnTo>
                  <a:lnTo>
                    <a:pt x="998" y="1087"/>
                  </a:lnTo>
                  <a:lnTo>
                    <a:pt x="997" y="1087"/>
                  </a:lnTo>
                  <a:lnTo>
                    <a:pt x="996" y="1087"/>
                  </a:lnTo>
                  <a:lnTo>
                    <a:pt x="996" y="1087"/>
                  </a:lnTo>
                  <a:lnTo>
                    <a:pt x="992" y="1088"/>
                  </a:lnTo>
                  <a:lnTo>
                    <a:pt x="991" y="1088"/>
                  </a:lnTo>
                  <a:close/>
                  <a:moveTo>
                    <a:pt x="1002" y="731"/>
                  </a:moveTo>
                  <a:lnTo>
                    <a:pt x="1002" y="731"/>
                  </a:lnTo>
                  <a:lnTo>
                    <a:pt x="954" y="761"/>
                  </a:lnTo>
                  <a:lnTo>
                    <a:pt x="954" y="761"/>
                  </a:lnTo>
                  <a:lnTo>
                    <a:pt x="918" y="784"/>
                  </a:lnTo>
                  <a:lnTo>
                    <a:pt x="918" y="784"/>
                  </a:lnTo>
                  <a:lnTo>
                    <a:pt x="885" y="803"/>
                  </a:lnTo>
                  <a:lnTo>
                    <a:pt x="885" y="803"/>
                  </a:lnTo>
                  <a:lnTo>
                    <a:pt x="856" y="821"/>
                  </a:lnTo>
                  <a:lnTo>
                    <a:pt x="842" y="830"/>
                  </a:lnTo>
                  <a:lnTo>
                    <a:pt x="829" y="839"/>
                  </a:lnTo>
                  <a:lnTo>
                    <a:pt x="819" y="847"/>
                  </a:lnTo>
                  <a:lnTo>
                    <a:pt x="819" y="847"/>
                  </a:lnTo>
                  <a:lnTo>
                    <a:pt x="773" y="881"/>
                  </a:lnTo>
                  <a:lnTo>
                    <a:pt x="729" y="917"/>
                  </a:lnTo>
                  <a:lnTo>
                    <a:pt x="729" y="917"/>
                  </a:lnTo>
                  <a:lnTo>
                    <a:pt x="717" y="925"/>
                  </a:lnTo>
                  <a:lnTo>
                    <a:pt x="717" y="925"/>
                  </a:lnTo>
                  <a:lnTo>
                    <a:pt x="704" y="936"/>
                  </a:lnTo>
                  <a:lnTo>
                    <a:pt x="691" y="948"/>
                  </a:lnTo>
                  <a:lnTo>
                    <a:pt x="678" y="960"/>
                  </a:lnTo>
                  <a:lnTo>
                    <a:pt x="672" y="967"/>
                  </a:lnTo>
                  <a:lnTo>
                    <a:pt x="668" y="974"/>
                  </a:lnTo>
                  <a:lnTo>
                    <a:pt x="664" y="980"/>
                  </a:lnTo>
                  <a:lnTo>
                    <a:pt x="671" y="982"/>
                  </a:lnTo>
                  <a:lnTo>
                    <a:pt x="671" y="982"/>
                  </a:lnTo>
                  <a:lnTo>
                    <a:pt x="699" y="991"/>
                  </a:lnTo>
                  <a:lnTo>
                    <a:pt x="699" y="991"/>
                  </a:lnTo>
                  <a:lnTo>
                    <a:pt x="718" y="996"/>
                  </a:lnTo>
                  <a:lnTo>
                    <a:pt x="738" y="1003"/>
                  </a:lnTo>
                  <a:lnTo>
                    <a:pt x="738" y="1003"/>
                  </a:lnTo>
                  <a:lnTo>
                    <a:pt x="756" y="1007"/>
                  </a:lnTo>
                  <a:lnTo>
                    <a:pt x="772" y="1010"/>
                  </a:lnTo>
                  <a:lnTo>
                    <a:pt x="772" y="1010"/>
                  </a:lnTo>
                  <a:lnTo>
                    <a:pt x="792" y="1014"/>
                  </a:lnTo>
                  <a:lnTo>
                    <a:pt x="811" y="1018"/>
                  </a:lnTo>
                  <a:lnTo>
                    <a:pt x="811" y="1018"/>
                  </a:lnTo>
                  <a:lnTo>
                    <a:pt x="854" y="1028"/>
                  </a:lnTo>
                  <a:lnTo>
                    <a:pt x="897" y="1039"/>
                  </a:lnTo>
                  <a:lnTo>
                    <a:pt x="941" y="1046"/>
                  </a:lnTo>
                  <a:lnTo>
                    <a:pt x="962" y="1049"/>
                  </a:lnTo>
                  <a:lnTo>
                    <a:pt x="984" y="1051"/>
                  </a:lnTo>
                  <a:lnTo>
                    <a:pt x="991" y="1052"/>
                  </a:lnTo>
                  <a:lnTo>
                    <a:pt x="990" y="1045"/>
                  </a:lnTo>
                  <a:lnTo>
                    <a:pt x="990" y="1045"/>
                  </a:lnTo>
                  <a:lnTo>
                    <a:pt x="989" y="1039"/>
                  </a:lnTo>
                  <a:lnTo>
                    <a:pt x="989" y="1039"/>
                  </a:lnTo>
                  <a:lnTo>
                    <a:pt x="987" y="1032"/>
                  </a:lnTo>
                  <a:lnTo>
                    <a:pt x="987" y="1029"/>
                  </a:lnTo>
                  <a:lnTo>
                    <a:pt x="987" y="1027"/>
                  </a:lnTo>
                  <a:lnTo>
                    <a:pt x="987" y="1027"/>
                  </a:lnTo>
                  <a:lnTo>
                    <a:pt x="990" y="1018"/>
                  </a:lnTo>
                  <a:lnTo>
                    <a:pt x="992" y="1008"/>
                  </a:lnTo>
                  <a:lnTo>
                    <a:pt x="993" y="988"/>
                  </a:lnTo>
                  <a:lnTo>
                    <a:pt x="993" y="988"/>
                  </a:lnTo>
                  <a:lnTo>
                    <a:pt x="994" y="974"/>
                  </a:lnTo>
                  <a:lnTo>
                    <a:pt x="994" y="974"/>
                  </a:lnTo>
                  <a:lnTo>
                    <a:pt x="995" y="957"/>
                  </a:lnTo>
                  <a:lnTo>
                    <a:pt x="995" y="957"/>
                  </a:lnTo>
                  <a:lnTo>
                    <a:pt x="998" y="925"/>
                  </a:lnTo>
                  <a:lnTo>
                    <a:pt x="1000" y="910"/>
                  </a:lnTo>
                  <a:lnTo>
                    <a:pt x="1004" y="893"/>
                  </a:lnTo>
                  <a:lnTo>
                    <a:pt x="1004" y="893"/>
                  </a:lnTo>
                  <a:lnTo>
                    <a:pt x="1010" y="856"/>
                  </a:lnTo>
                  <a:lnTo>
                    <a:pt x="1013" y="835"/>
                  </a:lnTo>
                  <a:lnTo>
                    <a:pt x="1015" y="813"/>
                  </a:lnTo>
                  <a:lnTo>
                    <a:pt x="1016" y="793"/>
                  </a:lnTo>
                  <a:lnTo>
                    <a:pt x="1015" y="772"/>
                  </a:lnTo>
                  <a:lnTo>
                    <a:pt x="1014" y="753"/>
                  </a:lnTo>
                  <a:lnTo>
                    <a:pt x="1010" y="734"/>
                  </a:lnTo>
                  <a:lnTo>
                    <a:pt x="1008" y="726"/>
                  </a:lnTo>
                  <a:lnTo>
                    <a:pt x="1002" y="731"/>
                  </a:lnTo>
                  <a:close/>
                </a:path>
              </a:pathLst>
            </a:custGeom>
            <a:grpFill/>
            <a:ln w="9525">
              <a:noFill/>
              <a:round/>
            </a:ln>
          </p:spPr>
          <p:txBody>
            <a:bodyPr vert="horz" wrap="square" lIns="121920" tIns="60960" rIns="121920" bIns="60960" numCol="1" anchor="t" anchorCtr="0" compatLnSpc="1"/>
            <a:lstStyle/>
            <a:p>
              <a:endParaRPr lang="zh-CN" altLang="en-US" sz="1800" dirty="0">
                <a:solidFill>
                  <a:srgbClr val="605448"/>
                </a:solidFill>
              </a:endParaRPr>
            </a:p>
          </p:txBody>
        </p:sp>
        <p:sp>
          <p:nvSpPr>
            <p:cNvPr id="53" name="Freeform 207"/>
            <p:cNvSpPr/>
            <p:nvPr/>
          </p:nvSpPr>
          <p:spPr bwMode="auto">
            <a:xfrm>
              <a:off x="4251325" y="2251075"/>
              <a:ext cx="195263" cy="161925"/>
            </a:xfrm>
            <a:custGeom>
              <a:avLst/>
              <a:gdLst/>
              <a:ahLst/>
              <a:cxnLst>
                <a:cxn ang="0">
                  <a:pos x="15" y="307"/>
                </a:cxn>
                <a:cxn ang="0">
                  <a:pos x="9" y="306"/>
                </a:cxn>
                <a:cxn ang="0">
                  <a:pos x="2" y="298"/>
                </a:cxn>
                <a:cxn ang="0">
                  <a:pos x="0" y="293"/>
                </a:cxn>
                <a:cxn ang="0">
                  <a:pos x="2" y="281"/>
                </a:cxn>
                <a:cxn ang="0">
                  <a:pos x="6" y="275"/>
                </a:cxn>
                <a:cxn ang="0">
                  <a:pos x="12" y="272"/>
                </a:cxn>
                <a:cxn ang="0">
                  <a:pos x="18" y="269"/>
                </a:cxn>
                <a:cxn ang="0">
                  <a:pos x="30" y="259"/>
                </a:cxn>
                <a:cxn ang="0">
                  <a:pos x="48" y="238"/>
                </a:cxn>
                <a:cxn ang="0">
                  <a:pos x="59" y="222"/>
                </a:cxn>
                <a:cxn ang="0">
                  <a:pos x="75" y="201"/>
                </a:cxn>
                <a:cxn ang="0">
                  <a:pos x="94" y="180"/>
                </a:cxn>
                <a:cxn ang="0">
                  <a:pos x="136" y="143"/>
                </a:cxn>
                <a:cxn ang="0">
                  <a:pos x="160" y="124"/>
                </a:cxn>
                <a:cxn ang="0">
                  <a:pos x="174" y="112"/>
                </a:cxn>
                <a:cxn ang="0">
                  <a:pos x="224" y="83"/>
                </a:cxn>
                <a:cxn ang="0">
                  <a:pos x="241" y="73"/>
                </a:cxn>
                <a:cxn ang="0">
                  <a:pos x="259" y="63"/>
                </a:cxn>
                <a:cxn ang="0">
                  <a:pos x="305" y="32"/>
                </a:cxn>
                <a:cxn ang="0">
                  <a:pos x="345" y="3"/>
                </a:cxn>
                <a:cxn ang="0">
                  <a:pos x="354" y="0"/>
                </a:cxn>
                <a:cxn ang="0">
                  <a:pos x="359" y="1"/>
                </a:cxn>
                <a:cxn ang="0">
                  <a:pos x="366" y="8"/>
                </a:cxn>
                <a:cxn ang="0">
                  <a:pos x="368" y="12"/>
                </a:cxn>
                <a:cxn ang="0">
                  <a:pos x="369" y="22"/>
                </a:cxn>
                <a:cxn ang="0">
                  <a:pos x="367" y="29"/>
                </a:cxn>
                <a:cxn ang="0">
                  <a:pos x="362" y="35"/>
                </a:cxn>
                <a:cxn ang="0">
                  <a:pos x="339" y="51"/>
                </a:cxn>
                <a:cxn ang="0">
                  <a:pos x="270" y="96"/>
                </a:cxn>
                <a:cxn ang="0">
                  <a:pos x="240" y="115"/>
                </a:cxn>
                <a:cxn ang="0">
                  <a:pos x="180" y="157"/>
                </a:cxn>
                <a:cxn ang="0">
                  <a:pos x="151" y="179"/>
                </a:cxn>
                <a:cxn ang="0">
                  <a:pos x="109" y="218"/>
                </a:cxn>
                <a:cxn ang="0">
                  <a:pos x="78" y="252"/>
                </a:cxn>
                <a:cxn ang="0">
                  <a:pos x="69" y="264"/>
                </a:cxn>
                <a:cxn ang="0">
                  <a:pos x="47" y="290"/>
                </a:cxn>
                <a:cxn ang="0">
                  <a:pos x="35" y="300"/>
                </a:cxn>
                <a:cxn ang="0">
                  <a:pos x="21" y="306"/>
                </a:cxn>
                <a:cxn ang="0">
                  <a:pos x="15" y="307"/>
                </a:cxn>
              </a:cxnLst>
              <a:rect l="0" t="0" r="r" b="b"/>
              <a:pathLst>
                <a:path w="369" h="307">
                  <a:moveTo>
                    <a:pt x="15" y="307"/>
                  </a:moveTo>
                  <a:lnTo>
                    <a:pt x="15" y="307"/>
                  </a:lnTo>
                  <a:lnTo>
                    <a:pt x="12" y="307"/>
                  </a:lnTo>
                  <a:lnTo>
                    <a:pt x="9" y="306"/>
                  </a:lnTo>
                  <a:lnTo>
                    <a:pt x="5" y="303"/>
                  </a:lnTo>
                  <a:lnTo>
                    <a:pt x="2" y="298"/>
                  </a:lnTo>
                  <a:lnTo>
                    <a:pt x="0" y="293"/>
                  </a:lnTo>
                  <a:lnTo>
                    <a:pt x="0" y="293"/>
                  </a:lnTo>
                  <a:lnTo>
                    <a:pt x="0" y="287"/>
                  </a:lnTo>
                  <a:lnTo>
                    <a:pt x="2" y="281"/>
                  </a:lnTo>
                  <a:lnTo>
                    <a:pt x="4" y="277"/>
                  </a:lnTo>
                  <a:lnTo>
                    <a:pt x="6" y="275"/>
                  </a:lnTo>
                  <a:lnTo>
                    <a:pt x="9" y="273"/>
                  </a:lnTo>
                  <a:lnTo>
                    <a:pt x="12" y="272"/>
                  </a:lnTo>
                  <a:lnTo>
                    <a:pt x="12" y="272"/>
                  </a:lnTo>
                  <a:lnTo>
                    <a:pt x="18" y="269"/>
                  </a:lnTo>
                  <a:lnTo>
                    <a:pt x="24" y="265"/>
                  </a:lnTo>
                  <a:lnTo>
                    <a:pt x="30" y="259"/>
                  </a:lnTo>
                  <a:lnTo>
                    <a:pt x="36" y="253"/>
                  </a:lnTo>
                  <a:lnTo>
                    <a:pt x="48" y="238"/>
                  </a:lnTo>
                  <a:lnTo>
                    <a:pt x="59" y="222"/>
                  </a:lnTo>
                  <a:lnTo>
                    <a:pt x="59" y="222"/>
                  </a:lnTo>
                  <a:lnTo>
                    <a:pt x="68" y="210"/>
                  </a:lnTo>
                  <a:lnTo>
                    <a:pt x="75" y="201"/>
                  </a:lnTo>
                  <a:lnTo>
                    <a:pt x="75" y="201"/>
                  </a:lnTo>
                  <a:lnTo>
                    <a:pt x="94" y="180"/>
                  </a:lnTo>
                  <a:lnTo>
                    <a:pt x="114" y="162"/>
                  </a:lnTo>
                  <a:lnTo>
                    <a:pt x="136" y="143"/>
                  </a:lnTo>
                  <a:lnTo>
                    <a:pt x="157" y="126"/>
                  </a:lnTo>
                  <a:lnTo>
                    <a:pt x="160" y="124"/>
                  </a:lnTo>
                  <a:lnTo>
                    <a:pt x="160" y="124"/>
                  </a:lnTo>
                  <a:lnTo>
                    <a:pt x="174" y="112"/>
                  </a:lnTo>
                  <a:lnTo>
                    <a:pt x="190" y="102"/>
                  </a:lnTo>
                  <a:lnTo>
                    <a:pt x="224" y="83"/>
                  </a:lnTo>
                  <a:lnTo>
                    <a:pt x="224" y="83"/>
                  </a:lnTo>
                  <a:lnTo>
                    <a:pt x="241" y="73"/>
                  </a:lnTo>
                  <a:lnTo>
                    <a:pt x="259" y="63"/>
                  </a:lnTo>
                  <a:lnTo>
                    <a:pt x="259" y="63"/>
                  </a:lnTo>
                  <a:lnTo>
                    <a:pt x="283" y="47"/>
                  </a:lnTo>
                  <a:lnTo>
                    <a:pt x="305" y="32"/>
                  </a:lnTo>
                  <a:lnTo>
                    <a:pt x="345" y="3"/>
                  </a:lnTo>
                  <a:lnTo>
                    <a:pt x="345" y="3"/>
                  </a:lnTo>
                  <a:lnTo>
                    <a:pt x="350" y="1"/>
                  </a:lnTo>
                  <a:lnTo>
                    <a:pt x="354" y="0"/>
                  </a:lnTo>
                  <a:lnTo>
                    <a:pt x="354" y="0"/>
                  </a:lnTo>
                  <a:lnTo>
                    <a:pt x="359" y="1"/>
                  </a:lnTo>
                  <a:lnTo>
                    <a:pt x="363" y="4"/>
                  </a:lnTo>
                  <a:lnTo>
                    <a:pt x="366" y="8"/>
                  </a:lnTo>
                  <a:lnTo>
                    <a:pt x="368" y="12"/>
                  </a:lnTo>
                  <a:lnTo>
                    <a:pt x="368" y="12"/>
                  </a:lnTo>
                  <a:lnTo>
                    <a:pt x="369" y="16"/>
                  </a:lnTo>
                  <a:lnTo>
                    <a:pt x="369" y="22"/>
                  </a:lnTo>
                  <a:lnTo>
                    <a:pt x="369" y="25"/>
                  </a:lnTo>
                  <a:lnTo>
                    <a:pt x="367" y="29"/>
                  </a:lnTo>
                  <a:lnTo>
                    <a:pt x="365" y="32"/>
                  </a:lnTo>
                  <a:lnTo>
                    <a:pt x="362" y="35"/>
                  </a:lnTo>
                  <a:lnTo>
                    <a:pt x="362" y="35"/>
                  </a:lnTo>
                  <a:lnTo>
                    <a:pt x="339" y="51"/>
                  </a:lnTo>
                  <a:lnTo>
                    <a:pt x="317" y="67"/>
                  </a:lnTo>
                  <a:lnTo>
                    <a:pt x="270" y="96"/>
                  </a:lnTo>
                  <a:lnTo>
                    <a:pt x="270" y="96"/>
                  </a:lnTo>
                  <a:lnTo>
                    <a:pt x="240" y="115"/>
                  </a:lnTo>
                  <a:lnTo>
                    <a:pt x="210" y="135"/>
                  </a:lnTo>
                  <a:lnTo>
                    <a:pt x="180" y="157"/>
                  </a:lnTo>
                  <a:lnTo>
                    <a:pt x="151" y="179"/>
                  </a:lnTo>
                  <a:lnTo>
                    <a:pt x="151" y="179"/>
                  </a:lnTo>
                  <a:lnTo>
                    <a:pt x="131" y="198"/>
                  </a:lnTo>
                  <a:lnTo>
                    <a:pt x="109" y="218"/>
                  </a:lnTo>
                  <a:lnTo>
                    <a:pt x="88" y="239"/>
                  </a:lnTo>
                  <a:lnTo>
                    <a:pt x="78" y="252"/>
                  </a:lnTo>
                  <a:lnTo>
                    <a:pt x="69" y="264"/>
                  </a:lnTo>
                  <a:lnTo>
                    <a:pt x="69" y="264"/>
                  </a:lnTo>
                  <a:lnTo>
                    <a:pt x="59" y="277"/>
                  </a:lnTo>
                  <a:lnTo>
                    <a:pt x="47" y="290"/>
                  </a:lnTo>
                  <a:lnTo>
                    <a:pt x="42" y="295"/>
                  </a:lnTo>
                  <a:lnTo>
                    <a:pt x="35" y="300"/>
                  </a:lnTo>
                  <a:lnTo>
                    <a:pt x="29" y="304"/>
                  </a:lnTo>
                  <a:lnTo>
                    <a:pt x="21" y="306"/>
                  </a:lnTo>
                  <a:lnTo>
                    <a:pt x="21" y="306"/>
                  </a:lnTo>
                  <a:lnTo>
                    <a:pt x="15" y="307"/>
                  </a:lnTo>
                  <a:lnTo>
                    <a:pt x="15" y="307"/>
                  </a:lnTo>
                  <a:close/>
                </a:path>
              </a:pathLst>
            </a:custGeom>
            <a:grpFill/>
            <a:ln w="9525">
              <a:noFill/>
              <a:round/>
            </a:ln>
          </p:spPr>
          <p:txBody>
            <a:bodyPr vert="horz" wrap="square" lIns="121920" tIns="60960" rIns="121920" bIns="60960" numCol="1" anchor="t" anchorCtr="0" compatLnSpc="1"/>
            <a:lstStyle/>
            <a:p>
              <a:endParaRPr lang="zh-CN" altLang="en-US" sz="1800" dirty="0">
                <a:solidFill>
                  <a:srgbClr val="605448"/>
                </a:solidFill>
              </a:endParaRPr>
            </a:p>
          </p:txBody>
        </p:sp>
        <p:sp>
          <p:nvSpPr>
            <p:cNvPr id="54" name="Freeform 208"/>
            <p:cNvSpPr/>
            <p:nvPr/>
          </p:nvSpPr>
          <p:spPr bwMode="auto">
            <a:xfrm>
              <a:off x="4284663" y="2282825"/>
              <a:ext cx="195263" cy="171450"/>
            </a:xfrm>
            <a:custGeom>
              <a:avLst/>
              <a:gdLst/>
              <a:ahLst/>
              <a:cxnLst>
                <a:cxn ang="0">
                  <a:pos x="15" y="323"/>
                </a:cxn>
                <a:cxn ang="0">
                  <a:pos x="6" y="319"/>
                </a:cxn>
                <a:cxn ang="0">
                  <a:pos x="1" y="309"/>
                </a:cxn>
                <a:cxn ang="0">
                  <a:pos x="0" y="306"/>
                </a:cxn>
                <a:cxn ang="0">
                  <a:pos x="0" y="297"/>
                </a:cxn>
                <a:cxn ang="0">
                  <a:pos x="4" y="290"/>
                </a:cxn>
                <a:cxn ang="0">
                  <a:pos x="7" y="287"/>
                </a:cxn>
                <a:cxn ang="0">
                  <a:pos x="15" y="277"/>
                </a:cxn>
                <a:cxn ang="0">
                  <a:pos x="20" y="266"/>
                </a:cxn>
                <a:cxn ang="0">
                  <a:pos x="29" y="253"/>
                </a:cxn>
                <a:cxn ang="0">
                  <a:pos x="48" y="230"/>
                </a:cxn>
                <a:cxn ang="0">
                  <a:pos x="68" y="211"/>
                </a:cxn>
                <a:cxn ang="0">
                  <a:pos x="94" y="190"/>
                </a:cxn>
                <a:cxn ang="0">
                  <a:pos x="126" y="162"/>
                </a:cxn>
                <a:cxn ang="0">
                  <a:pos x="159" y="135"/>
                </a:cxn>
                <a:cxn ang="0">
                  <a:pos x="187" y="111"/>
                </a:cxn>
                <a:cxn ang="0">
                  <a:pos x="236" y="73"/>
                </a:cxn>
                <a:cxn ang="0">
                  <a:pos x="254" y="61"/>
                </a:cxn>
                <a:cxn ang="0">
                  <a:pos x="311" y="23"/>
                </a:cxn>
                <a:cxn ang="0">
                  <a:pos x="344" y="3"/>
                </a:cxn>
                <a:cxn ang="0">
                  <a:pos x="348" y="1"/>
                </a:cxn>
                <a:cxn ang="0">
                  <a:pos x="352" y="0"/>
                </a:cxn>
                <a:cxn ang="0">
                  <a:pos x="358" y="2"/>
                </a:cxn>
                <a:cxn ang="0">
                  <a:pos x="366" y="9"/>
                </a:cxn>
                <a:cxn ang="0">
                  <a:pos x="368" y="14"/>
                </a:cxn>
                <a:cxn ang="0">
                  <a:pos x="369" y="22"/>
                </a:cxn>
                <a:cxn ang="0">
                  <a:pos x="366" y="29"/>
                </a:cxn>
                <a:cxn ang="0">
                  <a:pos x="361" y="35"/>
                </a:cxn>
                <a:cxn ang="0">
                  <a:pos x="325" y="57"/>
                </a:cxn>
                <a:cxn ang="0">
                  <a:pos x="271" y="92"/>
                </a:cxn>
                <a:cxn ang="0">
                  <a:pos x="250" y="107"/>
                </a:cxn>
                <a:cxn ang="0">
                  <a:pos x="190" y="157"/>
                </a:cxn>
                <a:cxn ang="0">
                  <a:pos x="164" y="179"/>
                </a:cxn>
                <a:cxn ang="0">
                  <a:pos x="134" y="203"/>
                </a:cxn>
                <a:cxn ang="0">
                  <a:pos x="102" y="229"/>
                </a:cxn>
                <a:cxn ang="0">
                  <a:pos x="72" y="258"/>
                </a:cxn>
                <a:cxn ang="0">
                  <a:pos x="66" y="264"/>
                </a:cxn>
                <a:cxn ang="0">
                  <a:pos x="51" y="286"/>
                </a:cxn>
                <a:cxn ang="0">
                  <a:pos x="46" y="295"/>
                </a:cxn>
                <a:cxn ang="0">
                  <a:pos x="33" y="312"/>
                </a:cxn>
                <a:cxn ang="0">
                  <a:pos x="24" y="319"/>
                </a:cxn>
                <a:cxn ang="0">
                  <a:pos x="15" y="323"/>
                </a:cxn>
              </a:cxnLst>
              <a:rect l="0" t="0" r="r" b="b"/>
              <a:pathLst>
                <a:path w="369" h="323">
                  <a:moveTo>
                    <a:pt x="15" y="323"/>
                  </a:moveTo>
                  <a:lnTo>
                    <a:pt x="15" y="323"/>
                  </a:lnTo>
                  <a:lnTo>
                    <a:pt x="10" y="322"/>
                  </a:lnTo>
                  <a:lnTo>
                    <a:pt x="6" y="319"/>
                  </a:lnTo>
                  <a:lnTo>
                    <a:pt x="3" y="315"/>
                  </a:lnTo>
                  <a:lnTo>
                    <a:pt x="1" y="309"/>
                  </a:lnTo>
                  <a:lnTo>
                    <a:pt x="1" y="309"/>
                  </a:lnTo>
                  <a:lnTo>
                    <a:pt x="0" y="306"/>
                  </a:lnTo>
                  <a:lnTo>
                    <a:pt x="0" y="300"/>
                  </a:lnTo>
                  <a:lnTo>
                    <a:pt x="0" y="297"/>
                  </a:lnTo>
                  <a:lnTo>
                    <a:pt x="2" y="294"/>
                  </a:lnTo>
                  <a:lnTo>
                    <a:pt x="4" y="290"/>
                  </a:lnTo>
                  <a:lnTo>
                    <a:pt x="7" y="287"/>
                  </a:lnTo>
                  <a:lnTo>
                    <a:pt x="7" y="287"/>
                  </a:lnTo>
                  <a:lnTo>
                    <a:pt x="11" y="283"/>
                  </a:lnTo>
                  <a:lnTo>
                    <a:pt x="15" y="277"/>
                  </a:lnTo>
                  <a:lnTo>
                    <a:pt x="20" y="266"/>
                  </a:lnTo>
                  <a:lnTo>
                    <a:pt x="20" y="266"/>
                  </a:lnTo>
                  <a:lnTo>
                    <a:pt x="24" y="259"/>
                  </a:lnTo>
                  <a:lnTo>
                    <a:pt x="29" y="253"/>
                  </a:lnTo>
                  <a:lnTo>
                    <a:pt x="29" y="253"/>
                  </a:lnTo>
                  <a:lnTo>
                    <a:pt x="48" y="230"/>
                  </a:lnTo>
                  <a:lnTo>
                    <a:pt x="59" y="221"/>
                  </a:lnTo>
                  <a:lnTo>
                    <a:pt x="68" y="211"/>
                  </a:lnTo>
                  <a:lnTo>
                    <a:pt x="68" y="211"/>
                  </a:lnTo>
                  <a:lnTo>
                    <a:pt x="94" y="190"/>
                  </a:lnTo>
                  <a:lnTo>
                    <a:pt x="94" y="190"/>
                  </a:lnTo>
                  <a:lnTo>
                    <a:pt x="126" y="162"/>
                  </a:lnTo>
                  <a:lnTo>
                    <a:pt x="159" y="135"/>
                  </a:lnTo>
                  <a:lnTo>
                    <a:pt x="159" y="135"/>
                  </a:lnTo>
                  <a:lnTo>
                    <a:pt x="187" y="111"/>
                  </a:lnTo>
                  <a:lnTo>
                    <a:pt x="187" y="111"/>
                  </a:lnTo>
                  <a:lnTo>
                    <a:pt x="220" y="85"/>
                  </a:lnTo>
                  <a:lnTo>
                    <a:pt x="236" y="73"/>
                  </a:lnTo>
                  <a:lnTo>
                    <a:pt x="254" y="61"/>
                  </a:lnTo>
                  <a:lnTo>
                    <a:pt x="254" y="61"/>
                  </a:lnTo>
                  <a:lnTo>
                    <a:pt x="282" y="41"/>
                  </a:lnTo>
                  <a:lnTo>
                    <a:pt x="311" y="23"/>
                  </a:lnTo>
                  <a:lnTo>
                    <a:pt x="311" y="23"/>
                  </a:lnTo>
                  <a:lnTo>
                    <a:pt x="344" y="3"/>
                  </a:lnTo>
                  <a:lnTo>
                    <a:pt x="344" y="3"/>
                  </a:lnTo>
                  <a:lnTo>
                    <a:pt x="348" y="1"/>
                  </a:lnTo>
                  <a:lnTo>
                    <a:pt x="352" y="0"/>
                  </a:lnTo>
                  <a:lnTo>
                    <a:pt x="352" y="0"/>
                  </a:lnTo>
                  <a:lnTo>
                    <a:pt x="355" y="1"/>
                  </a:lnTo>
                  <a:lnTo>
                    <a:pt x="358" y="2"/>
                  </a:lnTo>
                  <a:lnTo>
                    <a:pt x="363" y="5"/>
                  </a:lnTo>
                  <a:lnTo>
                    <a:pt x="366" y="9"/>
                  </a:lnTo>
                  <a:lnTo>
                    <a:pt x="368" y="14"/>
                  </a:lnTo>
                  <a:lnTo>
                    <a:pt x="368" y="14"/>
                  </a:lnTo>
                  <a:lnTo>
                    <a:pt x="369" y="17"/>
                  </a:lnTo>
                  <a:lnTo>
                    <a:pt x="369" y="22"/>
                  </a:lnTo>
                  <a:lnTo>
                    <a:pt x="368" y="25"/>
                  </a:lnTo>
                  <a:lnTo>
                    <a:pt x="366" y="29"/>
                  </a:lnTo>
                  <a:lnTo>
                    <a:pt x="364" y="32"/>
                  </a:lnTo>
                  <a:lnTo>
                    <a:pt x="361" y="35"/>
                  </a:lnTo>
                  <a:lnTo>
                    <a:pt x="361" y="35"/>
                  </a:lnTo>
                  <a:lnTo>
                    <a:pt x="325" y="57"/>
                  </a:lnTo>
                  <a:lnTo>
                    <a:pt x="325" y="57"/>
                  </a:lnTo>
                  <a:lnTo>
                    <a:pt x="271" y="92"/>
                  </a:lnTo>
                  <a:lnTo>
                    <a:pt x="271" y="92"/>
                  </a:lnTo>
                  <a:lnTo>
                    <a:pt x="250" y="107"/>
                  </a:lnTo>
                  <a:lnTo>
                    <a:pt x="229" y="123"/>
                  </a:lnTo>
                  <a:lnTo>
                    <a:pt x="190" y="157"/>
                  </a:lnTo>
                  <a:lnTo>
                    <a:pt x="190" y="157"/>
                  </a:lnTo>
                  <a:lnTo>
                    <a:pt x="164" y="179"/>
                  </a:lnTo>
                  <a:lnTo>
                    <a:pt x="164" y="179"/>
                  </a:lnTo>
                  <a:lnTo>
                    <a:pt x="134" y="203"/>
                  </a:lnTo>
                  <a:lnTo>
                    <a:pt x="134" y="203"/>
                  </a:lnTo>
                  <a:lnTo>
                    <a:pt x="102" y="229"/>
                  </a:lnTo>
                  <a:lnTo>
                    <a:pt x="86" y="242"/>
                  </a:lnTo>
                  <a:lnTo>
                    <a:pt x="72" y="258"/>
                  </a:lnTo>
                  <a:lnTo>
                    <a:pt x="72" y="258"/>
                  </a:lnTo>
                  <a:lnTo>
                    <a:pt x="66" y="264"/>
                  </a:lnTo>
                  <a:lnTo>
                    <a:pt x="61" y="271"/>
                  </a:lnTo>
                  <a:lnTo>
                    <a:pt x="51" y="286"/>
                  </a:lnTo>
                  <a:lnTo>
                    <a:pt x="51" y="286"/>
                  </a:lnTo>
                  <a:lnTo>
                    <a:pt x="46" y="295"/>
                  </a:lnTo>
                  <a:lnTo>
                    <a:pt x="40" y="303"/>
                  </a:lnTo>
                  <a:lnTo>
                    <a:pt x="33" y="312"/>
                  </a:lnTo>
                  <a:lnTo>
                    <a:pt x="24" y="319"/>
                  </a:lnTo>
                  <a:lnTo>
                    <a:pt x="24" y="319"/>
                  </a:lnTo>
                  <a:lnTo>
                    <a:pt x="19" y="322"/>
                  </a:lnTo>
                  <a:lnTo>
                    <a:pt x="15" y="323"/>
                  </a:lnTo>
                  <a:lnTo>
                    <a:pt x="15" y="323"/>
                  </a:lnTo>
                  <a:close/>
                </a:path>
              </a:pathLst>
            </a:custGeom>
            <a:grpFill/>
            <a:ln w="9525">
              <a:noFill/>
              <a:round/>
            </a:ln>
          </p:spPr>
          <p:txBody>
            <a:bodyPr vert="horz" wrap="square" lIns="121920" tIns="60960" rIns="121920" bIns="60960" numCol="1" anchor="t" anchorCtr="0" compatLnSpc="1"/>
            <a:lstStyle/>
            <a:p>
              <a:endParaRPr lang="zh-CN" altLang="en-US" sz="1800" dirty="0">
                <a:solidFill>
                  <a:srgbClr val="605448"/>
                </a:solidFill>
              </a:endParaRPr>
            </a:p>
          </p:txBody>
        </p:sp>
        <p:sp>
          <p:nvSpPr>
            <p:cNvPr id="55" name="Freeform 209"/>
            <p:cNvSpPr/>
            <p:nvPr/>
          </p:nvSpPr>
          <p:spPr bwMode="auto">
            <a:xfrm>
              <a:off x="4446588" y="2346325"/>
              <a:ext cx="285750" cy="307975"/>
            </a:xfrm>
            <a:custGeom>
              <a:avLst/>
              <a:gdLst/>
              <a:ahLst/>
              <a:cxnLst>
                <a:cxn ang="0">
                  <a:pos x="524" y="583"/>
                </a:cxn>
                <a:cxn ang="0">
                  <a:pos x="515" y="580"/>
                </a:cxn>
                <a:cxn ang="0">
                  <a:pos x="501" y="571"/>
                </a:cxn>
                <a:cxn ang="0">
                  <a:pos x="476" y="549"/>
                </a:cxn>
                <a:cxn ang="0">
                  <a:pos x="437" y="513"/>
                </a:cxn>
                <a:cxn ang="0">
                  <a:pos x="414" y="488"/>
                </a:cxn>
                <a:cxn ang="0">
                  <a:pos x="388" y="460"/>
                </a:cxn>
                <a:cxn ang="0">
                  <a:pos x="339" y="409"/>
                </a:cxn>
                <a:cxn ang="0">
                  <a:pos x="300" y="361"/>
                </a:cxn>
                <a:cxn ang="0">
                  <a:pos x="288" y="344"/>
                </a:cxn>
                <a:cxn ang="0">
                  <a:pos x="246" y="293"/>
                </a:cxn>
                <a:cxn ang="0">
                  <a:pos x="202" y="245"/>
                </a:cxn>
                <a:cxn ang="0">
                  <a:pos x="167" y="208"/>
                </a:cxn>
                <a:cxn ang="0">
                  <a:pos x="134" y="170"/>
                </a:cxn>
                <a:cxn ang="0">
                  <a:pos x="121" y="153"/>
                </a:cxn>
                <a:cxn ang="0">
                  <a:pos x="95" y="121"/>
                </a:cxn>
                <a:cxn ang="0">
                  <a:pos x="54" y="76"/>
                </a:cxn>
                <a:cxn ang="0">
                  <a:pos x="24" y="48"/>
                </a:cxn>
                <a:cxn ang="0">
                  <a:pos x="8" y="36"/>
                </a:cxn>
                <a:cxn ang="0">
                  <a:pos x="3" y="29"/>
                </a:cxn>
                <a:cxn ang="0">
                  <a:pos x="0" y="22"/>
                </a:cxn>
                <a:cxn ang="0">
                  <a:pos x="1" y="13"/>
                </a:cxn>
                <a:cxn ang="0">
                  <a:pos x="4" y="8"/>
                </a:cxn>
                <a:cxn ang="0">
                  <a:pos x="12" y="1"/>
                </a:cxn>
                <a:cxn ang="0">
                  <a:pos x="16" y="0"/>
                </a:cxn>
                <a:cxn ang="0">
                  <a:pos x="25" y="3"/>
                </a:cxn>
                <a:cxn ang="0">
                  <a:pos x="41" y="15"/>
                </a:cxn>
                <a:cxn ang="0">
                  <a:pos x="70" y="41"/>
                </a:cxn>
                <a:cxn ang="0">
                  <a:pos x="110" y="84"/>
                </a:cxn>
                <a:cxn ang="0">
                  <a:pos x="136" y="115"/>
                </a:cxn>
                <a:cxn ang="0">
                  <a:pos x="206" y="198"/>
                </a:cxn>
                <a:cxn ang="0">
                  <a:pos x="290" y="291"/>
                </a:cxn>
                <a:cxn ang="0">
                  <a:pos x="303" y="306"/>
                </a:cxn>
                <a:cxn ang="0">
                  <a:pos x="341" y="353"/>
                </a:cxn>
                <a:cxn ang="0">
                  <a:pos x="371" y="390"/>
                </a:cxn>
                <a:cxn ang="0">
                  <a:pos x="403" y="425"/>
                </a:cxn>
                <a:cxn ang="0">
                  <a:pos x="433" y="457"/>
                </a:cxn>
                <a:cxn ang="0">
                  <a:pos x="457" y="482"/>
                </a:cxn>
                <a:cxn ang="0">
                  <a:pos x="493" y="518"/>
                </a:cxn>
                <a:cxn ang="0">
                  <a:pos x="519" y="540"/>
                </a:cxn>
                <a:cxn ang="0">
                  <a:pos x="532" y="549"/>
                </a:cxn>
                <a:cxn ang="0">
                  <a:pos x="539" y="554"/>
                </a:cxn>
                <a:cxn ang="0">
                  <a:pos x="541" y="560"/>
                </a:cxn>
                <a:cxn ang="0">
                  <a:pos x="541" y="570"/>
                </a:cxn>
                <a:cxn ang="0">
                  <a:pos x="539" y="575"/>
                </a:cxn>
                <a:cxn ang="0">
                  <a:pos x="530" y="582"/>
                </a:cxn>
                <a:cxn ang="0">
                  <a:pos x="524" y="583"/>
                </a:cxn>
              </a:cxnLst>
              <a:rect l="0" t="0" r="r" b="b"/>
              <a:pathLst>
                <a:path w="541" h="583">
                  <a:moveTo>
                    <a:pt x="524" y="583"/>
                  </a:moveTo>
                  <a:lnTo>
                    <a:pt x="524" y="583"/>
                  </a:lnTo>
                  <a:lnTo>
                    <a:pt x="520" y="582"/>
                  </a:lnTo>
                  <a:lnTo>
                    <a:pt x="515" y="580"/>
                  </a:lnTo>
                  <a:lnTo>
                    <a:pt x="515" y="580"/>
                  </a:lnTo>
                  <a:lnTo>
                    <a:pt x="501" y="571"/>
                  </a:lnTo>
                  <a:lnTo>
                    <a:pt x="488" y="560"/>
                  </a:lnTo>
                  <a:lnTo>
                    <a:pt x="476" y="549"/>
                  </a:lnTo>
                  <a:lnTo>
                    <a:pt x="462" y="538"/>
                  </a:lnTo>
                  <a:lnTo>
                    <a:pt x="437" y="513"/>
                  </a:lnTo>
                  <a:lnTo>
                    <a:pt x="414" y="488"/>
                  </a:lnTo>
                  <a:lnTo>
                    <a:pt x="414" y="488"/>
                  </a:lnTo>
                  <a:lnTo>
                    <a:pt x="388" y="460"/>
                  </a:lnTo>
                  <a:lnTo>
                    <a:pt x="388" y="460"/>
                  </a:lnTo>
                  <a:lnTo>
                    <a:pt x="365" y="437"/>
                  </a:lnTo>
                  <a:lnTo>
                    <a:pt x="339" y="409"/>
                  </a:lnTo>
                  <a:lnTo>
                    <a:pt x="313" y="377"/>
                  </a:lnTo>
                  <a:lnTo>
                    <a:pt x="300" y="361"/>
                  </a:lnTo>
                  <a:lnTo>
                    <a:pt x="288" y="344"/>
                  </a:lnTo>
                  <a:lnTo>
                    <a:pt x="288" y="344"/>
                  </a:lnTo>
                  <a:lnTo>
                    <a:pt x="268" y="319"/>
                  </a:lnTo>
                  <a:lnTo>
                    <a:pt x="246" y="293"/>
                  </a:lnTo>
                  <a:lnTo>
                    <a:pt x="224" y="269"/>
                  </a:lnTo>
                  <a:lnTo>
                    <a:pt x="202" y="245"/>
                  </a:lnTo>
                  <a:lnTo>
                    <a:pt x="202" y="245"/>
                  </a:lnTo>
                  <a:lnTo>
                    <a:pt x="167" y="208"/>
                  </a:lnTo>
                  <a:lnTo>
                    <a:pt x="150" y="189"/>
                  </a:lnTo>
                  <a:lnTo>
                    <a:pt x="134" y="170"/>
                  </a:lnTo>
                  <a:lnTo>
                    <a:pt x="134" y="170"/>
                  </a:lnTo>
                  <a:lnTo>
                    <a:pt x="121" y="153"/>
                  </a:lnTo>
                  <a:lnTo>
                    <a:pt x="121" y="153"/>
                  </a:lnTo>
                  <a:lnTo>
                    <a:pt x="95" y="121"/>
                  </a:lnTo>
                  <a:lnTo>
                    <a:pt x="69" y="90"/>
                  </a:lnTo>
                  <a:lnTo>
                    <a:pt x="54" y="76"/>
                  </a:lnTo>
                  <a:lnTo>
                    <a:pt x="40" y="61"/>
                  </a:lnTo>
                  <a:lnTo>
                    <a:pt x="24" y="48"/>
                  </a:lnTo>
                  <a:lnTo>
                    <a:pt x="8" y="36"/>
                  </a:lnTo>
                  <a:lnTo>
                    <a:pt x="8" y="36"/>
                  </a:lnTo>
                  <a:lnTo>
                    <a:pt x="5" y="32"/>
                  </a:lnTo>
                  <a:lnTo>
                    <a:pt x="3" y="29"/>
                  </a:lnTo>
                  <a:lnTo>
                    <a:pt x="0" y="25"/>
                  </a:lnTo>
                  <a:lnTo>
                    <a:pt x="0" y="22"/>
                  </a:lnTo>
                  <a:lnTo>
                    <a:pt x="0" y="17"/>
                  </a:lnTo>
                  <a:lnTo>
                    <a:pt x="1" y="13"/>
                  </a:lnTo>
                  <a:lnTo>
                    <a:pt x="1" y="13"/>
                  </a:lnTo>
                  <a:lnTo>
                    <a:pt x="4" y="8"/>
                  </a:lnTo>
                  <a:lnTo>
                    <a:pt x="7" y="3"/>
                  </a:lnTo>
                  <a:lnTo>
                    <a:pt x="12" y="1"/>
                  </a:lnTo>
                  <a:lnTo>
                    <a:pt x="16" y="0"/>
                  </a:lnTo>
                  <a:lnTo>
                    <a:pt x="16" y="0"/>
                  </a:lnTo>
                  <a:lnTo>
                    <a:pt x="21" y="0"/>
                  </a:lnTo>
                  <a:lnTo>
                    <a:pt x="25" y="3"/>
                  </a:lnTo>
                  <a:lnTo>
                    <a:pt x="25" y="3"/>
                  </a:lnTo>
                  <a:lnTo>
                    <a:pt x="41" y="15"/>
                  </a:lnTo>
                  <a:lnTo>
                    <a:pt x="55" y="28"/>
                  </a:lnTo>
                  <a:lnTo>
                    <a:pt x="70" y="41"/>
                  </a:lnTo>
                  <a:lnTo>
                    <a:pt x="83" y="55"/>
                  </a:lnTo>
                  <a:lnTo>
                    <a:pt x="110" y="84"/>
                  </a:lnTo>
                  <a:lnTo>
                    <a:pt x="136" y="115"/>
                  </a:lnTo>
                  <a:lnTo>
                    <a:pt x="136" y="115"/>
                  </a:lnTo>
                  <a:lnTo>
                    <a:pt x="170" y="156"/>
                  </a:lnTo>
                  <a:lnTo>
                    <a:pt x="206" y="198"/>
                  </a:lnTo>
                  <a:lnTo>
                    <a:pt x="246" y="242"/>
                  </a:lnTo>
                  <a:lnTo>
                    <a:pt x="290" y="291"/>
                  </a:lnTo>
                  <a:lnTo>
                    <a:pt x="290" y="291"/>
                  </a:lnTo>
                  <a:lnTo>
                    <a:pt x="303" y="306"/>
                  </a:lnTo>
                  <a:lnTo>
                    <a:pt x="317" y="322"/>
                  </a:lnTo>
                  <a:lnTo>
                    <a:pt x="341" y="353"/>
                  </a:lnTo>
                  <a:lnTo>
                    <a:pt x="341" y="353"/>
                  </a:lnTo>
                  <a:lnTo>
                    <a:pt x="371" y="390"/>
                  </a:lnTo>
                  <a:lnTo>
                    <a:pt x="387" y="407"/>
                  </a:lnTo>
                  <a:lnTo>
                    <a:pt x="403" y="425"/>
                  </a:lnTo>
                  <a:lnTo>
                    <a:pt x="403" y="425"/>
                  </a:lnTo>
                  <a:lnTo>
                    <a:pt x="433" y="457"/>
                  </a:lnTo>
                  <a:lnTo>
                    <a:pt x="433" y="457"/>
                  </a:lnTo>
                  <a:lnTo>
                    <a:pt x="457" y="482"/>
                  </a:lnTo>
                  <a:lnTo>
                    <a:pt x="481" y="507"/>
                  </a:lnTo>
                  <a:lnTo>
                    <a:pt x="493" y="518"/>
                  </a:lnTo>
                  <a:lnTo>
                    <a:pt x="507" y="529"/>
                  </a:lnTo>
                  <a:lnTo>
                    <a:pt x="519" y="540"/>
                  </a:lnTo>
                  <a:lnTo>
                    <a:pt x="532" y="549"/>
                  </a:lnTo>
                  <a:lnTo>
                    <a:pt x="532" y="549"/>
                  </a:lnTo>
                  <a:lnTo>
                    <a:pt x="537" y="552"/>
                  </a:lnTo>
                  <a:lnTo>
                    <a:pt x="539" y="554"/>
                  </a:lnTo>
                  <a:lnTo>
                    <a:pt x="540" y="557"/>
                  </a:lnTo>
                  <a:lnTo>
                    <a:pt x="541" y="560"/>
                  </a:lnTo>
                  <a:lnTo>
                    <a:pt x="541" y="565"/>
                  </a:lnTo>
                  <a:lnTo>
                    <a:pt x="541" y="570"/>
                  </a:lnTo>
                  <a:lnTo>
                    <a:pt x="541" y="570"/>
                  </a:lnTo>
                  <a:lnTo>
                    <a:pt x="539" y="575"/>
                  </a:lnTo>
                  <a:lnTo>
                    <a:pt x="534" y="579"/>
                  </a:lnTo>
                  <a:lnTo>
                    <a:pt x="530" y="582"/>
                  </a:lnTo>
                  <a:lnTo>
                    <a:pt x="527" y="583"/>
                  </a:lnTo>
                  <a:lnTo>
                    <a:pt x="524" y="583"/>
                  </a:lnTo>
                  <a:lnTo>
                    <a:pt x="524" y="583"/>
                  </a:lnTo>
                  <a:close/>
                </a:path>
              </a:pathLst>
            </a:custGeom>
            <a:grpFill/>
            <a:ln w="9525">
              <a:noFill/>
              <a:round/>
            </a:ln>
          </p:spPr>
          <p:txBody>
            <a:bodyPr vert="horz" wrap="square" lIns="121920" tIns="60960" rIns="121920" bIns="60960" numCol="1" anchor="t" anchorCtr="0" compatLnSpc="1"/>
            <a:lstStyle/>
            <a:p>
              <a:endParaRPr lang="zh-CN" altLang="en-US" sz="1800" dirty="0">
                <a:solidFill>
                  <a:srgbClr val="605448"/>
                </a:solidFill>
              </a:endParaRPr>
            </a:p>
          </p:txBody>
        </p:sp>
        <p:sp>
          <p:nvSpPr>
            <p:cNvPr id="56" name="Freeform 210"/>
            <p:cNvSpPr/>
            <p:nvPr/>
          </p:nvSpPr>
          <p:spPr bwMode="auto">
            <a:xfrm>
              <a:off x="4349750" y="2435225"/>
              <a:ext cx="273050" cy="288925"/>
            </a:xfrm>
            <a:custGeom>
              <a:avLst/>
              <a:gdLst/>
              <a:ahLst/>
              <a:cxnLst>
                <a:cxn ang="0">
                  <a:pos x="493" y="546"/>
                </a:cxn>
                <a:cxn ang="0">
                  <a:pos x="481" y="537"/>
                </a:cxn>
                <a:cxn ang="0">
                  <a:pos x="475" y="524"/>
                </a:cxn>
                <a:cxn ang="0">
                  <a:pos x="457" y="505"/>
                </a:cxn>
                <a:cxn ang="0">
                  <a:pos x="444" y="490"/>
                </a:cxn>
                <a:cxn ang="0">
                  <a:pos x="436" y="479"/>
                </a:cxn>
                <a:cxn ang="0">
                  <a:pos x="411" y="452"/>
                </a:cxn>
                <a:cxn ang="0">
                  <a:pos x="402" y="443"/>
                </a:cxn>
                <a:cxn ang="0">
                  <a:pos x="387" y="420"/>
                </a:cxn>
                <a:cxn ang="0">
                  <a:pos x="376" y="410"/>
                </a:cxn>
                <a:cxn ang="0">
                  <a:pos x="345" y="378"/>
                </a:cxn>
                <a:cxn ang="0">
                  <a:pos x="321" y="352"/>
                </a:cxn>
                <a:cxn ang="0">
                  <a:pos x="280" y="313"/>
                </a:cxn>
                <a:cxn ang="0">
                  <a:pos x="252" y="285"/>
                </a:cxn>
                <a:cxn ang="0">
                  <a:pos x="151" y="183"/>
                </a:cxn>
                <a:cxn ang="0">
                  <a:pos x="106" y="136"/>
                </a:cxn>
                <a:cxn ang="0">
                  <a:pos x="64" y="92"/>
                </a:cxn>
                <a:cxn ang="0">
                  <a:pos x="33" y="58"/>
                </a:cxn>
                <a:cxn ang="0">
                  <a:pos x="13" y="39"/>
                </a:cxn>
                <a:cxn ang="0">
                  <a:pos x="3" y="26"/>
                </a:cxn>
                <a:cxn ang="0">
                  <a:pos x="0" y="14"/>
                </a:cxn>
                <a:cxn ang="0">
                  <a:pos x="5" y="6"/>
                </a:cxn>
                <a:cxn ang="0">
                  <a:pos x="19" y="0"/>
                </a:cxn>
                <a:cxn ang="0">
                  <a:pos x="26" y="2"/>
                </a:cxn>
                <a:cxn ang="0">
                  <a:pos x="34" y="8"/>
                </a:cxn>
                <a:cxn ang="0">
                  <a:pos x="72" y="47"/>
                </a:cxn>
                <a:cxn ang="0">
                  <a:pos x="94" y="67"/>
                </a:cxn>
                <a:cxn ang="0">
                  <a:pos x="151" y="133"/>
                </a:cxn>
                <a:cxn ang="0">
                  <a:pos x="191" y="176"/>
                </a:cxn>
                <a:cxn ang="0">
                  <a:pos x="275" y="260"/>
                </a:cxn>
                <a:cxn ang="0">
                  <a:pos x="311" y="293"/>
                </a:cxn>
                <a:cxn ang="0">
                  <a:pos x="364" y="343"/>
                </a:cxn>
                <a:cxn ang="0">
                  <a:pos x="407" y="387"/>
                </a:cxn>
                <a:cxn ang="0">
                  <a:pos x="423" y="411"/>
                </a:cxn>
                <a:cxn ang="0">
                  <a:pos x="440" y="429"/>
                </a:cxn>
                <a:cxn ang="0">
                  <a:pos x="452" y="440"/>
                </a:cxn>
                <a:cxn ang="0">
                  <a:pos x="460" y="452"/>
                </a:cxn>
                <a:cxn ang="0">
                  <a:pos x="481" y="478"/>
                </a:cxn>
                <a:cxn ang="0">
                  <a:pos x="496" y="493"/>
                </a:cxn>
                <a:cxn ang="0">
                  <a:pos x="508" y="510"/>
                </a:cxn>
                <a:cxn ang="0">
                  <a:pos x="512" y="513"/>
                </a:cxn>
                <a:cxn ang="0">
                  <a:pos x="515" y="524"/>
                </a:cxn>
                <a:cxn ang="0">
                  <a:pos x="515" y="533"/>
                </a:cxn>
                <a:cxn ang="0">
                  <a:pos x="510" y="542"/>
                </a:cxn>
                <a:cxn ang="0">
                  <a:pos x="499" y="546"/>
                </a:cxn>
              </a:cxnLst>
              <a:rect l="0" t="0" r="r" b="b"/>
              <a:pathLst>
                <a:path w="515" h="546">
                  <a:moveTo>
                    <a:pt x="499" y="546"/>
                  </a:moveTo>
                  <a:lnTo>
                    <a:pt x="499" y="546"/>
                  </a:lnTo>
                  <a:lnTo>
                    <a:pt x="493" y="546"/>
                  </a:lnTo>
                  <a:lnTo>
                    <a:pt x="488" y="543"/>
                  </a:lnTo>
                  <a:lnTo>
                    <a:pt x="483" y="540"/>
                  </a:lnTo>
                  <a:lnTo>
                    <a:pt x="481" y="537"/>
                  </a:lnTo>
                  <a:lnTo>
                    <a:pt x="480" y="534"/>
                  </a:lnTo>
                  <a:lnTo>
                    <a:pt x="480" y="534"/>
                  </a:lnTo>
                  <a:lnTo>
                    <a:pt x="475" y="524"/>
                  </a:lnTo>
                  <a:lnTo>
                    <a:pt x="470" y="517"/>
                  </a:lnTo>
                  <a:lnTo>
                    <a:pt x="463" y="511"/>
                  </a:lnTo>
                  <a:lnTo>
                    <a:pt x="457" y="505"/>
                  </a:lnTo>
                  <a:lnTo>
                    <a:pt x="457" y="505"/>
                  </a:lnTo>
                  <a:lnTo>
                    <a:pt x="450" y="498"/>
                  </a:lnTo>
                  <a:lnTo>
                    <a:pt x="444" y="490"/>
                  </a:lnTo>
                  <a:lnTo>
                    <a:pt x="444" y="490"/>
                  </a:lnTo>
                  <a:lnTo>
                    <a:pt x="436" y="479"/>
                  </a:lnTo>
                  <a:lnTo>
                    <a:pt x="436" y="479"/>
                  </a:lnTo>
                  <a:lnTo>
                    <a:pt x="425" y="466"/>
                  </a:lnTo>
                  <a:lnTo>
                    <a:pt x="419" y="458"/>
                  </a:lnTo>
                  <a:lnTo>
                    <a:pt x="411" y="452"/>
                  </a:lnTo>
                  <a:lnTo>
                    <a:pt x="411" y="452"/>
                  </a:lnTo>
                  <a:lnTo>
                    <a:pt x="407" y="448"/>
                  </a:lnTo>
                  <a:lnTo>
                    <a:pt x="402" y="443"/>
                  </a:lnTo>
                  <a:lnTo>
                    <a:pt x="395" y="433"/>
                  </a:lnTo>
                  <a:lnTo>
                    <a:pt x="395" y="433"/>
                  </a:lnTo>
                  <a:lnTo>
                    <a:pt x="387" y="420"/>
                  </a:lnTo>
                  <a:lnTo>
                    <a:pt x="382" y="415"/>
                  </a:lnTo>
                  <a:lnTo>
                    <a:pt x="376" y="410"/>
                  </a:lnTo>
                  <a:lnTo>
                    <a:pt x="376" y="410"/>
                  </a:lnTo>
                  <a:lnTo>
                    <a:pt x="367" y="404"/>
                  </a:lnTo>
                  <a:lnTo>
                    <a:pt x="360" y="395"/>
                  </a:lnTo>
                  <a:lnTo>
                    <a:pt x="345" y="378"/>
                  </a:lnTo>
                  <a:lnTo>
                    <a:pt x="345" y="378"/>
                  </a:lnTo>
                  <a:lnTo>
                    <a:pt x="333" y="364"/>
                  </a:lnTo>
                  <a:lnTo>
                    <a:pt x="321" y="352"/>
                  </a:lnTo>
                  <a:lnTo>
                    <a:pt x="321" y="352"/>
                  </a:lnTo>
                  <a:lnTo>
                    <a:pt x="299" y="332"/>
                  </a:lnTo>
                  <a:lnTo>
                    <a:pt x="280" y="313"/>
                  </a:lnTo>
                  <a:lnTo>
                    <a:pt x="280" y="313"/>
                  </a:lnTo>
                  <a:lnTo>
                    <a:pt x="252" y="285"/>
                  </a:lnTo>
                  <a:lnTo>
                    <a:pt x="252" y="285"/>
                  </a:lnTo>
                  <a:lnTo>
                    <a:pt x="225" y="260"/>
                  </a:lnTo>
                  <a:lnTo>
                    <a:pt x="200" y="234"/>
                  </a:lnTo>
                  <a:lnTo>
                    <a:pt x="151" y="183"/>
                  </a:lnTo>
                  <a:lnTo>
                    <a:pt x="151" y="183"/>
                  </a:lnTo>
                  <a:lnTo>
                    <a:pt x="106" y="136"/>
                  </a:lnTo>
                  <a:lnTo>
                    <a:pt x="106" y="136"/>
                  </a:lnTo>
                  <a:lnTo>
                    <a:pt x="87" y="116"/>
                  </a:lnTo>
                  <a:lnTo>
                    <a:pt x="87" y="116"/>
                  </a:lnTo>
                  <a:lnTo>
                    <a:pt x="64" y="92"/>
                  </a:lnTo>
                  <a:lnTo>
                    <a:pt x="40" y="66"/>
                  </a:lnTo>
                  <a:lnTo>
                    <a:pt x="40" y="66"/>
                  </a:lnTo>
                  <a:lnTo>
                    <a:pt x="33" y="58"/>
                  </a:lnTo>
                  <a:lnTo>
                    <a:pt x="24" y="50"/>
                  </a:lnTo>
                  <a:lnTo>
                    <a:pt x="24" y="50"/>
                  </a:lnTo>
                  <a:lnTo>
                    <a:pt x="13" y="39"/>
                  </a:lnTo>
                  <a:lnTo>
                    <a:pt x="8" y="33"/>
                  </a:lnTo>
                  <a:lnTo>
                    <a:pt x="3" y="26"/>
                  </a:lnTo>
                  <a:lnTo>
                    <a:pt x="3" y="26"/>
                  </a:lnTo>
                  <a:lnTo>
                    <a:pt x="1" y="22"/>
                  </a:lnTo>
                  <a:lnTo>
                    <a:pt x="0" y="18"/>
                  </a:lnTo>
                  <a:lnTo>
                    <a:pt x="0" y="14"/>
                  </a:lnTo>
                  <a:lnTo>
                    <a:pt x="2" y="10"/>
                  </a:lnTo>
                  <a:lnTo>
                    <a:pt x="2" y="10"/>
                  </a:lnTo>
                  <a:lnTo>
                    <a:pt x="5" y="6"/>
                  </a:lnTo>
                  <a:lnTo>
                    <a:pt x="9" y="3"/>
                  </a:lnTo>
                  <a:lnTo>
                    <a:pt x="14" y="1"/>
                  </a:lnTo>
                  <a:lnTo>
                    <a:pt x="19" y="0"/>
                  </a:lnTo>
                  <a:lnTo>
                    <a:pt x="19" y="0"/>
                  </a:lnTo>
                  <a:lnTo>
                    <a:pt x="22" y="1"/>
                  </a:lnTo>
                  <a:lnTo>
                    <a:pt x="26" y="2"/>
                  </a:lnTo>
                  <a:lnTo>
                    <a:pt x="31" y="4"/>
                  </a:lnTo>
                  <a:lnTo>
                    <a:pt x="34" y="8"/>
                  </a:lnTo>
                  <a:lnTo>
                    <a:pt x="34" y="8"/>
                  </a:lnTo>
                  <a:lnTo>
                    <a:pt x="42" y="18"/>
                  </a:lnTo>
                  <a:lnTo>
                    <a:pt x="51" y="29"/>
                  </a:lnTo>
                  <a:lnTo>
                    <a:pt x="72" y="47"/>
                  </a:lnTo>
                  <a:lnTo>
                    <a:pt x="72" y="47"/>
                  </a:lnTo>
                  <a:lnTo>
                    <a:pt x="83" y="57"/>
                  </a:lnTo>
                  <a:lnTo>
                    <a:pt x="94" y="67"/>
                  </a:lnTo>
                  <a:lnTo>
                    <a:pt x="94" y="67"/>
                  </a:lnTo>
                  <a:lnTo>
                    <a:pt x="124" y="100"/>
                  </a:lnTo>
                  <a:lnTo>
                    <a:pt x="151" y="133"/>
                  </a:lnTo>
                  <a:lnTo>
                    <a:pt x="164" y="146"/>
                  </a:lnTo>
                  <a:lnTo>
                    <a:pt x="164" y="146"/>
                  </a:lnTo>
                  <a:lnTo>
                    <a:pt x="191" y="176"/>
                  </a:lnTo>
                  <a:lnTo>
                    <a:pt x="219" y="205"/>
                  </a:lnTo>
                  <a:lnTo>
                    <a:pt x="247" y="232"/>
                  </a:lnTo>
                  <a:lnTo>
                    <a:pt x="275" y="260"/>
                  </a:lnTo>
                  <a:lnTo>
                    <a:pt x="275" y="260"/>
                  </a:lnTo>
                  <a:lnTo>
                    <a:pt x="311" y="293"/>
                  </a:lnTo>
                  <a:lnTo>
                    <a:pt x="311" y="293"/>
                  </a:lnTo>
                  <a:lnTo>
                    <a:pt x="342" y="321"/>
                  </a:lnTo>
                  <a:lnTo>
                    <a:pt x="342" y="321"/>
                  </a:lnTo>
                  <a:lnTo>
                    <a:pt x="364" y="343"/>
                  </a:lnTo>
                  <a:lnTo>
                    <a:pt x="386" y="363"/>
                  </a:lnTo>
                  <a:lnTo>
                    <a:pt x="396" y="375"/>
                  </a:lnTo>
                  <a:lnTo>
                    <a:pt x="407" y="387"/>
                  </a:lnTo>
                  <a:lnTo>
                    <a:pt x="415" y="398"/>
                  </a:lnTo>
                  <a:lnTo>
                    <a:pt x="423" y="411"/>
                  </a:lnTo>
                  <a:lnTo>
                    <a:pt x="423" y="411"/>
                  </a:lnTo>
                  <a:lnTo>
                    <a:pt x="426" y="416"/>
                  </a:lnTo>
                  <a:lnTo>
                    <a:pt x="430" y="421"/>
                  </a:lnTo>
                  <a:lnTo>
                    <a:pt x="440" y="429"/>
                  </a:lnTo>
                  <a:lnTo>
                    <a:pt x="440" y="429"/>
                  </a:lnTo>
                  <a:lnTo>
                    <a:pt x="446" y="435"/>
                  </a:lnTo>
                  <a:lnTo>
                    <a:pt x="452" y="440"/>
                  </a:lnTo>
                  <a:lnTo>
                    <a:pt x="452" y="440"/>
                  </a:lnTo>
                  <a:lnTo>
                    <a:pt x="460" y="452"/>
                  </a:lnTo>
                  <a:lnTo>
                    <a:pt x="460" y="452"/>
                  </a:lnTo>
                  <a:lnTo>
                    <a:pt x="470" y="466"/>
                  </a:lnTo>
                  <a:lnTo>
                    <a:pt x="475" y="472"/>
                  </a:lnTo>
                  <a:lnTo>
                    <a:pt x="481" y="478"/>
                  </a:lnTo>
                  <a:lnTo>
                    <a:pt x="481" y="478"/>
                  </a:lnTo>
                  <a:lnTo>
                    <a:pt x="489" y="486"/>
                  </a:lnTo>
                  <a:lnTo>
                    <a:pt x="496" y="493"/>
                  </a:lnTo>
                  <a:lnTo>
                    <a:pt x="502" y="501"/>
                  </a:lnTo>
                  <a:lnTo>
                    <a:pt x="507" y="509"/>
                  </a:lnTo>
                  <a:lnTo>
                    <a:pt x="508" y="510"/>
                  </a:lnTo>
                  <a:lnTo>
                    <a:pt x="509" y="511"/>
                  </a:lnTo>
                  <a:lnTo>
                    <a:pt x="509" y="511"/>
                  </a:lnTo>
                  <a:lnTo>
                    <a:pt x="512" y="513"/>
                  </a:lnTo>
                  <a:lnTo>
                    <a:pt x="514" y="516"/>
                  </a:lnTo>
                  <a:lnTo>
                    <a:pt x="515" y="520"/>
                  </a:lnTo>
                  <a:lnTo>
                    <a:pt x="515" y="524"/>
                  </a:lnTo>
                  <a:lnTo>
                    <a:pt x="515" y="530"/>
                  </a:lnTo>
                  <a:lnTo>
                    <a:pt x="515" y="530"/>
                  </a:lnTo>
                  <a:lnTo>
                    <a:pt x="515" y="533"/>
                  </a:lnTo>
                  <a:lnTo>
                    <a:pt x="514" y="537"/>
                  </a:lnTo>
                  <a:lnTo>
                    <a:pt x="513" y="540"/>
                  </a:lnTo>
                  <a:lnTo>
                    <a:pt x="510" y="542"/>
                  </a:lnTo>
                  <a:lnTo>
                    <a:pt x="510" y="542"/>
                  </a:lnTo>
                  <a:lnTo>
                    <a:pt x="506" y="545"/>
                  </a:lnTo>
                  <a:lnTo>
                    <a:pt x="499" y="546"/>
                  </a:lnTo>
                  <a:lnTo>
                    <a:pt x="499" y="546"/>
                  </a:lnTo>
                  <a:close/>
                </a:path>
              </a:pathLst>
            </a:custGeom>
            <a:grpFill/>
            <a:ln w="9525">
              <a:noFill/>
              <a:round/>
            </a:ln>
          </p:spPr>
          <p:txBody>
            <a:bodyPr vert="horz" wrap="square" lIns="121920" tIns="60960" rIns="121920" bIns="60960" numCol="1" anchor="t" anchorCtr="0" compatLnSpc="1"/>
            <a:lstStyle/>
            <a:p>
              <a:endParaRPr lang="zh-CN" altLang="en-US" sz="1800" dirty="0">
                <a:solidFill>
                  <a:srgbClr val="605448"/>
                </a:solidFill>
              </a:endParaRPr>
            </a:p>
          </p:txBody>
        </p:sp>
        <p:sp>
          <p:nvSpPr>
            <p:cNvPr id="57" name="Freeform 211"/>
            <p:cNvSpPr/>
            <p:nvPr/>
          </p:nvSpPr>
          <p:spPr bwMode="auto">
            <a:xfrm>
              <a:off x="4708525" y="2740025"/>
              <a:ext cx="77788" cy="74613"/>
            </a:xfrm>
            <a:custGeom>
              <a:avLst/>
              <a:gdLst/>
              <a:ahLst/>
              <a:cxnLst>
                <a:cxn ang="0">
                  <a:pos x="116" y="142"/>
                </a:cxn>
                <a:cxn ang="0">
                  <a:pos x="111" y="142"/>
                </a:cxn>
                <a:cxn ang="0">
                  <a:pos x="101" y="140"/>
                </a:cxn>
                <a:cxn ang="0">
                  <a:pos x="90" y="136"/>
                </a:cxn>
                <a:cxn ang="0">
                  <a:pos x="88" y="139"/>
                </a:cxn>
                <a:cxn ang="0">
                  <a:pos x="79" y="141"/>
                </a:cxn>
                <a:cxn ang="0">
                  <a:pos x="77" y="141"/>
                </a:cxn>
                <a:cxn ang="0">
                  <a:pos x="63" y="139"/>
                </a:cxn>
                <a:cxn ang="0">
                  <a:pos x="49" y="136"/>
                </a:cxn>
                <a:cxn ang="0">
                  <a:pos x="42" y="134"/>
                </a:cxn>
                <a:cxn ang="0">
                  <a:pos x="33" y="127"/>
                </a:cxn>
                <a:cxn ang="0">
                  <a:pos x="30" y="129"/>
                </a:cxn>
                <a:cxn ang="0">
                  <a:pos x="21" y="131"/>
                </a:cxn>
                <a:cxn ang="0">
                  <a:pos x="18" y="130"/>
                </a:cxn>
                <a:cxn ang="0">
                  <a:pos x="12" y="127"/>
                </a:cxn>
                <a:cxn ang="0">
                  <a:pos x="7" y="122"/>
                </a:cxn>
                <a:cxn ang="0">
                  <a:pos x="6" y="117"/>
                </a:cxn>
                <a:cxn ang="0">
                  <a:pos x="5" y="115"/>
                </a:cxn>
                <a:cxn ang="0">
                  <a:pos x="1" y="108"/>
                </a:cxn>
                <a:cxn ang="0">
                  <a:pos x="1" y="101"/>
                </a:cxn>
                <a:cxn ang="0">
                  <a:pos x="3" y="95"/>
                </a:cxn>
                <a:cxn ang="0">
                  <a:pos x="13" y="83"/>
                </a:cxn>
                <a:cxn ang="0">
                  <a:pos x="31" y="62"/>
                </a:cxn>
                <a:cxn ang="0">
                  <a:pos x="63" y="34"/>
                </a:cxn>
                <a:cxn ang="0">
                  <a:pos x="92" y="13"/>
                </a:cxn>
                <a:cxn ang="0">
                  <a:pos x="98" y="8"/>
                </a:cxn>
                <a:cxn ang="0">
                  <a:pos x="113" y="1"/>
                </a:cxn>
                <a:cxn ang="0">
                  <a:pos x="121" y="0"/>
                </a:cxn>
                <a:cxn ang="0">
                  <a:pos x="131" y="2"/>
                </a:cxn>
                <a:cxn ang="0">
                  <a:pos x="137" y="5"/>
                </a:cxn>
                <a:cxn ang="0">
                  <a:pos x="143" y="15"/>
                </a:cxn>
                <a:cxn ang="0">
                  <a:pos x="147" y="29"/>
                </a:cxn>
                <a:cxn ang="0">
                  <a:pos x="148" y="35"/>
                </a:cxn>
                <a:cxn ang="0">
                  <a:pos x="147" y="53"/>
                </a:cxn>
                <a:cxn ang="0">
                  <a:pos x="148" y="84"/>
                </a:cxn>
                <a:cxn ang="0">
                  <a:pos x="148" y="100"/>
                </a:cxn>
                <a:cxn ang="0">
                  <a:pos x="146" y="116"/>
                </a:cxn>
                <a:cxn ang="0">
                  <a:pos x="145" y="125"/>
                </a:cxn>
                <a:cxn ang="0">
                  <a:pos x="141" y="132"/>
                </a:cxn>
                <a:cxn ang="0">
                  <a:pos x="136" y="136"/>
                </a:cxn>
                <a:cxn ang="0">
                  <a:pos x="128" y="141"/>
                </a:cxn>
                <a:cxn ang="0">
                  <a:pos x="126" y="141"/>
                </a:cxn>
                <a:cxn ang="0">
                  <a:pos x="121" y="142"/>
                </a:cxn>
                <a:cxn ang="0">
                  <a:pos x="116" y="142"/>
                </a:cxn>
              </a:cxnLst>
              <a:rect l="0" t="0" r="r" b="b"/>
              <a:pathLst>
                <a:path w="148" h="142">
                  <a:moveTo>
                    <a:pt x="116" y="142"/>
                  </a:moveTo>
                  <a:lnTo>
                    <a:pt x="116" y="142"/>
                  </a:lnTo>
                  <a:lnTo>
                    <a:pt x="111" y="142"/>
                  </a:lnTo>
                  <a:lnTo>
                    <a:pt x="111" y="142"/>
                  </a:lnTo>
                  <a:lnTo>
                    <a:pt x="101" y="140"/>
                  </a:lnTo>
                  <a:lnTo>
                    <a:pt x="101" y="140"/>
                  </a:lnTo>
                  <a:lnTo>
                    <a:pt x="93" y="136"/>
                  </a:lnTo>
                  <a:lnTo>
                    <a:pt x="90" y="136"/>
                  </a:lnTo>
                  <a:lnTo>
                    <a:pt x="88" y="139"/>
                  </a:lnTo>
                  <a:lnTo>
                    <a:pt x="88" y="139"/>
                  </a:lnTo>
                  <a:lnTo>
                    <a:pt x="84" y="141"/>
                  </a:lnTo>
                  <a:lnTo>
                    <a:pt x="79" y="141"/>
                  </a:lnTo>
                  <a:lnTo>
                    <a:pt x="79" y="141"/>
                  </a:lnTo>
                  <a:lnTo>
                    <a:pt x="77" y="141"/>
                  </a:lnTo>
                  <a:lnTo>
                    <a:pt x="77" y="141"/>
                  </a:lnTo>
                  <a:lnTo>
                    <a:pt x="63" y="139"/>
                  </a:lnTo>
                  <a:lnTo>
                    <a:pt x="63" y="139"/>
                  </a:lnTo>
                  <a:lnTo>
                    <a:pt x="49" y="136"/>
                  </a:lnTo>
                  <a:lnTo>
                    <a:pt x="49" y="136"/>
                  </a:lnTo>
                  <a:lnTo>
                    <a:pt x="42" y="134"/>
                  </a:lnTo>
                  <a:lnTo>
                    <a:pt x="36" y="130"/>
                  </a:lnTo>
                  <a:lnTo>
                    <a:pt x="33" y="127"/>
                  </a:lnTo>
                  <a:lnTo>
                    <a:pt x="30" y="129"/>
                  </a:lnTo>
                  <a:lnTo>
                    <a:pt x="30" y="129"/>
                  </a:lnTo>
                  <a:lnTo>
                    <a:pt x="25" y="130"/>
                  </a:lnTo>
                  <a:lnTo>
                    <a:pt x="21" y="131"/>
                  </a:lnTo>
                  <a:lnTo>
                    <a:pt x="21" y="131"/>
                  </a:lnTo>
                  <a:lnTo>
                    <a:pt x="18" y="130"/>
                  </a:lnTo>
                  <a:lnTo>
                    <a:pt x="13" y="129"/>
                  </a:lnTo>
                  <a:lnTo>
                    <a:pt x="12" y="127"/>
                  </a:lnTo>
                  <a:lnTo>
                    <a:pt x="10" y="125"/>
                  </a:lnTo>
                  <a:lnTo>
                    <a:pt x="7" y="122"/>
                  </a:lnTo>
                  <a:lnTo>
                    <a:pt x="6" y="119"/>
                  </a:lnTo>
                  <a:lnTo>
                    <a:pt x="6" y="117"/>
                  </a:lnTo>
                  <a:lnTo>
                    <a:pt x="5" y="115"/>
                  </a:lnTo>
                  <a:lnTo>
                    <a:pt x="5" y="115"/>
                  </a:lnTo>
                  <a:lnTo>
                    <a:pt x="2" y="112"/>
                  </a:lnTo>
                  <a:lnTo>
                    <a:pt x="1" y="108"/>
                  </a:lnTo>
                  <a:lnTo>
                    <a:pt x="0" y="104"/>
                  </a:lnTo>
                  <a:lnTo>
                    <a:pt x="1" y="101"/>
                  </a:lnTo>
                  <a:lnTo>
                    <a:pt x="2" y="98"/>
                  </a:lnTo>
                  <a:lnTo>
                    <a:pt x="3" y="95"/>
                  </a:lnTo>
                  <a:lnTo>
                    <a:pt x="3" y="95"/>
                  </a:lnTo>
                  <a:lnTo>
                    <a:pt x="13" y="83"/>
                  </a:lnTo>
                  <a:lnTo>
                    <a:pt x="22" y="72"/>
                  </a:lnTo>
                  <a:lnTo>
                    <a:pt x="31" y="62"/>
                  </a:lnTo>
                  <a:lnTo>
                    <a:pt x="42" y="52"/>
                  </a:lnTo>
                  <a:lnTo>
                    <a:pt x="63" y="34"/>
                  </a:lnTo>
                  <a:lnTo>
                    <a:pt x="87" y="17"/>
                  </a:lnTo>
                  <a:lnTo>
                    <a:pt x="92" y="13"/>
                  </a:lnTo>
                  <a:lnTo>
                    <a:pt x="92" y="13"/>
                  </a:lnTo>
                  <a:lnTo>
                    <a:pt x="98" y="8"/>
                  </a:lnTo>
                  <a:lnTo>
                    <a:pt x="105" y="4"/>
                  </a:lnTo>
                  <a:lnTo>
                    <a:pt x="113" y="1"/>
                  </a:lnTo>
                  <a:lnTo>
                    <a:pt x="121" y="0"/>
                  </a:lnTo>
                  <a:lnTo>
                    <a:pt x="121" y="0"/>
                  </a:lnTo>
                  <a:lnTo>
                    <a:pt x="126" y="1"/>
                  </a:lnTo>
                  <a:lnTo>
                    <a:pt x="131" y="2"/>
                  </a:lnTo>
                  <a:lnTo>
                    <a:pt x="131" y="2"/>
                  </a:lnTo>
                  <a:lnTo>
                    <a:pt x="137" y="5"/>
                  </a:lnTo>
                  <a:lnTo>
                    <a:pt x="141" y="9"/>
                  </a:lnTo>
                  <a:lnTo>
                    <a:pt x="143" y="15"/>
                  </a:lnTo>
                  <a:lnTo>
                    <a:pt x="145" y="20"/>
                  </a:lnTo>
                  <a:lnTo>
                    <a:pt x="147" y="29"/>
                  </a:lnTo>
                  <a:lnTo>
                    <a:pt x="148" y="35"/>
                  </a:lnTo>
                  <a:lnTo>
                    <a:pt x="148" y="35"/>
                  </a:lnTo>
                  <a:lnTo>
                    <a:pt x="147" y="53"/>
                  </a:lnTo>
                  <a:lnTo>
                    <a:pt x="147" y="53"/>
                  </a:lnTo>
                  <a:lnTo>
                    <a:pt x="147" y="81"/>
                  </a:lnTo>
                  <a:lnTo>
                    <a:pt x="148" y="84"/>
                  </a:lnTo>
                  <a:lnTo>
                    <a:pt x="148" y="84"/>
                  </a:lnTo>
                  <a:lnTo>
                    <a:pt x="148" y="100"/>
                  </a:lnTo>
                  <a:lnTo>
                    <a:pt x="147" y="108"/>
                  </a:lnTo>
                  <a:lnTo>
                    <a:pt x="146" y="116"/>
                  </a:lnTo>
                  <a:lnTo>
                    <a:pt x="146" y="116"/>
                  </a:lnTo>
                  <a:lnTo>
                    <a:pt x="145" y="125"/>
                  </a:lnTo>
                  <a:lnTo>
                    <a:pt x="143" y="128"/>
                  </a:lnTo>
                  <a:lnTo>
                    <a:pt x="141" y="132"/>
                  </a:lnTo>
                  <a:lnTo>
                    <a:pt x="139" y="134"/>
                  </a:lnTo>
                  <a:lnTo>
                    <a:pt x="136" y="136"/>
                  </a:lnTo>
                  <a:lnTo>
                    <a:pt x="128" y="141"/>
                  </a:lnTo>
                  <a:lnTo>
                    <a:pt x="128" y="141"/>
                  </a:lnTo>
                  <a:lnTo>
                    <a:pt x="127" y="141"/>
                  </a:lnTo>
                  <a:lnTo>
                    <a:pt x="126" y="141"/>
                  </a:lnTo>
                  <a:lnTo>
                    <a:pt x="126" y="141"/>
                  </a:lnTo>
                  <a:lnTo>
                    <a:pt x="121" y="142"/>
                  </a:lnTo>
                  <a:lnTo>
                    <a:pt x="116" y="142"/>
                  </a:lnTo>
                  <a:lnTo>
                    <a:pt x="116" y="142"/>
                  </a:lnTo>
                  <a:close/>
                </a:path>
              </a:pathLst>
            </a:custGeom>
            <a:grpFill/>
            <a:ln w="9525">
              <a:noFill/>
              <a:round/>
            </a:ln>
          </p:spPr>
          <p:txBody>
            <a:bodyPr vert="horz" wrap="square" lIns="121920" tIns="60960" rIns="121920" bIns="60960" numCol="1" anchor="t" anchorCtr="0" compatLnSpc="1"/>
            <a:lstStyle/>
            <a:p>
              <a:endParaRPr lang="zh-CN" altLang="en-US" sz="1800" dirty="0">
                <a:solidFill>
                  <a:srgbClr val="605448"/>
                </a:solidFill>
              </a:endParaRPr>
            </a:p>
          </p:txBody>
        </p:sp>
        <p:sp>
          <p:nvSpPr>
            <p:cNvPr id="58" name="Freeform 212"/>
            <p:cNvSpPr/>
            <p:nvPr/>
          </p:nvSpPr>
          <p:spPr bwMode="auto">
            <a:xfrm>
              <a:off x="4197350" y="2182813"/>
              <a:ext cx="260350" cy="244475"/>
            </a:xfrm>
            <a:custGeom>
              <a:avLst/>
              <a:gdLst/>
              <a:ahLst/>
              <a:cxnLst>
                <a:cxn ang="0">
                  <a:pos x="106" y="462"/>
                </a:cxn>
                <a:cxn ang="0">
                  <a:pos x="96" y="455"/>
                </a:cxn>
                <a:cxn ang="0">
                  <a:pos x="94" y="452"/>
                </a:cxn>
                <a:cxn ang="0">
                  <a:pos x="85" y="442"/>
                </a:cxn>
                <a:cxn ang="0">
                  <a:pos x="76" y="430"/>
                </a:cxn>
                <a:cxn ang="0">
                  <a:pos x="53" y="411"/>
                </a:cxn>
                <a:cxn ang="0">
                  <a:pos x="35" y="386"/>
                </a:cxn>
                <a:cxn ang="0">
                  <a:pos x="15" y="339"/>
                </a:cxn>
                <a:cxn ang="0">
                  <a:pos x="5" y="299"/>
                </a:cxn>
                <a:cxn ang="0">
                  <a:pos x="0" y="253"/>
                </a:cxn>
                <a:cxn ang="0">
                  <a:pos x="3" y="202"/>
                </a:cxn>
                <a:cxn ang="0">
                  <a:pos x="8" y="172"/>
                </a:cxn>
                <a:cxn ang="0">
                  <a:pos x="24" y="124"/>
                </a:cxn>
                <a:cxn ang="0">
                  <a:pos x="48" y="85"/>
                </a:cxn>
                <a:cxn ang="0">
                  <a:pos x="68" y="64"/>
                </a:cxn>
                <a:cxn ang="0">
                  <a:pos x="124" y="25"/>
                </a:cxn>
                <a:cxn ang="0">
                  <a:pos x="193" y="4"/>
                </a:cxn>
                <a:cxn ang="0">
                  <a:pos x="241" y="0"/>
                </a:cxn>
                <a:cxn ang="0">
                  <a:pos x="298" y="5"/>
                </a:cxn>
                <a:cxn ang="0">
                  <a:pos x="352" y="20"/>
                </a:cxn>
                <a:cxn ang="0">
                  <a:pos x="401" y="44"/>
                </a:cxn>
                <a:cxn ang="0">
                  <a:pos x="445" y="76"/>
                </a:cxn>
                <a:cxn ang="0">
                  <a:pos x="480" y="115"/>
                </a:cxn>
                <a:cxn ang="0">
                  <a:pos x="492" y="135"/>
                </a:cxn>
                <a:cxn ang="0">
                  <a:pos x="491" y="146"/>
                </a:cxn>
                <a:cxn ang="0">
                  <a:pos x="483" y="153"/>
                </a:cxn>
                <a:cxn ang="0">
                  <a:pos x="473" y="157"/>
                </a:cxn>
                <a:cxn ang="0">
                  <a:pos x="465" y="154"/>
                </a:cxn>
                <a:cxn ang="0">
                  <a:pos x="458" y="147"/>
                </a:cxn>
                <a:cxn ang="0">
                  <a:pos x="429" y="112"/>
                </a:cxn>
                <a:cxn ang="0">
                  <a:pos x="395" y="85"/>
                </a:cxn>
                <a:cxn ang="0">
                  <a:pos x="356" y="65"/>
                </a:cxn>
                <a:cxn ang="0">
                  <a:pos x="289" y="42"/>
                </a:cxn>
                <a:cxn ang="0">
                  <a:pos x="247" y="34"/>
                </a:cxn>
                <a:cxn ang="0">
                  <a:pos x="219" y="34"/>
                </a:cxn>
                <a:cxn ang="0">
                  <a:pos x="182" y="40"/>
                </a:cxn>
                <a:cxn ang="0">
                  <a:pos x="144" y="53"/>
                </a:cxn>
                <a:cxn ang="0">
                  <a:pos x="109" y="74"/>
                </a:cxn>
                <a:cxn ang="0">
                  <a:pos x="80" y="100"/>
                </a:cxn>
                <a:cxn ang="0">
                  <a:pos x="59" y="133"/>
                </a:cxn>
                <a:cxn ang="0">
                  <a:pos x="48" y="163"/>
                </a:cxn>
                <a:cxn ang="0">
                  <a:pos x="39" y="210"/>
                </a:cxn>
                <a:cxn ang="0">
                  <a:pos x="38" y="259"/>
                </a:cxn>
                <a:cxn ang="0">
                  <a:pos x="45" y="304"/>
                </a:cxn>
                <a:cxn ang="0">
                  <a:pos x="60" y="348"/>
                </a:cxn>
                <a:cxn ang="0">
                  <a:pos x="76" y="373"/>
                </a:cxn>
                <a:cxn ang="0">
                  <a:pos x="101" y="402"/>
                </a:cxn>
                <a:cxn ang="0">
                  <a:pos x="122" y="429"/>
                </a:cxn>
                <a:cxn ang="0">
                  <a:pos x="125" y="431"/>
                </a:cxn>
                <a:cxn ang="0">
                  <a:pos x="131" y="446"/>
                </a:cxn>
                <a:cxn ang="0">
                  <a:pos x="129" y="455"/>
                </a:cxn>
                <a:cxn ang="0">
                  <a:pos x="121" y="462"/>
                </a:cxn>
                <a:cxn ang="0">
                  <a:pos x="110" y="463"/>
                </a:cxn>
              </a:cxnLst>
              <a:rect l="0" t="0" r="r" b="b"/>
              <a:pathLst>
                <a:path w="492" h="463">
                  <a:moveTo>
                    <a:pt x="110" y="463"/>
                  </a:moveTo>
                  <a:lnTo>
                    <a:pt x="110" y="463"/>
                  </a:lnTo>
                  <a:lnTo>
                    <a:pt x="106" y="462"/>
                  </a:lnTo>
                  <a:lnTo>
                    <a:pt x="102" y="461"/>
                  </a:lnTo>
                  <a:lnTo>
                    <a:pt x="98" y="458"/>
                  </a:lnTo>
                  <a:lnTo>
                    <a:pt x="96" y="455"/>
                  </a:lnTo>
                  <a:lnTo>
                    <a:pt x="96" y="455"/>
                  </a:lnTo>
                  <a:lnTo>
                    <a:pt x="94" y="453"/>
                  </a:lnTo>
                  <a:lnTo>
                    <a:pt x="94" y="452"/>
                  </a:lnTo>
                  <a:lnTo>
                    <a:pt x="91" y="450"/>
                  </a:lnTo>
                  <a:lnTo>
                    <a:pt x="91" y="450"/>
                  </a:lnTo>
                  <a:lnTo>
                    <a:pt x="85" y="442"/>
                  </a:lnTo>
                  <a:lnTo>
                    <a:pt x="85" y="442"/>
                  </a:lnTo>
                  <a:lnTo>
                    <a:pt x="80" y="435"/>
                  </a:lnTo>
                  <a:lnTo>
                    <a:pt x="76" y="430"/>
                  </a:lnTo>
                  <a:lnTo>
                    <a:pt x="65" y="421"/>
                  </a:lnTo>
                  <a:lnTo>
                    <a:pt x="65" y="421"/>
                  </a:lnTo>
                  <a:lnTo>
                    <a:pt x="53" y="411"/>
                  </a:lnTo>
                  <a:lnTo>
                    <a:pt x="53" y="411"/>
                  </a:lnTo>
                  <a:lnTo>
                    <a:pt x="44" y="399"/>
                  </a:lnTo>
                  <a:lnTo>
                    <a:pt x="35" y="386"/>
                  </a:lnTo>
                  <a:lnTo>
                    <a:pt x="27" y="370"/>
                  </a:lnTo>
                  <a:lnTo>
                    <a:pt x="21" y="355"/>
                  </a:lnTo>
                  <a:lnTo>
                    <a:pt x="15" y="339"/>
                  </a:lnTo>
                  <a:lnTo>
                    <a:pt x="11" y="325"/>
                  </a:lnTo>
                  <a:lnTo>
                    <a:pt x="5" y="299"/>
                  </a:lnTo>
                  <a:lnTo>
                    <a:pt x="5" y="299"/>
                  </a:lnTo>
                  <a:lnTo>
                    <a:pt x="3" y="285"/>
                  </a:lnTo>
                  <a:lnTo>
                    <a:pt x="0" y="269"/>
                  </a:lnTo>
                  <a:lnTo>
                    <a:pt x="0" y="253"/>
                  </a:lnTo>
                  <a:lnTo>
                    <a:pt x="0" y="235"/>
                  </a:lnTo>
                  <a:lnTo>
                    <a:pt x="0" y="218"/>
                  </a:lnTo>
                  <a:lnTo>
                    <a:pt x="3" y="202"/>
                  </a:lnTo>
                  <a:lnTo>
                    <a:pt x="5" y="186"/>
                  </a:lnTo>
                  <a:lnTo>
                    <a:pt x="8" y="172"/>
                  </a:lnTo>
                  <a:lnTo>
                    <a:pt x="8" y="172"/>
                  </a:lnTo>
                  <a:lnTo>
                    <a:pt x="13" y="154"/>
                  </a:lnTo>
                  <a:lnTo>
                    <a:pt x="18" y="139"/>
                  </a:lnTo>
                  <a:lnTo>
                    <a:pt x="24" y="124"/>
                  </a:lnTo>
                  <a:lnTo>
                    <a:pt x="31" y="110"/>
                  </a:lnTo>
                  <a:lnTo>
                    <a:pt x="39" y="98"/>
                  </a:lnTo>
                  <a:lnTo>
                    <a:pt x="48" y="85"/>
                  </a:lnTo>
                  <a:lnTo>
                    <a:pt x="57" y="74"/>
                  </a:lnTo>
                  <a:lnTo>
                    <a:pt x="68" y="64"/>
                  </a:lnTo>
                  <a:lnTo>
                    <a:pt x="68" y="64"/>
                  </a:lnTo>
                  <a:lnTo>
                    <a:pt x="85" y="49"/>
                  </a:lnTo>
                  <a:lnTo>
                    <a:pt x="105" y="36"/>
                  </a:lnTo>
                  <a:lnTo>
                    <a:pt x="124" y="25"/>
                  </a:lnTo>
                  <a:lnTo>
                    <a:pt x="146" y="16"/>
                  </a:lnTo>
                  <a:lnTo>
                    <a:pt x="169" y="9"/>
                  </a:lnTo>
                  <a:lnTo>
                    <a:pt x="193" y="4"/>
                  </a:lnTo>
                  <a:lnTo>
                    <a:pt x="216" y="1"/>
                  </a:lnTo>
                  <a:lnTo>
                    <a:pt x="241" y="0"/>
                  </a:lnTo>
                  <a:lnTo>
                    <a:pt x="241" y="0"/>
                  </a:lnTo>
                  <a:lnTo>
                    <a:pt x="260" y="1"/>
                  </a:lnTo>
                  <a:lnTo>
                    <a:pt x="279" y="2"/>
                  </a:lnTo>
                  <a:lnTo>
                    <a:pt x="298" y="5"/>
                  </a:lnTo>
                  <a:lnTo>
                    <a:pt x="316" y="9"/>
                  </a:lnTo>
                  <a:lnTo>
                    <a:pt x="334" y="14"/>
                  </a:lnTo>
                  <a:lnTo>
                    <a:pt x="352" y="20"/>
                  </a:lnTo>
                  <a:lnTo>
                    <a:pt x="368" y="27"/>
                  </a:lnTo>
                  <a:lnTo>
                    <a:pt x="385" y="35"/>
                  </a:lnTo>
                  <a:lnTo>
                    <a:pt x="401" y="44"/>
                  </a:lnTo>
                  <a:lnTo>
                    <a:pt x="416" y="54"/>
                  </a:lnTo>
                  <a:lnTo>
                    <a:pt x="430" y="65"/>
                  </a:lnTo>
                  <a:lnTo>
                    <a:pt x="445" y="76"/>
                  </a:lnTo>
                  <a:lnTo>
                    <a:pt x="457" y="88"/>
                  </a:lnTo>
                  <a:lnTo>
                    <a:pt x="469" y="102"/>
                  </a:lnTo>
                  <a:lnTo>
                    <a:pt x="480" y="115"/>
                  </a:lnTo>
                  <a:lnTo>
                    <a:pt x="490" y="130"/>
                  </a:lnTo>
                  <a:lnTo>
                    <a:pt x="490" y="130"/>
                  </a:lnTo>
                  <a:lnTo>
                    <a:pt x="492" y="135"/>
                  </a:lnTo>
                  <a:lnTo>
                    <a:pt x="492" y="139"/>
                  </a:lnTo>
                  <a:lnTo>
                    <a:pt x="492" y="143"/>
                  </a:lnTo>
                  <a:lnTo>
                    <a:pt x="491" y="146"/>
                  </a:lnTo>
                  <a:lnTo>
                    <a:pt x="491" y="146"/>
                  </a:lnTo>
                  <a:lnTo>
                    <a:pt x="487" y="150"/>
                  </a:lnTo>
                  <a:lnTo>
                    <a:pt x="483" y="153"/>
                  </a:lnTo>
                  <a:lnTo>
                    <a:pt x="478" y="155"/>
                  </a:lnTo>
                  <a:lnTo>
                    <a:pt x="473" y="157"/>
                  </a:lnTo>
                  <a:lnTo>
                    <a:pt x="473" y="157"/>
                  </a:lnTo>
                  <a:lnTo>
                    <a:pt x="473" y="157"/>
                  </a:lnTo>
                  <a:lnTo>
                    <a:pt x="469" y="155"/>
                  </a:lnTo>
                  <a:lnTo>
                    <a:pt x="465" y="154"/>
                  </a:lnTo>
                  <a:lnTo>
                    <a:pt x="462" y="151"/>
                  </a:lnTo>
                  <a:lnTo>
                    <a:pt x="458" y="147"/>
                  </a:lnTo>
                  <a:lnTo>
                    <a:pt x="458" y="147"/>
                  </a:lnTo>
                  <a:lnTo>
                    <a:pt x="450" y="135"/>
                  </a:lnTo>
                  <a:lnTo>
                    <a:pt x="439" y="123"/>
                  </a:lnTo>
                  <a:lnTo>
                    <a:pt x="429" y="112"/>
                  </a:lnTo>
                  <a:lnTo>
                    <a:pt x="419" y="102"/>
                  </a:lnTo>
                  <a:lnTo>
                    <a:pt x="407" y="94"/>
                  </a:lnTo>
                  <a:lnTo>
                    <a:pt x="395" y="85"/>
                  </a:lnTo>
                  <a:lnTo>
                    <a:pt x="383" y="77"/>
                  </a:lnTo>
                  <a:lnTo>
                    <a:pt x="369" y="71"/>
                  </a:lnTo>
                  <a:lnTo>
                    <a:pt x="356" y="65"/>
                  </a:lnTo>
                  <a:lnTo>
                    <a:pt x="342" y="59"/>
                  </a:lnTo>
                  <a:lnTo>
                    <a:pt x="316" y="50"/>
                  </a:lnTo>
                  <a:lnTo>
                    <a:pt x="289" y="42"/>
                  </a:lnTo>
                  <a:lnTo>
                    <a:pt x="263" y="36"/>
                  </a:lnTo>
                  <a:lnTo>
                    <a:pt x="263" y="36"/>
                  </a:lnTo>
                  <a:lnTo>
                    <a:pt x="247" y="34"/>
                  </a:lnTo>
                  <a:lnTo>
                    <a:pt x="232" y="33"/>
                  </a:lnTo>
                  <a:lnTo>
                    <a:pt x="232" y="33"/>
                  </a:lnTo>
                  <a:lnTo>
                    <a:pt x="219" y="34"/>
                  </a:lnTo>
                  <a:lnTo>
                    <a:pt x="207" y="35"/>
                  </a:lnTo>
                  <a:lnTo>
                    <a:pt x="195" y="37"/>
                  </a:lnTo>
                  <a:lnTo>
                    <a:pt x="182" y="40"/>
                  </a:lnTo>
                  <a:lnTo>
                    <a:pt x="169" y="44"/>
                  </a:lnTo>
                  <a:lnTo>
                    <a:pt x="156" y="48"/>
                  </a:lnTo>
                  <a:lnTo>
                    <a:pt x="144" y="53"/>
                  </a:lnTo>
                  <a:lnTo>
                    <a:pt x="133" y="59"/>
                  </a:lnTo>
                  <a:lnTo>
                    <a:pt x="120" y="66"/>
                  </a:lnTo>
                  <a:lnTo>
                    <a:pt x="109" y="74"/>
                  </a:lnTo>
                  <a:lnTo>
                    <a:pt x="99" y="82"/>
                  </a:lnTo>
                  <a:lnTo>
                    <a:pt x="89" y="90"/>
                  </a:lnTo>
                  <a:lnTo>
                    <a:pt x="80" y="100"/>
                  </a:lnTo>
                  <a:lnTo>
                    <a:pt x="72" y="110"/>
                  </a:lnTo>
                  <a:lnTo>
                    <a:pt x="66" y="121"/>
                  </a:lnTo>
                  <a:lnTo>
                    <a:pt x="59" y="133"/>
                  </a:lnTo>
                  <a:lnTo>
                    <a:pt x="59" y="133"/>
                  </a:lnTo>
                  <a:lnTo>
                    <a:pt x="53" y="147"/>
                  </a:lnTo>
                  <a:lnTo>
                    <a:pt x="48" y="163"/>
                  </a:lnTo>
                  <a:lnTo>
                    <a:pt x="44" y="178"/>
                  </a:lnTo>
                  <a:lnTo>
                    <a:pt x="41" y="195"/>
                  </a:lnTo>
                  <a:lnTo>
                    <a:pt x="39" y="210"/>
                  </a:lnTo>
                  <a:lnTo>
                    <a:pt x="38" y="227"/>
                  </a:lnTo>
                  <a:lnTo>
                    <a:pt x="37" y="242"/>
                  </a:lnTo>
                  <a:lnTo>
                    <a:pt x="38" y="259"/>
                  </a:lnTo>
                  <a:lnTo>
                    <a:pt x="39" y="274"/>
                  </a:lnTo>
                  <a:lnTo>
                    <a:pt x="42" y="290"/>
                  </a:lnTo>
                  <a:lnTo>
                    <a:pt x="45" y="304"/>
                  </a:lnTo>
                  <a:lnTo>
                    <a:pt x="49" y="320"/>
                  </a:lnTo>
                  <a:lnTo>
                    <a:pt x="54" y="334"/>
                  </a:lnTo>
                  <a:lnTo>
                    <a:pt x="60" y="348"/>
                  </a:lnTo>
                  <a:lnTo>
                    <a:pt x="68" y="361"/>
                  </a:lnTo>
                  <a:lnTo>
                    <a:pt x="76" y="373"/>
                  </a:lnTo>
                  <a:lnTo>
                    <a:pt x="76" y="373"/>
                  </a:lnTo>
                  <a:lnTo>
                    <a:pt x="87" y="389"/>
                  </a:lnTo>
                  <a:lnTo>
                    <a:pt x="101" y="402"/>
                  </a:lnTo>
                  <a:lnTo>
                    <a:pt x="101" y="402"/>
                  </a:lnTo>
                  <a:lnTo>
                    <a:pt x="112" y="416"/>
                  </a:lnTo>
                  <a:lnTo>
                    <a:pt x="121" y="428"/>
                  </a:lnTo>
                  <a:lnTo>
                    <a:pt x="122" y="429"/>
                  </a:lnTo>
                  <a:lnTo>
                    <a:pt x="123" y="430"/>
                  </a:lnTo>
                  <a:lnTo>
                    <a:pt x="123" y="430"/>
                  </a:lnTo>
                  <a:lnTo>
                    <a:pt x="125" y="431"/>
                  </a:lnTo>
                  <a:lnTo>
                    <a:pt x="128" y="434"/>
                  </a:lnTo>
                  <a:lnTo>
                    <a:pt x="130" y="440"/>
                  </a:lnTo>
                  <a:lnTo>
                    <a:pt x="131" y="446"/>
                  </a:lnTo>
                  <a:lnTo>
                    <a:pt x="130" y="451"/>
                  </a:lnTo>
                  <a:lnTo>
                    <a:pt x="130" y="451"/>
                  </a:lnTo>
                  <a:lnTo>
                    <a:pt x="129" y="455"/>
                  </a:lnTo>
                  <a:lnTo>
                    <a:pt x="125" y="458"/>
                  </a:lnTo>
                  <a:lnTo>
                    <a:pt x="123" y="460"/>
                  </a:lnTo>
                  <a:lnTo>
                    <a:pt x="121" y="462"/>
                  </a:lnTo>
                  <a:lnTo>
                    <a:pt x="117" y="463"/>
                  </a:lnTo>
                  <a:lnTo>
                    <a:pt x="114" y="463"/>
                  </a:lnTo>
                  <a:lnTo>
                    <a:pt x="110" y="463"/>
                  </a:lnTo>
                  <a:close/>
                </a:path>
              </a:pathLst>
            </a:custGeom>
            <a:grpFill/>
            <a:ln w="9525">
              <a:noFill/>
              <a:round/>
            </a:ln>
          </p:spPr>
          <p:txBody>
            <a:bodyPr vert="horz" wrap="square" lIns="121920" tIns="60960" rIns="121920" bIns="60960" numCol="1" anchor="t" anchorCtr="0" compatLnSpc="1"/>
            <a:lstStyle/>
            <a:p>
              <a:endParaRPr lang="zh-CN" altLang="en-US" sz="1800" dirty="0">
                <a:solidFill>
                  <a:srgbClr val="605448"/>
                </a:solidFill>
              </a:endParaRPr>
            </a:p>
          </p:txBody>
        </p:sp>
      </p:grpSp>
    </p:spTree>
    <p:extLst>
      <p:ext uri="{BB962C8B-B14F-4D97-AF65-F5344CB8AC3E}">
        <p14:creationId xmlns:p14="http://schemas.microsoft.com/office/powerpoint/2010/main" val="304076697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right)">
                                      <p:cBhvr>
                                        <p:cTn id="11" dur="750"/>
                                        <p:tgtEl>
                                          <p:spTgt spid="10"/>
                                        </p:tgtEl>
                                      </p:cBhvr>
                                    </p:animEffect>
                                  </p:childTnLst>
                                </p:cTn>
                              </p:par>
                              <p:par>
                                <p:cTn id="12" presetID="42" presetClass="path" presetSubtype="0" accel="50667" decel="49333" fill="hold" nodeType="withEffect">
                                  <p:stCondLst>
                                    <p:cond delay="0"/>
                                  </p:stCondLst>
                                  <p:childTnLst>
                                    <p:animMotion origin="layout" path="M -2.29167E-6 -7.40741E-7 L -0.90768 -0.00162 " pathEditMode="relative" rAng="0" ptsTypes="AA">
                                      <p:cBhvr>
                                        <p:cTn id="13" dur="750" fill="hold"/>
                                        <p:tgtEl>
                                          <p:spTgt spid="2"/>
                                        </p:tgtEl>
                                        <p:attrNameLst>
                                          <p:attrName>ppt_x</p:attrName>
                                          <p:attrName>ppt_y</p:attrName>
                                        </p:attrNameLst>
                                      </p:cBhvr>
                                      <p:rCtr x="-45391"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E8AF674-7462-4B20-BA2F-89C2D9DC9F85}" type="datetimeFigureOut">
              <a:rPr lang="zh-CN" altLang="en-US" smtClean="0"/>
              <a:pPr/>
              <a:t>2017/7/19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9B2A31B-7A27-48E1-B8CA-BB525FBBDCE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6196"/>
            <a:ext cx="7772400" cy="1021872"/>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708"/>
            <a:ext cx="7772400" cy="112548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E8AF674-7462-4B20-BA2F-89C2D9DC9F85}" type="datetimeFigureOut">
              <a:rPr lang="zh-CN" altLang="en-US" smtClean="0"/>
              <a:pPr/>
              <a:t>2017/7/19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9B2A31B-7A27-48E1-B8CA-BB525FBBDCE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900391"/>
            <a:ext cx="4038600" cy="254753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900391"/>
            <a:ext cx="4038600" cy="254753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E8AF674-7462-4B20-BA2F-89C2D9DC9F85}" type="datetimeFigureOut">
              <a:rPr lang="zh-CN" altLang="en-US" smtClean="0"/>
              <a:pPr/>
              <a:t>2017/7/19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9B2A31B-7A27-48E1-B8CA-BB525FBBDCE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042"/>
            <a:ext cx="8229600" cy="857515"/>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690"/>
            <a:ext cx="4040188" cy="47997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660"/>
            <a:ext cx="4040188" cy="296438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151690"/>
            <a:ext cx="4041775" cy="47997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1631660"/>
            <a:ext cx="4041775" cy="296438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E8AF674-7462-4B20-BA2F-89C2D9DC9F85}" type="datetimeFigureOut">
              <a:rPr lang="zh-CN" altLang="en-US" smtClean="0"/>
              <a:pPr/>
              <a:t>2017/7/19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9B2A31B-7A27-48E1-B8CA-BB525FBBDCE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E8AF674-7462-4B20-BA2F-89C2D9DC9F85}" type="datetimeFigureOut">
              <a:rPr lang="zh-CN" altLang="en-US" smtClean="0"/>
              <a:pPr/>
              <a:t>2017/7/19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9B2A31B-7A27-48E1-B8CA-BB525FBBDCE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E8AF674-7462-4B20-BA2F-89C2D9DC9F85}" type="datetimeFigureOut">
              <a:rPr lang="zh-CN" altLang="en-US" smtClean="0"/>
              <a:pPr/>
              <a:t>2017/7/19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9B2A31B-7A27-48E1-B8CA-BB525FBBDCE3}" type="slidenum">
              <a:rPr lang="zh-CN" altLang="en-US" smtClean="0"/>
              <a:pPr/>
              <a:t>‹#›</a:t>
            </a:fld>
            <a:endParaRPr lang="zh-CN" altLang="en-US"/>
          </a:p>
        </p:txBody>
      </p:sp>
      <p:grpSp>
        <p:nvGrpSpPr>
          <p:cNvPr id="6" name="PA_组合 2"/>
          <p:cNvGrpSpPr/>
          <p:nvPr userDrawn="1">
            <p:custDataLst>
              <p:tags r:id="rId1"/>
            </p:custDataLst>
          </p:nvPr>
        </p:nvGrpSpPr>
        <p:grpSpPr>
          <a:xfrm>
            <a:off x="457508" y="315277"/>
            <a:ext cx="443943" cy="667822"/>
            <a:chOff x="3327401" y="4108451"/>
            <a:chExt cx="620713" cy="933450"/>
          </a:xfrm>
          <a:solidFill>
            <a:schemeClr val="accent3"/>
          </a:solidFill>
        </p:grpSpPr>
        <p:sp>
          <p:nvSpPr>
            <p:cNvPr id="7" name="chenying0907 384"/>
            <p:cNvSpPr>
              <a:spLocks noEditPoints="1"/>
            </p:cNvSpPr>
            <p:nvPr/>
          </p:nvSpPr>
          <p:spPr bwMode="auto">
            <a:xfrm>
              <a:off x="3327401" y="4108451"/>
              <a:ext cx="620713" cy="933450"/>
            </a:xfrm>
            <a:custGeom>
              <a:avLst/>
              <a:gdLst>
                <a:gd name="T0" fmla="*/ 269 w 288"/>
                <a:gd name="T1" fmla="*/ 376 h 435"/>
                <a:gd name="T2" fmla="*/ 270 w 288"/>
                <a:gd name="T3" fmla="*/ 345 h 435"/>
                <a:gd name="T4" fmla="*/ 244 w 288"/>
                <a:gd name="T5" fmla="*/ 271 h 435"/>
                <a:gd name="T6" fmla="*/ 166 w 288"/>
                <a:gd name="T7" fmla="*/ 79 h 435"/>
                <a:gd name="T8" fmla="*/ 92 w 288"/>
                <a:gd name="T9" fmla="*/ 2 h 435"/>
                <a:gd name="T10" fmla="*/ 51 w 288"/>
                <a:gd name="T11" fmla="*/ 16 h 435"/>
                <a:gd name="T12" fmla="*/ 24 w 288"/>
                <a:gd name="T13" fmla="*/ 114 h 435"/>
                <a:gd name="T14" fmla="*/ 50 w 288"/>
                <a:gd name="T15" fmla="*/ 235 h 435"/>
                <a:gd name="T16" fmla="*/ 61 w 288"/>
                <a:gd name="T17" fmla="*/ 258 h 435"/>
                <a:gd name="T18" fmla="*/ 61 w 288"/>
                <a:gd name="T19" fmla="*/ 273 h 435"/>
                <a:gd name="T20" fmla="*/ 97 w 288"/>
                <a:gd name="T21" fmla="*/ 252 h 435"/>
                <a:gd name="T22" fmla="*/ 75 w 288"/>
                <a:gd name="T23" fmla="*/ 250 h 435"/>
                <a:gd name="T24" fmla="*/ 31 w 288"/>
                <a:gd name="T25" fmla="*/ 187 h 435"/>
                <a:gd name="T26" fmla="*/ 26 w 288"/>
                <a:gd name="T27" fmla="*/ 122 h 435"/>
                <a:gd name="T28" fmla="*/ 54 w 288"/>
                <a:gd name="T29" fmla="*/ 195 h 435"/>
                <a:gd name="T30" fmla="*/ 91 w 288"/>
                <a:gd name="T31" fmla="*/ 231 h 435"/>
                <a:gd name="T32" fmla="*/ 133 w 288"/>
                <a:gd name="T33" fmla="*/ 318 h 435"/>
                <a:gd name="T34" fmla="*/ 178 w 288"/>
                <a:gd name="T35" fmla="*/ 347 h 435"/>
                <a:gd name="T36" fmla="*/ 207 w 288"/>
                <a:gd name="T37" fmla="*/ 392 h 435"/>
                <a:gd name="T38" fmla="*/ 263 w 288"/>
                <a:gd name="T39" fmla="*/ 408 h 435"/>
                <a:gd name="T40" fmla="*/ 168 w 288"/>
                <a:gd name="T41" fmla="*/ 422 h 435"/>
                <a:gd name="T42" fmla="*/ 98 w 288"/>
                <a:gd name="T43" fmla="*/ 424 h 435"/>
                <a:gd name="T44" fmla="*/ 47 w 288"/>
                <a:gd name="T45" fmla="*/ 427 h 435"/>
                <a:gd name="T46" fmla="*/ 79 w 288"/>
                <a:gd name="T47" fmla="*/ 434 h 435"/>
                <a:gd name="T48" fmla="*/ 133 w 288"/>
                <a:gd name="T49" fmla="*/ 425 h 435"/>
                <a:gd name="T50" fmla="*/ 219 w 288"/>
                <a:gd name="T51" fmla="*/ 428 h 435"/>
                <a:gd name="T52" fmla="*/ 271 w 288"/>
                <a:gd name="T53" fmla="*/ 417 h 435"/>
                <a:gd name="T54" fmla="*/ 287 w 288"/>
                <a:gd name="T55" fmla="*/ 418 h 435"/>
                <a:gd name="T56" fmla="*/ 91 w 288"/>
                <a:gd name="T57" fmla="*/ 268 h 435"/>
                <a:gd name="T58" fmla="*/ 80 w 288"/>
                <a:gd name="T59" fmla="*/ 273 h 435"/>
                <a:gd name="T60" fmla="*/ 78 w 288"/>
                <a:gd name="T61" fmla="*/ 261 h 435"/>
                <a:gd name="T62" fmla="*/ 84 w 288"/>
                <a:gd name="T63" fmla="*/ 218 h 435"/>
                <a:gd name="T64" fmla="*/ 44 w 288"/>
                <a:gd name="T65" fmla="*/ 138 h 435"/>
                <a:gd name="T66" fmla="*/ 36 w 288"/>
                <a:gd name="T67" fmla="*/ 113 h 435"/>
                <a:gd name="T68" fmla="*/ 84 w 288"/>
                <a:gd name="T69" fmla="*/ 16 h 435"/>
                <a:gd name="T70" fmla="*/ 90 w 288"/>
                <a:gd name="T71" fmla="*/ 15 h 435"/>
                <a:gd name="T72" fmla="*/ 159 w 288"/>
                <a:gd name="T73" fmla="*/ 95 h 435"/>
                <a:gd name="T74" fmla="*/ 178 w 288"/>
                <a:gd name="T75" fmla="*/ 165 h 435"/>
                <a:gd name="T76" fmla="*/ 131 w 288"/>
                <a:gd name="T77" fmla="*/ 197 h 435"/>
                <a:gd name="T78" fmla="*/ 84 w 288"/>
                <a:gd name="T79" fmla="*/ 218 h 435"/>
                <a:gd name="T80" fmla="*/ 144 w 288"/>
                <a:gd name="T81" fmla="*/ 309 h 435"/>
                <a:gd name="T82" fmla="*/ 102 w 288"/>
                <a:gd name="T83" fmla="*/ 232 h 435"/>
                <a:gd name="T84" fmla="*/ 109 w 288"/>
                <a:gd name="T85" fmla="*/ 223 h 435"/>
                <a:gd name="T86" fmla="*/ 184 w 288"/>
                <a:gd name="T87" fmla="*/ 183 h 435"/>
                <a:gd name="T88" fmla="*/ 231 w 288"/>
                <a:gd name="T89" fmla="*/ 280 h 435"/>
                <a:gd name="T90" fmla="*/ 185 w 288"/>
                <a:gd name="T91" fmla="*/ 328 h 435"/>
                <a:gd name="T92" fmla="*/ 258 w 288"/>
                <a:gd name="T93" fmla="*/ 366 h 435"/>
                <a:gd name="T94" fmla="*/ 229 w 288"/>
                <a:gd name="T95" fmla="*/ 373 h 435"/>
                <a:gd name="T96" fmla="*/ 198 w 288"/>
                <a:gd name="T97" fmla="*/ 358 h 435"/>
                <a:gd name="T98" fmla="*/ 198 w 288"/>
                <a:gd name="T99" fmla="*/ 336 h 435"/>
                <a:gd name="T100" fmla="*/ 219 w 288"/>
                <a:gd name="T101" fmla="*/ 339 h 435"/>
                <a:gd name="T102" fmla="*/ 225 w 288"/>
                <a:gd name="T103" fmla="*/ 350 h 435"/>
                <a:gd name="T104" fmla="*/ 232 w 288"/>
                <a:gd name="T105" fmla="*/ 365 h 435"/>
                <a:gd name="T106" fmla="*/ 236 w 288"/>
                <a:gd name="T107" fmla="*/ 345 h 435"/>
                <a:gd name="T108" fmla="*/ 226 w 288"/>
                <a:gd name="T109" fmla="*/ 334 h 435"/>
                <a:gd name="T110" fmla="*/ 232 w 288"/>
                <a:gd name="T111" fmla="*/ 313 h 435"/>
                <a:gd name="T112" fmla="*/ 261 w 288"/>
                <a:gd name="T113" fmla="*/ 354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88" h="435">
                  <a:moveTo>
                    <a:pt x="273" y="394"/>
                  </a:moveTo>
                  <a:cubicBezTo>
                    <a:pt x="270" y="389"/>
                    <a:pt x="268" y="382"/>
                    <a:pt x="269" y="376"/>
                  </a:cubicBezTo>
                  <a:cubicBezTo>
                    <a:pt x="269" y="369"/>
                    <a:pt x="273" y="369"/>
                    <a:pt x="275" y="363"/>
                  </a:cubicBezTo>
                  <a:cubicBezTo>
                    <a:pt x="278" y="355"/>
                    <a:pt x="274" y="351"/>
                    <a:pt x="270" y="345"/>
                  </a:cubicBezTo>
                  <a:cubicBezTo>
                    <a:pt x="259" y="333"/>
                    <a:pt x="249" y="319"/>
                    <a:pt x="241" y="305"/>
                  </a:cubicBezTo>
                  <a:cubicBezTo>
                    <a:pt x="250" y="296"/>
                    <a:pt x="247" y="282"/>
                    <a:pt x="244" y="271"/>
                  </a:cubicBezTo>
                  <a:cubicBezTo>
                    <a:pt x="233" y="234"/>
                    <a:pt x="212" y="203"/>
                    <a:pt x="193" y="170"/>
                  </a:cubicBezTo>
                  <a:cubicBezTo>
                    <a:pt x="203" y="143"/>
                    <a:pt x="179" y="100"/>
                    <a:pt x="166" y="79"/>
                  </a:cubicBezTo>
                  <a:cubicBezTo>
                    <a:pt x="153" y="56"/>
                    <a:pt x="141" y="31"/>
                    <a:pt x="120" y="15"/>
                  </a:cubicBezTo>
                  <a:cubicBezTo>
                    <a:pt x="112" y="9"/>
                    <a:pt x="102" y="3"/>
                    <a:pt x="92" y="2"/>
                  </a:cubicBezTo>
                  <a:cubicBezTo>
                    <a:pt x="78" y="0"/>
                    <a:pt x="66" y="9"/>
                    <a:pt x="53" y="13"/>
                  </a:cubicBezTo>
                  <a:cubicBezTo>
                    <a:pt x="52" y="14"/>
                    <a:pt x="51" y="15"/>
                    <a:pt x="51" y="16"/>
                  </a:cubicBezTo>
                  <a:cubicBezTo>
                    <a:pt x="28" y="27"/>
                    <a:pt x="13" y="53"/>
                    <a:pt x="17" y="82"/>
                  </a:cubicBezTo>
                  <a:cubicBezTo>
                    <a:pt x="18" y="93"/>
                    <a:pt x="20" y="103"/>
                    <a:pt x="24" y="114"/>
                  </a:cubicBezTo>
                  <a:cubicBezTo>
                    <a:pt x="0" y="124"/>
                    <a:pt x="6" y="154"/>
                    <a:pt x="15" y="175"/>
                  </a:cubicBezTo>
                  <a:cubicBezTo>
                    <a:pt x="25" y="197"/>
                    <a:pt x="37" y="215"/>
                    <a:pt x="50" y="235"/>
                  </a:cubicBezTo>
                  <a:cubicBezTo>
                    <a:pt x="53" y="239"/>
                    <a:pt x="58" y="245"/>
                    <a:pt x="60" y="250"/>
                  </a:cubicBezTo>
                  <a:cubicBezTo>
                    <a:pt x="61" y="253"/>
                    <a:pt x="61" y="255"/>
                    <a:pt x="61" y="258"/>
                  </a:cubicBezTo>
                  <a:cubicBezTo>
                    <a:pt x="61" y="258"/>
                    <a:pt x="61" y="259"/>
                    <a:pt x="61" y="259"/>
                  </a:cubicBezTo>
                  <a:cubicBezTo>
                    <a:pt x="61" y="263"/>
                    <a:pt x="60" y="268"/>
                    <a:pt x="61" y="273"/>
                  </a:cubicBezTo>
                  <a:cubicBezTo>
                    <a:pt x="64" y="295"/>
                    <a:pt x="94" y="303"/>
                    <a:pt x="101" y="279"/>
                  </a:cubicBezTo>
                  <a:cubicBezTo>
                    <a:pt x="103" y="271"/>
                    <a:pt x="104" y="258"/>
                    <a:pt x="97" y="252"/>
                  </a:cubicBezTo>
                  <a:cubicBezTo>
                    <a:pt x="90" y="245"/>
                    <a:pt x="82" y="247"/>
                    <a:pt x="75" y="250"/>
                  </a:cubicBezTo>
                  <a:cubicBezTo>
                    <a:pt x="75" y="250"/>
                    <a:pt x="75" y="250"/>
                    <a:pt x="75" y="250"/>
                  </a:cubicBezTo>
                  <a:cubicBezTo>
                    <a:pt x="73" y="245"/>
                    <a:pt x="68" y="241"/>
                    <a:pt x="65" y="237"/>
                  </a:cubicBezTo>
                  <a:cubicBezTo>
                    <a:pt x="52" y="222"/>
                    <a:pt x="40" y="206"/>
                    <a:pt x="31" y="187"/>
                  </a:cubicBezTo>
                  <a:cubicBezTo>
                    <a:pt x="26" y="177"/>
                    <a:pt x="17" y="163"/>
                    <a:pt x="16" y="152"/>
                  </a:cubicBezTo>
                  <a:cubicBezTo>
                    <a:pt x="14" y="141"/>
                    <a:pt x="17" y="129"/>
                    <a:pt x="26" y="122"/>
                  </a:cubicBezTo>
                  <a:cubicBezTo>
                    <a:pt x="30" y="135"/>
                    <a:pt x="35" y="148"/>
                    <a:pt x="39" y="161"/>
                  </a:cubicBezTo>
                  <a:cubicBezTo>
                    <a:pt x="42" y="174"/>
                    <a:pt x="47" y="184"/>
                    <a:pt x="54" y="195"/>
                  </a:cubicBezTo>
                  <a:cubicBezTo>
                    <a:pt x="60" y="205"/>
                    <a:pt x="64" y="218"/>
                    <a:pt x="71" y="226"/>
                  </a:cubicBezTo>
                  <a:cubicBezTo>
                    <a:pt x="77" y="233"/>
                    <a:pt x="84" y="233"/>
                    <a:pt x="91" y="231"/>
                  </a:cubicBezTo>
                  <a:cubicBezTo>
                    <a:pt x="98" y="243"/>
                    <a:pt x="101" y="260"/>
                    <a:pt x="108" y="272"/>
                  </a:cubicBezTo>
                  <a:cubicBezTo>
                    <a:pt x="117" y="287"/>
                    <a:pt x="125" y="303"/>
                    <a:pt x="133" y="318"/>
                  </a:cubicBezTo>
                  <a:cubicBezTo>
                    <a:pt x="139" y="329"/>
                    <a:pt x="146" y="348"/>
                    <a:pt x="160" y="350"/>
                  </a:cubicBezTo>
                  <a:cubicBezTo>
                    <a:pt x="165" y="350"/>
                    <a:pt x="171" y="349"/>
                    <a:pt x="178" y="347"/>
                  </a:cubicBezTo>
                  <a:cubicBezTo>
                    <a:pt x="183" y="354"/>
                    <a:pt x="187" y="362"/>
                    <a:pt x="191" y="370"/>
                  </a:cubicBezTo>
                  <a:cubicBezTo>
                    <a:pt x="195" y="377"/>
                    <a:pt x="199" y="390"/>
                    <a:pt x="207" y="392"/>
                  </a:cubicBezTo>
                  <a:cubicBezTo>
                    <a:pt x="221" y="396"/>
                    <a:pt x="230" y="381"/>
                    <a:pt x="245" y="389"/>
                  </a:cubicBezTo>
                  <a:cubicBezTo>
                    <a:pt x="253" y="393"/>
                    <a:pt x="258" y="401"/>
                    <a:pt x="263" y="408"/>
                  </a:cubicBezTo>
                  <a:cubicBezTo>
                    <a:pt x="255" y="407"/>
                    <a:pt x="247" y="408"/>
                    <a:pt x="239" y="410"/>
                  </a:cubicBezTo>
                  <a:cubicBezTo>
                    <a:pt x="215" y="416"/>
                    <a:pt x="193" y="426"/>
                    <a:pt x="168" y="422"/>
                  </a:cubicBezTo>
                  <a:cubicBezTo>
                    <a:pt x="148" y="420"/>
                    <a:pt x="135" y="414"/>
                    <a:pt x="115" y="420"/>
                  </a:cubicBezTo>
                  <a:cubicBezTo>
                    <a:pt x="110" y="421"/>
                    <a:pt x="104" y="423"/>
                    <a:pt x="98" y="424"/>
                  </a:cubicBezTo>
                  <a:cubicBezTo>
                    <a:pt x="88" y="427"/>
                    <a:pt x="84" y="425"/>
                    <a:pt x="74" y="424"/>
                  </a:cubicBezTo>
                  <a:cubicBezTo>
                    <a:pt x="65" y="424"/>
                    <a:pt x="56" y="427"/>
                    <a:pt x="47" y="427"/>
                  </a:cubicBezTo>
                  <a:cubicBezTo>
                    <a:pt x="42" y="428"/>
                    <a:pt x="42" y="434"/>
                    <a:pt x="47" y="434"/>
                  </a:cubicBezTo>
                  <a:cubicBezTo>
                    <a:pt x="58" y="435"/>
                    <a:pt x="68" y="433"/>
                    <a:pt x="79" y="434"/>
                  </a:cubicBezTo>
                  <a:cubicBezTo>
                    <a:pt x="87" y="435"/>
                    <a:pt x="93" y="435"/>
                    <a:pt x="101" y="433"/>
                  </a:cubicBezTo>
                  <a:cubicBezTo>
                    <a:pt x="111" y="430"/>
                    <a:pt x="122" y="425"/>
                    <a:pt x="133" y="425"/>
                  </a:cubicBezTo>
                  <a:cubicBezTo>
                    <a:pt x="144" y="425"/>
                    <a:pt x="156" y="430"/>
                    <a:pt x="167" y="432"/>
                  </a:cubicBezTo>
                  <a:cubicBezTo>
                    <a:pt x="184" y="435"/>
                    <a:pt x="202" y="432"/>
                    <a:pt x="219" y="428"/>
                  </a:cubicBezTo>
                  <a:cubicBezTo>
                    <a:pt x="228" y="425"/>
                    <a:pt x="236" y="421"/>
                    <a:pt x="244" y="419"/>
                  </a:cubicBezTo>
                  <a:cubicBezTo>
                    <a:pt x="253" y="417"/>
                    <a:pt x="262" y="417"/>
                    <a:pt x="271" y="417"/>
                  </a:cubicBezTo>
                  <a:cubicBezTo>
                    <a:pt x="273" y="419"/>
                    <a:pt x="275" y="421"/>
                    <a:pt x="276" y="422"/>
                  </a:cubicBezTo>
                  <a:cubicBezTo>
                    <a:pt x="280" y="425"/>
                    <a:pt x="288" y="424"/>
                    <a:pt x="287" y="418"/>
                  </a:cubicBezTo>
                  <a:cubicBezTo>
                    <a:pt x="286" y="407"/>
                    <a:pt x="279" y="402"/>
                    <a:pt x="273" y="394"/>
                  </a:cubicBezTo>
                  <a:moveTo>
                    <a:pt x="91" y="268"/>
                  </a:moveTo>
                  <a:cubicBezTo>
                    <a:pt x="90" y="270"/>
                    <a:pt x="90" y="272"/>
                    <a:pt x="90" y="274"/>
                  </a:cubicBezTo>
                  <a:cubicBezTo>
                    <a:pt x="89" y="282"/>
                    <a:pt x="86" y="282"/>
                    <a:pt x="80" y="273"/>
                  </a:cubicBezTo>
                  <a:cubicBezTo>
                    <a:pt x="72" y="266"/>
                    <a:pt x="74" y="266"/>
                    <a:pt x="75" y="261"/>
                  </a:cubicBezTo>
                  <a:cubicBezTo>
                    <a:pt x="76" y="261"/>
                    <a:pt x="77" y="261"/>
                    <a:pt x="78" y="261"/>
                  </a:cubicBezTo>
                  <a:cubicBezTo>
                    <a:pt x="86" y="260"/>
                    <a:pt x="89" y="258"/>
                    <a:pt x="91" y="268"/>
                  </a:cubicBezTo>
                  <a:moveTo>
                    <a:pt x="84" y="218"/>
                  </a:moveTo>
                  <a:cubicBezTo>
                    <a:pt x="82" y="218"/>
                    <a:pt x="79" y="211"/>
                    <a:pt x="78" y="210"/>
                  </a:cubicBezTo>
                  <a:cubicBezTo>
                    <a:pt x="64" y="187"/>
                    <a:pt x="52" y="164"/>
                    <a:pt x="44" y="138"/>
                  </a:cubicBezTo>
                  <a:cubicBezTo>
                    <a:pt x="42" y="130"/>
                    <a:pt x="39" y="121"/>
                    <a:pt x="36" y="113"/>
                  </a:cubicBezTo>
                  <a:cubicBezTo>
                    <a:pt x="36" y="113"/>
                    <a:pt x="36" y="113"/>
                    <a:pt x="36" y="113"/>
                  </a:cubicBezTo>
                  <a:cubicBezTo>
                    <a:pt x="30" y="96"/>
                    <a:pt x="24" y="79"/>
                    <a:pt x="28" y="61"/>
                  </a:cubicBezTo>
                  <a:cubicBezTo>
                    <a:pt x="33" y="32"/>
                    <a:pt x="56" y="20"/>
                    <a:pt x="84" y="16"/>
                  </a:cubicBezTo>
                  <a:cubicBezTo>
                    <a:pt x="85" y="16"/>
                    <a:pt x="86" y="16"/>
                    <a:pt x="86" y="15"/>
                  </a:cubicBezTo>
                  <a:cubicBezTo>
                    <a:pt x="88" y="15"/>
                    <a:pt x="89" y="15"/>
                    <a:pt x="90" y="15"/>
                  </a:cubicBezTo>
                  <a:cubicBezTo>
                    <a:pt x="102" y="18"/>
                    <a:pt x="113" y="27"/>
                    <a:pt x="120" y="35"/>
                  </a:cubicBezTo>
                  <a:cubicBezTo>
                    <a:pt x="137" y="52"/>
                    <a:pt x="147" y="74"/>
                    <a:pt x="159" y="95"/>
                  </a:cubicBezTo>
                  <a:cubicBezTo>
                    <a:pt x="169" y="112"/>
                    <a:pt x="180" y="138"/>
                    <a:pt x="180" y="158"/>
                  </a:cubicBezTo>
                  <a:cubicBezTo>
                    <a:pt x="180" y="161"/>
                    <a:pt x="179" y="163"/>
                    <a:pt x="178" y="165"/>
                  </a:cubicBezTo>
                  <a:cubicBezTo>
                    <a:pt x="178" y="166"/>
                    <a:pt x="177" y="167"/>
                    <a:pt x="177" y="168"/>
                  </a:cubicBezTo>
                  <a:cubicBezTo>
                    <a:pt x="168" y="181"/>
                    <a:pt x="143" y="191"/>
                    <a:pt x="131" y="197"/>
                  </a:cubicBezTo>
                  <a:cubicBezTo>
                    <a:pt x="120" y="202"/>
                    <a:pt x="109" y="207"/>
                    <a:pt x="99" y="212"/>
                  </a:cubicBezTo>
                  <a:cubicBezTo>
                    <a:pt x="97" y="212"/>
                    <a:pt x="85" y="218"/>
                    <a:pt x="84" y="218"/>
                  </a:cubicBezTo>
                  <a:moveTo>
                    <a:pt x="164" y="336"/>
                  </a:moveTo>
                  <a:cubicBezTo>
                    <a:pt x="155" y="335"/>
                    <a:pt x="147" y="316"/>
                    <a:pt x="144" y="309"/>
                  </a:cubicBezTo>
                  <a:cubicBezTo>
                    <a:pt x="139" y="298"/>
                    <a:pt x="131" y="287"/>
                    <a:pt x="125" y="275"/>
                  </a:cubicBezTo>
                  <a:cubicBezTo>
                    <a:pt x="117" y="261"/>
                    <a:pt x="110" y="246"/>
                    <a:pt x="102" y="232"/>
                  </a:cubicBezTo>
                  <a:cubicBezTo>
                    <a:pt x="101" y="231"/>
                    <a:pt x="100" y="229"/>
                    <a:pt x="99" y="228"/>
                  </a:cubicBezTo>
                  <a:cubicBezTo>
                    <a:pt x="102" y="226"/>
                    <a:pt x="106" y="224"/>
                    <a:pt x="109" y="223"/>
                  </a:cubicBezTo>
                  <a:cubicBezTo>
                    <a:pt x="133" y="212"/>
                    <a:pt x="158" y="201"/>
                    <a:pt x="180" y="186"/>
                  </a:cubicBezTo>
                  <a:cubicBezTo>
                    <a:pt x="181" y="185"/>
                    <a:pt x="182" y="184"/>
                    <a:pt x="184" y="183"/>
                  </a:cubicBezTo>
                  <a:cubicBezTo>
                    <a:pt x="199" y="208"/>
                    <a:pt x="216" y="232"/>
                    <a:pt x="225" y="260"/>
                  </a:cubicBezTo>
                  <a:cubicBezTo>
                    <a:pt x="227" y="266"/>
                    <a:pt x="231" y="273"/>
                    <a:pt x="231" y="280"/>
                  </a:cubicBezTo>
                  <a:cubicBezTo>
                    <a:pt x="233" y="291"/>
                    <a:pt x="230" y="295"/>
                    <a:pt x="223" y="300"/>
                  </a:cubicBezTo>
                  <a:cubicBezTo>
                    <a:pt x="211" y="309"/>
                    <a:pt x="198" y="321"/>
                    <a:pt x="185" y="328"/>
                  </a:cubicBezTo>
                  <a:cubicBezTo>
                    <a:pt x="181" y="330"/>
                    <a:pt x="168" y="336"/>
                    <a:pt x="164" y="336"/>
                  </a:cubicBezTo>
                  <a:moveTo>
                    <a:pt x="258" y="366"/>
                  </a:moveTo>
                  <a:cubicBezTo>
                    <a:pt x="256" y="371"/>
                    <a:pt x="256" y="376"/>
                    <a:pt x="256" y="382"/>
                  </a:cubicBezTo>
                  <a:cubicBezTo>
                    <a:pt x="249" y="376"/>
                    <a:pt x="241" y="371"/>
                    <a:pt x="229" y="373"/>
                  </a:cubicBezTo>
                  <a:cubicBezTo>
                    <a:pt x="226" y="374"/>
                    <a:pt x="213" y="380"/>
                    <a:pt x="211" y="379"/>
                  </a:cubicBezTo>
                  <a:cubicBezTo>
                    <a:pt x="207" y="378"/>
                    <a:pt x="200" y="362"/>
                    <a:pt x="198" y="358"/>
                  </a:cubicBezTo>
                  <a:cubicBezTo>
                    <a:pt x="195" y="352"/>
                    <a:pt x="191" y="347"/>
                    <a:pt x="187" y="343"/>
                  </a:cubicBezTo>
                  <a:cubicBezTo>
                    <a:pt x="191" y="340"/>
                    <a:pt x="195" y="338"/>
                    <a:pt x="198" y="336"/>
                  </a:cubicBezTo>
                  <a:cubicBezTo>
                    <a:pt x="202" y="333"/>
                    <a:pt x="207" y="330"/>
                    <a:pt x="211" y="327"/>
                  </a:cubicBezTo>
                  <a:cubicBezTo>
                    <a:pt x="215" y="330"/>
                    <a:pt x="216" y="335"/>
                    <a:pt x="219" y="339"/>
                  </a:cubicBezTo>
                  <a:cubicBezTo>
                    <a:pt x="221" y="342"/>
                    <a:pt x="224" y="346"/>
                    <a:pt x="226" y="350"/>
                  </a:cubicBezTo>
                  <a:cubicBezTo>
                    <a:pt x="226" y="350"/>
                    <a:pt x="225" y="350"/>
                    <a:pt x="225" y="350"/>
                  </a:cubicBezTo>
                  <a:cubicBezTo>
                    <a:pt x="224" y="354"/>
                    <a:pt x="224" y="357"/>
                    <a:pt x="225" y="360"/>
                  </a:cubicBezTo>
                  <a:cubicBezTo>
                    <a:pt x="225" y="363"/>
                    <a:pt x="229" y="365"/>
                    <a:pt x="232" y="365"/>
                  </a:cubicBezTo>
                  <a:cubicBezTo>
                    <a:pt x="242" y="366"/>
                    <a:pt x="252" y="351"/>
                    <a:pt x="241" y="344"/>
                  </a:cubicBezTo>
                  <a:cubicBezTo>
                    <a:pt x="239" y="343"/>
                    <a:pt x="237" y="344"/>
                    <a:pt x="236" y="345"/>
                  </a:cubicBezTo>
                  <a:cubicBezTo>
                    <a:pt x="235" y="345"/>
                    <a:pt x="235" y="346"/>
                    <a:pt x="235" y="346"/>
                  </a:cubicBezTo>
                  <a:cubicBezTo>
                    <a:pt x="233" y="342"/>
                    <a:pt x="229" y="338"/>
                    <a:pt x="226" y="334"/>
                  </a:cubicBezTo>
                  <a:cubicBezTo>
                    <a:pt x="223" y="330"/>
                    <a:pt x="221" y="326"/>
                    <a:pt x="217" y="323"/>
                  </a:cubicBezTo>
                  <a:cubicBezTo>
                    <a:pt x="222" y="320"/>
                    <a:pt x="227" y="316"/>
                    <a:pt x="232" y="313"/>
                  </a:cubicBezTo>
                  <a:cubicBezTo>
                    <a:pt x="236" y="321"/>
                    <a:pt x="242" y="329"/>
                    <a:pt x="247" y="336"/>
                  </a:cubicBezTo>
                  <a:cubicBezTo>
                    <a:pt x="250" y="341"/>
                    <a:pt x="260" y="349"/>
                    <a:pt x="261" y="354"/>
                  </a:cubicBezTo>
                  <a:cubicBezTo>
                    <a:pt x="264" y="363"/>
                    <a:pt x="259" y="360"/>
                    <a:pt x="258" y="366"/>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8" name="chenying0907 385"/>
            <p:cNvSpPr>
              <a:spLocks/>
            </p:cNvSpPr>
            <p:nvPr/>
          </p:nvSpPr>
          <p:spPr bwMode="auto">
            <a:xfrm>
              <a:off x="3392489" y="4124326"/>
              <a:ext cx="60325" cy="257175"/>
            </a:xfrm>
            <a:custGeom>
              <a:avLst/>
              <a:gdLst>
                <a:gd name="T0" fmla="*/ 28 w 28"/>
                <a:gd name="T1" fmla="*/ 2 h 120"/>
                <a:gd name="T2" fmla="*/ 25 w 28"/>
                <a:gd name="T3" fmla="*/ 2 h 120"/>
                <a:gd name="T4" fmla="*/ 19 w 28"/>
                <a:gd name="T5" fmla="*/ 27 h 120"/>
                <a:gd name="T6" fmla="*/ 10 w 28"/>
                <a:gd name="T7" fmla="*/ 59 h 120"/>
                <a:gd name="T8" fmla="*/ 1 w 28"/>
                <a:gd name="T9" fmla="*/ 119 h 120"/>
                <a:gd name="T10" fmla="*/ 2 w 28"/>
                <a:gd name="T11" fmla="*/ 119 h 120"/>
                <a:gd name="T12" fmla="*/ 14 w 28"/>
                <a:gd name="T13" fmla="*/ 53 h 120"/>
                <a:gd name="T14" fmla="*/ 22 w 28"/>
                <a:gd name="T15" fmla="*/ 22 h 120"/>
                <a:gd name="T16" fmla="*/ 28 w 28"/>
                <a:gd name="T17" fmla="*/ 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120">
                  <a:moveTo>
                    <a:pt x="28" y="2"/>
                  </a:moveTo>
                  <a:cubicBezTo>
                    <a:pt x="27" y="0"/>
                    <a:pt x="25" y="0"/>
                    <a:pt x="25" y="2"/>
                  </a:cubicBezTo>
                  <a:cubicBezTo>
                    <a:pt x="26" y="10"/>
                    <a:pt x="21" y="19"/>
                    <a:pt x="19" y="27"/>
                  </a:cubicBezTo>
                  <a:cubicBezTo>
                    <a:pt x="16" y="38"/>
                    <a:pt x="13" y="48"/>
                    <a:pt x="10" y="59"/>
                  </a:cubicBezTo>
                  <a:cubicBezTo>
                    <a:pt x="5" y="78"/>
                    <a:pt x="0" y="99"/>
                    <a:pt x="1" y="119"/>
                  </a:cubicBezTo>
                  <a:cubicBezTo>
                    <a:pt x="1" y="120"/>
                    <a:pt x="2" y="120"/>
                    <a:pt x="2" y="119"/>
                  </a:cubicBezTo>
                  <a:cubicBezTo>
                    <a:pt x="4" y="97"/>
                    <a:pt x="8" y="74"/>
                    <a:pt x="14" y="53"/>
                  </a:cubicBezTo>
                  <a:cubicBezTo>
                    <a:pt x="17" y="43"/>
                    <a:pt x="19" y="33"/>
                    <a:pt x="22" y="22"/>
                  </a:cubicBezTo>
                  <a:cubicBezTo>
                    <a:pt x="24" y="15"/>
                    <a:pt x="28" y="9"/>
                    <a:pt x="28" y="2"/>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9" name="chenying0907 386"/>
            <p:cNvSpPr>
              <a:spLocks/>
            </p:cNvSpPr>
            <p:nvPr/>
          </p:nvSpPr>
          <p:spPr bwMode="auto">
            <a:xfrm>
              <a:off x="3429001" y="4181476"/>
              <a:ext cx="46038" cy="242888"/>
            </a:xfrm>
            <a:custGeom>
              <a:avLst/>
              <a:gdLst>
                <a:gd name="T0" fmla="*/ 18 w 21"/>
                <a:gd name="T1" fmla="*/ 2 h 113"/>
                <a:gd name="T2" fmla="*/ 3 w 21"/>
                <a:gd name="T3" fmla="*/ 79 h 113"/>
                <a:gd name="T4" fmla="*/ 2 w 21"/>
                <a:gd name="T5" fmla="*/ 96 h 113"/>
                <a:gd name="T6" fmla="*/ 0 w 21"/>
                <a:gd name="T7" fmla="*/ 105 h 113"/>
                <a:gd name="T8" fmla="*/ 5 w 21"/>
                <a:gd name="T9" fmla="*/ 113 h 113"/>
                <a:gd name="T10" fmla="*/ 5 w 21"/>
                <a:gd name="T11" fmla="*/ 112 h 113"/>
                <a:gd name="T12" fmla="*/ 6 w 21"/>
                <a:gd name="T13" fmla="*/ 95 h 113"/>
                <a:gd name="T14" fmla="*/ 7 w 21"/>
                <a:gd name="T15" fmla="*/ 66 h 113"/>
                <a:gd name="T16" fmla="*/ 21 w 21"/>
                <a:gd name="T17" fmla="*/ 2 h 113"/>
                <a:gd name="T18" fmla="*/ 18 w 21"/>
                <a:gd name="T19" fmla="*/ 2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113">
                  <a:moveTo>
                    <a:pt x="18" y="2"/>
                  </a:moveTo>
                  <a:cubicBezTo>
                    <a:pt x="11" y="26"/>
                    <a:pt x="4" y="54"/>
                    <a:pt x="3" y="79"/>
                  </a:cubicBezTo>
                  <a:cubicBezTo>
                    <a:pt x="3" y="85"/>
                    <a:pt x="4" y="90"/>
                    <a:pt x="2" y="96"/>
                  </a:cubicBezTo>
                  <a:cubicBezTo>
                    <a:pt x="2" y="99"/>
                    <a:pt x="1" y="102"/>
                    <a:pt x="0" y="105"/>
                  </a:cubicBezTo>
                  <a:cubicBezTo>
                    <a:pt x="0" y="109"/>
                    <a:pt x="0" y="112"/>
                    <a:pt x="5" y="113"/>
                  </a:cubicBezTo>
                  <a:cubicBezTo>
                    <a:pt x="5" y="113"/>
                    <a:pt x="5" y="112"/>
                    <a:pt x="5" y="112"/>
                  </a:cubicBezTo>
                  <a:cubicBezTo>
                    <a:pt x="0" y="109"/>
                    <a:pt x="5" y="99"/>
                    <a:pt x="6" y="95"/>
                  </a:cubicBezTo>
                  <a:cubicBezTo>
                    <a:pt x="8" y="85"/>
                    <a:pt x="6" y="76"/>
                    <a:pt x="7" y="66"/>
                  </a:cubicBezTo>
                  <a:cubicBezTo>
                    <a:pt x="11" y="45"/>
                    <a:pt x="15" y="23"/>
                    <a:pt x="21" y="2"/>
                  </a:cubicBezTo>
                  <a:cubicBezTo>
                    <a:pt x="21" y="1"/>
                    <a:pt x="19" y="0"/>
                    <a:pt x="18" y="2"/>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0" name="chenying0907 387"/>
            <p:cNvSpPr>
              <a:spLocks/>
            </p:cNvSpPr>
            <p:nvPr/>
          </p:nvSpPr>
          <p:spPr bwMode="auto">
            <a:xfrm>
              <a:off x="3440114" y="4198939"/>
              <a:ext cx="55563" cy="285750"/>
            </a:xfrm>
            <a:custGeom>
              <a:avLst/>
              <a:gdLst>
                <a:gd name="T0" fmla="*/ 23 w 26"/>
                <a:gd name="T1" fmla="*/ 1 h 133"/>
                <a:gd name="T2" fmla="*/ 16 w 26"/>
                <a:gd name="T3" fmla="*/ 35 h 133"/>
                <a:gd name="T4" fmla="*/ 8 w 26"/>
                <a:gd name="T5" fmla="*/ 74 h 133"/>
                <a:gd name="T6" fmla="*/ 6 w 26"/>
                <a:gd name="T7" fmla="*/ 109 h 133"/>
                <a:gd name="T8" fmla="*/ 6 w 26"/>
                <a:gd name="T9" fmla="*/ 132 h 133"/>
                <a:gd name="T10" fmla="*/ 8 w 26"/>
                <a:gd name="T11" fmla="*/ 131 h 133"/>
                <a:gd name="T12" fmla="*/ 8 w 26"/>
                <a:gd name="T13" fmla="*/ 113 h 133"/>
                <a:gd name="T14" fmla="*/ 8 w 26"/>
                <a:gd name="T15" fmla="*/ 101 h 133"/>
                <a:gd name="T16" fmla="*/ 13 w 26"/>
                <a:gd name="T17" fmla="*/ 66 h 133"/>
                <a:gd name="T18" fmla="*/ 19 w 26"/>
                <a:gd name="T19" fmla="*/ 36 h 133"/>
                <a:gd name="T20" fmla="*/ 26 w 26"/>
                <a:gd name="T21" fmla="*/ 2 h 133"/>
                <a:gd name="T22" fmla="*/ 23 w 26"/>
                <a:gd name="T23" fmla="*/ 1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133">
                  <a:moveTo>
                    <a:pt x="23" y="1"/>
                  </a:moveTo>
                  <a:cubicBezTo>
                    <a:pt x="18" y="11"/>
                    <a:pt x="18" y="24"/>
                    <a:pt x="16" y="35"/>
                  </a:cubicBezTo>
                  <a:cubicBezTo>
                    <a:pt x="14" y="48"/>
                    <a:pt x="11" y="61"/>
                    <a:pt x="8" y="74"/>
                  </a:cubicBezTo>
                  <a:cubicBezTo>
                    <a:pt x="6" y="86"/>
                    <a:pt x="6" y="97"/>
                    <a:pt x="6" y="109"/>
                  </a:cubicBezTo>
                  <a:cubicBezTo>
                    <a:pt x="5" y="117"/>
                    <a:pt x="0" y="126"/>
                    <a:pt x="6" y="132"/>
                  </a:cubicBezTo>
                  <a:cubicBezTo>
                    <a:pt x="7" y="133"/>
                    <a:pt x="8" y="132"/>
                    <a:pt x="8" y="131"/>
                  </a:cubicBezTo>
                  <a:cubicBezTo>
                    <a:pt x="4" y="126"/>
                    <a:pt x="8" y="119"/>
                    <a:pt x="8" y="113"/>
                  </a:cubicBezTo>
                  <a:cubicBezTo>
                    <a:pt x="9" y="109"/>
                    <a:pt x="9" y="105"/>
                    <a:pt x="8" y="101"/>
                  </a:cubicBezTo>
                  <a:cubicBezTo>
                    <a:pt x="8" y="89"/>
                    <a:pt x="10" y="78"/>
                    <a:pt x="13" y="66"/>
                  </a:cubicBezTo>
                  <a:cubicBezTo>
                    <a:pt x="15" y="56"/>
                    <a:pt x="17" y="46"/>
                    <a:pt x="19" y="36"/>
                  </a:cubicBezTo>
                  <a:cubicBezTo>
                    <a:pt x="20" y="26"/>
                    <a:pt x="20" y="11"/>
                    <a:pt x="26" y="2"/>
                  </a:cubicBezTo>
                  <a:cubicBezTo>
                    <a:pt x="26" y="1"/>
                    <a:pt x="24" y="0"/>
                    <a:pt x="23" y="1"/>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1" name="chenying0907 388"/>
            <p:cNvSpPr>
              <a:spLocks/>
            </p:cNvSpPr>
            <p:nvPr/>
          </p:nvSpPr>
          <p:spPr bwMode="auto">
            <a:xfrm>
              <a:off x="3476626" y="4268789"/>
              <a:ext cx="41275" cy="258763"/>
            </a:xfrm>
            <a:custGeom>
              <a:avLst/>
              <a:gdLst>
                <a:gd name="T0" fmla="*/ 16 w 19"/>
                <a:gd name="T1" fmla="*/ 1 h 120"/>
                <a:gd name="T2" fmla="*/ 1 w 19"/>
                <a:gd name="T3" fmla="*/ 119 h 120"/>
                <a:gd name="T4" fmla="*/ 4 w 19"/>
                <a:gd name="T5" fmla="*/ 119 h 120"/>
                <a:gd name="T6" fmla="*/ 10 w 19"/>
                <a:gd name="T7" fmla="*/ 56 h 120"/>
                <a:gd name="T8" fmla="*/ 19 w 19"/>
                <a:gd name="T9" fmla="*/ 1 h 120"/>
                <a:gd name="T10" fmla="*/ 16 w 19"/>
                <a:gd name="T11" fmla="*/ 1 h 120"/>
              </a:gdLst>
              <a:ahLst/>
              <a:cxnLst>
                <a:cxn ang="0">
                  <a:pos x="T0" y="T1"/>
                </a:cxn>
                <a:cxn ang="0">
                  <a:pos x="T2" y="T3"/>
                </a:cxn>
                <a:cxn ang="0">
                  <a:pos x="T4" y="T5"/>
                </a:cxn>
                <a:cxn ang="0">
                  <a:pos x="T6" y="T7"/>
                </a:cxn>
                <a:cxn ang="0">
                  <a:pos x="T8" y="T9"/>
                </a:cxn>
                <a:cxn ang="0">
                  <a:pos x="T10" y="T11"/>
                </a:cxn>
              </a:cxnLst>
              <a:rect l="0" t="0" r="r" b="b"/>
              <a:pathLst>
                <a:path w="19" h="120">
                  <a:moveTo>
                    <a:pt x="16" y="1"/>
                  </a:moveTo>
                  <a:cubicBezTo>
                    <a:pt x="13" y="41"/>
                    <a:pt x="0" y="78"/>
                    <a:pt x="1" y="119"/>
                  </a:cubicBezTo>
                  <a:cubicBezTo>
                    <a:pt x="1" y="120"/>
                    <a:pt x="4" y="120"/>
                    <a:pt x="4" y="119"/>
                  </a:cubicBezTo>
                  <a:cubicBezTo>
                    <a:pt x="5" y="97"/>
                    <a:pt x="6" y="77"/>
                    <a:pt x="10" y="56"/>
                  </a:cubicBezTo>
                  <a:cubicBezTo>
                    <a:pt x="13" y="38"/>
                    <a:pt x="17" y="20"/>
                    <a:pt x="19" y="1"/>
                  </a:cubicBezTo>
                  <a:cubicBezTo>
                    <a:pt x="19" y="0"/>
                    <a:pt x="16" y="0"/>
                    <a:pt x="16" y="1"/>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2" name="chenying0907 389"/>
            <p:cNvSpPr>
              <a:spLocks/>
            </p:cNvSpPr>
            <p:nvPr/>
          </p:nvSpPr>
          <p:spPr bwMode="auto">
            <a:xfrm>
              <a:off x="3506789" y="4313239"/>
              <a:ext cx="36513" cy="257175"/>
            </a:xfrm>
            <a:custGeom>
              <a:avLst/>
              <a:gdLst>
                <a:gd name="T0" fmla="*/ 15 w 17"/>
                <a:gd name="T1" fmla="*/ 1 h 120"/>
                <a:gd name="T2" fmla="*/ 10 w 17"/>
                <a:gd name="T3" fmla="*/ 31 h 120"/>
                <a:gd name="T4" fmla="*/ 8 w 17"/>
                <a:gd name="T5" fmla="*/ 60 h 120"/>
                <a:gd name="T6" fmla="*/ 3 w 17"/>
                <a:gd name="T7" fmla="*/ 118 h 120"/>
                <a:gd name="T8" fmla="*/ 4 w 17"/>
                <a:gd name="T9" fmla="*/ 119 h 120"/>
                <a:gd name="T10" fmla="*/ 7 w 17"/>
                <a:gd name="T11" fmla="*/ 93 h 120"/>
                <a:gd name="T12" fmla="*/ 10 w 17"/>
                <a:gd name="T13" fmla="*/ 62 h 120"/>
                <a:gd name="T14" fmla="*/ 12 w 17"/>
                <a:gd name="T15" fmla="*/ 32 h 120"/>
                <a:gd name="T16" fmla="*/ 17 w 17"/>
                <a:gd name="T17" fmla="*/ 1 h 120"/>
                <a:gd name="T18" fmla="*/ 15 w 17"/>
                <a:gd name="T19" fmla="*/ 1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20">
                  <a:moveTo>
                    <a:pt x="15" y="1"/>
                  </a:moveTo>
                  <a:cubicBezTo>
                    <a:pt x="15" y="11"/>
                    <a:pt x="11" y="22"/>
                    <a:pt x="10" y="31"/>
                  </a:cubicBezTo>
                  <a:cubicBezTo>
                    <a:pt x="9" y="41"/>
                    <a:pt x="8" y="51"/>
                    <a:pt x="8" y="60"/>
                  </a:cubicBezTo>
                  <a:cubicBezTo>
                    <a:pt x="6" y="80"/>
                    <a:pt x="0" y="99"/>
                    <a:pt x="3" y="118"/>
                  </a:cubicBezTo>
                  <a:cubicBezTo>
                    <a:pt x="3" y="119"/>
                    <a:pt x="4" y="120"/>
                    <a:pt x="4" y="119"/>
                  </a:cubicBezTo>
                  <a:cubicBezTo>
                    <a:pt x="5" y="110"/>
                    <a:pt x="6" y="101"/>
                    <a:pt x="7" y="93"/>
                  </a:cubicBezTo>
                  <a:cubicBezTo>
                    <a:pt x="7" y="83"/>
                    <a:pt x="10" y="72"/>
                    <a:pt x="10" y="62"/>
                  </a:cubicBezTo>
                  <a:cubicBezTo>
                    <a:pt x="11" y="52"/>
                    <a:pt x="11" y="42"/>
                    <a:pt x="12" y="32"/>
                  </a:cubicBezTo>
                  <a:cubicBezTo>
                    <a:pt x="14" y="22"/>
                    <a:pt x="17" y="11"/>
                    <a:pt x="17" y="1"/>
                  </a:cubicBezTo>
                  <a:cubicBezTo>
                    <a:pt x="17" y="0"/>
                    <a:pt x="15" y="0"/>
                    <a:pt x="15" y="1"/>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3" name="chenying0907 390"/>
            <p:cNvSpPr>
              <a:spLocks/>
            </p:cNvSpPr>
            <p:nvPr/>
          </p:nvSpPr>
          <p:spPr bwMode="auto">
            <a:xfrm>
              <a:off x="3535364" y="4398964"/>
              <a:ext cx="25400" cy="201613"/>
            </a:xfrm>
            <a:custGeom>
              <a:avLst/>
              <a:gdLst>
                <a:gd name="T0" fmla="*/ 12 w 12"/>
                <a:gd name="T1" fmla="*/ 1 h 94"/>
                <a:gd name="T2" fmla="*/ 9 w 12"/>
                <a:gd name="T3" fmla="*/ 1 h 94"/>
                <a:gd name="T4" fmla="*/ 4 w 12"/>
                <a:gd name="T5" fmla="*/ 53 h 94"/>
                <a:gd name="T6" fmla="*/ 2 w 12"/>
                <a:gd name="T7" fmla="*/ 76 h 94"/>
                <a:gd name="T8" fmla="*/ 0 w 12"/>
                <a:gd name="T9" fmla="*/ 93 h 94"/>
                <a:gd name="T10" fmla="*/ 0 w 12"/>
                <a:gd name="T11" fmla="*/ 94 h 94"/>
                <a:gd name="T12" fmla="*/ 4 w 12"/>
                <a:gd name="T13" fmla="*/ 89 h 94"/>
                <a:gd name="T14" fmla="*/ 4 w 12"/>
                <a:gd name="T15" fmla="*/ 82 h 94"/>
                <a:gd name="T16" fmla="*/ 6 w 12"/>
                <a:gd name="T17" fmla="*/ 67 h 94"/>
                <a:gd name="T18" fmla="*/ 9 w 12"/>
                <a:gd name="T19" fmla="*/ 32 h 94"/>
                <a:gd name="T20" fmla="*/ 12 w 12"/>
                <a:gd name="T21" fmla="*/ 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94">
                  <a:moveTo>
                    <a:pt x="12" y="1"/>
                  </a:moveTo>
                  <a:cubicBezTo>
                    <a:pt x="12" y="0"/>
                    <a:pt x="9" y="0"/>
                    <a:pt x="9" y="1"/>
                  </a:cubicBezTo>
                  <a:cubicBezTo>
                    <a:pt x="10" y="19"/>
                    <a:pt x="5" y="35"/>
                    <a:pt x="4" y="53"/>
                  </a:cubicBezTo>
                  <a:cubicBezTo>
                    <a:pt x="4" y="61"/>
                    <a:pt x="3" y="68"/>
                    <a:pt x="2" y="76"/>
                  </a:cubicBezTo>
                  <a:cubicBezTo>
                    <a:pt x="1" y="80"/>
                    <a:pt x="4" y="91"/>
                    <a:pt x="0" y="93"/>
                  </a:cubicBezTo>
                  <a:cubicBezTo>
                    <a:pt x="0" y="93"/>
                    <a:pt x="0" y="94"/>
                    <a:pt x="0" y="94"/>
                  </a:cubicBezTo>
                  <a:cubicBezTo>
                    <a:pt x="3" y="94"/>
                    <a:pt x="4" y="92"/>
                    <a:pt x="4" y="89"/>
                  </a:cubicBezTo>
                  <a:cubicBezTo>
                    <a:pt x="5" y="87"/>
                    <a:pt x="4" y="84"/>
                    <a:pt x="4" y="82"/>
                  </a:cubicBezTo>
                  <a:cubicBezTo>
                    <a:pt x="4" y="77"/>
                    <a:pt x="6" y="72"/>
                    <a:pt x="6" y="67"/>
                  </a:cubicBezTo>
                  <a:cubicBezTo>
                    <a:pt x="8" y="55"/>
                    <a:pt x="8" y="44"/>
                    <a:pt x="9" y="32"/>
                  </a:cubicBezTo>
                  <a:cubicBezTo>
                    <a:pt x="11" y="22"/>
                    <a:pt x="12" y="12"/>
                    <a:pt x="12" y="1"/>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4" name="chenying0907 391"/>
            <p:cNvSpPr>
              <a:spLocks/>
            </p:cNvSpPr>
            <p:nvPr/>
          </p:nvSpPr>
          <p:spPr bwMode="auto">
            <a:xfrm>
              <a:off x="3562351" y="4508501"/>
              <a:ext cx="19050" cy="166688"/>
            </a:xfrm>
            <a:custGeom>
              <a:avLst/>
              <a:gdLst>
                <a:gd name="T0" fmla="*/ 6 w 9"/>
                <a:gd name="T1" fmla="*/ 2 h 78"/>
                <a:gd name="T2" fmla="*/ 1 w 9"/>
                <a:gd name="T3" fmla="*/ 42 h 78"/>
                <a:gd name="T4" fmla="*/ 2 w 9"/>
                <a:gd name="T5" fmla="*/ 78 h 78"/>
                <a:gd name="T6" fmla="*/ 3 w 9"/>
                <a:gd name="T7" fmla="*/ 78 h 78"/>
                <a:gd name="T8" fmla="*/ 5 w 9"/>
                <a:gd name="T9" fmla="*/ 39 h 78"/>
                <a:gd name="T10" fmla="*/ 9 w 9"/>
                <a:gd name="T11" fmla="*/ 3 h 78"/>
                <a:gd name="T12" fmla="*/ 6 w 9"/>
                <a:gd name="T13" fmla="*/ 2 h 78"/>
              </a:gdLst>
              <a:ahLst/>
              <a:cxnLst>
                <a:cxn ang="0">
                  <a:pos x="T0" y="T1"/>
                </a:cxn>
                <a:cxn ang="0">
                  <a:pos x="T2" y="T3"/>
                </a:cxn>
                <a:cxn ang="0">
                  <a:pos x="T4" y="T5"/>
                </a:cxn>
                <a:cxn ang="0">
                  <a:pos x="T6" y="T7"/>
                </a:cxn>
                <a:cxn ang="0">
                  <a:pos x="T8" y="T9"/>
                </a:cxn>
                <a:cxn ang="0">
                  <a:pos x="T10" y="T11"/>
                </a:cxn>
                <a:cxn ang="0">
                  <a:pos x="T12" y="T13"/>
                </a:cxn>
              </a:cxnLst>
              <a:rect l="0" t="0" r="r" b="b"/>
              <a:pathLst>
                <a:path w="9" h="78">
                  <a:moveTo>
                    <a:pt x="6" y="2"/>
                  </a:moveTo>
                  <a:cubicBezTo>
                    <a:pt x="3" y="15"/>
                    <a:pt x="3" y="29"/>
                    <a:pt x="1" y="42"/>
                  </a:cubicBezTo>
                  <a:cubicBezTo>
                    <a:pt x="0" y="53"/>
                    <a:pt x="0" y="66"/>
                    <a:pt x="2" y="78"/>
                  </a:cubicBezTo>
                  <a:cubicBezTo>
                    <a:pt x="2" y="78"/>
                    <a:pt x="3" y="78"/>
                    <a:pt x="3" y="78"/>
                  </a:cubicBezTo>
                  <a:cubicBezTo>
                    <a:pt x="5" y="65"/>
                    <a:pt x="3" y="52"/>
                    <a:pt x="5" y="39"/>
                  </a:cubicBezTo>
                  <a:cubicBezTo>
                    <a:pt x="7" y="27"/>
                    <a:pt x="6" y="15"/>
                    <a:pt x="9" y="3"/>
                  </a:cubicBezTo>
                  <a:cubicBezTo>
                    <a:pt x="9" y="1"/>
                    <a:pt x="6" y="0"/>
                    <a:pt x="6" y="2"/>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5" name="chenying0907 392"/>
            <p:cNvSpPr>
              <a:spLocks/>
            </p:cNvSpPr>
            <p:nvPr/>
          </p:nvSpPr>
          <p:spPr bwMode="auto">
            <a:xfrm>
              <a:off x="3598864" y="4503739"/>
              <a:ext cx="26988" cy="184150"/>
            </a:xfrm>
            <a:custGeom>
              <a:avLst/>
              <a:gdLst>
                <a:gd name="T0" fmla="*/ 6 w 12"/>
                <a:gd name="T1" fmla="*/ 1 h 86"/>
                <a:gd name="T2" fmla="*/ 5 w 12"/>
                <a:gd name="T3" fmla="*/ 3 h 86"/>
                <a:gd name="T4" fmla="*/ 6 w 12"/>
                <a:gd name="T5" fmla="*/ 22 h 86"/>
                <a:gd name="T6" fmla="*/ 3 w 12"/>
                <a:gd name="T7" fmla="*/ 43 h 86"/>
                <a:gd name="T8" fmla="*/ 2 w 12"/>
                <a:gd name="T9" fmla="*/ 84 h 86"/>
                <a:gd name="T10" fmla="*/ 4 w 12"/>
                <a:gd name="T11" fmla="*/ 84 h 86"/>
                <a:gd name="T12" fmla="*/ 4 w 12"/>
                <a:gd name="T13" fmla="*/ 57 h 86"/>
                <a:gd name="T14" fmla="*/ 7 w 12"/>
                <a:gd name="T15" fmla="*/ 28 h 86"/>
                <a:gd name="T16" fmla="*/ 6 w 12"/>
                <a:gd name="T17" fmla="*/ 1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86">
                  <a:moveTo>
                    <a:pt x="6" y="1"/>
                  </a:moveTo>
                  <a:cubicBezTo>
                    <a:pt x="5" y="0"/>
                    <a:pt x="4" y="2"/>
                    <a:pt x="5" y="3"/>
                  </a:cubicBezTo>
                  <a:cubicBezTo>
                    <a:pt x="9" y="8"/>
                    <a:pt x="7" y="16"/>
                    <a:pt x="6" y="22"/>
                  </a:cubicBezTo>
                  <a:cubicBezTo>
                    <a:pt x="5" y="29"/>
                    <a:pt x="4" y="36"/>
                    <a:pt x="3" y="43"/>
                  </a:cubicBezTo>
                  <a:cubicBezTo>
                    <a:pt x="1" y="56"/>
                    <a:pt x="0" y="71"/>
                    <a:pt x="2" y="84"/>
                  </a:cubicBezTo>
                  <a:cubicBezTo>
                    <a:pt x="2" y="86"/>
                    <a:pt x="4" y="86"/>
                    <a:pt x="4" y="84"/>
                  </a:cubicBezTo>
                  <a:cubicBezTo>
                    <a:pt x="5" y="75"/>
                    <a:pt x="4" y="66"/>
                    <a:pt x="4" y="57"/>
                  </a:cubicBezTo>
                  <a:cubicBezTo>
                    <a:pt x="4" y="47"/>
                    <a:pt x="6" y="38"/>
                    <a:pt x="7" y="28"/>
                  </a:cubicBezTo>
                  <a:cubicBezTo>
                    <a:pt x="8" y="20"/>
                    <a:pt x="12" y="8"/>
                    <a:pt x="6" y="1"/>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6" name="chenying0907 393"/>
            <p:cNvSpPr>
              <a:spLocks/>
            </p:cNvSpPr>
            <p:nvPr/>
          </p:nvSpPr>
          <p:spPr bwMode="auto">
            <a:xfrm>
              <a:off x="3621089" y="4594226"/>
              <a:ext cx="20638" cy="195263"/>
            </a:xfrm>
            <a:custGeom>
              <a:avLst/>
              <a:gdLst>
                <a:gd name="T0" fmla="*/ 9 w 10"/>
                <a:gd name="T1" fmla="*/ 3 h 91"/>
                <a:gd name="T2" fmla="*/ 6 w 10"/>
                <a:gd name="T3" fmla="*/ 2 h 91"/>
                <a:gd name="T4" fmla="*/ 2 w 10"/>
                <a:gd name="T5" fmla="*/ 43 h 91"/>
                <a:gd name="T6" fmla="*/ 2 w 10"/>
                <a:gd name="T7" fmla="*/ 90 h 91"/>
                <a:gd name="T8" fmla="*/ 4 w 10"/>
                <a:gd name="T9" fmla="*/ 90 h 91"/>
                <a:gd name="T10" fmla="*/ 5 w 10"/>
                <a:gd name="T11" fmla="*/ 47 h 91"/>
                <a:gd name="T12" fmla="*/ 9 w 10"/>
                <a:gd name="T13" fmla="*/ 3 h 91"/>
              </a:gdLst>
              <a:ahLst/>
              <a:cxnLst>
                <a:cxn ang="0">
                  <a:pos x="T0" y="T1"/>
                </a:cxn>
                <a:cxn ang="0">
                  <a:pos x="T2" y="T3"/>
                </a:cxn>
                <a:cxn ang="0">
                  <a:pos x="T4" y="T5"/>
                </a:cxn>
                <a:cxn ang="0">
                  <a:pos x="T6" y="T7"/>
                </a:cxn>
                <a:cxn ang="0">
                  <a:pos x="T8" y="T9"/>
                </a:cxn>
                <a:cxn ang="0">
                  <a:pos x="T10" y="T11"/>
                </a:cxn>
                <a:cxn ang="0">
                  <a:pos x="T12" y="T13"/>
                </a:cxn>
              </a:cxnLst>
              <a:rect l="0" t="0" r="r" b="b"/>
              <a:pathLst>
                <a:path w="10" h="91">
                  <a:moveTo>
                    <a:pt x="9" y="3"/>
                  </a:moveTo>
                  <a:cubicBezTo>
                    <a:pt x="10" y="1"/>
                    <a:pt x="7" y="0"/>
                    <a:pt x="6" y="2"/>
                  </a:cubicBezTo>
                  <a:cubicBezTo>
                    <a:pt x="3" y="15"/>
                    <a:pt x="2" y="30"/>
                    <a:pt x="2" y="43"/>
                  </a:cubicBezTo>
                  <a:cubicBezTo>
                    <a:pt x="1" y="58"/>
                    <a:pt x="0" y="75"/>
                    <a:pt x="2" y="90"/>
                  </a:cubicBezTo>
                  <a:cubicBezTo>
                    <a:pt x="2" y="91"/>
                    <a:pt x="4" y="91"/>
                    <a:pt x="4" y="90"/>
                  </a:cubicBezTo>
                  <a:cubicBezTo>
                    <a:pt x="6" y="76"/>
                    <a:pt x="4" y="61"/>
                    <a:pt x="5" y="47"/>
                  </a:cubicBezTo>
                  <a:cubicBezTo>
                    <a:pt x="5" y="33"/>
                    <a:pt x="6" y="16"/>
                    <a:pt x="9" y="3"/>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7" name="chenying0907 394"/>
            <p:cNvSpPr>
              <a:spLocks/>
            </p:cNvSpPr>
            <p:nvPr/>
          </p:nvSpPr>
          <p:spPr bwMode="auto">
            <a:xfrm>
              <a:off x="3648076" y="4584701"/>
              <a:ext cx="23813" cy="207963"/>
            </a:xfrm>
            <a:custGeom>
              <a:avLst/>
              <a:gdLst>
                <a:gd name="T0" fmla="*/ 11 w 11"/>
                <a:gd name="T1" fmla="*/ 1 h 97"/>
                <a:gd name="T2" fmla="*/ 9 w 11"/>
                <a:gd name="T3" fmla="*/ 1 h 97"/>
                <a:gd name="T4" fmla="*/ 4 w 11"/>
                <a:gd name="T5" fmla="*/ 97 h 97"/>
                <a:gd name="T6" fmla="*/ 6 w 11"/>
                <a:gd name="T7" fmla="*/ 97 h 97"/>
                <a:gd name="T8" fmla="*/ 7 w 11"/>
                <a:gd name="T9" fmla="*/ 51 h 97"/>
                <a:gd name="T10" fmla="*/ 11 w 11"/>
                <a:gd name="T11" fmla="*/ 1 h 97"/>
              </a:gdLst>
              <a:ahLst/>
              <a:cxnLst>
                <a:cxn ang="0">
                  <a:pos x="T0" y="T1"/>
                </a:cxn>
                <a:cxn ang="0">
                  <a:pos x="T2" y="T3"/>
                </a:cxn>
                <a:cxn ang="0">
                  <a:pos x="T4" y="T5"/>
                </a:cxn>
                <a:cxn ang="0">
                  <a:pos x="T6" y="T7"/>
                </a:cxn>
                <a:cxn ang="0">
                  <a:pos x="T8" y="T9"/>
                </a:cxn>
                <a:cxn ang="0">
                  <a:pos x="T10" y="T11"/>
                </a:cxn>
              </a:cxnLst>
              <a:rect l="0" t="0" r="r" b="b"/>
              <a:pathLst>
                <a:path w="11" h="97">
                  <a:moveTo>
                    <a:pt x="11" y="1"/>
                  </a:moveTo>
                  <a:cubicBezTo>
                    <a:pt x="11" y="0"/>
                    <a:pt x="9" y="0"/>
                    <a:pt x="9" y="1"/>
                  </a:cubicBezTo>
                  <a:cubicBezTo>
                    <a:pt x="7" y="33"/>
                    <a:pt x="0" y="65"/>
                    <a:pt x="4" y="97"/>
                  </a:cubicBezTo>
                  <a:cubicBezTo>
                    <a:pt x="4" y="97"/>
                    <a:pt x="6" y="97"/>
                    <a:pt x="6" y="97"/>
                  </a:cubicBezTo>
                  <a:cubicBezTo>
                    <a:pt x="8" y="82"/>
                    <a:pt x="6" y="66"/>
                    <a:pt x="7" y="51"/>
                  </a:cubicBezTo>
                  <a:cubicBezTo>
                    <a:pt x="8" y="34"/>
                    <a:pt x="11" y="18"/>
                    <a:pt x="11" y="1"/>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8" name="chenying0907 395"/>
            <p:cNvSpPr>
              <a:spLocks/>
            </p:cNvSpPr>
            <p:nvPr/>
          </p:nvSpPr>
          <p:spPr bwMode="auto">
            <a:xfrm>
              <a:off x="3676651" y="4664076"/>
              <a:ext cx="23813" cy="168275"/>
            </a:xfrm>
            <a:custGeom>
              <a:avLst/>
              <a:gdLst>
                <a:gd name="T0" fmla="*/ 6 w 11"/>
                <a:gd name="T1" fmla="*/ 74 h 78"/>
                <a:gd name="T2" fmla="*/ 5 w 11"/>
                <a:gd name="T3" fmla="*/ 68 h 78"/>
                <a:gd name="T4" fmla="*/ 6 w 11"/>
                <a:gd name="T5" fmla="*/ 60 h 78"/>
                <a:gd name="T6" fmla="*/ 6 w 11"/>
                <a:gd name="T7" fmla="*/ 43 h 78"/>
                <a:gd name="T8" fmla="*/ 11 w 11"/>
                <a:gd name="T9" fmla="*/ 2 h 78"/>
                <a:gd name="T10" fmla="*/ 8 w 11"/>
                <a:gd name="T11" fmla="*/ 2 h 78"/>
                <a:gd name="T12" fmla="*/ 3 w 11"/>
                <a:gd name="T13" fmla="*/ 48 h 78"/>
                <a:gd name="T14" fmla="*/ 4 w 11"/>
                <a:gd name="T15" fmla="*/ 77 h 78"/>
                <a:gd name="T16" fmla="*/ 5 w 11"/>
                <a:gd name="T17" fmla="*/ 78 h 78"/>
                <a:gd name="T18" fmla="*/ 7 w 11"/>
                <a:gd name="T19" fmla="*/ 77 h 78"/>
                <a:gd name="T20" fmla="*/ 8 w 11"/>
                <a:gd name="T21" fmla="*/ 76 h 78"/>
                <a:gd name="T22" fmla="*/ 8 w 11"/>
                <a:gd name="T23" fmla="*/ 74 h 78"/>
                <a:gd name="T24" fmla="*/ 6 w 11"/>
                <a:gd name="T25" fmla="*/ 7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78">
                  <a:moveTo>
                    <a:pt x="6" y="74"/>
                  </a:moveTo>
                  <a:cubicBezTo>
                    <a:pt x="6" y="75"/>
                    <a:pt x="5" y="68"/>
                    <a:pt x="5" y="68"/>
                  </a:cubicBezTo>
                  <a:cubicBezTo>
                    <a:pt x="5" y="65"/>
                    <a:pt x="5" y="63"/>
                    <a:pt x="6" y="60"/>
                  </a:cubicBezTo>
                  <a:cubicBezTo>
                    <a:pt x="6" y="54"/>
                    <a:pt x="6" y="49"/>
                    <a:pt x="6" y="43"/>
                  </a:cubicBezTo>
                  <a:cubicBezTo>
                    <a:pt x="8" y="29"/>
                    <a:pt x="10" y="16"/>
                    <a:pt x="11" y="2"/>
                  </a:cubicBezTo>
                  <a:cubicBezTo>
                    <a:pt x="11" y="0"/>
                    <a:pt x="8" y="0"/>
                    <a:pt x="8" y="2"/>
                  </a:cubicBezTo>
                  <a:cubicBezTo>
                    <a:pt x="7" y="17"/>
                    <a:pt x="4" y="33"/>
                    <a:pt x="3" y="48"/>
                  </a:cubicBezTo>
                  <a:cubicBezTo>
                    <a:pt x="3" y="57"/>
                    <a:pt x="0" y="69"/>
                    <a:pt x="4" y="77"/>
                  </a:cubicBezTo>
                  <a:cubicBezTo>
                    <a:pt x="4" y="78"/>
                    <a:pt x="5" y="78"/>
                    <a:pt x="5" y="78"/>
                  </a:cubicBezTo>
                  <a:cubicBezTo>
                    <a:pt x="6" y="78"/>
                    <a:pt x="6" y="78"/>
                    <a:pt x="7" y="77"/>
                  </a:cubicBezTo>
                  <a:cubicBezTo>
                    <a:pt x="7" y="77"/>
                    <a:pt x="8" y="77"/>
                    <a:pt x="8" y="76"/>
                  </a:cubicBezTo>
                  <a:cubicBezTo>
                    <a:pt x="8" y="74"/>
                    <a:pt x="8" y="74"/>
                    <a:pt x="8" y="74"/>
                  </a:cubicBezTo>
                  <a:cubicBezTo>
                    <a:pt x="8" y="74"/>
                    <a:pt x="7" y="73"/>
                    <a:pt x="6" y="74"/>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9" name="chenying0907 396"/>
            <p:cNvSpPr>
              <a:spLocks/>
            </p:cNvSpPr>
            <p:nvPr/>
          </p:nvSpPr>
          <p:spPr bwMode="auto">
            <a:xfrm>
              <a:off x="3725864" y="4735514"/>
              <a:ext cx="17463" cy="49213"/>
            </a:xfrm>
            <a:custGeom>
              <a:avLst/>
              <a:gdLst>
                <a:gd name="T0" fmla="*/ 5 w 8"/>
                <a:gd name="T1" fmla="*/ 1 h 23"/>
                <a:gd name="T2" fmla="*/ 0 w 8"/>
                <a:gd name="T3" fmla="*/ 21 h 23"/>
                <a:gd name="T4" fmla="*/ 2 w 8"/>
                <a:gd name="T5" fmla="*/ 22 h 23"/>
                <a:gd name="T6" fmla="*/ 8 w 8"/>
                <a:gd name="T7" fmla="*/ 2 h 23"/>
                <a:gd name="T8" fmla="*/ 5 w 8"/>
                <a:gd name="T9" fmla="*/ 1 h 23"/>
              </a:gdLst>
              <a:ahLst/>
              <a:cxnLst>
                <a:cxn ang="0">
                  <a:pos x="T0" y="T1"/>
                </a:cxn>
                <a:cxn ang="0">
                  <a:pos x="T2" y="T3"/>
                </a:cxn>
                <a:cxn ang="0">
                  <a:pos x="T4" y="T5"/>
                </a:cxn>
                <a:cxn ang="0">
                  <a:pos x="T6" y="T7"/>
                </a:cxn>
                <a:cxn ang="0">
                  <a:pos x="T8" y="T9"/>
                </a:cxn>
              </a:cxnLst>
              <a:rect l="0" t="0" r="r" b="b"/>
              <a:pathLst>
                <a:path w="8" h="23">
                  <a:moveTo>
                    <a:pt x="5" y="1"/>
                  </a:moveTo>
                  <a:cubicBezTo>
                    <a:pt x="4" y="8"/>
                    <a:pt x="1" y="14"/>
                    <a:pt x="0" y="21"/>
                  </a:cubicBezTo>
                  <a:cubicBezTo>
                    <a:pt x="0" y="22"/>
                    <a:pt x="2" y="23"/>
                    <a:pt x="2" y="22"/>
                  </a:cubicBezTo>
                  <a:cubicBezTo>
                    <a:pt x="5" y="15"/>
                    <a:pt x="6" y="8"/>
                    <a:pt x="8" y="2"/>
                  </a:cubicBezTo>
                  <a:cubicBezTo>
                    <a:pt x="8" y="0"/>
                    <a:pt x="6" y="0"/>
                    <a:pt x="5" y="1"/>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grpSp>
      <p:grpSp>
        <p:nvGrpSpPr>
          <p:cNvPr id="20" name="PA_组合 16"/>
          <p:cNvGrpSpPr/>
          <p:nvPr userDrawn="1">
            <p:custDataLst>
              <p:tags r:id="rId2"/>
            </p:custDataLst>
          </p:nvPr>
        </p:nvGrpSpPr>
        <p:grpSpPr>
          <a:xfrm>
            <a:off x="1008179" y="340428"/>
            <a:ext cx="4031873" cy="571270"/>
            <a:chOff x="1786655" y="491683"/>
            <a:chExt cx="5375831" cy="761458"/>
          </a:xfrm>
        </p:grpSpPr>
        <p:sp>
          <p:nvSpPr>
            <p:cNvPr id="21" name="矩形 20"/>
            <p:cNvSpPr/>
            <p:nvPr/>
          </p:nvSpPr>
          <p:spPr>
            <a:xfrm>
              <a:off x="1786655" y="945460"/>
              <a:ext cx="5375831" cy="307681"/>
            </a:xfrm>
            <a:prstGeom prst="rect">
              <a:avLst/>
            </a:prstGeom>
          </p:spPr>
          <p:txBody>
            <a:bodyPr wrap="square">
              <a:spAutoFit/>
            </a:bodyPr>
            <a:lstStyle/>
            <a:p>
              <a:pPr defTabSz="685800">
                <a:defRPr/>
              </a:pPr>
              <a:r>
                <a:rPr lang="en-US" altLang="zh-CN" sz="900" kern="0" dirty="0">
                  <a:solidFill>
                    <a:schemeClr val="tx1">
                      <a:lumMod val="50000"/>
                      <a:lumOff val="50000"/>
                    </a:schemeClr>
                  </a:solidFill>
                </a:rPr>
                <a:t>Lorem Ipsum is simply dummy text of the printing.</a:t>
              </a:r>
              <a:endParaRPr lang="zh-CN" altLang="en-US" sz="900" kern="0" dirty="0">
                <a:solidFill>
                  <a:schemeClr val="tx1">
                    <a:lumMod val="50000"/>
                    <a:lumOff val="50000"/>
                  </a:schemeClr>
                </a:solidFill>
              </a:endParaRPr>
            </a:p>
          </p:txBody>
        </p:sp>
        <p:sp>
          <p:nvSpPr>
            <p:cNvPr id="22" name="矩形 21"/>
            <p:cNvSpPr/>
            <p:nvPr/>
          </p:nvSpPr>
          <p:spPr>
            <a:xfrm>
              <a:off x="1786655" y="491683"/>
              <a:ext cx="4442166" cy="533315"/>
            </a:xfrm>
            <a:prstGeom prst="rect">
              <a:avLst/>
            </a:prstGeom>
            <a:noFill/>
          </p:spPr>
          <p:txBody>
            <a:bodyPr wrap="square" rtlCol="0">
              <a:spAutoFit/>
            </a:bodyPr>
            <a:lstStyle/>
            <a:p>
              <a:r>
                <a:rPr lang="zh-CN" altLang="en-US" sz="2000" dirty="0">
                  <a:solidFill>
                    <a:schemeClr val="accent1"/>
                  </a:solidFill>
                  <a:latin typeface="+mj-ea"/>
                  <a:ea typeface="+mj-ea"/>
                </a:rPr>
                <a:t>单击此处添加标题</a:t>
              </a:r>
            </a:p>
          </p:txBody>
        </p:sp>
      </p:gr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30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851"/>
            <a:ext cx="3008313" cy="871807"/>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851"/>
            <a:ext cx="5111750" cy="439119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076658"/>
            <a:ext cx="3008313" cy="351938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E8AF674-7462-4B20-BA2F-89C2D9DC9F85}" type="datetimeFigureOut">
              <a:rPr lang="zh-CN" altLang="en-US" smtClean="0"/>
              <a:pPr/>
              <a:t>2017/7/19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9B2A31B-7A27-48E1-B8CA-BB525FBBDCE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1561"/>
            <a:ext cx="5486400" cy="425185"/>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723"/>
            <a:ext cx="5486400" cy="308705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6746"/>
            <a:ext cx="5486400" cy="6038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E8AF674-7462-4B20-BA2F-89C2D9DC9F85}" type="datetimeFigureOut">
              <a:rPr lang="zh-CN" altLang="en-US" smtClean="0"/>
              <a:pPr/>
              <a:t>2017/7/19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9B2A31B-7A27-48E1-B8CA-BB525FBBDCE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6042"/>
            <a:ext cx="8229600" cy="85751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521"/>
            <a:ext cx="8229600" cy="339552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8735"/>
            <a:ext cx="2133600" cy="273928"/>
          </a:xfrm>
          <a:prstGeom prst="rect">
            <a:avLst/>
          </a:prstGeom>
        </p:spPr>
        <p:txBody>
          <a:bodyPr vert="horz" lIns="91440" tIns="45720" rIns="91440" bIns="45720" rtlCol="0" anchor="ctr"/>
          <a:lstStyle>
            <a:lvl1pPr algn="l">
              <a:defRPr sz="1200">
                <a:solidFill>
                  <a:schemeClr val="tx1">
                    <a:tint val="75000"/>
                  </a:schemeClr>
                </a:solidFill>
              </a:defRPr>
            </a:lvl1pPr>
          </a:lstStyle>
          <a:p>
            <a:fld id="{DE8AF674-7462-4B20-BA2F-89C2D9DC9F85}" type="datetimeFigureOut">
              <a:rPr lang="zh-CN" altLang="en-US" smtClean="0"/>
              <a:pPr/>
              <a:t>2017/7/19</a:t>
            </a:fld>
            <a:endParaRPr lang="zh-CN" altLang="en-US"/>
          </a:p>
        </p:txBody>
      </p:sp>
      <p:sp>
        <p:nvSpPr>
          <p:cNvPr id="5" name="页脚占位符 4"/>
          <p:cNvSpPr>
            <a:spLocks noGrp="1"/>
          </p:cNvSpPr>
          <p:nvPr>
            <p:ph type="ftr" sz="quarter" idx="3"/>
          </p:nvPr>
        </p:nvSpPr>
        <p:spPr>
          <a:xfrm>
            <a:off x="3124200" y="4768735"/>
            <a:ext cx="2895600" cy="27392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8735"/>
            <a:ext cx="2133600" cy="273928"/>
          </a:xfrm>
          <a:prstGeom prst="rect">
            <a:avLst/>
          </a:prstGeom>
        </p:spPr>
        <p:txBody>
          <a:bodyPr vert="horz" lIns="91440" tIns="45720" rIns="91440" bIns="45720" rtlCol="0" anchor="ctr"/>
          <a:lstStyle>
            <a:lvl1pPr algn="r">
              <a:defRPr sz="1200">
                <a:solidFill>
                  <a:schemeClr val="tx1">
                    <a:tint val="75000"/>
                  </a:schemeClr>
                </a:solidFill>
              </a:defRPr>
            </a:lvl1pPr>
          </a:lstStyle>
          <a:p>
            <a:fld id="{E9B2A31B-7A27-48E1-B8CA-BB525FBBDCE3}" type="slidenum">
              <a:rPr lang="zh-CN" altLang="en-US" smtClean="0"/>
              <a:pPr/>
              <a:t>‹#›</a:t>
            </a:fld>
            <a:endParaRPr lang="zh-CN" altLang="en-US"/>
          </a:p>
        </p:txBody>
      </p:sp>
      <p:pic>
        <p:nvPicPr>
          <p:cNvPr id="7" name="Picture 2"/>
          <p:cNvPicPr>
            <a:picLocks noChangeAspect="1" noChangeArrowheads="1"/>
          </p:cNvPicPr>
          <p:nvPr userDrawn="1"/>
        </p:nvPicPr>
        <p:blipFill>
          <a:blip r:embed="rId16" cstate="print">
            <a:duotone>
              <a:schemeClr val="accent4">
                <a:shade val="45000"/>
                <a:satMod val="135000"/>
              </a:schemeClr>
              <a:prstClr val="white"/>
            </a:duotone>
          </a:blip>
          <a:srcRect/>
          <a:stretch>
            <a:fillRect/>
          </a:stretch>
        </p:blipFill>
        <p:spPr bwMode="auto">
          <a:xfrm>
            <a:off x="0" y="0"/>
            <a:ext cx="9144000" cy="5145088"/>
          </a:xfrm>
          <a:prstGeom prst="rect">
            <a:avLst/>
          </a:prstGeom>
          <a:noFill/>
          <a:ln w="9525">
            <a:noFill/>
            <a:miter lim="800000"/>
            <a:headEnd/>
            <a:tailEnd/>
          </a:ln>
          <a:effec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 id="2147483664" r:id="rId14"/>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5.png"/><Relationship Id="rId2" Type="http://schemas.microsoft.com/office/2007/relationships/media" Target="../media/media1.mp3"/><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slideLayout" Target="../slideLayouts/slideLayout7.xml"/><Relationship Id="rId5" Type="http://schemas.openxmlformats.org/officeDocument/2006/relationships/tags" Target="../tags/tag8.xml"/><Relationship Id="rId4" Type="http://schemas.openxmlformats.org/officeDocument/2006/relationships/tags" Target="../tags/tag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tags" Target="../tags/tag11.xml"/><Relationship Id="rId7" Type="http://schemas.openxmlformats.org/officeDocument/2006/relationships/slideLayout" Target="../slideLayouts/slideLayout7.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tags" Target="../tags/tag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tags" Target="../tags/tag22.xml"/><Relationship Id="rId13" Type="http://schemas.openxmlformats.org/officeDocument/2006/relationships/tags" Target="../tags/tag27.xml"/><Relationship Id="rId18" Type="http://schemas.openxmlformats.org/officeDocument/2006/relationships/tags" Target="../tags/tag32.xml"/><Relationship Id="rId3" Type="http://schemas.openxmlformats.org/officeDocument/2006/relationships/tags" Target="../tags/tag17.xml"/><Relationship Id="rId21" Type="http://schemas.openxmlformats.org/officeDocument/2006/relationships/tags" Target="../tags/tag35.xml"/><Relationship Id="rId7" Type="http://schemas.openxmlformats.org/officeDocument/2006/relationships/tags" Target="../tags/tag21.xml"/><Relationship Id="rId12" Type="http://schemas.openxmlformats.org/officeDocument/2006/relationships/tags" Target="../tags/tag26.xml"/><Relationship Id="rId17" Type="http://schemas.openxmlformats.org/officeDocument/2006/relationships/tags" Target="../tags/tag31.xml"/><Relationship Id="rId25" Type="http://schemas.openxmlformats.org/officeDocument/2006/relationships/slideLayout" Target="../slideLayouts/slideLayout7.xml"/><Relationship Id="rId2" Type="http://schemas.openxmlformats.org/officeDocument/2006/relationships/tags" Target="../tags/tag16.xml"/><Relationship Id="rId16" Type="http://schemas.openxmlformats.org/officeDocument/2006/relationships/tags" Target="../tags/tag30.xml"/><Relationship Id="rId20" Type="http://schemas.openxmlformats.org/officeDocument/2006/relationships/tags" Target="../tags/tag34.xml"/><Relationship Id="rId1" Type="http://schemas.openxmlformats.org/officeDocument/2006/relationships/tags" Target="../tags/tag15.xml"/><Relationship Id="rId6" Type="http://schemas.openxmlformats.org/officeDocument/2006/relationships/tags" Target="../tags/tag20.xml"/><Relationship Id="rId11" Type="http://schemas.openxmlformats.org/officeDocument/2006/relationships/tags" Target="../tags/tag25.xml"/><Relationship Id="rId24" Type="http://schemas.openxmlformats.org/officeDocument/2006/relationships/tags" Target="../tags/tag38.xml"/><Relationship Id="rId5" Type="http://schemas.openxmlformats.org/officeDocument/2006/relationships/tags" Target="../tags/tag19.xml"/><Relationship Id="rId15" Type="http://schemas.openxmlformats.org/officeDocument/2006/relationships/tags" Target="../tags/tag29.xml"/><Relationship Id="rId23" Type="http://schemas.openxmlformats.org/officeDocument/2006/relationships/tags" Target="../tags/tag37.xml"/><Relationship Id="rId10" Type="http://schemas.openxmlformats.org/officeDocument/2006/relationships/tags" Target="../tags/tag24.xml"/><Relationship Id="rId19" Type="http://schemas.openxmlformats.org/officeDocument/2006/relationships/tags" Target="../tags/tag33.xml"/><Relationship Id="rId4" Type="http://schemas.openxmlformats.org/officeDocument/2006/relationships/tags" Target="../tags/tag18.xml"/><Relationship Id="rId9" Type="http://schemas.openxmlformats.org/officeDocument/2006/relationships/tags" Target="../tags/tag23.xml"/><Relationship Id="rId14" Type="http://schemas.openxmlformats.org/officeDocument/2006/relationships/tags" Target="../tags/tag28.xml"/><Relationship Id="rId22" Type="http://schemas.openxmlformats.org/officeDocument/2006/relationships/tags" Target="../tags/tag36.xml"/></Relationships>
</file>

<file path=ppt/slides/_rels/slide22.xml.rels><?xml version="1.0" encoding="UTF-8" standalone="yes"?>
<Relationships xmlns="http://schemas.openxmlformats.org/package/2006/relationships"><Relationship Id="rId8" Type="http://schemas.openxmlformats.org/officeDocument/2006/relationships/tags" Target="../tags/tag46.xml"/><Relationship Id="rId3" Type="http://schemas.openxmlformats.org/officeDocument/2006/relationships/tags" Target="../tags/tag41.xml"/><Relationship Id="rId7" Type="http://schemas.openxmlformats.org/officeDocument/2006/relationships/tags" Target="../tags/tag45.xml"/><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tags" Target="../tags/tag44.xml"/><Relationship Id="rId11" Type="http://schemas.openxmlformats.org/officeDocument/2006/relationships/slideLayout" Target="../slideLayouts/slideLayout7.xml"/><Relationship Id="rId5" Type="http://schemas.openxmlformats.org/officeDocument/2006/relationships/tags" Target="../tags/tag43.xml"/><Relationship Id="rId10" Type="http://schemas.openxmlformats.org/officeDocument/2006/relationships/tags" Target="../tags/tag48.xml"/><Relationship Id="rId4" Type="http://schemas.openxmlformats.org/officeDocument/2006/relationships/tags" Target="../tags/tag42.xml"/><Relationship Id="rId9" Type="http://schemas.openxmlformats.org/officeDocument/2006/relationships/tags" Target="../tags/tag4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49.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22B4E3-EB78-40D4-A256-AE264EE1BE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6141" y="592324"/>
            <a:ext cx="4389009" cy="3789509"/>
          </a:xfrm>
          <a:prstGeom prst="rect">
            <a:avLst/>
          </a:prstGeom>
        </p:spPr>
      </p:pic>
      <p:sp>
        <p:nvSpPr>
          <p:cNvPr id="6" name="Rectangle 40">
            <a:extLst>
              <a:ext uri="{FF2B5EF4-FFF2-40B4-BE49-F238E27FC236}">
                <a16:creationId xmlns:a16="http://schemas.microsoft.com/office/drawing/2014/main" id="{7DDA6A6C-35C0-44A3-AED0-8B021F84E7A2}"/>
              </a:ext>
            </a:extLst>
          </p:cNvPr>
          <p:cNvSpPr>
            <a:spLocks noChangeArrowheads="1"/>
          </p:cNvSpPr>
          <p:nvPr/>
        </p:nvSpPr>
        <p:spPr bwMode="auto">
          <a:xfrm>
            <a:off x="4635857" y="3133387"/>
            <a:ext cx="316250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algn="r">
              <a:defRPr/>
            </a:pPr>
            <a:r>
              <a:rPr lang="zh-CN" altLang="en-US" sz="1400" b="1" dirty="0">
                <a:solidFill>
                  <a:schemeClr val="tx1">
                    <a:lumMod val="75000"/>
                    <a:lumOff val="25000"/>
                  </a:schemeClr>
                </a:solidFill>
                <a:latin typeface="hakuyoxingshu7000" pitchFamily="2" charset="-122"/>
                <a:ea typeface="hakuyoxingshu7000" pitchFamily="2" charset="-122"/>
                <a:cs typeface="hakuyoxingshu7000" pitchFamily="2" charset="-122"/>
                <a:sym typeface="微软雅黑" pitchFamily="34" charset="-122"/>
              </a:rPr>
              <a:t>适用于工作报告、年终总结</a:t>
            </a:r>
            <a:r>
              <a:rPr lang="en-US" altLang="zh-CN" sz="1400" b="1" dirty="0">
                <a:solidFill>
                  <a:schemeClr val="tx1">
                    <a:lumMod val="75000"/>
                    <a:lumOff val="25000"/>
                  </a:schemeClr>
                </a:solidFill>
                <a:latin typeface="hakuyoxingshu7000" pitchFamily="2" charset="-122"/>
                <a:ea typeface="hakuyoxingshu7000" pitchFamily="2" charset="-122"/>
                <a:cs typeface="hakuyoxingshu7000" pitchFamily="2" charset="-122"/>
                <a:sym typeface="微软雅黑" pitchFamily="34" charset="-122"/>
              </a:rPr>
              <a:t>/</a:t>
            </a:r>
            <a:r>
              <a:rPr lang="zh-CN" altLang="en-US" sz="1400" b="1" dirty="0">
                <a:solidFill>
                  <a:schemeClr val="tx1">
                    <a:lumMod val="75000"/>
                    <a:lumOff val="25000"/>
                  </a:schemeClr>
                </a:solidFill>
                <a:latin typeface="hakuyoxingshu7000" pitchFamily="2" charset="-122"/>
                <a:ea typeface="hakuyoxingshu7000" pitchFamily="2" charset="-122"/>
                <a:cs typeface="hakuyoxingshu7000" pitchFamily="2" charset="-122"/>
                <a:sym typeface="微软雅黑" pitchFamily="34" charset="-122"/>
              </a:rPr>
              <a:t>教育教学等</a:t>
            </a:r>
          </a:p>
        </p:txBody>
      </p:sp>
      <p:sp>
        <p:nvSpPr>
          <p:cNvPr id="7" name="圆角矩形 19">
            <a:extLst>
              <a:ext uri="{FF2B5EF4-FFF2-40B4-BE49-F238E27FC236}">
                <a16:creationId xmlns:a16="http://schemas.microsoft.com/office/drawing/2014/main" id="{4AE09325-8B82-4C3B-A125-00ACD53DA32E}"/>
              </a:ext>
            </a:extLst>
          </p:cNvPr>
          <p:cNvSpPr/>
          <p:nvPr/>
        </p:nvSpPr>
        <p:spPr>
          <a:xfrm>
            <a:off x="4671861" y="3620857"/>
            <a:ext cx="1407584" cy="211827"/>
          </a:xfrm>
          <a:prstGeom prst="roundRect">
            <a:avLst>
              <a:gd name="adj" fmla="val 50000"/>
            </a:avLst>
          </a:prstGeom>
          <a:blipFill dpi="0" rotWithShape="1">
            <a:blip r:embed="rId6"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b="1" dirty="0">
                <a:solidFill>
                  <a:schemeClr val="bg1"/>
                </a:solidFill>
                <a:latin typeface="微软雅黑" panose="020B0503020204020204" pitchFamily="34" charset="-122"/>
                <a:ea typeface="微软雅黑" panose="020B0503020204020204" pitchFamily="34" charset="-122"/>
              </a:rPr>
              <a:t>汇报人：</a:t>
            </a:r>
            <a:r>
              <a:rPr lang="en-US" altLang="zh-CN" sz="1050" b="1" dirty="0">
                <a:solidFill>
                  <a:schemeClr val="bg1"/>
                </a:solidFill>
                <a:latin typeface="微软雅黑" panose="020B0503020204020204" pitchFamily="34" charset="-122"/>
                <a:ea typeface="微软雅黑" panose="020B0503020204020204" pitchFamily="34" charset="-122"/>
              </a:rPr>
              <a:t>xxx</a:t>
            </a:r>
            <a:endParaRPr lang="zh-CN" altLang="en-US" sz="1050" b="1" dirty="0">
              <a:solidFill>
                <a:schemeClr val="bg1"/>
              </a:solidFill>
              <a:latin typeface="微软雅黑" panose="020B0503020204020204" pitchFamily="34" charset="-122"/>
              <a:ea typeface="微软雅黑" panose="020B0503020204020204" pitchFamily="34" charset="-122"/>
            </a:endParaRPr>
          </a:p>
        </p:txBody>
      </p:sp>
      <p:sp>
        <p:nvSpPr>
          <p:cNvPr id="8" name="TextBox 20">
            <a:extLst>
              <a:ext uri="{FF2B5EF4-FFF2-40B4-BE49-F238E27FC236}">
                <a16:creationId xmlns:a16="http://schemas.microsoft.com/office/drawing/2014/main" id="{EA312E13-3DAE-419B-8D98-7F5C562672EE}"/>
              </a:ext>
            </a:extLst>
          </p:cNvPr>
          <p:cNvSpPr txBox="1"/>
          <p:nvPr/>
        </p:nvSpPr>
        <p:spPr>
          <a:xfrm>
            <a:off x="4499992" y="2124695"/>
            <a:ext cx="4515660" cy="584775"/>
          </a:xfrm>
          <a:prstGeom prst="rect">
            <a:avLst/>
          </a:prstGeom>
          <a:noFill/>
        </p:spPr>
        <p:txBody>
          <a:bodyPr wrap="none" rtlCol="0">
            <a:spAutoFit/>
          </a:bodyPr>
          <a:lstStyle/>
          <a:p>
            <a:pPr algn="ctr"/>
            <a:r>
              <a:rPr lang="zh-CN" altLang="en-US" sz="3200" spc="160" dirty="0">
                <a:solidFill>
                  <a:schemeClr val="tx1">
                    <a:lumMod val="75000"/>
                    <a:lumOff val="25000"/>
                  </a:schemeClr>
                </a:solidFill>
                <a:latin typeface="方正舒体" pitchFamily="2" charset="-122"/>
                <a:ea typeface="方正舒体" pitchFamily="2" charset="-122"/>
                <a:cs typeface="hakuyoxingshu7000" pitchFamily="2" charset="-122"/>
              </a:rPr>
              <a:t>创意铅笔手绘线条</a:t>
            </a:r>
            <a:r>
              <a:rPr lang="en-US" altLang="zh-CN" sz="3200" spc="160" dirty="0">
                <a:solidFill>
                  <a:schemeClr val="tx1">
                    <a:lumMod val="75000"/>
                    <a:lumOff val="25000"/>
                  </a:schemeClr>
                </a:solidFill>
                <a:latin typeface="方正舒体" pitchFamily="2" charset="-122"/>
                <a:ea typeface="方正舒体" pitchFamily="2" charset="-122"/>
                <a:cs typeface="hakuyoxingshu7000" pitchFamily="2" charset="-122"/>
              </a:rPr>
              <a:t>PPT</a:t>
            </a:r>
            <a:endParaRPr lang="zh-CN" altLang="en-US" sz="3200" spc="160" dirty="0">
              <a:solidFill>
                <a:schemeClr val="tx1">
                  <a:lumMod val="75000"/>
                  <a:lumOff val="25000"/>
                </a:schemeClr>
              </a:solidFill>
              <a:latin typeface="方正舒体" pitchFamily="2" charset="-122"/>
              <a:ea typeface="方正舒体" pitchFamily="2" charset="-122"/>
              <a:cs typeface="hakuyoxingshu7000" pitchFamily="2" charset="-122"/>
            </a:endParaRPr>
          </a:p>
        </p:txBody>
      </p:sp>
      <p:grpSp>
        <p:nvGrpSpPr>
          <p:cNvPr id="9" name="PA_chenying0907 115">
            <a:extLst>
              <a:ext uri="{FF2B5EF4-FFF2-40B4-BE49-F238E27FC236}">
                <a16:creationId xmlns:a16="http://schemas.microsoft.com/office/drawing/2014/main" id="{D778D421-C9DD-44D9-8C4E-0D3BA141B9EA}"/>
              </a:ext>
            </a:extLst>
          </p:cNvPr>
          <p:cNvGrpSpPr/>
          <p:nvPr>
            <p:custDataLst>
              <p:tags r:id="rId1"/>
            </p:custDataLst>
          </p:nvPr>
        </p:nvGrpSpPr>
        <p:grpSpPr>
          <a:xfrm rot="21073">
            <a:off x="4551587" y="2776003"/>
            <a:ext cx="4428851" cy="154356"/>
            <a:chOff x="2481804" y="4179888"/>
            <a:chExt cx="7313171" cy="325437"/>
          </a:xfrm>
          <a:solidFill>
            <a:schemeClr val="accent1"/>
          </a:solidFill>
        </p:grpSpPr>
        <p:sp>
          <p:nvSpPr>
            <p:cNvPr id="10" name="Freeform 35">
              <a:extLst>
                <a:ext uri="{FF2B5EF4-FFF2-40B4-BE49-F238E27FC236}">
                  <a16:creationId xmlns:a16="http://schemas.microsoft.com/office/drawing/2014/main" id="{35819D40-8BD6-4E7D-AB2C-474ECB7231BB}"/>
                </a:ext>
              </a:extLst>
            </p:cNvPr>
            <p:cNvSpPr>
              <a:spLocks/>
            </p:cNvSpPr>
            <p:nvPr/>
          </p:nvSpPr>
          <p:spPr bwMode="auto">
            <a:xfrm>
              <a:off x="9686693" y="4210050"/>
              <a:ext cx="108282" cy="19050"/>
            </a:xfrm>
            <a:custGeom>
              <a:avLst/>
              <a:gdLst>
                <a:gd name="T0" fmla="*/ 3 w 19"/>
                <a:gd name="T1" fmla="*/ 2 h 6"/>
                <a:gd name="T2" fmla="*/ 19 w 19"/>
                <a:gd name="T3" fmla="*/ 3 h 6"/>
                <a:gd name="T4" fmla="*/ 3 w 19"/>
                <a:gd name="T5" fmla="*/ 2 h 6"/>
              </a:gdLst>
              <a:ahLst/>
              <a:cxnLst>
                <a:cxn ang="0">
                  <a:pos x="T0" y="T1"/>
                </a:cxn>
                <a:cxn ang="0">
                  <a:pos x="T2" y="T3"/>
                </a:cxn>
                <a:cxn ang="0">
                  <a:pos x="T4" y="T5"/>
                </a:cxn>
              </a:cxnLst>
              <a:rect l="0" t="0" r="r" b="b"/>
              <a:pathLst>
                <a:path w="19" h="6">
                  <a:moveTo>
                    <a:pt x="3" y="2"/>
                  </a:moveTo>
                  <a:cubicBezTo>
                    <a:pt x="7" y="4"/>
                    <a:pt x="14" y="0"/>
                    <a:pt x="19" y="3"/>
                  </a:cubicBezTo>
                  <a:cubicBezTo>
                    <a:pt x="14" y="3"/>
                    <a:pt x="0" y="6"/>
                    <a:pt x="3"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Freeform 41">
              <a:extLst>
                <a:ext uri="{FF2B5EF4-FFF2-40B4-BE49-F238E27FC236}">
                  <a16:creationId xmlns:a16="http://schemas.microsoft.com/office/drawing/2014/main" id="{72EFE497-51B1-4EFB-9884-1C6A7E84062F}"/>
                </a:ext>
              </a:extLst>
            </p:cNvPr>
            <p:cNvSpPr>
              <a:spLocks/>
            </p:cNvSpPr>
            <p:nvPr/>
          </p:nvSpPr>
          <p:spPr bwMode="auto">
            <a:xfrm>
              <a:off x="9545093" y="4219575"/>
              <a:ext cx="91624" cy="9525"/>
            </a:xfrm>
            <a:custGeom>
              <a:avLst/>
              <a:gdLst>
                <a:gd name="T0" fmla="*/ 12 w 16"/>
                <a:gd name="T1" fmla="*/ 2 h 3"/>
                <a:gd name="T2" fmla="*/ 3 w 16"/>
                <a:gd name="T3" fmla="*/ 1 h 3"/>
                <a:gd name="T4" fmla="*/ 12 w 16"/>
                <a:gd name="T5" fmla="*/ 2 h 3"/>
              </a:gdLst>
              <a:ahLst/>
              <a:cxnLst>
                <a:cxn ang="0">
                  <a:pos x="T0" y="T1"/>
                </a:cxn>
                <a:cxn ang="0">
                  <a:pos x="T2" y="T3"/>
                </a:cxn>
                <a:cxn ang="0">
                  <a:pos x="T4" y="T5"/>
                </a:cxn>
              </a:cxnLst>
              <a:rect l="0" t="0" r="r" b="b"/>
              <a:pathLst>
                <a:path w="16" h="3">
                  <a:moveTo>
                    <a:pt x="12" y="2"/>
                  </a:moveTo>
                  <a:cubicBezTo>
                    <a:pt x="10" y="2"/>
                    <a:pt x="0" y="3"/>
                    <a:pt x="3" y="1"/>
                  </a:cubicBezTo>
                  <a:cubicBezTo>
                    <a:pt x="6" y="1"/>
                    <a:pt x="16" y="0"/>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Freeform 47">
              <a:extLst>
                <a:ext uri="{FF2B5EF4-FFF2-40B4-BE49-F238E27FC236}">
                  <a16:creationId xmlns:a16="http://schemas.microsoft.com/office/drawing/2014/main" id="{4A9B952F-AFB7-48F9-8B87-86E2EB007905}"/>
                </a:ext>
              </a:extLst>
            </p:cNvPr>
            <p:cNvSpPr>
              <a:spLocks/>
            </p:cNvSpPr>
            <p:nvPr/>
          </p:nvSpPr>
          <p:spPr bwMode="auto">
            <a:xfrm>
              <a:off x="9148061" y="4271963"/>
              <a:ext cx="108282" cy="14288"/>
            </a:xfrm>
            <a:custGeom>
              <a:avLst/>
              <a:gdLst>
                <a:gd name="T0" fmla="*/ 0 w 19"/>
                <a:gd name="T1" fmla="*/ 2 h 4"/>
                <a:gd name="T2" fmla="*/ 19 w 19"/>
                <a:gd name="T3" fmla="*/ 2 h 4"/>
                <a:gd name="T4" fmla="*/ 0 w 19"/>
                <a:gd name="T5" fmla="*/ 2 h 4"/>
              </a:gdLst>
              <a:ahLst/>
              <a:cxnLst>
                <a:cxn ang="0">
                  <a:pos x="T0" y="T1"/>
                </a:cxn>
                <a:cxn ang="0">
                  <a:pos x="T2" y="T3"/>
                </a:cxn>
                <a:cxn ang="0">
                  <a:pos x="T4" y="T5"/>
                </a:cxn>
              </a:cxnLst>
              <a:rect l="0" t="0" r="r" b="b"/>
              <a:pathLst>
                <a:path w="19" h="4">
                  <a:moveTo>
                    <a:pt x="0" y="2"/>
                  </a:moveTo>
                  <a:cubicBezTo>
                    <a:pt x="8" y="1"/>
                    <a:pt x="12" y="0"/>
                    <a:pt x="19" y="2"/>
                  </a:cubicBezTo>
                  <a:cubicBezTo>
                    <a:pt x="13" y="2"/>
                    <a:pt x="4" y="4"/>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Freeform 52">
              <a:extLst>
                <a:ext uri="{FF2B5EF4-FFF2-40B4-BE49-F238E27FC236}">
                  <a16:creationId xmlns:a16="http://schemas.microsoft.com/office/drawing/2014/main" id="{0368543D-5B52-41DA-B6AB-70223BB98554}"/>
                </a:ext>
              </a:extLst>
            </p:cNvPr>
            <p:cNvSpPr>
              <a:spLocks/>
            </p:cNvSpPr>
            <p:nvPr/>
          </p:nvSpPr>
          <p:spPr bwMode="auto">
            <a:xfrm>
              <a:off x="8403973" y="4268788"/>
              <a:ext cx="161034" cy="17463"/>
            </a:xfrm>
            <a:custGeom>
              <a:avLst/>
              <a:gdLst>
                <a:gd name="T0" fmla="*/ 8 w 28"/>
                <a:gd name="T1" fmla="*/ 4 h 5"/>
                <a:gd name="T2" fmla="*/ 0 w 28"/>
                <a:gd name="T3" fmla="*/ 3 h 5"/>
                <a:gd name="T4" fmla="*/ 10 w 28"/>
                <a:gd name="T5" fmla="*/ 3 h 5"/>
                <a:gd name="T6" fmla="*/ 28 w 28"/>
                <a:gd name="T7" fmla="*/ 4 h 5"/>
                <a:gd name="T8" fmla="*/ 8 w 28"/>
                <a:gd name="T9" fmla="*/ 4 h 5"/>
              </a:gdLst>
              <a:ahLst/>
              <a:cxnLst>
                <a:cxn ang="0">
                  <a:pos x="T0" y="T1"/>
                </a:cxn>
                <a:cxn ang="0">
                  <a:pos x="T2" y="T3"/>
                </a:cxn>
                <a:cxn ang="0">
                  <a:pos x="T4" y="T5"/>
                </a:cxn>
                <a:cxn ang="0">
                  <a:pos x="T6" y="T7"/>
                </a:cxn>
                <a:cxn ang="0">
                  <a:pos x="T8" y="T9"/>
                </a:cxn>
              </a:cxnLst>
              <a:rect l="0" t="0" r="r" b="b"/>
              <a:pathLst>
                <a:path w="28" h="5">
                  <a:moveTo>
                    <a:pt x="8" y="4"/>
                  </a:moveTo>
                  <a:cubicBezTo>
                    <a:pt x="6" y="3"/>
                    <a:pt x="0" y="5"/>
                    <a:pt x="0" y="3"/>
                  </a:cubicBezTo>
                  <a:cubicBezTo>
                    <a:pt x="3" y="3"/>
                    <a:pt x="7" y="3"/>
                    <a:pt x="10" y="3"/>
                  </a:cubicBezTo>
                  <a:cubicBezTo>
                    <a:pt x="16" y="4"/>
                    <a:pt x="26" y="0"/>
                    <a:pt x="28" y="4"/>
                  </a:cubicBezTo>
                  <a:cubicBezTo>
                    <a:pt x="22" y="3"/>
                    <a:pt x="16" y="5"/>
                    <a:pt x="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56">
              <a:extLst>
                <a:ext uri="{FF2B5EF4-FFF2-40B4-BE49-F238E27FC236}">
                  <a16:creationId xmlns:a16="http://schemas.microsoft.com/office/drawing/2014/main" id="{95F372E9-DEDF-4B4D-8D14-B1D14B54DCD9}"/>
                </a:ext>
              </a:extLst>
            </p:cNvPr>
            <p:cNvSpPr>
              <a:spLocks/>
            </p:cNvSpPr>
            <p:nvPr/>
          </p:nvSpPr>
          <p:spPr bwMode="auto">
            <a:xfrm>
              <a:off x="8309574" y="4278313"/>
              <a:ext cx="88846" cy="11113"/>
            </a:xfrm>
            <a:custGeom>
              <a:avLst/>
              <a:gdLst>
                <a:gd name="T0" fmla="*/ 3 w 16"/>
                <a:gd name="T1" fmla="*/ 1 h 3"/>
                <a:gd name="T2" fmla="*/ 13 w 16"/>
                <a:gd name="T3" fmla="*/ 1 h 3"/>
                <a:gd name="T4" fmla="*/ 3 w 16"/>
                <a:gd name="T5" fmla="*/ 1 h 3"/>
              </a:gdLst>
              <a:ahLst/>
              <a:cxnLst>
                <a:cxn ang="0">
                  <a:pos x="T0" y="T1"/>
                </a:cxn>
                <a:cxn ang="0">
                  <a:pos x="T2" y="T3"/>
                </a:cxn>
                <a:cxn ang="0">
                  <a:pos x="T4" y="T5"/>
                </a:cxn>
              </a:cxnLst>
              <a:rect l="0" t="0" r="r" b="b"/>
              <a:pathLst>
                <a:path w="16" h="3">
                  <a:moveTo>
                    <a:pt x="3" y="1"/>
                  </a:moveTo>
                  <a:cubicBezTo>
                    <a:pt x="6" y="1"/>
                    <a:pt x="16" y="0"/>
                    <a:pt x="13" y="1"/>
                  </a:cubicBezTo>
                  <a:cubicBezTo>
                    <a:pt x="11" y="1"/>
                    <a:pt x="0" y="3"/>
                    <a:pt x="3"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Freeform 59">
              <a:extLst>
                <a:ext uri="{FF2B5EF4-FFF2-40B4-BE49-F238E27FC236}">
                  <a16:creationId xmlns:a16="http://schemas.microsoft.com/office/drawing/2014/main" id="{5DF73456-4C71-46AE-9370-C8491B00674F}"/>
                </a:ext>
              </a:extLst>
            </p:cNvPr>
            <p:cNvSpPr>
              <a:spLocks/>
            </p:cNvSpPr>
            <p:nvPr/>
          </p:nvSpPr>
          <p:spPr bwMode="auto">
            <a:xfrm>
              <a:off x="8212397" y="4308475"/>
              <a:ext cx="33317" cy="12700"/>
            </a:xfrm>
            <a:custGeom>
              <a:avLst/>
              <a:gdLst>
                <a:gd name="T0" fmla="*/ 0 w 6"/>
                <a:gd name="T1" fmla="*/ 2 h 4"/>
                <a:gd name="T2" fmla="*/ 3 w 6"/>
                <a:gd name="T3" fmla="*/ 1 h 4"/>
                <a:gd name="T4" fmla="*/ 1 w 6"/>
                <a:gd name="T5" fmla="*/ 0 h 4"/>
                <a:gd name="T6" fmla="*/ 6 w 6"/>
                <a:gd name="T7" fmla="*/ 1 h 4"/>
                <a:gd name="T8" fmla="*/ 5 w 6"/>
                <a:gd name="T9" fmla="*/ 3 h 4"/>
                <a:gd name="T10" fmla="*/ 0 w 6"/>
                <a:gd name="T11" fmla="*/ 2 h 4"/>
              </a:gdLst>
              <a:ahLst/>
              <a:cxnLst>
                <a:cxn ang="0">
                  <a:pos x="T0" y="T1"/>
                </a:cxn>
                <a:cxn ang="0">
                  <a:pos x="T2" y="T3"/>
                </a:cxn>
                <a:cxn ang="0">
                  <a:pos x="T4" y="T5"/>
                </a:cxn>
                <a:cxn ang="0">
                  <a:pos x="T6" y="T7"/>
                </a:cxn>
                <a:cxn ang="0">
                  <a:pos x="T8" y="T9"/>
                </a:cxn>
                <a:cxn ang="0">
                  <a:pos x="T10" y="T11"/>
                </a:cxn>
              </a:cxnLst>
              <a:rect l="0" t="0" r="r" b="b"/>
              <a:pathLst>
                <a:path w="6" h="4">
                  <a:moveTo>
                    <a:pt x="0" y="2"/>
                  </a:moveTo>
                  <a:cubicBezTo>
                    <a:pt x="1" y="2"/>
                    <a:pt x="3" y="2"/>
                    <a:pt x="3" y="1"/>
                  </a:cubicBezTo>
                  <a:cubicBezTo>
                    <a:pt x="2" y="1"/>
                    <a:pt x="1" y="1"/>
                    <a:pt x="1" y="0"/>
                  </a:cubicBezTo>
                  <a:cubicBezTo>
                    <a:pt x="3" y="1"/>
                    <a:pt x="6" y="0"/>
                    <a:pt x="6" y="1"/>
                  </a:cubicBezTo>
                  <a:cubicBezTo>
                    <a:pt x="5" y="1"/>
                    <a:pt x="5" y="2"/>
                    <a:pt x="5" y="3"/>
                  </a:cubicBezTo>
                  <a:cubicBezTo>
                    <a:pt x="3" y="3"/>
                    <a:pt x="1" y="4"/>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reeform 61">
              <a:extLst>
                <a:ext uri="{FF2B5EF4-FFF2-40B4-BE49-F238E27FC236}">
                  <a16:creationId xmlns:a16="http://schemas.microsoft.com/office/drawing/2014/main" id="{2ED59158-ED7D-4A66-A80C-D8E9038896E8}"/>
                </a:ext>
              </a:extLst>
            </p:cNvPr>
            <p:cNvSpPr>
              <a:spLocks/>
            </p:cNvSpPr>
            <p:nvPr/>
          </p:nvSpPr>
          <p:spPr bwMode="auto">
            <a:xfrm>
              <a:off x="8043034" y="4305300"/>
              <a:ext cx="99952" cy="19050"/>
            </a:xfrm>
            <a:custGeom>
              <a:avLst/>
              <a:gdLst>
                <a:gd name="T0" fmla="*/ 16 w 18"/>
                <a:gd name="T1" fmla="*/ 5 h 6"/>
                <a:gd name="T2" fmla="*/ 9 w 18"/>
                <a:gd name="T3" fmla="*/ 3 h 6"/>
                <a:gd name="T4" fmla="*/ 16 w 18"/>
                <a:gd name="T5" fmla="*/ 5 h 6"/>
              </a:gdLst>
              <a:ahLst/>
              <a:cxnLst>
                <a:cxn ang="0">
                  <a:pos x="T0" y="T1"/>
                </a:cxn>
                <a:cxn ang="0">
                  <a:pos x="T2" y="T3"/>
                </a:cxn>
                <a:cxn ang="0">
                  <a:pos x="T4" y="T5"/>
                </a:cxn>
              </a:cxnLst>
              <a:rect l="0" t="0" r="r" b="b"/>
              <a:pathLst>
                <a:path w="18" h="6">
                  <a:moveTo>
                    <a:pt x="16" y="5"/>
                  </a:moveTo>
                  <a:cubicBezTo>
                    <a:pt x="12" y="6"/>
                    <a:pt x="13" y="3"/>
                    <a:pt x="9" y="3"/>
                  </a:cubicBezTo>
                  <a:cubicBezTo>
                    <a:pt x="0" y="3"/>
                    <a:pt x="18" y="0"/>
                    <a:pt x="16"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68">
              <a:extLst>
                <a:ext uri="{FF2B5EF4-FFF2-40B4-BE49-F238E27FC236}">
                  <a16:creationId xmlns:a16="http://schemas.microsoft.com/office/drawing/2014/main" id="{69F13754-2247-4435-B3B5-4C892CF169BC}"/>
                </a:ext>
              </a:extLst>
            </p:cNvPr>
            <p:cNvSpPr>
              <a:spLocks/>
            </p:cNvSpPr>
            <p:nvPr/>
          </p:nvSpPr>
          <p:spPr bwMode="auto">
            <a:xfrm>
              <a:off x="7429438" y="4286250"/>
              <a:ext cx="136047" cy="22225"/>
            </a:xfrm>
            <a:custGeom>
              <a:avLst/>
              <a:gdLst>
                <a:gd name="T0" fmla="*/ 0 w 24"/>
                <a:gd name="T1" fmla="*/ 4 h 7"/>
                <a:gd name="T2" fmla="*/ 23 w 24"/>
                <a:gd name="T3" fmla="*/ 4 h 7"/>
                <a:gd name="T4" fmla="*/ 0 w 24"/>
                <a:gd name="T5" fmla="*/ 4 h 7"/>
              </a:gdLst>
              <a:ahLst/>
              <a:cxnLst>
                <a:cxn ang="0">
                  <a:pos x="T0" y="T1"/>
                </a:cxn>
                <a:cxn ang="0">
                  <a:pos x="T2" y="T3"/>
                </a:cxn>
                <a:cxn ang="0">
                  <a:pos x="T4" y="T5"/>
                </a:cxn>
              </a:cxnLst>
              <a:rect l="0" t="0" r="r" b="b"/>
              <a:pathLst>
                <a:path w="24" h="7">
                  <a:moveTo>
                    <a:pt x="0" y="4"/>
                  </a:moveTo>
                  <a:cubicBezTo>
                    <a:pt x="6" y="4"/>
                    <a:pt x="24" y="0"/>
                    <a:pt x="23" y="4"/>
                  </a:cubicBezTo>
                  <a:cubicBezTo>
                    <a:pt x="18" y="4"/>
                    <a:pt x="6" y="7"/>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Freeform 73">
              <a:extLst>
                <a:ext uri="{FF2B5EF4-FFF2-40B4-BE49-F238E27FC236}">
                  <a16:creationId xmlns:a16="http://schemas.microsoft.com/office/drawing/2014/main" id="{E815F869-CE14-4756-ABE5-012DA558D359}"/>
                </a:ext>
              </a:extLst>
            </p:cNvPr>
            <p:cNvSpPr>
              <a:spLocks/>
            </p:cNvSpPr>
            <p:nvPr/>
          </p:nvSpPr>
          <p:spPr bwMode="auto">
            <a:xfrm>
              <a:off x="7179558" y="4341813"/>
              <a:ext cx="61082" cy="15875"/>
            </a:xfrm>
            <a:custGeom>
              <a:avLst/>
              <a:gdLst>
                <a:gd name="T0" fmla="*/ 11 w 11"/>
                <a:gd name="T1" fmla="*/ 2 h 5"/>
                <a:gd name="T2" fmla="*/ 7 w 11"/>
                <a:gd name="T3" fmla="*/ 5 h 5"/>
                <a:gd name="T4" fmla="*/ 0 w 11"/>
                <a:gd name="T5" fmla="*/ 2 h 5"/>
                <a:gd name="T6" fmla="*/ 11 w 11"/>
                <a:gd name="T7" fmla="*/ 2 h 5"/>
              </a:gdLst>
              <a:ahLst/>
              <a:cxnLst>
                <a:cxn ang="0">
                  <a:pos x="T0" y="T1"/>
                </a:cxn>
                <a:cxn ang="0">
                  <a:pos x="T2" y="T3"/>
                </a:cxn>
                <a:cxn ang="0">
                  <a:pos x="T4" y="T5"/>
                </a:cxn>
                <a:cxn ang="0">
                  <a:pos x="T6" y="T7"/>
                </a:cxn>
              </a:cxnLst>
              <a:rect l="0" t="0" r="r" b="b"/>
              <a:pathLst>
                <a:path w="11" h="5">
                  <a:moveTo>
                    <a:pt x="11" y="2"/>
                  </a:moveTo>
                  <a:cubicBezTo>
                    <a:pt x="6" y="1"/>
                    <a:pt x="10" y="5"/>
                    <a:pt x="7" y="5"/>
                  </a:cubicBezTo>
                  <a:cubicBezTo>
                    <a:pt x="5" y="4"/>
                    <a:pt x="0" y="5"/>
                    <a:pt x="0" y="2"/>
                  </a:cubicBezTo>
                  <a:cubicBezTo>
                    <a:pt x="3" y="2"/>
                    <a:pt x="9" y="0"/>
                    <a:pt x="1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Freeform 74">
              <a:extLst>
                <a:ext uri="{FF2B5EF4-FFF2-40B4-BE49-F238E27FC236}">
                  <a16:creationId xmlns:a16="http://schemas.microsoft.com/office/drawing/2014/main" id="{6CA18900-5B61-4498-BBB2-B8B5E6B0E441}"/>
                </a:ext>
              </a:extLst>
            </p:cNvPr>
            <p:cNvSpPr>
              <a:spLocks/>
            </p:cNvSpPr>
            <p:nvPr/>
          </p:nvSpPr>
          <p:spPr bwMode="auto">
            <a:xfrm>
              <a:off x="6951889" y="4324350"/>
              <a:ext cx="124941" cy="14288"/>
            </a:xfrm>
            <a:custGeom>
              <a:avLst/>
              <a:gdLst>
                <a:gd name="T0" fmla="*/ 22 w 22"/>
                <a:gd name="T1" fmla="*/ 2 h 4"/>
                <a:gd name="T2" fmla="*/ 0 w 22"/>
                <a:gd name="T3" fmla="*/ 2 h 4"/>
                <a:gd name="T4" fmla="*/ 22 w 22"/>
                <a:gd name="T5" fmla="*/ 2 h 4"/>
              </a:gdLst>
              <a:ahLst/>
              <a:cxnLst>
                <a:cxn ang="0">
                  <a:pos x="T0" y="T1"/>
                </a:cxn>
                <a:cxn ang="0">
                  <a:pos x="T2" y="T3"/>
                </a:cxn>
                <a:cxn ang="0">
                  <a:pos x="T4" y="T5"/>
                </a:cxn>
              </a:cxnLst>
              <a:rect l="0" t="0" r="r" b="b"/>
              <a:pathLst>
                <a:path w="22" h="4">
                  <a:moveTo>
                    <a:pt x="22" y="2"/>
                  </a:moveTo>
                  <a:cubicBezTo>
                    <a:pt x="16" y="2"/>
                    <a:pt x="1" y="4"/>
                    <a:pt x="0" y="2"/>
                  </a:cubicBezTo>
                  <a:cubicBezTo>
                    <a:pt x="6" y="2"/>
                    <a:pt x="22" y="0"/>
                    <a:pt x="2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Freeform 76">
              <a:extLst>
                <a:ext uri="{FF2B5EF4-FFF2-40B4-BE49-F238E27FC236}">
                  <a16:creationId xmlns:a16="http://schemas.microsoft.com/office/drawing/2014/main" id="{5D3CDA49-48EA-4ED4-B430-60263907230C}"/>
                </a:ext>
              </a:extLst>
            </p:cNvPr>
            <p:cNvSpPr>
              <a:spLocks/>
            </p:cNvSpPr>
            <p:nvPr/>
          </p:nvSpPr>
          <p:spPr bwMode="auto">
            <a:xfrm>
              <a:off x="6907466" y="4308475"/>
              <a:ext cx="102730" cy="9525"/>
            </a:xfrm>
            <a:custGeom>
              <a:avLst/>
              <a:gdLst>
                <a:gd name="T0" fmla="*/ 0 w 18"/>
                <a:gd name="T1" fmla="*/ 2 h 3"/>
                <a:gd name="T2" fmla="*/ 18 w 18"/>
                <a:gd name="T3" fmla="*/ 2 h 3"/>
                <a:gd name="T4" fmla="*/ 0 w 18"/>
                <a:gd name="T5" fmla="*/ 2 h 3"/>
              </a:gdLst>
              <a:ahLst/>
              <a:cxnLst>
                <a:cxn ang="0">
                  <a:pos x="T0" y="T1"/>
                </a:cxn>
                <a:cxn ang="0">
                  <a:pos x="T2" y="T3"/>
                </a:cxn>
                <a:cxn ang="0">
                  <a:pos x="T4" y="T5"/>
                </a:cxn>
              </a:cxnLst>
              <a:rect l="0" t="0" r="r" b="b"/>
              <a:pathLst>
                <a:path w="18" h="3">
                  <a:moveTo>
                    <a:pt x="0" y="2"/>
                  </a:moveTo>
                  <a:cubicBezTo>
                    <a:pt x="3" y="1"/>
                    <a:pt x="15" y="0"/>
                    <a:pt x="18" y="2"/>
                  </a:cubicBezTo>
                  <a:cubicBezTo>
                    <a:pt x="11" y="3"/>
                    <a:pt x="4" y="3"/>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79">
              <a:extLst>
                <a:ext uri="{FF2B5EF4-FFF2-40B4-BE49-F238E27FC236}">
                  <a16:creationId xmlns:a16="http://schemas.microsoft.com/office/drawing/2014/main" id="{8EFFF0DA-5CC4-4EC6-86D8-776C113BFA65}"/>
                </a:ext>
              </a:extLst>
            </p:cNvPr>
            <p:cNvSpPr>
              <a:spLocks/>
            </p:cNvSpPr>
            <p:nvPr/>
          </p:nvSpPr>
          <p:spPr bwMode="auto">
            <a:xfrm>
              <a:off x="6771420" y="4314825"/>
              <a:ext cx="72188" cy="9525"/>
            </a:xfrm>
            <a:custGeom>
              <a:avLst/>
              <a:gdLst>
                <a:gd name="T0" fmla="*/ 11 w 13"/>
                <a:gd name="T1" fmla="*/ 0 h 3"/>
                <a:gd name="T2" fmla="*/ 13 w 13"/>
                <a:gd name="T3" fmla="*/ 2 h 3"/>
                <a:gd name="T4" fmla="*/ 11 w 13"/>
                <a:gd name="T5" fmla="*/ 0 h 3"/>
              </a:gdLst>
              <a:ahLst/>
              <a:cxnLst>
                <a:cxn ang="0">
                  <a:pos x="T0" y="T1"/>
                </a:cxn>
                <a:cxn ang="0">
                  <a:pos x="T2" y="T3"/>
                </a:cxn>
                <a:cxn ang="0">
                  <a:pos x="T4" y="T5"/>
                </a:cxn>
              </a:cxnLst>
              <a:rect l="0" t="0" r="r" b="b"/>
              <a:pathLst>
                <a:path w="13" h="3">
                  <a:moveTo>
                    <a:pt x="11" y="0"/>
                  </a:moveTo>
                  <a:cubicBezTo>
                    <a:pt x="11" y="1"/>
                    <a:pt x="13" y="1"/>
                    <a:pt x="13" y="2"/>
                  </a:cubicBezTo>
                  <a:cubicBezTo>
                    <a:pt x="1" y="3"/>
                    <a:pt x="0" y="2"/>
                    <a:pt x="1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80">
              <a:extLst>
                <a:ext uri="{FF2B5EF4-FFF2-40B4-BE49-F238E27FC236}">
                  <a16:creationId xmlns:a16="http://schemas.microsoft.com/office/drawing/2014/main" id="{448208F5-B1D6-4535-83EF-4523C5585B24}"/>
                </a:ext>
              </a:extLst>
            </p:cNvPr>
            <p:cNvSpPr>
              <a:spLocks/>
            </p:cNvSpPr>
            <p:nvPr/>
          </p:nvSpPr>
          <p:spPr bwMode="auto">
            <a:xfrm>
              <a:off x="6629821" y="4330700"/>
              <a:ext cx="124941" cy="14288"/>
            </a:xfrm>
            <a:custGeom>
              <a:avLst/>
              <a:gdLst>
                <a:gd name="T0" fmla="*/ 0 w 22"/>
                <a:gd name="T1" fmla="*/ 2 h 4"/>
                <a:gd name="T2" fmla="*/ 22 w 22"/>
                <a:gd name="T3" fmla="*/ 2 h 4"/>
                <a:gd name="T4" fmla="*/ 0 w 22"/>
                <a:gd name="T5" fmla="*/ 2 h 4"/>
              </a:gdLst>
              <a:ahLst/>
              <a:cxnLst>
                <a:cxn ang="0">
                  <a:pos x="T0" y="T1"/>
                </a:cxn>
                <a:cxn ang="0">
                  <a:pos x="T2" y="T3"/>
                </a:cxn>
                <a:cxn ang="0">
                  <a:pos x="T4" y="T5"/>
                </a:cxn>
              </a:cxnLst>
              <a:rect l="0" t="0" r="r" b="b"/>
              <a:pathLst>
                <a:path w="22" h="4">
                  <a:moveTo>
                    <a:pt x="0" y="2"/>
                  </a:moveTo>
                  <a:cubicBezTo>
                    <a:pt x="2" y="0"/>
                    <a:pt x="20" y="2"/>
                    <a:pt x="22" y="2"/>
                  </a:cubicBezTo>
                  <a:cubicBezTo>
                    <a:pt x="15" y="2"/>
                    <a:pt x="5" y="4"/>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81">
              <a:extLst>
                <a:ext uri="{FF2B5EF4-FFF2-40B4-BE49-F238E27FC236}">
                  <a16:creationId xmlns:a16="http://schemas.microsoft.com/office/drawing/2014/main" id="{B0C92208-A8F2-41ED-B217-9597B6AE21D1}"/>
                </a:ext>
              </a:extLst>
            </p:cNvPr>
            <p:cNvSpPr>
              <a:spLocks/>
            </p:cNvSpPr>
            <p:nvPr/>
          </p:nvSpPr>
          <p:spPr bwMode="auto">
            <a:xfrm>
              <a:off x="6646479" y="4318000"/>
              <a:ext cx="97177" cy="9525"/>
            </a:xfrm>
            <a:custGeom>
              <a:avLst/>
              <a:gdLst>
                <a:gd name="T0" fmla="*/ 2 w 17"/>
                <a:gd name="T1" fmla="*/ 1 h 3"/>
                <a:gd name="T2" fmla="*/ 15 w 17"/>
                <a:gd name="T3" fmla="*/ 2 h 3"/>
                <a:gd name="T4" fmla="*/ 2 w 17"/>
                <a:gd name="T5" fmla="*/ 1 h 3"/>
              </a:gdLst>
              <a:ahLst/>
              <a:cxnLst>
                <a:cxn ang="0">
                  <a:pos x="T0" y="T1"/>
                </a:cxn>
                <a:cxn ang="0">
                  <a:pos x="T2" y="T3"/>
                </a:cxn>
                <a:cxn ang="0">
                  <a:pos x="T4" y="T5"/>
                </a:cxn>
              </a:cxnLst>
              <a:rect l="0" t="0" r="r" b="b"/>
              <a:pathLst>
                <a:path w="17" h="3">
                  <a:moveTo>
                    <a:pt x="2" y="1"/>
                  </a:moveTo>
                  <a:cubicBezTo>
                    <a:pt x="6" y="2"/>
                    <a:pt x="17" y="0"/>
                    <a:pt x="15" y="2"/>
                  </a:cubicBezTo>
                  <a:cubicBezTo>
                    <a:pt x="12" y="1"/>
                    <a:pt x="0" y="3"/>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83">
              <a:extLst>
                <a:ext uri="{FF2B5EF4-FFF2-40B4-BE49-F238E27FC236}">
                  <a16:creationId xmlns:a16="http://schemas.microsoft.com/office/drawing/2014/main" id="{F7EC266B-92FF-4E5D-83A6-1ACFC5CEEA7C}"/>
                </a:ext>
              </a:extLst>
            </p:cNvPr>
            <p:cNvSpPr>
              <a:spLocks/>
            </p:cNvSpPr>
            <p:nvPr/>
          </p:nvSpPr>
          <p:spPr bwMode="auto">
            <a:xfrm>
              <a:off x="6452128" y="4318000"/>
              <a:ext cx="147153" cy="17463"/>
            </a:xfrm>
            <a:custGeom>
              <a:avLst/>
              <a:gdLst>
                <a:gd name="T0" fmla="*/ 0 w 26"/>
                <a:gd name="T1" fmla="*/ 3 h 5"/>
                <a:gd name="T2" fmla="*/ 26 w 26"/>
                <a:gd name="T3" fmla="*/ 3 h 5"/>
                <a:gd name="T4" fmla="*/ 0 w 26"/>
                <a:gd name="T5" fmla="*/ 3 h 5"/>
              </a:gdLst>
              <a:ahLst/>
              <a:cxnLst>
                <a:cxn ang="0">
                  <a:pos x="T0" y="T1"/>
                </a:cxn>
                <a:cxn ang="0">
                  <a:pos x="T2" y="T3"/>
                </a:cxn>
                <a:cxn ang="0">
                  <a:pos x="T4" y="T5"/>
                </a:cxn>
              </a:cxnLst>
              <a:rect l="0" t="0" r="r" b="b"/>
              <a:pathLst>
                <a:path w="26" h="5">
                  <a:moveTo>
                    <a:pt x="0" y="3"/>
                  </a:moveTo>
                  <a:cubicBezTo>
                    <a:pt x="10" y="2"/>
                    <a:pt x="17" y="0"/>
                    <a:pt x="26" y="3"/>
                  </a:cubicBezTo>
                  <a:cubicBezTo>
                    <a:pt x="20" y="3"/>
                    <a:pt x="7" y="5"/>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85">
              <a:extLst>
                <a:ext uri="{FF2B5EF4-FFF2-40B4-BE49-F238E27FC236}">
                  <a16:creationId xmlns:a16="http://schemas.microsoft.com/office/drawing/2014/main" id="{ECE36BCD-1014-4130-B026-36B520B3F47F}"/>
                </a:ext>
              </a:extLst>
            </p:cNvPr>
            <p:cNvSpPr>
              <a:spLocks/>
            </p:cNvSpPr>
            <p:nvPr/>
          </p:nvSpPr>
          <p:spPr bwMode="auto">
            <a:xfrm>
              <a:off x="6402152" y="4200525"/>
              <a:ext cx="80518" cy="12700"/>
            </a:xfrm>
            <a:custGeom>
              <a:avLst/>
              <a:gdLst>
                <a:gd name="T0" fmla="*/ 13 w 14"/>
                <a:gd name="T1" fmla="*/ 3 h 4"/>
                <a:gd name="T2" fmla="*/ 1 w 14"/>
                <a:gd name="T3" fmla="*/ 4 h 4"/>
                <a:gd name="T4" fmla="*/ 13 w 14"/>
                <a:gd name="T5" fmla="*/ 3 h 4"/>
              </a:gdLst>
              <a:ahLst/>
              <a:cxnLst>
                <a:cxn ang="0">
                  <a:pos x="T0" y="T1"/>
                </a:cxn>
                <a:cxn ang="0">
                  <a:pos x="T2" y="T3"/>
                </a:cxn>
                <a:cxn ang="0">
                  <a:pos x="T4" y="T5"/>
                </a:cxn>
              </a:cxnLst>
              <a:rect l="0" t="0" r="r" b="b"/>
              <a:pathLst>
                <a:path w="14" h="4">
                  <a:moveTo>
                    <a:pt x="13" y="3"/>
                  </a:moveTo>
                  <a:cubicBezTo>
                    <a:pt x="8" y="4"/>
                    <a:pt x="5" y="2"/>
                    <a:pt x="1" y="4"/>
                  </a:cubicBezTo>
                  <a:cubicBezTo>
                    <a:pt x="0" y="1"/>
                    <a:pt x="14" y="0"/>
                    <a:pt x="13"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87">
              <a:extLst>
                <a:ext uri="{FF2B5EF4-FFF2-40B4-BE49-F238E27FC236}">
                  <a16:creationId xmlns:a16="http://schemas.microsoft.com/office/drawing/2014/main" id="{102F3425-9891-4BC2-89EA-7BE0D1C21951}"/>
                </a:ext>
              </a:extLst>
            </p:cNvPr>
            <p:cNvSpPr>
              <a:spLocks/>
            </p:cNvSpPr>
            <p:nvPr/>
          </p:nvSpPr>
          <p:spPr bwMode="auto">
            <a:xfrm>
              <a:off x="6304977" y="4252913"/>
              <a:ext cx="97177" cy="12700"/>
            </a:xfrm>
            <a:custGeom>
              <a:avLst/>
              <a:gdLst>
                <a:gd name="T0" fmla="*/ 15 w 17"/>
                <a:gd name="T1" fmla="*/ 2 h 4"/>
                <a:gd name="T2" fmla="*/ 3 w 17"/>
                <a:gd name="T3" fmla="*/ 2 h 4"/>
                <a:gd name="T4" fmla="*/ 15 w 17"/>
                <a:gd name="T5" fmla="*/ 2 h 4"/>
              </a:gdLst>
              <a:ahLst/>
              <a:cxnLst>
                <a:cxn ang="0">
                  <a:pos x="T0" y="T1"/>
                </a:cxn>
                <a:cxn ang="0">
                  <a:pos x="T2" y="T3"/>
                </a:cxn>
                <a:cxn ang="0">
                  <a:pos x="T4" y="T5"/>
                </a:cxn>
              </a:cxnLst>
              <a:rect l="0" t="0" r="r" b="b"/>
              <a:pathLst>
                <a:path w="17" h="4">
                  <a:moveTo>
                    <a:pt x="15" y="2"/>
                  </a:moveTo>
                  <a:cubicBezTo>
                    <a:pt x="12" y="2"/>
                    <a:pt x="0" y="4"/>
                    <a:pt x="3" y="2"/>
                  </a:cubicBezTo>
                  <a:cubicBezTo>
                    <a:pt x="6" y="2"/>
                    <a:pt x="17" y="0"/>
                    <a:pt x="15"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88">
              <a:extLst>
                <a:ext uri="{FF2B5EF4-FFF2-40B4-BE49-F238E27FC236}">
                  <a16:creationId xmlns:a16="http://schemas.microsoft.com/office/drawing/2014/main" id="{FB9FF060-A135-460D-AD2A-538F54820BEE}"/>
                </a:ext>
              </a:extLst>
            </p:cNvPr>
            <p:cNvSpPr>
              <a:spLocks/>
            </p:cNvSpPr>
            <p:nvPr/>
          </p:nvSpPr>
          <p:spPr bwMode="auto">
            <a:xfrm>
              <a:off x="6266107" y="4321175"/>
              <a:ext cx="113835" cy="23813"/>
            </a:xfrm>
            <a:custGeom>
              <a:avLst/>
              <a:gdLst>
                <a:gd name="T0" fmla="*/ 0 w 20"/>
                <a:gd name="T1" fmla="*/ 3 h 7"/>
                <a:gd name="T2" fmla="*/ 20 w 20"/>
                <a:gd name="T3" fmla="*/ 4 h 7"/>
                <a:gd name="T4" fmla="*/ 0 w 20"/>
                <a:gd name="T5" fmla="*/ 3 h 7"/>
              </a:gdLst>
              <a:ahLst/>
              <a:cxnLst>
                <a:cxn ang="0">
                  <a:pos x="T0" y="T1"/>
                </a:cxn>
                <a:cxn ang="0">
                  <a:pos x="T2" y="T3"/>
                </a:cxn>
                <a:cxn ang="0">
                  <a:pos x="T4" y="T5"/>
                </a:cxn>
              </a:cxnLst>
              <a:rect l="0" t="0" r="r" b="b"/>
              <a:pathLst>
                <a:path w="20" h="7">
                  <a:moveTo>
                    <a:pt x="0" y="3"/>
                  </a:moveTo>
                  <a:cubicBezTo>
                    <a:pt x="7" y="3"/>
                    <a:pt x="17" y="0"/>
                    <a:pt x="20" y="4"/>
                  </a:cubicBezTo>
                  <a:cubicBezTo>
                    <a:pt x="15" y="2"/>
                    <a:pt x="4" y="7"/>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92">
              <a:extLst>
                <a:ext uri="{FF2B5EF4-FFF2-40B4-BE49-F238E27FC236}">
                  <a16:creationId xmlns:a16="http://schemas.microsoft.com/office/drawing/2014/main" id="{171BBAA7-ACC6-4294-91B1-5CB3EF510968}"/>
                </a:ext>
              </a:extLst>
            </p:cNvPr>
            <p:cNvSpPr>
              <a:spLocks/>
            </p:cNvSpPr>
            <p:nvPr/>
          </p:nvSpPr>
          <p:spPr bwMode="auto">
            <a:xfrm>
              <a:off x="6157824" y="4327525"/>
              <a:ext cx="102730" cy="14288"/>
            </a:xfrm>
            <a:custGeom>
              <a:avLst/>
              <a:gdLst>
                <a:gd name="T0" fmla="*/ 0 w 18"/>
                <a:gd name="T1" fmla="*/ 3 h 4"/>
                <a:gd name="T2" fmla="*/ 18 w 18"/>
                <a:gd name="T3" fmla="*/ 2 h 4"/>
                <a:gd name="T4" fmla="*/ 0 w 18"/>
                <a:gd name="T5" fmla="*/ 3 h 4"/>
              </a:gdLst>
              <a:ahLst/>
              <a:cxnLst>
                <a:cxn ang="0">
                  <a:pos x="T0" y="T1"/>
                </a:cxn>
                <a:cxn ang="0">
                  <a:pos x="T2" y="T3"/>
                </a:cxn>
                <a:cxn ang="0">
                  <a:pos x="T4" y="T5"/>
                </a:cxn>
              </a:cxnLst>
              <a:rect l="0" t="0" r="r" b="b"/>
              <a:pathLst>
                <a:path w="18" h="4">
                  <a:moveTo>
                    <a:pt x="0" y="3"/>
                  </a:moveTo>
                  <a:cubicBezTo>
                    <a:pt x="1" y="0"/>
                    <a:pt x="15" y="1"/>
                    <a:pt x="18" y="2"/>
                  </a:cubicBezTo>
                  <a:cubicBezTo>
                    <a:pt x="12" y="4"/>
                    <a:pt x="8" y="2"/>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93">
              <a:extLst>
                <a:ext uri="{FF2B5EF4-FFF2-40B4-BE49-F238E27FC236}">
                  <a16:creationId xmlns:a16="http://schemas.microsoft.com/office/drawing/2014/main" id="{F926FAAA-CB6C-4CB7-93EF-E3EF2A7C45AF}"/>
                </a:ext>
              </a:extLst>
            </p:cNvPr>
            <p:cNvSpPr>
              <a:spLocks/>
            </p:cNvSpPr>
            <p:nvPr/>
          </p:nvSpPr>
          <p:spPr bwMode="auto">
            <a:xfrm>
              <a:off x="6113401" y="4348163"/>
              <a:ext cx="88846" cy="9525"/>
            </a:xfrm>
            <a:custGeom>
              <a:avLst/>
              <a:gdLst>
                <a:gd name="T0" fmla="*/ 3 w 16"/>
                <a:gd name="T1" fmla="*/ 1 h 3"/>
                <a:gd name="T2" fmla="*/ 12 w 16"/>
                <a:gd name="T3" fmla="*/ 2 h 3"/>
                <a:gd name="T4" fmla="*/ 3 w 16"/>
                <a:gd name="T5" fmla="*/ 1 h 3"/>
              </a:gdLst>
              <a:ahLst/>
              <a:cxnLst>
                <a:cxn ang="0">
                  <a:pos x="T0" y="T1"/>
                </a:cxn>
                <a:cxn ang="0">
                  <a:pos x="T2" y="T3"/>
                </a:cxn>
                <a:cxn ang="0">
                  <a:pos x="T4" y="T5"/>
                </a:cxn>
              </a:cxnLst>
              <a:rect l="0" t="0" r="r" b="b"/>
              <a:pathLst>
                <a:path w="16" h="3">
                  <a:moveTo>
                    <a:pt x="3" y="1"/>
                  </a:moveTo>
                  <a:cubicBezTo>
                    <a:pt x="6" y="2"/>
                    <a:pt x="16" y="0"/>
                    <a:pt x="12" y="2"/>
                  </a:cubicBezTo>
                  <a:cubicBezTo>
                    <a:pt x="10" y="2"/>
                    <a:pt x="0" y="3"/>
                    <a:pt x="3"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94">
              <a:extLst>
                <a:ext uri="{FF2B5EF4-FFF2-40B4-BE49-F238E27FC236}">
                  <a16:creationId xmlns:a16="http://schemas.microsoft.com/office/drawing/2014/main" id="{FB4F5C8D-99E6-4786-9E49-9F5FE79735A5}"/>
                </a:ext>
              </a:extLst>
            </p:cNvPr>
            <p:cNvSpPr>
              <a:spLocks/>
            </p:cNvSpPr>
            <p:nvPr/>
          </p:nvSpPr>
          <p:spPr bwMode="auto">
            <a:xfrm>
              <a:off x="5308230" y="4206875"/>
              <a:ext cx="844041" cy="25400"/>
            </a:xfrm>
            <a:custGeom>
              <a:avLst/>
              <a:gdLst>
                <a:gd name="T0" fmla="*/ 0 w 149"/>
                <a:gd name="T1" fmla="*/ 5 h 8"/>
                <a:gd name="T2" fmla="*/ 149 w 149"/>
                <a:gd name="T3" fmla="*/ 3 h 8"/>
                <a:gd name="T4" fmla="*/ 74 w 149"/>
                <a:gd name="T5" fmla="*/ 6 h 8"/>
                <a:gd name="T6" fmla="*/ 0 w 149"/>
                <a:gd name="T7" fmla="*/ 5 h 8"/>
              </a:gdLst>
              <a:ahLst/>
              <a:cxnLst>
                <a:cxn ang="0">
                  <a:pos x="T0" y="T1"/>
                </a:cxn>
                <a:cxn ang="0">
                  <a:pos x="T2" y="T3"/>
                </a:cxn>
                <a:cxn ang="0">
                  <a:pos x="T4" y="T5"/>
                </a:cxn>
                <a:cxn ang="0">
                  <a:pos x="T6" y="T7"/>
                </a:cxn>
              </a:cxnLst>
              <a:rect l="0" t="0" r="r" b="b"/>
              <a:pathLst>
                <a:path w="149" h="8">
                  <a:moveTo>
                    <a:pt x="0" y="5"/>
                  </a:moveTo>
                  <a:cubicBezTo>
                    <a:pt x="45" y="6"/>
                    <a:pt x="109" y="0"/>
                    <a:pt x="149" y="3"/>
                  </a:cubicBezTo>
                  <a:cubicBezTo>
                    <a:pt x="126" y="5"/>
                    <a:pt x="100" y="6"/>
                    <a:pt x="74" y="6"/>
                  </a:cubicBezTo>
                  <a:cubicBezTo>
                    <a:pt x="51" y="7"/>
                    <a:pt x="26" y="8"/>
                    <a:pt x="0"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95">
              <a:extLst>
                <a:ext uri="{FF2B5EF4-FFF2-40B4-BE49-F238E27FC236}">
                  <a16:creationId xmlns:a16="http://schemas.microsoft.com/office/drawing/2014/main" id="{911DD377-89E0-4E07-AF09-726ADCA042F0}"/>
                </a:ext>
              </a:extLst>
            </p:cNvPr>
            <p:cNvSpPr>
              <a:spLocks/>
            </p:cNvSpPr>
            <p:nvPr/>
          </p:nvSpPr>
          <p:spPr bwMode="auto">
            <a:xfrm>
              <a:off x="5941261" y="4351338"/>
              <a:ext cx="172140" cy="15875"/>
            </a:xfrm>
            <a:custGeom>
              <a:avLst/>
              <a:gdLst>
                <a:gd name="T0" fmla="*/ 0 w 30"/>
                <a:gd name="T1" fmla="*/ 1 h 5"/>
                <a:gd name="T2" fmla="*/ 30 w 30"/>
                <a:gd name="T3" fmla="*/ 2 h 5"/>
                <a:gd name="T4" fmla="*/ 0 w 30"/>
                <a:gd name="T5" fmla="*/ 1 h 5"/>
              </a:gdLst>
              <a:ahLst/>
              <a:cxnLst>
                <a:cxn ang="0">
                  <a:pos x="T0" y="T1"/>
                </a:cxn>
                <a:cxn ang="0">
                  <a:pos x="T2" y="T3"/>
                </a:cxn>
                <a:cxn ang="0">
                  <a:pos x="T4" y="T5"/>
                </a:cxn>
              </a:cxnLst>
              <a:rect l="0" t="0" r="r" b="b"/>
              <a:pathLst>
                <a:path w="30" h="5">
                  <a:moveTo>
                    <a:pt x="0" y="1"/>
                  </a:moveTo>
                  <a:cubicBezTo>
                    <a:pt x="10" y="1"/>
                    <a:pt x="23" y="0"/>
                    <a:pt x="30" y="2"/>
                  </a:cubicBezTo>
                  <a:cubicBezTo>
                    <a:pt x="20" y="1"/>
                    <a:pt x="3" y="5"/>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96">
              <a:extLst>
                <a:ext uri="{FF2B5EF4-FFF2-40B4-BE49-F238E27FC236}">
                  <a16:creationId xmlns:a16="http://schemas.microsoft.com/office/drawing/2014/main" id="{B4582E0A-52FD-4572-B37D-16D4A2EDA773}"/>
                </a:ext>
              </a:extLst>
            </p:cNvPr>
            <p:cNvSpPr>
              <a:spLocks/>
            </p:cNvSpPr>
            <p:nvPr/>
          </p:nvSpPr>
          <p:spPr bwMode="auto">
            <a:xfrm>
              <a:off x="5624746" y="4338638"/>
              <a:ext cx="169364" cy="9525"/>
            </a:xfrm>
            <a:custGeom>
              <a:avLst/>
              <a:gdLst>
                <a:gd name="T0" fmla="*/ 0 w 30"/>
                <a:gd name="T1" fmla="*/ 2 h 3"/>
                <a:gd name="T2" fmla="*/ 30 w 30"/>
                <a:gd name="T3" fmla="*/ 1 h 3"/>
                <a:gd name="T4" fmla="*/ 0 w 30"/>
                <a:gd name="T5" fmla="*/ 2 h 3"/>
              </a:gdLst>
              <a:ahLst/>
              <a:cxnLst>
                <a:cxn ang="0">
                  <a:pos x="T0" y="T1"/>
                </a:cxn>
                <a:cxn ang="0">
                  <a:pos x="T2" y="T3"/>
                </a:cxn>
                <a:cxn ang="0">
                  <a:pos x="T4" y="T5"/>
                </a:cxn>
              </a:cxnLst>
              <a:rect l="0" t="0" r="r" b="b"/>
              <a:pathLst>
                <a:path w="30" h="3">
                  <a:moveTo>
                    <a:pt x="0" y="2"/>
                  </a:moveTo>
                  <a:cubicBezTo>
                    <a:pt x="12" y="0"/>
                    <a:pt x="18" y="0"/>
                    <a:pt x="30" y="1"/>
                  </a:cubicBezTo>
                  <a:cubicBezTo>
                    <a:pt x="21" y="3"/>
                    <a:pt x="14" y="3"/>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100">
              <a:extLst>
                <a:ext uri="{FF2B5EF4-FFF2-40B4-BE49-F238E27FC236}">
                  <a16:creationId xmlns:a16="http://schemas.microsoft.com/office/drawing/2014/main" id="{615DEC0F-0BD3-48E7-90C3-85DE8D977C69}"/>
                </a:ext>
              </a:extLst>
            </p:cNvPr>
            <p:cNvSpPr>
              <a:spLocks/>
            </p:cNvSpPr>
            <p:nvPr/>
          </p:nvSpPr>
          <p:spPr bwMode="auto">
            <a:xfrm>
              <a:off x="5438724" y="4341813"/>
              <a:ext cx="116611" cy="12700"/>
            </a:xfrm>
            <a:custGeom>
              <a:avLst/>
              <a:gdLst>
                <a:gd name="T0" fmla="*/ 0 w 21"/>
                <a:gd name="T1" fmla="*/ 2 h 4"/>
                <a:gd name="T2" fmla="*/ 21 w 21"/>
                <a:gd name="T3" fmla="*/ 1 h 4"/>
                <a:gd name="T4" fmla="*/ 0 w 21"/>
                <a:gd name="T5" fmla="*/ 2 h 4"/>
              </a:gdLst>
              <a:ahLst/>
              <a:cxnLst>
                <a:cxn ang="0">
                  <a:pos x="T0" y="T1"/>
                </a:cxn>
                <a:cxn ang="0">
                  <a:pos x="T2" y="T3"/>
                </a:cxn>
                <a:cxn ang="0">
                  <a:pos x="T4" y="T5"/>
                </a:cxn>
              </a:cxnLst>
              <a:rect l="0" t="0" r="r" b="b"/>
              <a:pathLst>
                <a:path w="21" h="4">
                  <a:moveTo>
                    <a:pt x="0" y="2"/>
                  </a:moveTo>
                  <a:cubicBezTo>
                    <a:pt x="6" y="1"/>
                    <a:pt x="14" y="0"/>
                    <a:pt x="21" y="1"/>
                  </a:cubicBezTo>
                  <a:cubicBezTo>
                    <a:pt x="15" y="3"/>
                    <a:pt x="7" y="4"/>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101">
              <a:extLst>
                <a:ext uri="{FF2B5EF4-FFF2-40B4-BE49-F238E27FC236}">
                  <a16:creationId xmlns:a16="http://schemas.microsoft.com/office/drawing/2014/main" id="{85CFCADD-FB80-490E-85AC-ADC95D8872E0}"/>
                </a:ext>
              </a:extLst>
            </p:cNvPr>
            <p:cNvSpPr>
              <a:spLocks/>
            </p:cNvSpPr>
            <p:nvPr/>
          </p:nvSpPr>
          <p:spPr bwMode="auto">
            <a:xfrm>
              <a:off x="5466489" y="4179888"/>
              <a:ext cx="83293" cy="14288"/>
            </a:xfrm>
            <a:custGeom>
              <a:avLst/>
              <a:gdLst>
                <a:gd name="T0" fmla="*/ 12 w 15"/>
                <a:gd name="T1" fmla="*/ 2 h 4"/>
                <a:gd name="T2" fmla="*/ 2 w 15"/>
                <a:gd name="T3" fmla="*/ 4 h 4"/>
                <a:gd name="T4" fmla="*/ 12 w 15"/>
                <a:gd name="T5" fmla="*/ 2 h 4"/>
              </a:gdLst>
              <a:ahLst/>
              <a:cxnLst>
                <a:cxn ang="0">
                  <a:pos x="T0" y="T1"/>
                </a:cxn>
                <a:cxn ang="0">
                  <a:pos x="T2" y="T3"/>
                </a:cxn>
                <a:cxn ang="0">
                  <a:pos x="T4" y="T5"/>
                </a:cxn>
              </a:cxnLst>
              <a:rect l="0" t="0" r="r" b="b"/>
              <a:pathLst>
                <a:path w="15" h="4">
                  <a:moveTo>
                    <a:pt x="12" y="2"/>
                  </a:moveTo>
                  <a:cubicBezTo>
                    <a:pt x="8" y="3"/>
                    <a:pt x="4" y="2"/>
                    <a:pt x="2" y="4"/>
                  </a:cubicBezTo>
                  <a:cubicBezTo>
                    <a:pt x="0" y="0"/>
                    <a:pt x="15" y="1"/>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102">
              <a:extLst>
                <a:ext uri="{FF2B5EF4-FFF2-40B4-BE49-F238E27FC236}">
                  <a16:creationId xmlns:a16="http://schemas.microsoft.com/office/drawing/2014/main" id="{C2A77059-9436-42C0-9483-0D3B10A65BC2}"/>
                </a:ext>
              </a:extLst>
            </p:cNvPr>
            <p:cNvSpPr>
              <a:spLocks/>
            </p:cNvSpPr>
            <p:nvPr/>
          </p:nvSpPr>
          <p:spPr bwMode="auto">
            <a:xfrm>
              <a:off x="5283243" y="4338638"/>
              <a:ext cx="149928" cy="15875"/>
            </a:xfrm>
            <a:custGeom>
              <a:avLst/>
              <a:gdLst>
                <a:gd name="T0" fmla="*/ 26 w 26"/>
                <a:gd name="T1" fmla="*/ 4 h 5"/>
                <a:gd name="T2" fmla="*/ 0 w 26"/>
                <a:gd name="T3" fmla="*/ 3 h 5"/>
                <a:gd name="T4" fmla="*/ 26 w 26"/>
                <a:gd name="T5" fmla="*/ 4 h 5"/>
              </a:gdLst>
              <a:ahLst/>
              <a:cxnLst>
                <a:cxn ang="0">
                  <a:pos x="T0" y="T1"/>
                </a:cxn>
                <a:cxn ang="0">
                  <a:pos x="T2" y="T3"/>
                </a:cxn>
                <a:cxn ang="0">
                  <a:pos x="T4" y="T5"/>
                </a:cxn>
              </a:cxnLst>
              <a:rect l="0" t="0" r="r" b="b"/>
              <a:pathLst>
                <a:path w="26" h="5">
                  <a:moveTo>
                    <a:pt x="26" y="4"/>
                  </a:moveTo>
                  <a:cubicBezTo>
                    <a:pt x="16" y="5"/>
                    <a:pt x="10" y="4"/>
                    <a:pt x="0" y="3"/>
                  </a:cubicBezTo>
                  <a:cubicBezTo>
                    <a:pt x="8" y="2"/>
                    <a:pt x="24" y="0"/>
                    <a:pt x="2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103">
              <a:extLst>
                <a:ext uri="{FF2B5EF4-FFF2-40B4-BE49-F238E27FC236}">
                  <a16:creationId xmlns:a16="http://schemas.microsoft.com/office/drawing/2014/main" id="{05F8E716-905F-4024-BF23-37BE801ED129}"/>
                </a:ext>
              </a:extLst>
            </p:cNvPr>
            <p:cNvSpPr>
              <a:spLocks/>
            </p:cNvSpPr>
            <p:nvPr/>
          </p:nvSpPr>
          <p:spPr bwMode="auto">
            <a:xfrm>
              <a:off x="5261032" y="4360863"/>
              <a:ext cx="141600" cy="9525"/>
            </a:xfrm>
            <a:custGeom>
              <a:avLst/>
              <a:gdLst>
                <a:gd name="T0" fmla="*/ 8 w 25"/>
                <a:gd name="T1" fmla="*/ 0 h 3"/>
                <a:gd name="T2" fmla="*/ 14 w 25"/>
                <a:gd name="T3" fmla="*/ 2 h 3"/>
                <a:gd name="T4" fmla="*/ 0 w 25"/>
                <a:gd name="T5" fmla="*/ 1 h 3"/>
                <a:gd name="T6" fmla="*/ 8 w 25"/>
                <a:gd name="T7" fmla="*/ 0 h 3"/>
              </a:gdLst>
              <a:ahLst/>
              <a:cxnLst>
                <a:cxn ang="0">
                  <a:pos x="T0" y="T1"/>
                </a:cxn>
                <a:cxn ang="0">
                  <a:pos x="T2" y="T3"/>
                </a:cxn>
                <a:cxn ang="0">
                  <a:pos x="T4" y="T5"/>
                </a:cxn>
                <a:cxn ang="0">
                  <a:pos x="T6" y="T7"/>
                </a:cxn>
              </a:cxnLst>
              <a:rect l="0" t="0" r="r" b="b"/>
              <a:pathLst>
                <a:path w="25" h="3">
                  <a:moveTo>
                    <a:pt x="8" y="0"/>
                  </a:moveTo>
                  <a:cubicBezTo>
                    <a:pt x="11" y="0"/>
                    <a:pt x="25" y="1"/>
                    <a:pt x="14" y="2"/>
                  </a:cubicBezTo>
                  <a:cubicBezTo>
                    <a:pt x="11" y="2"/>
                    <a:pt x="5" y="3"/>
                    <a:pt x="0" y="1"/>
                  </a:cubicBezTo>
                  <a:cubicBezTo>
                    <a:pt x="3" y="1"/>
                    <a:pt x="5"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105">
              <a:extLst>
                <a:ext uri="{FF2B5EF4-FFF2-40B4-BE49-F238E27FC236}">
                  <a16:creationId xmlns:a16="http://schemas.microsoft.com/office/drawing/2014/main" id="{ECE12751-FF80-4520-9719-24E6CA56B168}"/>
                </a:ext>
              </a:extLst>
            </p:cNvPr>
            <p:cNvSpPr>
              <a:spLocks/>
            </p:cNvSpPr>
            <p:nvPr/>
          </p:nvSpPr>
          <p:spPr bwMode="auto">
            <a:xfrm>
              <a:off x="5199950" y="4219575"/>
              <a:ext cx="88846" cy="17463"/>
            </a:xfrm>
            <a:custGeom>
              <a:avLst/>
              <a:gdLst>
                <a:gd name="T0" fmla="*/ 0 w 16"/>
                <a:gd name="T1" fmla="*/ 3 h 5"/>
                <a:gd name="T2" fmla="*/ 16 w 16"/>
                <a:gd name="T3" fmla="*/ 3 h 5"/>
                <a:gd name="T4" fmla="*/ 0 w 16"/>
                <a:gd name="T5" fmla="*/ 3 h 5"/>
              </a:gdLst>
              <a:ahLst/>
              <a:cxnLst>
                <a:cxn ang="0">
                  <a:pos x="T0" y="T1"/>
                </a:cxn>
                <a:cxn ang="0">
                  <a:pos x="T2" y="T3"/>
                </a:cxn>
                <a:cxn ang="0">
                  <a:pos x="T4" y="T5"/>
                </a:cxn>
              </a:cxnLst>
              <a:rect l="0" t="0" r="r" b="b"/>
              <a:pathLst>
                <a:path w="16" h="5">
                  <a:moveTo>
                    <a:pt x="0" y="3"/>
                  </a:moveTo>
                  <a:cubicBezTo>
                    <a:pt x="2" y="2"/>
                    <a:pt x="12" y="0"/>
                    <a:pt x="16" y="3"/>
                  </a:cubicBezTo>
                  <a:cubicBezTo>
                    <a:pt x="11" y="3"/>
                    <a:pt x="3" y="5"/>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107">
              <a:extLst>
                <a:ext uri="{FF2B5EF4-FFF2-40B4-BE49-F238E27FC236}">
                  <a16:creationId xmlns:a16="http://schemas.microsoft.com/office/drawing/2014/main" id="{23D90665-10D8-4A26-99DF-43390E46E683}"/>
                </a:ext>
              </a:extLst>
            </p:cNvPr>
            <p:cNvSpPr>
              <a:spLocks/>
            </p:cNvSpPr>
            <p:nvPr/>
          </p:nvSpPr>
          <p:spPr bwMode="auto">
            <a:xfrm>
              <a:off x="5027810" y="4344988"/>
              <a:ext cx="136047" cy="12700"/>
            </a:xfrm>
            <a:custGeom>
              <a:avLst/>
              <a:gdLst>
                <a:gd name="T0" fmla="*/ 24 w 24"/>
                <a:gd name="T1" fmla="*/ 1 h 4"/>
                <a:gd name="T2" fmla="*/ 0 w 24"/>
                <a:gd name="T3" fmla="*/ 2 h 4"/>
                <a:gd name="T4" fmla="*/ 24 w 24"/>
                <a:gd name="T5" fmla="*/ 1 h 4"/>
              </a:gdLst>
              <a:ahLst/>
              <a:cxnLst>
                <a:cxn ang="0">
                  <a:pos x="T0" y="T1"/>
                </a:cxn>
                <a:cxn ang="0">
                  <a:pos x="T2" y="T3"/>
                </a:cxn>
                <a:cxn ang="0">
                  <a:pos x="T4" y="T5"/>
                </a:cxn>
              </a:cxnLst>
              <a:rect l="0" t="0" r="r" b="b"/>
              <a:pathLst>
                <a:path w="24" h="4">
                  <a:moveTo>
                    <a:pt x="24" y="1"/>
                  </a:moveTo>
                  <a:cubicBezTo>
                    <a:pt x="15" y="4"/>
                    <a:pt x="8" y="4"/>
                    <a:pt x="0" y="2"/>
                  </a:cubicBezTo>
                  <a:cubicBezTo>
                    <a:pt x="7" y="2"/>
                    <a:pt x="18" y="0"/>
                    <a:pt x="2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108">
              <a:extLst>
                <a:ext uri="{FF2B5EF4-FFF2-40B4-BE49-F238E27FC236}">
                  <a16:creationId xmlns:a16="http://schemas.microsoft.com/office/drawing/2014/main" id="{211D0E87-D288-4811-A790-E8921786B33E}"/>
                </a:ext>
              </a:extLst>
            </p:cNvPr>
            <p:cNvSpPr>
              <a:spLocks/>
            </p:cNvSpPr>
            <p:nvPr/>
          </p:nvSpPr>
          <p:spPr bwMode="auto">
            <a:xfrm>
              <a:off x="4433650" y="4222750"/>
              <a:ext cx="702443" cy="20638"/>
            </a:xfrm>
            <a:custGeom>
              <a:avLst/>
              <a:gdLst>
                <a:gd name="T0" fmla="*/ 0 w 124"/>
                <a:gd name="T1" fmla="*/ 0 h 6"/>
                <a:gd name="T2" fmla="*/ 123 w 124"/>
                <a:gd name="T3" fmla="*/ 1 h 6"/>
                <a:gd name="T4" fmla="*/ 123 w 124"/>
                <a:gd name="T5" fmla="*/ 3 h 6"/>
                <a:gd name="T6" fmla="*/ 22 w 124"/>
                <a:gd name="T7" fmla="*/ 3 h 6"/>
                <a:gd name="T8" fmla="*/ 0 w 124"/>
                <a:gd name="T9" fmla="*/ 0 h 6"/>
              </a:gdLst>
              <a:ahLst/>
              <a:cxnLst>
                <a:cxn ang="0">
                  <a:pos x="T0" y="T1"/>
                </a:cxn>
                <a:cxn ang="0">
                  <a:pos x="T2" y="T3"/>
                </a:cxn>
                <a:cxn ang="0">
                  <a:pos x="T4" y="T5"/>
                </a:cxn>
                <a:cxn ang="0">
                  <a:pos x="T6" y="T7"/>
                </a:cxn>
                <a:cxn ang="0">
                  <a:pos x="T8" y="T9"/>
                </a:cxn>
              </a:cxnLst>
              <a:rect l="0" t="0" r="r" b="b"/>
              <a:pathLst>
                <a:path w="124" h="6">
                  <a:moveTo>
                    <a:pt x="0" y="0"/>
                  </a:moveTo>
                  <a:cubicBezTo>
                    <a:pt x="43" y="0"/>
                    <a:pt x="80" y="0"/>
                    <a:pt x="123" y="1"/>
                  </a:cubicBezTo>
                  <a:cubicBezTo>
                    <a:pt x="124" y="1"/>
                    <a:pt x="124" y="3"/>
                    <a:pt x="123" y="3"/>
                  </a:cubicBezTo>
                  <a:cubicBezTo>
                    <a:pt x="90" y="3"/>
                    <a:pt x="53" y="3"/>
                    <a:pt x="22" y="3"/>
                  </a:cubicBezTo>
                  <a:cubicBezTo>
                    <a:pt x="15" y="3"/>
                    <a:pt x="5" y="6"/>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109">
              <a:extLst>
                <a:ext uri="{FF2B5EF4-FFF2-40B4-BE49-F238E27FC236}">
                  <a16:creationId xmlns:a16="http://schemas.microsoft.com/office/drawing/2014/main" id="{AF24C646-1B56-47B0-A79D-D27226100A8B}"/>
                </a:ext>
              </a:extLst>
            </p:cNvPr>
            <p:cNvSpPr>
              <a:spLocks/>
            </p:cNvSpPr>
            <p:nvPr/>
          </p:nvSpPr>
          <p:spPr bwMode="auto">
            <a:xfrm>
              <a:off x="4955622" y="4305300"/>
              <a:ext cx="49976" cy="9525"/>
            </a:xfrm>
            <a:custGeom>
              <a:avLst/>
              <a:gdLst>
                <a:gd name="T0" fmla="*/ 0 w 9"/>
                <a:gd name="T1" fmla="*/ 1 h 3"/>
                <a:gd name="T2" fmla="*/ 9 w 9"/>
                <a:gd name="T3" fmla="*/ 2 h 3"/>
                <a:gd name="T4" fmla="*/ 0 w 9"/>
                <a:gd name="T5" fmla="*/ 1 h 3"/>
              </a:gdLst>
              <a:ahLst/>
              <a:cxnLst>
                <a:cxn ang="0">
                  <a:pos x="T0" y="T1"/>
                </a:cxn>
                <a:cxn ang="0">
                  <a:pos x="T2" y="T3"/>
                </a:cxn>
                <a:cxn ang="0">
                  <a:pos x="T4" y="T5"/>
                </a:cxn>
              </a:cxnLst>
              <a:rect l="0" t="0" r="r" b="b"/>
              <a:pathLst>
                <a:path w="9" h="3">
                  <a:moveTo>
                    <a:pt x="0" y="1"/>
                  </a:moveTo>
                  <a:cubicBezTo>
                    <a:pt x="4" y="1"/>
                    <a:pt x="8" y="0"/>
                    <a:pt x="9" y="2"/>
                  </a:cubicBezTo>
                  <a:cubicBezTo>
                    <a:pt x="5" y="2"/>
                    <a:pt x="1" y="3"/>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110">
              <a:extLst>
                <a:ext uri="{FF2B5EF4-FFF2-40B4-BE49-F238E27FC236}">
                  <a16:creationId xmlns:a16="http://schemas.microsoft.com/office/drawing/2014/main" id="{118DDBDD-4B6F-4C72-8AC5-71406D376F88}"/>
                </a:ext>
              </a:extLst>
            </p:cNvPr>
            <p:cNvSpPr>
              <a:spLocks/>
            </p:cNvSpPr>
            <p:nvPr/>
          </p:nvSpPr>
          <p:spPr bwMode="auto">
            <a:xfrm>
              <a:off x="4902869" y="4256088"/>
              <a:ext cx="58306" cy="15875"/>
            </a:xfrm>
            <a:custGeom>
              <a:avLst/>
              <a:gdLst>
                <a:gd name="T0" fmla="*/ 0 w 10"/>
                <a:gd name="T1" fmla="*/ 2 h 5"/>
                <a:gd name="T2" fmla="*/ 9 w 10"/>
                <a:gd name="T3" fmla="*/ 3 h 5"/>
                <a:gd name="T4" fmla="*/ 0 w 10"/>
                <a:gd name="T5" fmla="*/ 2 h 5"/>
              </a:gdLst>
              <a:ahLst/>
              <a:cxnLst>
                <a:cxn ang="0">
                  <a:pos x="T0" y="T1"/>
                </a:cxn>
                <a:cxn ang="0">
                  <a:pos x="T2" y="T3"/>
                </a:cxn>
                <a:cxn ang="0">
                  <a:pos x="T4" y="T5"/>
                </a:cxn>
              </a:cxnLst>
              <a:rect l="0" t="0" r="r" b="b"/>
              <a:pathLst>
                <a:path w="10" h="5">
                  <a:moveTo>
                    <a:pt x="0" y="2"/>
                  </a:moveTo>
                  <a:cubicBezTo>
                    <a:pt x="3" y="2"/>
                    <a:pt x="10" y="0"/>
                    <a:pt x="9" y="3"/>
                  </a:cubicBezTo>
                  <a:cubicBezTo>
                    <a:pt x="4" y="2"/>
                    <a:pt x="2" y="5"/>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111">
              <a:extLst>
                <a:ext uri="{FF2B5EF4-FFF2-40B4-BE49-F238E27FC236}">
                  <a16:creationId xmlns:a16="http://schemas.microsoft.com/office/drawing/2014/main" id="{A37D5434-6E4B-4E4C-906D-2DB74A8FF8DF}"/>
                </a:ext>
              </a:extLst>
            </p:cNvPr>
            <p:cNvSpPr>
              <a:spLocks/>
            </p:cNvSpPr>
            <p:nvPr/>
          </p:nvSpPr>
          <p:spPr bwMode="auto">
            <a:xfrm>
              <a:off x="4814022" y="4489450"/>
              <a:ext cx="66635" cy="15875"/>
            </a:xfrm>
            <a:custGeom>
              <a:avLst/>
              <a:gdLst>
                <a:gd name="T0" fmla="*/ 0 w 12"/>
                <a:gd name="T1" fmla="*/ 1 h 5"/>
                <a:gd name="T2" fmla="*/ 12 w 12"/>
                <a:gd name="T3" fmla="*/ 2 h 5"/>
                <a:gd name="T4" fmla="*/ 0 w 12"/>
                <a:gd name="T5" fmla="*/ 1 h 5"/>
              </a:gdLst>
              <a:ahLst/>
              <a:cxnLst>
                <a:cxn ang="0">
                  <a:pos x="T0" y="T1"/>
                </a:cxn>
                <a:cxn ang="0">
                  <a:pos x="T2" y="T3"/>
                </a:cxn>
                <a:cxn ang="0">
                  <a:pos x="T4" y="T5"/>
                </a:cxn>
              </a:cxnLst>
              <a:rect l="0" t="0" r="r" b="b"/>
              <a:pathLst>
                <a:path w="12" h="5">
                  <a:moveTo>
                    <a:pt x="0" y="1"/>
                  </a:moveTo>
                  <a:cubicBezTo>
                    <a:pt x="5" y="0"/>
                    <a:pt x="9" y="1"/>
                    <a:pt x="12" y="2"/>
                  </a:cubicBezTo>
                  <a:cubicBezTo>
                    <a:pt x="8" y="1"/>
                    <a:pt x="0" y="5"/>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112">
              <a:extLst>
                <a:ext uri="{FF2B5EF4-FFF2-40B4-BE49-F238E27FC236}">
                  <a16:creationId xmlns:a16="http://schemas.microsoft.com/office/drawing/2014/main" id="{B3B1486A-3FC4-42C1-87EE-D9E34F25362A}"/>
                </a:ext>
              </a:extLst>
            </p:cNvPr>
            <p:cNvSpPr>
              <a:spLocks/>
            </p:cNvSpPr>
            <p:nvPr/>
          </p:nvSpPr>
          <p:spPr bwMode="auto">
            <a:xfrm>
              <a:off x="4575248" y="4271963"/>
              <a:ext cx="102730" cy="9525"/>
            </a:xfrm>
            <a:custGeom>
              <a:avLst/>
              <a:gdLst>
                <a:gd name="T0" fmla="*/ 18 w 18"/>
                <a:gd name="T1" fmla="*/ 1 h 3"/>
                <a:gd name="T2" fmla="*/ 0 w 18"/>
                <a:gd name="T3" fmla="*/ 0 h 3"/>
                <a:gd name="T4" fmla="*/ 18 w 18"/>
                <a:gd name="T5" fmla="*/ 1 h 3"/>
              </a:gdLst>
              <a:ahLst/>
              <a:cxnLst>
                <a:cxn ang="0">
                  <a:pos x="T0" y="T1"/>
                </a:cxn>
                <a:cxn ang="0">
                  <a:pos x="T2" y="T3"/>
                </a:cxn>
                <a:cxn ang="0">
                  <a:pos x="T4" y="T5"/>
                </a:cxn>
              </a:cxnLst>
              <a:rect l="0" t="0" r="r" b="b"/>
              <a:pathLst>
                <a:path w="18" h="3">
                  <a:moveTo>
                    <a:pt x="18" y="1"/>
                  </a:moveTo>
                  <a:cubicBezTo>
                    <a:pt x="11" y="2"/>
                    <a:pt x="4" y="3"/>
                    <a:pt x="0" y="0"/>
                  </a:cubicBezTo>
                  <a:cubicBezTo>
                    <a:pt x="5" y="1"/>
                    <a:pt x="17" y="0"/>
                    <a:pt x="18"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113">
              <a:extLst>
                <a:ext uri="{FF2B5EF4-FFF2-40B4-BE49-F238E27FC236}">
                  <a16:creationId xmlns:a16="http://schemas.microsoft.com/office/drawing/2014/main" id="{01AD0B81-CE41-404F-AB35-7EFD36FF0BB9}"/>
                </a:ext>
              </a:extLst>
            </p:cNvPr>
            <p:cNvSpPr>
              <a:spLocks/>
            </p:cNvSpPr>
            <p:nvPr/>
          </p:nvSpPr>
          <p:spPr bwMode="auto">
            <a:xfrm>
              <a:off x="3939442" y="4471988"/>
              <a:ext cx="44423" cy="14288"/>
            </a:xfrm>
            <a:custGeom>
              <a:avLst/>
              <a:gdLst>
                <a:gd name="T0" fmla="*/ 0 w 8"/>
                <a:gd name="T1" fmla="*/ 1 h 4"/>
                <a:gd name="T2" fmla="*/ 8 w 8"/>
                <a:gd name="T3" fmla="*/ 2 h 4"/>
                <a:gd name="T4" fmla="*/ 0 w 8"/>
                <a:gd name="T5" fmla="*/ 1 h 4"/>
              </a:gdLst>
              <a:ahLst/>
              <a:cxnLst>
                <a:cxn ang="0">
                  <a:pos x="T0" y="T1"/>
                </a:cxn>
                <a:cxn ang="0">
                  <a:pos x="T2" y="T3"/>
                </a:cxn>
                <a:cxn ang="0">
                  <a:pos x="T4" y="T5"/>
                </a:cxn>
              </a:cxnLst>
              <a:rect l="0" t="0" r="r" b="b"/>
              <a:pathLst>
                <a:path w="8" h="4">
                  <a:moveTo>
                    <a:pt x="0" y="1"/>
                  </a:moveTo>
                  <a:cubicBezTo>
                    <a:pt x="3" y="2"/>
                    <a:pt x="8" y="0"/>
                    <a:pt x="8" y="2"/>
                  </a:cubicBezTo>
                  <a:cubicBezTo>
                    <a:pt x="5" y="3"/>
                    <a:pt x="2" y="4"/>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114">
              <a:extLst>
                <a:ext uri="{FF2B5EF4-FFF2-40B4-BE49-F238E27FC236}">
                  <a16:creationId xmlns:a16="http://schemas.microsoft.com/office/drawing/2014/main" id="{E4200C0F-4266-482B-8060-79EA2FA290BB}"/>
                </a:ext>
              </a:extLst>
            </p:cNvPr>
            <p:cNvSpPr>
              <a:spLocks/>
            </p:cNvSpPr>
            <p:nvPr/>
          </p:nvSpPr>
          <p:spPr bwMode="auto">
            <a:xfrm>
              <a:off x="3336951" y="4430713"/>
              <a:ext cx="63859" cy="12700"/>
            </a:xfrm>
            <a:custGeom>
              <a:avLst/>
              <a:gdLst>
                <a:gd name="T0" fmla="*/ 0 w 11"/>
                <a:gd name="T1" fmla="*/ 0 h 4"/>
                <a:gd name="T2" fmla="*/ 11 w 11"/>
                <a:gd name="T3" fmla="*/ 1 h 4"/>
                <a:gd name="T4" fmla="*/ 0 w 11"/>
                <a:gd name="T5" fmla="*/ 0 h 4"/>
              </a:gdLst>
              <a:ahLst/>
              <a:cxnLst>
                <a:cxn ang="0">
                  <a:pos x="T0" y="T1"/>
                </a:cxn>
                <a:cxn ang="0">
                  <a:pos x="T2" y="T3"/>
                </a:cxn>
                <a:cxn ang="0">
                  <a:pos x="T4" y="T5"/>
                </a:cxn>
              </a:cxnLst>
              <a:rect l="0" t="0" r="r" b="b"/>
              <a:pathLst>
                <a:path w="11" h="4">
                  <a:moveTo>
                    <a:pt x="0" y="0"/>
                  </a:moveTo>
                  <a:cubicBezTo>
                    <a:pt x="4" y="0"/>
                    <a:pt x="8" y="0"/>
                    <a:pt x="11" y="1"/>
                  </a:cubicBezTo>
                  <a:cubicBezTo>
                    <a:pt x="7" y="0"/>
                    <a:pt x="0"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115">
              <a:extLst>
                <a:ext uri="{FF2B5EF4-FFF2-40B4-BE49-F238E27FC236}">
                  <a16:creationId xmlns:a16="http://schemas.microsoft.com/office/drawing/2014/main" id="{55FE1B4D-42F8-4E54-A9DF-F1D761A680C4}"/>
                </a:ext>
              </a:extLst>
            </p:cNvPr>
            <p:cNvSpPr>
              <a:spLocks/>
            </p:cNvSpPr>
            <p:nvPr/>
          </p:nvSpPr>
          <p:spPr bwMode="auto">
            <a:xfrm>
              <a:off x="3248105" y="4425950"/>
              <a:ext cx="88846" cy="14288"/>
            </a:xfrm>
            <a:custGeom>
              <a:avLst/>
              <a:gdLst>
                <a:gd name="T0" fmla="*/ 0 w 16"/>
                <a:gd name="T1" fmla="*/ 1 h 4"/>
                <a:gd name="T2" fmla="*/ 14 w 16"/>
                <a:gd name="T3" fmla="*/ 3 h 4"/>
                <a:gd name="T4" fmla="*/ 0 w 16"/>
                <a:gd name="T5" fmla="*/ 1 h 4"/>
              </a:gdLst>
              <a:ahLst/>
              <a:cxnLst>
                <a:cxn ang="0">
                  <a:pos x="T0" y="T1"/>
                </a:cxn>
                <a:cxn ang="0">
                  <a:pos x="T2" y="T3"/>
                </a:cxn>
                <a:cxn ang="0">
                  <a:pos x="T4" y="T5"/>
                </a:cxn>
              </a:cxnLst>
              <a:rect l="0" t="0" r="r" b="b"/>
              <a:pathLst>
                <a:path w="16" h="4">
                  <a:moveTo>
                    <a:pt x="0" y="1"/>
                  </a:moveTo>
                  <a:cubicBezTo>
                    <a:pt x="3" y="0"/>
                    <a:pt x="16" y="0"/>
                    <a:pt x="14" y="3"/>
                  </a:cubicBezTo>
                  <a:cubicBezTo>
                    <a:pt x="11" y="1"/>
                    <a:pt x="4" y="4"/>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116">
              <a:extLst>
                <a:ext uri="{FF2B5EF4-FFF2-40B4-BE49-F238E27FC236}">
                  <a16:creationId xmlns:a16="http://schemas.microsoft.com/office/drawing/2014/main" id="{B2C0FDAC-300C-46FA-ADB8-41B5AC53524D}"/>
                </a:ext>
              </a:extLst>
            </p:cNvPr>
            <p:cNvSpPr>
              <a:spLocks/>
            </p:cNvSpPr>
            <p:nvPr/>
          </p:nvSpPr>
          <p:spPr bwMode="auto">
            <a:xfrm>
              <a:off x="2820531" y="4425950"/>
              <a:ext cx="410915" cy="20638"/>
            </a:xfrm>
            <a:custGeom>
              <a:avLst/>
              <a:gdLst>
                <a:gd name="T0" fmla="*/ 0 w 72"/>
                <a:gd name="T1" fmla="*/ 1 h 6"/>
                <a:gd name="T2" fmla="*/ 72 w 72"/>
                <a:gd name="T3" fmla="*/ 2 h 6"/>
                <a:gd name="T4" fmla="*/ 42 w 72"/>
                <a:gd name="T5" fmla="*/ 2 h 6"/>
                <a:gd name="T6" fmla="*/ 0 w 72"/>
                <a:gd name="T7" fmla="*/ 1 h 6"/>
              </a:gdLst>
              <a:ahLst/>
              <a:cxnLst>
                <a:cxn ang="0">
                  <a:pos x="T0" y="T1"/>
                </a:cxn>
                <a:cxn ang="0">
                  <a:pos x="T2" y="T3"/>
                </a:cxn>
                <a:cxn ang="0">
                  <a:pos x="T4" y="T5"/>
                </a:cxn>
                <a:cxn ang="0">
                  <a:pos x="T6" y="T7"/>
                </a:cxn>
              </a:cxnLst>
              <a:rect l="0" t="0" r="r" b="b"/>
              <a:pathLst>
                <a:path w="72" h="6">
                  <a:moveTo>
                    <a:pt x="0" y="1"/>
                  </a:moveTo>
                  <a:cubicBezTo>
                    <a:pt x="24" y="1"/>
                    <a:pt x="50" y="0"/>
                    <a:pt x="72" y="2"/>
                  </a:cubicBezTo>
                  <a:cubicBezTo>
                    <a:pt x="63" y="3"/>
                    <a:pt x="53" y="2"/>
                    <a:pt x="42" y="2"/>
                  </a:cubicBezTo>
                  <a:cubicBezTo>
                    <a:pt x="27" y="2"/>
                    <a:pt x="10" y="6"/>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117">
              <a:extLst>
                <a:ext uri="{FF2B5EF4-FFF2-40B4-BE49-F238E27FC236}">
                  <a16:creationId xmlns:a16="http://schemas.microsoft.com/office/drawing/2014/main" id="{EF2AE033-8617-452E-AE7D-97A0B619A92C}"/>
                </a:ext>
              </a:extLst>
            </p:cNvPr>
            <p:cNvSpPr>
              <a:spLocks/>
            </p:cNvSpPr>
            <p:nvPr/>
          </p:nvSpPr>
          <p:spPr bwMode="auto">
            <a:xfrm>
              <a:off x="2748344" y="4425950"/>
              <a:ext cx="55529" cy="20638"/>
            </a:xfrm>
            <a:custGeom>
              <a:avLst/>
              <a:gdLst>
                <a:gd name="T0" fmla="*/ 10 w 10"/>
                <a:gd name="T1" fmla="*/ 4 h 6"/>
                <a:gd name="T2" fmla="*/ 2 w 10"/>
                <a:gd name="T3" fmla="*/ 3 h 6"/>
                <a:gd name="T4" fmla="*/ 3 w 10"/>
                <a:gd name="T5" fmla="*/ 2 h 6"/>
                <a:gd name="T6" fmla="*/ 0 w 10"/>
                <a:gd name="T7" fmla="*/ 2 h 6"/>
                <a:gd name="T8" fmla="*/ 10 w 10"/>
                <a:gd name="T9" fmla="*/ 2 h 6"/>
                <a:gd name="T10" fmla="*/ 10 w 10"/>
                <a:gd name="T11" fmla="*/ 4 h 6"/>
              </a:gdLst>
              <a:ahLst/>
              <a:cxnLst>
                <a:cxn ang="0">
                  <a:pos x="T0" y="T1"/>
                </a:cxn>
                <a:cxn ang="0">
                  <a:pos x="T2" y="T3"/>
                </a:cxn>
                <a:cxn ang="0">
                  <a:pos x="T4" y="T5"/>
                </a:cxn>
                <a:cxn ang="0">
                  <a:pos x="T6" y="T7"/>
                </a:cxn>
                <a:cxn ang="0">
                  <a:pos x="T8" y="T9"/>
                </a:cxn>
                <a:cxn ang="0">
                  <a:pos x="T10" y="T11"/>
                </a:cxn>
              </a:cxnLst>
              <a:rect l="0" t="0" r="r" b="b"/>
              <a:pathLst>
                <a:path w="10" h="6">
                  <a:moveTo>
                    <a:pt x="10" y="4"/>
                  </a:moveTo>
                  <a:cubicBezTo>
                    <a:pt x="8" y="4"/>
                    <a:pt x="3" y="6"/>
                    <a:pt x="2" y="3"/>
                  </a:cubicBezTo>
                  <a:cubicBezTo>
                    <a:pt x="3" y="3"/>
                    <a:pt x="4" y="3"/>
                    <a:pt x="3" y="2"/>
                  </a:cubicBezTo>
                  <a:cubicBezTo>
                    <a:pt x="2" y="2"/>
                    <a:pt x="0" y="3"/>
                    <a:pt x="0" y="2"/>
                  </a:cubicBezTo>
                  <a:cubicBezTo>
                    <a:pt x="2" y="0"/>
                    <a:pt x="9" y="0"/>
                    <a:pt x="10" y="2"/>
                  </a:cubicBezTo>
                  <a:cubicBezTo>
                    <a:pt x="9" y="2"/>
                    <a:pt x="10" y="3"/>
                    <a:pt x="1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118">
              <a:extLst>
                <a:ext uri="{FF2B5EF4-FFF2-40B4-BE49-F238E27FC236}">
                  <a16:creationId xmlns:a16="http://schemas.microsoft.com/office/drawing/2014/main" id="{983165E8-9766-44D2-B9DC-70F05962668E}"/>
                </a:ext>
              </a:extLst>
            </p:cNvPr>
            <p:cNvSpPr>
              <a:spLocks/>
            </p:cNvSpPr>
            <p:nvPr/>
          </p:nvSpPr>
          <p:spPr bwMode="auto">
            <a:xfrm>
              <a:off x="2531781" y="4286250"/>
              <a:ext cx="124941" cy="15875"/>
            </a:xfrm>
            <a:custGeom>
              <a:avLst/>
              <a:gdLst>
                <a:gd name="T0" fmla="*/ 0 w 22"/>
                <a:gd name="T1" fmla="*/ 2 h 5"/>
                <a:gd name="T2" fmla="*/ 22 w 22"/>
                <a:gd name="T3" fmla="*/ 2 h 5"/>
                <a:gd name="T4" fmla="*/ 0 w 22"/>
                <a:gd name="T5" fmla="*/ 2 h 5"/>
              </a:gdLst>
              <a:ahLst/>
              <a:cxnLst>
                <a:cxn ang="0">
                  <a:pos x="T0" y="T1"/>
                </a:cxn>
                <a:cxn ang="0">
                  <a:pos x="T2" y="T3"/>
                </a:cxn>
                <a:cxn ang="0">
                  <a:pos x="T4" y="T5"/>
                </a:cxn>
              </a:cxnLst>
              <a:rect l="0" t="0" r="r" b="b"/>
              <a:pathLst>
                <a:path w="22" h="5">
                  <a:moveTo>
                    <a:pt x="0" y="2"/>
                  </a:moveTo>
                  <a:cubicBezTo>
                    <a:pt x="7" y="1"/>
                    <a:pt x="18" y="0"/>
                    <a:pt x="22" y="2"/>
                  </a:cubicBezTo>
                  <a:cubicBezTo>
                    <a:pt x="11" y="2"/>
                    <a:pt x="8" y="5"/>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120">
              <a:extLst>
                <a:ext uri="{FF2B5EF4-FFF2-40B4-BE49-F238E27FC236}">
                  <a16:creationId xmlns:a16="http://schemas.microsoft.com/office/drawing/2014/main" id="{FC454346-77C4-403E-A3CB-1706F90370DF}"/>
                </a:ext>
              </a:extLst>
            </p:cNvPr>
            <p:cNvSpPr>
              <a:spLocks/>
            </p:cNvSpPr>
            <p:nvPr/>
          </p:nvSpPr>
          <p:spPr bwMode="auto">
            <a:xfrm>
              <a:off x="2606746" y="4479925"/>
              <a:ext cx="49976" cy="9525"/>
            </a:xfrm>
            <a:custGeom>
              <a:avLst/>
              <a:gdLst>
                <a:gd name="T0" fmla="*/ 9 w 9"/>
                <a:gd name="T1" fmla="*/ 2 h 3"/>
                <a:gd name="T2" fmla="*/ 2 w 9"/>
                <a:gd name="T3" fmla="*/ 3 h 3"/>
                <a:gd name="T4" fmla="*/ 9 w 9"/>
                <a:gd name="T5" fmla="*/ 2 h 3"/>
              </a:gdLst>
              <a:ahLst/>
              <a:cxnLst>
                <a:cxn ang="0">
                  <a:pos x="T0" y="T1"/>
                </a:cxn>
                <a:cxn ang="0">
                  <a:pos x="T2" y="T3"/>
                </a:cxn>
                <a:cxn ang="0">
                  <a:pos x="T4" y="T5"/>
                </a:cxn>
              </a:cxnLst>
              <a:rect l="0" t="0" r="r" b="b"/>
              <a:pathLst>
                <a:path w="9" h="3">
                  <a:moveTo>
                    <a:pt x="9" y="2"/>
                  </a:moveTo>
                  <a:cubicBezTo>
                    <a:pt x="8" y="3"/>
                    <a:pt x="5" y="3"/>
                    <a:pt x="2" y="3"/>
                  </a:cubicBezTo>
                  <a:cubicBezTo>
                    <a:pt x="0" y="0"/>
                    <a:pt x="9" y="0"/>
                    <a:pt x="9"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127">
              <a:extLst>
                <a:ext uri="{FF2B5EF4-FFF2-40B4-BE49-F238E27FC236}">
                  <a16:creationId xmlns:a16="http://schemas.microsoft.com/office/drawing/2014/main" id="{CE3765B8-220C-4542-8E7E-E9B6096D6981}"/>
                </a:ext>
              </a:extLst>
            </p:cNvPr>
            <p:cNvSpPr>
              <a:spLocks/>
            </p:cNvSpPr>
            <p:nvPr/>
          </p:nvSpPr>
          <p:spPr bwMode="auto">
            <a:xfrm>
              <a:off x="9300765" y="4262438"/>
              <a:ext cx="222116" cy="15875"/>
            </a:xfrm>
            <a:custGeom>
              <a:avLst/>
              <a:gdLst>
                <a:gd name="T0" fmla="*/ 0 w 39"/>
                <a:gd name="T1" fmla="*/ 4 h 5"/>
                <a:gd name="T2" fmla="*/ 39 w 39"/>
                <a:gd name="T3" fmla="*/ 3 h 5"/>
                <a:gd name="T4" fmla="*/ 0 w 39"/>
                <a:gd name="T5" fmla="*/ 4 h 5"/>
              </a:gdLst>
              <a:ahLst/>
              <a:cxnLst>
                <a:cxn ang="0">
                  <a:pos x="T0" y="T1"/>
                </a:cxn>
                <a:cxn ang="0">
                  <a:pos x="T2" y="T3"/>
                </a:cxn>
                <a:cxn ang="0">
                  <a:pos x="T4" y="T5"/>
                </a:cxn>
              </a:cxnLst>
              <a:rect l="0" t="0" r="r" b="b"/>
              <a:pathLst>
                <a:path w="39" h="5">
                  <a:moveTo>
                    <a:pt x="0" y="4"/>
                  </a:moveTo>
                  <a:cubicBezTo>
                    <a:pt x="10" y="2"/>
                    <a:pt x="31" y="0"/>
                    <a:pt x="39" y="3"/>
                  </a:cubicBezTo>
                  <a:cubicBezTo>
                    <a:pt x="28" y="3"/>
                    <a:pt x="7" y="5"/>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128">
              <a:extLst>
                <a:ext uri="{FF2B5EF4-FFF2-40B4-BE49-F238E27FC236}">
                  <a16:creationId xmlns:a16="http://schemas.microsoft.com/office/drawing/2014/main" id="{E081A4A7-8434-4BF8-ACE3-2B26C92305E9}"/>
                </a:ext>
              </a:extLst>
            </p:cNvPr>
            <p:cNvSpPr>
              <a:spLocks/>
            </p:cNvSpPr>
            <p:nvPr/>
          </p:nvSpPr>
          <p:spPr bwMode="auto">
            <a:xfrm>
              <a:off x="9206366" y="4229100"/>
              <a:ext cx="191576" cy="14288"/>
            </a:xfrm>
            <a:custGeom>
              <a:avLst/>
              <a:gdLst>
                <a:gd name="T0" fmla="*/ 27 w 34"/>
                <a:gd name="T1" fmla="*/ 0 h 4"/>
                <a:gd name="T2" fmla="*/ 34 w 34"/>
                <a:gd name="T3" fmla="*/ 0 h 4"/>
                <a:gd name="T4" fmla="*/ 0 w 34"/>
                <a:gd name="T5" fmla="*/ 1 h 4"/>
                <a:gd name="T6" fmla="*/ 27 w 34"/>
                <a:gd name="T7" fmla="*/ 0 h 4"/>
              </a:gdLst>
              <a:ahLst/>
              <a:cxnLst>
                <a:cxn ang="0">
                  <a:pos x="T0" y="T1"/>
                </a:cxn>
                <a:cxn ang="0">
                  <a:pos x="T2" y="T3"/>
                </a:cxn>
                <a:cxn ang="0">
                  <a:pos x="T4" y="T5"/>
                </a:cxn>
                <a:cxn ang="0">
                  <a:pos x="T6" y="T7"/>
                </a:cxn>
              </a:cxnLst>
              <a:rect l="0" t="0" r="r" b="b"/>
              <a:pathLst>
                <a:path w="34" h="4">
                  <a:moveTo>
                    <a:pt x="27" y="0"/>
                  </a:moveTo>
                  <a:cubicBezTo>
                    <a:pt x="29" y="0"/>
                    <a:pt x="32" y="0"/>
                    <a:pt x="34" y="0"/>
                  </a:cubicBezTo>
                  <a:cubicBezTo>
                    <a:pt x="23" y="2"/>
                    <a:pt x="6" y="4"/>
                    <a:pt x="0" y="1"/>
                  </a:cubicBezTo>
                  <a:cubicBezTo>
                    <a:pt x="7" y="1"/>
                    <a:pt x="18" y="1"/>
                    <a:pt x="2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130">
              <a:extLst>
                <a:ext uri="{FF2B5EF4-FFF2-40B4-BE49-F238E27FC236}">
                  <a16:creationId xmlns:a16="http://schemas.microsoft.com/office/drawing/2014/main" id="{69CA5901-586D-49B1-A333-A6263EC30942}"/>
                </a:ext>
              </a:extLst>
            </p:cNvPr>
            <p:cNvSpPr>
              <a:spLocks/>
            </p:cNvSpPr>
            <p:nvPr/>
          </p:nvSpPr>
          <p:spPr bwMode="auto">
            <a:xfrm>
              <a:off x="8523359" y="4292600"/>
              <a:ext cx="69412" cy="12700"/>
            </a:xfrm>
            <a:custGeom>
              <a:avLst/>
              <a:gdLst>
                <a:gd name="T0" fmla="*/ 0 w 12"/>
                <a:gd name="T1" fmla="*/ 2 h 4"/>
                <a:gd name="T2" fmla="*/ 12 w 12"/>
                <a:gd name="T3" fmla="*/ 3 h 4"/>
                <a:gd name="T4" fmla="*/ 0 w 12"/>
                <a:gd name="T5" fmla="*/ 2 h 4"/>
              </a:gdLst>
              <a:ahLst/>
              <a:cxnLst>
                <a:cxn ang="0">
                  <a:pos x="T0" y="T1"/>
                </a:cxn>
                <a:cxn ang="0">
                  <a:pos x="T2" y="T3"/>
                </a:cxn>
                <a:cxn ang="0">
                  <a:pos x="T4" y="T5"/>
                </a:cxn>
              </a:cxnLst>
              <a:rect l="0" t="0" r="r" b="b"/>
              <a:pathLst>
                <a:path w="12" h="4">
                  <a:moveTo>
                    <a:pt x="0" y="2"/>
                  </a:moveTo>
                  <a:cubicBezTo>
                    <a:pt x="4" y="4"/>
                    <a:pt x="8" y="0"/>
                    <a:pt x="12" y="3"/>
                  </a:cubicBezTo>
                  <a:cubicBezTo>
                    <a:pt x="8" y="4"/>
                    <a:pt x="1" y="4"/>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133">
              <a:extLst>
                <a:ext uri="{FF2B5EF4-FFF2-40B4-BE49-F238E27FC236}">
                  <a16:creationId xmlns:a16="http://schemas.microsoft.com/office/drawing/2014/main" id="{08D86CB3-6CDA-4A87-9738-8DB6CED793CE}"/>
                </a:ext>
              </a:extLst>
            </p:cNvPr>
            <p:cNvSpPr>
              <a:spLocks/>
            </p:cNvSpPr>
            <p:nvPr/>
          </p:nvSpPr>
          <p:spPr bwMode="auto">
            <a:xfrm>
              <a:off x="8120775" y="4308475"/>
              <a:ext cx="74965" cy="15875"/>
            </a:xfrm>
            <a:custGeom>
              <a:avLst/>
              <a:gdLst>
                <a:gd name="T0" fmla="*/ 5 w 13"/>
                <a:gd name="T1" fmla="*/ 2 h 5"/>
                <a:gd name="T2" fmla="*/ 2 w 13"/>
                <a:gd name="T3" fmla="*/ 1 h 5"/>
                <a:gd name="T4" fmla="*/ 13 w 13"/>
                <a:gd name="T5" fmla="*/ 2 h 5"/>
                <a:gd name="T6" fmla="*/ 4 w 13"/>
                <a:gd name="T7" fmla="*/ 4 h 5"/>
                <a:gd name="T8" fmla="*/ 5 w 13"/>
                <a:gd name="T9" fmla="*/ 2 h 5"/>
              </a:gdLst>
              <a:ahLst/>
              <a:cxnLst>
                <a:cxn ang="0">
                  <a:pos x="T0" y="T1"/>
                </a:cxn>
                <a:cxn ang="0">
                  <a:pos x="T2" y="T3"/>
                </a:cxn>
                <a:cxn ang="0">
                  <a:pos x="T4" y="T5"/>
                </a:cxn>
                <a:cxn ang="0">
                  <a:pos x="T6" y="T7"/>
                </a:cxn>
                <a:cxn ang="0">
                  <a:pos x="T8" y="T9"/>
                </a:cxn>
              </a:cxnLst>
              <a:rect l="0" t="0" r="r" b="b"/>
              <a:pathLst>
                <a:path w="13" h="5">
                  <a:moveTo>
                    <a:pt x="5" y="2"/>
                  </a:moveTo>
                  <a:cubicBezTo>
                    <a:pt x="3" y="2"/>
                    <a:pt x="0" y="2"/>
                    <a:pt x="2" y="1"/>
                  </a:cubicBezTo>
                  <a:cubicBezTo>
                    <a:pt x="5" y="2"/>
                    <a:pt x="12" y="0"/>
                    <a:pt x="13" y="2"/>
                  </a:cubicBezTo>
                  <a:cubicBezTo>
                    <a:pt x="8" y="2"/>
                    <a:pt x="7" y="5"/>
                    <a:pt x="4" y="4"/>
                  </a:cubicBezTo>
                  <a:cubicBezTo>
                    <a:pt x="4" y="4"/>
                    <a:pt x="5" y="3"/>
                    <a:pt x="5"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135">
              <a:extLst>
                <a:ext uri="{FF2B5EF4-FFF2-40B4-BE49-F238E27FC236}">
                  <a16:creationId xmlns:a16="http://schemas.microsoft.com/office/drawing/2014/main" id="{099D9CF5-9D59-4F93-B0B8-A6A3B091BEEF}"/>
                </a:ext>
              </a:extLst>
            </p:cNvPr>
            <p:cNvSpPr>
              <a:spLocks/>
            </p:cNvSpPr>
            <p:nvPr/>
          </p:nvSpPr>
          <p:spPr bwMode="auto">
            <a:xfrm>
              <a:off x="7690424" y="4311650"/>
              <a:ext cx="347057" cy="33338"/>
            </a:xfrm>
            <a:custGeom>
              <a:avLst/>
              <a:gdLst>
                <a:gd name="T0" fmla="*/ 29 w 61"/>
                <a:gd name="T1" fmla="*/ 5 h 10"/>
                <a:gd name="T2" fmla="*/ 38 w 61"/>
                <a:gd name="T3" fmla="*/ 5 h 10"/>
                <a:gd name="T4" fmla="*/ 37 w 61"/>
                <a:gd name="T5" fmla="*/ 2 h 10"/>
                <a:gd name="T6" fmla="*/ 61 w 61"/>
                <a:gd name="T7" fmla="*/ 2 h 10"/>
                <a:gd name="T8" fmla="*/ 60 w 61"/>
                <a:gd name="T9" fmla="*/ 3 h 10"/>
                <a:gd name="T10" fmla="*/ 61 w 61"/>
                <a:gd name="T11" fmla="*/ 4 h 10"/>
                <a:gd name="T12" fmla="*/ 56 w 61"/>
                <a:gd name="T13" fmla="*/ 5 h 10"/>
                <a:gd name="T14" fmla="*/ 42 w 61"/>
                <a:gd name="T15" fmla="*/ 7 h 10"/>
                <a:gd name="T16" fmla="*/ 42 w 61"/>
                <a:gd name="T17" fmla="*/ 3 h 10"/>
                <a:gd name="T18" fmla="*/ 39 w 61"/>
                <a:gd name="T19" fmla="*/ 5 h 10"/>
                <a:gd name="T20" fmla="*/ 41 w 61"/>
                <a:gd name="T21" fmla="*/ 7 h 10"/>
                <a:gd name="T22" fmla="*/ 0 w 61"/>
                <a:gd name="T23" fmla="*/ 5 h 10"/>
                <a:gd name="T24" fmla="*/ 29 w 61"/>
                <a:gd name="T25"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 h="10">
                  <a:moveTo>
                    <a:pt x="29" y="5"/>
                  </a:moveTo>
                  <a:cubicBezTo>
                    <a:pt x="35" y="4"/>
                    <a:pt x="32" y="3"/>
                    <a:pt x="38" y="5"/>
                  </a:cubicBezTo>
                  <a:cubicBezTo>
                    <a:pt x="37" y="4"/>
                    <a:pt x="36" y="3"/>
                    <a:pt x="37" y="2"/>
                  </a:cubicBezTo>
                  <a:cubicBezTo>
                    <a:pt x="44" y="3"/>
                    <a:pt x="53" y="0"/>
                    <a:pt x="61" y="2"/>
                  </a:cubicBezTo>
                  <a:cubicBezTo>
                    <a:pt x="60" y="2"/>
                    <a:pt x="59" y="2"/>
                    <a:pt x="60" y="3"/>
                  </a:cubicBezTo>
                  <a:cubicBezTo>
                    <a:pt x="60" y="3"/>
                    <a:pt x="61" y="3"/>
                    <a:pt x="61" y="4"/>
                  </a:cubicBezTo>
                  <a:cubicBezTo>
                    <a:pt x="58" y="4"/>
                    <a:pt x="54" y="2"/>
                    <a:pt x="56" y="5"/>
                  </a:cubicBezTo>
                  <a:cubicBezTo>
                    <a:pt x="49" y="5"/>
                    <a:pt x="47" y="2"/>
                    <a:pt x="42" y="7"/>
                  </a:cubicBezTo>
                  <a:cubicBezTo>
                    <a:pt x="41" y="5"/>
                    <a:pt x="46" y="3"/>
                    <a:pt x="42" y="3"/>
                  </a:cubicBezTo>
                  <a:cubicBezTo>
                    <a:pt x="41" y="3"/>
                    <a:pt x="39" y="4"/>
                    <a:pt x="39" y="5"/>
                  </a:cubicBezTo>
                  <a:cubicBezTo>
                    <a:pt x="40" y="5"/>
                    <a:pt x="41" y="5"/>
                    <a:pt x="41" y="7"/>
                  </a:cubicBezTo>
                  <a:cubicBezTo>
                    <a:pt x="30" y="10"/>
                    <a:pt x="9" y="10"/>
                    <a:pt x="0" y="5"/>
                  </a:cubicBezTo>
                  <a:cubicBezTo>
                    <a:pt x="11" y="5"/>
                    <a:pt x="28" y="1"/>
                    <a:pt x="29"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136">
              <a:extLst>
                <a:ext uri="{FF2B5EF4-FFF2-40B4-BE49-F238E27FC236}">
                  <a16:creationId xmlns:a16="http://schemas.microsoft.com/office/drawing/2014/main" id="{B41EBA5F-F1E6-4C88-AE44-FA966A702B96}"/>
                </a:ext>
              </a:extLst>
            </p:cNvPr>
            <p:cNvSpPr>
              <a:spLocks noEditPoints="1"/>
            </p:cNvSpPr>
            <p:nvPr/>
          </p:nvSpPr>
          <p:spPr bwMode="auto">
            <a:xfrm>
              <a:off x="2498463" y="4229100"/>
              <a:ext cx="5225279" cy="184150"/>
            </a:xfrm>
            <a:custGeom>
              <a:avLst/>
              <a:gdLst>
                <a:gd name="T0" fmla="*/ 48 w 921"/>
                <a:gd name="T1" fmla="*/ 20 h 56"/>
                <a:gd name="T2" fmla="*/ 31 w 921"/>
                <a:gd name="T3" fmla="*/ 23 h 56"/>
                <a:gd name="T4" fmla="*/ 5 w 921"/>
                <a:gd name="T5" fmla="*/ 31 h 56"/>
                <a:gd name="T6" fmla="*/ 2 w 921"/>
                <a:gd name="T7" fmla="*/ 43 h 56"/>
                <a:gd name="T8" fmla="*/ 148 w 921"/>
                <a:gd name="T9" fmla="*/ 51 h 56"/>
                <a:gd name="T10" fmla="*/ 166 w 921"/>
                <a:gd name="T11" fmla="*/ 53 h 56"/>
                <a:gd name="T12" fmla="*/ 344 w 921"/>
                <a:gd name="T13" fmla="*/ 53 h 56"/>
                <a:gd name="T14" fmla="*/ 644 w 921"/>
                <a:gd name="T15" fmla="*/ 49 h 56"/>
                <a:gd name="T16" fmla="*/ 783 w 921"/>
                <a:gd name="T17" fmla="*/ 41 h 56"/>
                <a:gd name="T18" fmla="*/ 826 w 921"/>
                <a:gd name="T19" fmla="*/ 39 h 56"/>
                <a:gd name="T20" fmla="*/ 645 w 921"/>
                <a:gd name="T21" fmla="*/ 45 h 56"/>
                <a:gd name="T22" fmla="*/ 287 w 921"/>
                <a:gd name="T23" fmla="*/ 44 h 56"/>
                <a:gd name="T24" fmla="*/ 406 w 921"/>
                <a:gd name="T25" fmla="*/ 42 h 56"/>
                <a:gd name="T26" fmla="*/ 386 w 921"/>
                <a:gd name="T27" fmla="*/ 37 h 56"/>
                <a:gd name="T28" fmla="*/ 373 w 921"/>
                <a:gd name="T29" fmla="*/ 41 h 56"/>
                <a:gd name="T30" fmla="*/ 349 w 921"/>
                <a:gd name="T31" fmla="*/ 41 h 56"/>
                <a:gd name="T32" fmla="*/ 193 w 921"/>
                <a:gd name="T33" fmla="*/ 38 h 56"/>
                <a:gd name="T34" fmla="*/ 115 w 921"/>
                <a:gd name="T35" fmla="*/ 37 h 56"/>
                <a:gd name="T36" fmla="*/ 264 w 921"/>
                <a:gd name="T37" fmla="*/ 29 h 56"/>
                <a:gd name="T38" fmla="*/ 281 w 921"/>
                <a:gd name="T39" fmla="*/ 25 h 56"/>
                <a:gd name="T40" fmla="*/ 314 w 921"/>
                <a:gd name="T41" fmla="*/ 31 h 56"/>
                <a:gd name="T42" fmla="*/ 296 w 921"/>
                <a:gd name="T43" fmla="*/ 27 h 56"/>
                <a:gd name="T44" fmla="*/ 329 w 921"/>
                <a:gd name="T45" fmla="*/ 23 h 56"/>
                <a:gd name="T46" fmla="*/ 377 w 921"/>
                <a:gd name="T47" fmla="*/ 19 h 56"/>
                <a:gd name="T48" fmla="*/ 530 w 921"/>
                <a:gd name="T49" fmla="*/ 20 h 56"/>
                <a:gd name="T50" fmla="*/ 921 w 921"/>
                <a:gd name="T51" fmla="*/ 0 h 56"/>
                <a:gd name="T52" fmla="*/ 618 w 921"/>
                <a:gd name="T53" fmla="*/ 11 h 56"/>
                <a:gd name="T54" fmla="*/ 525 w 921"/>
                <a:gd name="T55" fmla="*/ 16 h 56"/>
                <a:gd name="T56" fmla="*/ 495 w 921"/>
                <a:gd name="T57" fmla="*/ 13 h 56"/>
                <a:gd name="T58" fmla="*/ 447 w 921"/>
                <a:gd name="T59" fmla="*/ 16 h 56"/>
                <a:gd name="T60" fmla="*/ 427 w 921"/>
                <a:gd name="T61" fmla="*/ 14 h 56"/>
                <a:gd name="T62" fmla="*/ 391 w 921"/>
                <a:gd name="T63" fmla="*/ 13 h 56"/>
                <a:gd name="T64" fmla="*/ 347 w 921"/>
                <a:gd name="T65" fmla="*/ 16 h 56"/>
                <a:gd name="T66" fmla="*/ 341 w 921"/>
                <a:gd name="T67" fmla="*/ 13 h 56"/>
                <a:gd name="T68" fmla="*/ 329 w 921"/>
                <a:gd name="T69" fmla="*/ 16 h 56"/>
                <a:gd name="T70" fmla="*/ 318 w 921"/>
                <a:gd name="T71" fmla="*/ 13 h 56"/>
                <a:gd name="T72" fmla="*/ 296 w 921"/>
                <a:gd name="T73" fmla="*/ 15 h 56"/>
                <a:gd name="T74" fmla="*/ 278 w 921"/>
                <a:gd name="T75" fmla="*/ 12 h 56"/>
                <a:gd name="T76" fmla="*/ 29 w 921"/>
                <a:gd name="T77" fmla="*/ 17 h 56"/>
                <a:gd name="T78" fmla="*/ 33 w 921"/>
                <a:gd name="T79" fmla="*/ 22 h 56"/>
                <a:gd name="T80" fmla="*/ 180 w 921"/>
                <a:gd name="T81" fmla="*/ 42 h 56"/>
                <a:gd name="T82" fmla="*/ 135 w 921"/>
                <a:gd name="T83" fmla="*/ 41 h 56"/>
                <a:gd name="T84" fmla="*/ 135 w 921"/>
                <a:gd name="T85" fmla="*/ 41 h 56"/>
                <a:gd name="T86" fmla="*/ 233 w 921"/>
                <a:gd name="T87" fmla="*/ 28 h 56"/>
                <a:gd name="T88" fmla="*/ 233 w 921"/>
                <a:gd name="T89" fmla="*/ 2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21" h="56">
                  <a:moveTo>
                    <a:pt x="33" y="22"/>
                  </a:moveTo>
                  <a:cubicBezTo>
                    <a:pt x="38" y="22"/>
                    <a:pt x="41" y="20"/>
                    <a:pt x="48" y="20"/>
                  </a:cubicBezTo>
                  <a:cubicBezTo>
                    <a:pt x="47" y="26"/>
                    <a:pt x="34" y="23"/>
                    <a:pt x="30" y="25"/>
                  </a:cubicBezTo>
                  <a:cubicBezTo>
                    <a:pt x="29" y="24"/>
                    <a:pt x="30" y="23"/>
                    <a:pt x="31" y="23"/>
                  </a:cubicBezTo>
                  <a:cubicBezTo>
                    <a:pt x="28" y="22"/>
                    <a:pt x="19" y="22"/>
                    <a:pt x="21" y="27"/>
                  </a:cubicBezTo>
                  <a:cubicBezTo>
                    <a:pt x="13" y="28"/>
                    <a:pt x="7" y="26"/>
                    <a:pt x="5" y="31"/>
                  </a:cubicBezTo>
                  <a:cubicBezTo>
                    <a:pt x="6" y="35"/>
                    <a:pt x="12" y="35"/>
                    <a:pt x="17" y="36"/>
                  </a:cubicBezTo>
                  <a:cubicBezTo>
                    <a:pt x="13" y="39"/>
                    <a:pt x="2" y="37"/>
                    <a:pt x="2" y="43"/>
                  </a:cubicBezTo>
                  <a:cubicBezTo>
                    <a:pt x="8" y="39"/>
                    <a:pt x="0" y="50"/>
                    <a:pt x="6" y="53"/>
                  </a:cubicBezTo>
                  <a:cubicBezTo>
                    <a:pt x="53" y="52"/>
                    <a:pt x="107" y="51"/>
                    <a:pt x="148" y="51"/>
                  </a:cubicBezTo>
                  <a:cubicBezTo>
                    <a:pt x="147" y="53"/>
                    <a:pt x="146" y="51"/>
                    <a:pt x="144" y="51"/>
                  </a:cubicBezTo>
                  <a:cubicBezTo>
                    <a:pt x="146" y="56"/>
                    <a:pt x="164" y="45"/>
                    <a:pt x="166" y="53"/>
                  </a:cubicBezTo>
                  <a:cubicBezTo>
                    <a:pt x="214" y="49"/>
                    <a:pt x="290" y="55"/>
                    <a:pt x="343" y="52"/>
                  </a:cubicBezTo>
                  <a:cubicBezTo>
                    <a:pt x="345" y="51"/>
                    <a:pt x="346" y="53"/>
                    <a:pt x="344" y="53"/>
                  </a:cubicBezTo>
                  <a:cubicBezTo>
                    <a:pt x="408" y="53"/>
                    <a:pt x="479" y="52"/>
                    <a:pt x="540" y="51"/>
                  </a:cubicBezTo>
                  <a:cubicBezTo>
                    <a:pt x="572" y="50"/>
                    <a:pt x="612" y="52"/>
                    <a:pt x="644" y="49"/>
                  </a:cubicBezTo>
                  <a:cubicBezTo>
                    <a:pt x="652" y="48"/>
                    <a:pt x="659" y="44"/>
                    <a:pt x="660" y="48"/>
                  </a:cubicBezTo>
                  <a:cubicBezTo>
                    <a:pt x="705" y="44"/>
                    <a:pt x="740" y="44"/>
                    <a:pt x="783" y="41"/>
                  </a:cubicBezTo>
                  <a:cubicBezTo>
                    <a:pt x="783" y="40"/>
                    <a:pt x="781" y="41"/>
                    <a:pt x="781" y="40"/>
                  </a:cubicBezTo>
                  <a:cubicBezTo>
                    <a:pt x="803" y="43"/>
                    <a:pt x="807" y="38"/>
                    <a:pt x="826" y="39"/>
                  </a:cubicBezTo>
                  <a:cubicBezTo>
                    <a:pt x="827" y="36"/>
                    <a:pt x="821" y="39"/>
                    <a:pt x="823" y="36"/>
                  </a:cubicBezTo>
                  <a:cubicBezTo>
                    <a:pt x="754" y="39"/>
                    <a:pt x="702" y="43"/>
                    <a:pt x="645" y="45"/>
                  </a:cubicBezTo>
                  <a:cubicBezTo>
                    <a:pt x="527" y="49"/>
                    <a:pt x="400" y="49"/>
                    <a:pt x="290" y="46"/>
                  </a:cubicBezTo>
                  <a:cubicBezTo>
                    <a:pt x="288" y="46"/>
                    <a:pt x="288" y="44"/>
                    <a:pt x="287" y="44"/>
                  </a:cubicBezTo>
                  <a:cubicBezTo>
                    <a:pt x="260" y="44"/>
                    <a:pt x="232" y="42"/>
                    <a:pt x="206" y="41"/>
                  </a:cubicBezTo>
                  <a:cubicBezTo>
                    <a:pt x="275" y="39"/>
                    <a:pt x="332" y="44"/>
                    <a:pt x="406" y="42"/>
                  </a:cubicBezTo>
                  <a:cubicBezTo>
                    <a:pt x="400" y="39"/>
                    <a:pt x="385" y="42"/>
                    <a:pt x="378" y="40"/>
                  </a:cubicBezTo>
                  <a:cubicBezTo>
                    <a:pt x="379" y="36"/>
                    <a:pt x="383" y="40"/>
                    <a:pt x="386" y="37"/>
                  </a:cubicBezTo>
                  <a:cubicBezTo>
                    <a:pt x="384" y="35"/>
                    <a:pt x="377" y="37"/>
                    <a:pt x="373" y="37"/>
                  </a:cubicBezTo>
                  <a:cubicBezTo>
                    <a:pt x="373" y="38"/>
                    <a:pt x="373" y="40"/>
                    <a:pt x="373" y="41"/>
                  </a:cubicBezTo>
                  <a:cubicBezTo>
                    <a:pt x="366" y="40"/>
                    <a:pt x="358" y="40"/>
                    <a:pt x="352" y="38"/>
                  </a:cubicBezTo>
                  <a:cubicBezTo>
                    <a:pt x="348" y="37"/>
                    <a:pt x="351" y="41"/>
                    <a:pt x="349" y="41"/>
                  </a:cubicBezTo>
                  <a:cubicBezTo>
                    <a:pt x="316" y="39"/>
                    <a:pt x="277" y="42"/>
                    <a:pt x="246" y="36"/>
                  </a:cubicBezTo>
                  <a:cubicBezTo>
                    <a:pt x="235" y="40"/>
                    <a:pt x="210" y="36"/>
                    <a:pt x="193" y="38"/>
                  </a:cubicBezTo>
                  <a:cubicBezTo>
                    <a:pt x="169" y="39"/>
                    <a:pt x="140" y="35"/>
                    <a:pt x="122" y="35"/>
                  </a:cubicBezTo>
                  <a:cubicBezTo>
                    <a:pt x="122" y="35"/>
                    <a:pt x="117" y="37"/>
                    <a:pt x="115" y="37"/>
                  </a:cubicBezTo>
                  <a:cubicBezTo>
                    <a:pt x="106" y="38"/>
                    <a:pt x="96" y="36"/>
                    <a:pt x="89" y="35"/>
                  </a:cubicBezTo>
                  <a:cubicBezTo>
                    <a:pt x="145" y="28"/>
                    <a:pt x="219" y="35"/>
                    <a:pt x="264" y="29"/>
                  </a:cubicBezTo>
                  <a:cubicBezTo>
                    <a:pt x="253" y="29"/>
                    <a:pt x="246" y="29"/>
                    <a:pt x="241" y="26"/>
                  </a:cubicBezTo>
                  <a:cubicBezTo>
                    <a:pt x="256" y="28"/>
                    <a:pt x="258" y="23"/>
                    <a:pt x="281" y="25"/>
                  </a:cubicBezTo>
                  <a:cubicBezTo>
                    <a:pt x="285" y="27"/>
                    <a:pt x="277" y="30"/>
                    <a:pt x="280" y="31"/>
                  </a:cubicBezTo>
                  <a:cubicBezTo>
                    <a:pt x="292" y="30"/>
                    <a:pt x="301" y="33"/>
                    <a:pt x="314" y="31"/>
                  </a:cubicBezTo>
                  <a:cubicBezTo>
                    <a:pt x="307" y="29"/>
                    <a:pt x="299" y="28"/>
                    <a:pt x="291" y="28"/>
                  </a:cubicBezTo>
                  <a:cubicBezTo>
                    <a:pt x="290" y="26"/>
                    <a:pt x="295" y="28"/>
                    <a:pt x="296" y="27"/>
                  </a:cubicBezTo>
                  <a:cubicBezTo>
                    <a:pt x="282" y="23"/>
                    <a:pt x="315" y="25"/>
                    <a:pt x="319" y="25"/>
                  </a:cubicBezTo>
                  <a:cubicBezTo>
                    <a:pt x="323" y="25"/>
                    <a:pt x="327" y="23"/>
                    <a:pt x="329" y="23"/>
                  </a:cubicBezTo>
                  <a:cubicBezTo>
                    <a:pt x="339" y="22"/>
                    <a:pt x="361" y="22"/>
                    <a:pt x="372" y="23"/>
                  </a:cubicBezTo>
                  <a:cubicBezTo>
                    <a:pt x="372" y="20"/>
                    <a:pt x="375" y="20"/>
                    <a:pt x="377" y="19"/>
                  </a:cubicBezTo>
                  <a:cubicBezTo>
                    <a:pt x="381" y="19"/>
                    <a:pt x="384" y="21"/>
                    <a:pt x="388" y="22"/>
                  </a:cubicBezTo>
                  <a:cubicBezTo>
                    <a:pt x="433" y="19"/>
                    <a:pt x="486" y="18"/>
                    <a:pt x="530" y="20"/>
                  </a:cubicBezTo>
                  <a:cubicBezTo>
                    <a:pt x="530" y="19"/>
                    <a:pt x="529" y="19"/>
                    <a:pt x="530" y="18"/>
                  </a:cubicBezTo>
                  <a:cubicBezTo>
                    <a:pt x="648" y="16"/>
                    <a:pt x="801" y="9"/>
                    <a:pt x="921" y="0"/>
                  </a:cubicBezTo>
                  <a:cubicBezTo>
                    <a:pt x="823" y="2"/>
                    <a:pt x="728" y="10"/>
                    <a:pt x="635" y="13"/>
                  </a:cubicBezTo>
                  <a:cubicBezTo>
                    <a:pt x="631" y="10"/>
                    <a:pt x="625" y="10"/>
                    <a:pt x="618" y="11"/>
                  </a:cubicBezTo>
                  <a:cubicBezTo>
                    <a:pt x="621" y="12"/>
                    <a:pt x="628" y="11"/>
                    <a:pt x="632" y="12"/>
                  </a:cubicBezTo>
                  <a:cubicBezTo>
                    <a:pt x="603" y="14"/>
                    <a:pt x="556" y="14"/>
                    <a:pt x="525" y="16"/>
                  </a:cubicBezTo>
                  <a:cubicBezTo>
                    <a:pt x="521" y="16"/>
                    <a:pt x="528" y="12"/>
                    <a:pt x="524" y="13"/>
                  </a:cubicBezTo>
                  <a:cubicBezTo>
                    <a:pt x="511" y="14"/>
                    <a:pt x="505" y="13"/>
                    <a:pt x="495" y="13"/>
                  </a:cubicBezTo>
                  <a:cubicBezTo>
                    <a:pt x="499" y="15"/>
                    <a:pt x="505" y="15"/>
                    <a:pt x="511" y="14"/>
                  </a:cubicBezTo>
                  <a:cubicBezTo>
                    <a:pt x="489" y="17"/>
                    <a:pt x="467" y="17"/>
                    <a:pt x="447" y="16"/>
                  </a:cubicBezTo>
                  <a:cubicBezTo>
                    <a:pt x="445" y="14"/>
                    <a:pt x="443" y="13"/>
                    <a:pt x="432" y="14"/>
                  </a:cubicBezTo>
                  <a:cubicBezTo>
                    <a:pt x="431" y="14"/>
                    <a:pt x="427" y="14"/>
                    <a:pt x="427" y="14"/>
                  </a:cubicBezTo>
                  <a:cubicBezTo>
                    <a:pt x="426" y="15"/>
                    <a:pt x="424" y="17"/>
                    <a:pt x="418" y="16"/>
                  </a:cubicBezTo>
                  <a:cubicBezTo>
                    <a:pt x="420" y="12"/>
                    <a:pt x="400" y="14"/>
                    <a:pt x="391" y="13"/>
                  </a:cubicBezTo>
                  <a:cubicBezTo>
                    <a:pt x="391" y="14"/>
                    <a:pt x="393" y="14"/>
                    <a:pt x="393" y="15"/>
                  </a:cubicBezTo>
                  <a:cubicBezTo>
                    <a:pt x="378" y="16"/>
                    <a:pt x="363" y="17"/>
                    <a:pt x="347" y="16"/>
                  </a:cubicBezTo>
                  <a:cubicBezTo>
                    <a:pt x="349" y="14"/>
                    <a:pt x="356" y="15"/>
                    <a:pt x="358" y="14"/>
                  </a:cubicBezTo>
                  <a:cubicBezTo>
                    <a:pt x="354" y="11"/>
                    <a:pt x="345" y="15"/>
                    <a:pt x="341" y="13"/>
                  </a:cubicBezTo>
                  <a:cubicBezTo>
                    <a:pt x="341" y="15"/>
                    <a:pt x="346" y="13"/>
                    <a:pt x="346" y="15"/>
                  </a:cubicBezTo>
                  <a:cubicBezTo>
                    <a:pt x="340" y="17"/>
                    <a:pt x="336" y="16"/>
                    <a:pt x="329" y="16"/>
                  </a:cubicBezTo>
                  <a:cubicBezTo>
                    <a:pt x="334" y="13"/>
                    <a:pt x="325" y="10"/>
                    <a:pt x="332" y="10"/>
                  </a:cubicBezTo>
                  <a:cubicBezTo>
                    <a:pt x="326" y="8"/>
                    <a:pt x="321" y="9"/>
                    <a:pt x="318" y="13"/>
                  </a:cubicBezTo>
                  <a:cubicBezTo>
                    <a:pt x="319" y="15"/>
                    <a:pt x="323" y="14"/>
                    <a:pt x="327" y="14"/>
                  </a:cubicBezTo>
                  <a:cubicBezTo>
                    <a:pt x="318" y="17"/>
                    <a:pt x="308" y="16"/>
                    <a:pt x="296" y="15"/>
                  </a:cubicBezTo>
                  <a:cubicBezTo>
                    <a:pt x="297" y="12"/>
                    <a:pt x="302" y="14"/>
                    <a:pt x="305" y="13"/>
                  </a:cubicBezTo>
                  <a:cubicBezTo>
                    <a:pt x="298" y="11"/>
                    <a:pt x="289" y="12"/>
                    <a:pt x="278" y="12"/>
                  </a:cubicBezTo>
                  <a:cubicBezTo>
                    <a:pt x="277" y="11"/>
                    <a:pt x="281" y="10"/>
                    <a:pt x="277" y="8"/>
                  </a:cubicBezTo>
                  <a:cubicBezTo>
                    <a:pt x="194" y="2"/>
                    <a:pt x="109" y="12"/>
                    <a:pt x="29" y="17"/>
                  </a:cubicBezTo>
                  <a:cubicBezTo>
                    <a:pt x="28" y="21"/>
                    <a:pt x="34" y="18"/>
                    <a:pt x="36" y="19"/>
                  </a:cubicBezTo>
                  <a:cubicBezTo>
                    <a:pt x="37" y="21"/>
                    <a:pt x="31" y="18"/>
                    <a:pt x="33" y="22"/>
                  </a:cubicBezTo>
                  <a:close/>
                  <a:moveTo>
                    <a:pt x="162" y="41"/>
                  </a:moveTo>
                  <a:cubicBezTo>
                    <a:pt x="168" y="40"/>
                    <a:pt x="177" y="38"/>
                    <a:pt x="180" y="42"/>
                  </a:cubicBezTo>
                  <a:cubicBezTo>
                    <a:pt x="174" y="42"/>
                    <a:pt x="165" y="44"/>
                    <a:pt x="162" y="41"/>
                  </a:cubicBezTo>
                  <a:close/>
                  <a:moveTo>
                    <a:pt x="135" y="41"/>
                  </a:moveTo>
                  <a:cubicBezTo>
                    <a:pt x="148" y="41"/>
                    <a:pt x="152" y="40"/>
                    <a:pt x="161" y="42"/>
                  </a:cubicBezTo>
                  <a:cubicBezTo>
                    <a:pt x="152" y="42"/>
                    <a:pt x="141" y="44"/>
                    <a:pt x="135" y="41"/>
                  </a:cubicBezTo>
                  <a:close/>
                  <a:moveTo>
                    <a:pt x="233" y="25"/>
                  </a:moveTo>
                  <a:cubicBezTo>
                    <a:pt x="233" y="26"/>
                    <a:pt x="233" y="27"/>
                    <a:pt x="233" y="28"/>
                  </a:cubicBezTo>
                  <a:cubicBezTo>
                    <a:pt x="225" y="30"/>
                    <a:pt x="216" y="27"/>
                    <a:pt x="208" y="25"/>
                  </a:cubicBezTo>
                  <a:cubicBezTo>
                    <a:pt x="218" y="23"/>
                    <a:pt x="225" y="26"/>
                    <a:pt x="233"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137">
              <a:extLst>
                <a:ext uri="{FF2B5EF4-FFF2-40B4-BE49-F238E27FC236}">
                  <a16:creationId xmlns:a16="http://schemas.microsoft.com/office/drawing/2014/main" id="{DBDAEAA1-8BE0-4C50-B693-D45AB0C8C669}"/>
                </a:ext>
              </a:extLst>
            </p:cNvPr>
            <p:cNvSpPr>
              <a:spLocks/>
            </p:cNvSpPr>
            <p:nvPr/>
          </p:nvSpPr>
          <p:spPr bwMode="auto">
            <a:xfrm>
              <a:off x="4922305" y="4271963"/>
              <a:ext cx="0" cy="3175"/>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138">
              <a:extLst>
                <a:ext uri="{FF2B5EF4-FFF2-40B4-BE49-F238E27FC236}">
                  <a16:creationId xmlns:a16="http://schemas.microsoft.com/office/drawing/2014/main" id="{A62152E8-6616-41B0-AF83-56E7E4E7F1AD}"/>
                </a:ext>
              </a:extLst>
            </p:cNvPr>
            <p:cNvSpPr>
              <a:spLocks/>
            </p:cNvSpPr>
            <p:nvPr/>
          </p:nvSpPr>
          <p:spPr bwMode="auto">
            <a:xfrm>
              <a:off x="7609908" y="4324350"/>
              <a:ext cx="52753" cy="14288"/>
            </a:xfrm>
            <a:custGeom>
              <a:avLst/>
              <a:gdLst>
                <a:gd name="T0" fmla="*/ 9 w 9"/>
                <a:gd name="T1" fmla="*/ 2 h 4"/>
                <a:gd name="T2" fmla="*/ 6 w 9"/>
                <a:gd name="T3" fmla="*/ 3 h 4"/>
                <a:gd name="T4" fmla="*/ 6 w 9"/>
                <a:gd name="T5" fmla="*/ 4 h 4"/>
                <a:gd name="T6" fmla="*/ 0 w 9"/>
                <a:gd name="T7" fmla="*/ 4 h 4"/>
                <a:gd name="T8" fmla="*/ 0 w 9"/>
                <a:gd name="T9" fmla="*/ 1 h 4"/>
                <a:gd name="T10" fmla="*/ 9 w 9"/>
                <a:gd name="T11" fmla="*/ 2 h 4"/>
              </a:gdLst>
              <a:ahLst/>
              <a:cxnLst>
                <a:cxn ang="0">
                  <a:pos x="T0" y="T1"/>
                </a:cxn>
                <a:cxn ang="0">
                  <a:pos x="T2" y="T3"/>
                </a:cxn>
                <a:cxn ang="0">
                  <a:pos x="T4" y="T5"/>
                </a:cxn>
                <a:cxn ang="0">
                  <a:pos x="T6" y="T7"/>
                </a:cxn>
                <a:cxn ang="0">
                  <a:pos x="T8" y="T9"/>
                </a:cxn>
                <a:cxn ang="0">
                  <a:pos x="T10" y="T11"/>
                </a:cxn>
              </a:cxnLst>
              <a:rect l="0" t="0" r="r" b="b"/>
              <a:pathLst>
                <a:path w="9" h="4">
                  <a:moveTo>
                    <a:pt x="9" y="2"/>
                  </a:moveTo>
                  <a:cubicBezTo>
                    <a:pt x="8" y="2"/>
                    <a:pt x="6" y="2"/>
                    <a:pt x="6" y="3"/>
                  </a:cubicBezTo>
                  <a:cubicBezTo>
                    <a:pt x="7" y="3"/>
                    <a:pt x="7" y="4"/>
                    <a:pt x="6" y="4"/>
                  </a:cubicBezTo>
                  <a:cubicBezTo>
                    <a:pt x="4" y="3"/>
                    <a:pt x="4" y="4"/>
                    <a:pt x="0" y="4"/>
                  </a:cubicBezTo>
                  <a:cubicBezTo>
                    <a:pt x="0" y="3"/>
                    <a:pt x="0" y="2"/>
                    <a:pt x="0" y="1"/>
                  </a:cubicBezTo>
                  <a:cubicBezTo>
                    <a:pt x="4" y="3"/>
                    <a:pt x="6" y="0"/>
                    <a:pt x="9"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139">
              <a:extLst>
                <a:ext uri="{FF2B5EF4-FFF2-40B4-BE49-F238E27FC236}">
                  <a16:creationId xmlns:a16="http://schemas.microsoft.com/office/drawing/2014/main" id="{5D494E18-234F-4F49-BBE9-CD07B3D96082}"/>
                </a:ext>
              </a:extLst>
            </p:cNvPr>
            <p:cNvSpPr>
              <a:spLocks/>
            </p:cNvSpPr>
            <p:nvPr/>
          </p:nvSpPr>
          <p:spPr bwMode="auto">
            <a:xfrm>
              <a:off x="7207322" y="4298950"/>
              <a:ext cx="130494" cy="12700"/>
            </a:xfrm>
            <a:custGeom>
              <a:avLst/>
              <a:gdLst>
                <a:gd name="T0" fmla="*/ 23 w 23"/>
                <a:gd name="T1" fmla="*/ 2 h 4"/>
                <a:gd name="T2" fmla="*/ 2 w 23"/>
                <a:gd name="T3" fmla="*/ 2 h 4"/>
                <a:gd name="T4" fmla="*/ 23 w 23"/>
                <a:gd name="T5" fmla="*/ 2 h 4"/>
              </a:gdLst>
              <a:ahLst/>
              <a:cxnLst>
                <a:cxn ang="0">
                  <a:pos x="T0" y="T1"/>
                </a:cxn>
                <a:cxn ang="0">
                  <a:pos x="T2" y="T3"/>
                </a:cxn>
                <a:cxn ang="0">
                  <a:pos x="T4" y="T5"/>
                </a:cxn>
              </a:cxnLst>
              <a:rect l="0" t="0" r="r" b="b"/>
              <a:pathLst>
                <a:path w="23" h="4">
                  <a:moveTo>
                    <a:pt x="23" y="2"/>
                  </a:moveTo>
                  <a:cubicBezTo>
                    <a:pt x="17" y="4"/>
                    <a:pt x="0" y="4"/>
                    <a:pt x="2" y="2"/>
                  </a:cubicBezTo>
                  <a:cubicBezTo>
                    <a:pt x="5" y="2"/>
                    <a:pt x="20" y="0"/>
                    <a:pt x="23"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140">
              <a:extLst>
                <a:ext uri="{FF2B5EF4-FFF2-40B4-BE49-F238E27FC236}">
                  <a16:creationId xmlns:a16="http://schemas.microsoft.com/office/drawing/2014/main" id="{BC39AAEE-A99E-48A5-ABBC-ECBDCFF919B3}"/>
                </a:ext>
              </a:extLst>
            </p:cNvPr>
            <p:cNvSpPr>
              <a:spLocks/>
            </p:cNvSpPr>
            <p:nvPr/>
          </p:nvSpPr>
          <p:spPr bwMode="auto">
            <a:xfrm>
              <a:off x="7223981" y="4344988"/>
              <a:ext cx="63859" cy="15875"/>
            </a:xfrm>
            <a:custGeom>
              <a:avLst/>
              <a:gdLst>
                <a:gd name="T0" fmla="*/ 4 w 11"/>
                <a:gd name="T1" fmla="*/ 2 h 5"/>
                <a:gd name="T2" fmla="*/ 9 w 11"/>
                <a:gd name="T3" fmla="*/ 2 h 5"/>
                <a:gd name="T4" fmla="*/ 8 w 11"/>
                <a:gd name="T5" fmla="*/ 0 h 5"/>
                <a:gd name="T6" fmla="*/ 11 w 11"/>
                <a:gd name="T7" fmla="*/ 4 h 5"/>
                <a:gd name="T8" fmla="*/ 4 w 11"/>
                <a:gd name="T9" fmla="*/ 2 h 5"/>
              </a:gdLst>
              <a:ahLst/>
              <a:cxnLst>
                <a:cxn ang="0">
                  <a:pos x="T0" y="T1"/>
                </a:cxn>
                <a:cxn ang="0">
                  <a:pos x="T2" y="T3"/>
                </a:cxn>
                <a:cxn ang="0">
                  <a:pos x="T4" y="T5"/>
                </a:cxn>
                <a:cxn ang="0">
                  <a:pos x="T6" y="T7"/>
                </a:cxn>
                <a:cxn ang="0">
                  <a:pos x="T8" y="T9"/>
                </a:cxn>
              </a:cxnLst>
              <a:rect l="0" t="0" r="r" b="b"/>
              <a:pathLst>
                <a:path w="11" h="5">
                  <a:moveTo>
                    <a:pt x="4" y="2"/>
                  </a:moveTo>
                  <a:cubicBezTo>
                    <a:pt x="3" y="4"/>
                    <a:pt x="9" y="3"/>
                    <a:pt x="9" y="2"/>
                  </a:cubicBezTo>
                  <a:cubicBezTo>
                    <a:pt x="7" y="2"/>
                    <a:pt x="7" y="0"/>
                    <a:pt x="8" y="0"/>
                  </a:cubicBezTo>
                  <a:cubicBezTo>
                    <a:pt x="8" y="3"/>
                    <a:pt x="11" y="2"/>
                    <a:pt x="11" y="4"/>
                  </a:cubicBezTo>
                  <a:cubicBezTo>
                    <a:pt x="8" y="4"/>
                    <a:pt x="0" y="5"/>
                    <a:pt x="4"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144">
              <a:extLst>
                <a:ext uri="{FF2B5EF4-FFF2-40B4-BE49-F238E27FC236}">
                  <a16:creationId xmlns:a16="http://schemas.microsoft.com/office/drawing/2014/main" id="{F544761C-4F90-4F15-8545-24A65E5F0780}"/>
                </a:ext>
              </a:extLst>
            </p:cNvPr>
            <p:cNvSpPr>
              <a:spLocks/>
            </p:cNvSpPr>
            <p:nvPr/>
          </p:nvSpPr>
          <p:spPr bwMode="auto">
            <a:xfrm>
              <a:off x="6157824" y="4194175"/>
              <a:ext cx="238775" cy="28575"/>
            </a:xfrm>
            <a:custGeom>
              <a:avLst/>
              <a:gdLst>
                <a:gd name="T0" fmla="*/ 0 w 42"/>
                <a:gd name="T1" fmla="*/ 6 h 9"/>
                <a:gd name="T2" fmla="*/ 34 w 42"/>
                <a:gd name="T3" fmla="*/ 5 h 9"/>
                <a:gd name="T4" fmla="*/ 42 w 42"/>
                <a:gd name="T5" fmla="*/ 6 h 9"/>
                <a:gd name="T6" fmla="*/ 0 w 42"/>
                <a:gd name="T7" fmla="*/ 6 h 9"/>
              </a:gdLst>
              <a:ahLst/>
              <a:cxnLst>
                <a:cxn ang="0">
                  <a:pos x="T0" y="T1"/>
                </a:cxn>
                <a:cxn ang="0">
                  <a:pos x="T2" y="T3"/>
                </a:cxn>
                <a:cxn ang="0">
                  <a:pos x="T4" y="T5"/>
                </a:cxn>
                <a:cxn ang="0">
                  <a:pos x="T6" y="T7"/>
                </a:cxn>
              </a:cxnLst>
              <a:rect l="0" t="0" r="r" b="b"/>
              <a:pathLst>
                <a:path w="42" h="9">
                  <a:moveTo>
                    <a:pt x="0" y="6"/>
                  </a:moveTo>
                  <a:cubicBezTo>
                    <a:pt x="8" y="3"/>
                    <a:pt x="23" y="5"/>
                    <a:pt x="34" y="5"/>
                  </a:cubicBezTo>
                  <a:cubicBezTo>
                    <a:pt x="36" y="5"/>
                    <a:pt x="42" y="0"/>
                    <a:pt x="42" y="6"/>
                  </a:cubicBezTo>
                  <a:cubicBezTo>
                    <a:pt x="29" y="6"/>
                    <a:pt x="4" y="9"/>
                    <a:pt x="0"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145">
              <a:extLst>
                <a:ext uri="{FF2B5EF4-FFF2-40B4-BE49-F238E27FC236}">
                  <a16:creationId xmlns:a16="http://schemas.microsoft.com/office/drawing/2014/main" id="{0B23C85E-10B7-4BA9-AB34-D8CB677E7563}"/>
                </a:ext>
              </a:extLst>
            </p:cNvPr>
            <p:cNvSpPr>
              <a:spLocks/>
            </p:cNvSpPr>
            <p:nvPr/>
          </p:nvSpPr>
          <p:spPr bwMode="auto">
            <a:xfrm>
              <a:off x="5907944" y="4330700"/>
              <a:ext cx="97177" cy="14288"/>
            </a:xfrm>
            <a:custGeom>
              <a:avLst/>
              <a:gdLst>
                <a:gd name="T0" fmla="*/ 3 w 17"/>
                <a:gd name="T1" fmla="*/ 2 h 4"/>
                <a:gd name="T2" fmla="*/ 17 w 17"/>
                <a:gd name="T3" fmla="*/ 3 h 4"/>
                <a:gd name="T4" fmla="*/ 3 w 17"/>
                <a:gd name="T5" fmla="*/ 2 h 4"/>
              </a:gdLst>
              <a:ahLst/>
              <a:cxnLst>
                <a:cxn ang="0">
                  <a:pos x="T0" y="T1"/>
                </a:cxn>
                <a:cxn ang="0">
                  <a:pos x="T2" y="T3"/>
                </a:cxn>
                <a:cxn ang="0">
                  <a:pos x="T4" y="T5"/>
                </a:cxn>
              </a:cxnLst>
              <a:rect l="0" t="0" r="r" b="b"/>
              <a:pathLst>
                <a:path w="17" h="4">
                  <a:moveTo>
                    <a:pt x="3" y="2"/>
                  </a:moveTo>
                  <a:cubicBezTo>
                    <a:pt x="4" y="2"/>
                    <a:pt x="14" y="0"/>
                    <a:pt x="17" y="3"/>
                  </a:cubicBezTo>
                  <a:cubicBezTo>
                    <a:pt x="15" y="4"/>
                    <a:pt x="0" y="3"/>
                    <a:pt x="3"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146">
              <a:extLst>
                <a:ext uri="{FF2B5EF4-FFF2-40B4-BE49-F238E27FC236}">
                  <a16:creationId xmlns:a16="http://schemas.microsoft.com/office/drawing/2014/main" id="{F8D304FF-D6CA-4FC4-B878-57716B641858}"/>
                </a:ext>
              </a:extLst>
            </p:cNvPr>
            <p:cNvSpPr>
              <a:spLocks/>
            </p:cNvSpPr>
            <p:nvPr/>
          </p:nvSpPr>
          <p:spPr bwMode="auto">
            <a:xfrm>
              <a:off x="5466489" y="4357688"/>
              <a:ext cx="397033" cy="9525"/>
            </a:xfrm>
            <a:custGeom>
              <a:avLst/>
              <a:gdLst>
                <a:gd name="T0" fmla="*/ 70 w 70"/>
                <a:gd name="T1" fmla="*/ 1 h 3"/>
                <a:gd name="T2" fmla="*/ 0 w 70"/>
                <a:gd name="T3" fmla="*/ 2 h 3"/>
                <a:gd name="T4" fmla="*/ 70 w 70"/>
                <a:gd name="T5" fmla="*/ 1 h 3"/>
              </a:gdLst>
              <a:ahLst/>
              <a:cxnLst>
                <a:cxn ang="0">
                  <a:pos x="T0" y="T1"/>
                </a:cxn>
                <a:cxn ang="0">
                  <a:pos x="T2" y="T3"/>
                </a:cxn>
                <a:cxn ang="0">
                  <a:pos x="T4" y="T5"/>
                </a:cxn>
              </a:cxnLst>
              <a:rect l="0" t="0" r="r" b="b"/>
              <a:pathLst>
                <a:path w="70" h="3">
                  <a:moveTo>
                    <a:pt x="70" y="1"/>
                  </a:moveTo>
                  <a:cubicBezTo>
                    <a:pt x="40" y="2"/>
                    <a:pt x="28" y="3"/>
                    <a:pt x="0" y="2"/>
                  </a:cubicBezTo>
                  <a:cubicBezTo>
                    <a:pt x="22" y="1"/>
                    <a:pt x="51" y="0"/>
                    <a:pt x="7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148">
              <a:extLst>
                <a:ext uri="{FF2B5EF4-FFF2-40B4-BE49-F238E27FC236}">
                  <a16:creationId xmlns:a16="http://schemas.microsoft.com/office/drawing/2014/main" id="{B56E0BD2-587D-4722-8BE2-C75BC1D6928F}"/>
                </a:ext>
              </a:extLst>
            </p:cNvPr>
            <p:cNvSpPr>
              <a:spLocks/>
            </p:cNvSpPr>
            <p:nvPr/>
          </p:nvSpPr>
          <p:spPr bwMode="auto">
            <a:xfrm>
              <a:off x="4808469" y="4354513"/>
              <a:ext cx="435904" cy="15875"/>
            </a:xfrm>
            <a:custGeom>
              <a:avLst/>
              <a:gdLst>
                <a:gd name="T0" fmla="*/ 14 w 77"/>
                <a:gd name="T1" fmla="*/ 0 h 5"/>
                <a:gd name="T2" fmla="*/ 21 w 77"/>
                <a:gd name="T3" fmla="*/ 3 h 5"/>
                <a:gd name="T4" fmla="*/ 62 w 77"/>
                <a:gd name="T5" fmla="*/ 3 h 5"/>
                <a:gd name="T6" fmla="*/ 53 w 77"/>
                <a:gd name="T7" fmla="*/ 5 h 5"/>
                <a:gd name="T8" fmla="*/ 0 w 77"/>
                <a:gd name="T9" fmla="*/ 3 h 5"/>
                <a:gd name="T10" fmla="*/ 14 w 77"/>
                <a:gd name="T11" fmla="*/ 0 h 5"/>
              </a:gdLst>
              <a:ahLst/>
              <a:cxnLst>
                <a:cxn ang="0">
                  <a:pos x="T0" y="T1"/>
                </a:cxn>
                <a:cxn ang="0">
                  <a:pos x="T2" y="T3"/>
                </a:cxn>
                <a:cxn ang="0">
                  <a:pos x="T4" y="T5"/>
                </a:cxn>
                <a:cxn ang="0">
                  <a:pos x="T6" y="T7"/>
                </a:cxn>
                <a:cxn ang="0">
                  <a:pos x="T8" y="T9"/>
                </a:cxn>
                <a:cxn ang="0">
                  <a:pos x="T10" y="T11"/>
                </a:cxn>
              </a:cxnLst>
              <a:rect l="0" t="0" r="r" b="b"/>
              <a:pathLst>
                <a:path w="77" h="5">
                  <a:moveTo>
                    <a:pt x="14" y="0"/>
                  </a:moveTo>
                  <a:cubicBezTo>
                    <a:pt x="16" y="2"/>
                    <a:pt x="18" y="3"/>
                    <a:pt x="21" y="3"/>
                  </a:cubicBezTo>
                  <a:cubicBezTo>
                    <a:pt x="35" y="3"/>
                    <a:pt x="47" y="3"/>
                    <a:pt x="62" y="3"/>
                  </a:cubicBezTo>
                  <a:cubicBezTo>
                    <a:pt x="77" y="4"/>
                    <a:pt x="56" y="5"/>
                    <a:pt x="53" y="5"/>
                  </a:cubicBezTo>
                  <a:cubicBezTo>
                    <a:pt x="41" y="5"/>
                    <a:pt x="12" y="5"/>
                    <a:pt x="0" y="3"/>
                  </a:cubicBezTo>
                  <a:cubicBezTo>
                    <a:pt x="8" y="3"/>
                    <a:pt x="12" y="5"/>
                    <a:pt x="1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149">
              <a:extLst>
                <a:ext uri="{FF2B5EF4-FFF2-40B4-BE49-F238E27FC236}">
                  <a16:creationId xmlns:a16="http://schemas.microsoft.com/office/drawing/2014/main" id="{AC9701C5-BFD2-4226-91E0-11FF00FD11B3}"/>
                </a:ext>
              </a:extLst>
            </p:cNvPr>
            <p:cNvSpPr>
              <a:spLocks/>
            </p:cNvSpPr>
            <p:nvPr/>
          </p:nvSpPr>
          <p:spPr bwMode="auto">
            <a:xfrm>
              <a:off x="4466967" y="4479925"/>
              <a:ext cx="63859" cy="19050"/>
            </a:xfrm>
            <a:custGeom>
              <a:avLst/>
              <a:gdLst>
                <a:gd name="T0" fmla="*/ 8 w 11"/>
                <a:gd name="T1" fmla="*/ 3 h 6"/>
                <a:gd name="T2" fmla="*/ 7 w 11"/>
                <a:gd name="T3" fmla="*/ 4 h 6"/>
                <a:gd name="T4" fmla="*/ 9 w 11"/>
                <a:gd name="T5" fmla="*/ 5 h 6"/>
                <a:gd name="T6" fmla="*/ 3 w 11"/>
                <a:gd name="T7" fmla="*/ 2 h 6"/>
                <a:gd name="T8" fmla="*/ 8 w 11"/>
                <a:gd name="T9" fmla="*/ 3 h 6"/>
              </a:gdLst>
              <a:ahLst/>
              <a:cxnLst>
                <a:cxn ang="0">
                  <a:pos x="T0" y="T1"/>
                </a:cxn>
                <a:cxn ang="0">
                  <a:pos x="T2" y="T3"/>
                </a:cxn>
                <a:cxn ang="0">
                  <a:pos x="T4" y="T5"/>
                </a:cxn>
                <a:cxn ang="0">
                  <a:pos x="T6" y="T7"/>
                </a:cxn>
                <a:cxn ang="0">
                  <a:pos x="T8" y="T9"/>
                </a:cxn>
              </a:cxnLst>
              <a:rect l="0" t="0" r="r" b="b"/>
              <a:pathLst>
                <a:path w="11" h="6">
                  <a:moveTo>
                    <a:pt x="8" y="3"/>
                  </a:moveTo>
                  <a:cubicBezTo>
                    <a:pt x="7" y="3"/>
                    <a:pt x="7" y="3"/>
                    <a:pt x="7" y="4"/>
                  </a:cubicBezTo>
                  <a:cubicBezTo>
                    <a:pt x="8" y="4"/>
                    <a:pt x="9" y="4"/>
                    <a:pt x="9" y="5"/>
                  </a:cubicBezTo>
                  <a:cubicBezTo>
                    <a:pt x="6" y="6"/>
                    <a:pt x="0" y="4"/>
                    <a:pt x="3" y="2"/>
                  </a:cubicBezTo>
                  <a:cubicBezTo>
                    <a:pt x="4" y="5"/>
                    <a:pt x="11" y="0"/>
                    <a:pt x="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150">
              <a:extLst>
                <a:ext uri="{FF2B5EF4-FFF2-40B4-BE49-F238E27FC236}">
                  <a16:creationId xmlns:a16="http://schemas.microsoft.com/office/drawing/2014/main" id="{79FB2F49-220B-4D9E-A0CE-7187FE7A3211}"/>
                </a:ext>
              </a:extLst>
            </p:cNvPr>
            <p:cNvSpPr>
              <a:spLocks/>
            </p:cNvSpPr>
            <p:nvPr/>
          </p:nvSpPr>
          <p:spPr bwMode="auto">
            <a:xfrm>
              <a:off x="3770077" y="4475163"/>
              <a:ext cx="169364" cy="14288"/>
            </a:xfrm>
            <a:custGeom>
              <a:avLst/>
              <a:gdLst>
                <a:gd name="T0" fmla="*/ 0 w 30"/>
                <a:gd name="T1" fmla="*/ 2 h 4"/>
                <a:gd name="T2" fmla="*/ 30 w 30"/>
                <a:gd name="T3" fmla="*/ 4 h 4"/>
                <a:gd name="T4" fmla="*/ 0 w 30"/>
                <a:gd name="T5" fmla="*/ 2 h 4"/>
              </a:gdLst>
              <a:ahLst/>
              <a:cxnLst>
                <a:cxn ang="0">
                  <a:pos x="T0" y="T1"/>
                </a:cxn>
                <a:cxn ang="0">
                  <a:pos x="T2" y="T3"/>
                </a:cxn>
                <a:cxn ang="0">
                  <a:pos x="T4" y="T5"/>
                </a:cxn>
              </a:cxnLst>
              <a:rect l="0" t="0" r="r" b="b"/>
              <a:pathLst>
                <a:path w="30" h="4">
                  <a:moveTo>
                    <a:pt x="0" y="2"/>
                  </a:moveTo>
                  <a:cubicBezTo>
                    <a:pt x="8" y="0"/>
                    <a:pt x="22" y="2"/>
                    <a:pt x="30" y="4"/>
                  </a:cubicBezTo>
                  <a:cubicBezTo>
                    <a:pt x="20" y="3"/>
                    <a:pt x="8" y="4"/>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151">
              <a:extLst>
                <a:ext uri="{FF2B5EF4-FFF2-40B4-BE49-F238E27FC236}">
                  <a16:creationId xmlns:a16="http://schemas.microsoft.com/office/drawing/2014/main" id="{2047F1B5-EA45-4D99-AD58-40D5420A2BF9}"/>
                </a:ext>
              </a:extLst>
            </p:cNvPr>
            <p:cNvSpPr>
              <a:spLocks/>
            </p:cNvSpPr>
            <p:nvPr/>
          </p:nvSpPr>
          <p:spPr bwMode="auto">
            <a:xfrm>
              <a:off x="2481804" y="4249738"/>
              <a:ext cx="77741" cy="15875"/>
            </a:xfrm>
            <a:custGeom>
              <a:avLst/>
              <a:gdLst>
                <a:gd name="T0" fmla="*/ 14 w 14"/>
                <a:gd name="T1" fmla="*/ 2 h 5"/>
                <a:gd name="T2" fmla="*/ 14 w 14"/>
                <a:gd name="T3" fmla="*/ 4 h 5"/>
                <a:gd name="T4" fmla="*/ 1 w 14"/>
                <a:gd name="T5" fmla="*/ 5 h 5"/>
                <a:gd name="T6" fmla="*/ 14 w 14"/>
                <a:gd name="T7" fmla="*/ 2 h 5"/>
              </a:gdLst>
              <a:ahLst/>
              <a:cxnLst>
                <a:cxn ang="0">
                  <a:pos x="T0" y="T1"/>
                </a:cxn>
                <a:cxn ang="0">
                  <a:pos x="T2" y="T3"/>
                </a:cxn>
                <a:cxn ang="0">
                  <a:pos x="T4" y="T5"/>
                </a:cxn>
                <a:cxn ang="0">
                  <a:pos x="T6" y="T7"/>
                </a:cxn>
              </a:cxnLst>
              <a:rect l="0" t="0" r="r" b="b"/>
              <a:pathLst>
                <a:path w="14" h="5">
                  <a:moveTo>
                    <a:pt x="14" y="2"/>
                  </a:moveTo>
                  <a:cubicBezTo>
                    <a:pt x="13" y="3"/>
                    <a:pt x="13" y="3"/>
                    <a:pt x="14" y="4"/>
                  </a:cubicBezTo>
                  <a:cubicBezTo>
                    <a:pt x="9" y="2"/>
                    <a:pt x="7" y="5"/>
                    <a:pt x="1" y="5"/>
                  </a:cubicBezTo>
                  <a:cubicBezTo>
                    <a:pt x="0" y="0"/>
                    <a:pt x="12" y="4"/>
                    <a:pt x="14"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153">
              <a:extLst>
                <a:ext uri="{FF2B5EF4-FFF2-40B4-BE49-F238E27FC236}">
                  <a16:creationId xmlns:a16="http://schemas.microsoft.com/office/drawing/2014/main" id="{B994708C-825B-4BB1-B226-7DC5CD40BCED}"/>
                </a:ext>
              </a:extLst>
            </p:cNvPr>
            <p:cNvSpPr>
              <a:spLocks/>
            </p:cNvSpPr>
            <p:nvPr/>
          </p:nvSpPr>
          <p:spPr bwMode="auto">
            <a:xfrm>
              <a:off x="7526615" y="4327525"/>
              <a:ext cx="44423" cy="20638"/>
            </a:xfrm>
            <a:custGeom>
              <a:avLst/>
              <a:gdLst>
                <a:gd name="T0" fmla="*/ 8 w 8"/>
                <a:gd name="T1" fmla="*/ 3 h 6"/>
                <a:gd name="T2" fmla="*/ 2 w 8"/>
                <a:gd name="T3" fmla="*/ 6 h 6"/>
                <a:gd name="T4" fmla="*/ 0 w 8"/>
                <a:gd name="T5" fmla="*/ 2 h 6"/>
                <a:gd name="T6" fmla="*/ 8 w 8"/>
                <a:gd name="T7" fmla="*/ 3 h 6"/>
              </a:gdLst>
              <a:ahLst/>
              <a:cxnLst>
                <a:cxn ang="0">
                  <a:pos x="T0" y="T1"/>
                </a:cxn>
                <a:cxn ang="0">
                  <a:pos x="T2" y="T3"/>
                </a:cxn>
                <a:cxn ang="0">
                  <a:pos x="T4" y="T5"/>
                </a:cxn>
                <a:cxn ang="0">
                  <a:pos x="T6" y="T7"/>
                </a:cxn>
              </a:cxnLst>
              <a:rect l="0" t="0" r="r" b="b"/>
              <a:pathLst>
                <a:path w="8" h="6">
                  <a:moveTo>
                    <a:pt x="8" y="3"/>
                  </a:moveTo>
                  <a:cubicBezTo>
                    <a:pt x="6" y="5"/>
                    <a:pt x="5" y="3"/>
                    <a:pt x="2" y="6"/>
                  </a:cubicBezTo>
                  <a:cubicBezTo>
                    <a:pt x="2" y="4"/>
                    <a:pt x="1" y="3"/>
                    <a:pt x="0" y="2"/>
                  </a:cubicBezTo>
                  <a:cubicBezTo>
                    <a:pt x="2" y="2"/>
                    <a:pt x="7" y="0"/>
                    <a:pt x="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154">
              <a:extLst>
                <a:ext uri="{FF2B5EF4-FFF2-40B4-BE49-F238E27FC236}">
                  <a16:creationId xmlns:a16="http://schemas.microsoft.com/office/drawing/2014/main" id="{B76925DA-0E55-4E84-A819-FA35ECAF5825}"/>
                </a:ext>
              </a:extLst>
            </p:cNvPr>
            <p:cNvSpPr>
              <a:spLocks/>
            </p:cNvSpPr>
            <p:nvPr/>
          </p:nvSpPr>
          <p:spPr bwMode="auto">
            <a:xfrm>
              <a:off x="7371134" y="4330700"/>
              <a:ext cx="124941" cy="23813"/>
            </a:xfrm>
            <a:custGeom>
              <a:avLst/>
              <a:gdLst>
                <a:gd name="T0" fmla="*/ 22 w 22"/>
                <a:gd name="T1" fmla="*/ 2 h 7"/>
                <a:gd name="T2" fmla="*/ 22 w 22"/>
                <a:gd name="T3" fmla="*/ 4 h 7"/>
                <a:gd name="T4" fmla="*/ 0 w 22"/>
                <a:gd name="T5" fmla="*/ 7 h 7"/>
                <a:gd name="T6" fmla="*/ 0 w 22"/>
                <a:gd name="T7" fmla="*/ 2 h 7"/>
                <a:gd name="T8" fmla="*/ 22 w 22"/>
                <a:gd name="T9" fmla="*/ 2 h 7"/>
              </a:gdLst>
              <a:ahLst/>
              <a:cxnLst>
                <a:cxn ang="0">
                  <a:pos x="T0" y="T1"/>
                </a:cxn>
                <a:cxn ang="0">
                  <a:pos x="T2" y="T3"/>
                </a:cxn>
                <a:cxn ang="0">
                  <a:pos x="T4" y="T5"/>
                </a:cxn>
                <a:cxn ang="0">
                  <a:pos x="T6" y="T7"/>
                </a:cxn>
                <a:cxn ang="0">
                  <a:pos x="T8" y="T9"/>
                </a:cxn>
              </a:cxnLst>
              <a:rect l="0" t="0" r="r" b="b"/>
              <a:pathLst>
                <a:path w="22" h="7">
                  <a:moveTo>
                    <a:pt x="22" y="2"/>
                  </a:moveTo>
                  <a:cubicBezTo>
                    <a:pt x="21" y="2"/>
                    <a:pt x="22" y="3"/>
                    <a:pt x="22" y="4"/>
                  </a:cubicBezTo>
                  <a:cubicBezTo>
                    <a:pt x="15" y="5"/>
                    <a:pt x="7" y="5"/>
                    <a:pt x="0" y="7"/>
                  </a:cubicBezTo>
                  <a:cubicBezTo>
                    <a:pt x="0" y="5"/>
                    <a:pt x="0" y="4"/>
                    <a:pt x="0" y="2"/>
                  </a:cubicBezTo>
                  <a:cubicBezTo>
                    <a:pt x="5" y="4"/>
                    <a:pt x="16" y="0"/>
                    <a:pt x="2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155">
              <a:extLst>
                <a:ext uri="{FF2B5EF4-FFF2-40B4-BE49-F238E27FC236}">
                  <a16:creationId xmlns:a16="http://schemas.microsoft.com/office/drawing/2014/main" id="{BE07E79E-CA6E-4D52-9D29-A583837F09FA}"/>
                </a:ext>
              </a:extLst>
            </p:cNvPr>
            <p:cNvSpPr>
              <a:spLocks/>
            </p:cNvSpPr>
            <p:nvPr/>
          </p:nvSpPr>
          <p:spPr bwMode="auto">
            <a:xfrm>
              <a:off x="2645616" y="4449763"/>
              <a:ext cx="1043945" cy="42863"/>
            </a:xfrm>
            <a:custGeom>
              <a:avLst/>
              <a:gdLst>
                <a:gd name="T0" fmla="*/ 65 w 184"/>
                <a:gd name="T1" fmla="*/ 4 h 13"/>
                <a:gd name="T2" fmla="*/ 158 w 184"/>
                <a:gd name="T3" fmla="*/ 8 h 13"/>
                <a:gd name="T4" fmla="*/ 184 w 184"/>
                <a:gd name="T5" fmla="*/ 8 h 13"/>
                <a:gd name="T6" fmla="*/ 116 w 184"/>
                <a:gd name="T7" fmla="*/ 9 h 13"/>
                <a:gd name="T8" fmla="*/ 83 w 184"/>
                <a:gd name="T9" fmla="*/ 12 h 13"/>
                <a:gd name="T10" fmla="*/ 45 w 184"/>
                <a:gd name="T11" fmla="*/ 10 h 13"/>
                <a:gd name="T12" fmla="*/ 0 w 184"/>
                <a:gd name="T13" fmla="*/ 6 h 13"/>
                <a:gd name="T14" fmla="*/ 65 w 184"/>
                <a:gd name="T15" fmla="*/ 4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13">
                  <a:moveTo>
                    <a:pt x="65" y="4"/>
                  </a:moveTo>
                  <a:cubicBezTo>
                    <a:pt x="97" y="12"/>
                    <a:pt x="129" y="5"/>
                    <a:pt x="158" y="8"/>
                  </a:cubicBezTo>
                  <a:cubicBezTo>
                    <a:pt x="160" y="4"/>
                    <a:pt x="177" y="7"/>
                    <a:pt x="184" y="8"/>
                  </a:cubicBezTo>
                  <a:cubicBezTo>
                    <a:pt x="167" y="13"/>
                    <a:pt x="142" y="9"/>
                    <a:pt x="116" y="9"/>
                  </a:cubicBezTo>
                  <a:cubicBezTo>
                    <a:pt x="104" y="10"/>
                    <a:pt x="93" y="12"/>
                    <a:pt x="83" y="12"/>
                  </a:cubicBezTo>
                  <a:cubicBezTo>
                    <a:pt x="71" y="11"/>
                    <a:pt x="60" y="10"/>
                    <a:pt x="45" y="10"/>
                  </a:cubicBezTo>
                  <a:cubicBezTo>
                    <a:pt x="31" y="10"/>
                    <a:pt x="12" y="12"/>
                    <a:pt x="0" y="6"/>
                  </a:cubicBezTo>
                  <a:cubicBezTo>
                    <a:pt x="19" y="0"/>
                    <a:pt x="44" y="11"/>
                    <a:pt x="65"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71" name="TextBox 20">
            <a:extLst>
              <a:ext uri="{FF2B5EF4-FFF2-40B4-BE49-F238E27FC236}">
                <a16:creationId xmlns:a16="http://schemas.microsoft.com/office/drawing/2014/main" id="{244EA6AB-0C0E-4F0E-BD18-0B16416549EA}"/>
              </a:ext>
            </a:extLst>
          </p:cNvPr>
          <p:cNvSpPr txBox="1"/>
          <p:nvPr/>
        </p:nvSpPr>
        <p:spPr>
          <a:xfrm>
            <a:off x="4535762" y="1363122"/>
            <a:ext cx="1342355" cy="769441"/>
          </a:xfrm>
          <a:prstGeom prst="rect">
            <a:avLst/>
          </a:prstGeom>
          <a:noFill/>
        </p:spPr>
        <p:txBody>
          <a:bodyPr wrap="none" rtlCol="0">
            <a:spAutoFit/>
          </a:bodyPr>
          <a:lstStyle/>
          <a:p>
            <a:pPr algn="ctr"/>
            <a:r>
              <a:rPr lang="en-US" altLang="zh-CN" sz="4400" spc="160" dirty="0">
                <a:solidFill>
                  <a:schemeClr val="tx1">
                    <a:lumMod val="75000"/>
                    <a:lumOff val="25000"/>
                  </a:schemeClr>
                </a:solidFill>
                <a:latin typeface="方正舒体" pitchFamily="2" charset="-122"/>
                <a:ea typeface="方正舒体" pitchFamily="2" charset="-122"/>
                <a:cs typeface="hakuyoxingshu7000" pitchFamily="2" charset="-122"/>
              </a:rPr>
              <a:t>2018</a:t>
            </a:r>
            <a:endParaRPr lang="zh-CN" altLang="en-US" sz="4400" spc="160" dirty="0">
              <a:solidFill>
                <a:schemeClr val="tx1">
                  <a:lumMod val="75000"/>
                  <a:lumOff val="25000"/>
                </a:schemeClr>
              </a:solidFill>
              <a:latin typeface="方正舒体" pitchFamily="2" charset="-122"/>
              <a:ea typeface="方正舒体" pitchFamily="2" charset="-122"/>
              <a:cs typeface="hakuyoxingshu7000" pitchFamily="2" charset="-122"/>
            </a:endParaRPr>
          </a:p>
        </p:txBody>
      </p:sp>
      <p:sp>
        <p:nvSpPr>
          <p:cNvPr id="72" name="圆角矩形 19">
            <a:extLst>
              <a:ext uri="{FF2B5EF4-FFF2-40B4-BE49-F238E27FC236}">
                <a16:creationId xmlns:a16="http://schemas.microsoft.com/office/drawing/2014/main" id="{B352559B-EF68-4ED0-9E61-10B533B6B7B1}"/>
              </a:ext>
            </a:extLst>
          </p:cNvPr>
          <p:cNvSpPr/>
          <p:nvPr/>
        </p:nvSpPr>
        <p:spPr>
          <a:xfrm>
            <a:off x="6320395" y="3620857"/>
            <a:ext cx="1267850" cy="211827"/>
          </a:xfrm>
          <a:prstGeom prst="roundRect">
            <a:avLst>
              <a:gd name="adj" fmla="val 50000"/>
            </a:avLst>
          </a:prstGeom>
          <a:blipFill dpi="0" rotWithShape="1">
            <a:blip r:embed="rId6"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b="1" dirty="0">
                <a:solidFill>
                  <a:schemeClr val="bg1"/>
                </a:solidFill>
                <a:latin typeface="微软雅黑" panose="020B0503020204020204" pitchFamily="34" charset="-122"/>
                <a:ea typeface="微软雅黑" panose="020B0503020204020204" pitchFamily="34" charset="-122"/>
              </a:rPr>
              <a:t>时间：</a:t>
            </a:r>
            <a:r>
              <a:rPr lang="en-US" altLang="zh-CN" sz="1050" b="1" dirty="0">
                <a:solidFill>
                  <a:schemeClr val="bg1"/>
                </a:solidFill>
                <a:latin typeface="微软雅黑" panose="020B0503020204020204" pitchFamily="34" charset="-122"/>
                <a:ea typeface="微软雅黑" panose="020B0503020204020204" pitchFamily="34" charset="-122"/>
              </a:rPr>
              <a:t>xxx</a:t>
            </a:r>
            <a:endParaRPr lang="zh-CN" altLang="en-US" sz="1050" b="1" dirty="0">
              <a:solidFill>
                <a:schemeClr val="bg1"/>
              </a:solidFill>
              <a:latin typeface="微软雅黑" panose="020B0503020204020204" pitchFamily="34" charset="-122"/>
              <a:ea typeface="微软雅黑" panose="020B0503020204020204" pitchFamily="34" charset="-122"/>
            </a:endParaRPr>
          </a:p>
        </p:txBody>
      </p:sp>
      <p:pic>
        <p:nvPicPr>
          <p:cNvPr id="3" name="Brian Crain - Butterfly Waltz">
            <a:hlinkClick r:id="" action="ppaction://media"/>
            <a:extLst>
              <a:ext uri="{FF2B5EF4-FFF2-40B4-BE49-F238E27FC236}">
                <a16:creationId xmlns:a16="http://schemas.microsoft.com/office/drawing/2014/main" id="{85A79990-F819-4B16-847B-0F97697113E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720588" y="1636440"/>
            <a:ext cx="609600" cy="609600"/>
          </a:xfrm>
          <a:prstGeom prst="rect">
            <a:avLst/>
          </a:prstGeom>
        </p:spPr>
      </p:pic>
    </p:spTree>
    <p:extLst>
      <p:ext uri="{BB962C8B-B14F-4D97-AF65-F5344CB8AC3E}">
        <p14:creationId xmlns:p14="http://schemas.microsoft.com/office/powerpoint/2010/main" val="80667533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2" presetClass="entr" presetSubtype="8"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0-#ppt_w/2"/>
                                          </p:val>
                                        </p:tav>
                                        <p:tav tm="100000">
                                          <p:val>
                                            <p:strVal val="#ppt_x"/>
                                          </p:val>
                                        </p:tav>
                                      </p:tavLst>
                                    </p:anim>
                                    <p:anim calcmode="lin" valueType="num">
                                      <p:cBhvr additive="base">
                                        <p:cTn id="11" dur="500" fill="hold"/>
                                        <p:tgtEl>
                                          <p:spTgt spid="2"/>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23" presetClass="entr" presetSubtype="528" fill="hold" grpId="0" nodeType="afterEffect">
                                  <p:stCondLst>
                                    <p:cond delay="0"/>
                                  </p:stCondLst>
                                  <p:iterate type="lt">
                                    <p:tmPct val="15000"/>
                                  </p:iterate>
                                  <p:childTnLst>
                                    <p:set>
                                      <p:cBhvr>
                                        <p:cTn id="14" dur="1" fill="hold">
                                          <p:stCondLst>
                                            <p:cond delay="0"/>
                                          </p:stCondLst>
                                        </p:cTn>
                                        <p:tgtEl>
                                          <p:spTgt spid="71"/>
                                        </p:tgtEl>
                                        <p:attrNameLst>
                                          <p:attrName>style.visibility</p:attrName>
                                        </p:attrNameLst>
                                      </p:cBhvr>
                                      <p:to>
                                        <p:strVal val="visible"/>
                                      </p:to>
                                    </p:set>
                                    <p:anim calcmode="lin" valueType="num">
                                      <p:cBhvr>
                                        <p:cTn id="15" dur="500" fill="hold"/>
                                        <p:tgtEl>
                                          <p:spTgt spid="71"/>
                                        </p:tgtEl>
                                        <p:attrNameLst>
                                          <p:attrName>ppt_w</p:attrName>
                                        </p:attrNameLst>
                                      </p:cBhvr>
                                      <p:tavLst>
                                        <p:tav tm="0">
                                          <p:val>
                                            <p:fltVal val="0"/>
                                          </p:val>
                                        </p:tav>
                                        <p:tav tm="100000">
                                          <p:val>
                                            <p:strVal val="#ppt_w"/>
                                          </p:val>
                                        </p:tav>
                                      </p:tavLst>
                                    </p:anim>
                                    <p:anim calcmode="lin" valueType="num">
                                      <p:cBhvr>
                                        <p:cTn id="16" dur="500" fill="hold"/>
                                        <p:tgtEl>
                                          <p:spTgt spid="71"/>
                                        </p:tgtEl>
                                        <p:attrNameLst>
                                          <p:attrName>ppt_h</p:attrName>
                                        </p:attrNameLst>
                                      </p:cBhvr>
                                      <p:tavLst>
                                        <p:tav tm="0">
                                          <p:val>
                                            <p:fltVal val="0"/>
                                          </p:val>
                                        </p:tav>
                                        <p:tav tm="100000">
                                          <p:val>
                                            <p:strVal val="#ppt_h"/>
                                          </p:val>
                                        </p:tav>
                                      </p:tavLst>
                                    </p:anim>
                                    <p:anim calcmode="lin" valueType="num">
                                      <p:cBhvr>
                                        <p:cTn id="17" dur="500" fill="hold"/>
                                        <p:tgtEl>
                                          <p:spTgt spid="71"/>
                                        </p:tgtEl>
                                        <p:attrNameLst>
                                          <p:attrName>ppt_x</p:attrName>
                                        </p:attrNameLst>
                                      </p:cBhvr>
                                      <p:tavLst>
                                        <p:tav tm="0">
                                          <p:val>
                                            <p:fltVal val="0.5"/>
                                          </p:val>
                                        </p:tav>
                                        <p:tav tm="100000">
                                          <p:val>
                                            <p:strVal val="#ppt_x"/>
                                          </p:val>
                                        </p:tav>
                                      </p:tavLst>
                                    </p:anim>
                                    <p:anim calcmode="lin" valueType="num">
                                      <p:cBhvr>
                                        <p:cTn id="18" dur="500" fill="hold"/>
                                        <p:tgtEl>
                                          <p:spTgt spid="71"/>
                                        </p:tgtEl>
                                        <p:attrNameLst>
                                          <p:attrName>ppt_y</p:attrName>
                                        </p:attrNameLst>
                                      </p:cBhvr>
                                      <p:tavLst>
                                        <p:tav tm="0">
                                          <p:val>
                                            <p:fltVal val="0.5"/>
                                          </p:val>
                                        </p:tav>
                                        <p:tav tm="100000">
                                          <p:val>
                                            <p:strVal val="#ppt_y"/>
                                          </p:val>
                                        </p:tav>
                                      </p:tavLst>
                                    </p:anim>
                                  </p:childTnLst>
                                </p:cTn>
                              </p:par>
                            </p:childTnLst>
                          </p:cTn>
                        </p:par>
                        <p:par>
                          <p:cTn id="19" fill="hold">
                            <p:stCondLst>
                              <p:cond delay="1225"/>
                            </p:stCondLst>
                            <p:childTnLst>
                              <p:par>
                                <p:cTn id="20" presetID="23" presetClass="entr" presetSubtype="528" fill="hold" grpId="0" nodeType="afterEffect">
                                  <p:stCondLst>
                                    <p:cond delay="0"/>
                                  </p:stCondLst>
                                  <p:iterate type="lt">
                                    <p:tmPct val="15000"/>
                                  </p:iterate>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 calcmode="lin" valueType="num">
                                      <p:cBhvr>
                                        <p:cTn id="24" dur="500" fill="hold"/>
                                        <p:tgtEl>
                                          <p:spTgt spid="8"/>
                                        </p:tgtEl>
                                        <p:attrNameLst>
                                          <p:attrName>ppt_x</p:attrName>
                                        </p:attrNameLst>
                                      </p:cBhvr>
                                      <p:tavLst>
                                        <p:tav tm="0">
                                          <p:val>
                                            <p:fltVal val="0.5"/>
                                          </p:val>
                                        </p:tav>
                                        <p:tav tm="100000">
                                          <p:val>
                                            <p:strVal val="#ppt_x"/>
                                          </p:val>
                                        </p:tav>
                                      </p:tavLst>
                                    </p:anim>
                                    <p:anim calcmode="lin" valueType="num">
                                      <p:cBhvr>
                                        <p:cTn id="25" dur="500" fill="hold"/>
                                        <p:tgtEl>
                                          <p:spTgt spid="8"/>
                                        </p:tgtEl>
                                        <p:attrNameLst>
                                          <p:attrName>ppt_y</p:attrName>
                                        </p:attrNameLst>
                                      </p:cBhvr>
                                      <p:tavLst>
                                        <p:tav tm="0">
                                          <p:val>
                                            <p:fltVal val="0.5"/>
                                          </p:val>
                                        </p:tav>
                                        <p:tav tm="100000">
                                          <p:val>
                                            <p:strVal val="#ppt_y"/>
                                          </p:val>
                                        </p:tav>
                                      </p:tavLst>
                                    </p:anim>
                                  </p:childTnLst>
                                </p:cTn>
                              </p:par>
                            </p:childTnLst>
                          </p:cTn>
                        </p:par>
                        <p:par>
                          <p:cTn id="26" fill="hold">
                            <p:stCondLst>
                              <p:cond delay="2475"/>
                            </p:stCondLst>
                            <p:childTnLst>
                              <p:par>
                                <p:cTn id="27" presetID="22" presetClass="entr" presetSubtype="8"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par>
                          <p:cTn id="30" fill="hold">
                            <p:stCondLst>
                              <p:cond delay="2975"/>
                            </p:stCondLst>
                            <p:childTnLst>
                              <p:par>
                                <p:cTn id="31" presetID="31" presetClass="entr" presetSubtype="0" fill="hold" grpId="0" nodeType="afterEffect">
                                  <p:stCondLst>
                                    <p:cond delay="0"/>
                                  </p:stCondLst>
                                  <p:iterate type="lt">
                                    <p:tmPct val="5000"/>
                                  </p:iterate>
                                  <p:childTnLst>
                                    <p:set>
                                      <p:cBhvr>
                                        <p:cTn id="32" dur="1" fill="hold">
                                          <p:stCondLst>
                                            <p:cond delay="0"/>
                                          </p:stCondLst>
                                        </p:cTn>
                                        <p:tgtEl>
                                          <p:spTgt spid="6"/>
                                        </p:tgtEl>
                                        <p:attrNameLst>
                                          <p:attrName>style.visibility</p:attrName>
                                        </p:attrNameLst>
                                      </p:cBhvr>
                                      <p:to>
                                        <p:strVal val="visible"/>
                                      </p:to>
                                    </p:set>
                                    <p:anim calcmode="lin" valueType="num">
                                      <p:cBhvr>
                                        <p:cTn id="33" dur="500" fill="hold"/>
                                        <p:tgtEl>
                                          <p:spTgt spid="6"/>
                                        </p:tgtEl>
                                        <p:attrNameLst>
                                          <p:attrName>ppt_w</p:attrName>
                                        </p:attrNameLst>
                                      </p:cBhvr>
                                      <p:tavLst>
                                        <p:tav tm="0">
                                          <p:val>
                                            <p:fltVal val="0"/>
                                          </p:val>
                                        </p:tav>
                                        <p:tav tm="100000">
                                          <p:val>
                                            <p:strVal val="#ppt_w"/>
                                          </p:val>
                                        </p:tav>
                                      </p:tavLst>
                                    </p:anim>
                                    <p:anim calcmode="lin" valueType="num">
                                      <p:cBhvr>
                                        <p:cTn id="34" dur="500" fill="hold"/>
                                        <p:tgtEl>
                                          <p:spTgt spid="6"/>
                                        </p:tgtEl>
                                        <p:attrNameLst>
                                          <p:attrName>ppt_h</p:attrName>
                                        </p:attrNameLst>
                                      </p:cBhvr>
                                      <p:tavLst>
                                        <p:tav tm="0">
                                          <p:val>
                                            <p:fltVal val="0"/>
                                          </p:val>
                                        </p:tav>
                                        <p:tav tm="100000">
                                          <p:val>
                                            <p:strVal val="#ppt_h"/>
                                          </p:val>
                                        </p:tav>
                                      </p:tavLst>
                                    </p:anim>
                                    <p:anim calcmode="lin" valueType="num">
                                      <p:cBhvr>
                                        <p:cTn id="35" dur="500" fill="hold"/>
                                        <p:tgtEl>
                                          <p:spTgt spid="6"/>
                                        </p:tgtEl>
                                        <p:attrNameLst>
                                          <p:attrName>style.rotation</p:attrName>
                                        </p:attrNameLst>
                                      </p:cBhvr>
                                      <p:tavLst>
                                        <p:tav tm="0">
                                          <p:val>
                                            <p:fltVal val="90"/>
                                          </p:val>
                                        </p:tav>
                                        <p:tav tm="100000">
                                          <p:val>
                                            <p:fltVal val="0"/>
                                          </p:val>
                                        </p:tav>
                                      </p:tavLst>
                                    </p:anim>
                                    <p:animEffect transition="in" filter="fade">
                                      <p:cBhvr>
                                        <p:cTn id="36" dur="500"/>
                                        <p:tgtEl>
                                          <p:spTgt spid="6"/>
                                        </p:tgtEl>
                                      </p:cBhvr>
                                    </p:animEffect>
                                  </p:childTnLst>
                                </p:cTn>
                              </p:par>
                            </p:childTnLst>
                          </p:cTn>
                        </p:par>
                        <p:par>
                          <p:cTn id="37" fill="hold">
                            <p:stCondLst>
                              <p:cond delay="3900"/>
                            </p:stCondLst>
                            <p:childTnLst>
                              <p:par>
                                <p:cTn id="38" presetID="2" presetClass="entr" presetSubtype="4"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600" fill="hold"/>
                                        <p:tgtEl>
                                          <p:spTgt spid="7"/>
                                        </p:tgtEl>
                                        <p:attrNameLst>
                                          <p:attrName>ppt_x</p:attrName>
                                        </p:attrNameLst>
                                      </p:cBhvr>
                                      <p:tavLst>
                                        <p:tav tm="0">
                                          <p:val>
                                            <p:strVal val="#ppt_x"/>
                                          </p:val>
                                        </p:tav>
                                        <p:tav tm="100000">
                                          <p:val>
                                            <p:strVal val="#ppt_x"/>
                                          </p:val>
                                        </p:tav>
                                      </p:tavLst>
                                    </p:anim>
                                    <p:anim calcmode="lin" valueType="num">
                                      <p:cBhvr additive="base">
                                        <p:cTn id="41" dur="600" fill="hold"/>
                                        <p:tgtEl>
                                          <p:spTgt spid="7"/>
                                        </p:tgtEl>
                                        <p:attrNameLst>
                                          <p:attrName>ppt_y</p:attrName>
                                        </p:attrNameLst>
                                      </p:cBhvr>
                                      <p:tavLst>
                                        <p:tav tm="0">
                                          <p:val>
                                            <p:strVal val="1+#ppt_h/2"/>
                                          </p:val>
                                        </p:tav>
                                        <p:tav tm="100000">
                                          <p:val>
                                            <p:strVal val="#ppt_y"/>
                                          </p:val>
                                        </p:tav>
                                      </p:tavLst>
                                    </p:anim>
                                  </p:childTnLst>
                                </p:cTn>
                              </p:par>
                            </p:childTnLst>
                          </p:cTn>
                        </p:par>
                        <p:par>
                          <p:cTn id="42" fill="hold">
                            <p:stCondLst>
                              <p:cond delay="4500"/>
                            </p:stCondLst>
                            <p:childTnLst>
                              <p:par>
                                <p:cTn id="43" presetID="2" presetClass="entr" presetSubtype="4" fill="hold" grpId="0" nodeType="afterEffect">
                                  <p:stCondLst>
                                    <p:cond delay="0"/>
                                  </p:stCondLst>
                                  <p:childTnLst>
                                    <p:set>
                                      <p:cBhvr>
                                        <p:cTn id="44" dur="1" fill="hold">
                                          <p:stCondLst>
                                            <p:cond delay="0"/>
                                          </p:stCondLst>
                                        </p:cTn>
                                        <p:tgtEl>
                                          <p:spTgt spid="72"/>
                                        </p:tgtEl>
                                        <p:attrNameLst>
                                          <p:attrName>style.visibility</p:attrName>
                                        </p:attrNameLst>
                                      </p:cBhvr>
                                      <p:to>
                                        <p:strVal val="visible"/>
                                      </p:to>
                                    </p:set>
                                    <p:anim calcmode="lin" valueType="num">
                                      <p:cBhvr additive="base">
                                        <p:cTn id="45" dur="600" fill="hold"/>
                                        <p:tgtEl>
                                          <p:spTgt spid="72"/>
                                        </p:tgtEl>
                                        <p:attrNameLst>
                                          <p:attrName>ppt_x</p:attrName>
                                        </p:attrNameLst>
                                      </p:cBhvr>
                                      <p:tavLst>
                                        <p:tav tm="0">
                                          <p:val>
                                            <p:strVal val="#ppt_x"/>
                                          </p:val>
                                        </p:tav>
                                        <p:tav tm="100000">
                                          <p:val>
                                            <p:strVal val="#ppt_x"/>
                                          </p:val>
                                        </p:tav>
                                      </p:tavLst>
                                    </p:anim>
                                    <p:anim calcmode="lin" valueType="num">
                                      <p:cBhvr additive="base">
                                        <p:cTn id="46" dur="600" fill="hold"/>
                                        <p:tgtEl>
                                          <p:spTgt spid="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25">
                <p:cTn id="47" repeatCount="indefinite" fill="hold" display="0">
                  <p:stCondLst>
                    <p:cond delay="indefinite"/>
                  </p:stCondLst>
                  <p:endCondLst>
                    <p:cond evt="onStopAudio" delay="0">
                      <p:tgtEl>
                        <p:sldTgt/>
                      </p:tgtEl>
                    </p:cond>
                  </p:endCondLst>
                </p:cTn>
                <p:tgtEl>
                  <p:spTgt spid="3"/>
                </p:tgtEl>
              </p:cMediaNode>
            </p:audio>
          </p:childTnLst>
        </p:cTn>
      </p:par>
    </p:tnLst>
    <p:bldLst>
      <p:bldP spid="6" grpId="0"/>
      <p:bldP spid="7" grpId="0" animBg="1"/>
      <p:bldP spid="8" grpId="0"/>
      <p:bldP spid="71" grpId="0"/>
      <p:bldP spid="7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PA_组合 190"/>
          <p:cNvGrpSpPr/>
          <p:nvPr>
            <p:custDataLst>
              <p:tags r:id="rId1"/>
            </p:custDataLst>
          </p:nvPr>
        </p:nvGrpSpPr>
        <p:grpSpPr>
          <a:xfrm>
            <a:off x="1496490" y="2216952"/>
            <a:ext cx="1210664" cy="1709608"/>
            <a:chOff x="1919500" y="3793589"/>
            <a:chExt cx="1614219" cy="2278774"/>
          </a:xfrm>
          <a:solidFill>
            <a:schemeClr val="accent2"/>
          </a:solidFill>
        </p:grpSpPr>
        <p:sp>
          <p:nvSpPr>
            <p:cNvPr id="26" name="自由: 形状 25"/>
            <p:cNvSpPr>
              <a:spLocks/>
            </p:cNvSpPr>
            <p:nvPr/>
          </p:nvSpPr>
          <p:spPr bwMode="auto">
            <a:xfrm>
              <a:off x="2527903" y="3847164"/>
              <a:ext cx="1005816" cy="2225199"/>
            </a:xfrm>
            <a:custGeom>
              <a:avLst/>
              <a:gdLst>
                <a:gd name="connsiteX0" fmla="*/ 590038 w 877208"/>
                <a:gd name="connsiteY0" fmla="*/ 623757 h 1940675"/>
                <a:gd name="connsiteX1" fmla="*/ 570607 w 877208"/>
                <a:gd name="connsiteY1" fmla="*/ 630192 h 1940675"/>
                <a:gd name="connsiteX2" fmla="*/ 559812 w 877208"/>
                <a:gd name="connsiteY2" fmla="*/ 655932 h 1940675"/>
                <a:gd name="connsiteX3" fmla="*/ 570607 w 877208"/>
                <a:gd name="connsiteY3" fmla="*/ 756748 h 1940675"/>
                <a:gd name="connsiteX4" fmla="*/ 572766 w 877208"/>
                <a:gd name="connsiteY4" fmla="*/ 812519 h 1940675"/>
                <a:gd name="connsiteX5" fmla="*/ 505837 w 877208"/>
                <a:gd name="connsiteY5" fmla="*/ 823244 h 1940675"/>
                <a:gd name="connsiteX6" fmla="*/ 454021 w 877208"/>
                <a:gd name="connsiteY6" fmla="*/ 857564 h 1940675"/>
                <a:gd name="connsiteX7" fmla="*/ 479929 w 877208"/>
                <a:gd name="connsiteY7" fmla="*/ 956235 h 1940675"/>
                <a:gd name="connsiteX8" fmla="*/ 557653 w 877208"/>
                <a:gd name="connsiteY8" fmla="*/ 979830 h 1940675"/>
                <a:gd name="connsiteX9" fmla="*/ 609469 w 877208"/>
                <a:gd name="connsiteY9" fmla="*/ 958380 h 1940675"/>
                <a:gd name="connsiteX10" fmla="*/ 626741 w 877208"/>
                <a:gd name="connsiteY10" fmla="*/ 823244 h 1940675"/>
                <a:gd name="connsiteX11" fmla="*/ 602992 w 877208"/>
                <a:gd name="connsiteY11" fmla="*/ 733153 h 1940675"/>
                <a:gd name="connsiteX12" fmla="*/ 602992 w 877208"/>
                <a:gd name="connsiteY12" fmla="*/ 647352 h 1940675"/>
                <a:gd name="connsiteX13" fmla="*/ 590038 w 877208"/>
                <a:gd name="connsiteY13" fmla="*/ 623757 h 1940675"/>
                <a:gd name="connsiteX14" fmla="*/ 423788 w 877208"/>
                <a:gd name="connsiteY14" fmla="*/ 31865 h 1940675"/>
                <a:gd name="connsiteX15" fmla="*/ 288325 w 877208"/>
                <a:gd name="connsiteY15" fmla="*/ 77594 h 1940675"/>
                <a:gd name="connsiteX16" fmla="*/ 122758 w 877208"/>
                <a:gd name="connsiteY16" fmla="*/ 245445 h 1940675"/>
                <a:gd name="connsiteX17" fmla="*/ 64702 w 877208"/>
                <a:gd name="connsiteY17" fmla="*/ 428361 h 1940675"/>
                <a:gd name="connsiteX18" fmla="*/ 79754 w 877208"/>
                <a:gd name="connsiteY18" fmla="*/ 501527 h 1940675"/>
                <a:gd name="connsiteX19" fmla="*/ 137810 w 877208"/>
                <a:gd name="connsiteY19" fmla="*/ 600516 h 1940675"/>
                <a:gd name="connsiteX20" fmla="*/ 232419 w 877208"/>
                <a:gd name="connsiteY20" fmla="*/ 660771 h 1940675"/>
                <a:gd name="connsiteX21" fmla="*/ 307677 w 877208"/>
                <a:gd name="connsiteY21" fmla="*/ 677987 h 1940675"/>
                <a:gd name="connsiteX22" fmla="*/ 505497 w 877208"/>
                <a:gd name="connsiteY22" fmla="*/ 671531 h 1940675"/>
                <a:gd name="connsiteX23" fmla="*/ 516248 w 877208"/>
                <a:gd name="connsiteY23" fmla="*/ 656467 h 1940675"/>
                <a:gd name="connsiteX24" fmla="*/ 548501 w 877208"/>
                <a:gd name="connsiteY24" fmla="*/ 591909 h 1940675"/>
                <a:gd name="connsiteX25" fmla="*/ 625909 w 877208"/>
                <a:gd name="connsiteY25" fmla="*/ 598365 h 1940675"/>
                <a:gd name="connsiteX26" fmla="*/ 651711 w 877208"/>
                <a:gd name="connsiteY26" fmla="*/ 600516 h 1940675"/>
                <a:gd name="connsiteX27" fmla="*/ 656012 w 877208"/>
                <a:gd name="connsiteY27" fmla="*/ 598365 h 1940675"/>
                <a:gd name="connsiteX28" fmla="*/ 806527 w 877208"/>
                <a:gd name="connsiteY28" fmla="*/ 353043 h 1940675"/>
                <a:gd name="connsiteX29" fmla="*/ 785025 w 877208"/>
                <a:gd name="connsiteY29" fmla="*/ 228230 h 1940675"/>
                <a:gd name="connsiteX30" fmla="*/ 634509 w 877208"/>
                <a:gd name="connsiteY30" fmla="*/ 81897 h 1940675"/>
                <a:gd name="connsiteX31" fmla="*/ 565703 w 877208"/>
                <a:gd name="connsiteY31" fmla="*/ 53922 h 1940675"/>
                <a:gd name="connsiteX32" fmla="*/ 423788 w 877208"/>
                <a:gd name="connsiteY32" fmla="*/ 31865 h 1940675"/>
                <a:gd name="connsiteX33" fmla="*/ 466352 w 877208"/>
                <a:gd name="connsiteY33" fmla="*/ 165 h 1940675"/>
                <a:gd name="connsiteX34" fmla="*/ 551486 w 877208"/>
                <a:gd name="connsiteY34" fmla="*/ 6878 h 1940675"/>
                <a:gd name="connsiteX35" fmla="*/ 650629 w 877208"/>
                <a:gd name="connsiteY35" fmla="*/ 39101 h 1940675"/>
                <a:gd name="connsiteX36" fmla="*/ 786413 w 877208"/>
                <a:gd name="connsiteY36" fmla="*/ 120733 h 1940675"/>
                <a:gd name="connsiteX37" fmla="*/ 876935 w 877208"/>
                <a:gd name="connsiteY37" fmla="*/ 303331 h 1940675"/>
                <a:gd name="connsiteX38" fmla="*/ 851071 w 877208"/>
                <a:gd name="connsiteY38" fmla="*/ 430075 h 1940675"/>
                <a:gd name="connsiteX39" fmla="*/ 654940 w 877208"/>
                <a:gd name="connsiteY39" fmla="*/ 636303 h 1940675"/>
                <a:gd name="connsiteX40" fmla="*/ 644163 w 877208"/>
                <a:gd name="connsiteY40" fmla="*/ 655637 h 1940675"/>
                <a:gd name="connsiteX41" fmla="*/ 652785 w 877208"/>
                <a:gd name="connsiteY41" fmla="*/ 775936 h 1940675"/>
                <a:gd name="connsiteX42" fmla="*/ 650629 w 877208"/>
                <a:gd name="connsiteY42" fmla="*/ 790974 h 1940675"/>
                <a:gd name="connsiteX43" fmla="*/ 646319 w 877208"/>
                <a:gd name="connsiteY43" fmla="*/ 808159 h 1940675"/>
                <a:gd name="connsiteX44" fmla="*/ 650629 w 877208"/>
                <a:gd name="connsiteY44" fmla="*/ 814604 h 1940675"/>
                <a:gd name="connsiteX45" fmla="*/ 657095 w 877208"/>
                <a:gd name="connsiteY45" fmla="*/ 808159 h 1940675"/>
                <a:gd name="connsiteX46" fmla="*/ 659250 w 877208"/>
                <a:gd name="connsiteY46" fmla="*/ 799566 h 1940675"/>
                <a:gd name="connsiteX47" fmla="*/ 663561 w 877208"/>
                <a:gd name="connsiteY47" fmla="*/ 799566 h 1940675"/>
                <a:gd name="connsiteX48" fmla="*/ 674337 w 877208"/>
                <a:gd name="connsiteY48" fmla="*/ 825345 h 1940675"/>
                <a:gd name="connsiteX49" fmla="*/ 680803 w 877208"/>
                <a:gd name="connsiteY49" fmla="*/ 859716 h 1940675"/>
                <a:gd name="connsiteX50" fmla="*/ 665716 w 877208"/>
                <a:gd name="connsiteY50" fmla="*/ 949941 h 1940675"/>
                <a:gd name="connsiteX51" fmla="*/ 659250 w 877208"/>
                <a:gd name="connsiteY51" fmla="*/ 960682 h 1940675"/>
                <a:gd name="connsiteX52" fmla="*/ 700201 w 877208"/>
                <a:gd name="connsiteY52" fmla="*/ 1033721 h 1940675"/>
                <a:gd name="connsiteX53" fmla="*/ 769170 w 877208"/>
                <a:gd name="connsiteY53" fmla="*/ 1192688 h 1940675"/>
                <a:gd name="connsiteX54" fmla="*/ 823053 w 877208"/>
                <a:gd name="connsiteY54" fmla="*/ 1381730 h 1940675"/>
                <a:gd name="connsiteX55" fmla="*/ 844606 w 877208"/>
                <a:gd name="connsiteY55" fmla="*/ 1508474 h 1940675"/>
                <a:gd name="connsiteX56" fmla="*/ 857537 w 877208"/>
                <a:gd name="connsiteY56" fmla="*/ 1676035 h 1940675"/>
                <a:gd name="connsiteX57" fmla="*/ 829519 w 877208"/>
                <a:gd name="connsiteY57" fmla="*/ 1710406 h 1940675"/>
                <a:gd name="connsiteX58" fmla="*/ 782102 w 877208"/>
                <a:gd name="connsiteY58" fmla="*/ 1699665 h 1940675"/>
                <a:gd name="connsiteX59" fmla="*/ 708822 w 877208"/>
                <a:gd name="connsiteY59" fmla="*/ 1592255 h 1940675"/>
                <a:gd name="connsiteX60" fmla="*/ 562262 w 877208"/>
                <a:gd name="connsiteY60" fmla="*/ 1315136 h 1940675"/>
                <a:gd name="connsiteX61" fmla="*/ 383373 w 877208"/>
                <a:gd name="connsiteY61" fmla="*/ 1046610 h 1940675"/>
                <a:gd name="connsiteX62" fmla="*/ 385528 w 877208"/>
                <a:gd name="connsiteY62" fmla="*/ 1020832 h 1940675"/>
                <a:gd name="connsiteX63" fmla="*/ 460964 w 877208"/>
                <a:gd name="connsiteY63" fmla="*/ 1025128 h 1940675"/>
                <a:gd name="connsiteX64" fmla="*/ 603213 w 877208"/>
                <a:gd name="connsiteY64" fmla="*/ 1233504 h 1940675"/>
                <a:gd name="connsiteX65" fmla="*/ 749773 w 877208"/>
                <a:gd name="connsiteY65" fmla="*/ 1512771 h 1940675"/>
                <a:gd name="connsiteX66" fmla="*/ 767015 w 877208"/>
                <a:gd name="connsiteY66" fmla="*/ 1542846 h 1940675"/>
                <a:gd name="connsiteX67" fmla="*/ 771326 w 877208"/>
                <a:gd name="connsiteY67" fmla="*/ 1540698 h 1940675"/>
                <a:gd name="connsiteX68" fmla="*/ 762704 w 877208"/>
                <a:gd name="connsiteY68" fmla="*/ 1482696 h 1940675"/>
                <a:gd name="connsiteX69" fmla="*/ 715288 w 877208"/>
                <a:gd name="connsiteY69" fmla="*/ 1272172 h 1940675"/>
                <a:gd name="connsiteX70" fmla="*/ 609679 w 877208"/>
                <a:gd name="connsiteY70" fmla="*/ 1022980 h 1940675"/>
                <a:gd name="connsiteX71" fmla="*/ 601058 w 877208"/>
                <a:gd name="connsiteY71" fmla="*/ 1018683 h 1940675"/>
                <a:gd name="connsiteX72" fmla="*/ 532088 w 877208"/>
                <a:gd name="connsiteY72" fmla="*/ 1018683 h 1940675"/>
                <a:gd name="connsiteX73" fmla="*/ 445877 w 877208"/>
                <a:gd name="connsiteY73" fmla="*/ 984312 h 1940675"/>
                <a:gd name="connsiteX74" fmla="*/ 413547 w 877208"/>
                <a:gd name="connsiteY74" fmla="*/ 844679 h 1940675"/>
                <a:gd name="connsiteX75" fmla="*/ 417858 w 877208"/>
                <a:gd name="connsiteY75" fmla="*/ 829641 h 1940675"/>
                <a:gd name="connsiteX76" fmla="*/ 353199 w 877208"/>
                <a:gd name="connsiteY76" fmla="*/ 922014 h 1940675"/>
                <a:gd name="connsiteX77" fmla="*/ 243279 w 877208"/>
                <a:gd name="connsiteY77" fmla="*/ 1136835 h 1940675"/>
                <a:gd name="connsiteX78" fmla="*/ 182931 w 877208"/>
                <a:gd name="connsiteY78" fmla="*/ 1362396 h 1940675"/>
                <a:gd name="connsiteX79" fmla="*/ 176465 w 877208"/>
                <a:gd name="connsiteY79" fmla="*/ 1635219 h 1940675"/>
                <a:gd name="connsiteX80" fmla="*/ 206639 w 877208"/>
                <a:gd name="connsiteY80" fmla="*/ 1802779 h 1940675"/>
                <a:gd name="connsiteX81" fmla="*/ 234658 w 877208"/>
                <a:gd name="connsiteY81" fmla="*/ 1905893 h 1940675"/>
                <a:gd name="connsiteX82" fmla="*/ 228192 w 877208"/>
                <a:gd name="connsiteY82" fmla="*/ 1925227 h 1940675"/>
                <a:gd name="connsiteX83" fmla="*/ 176465 w 877208"/>
                <a:gd name="connsiteY83" fmla="*/ 1940264 h 1940675"/>
                <a:gd name="connsiteX84" fmla="*/ 159223 w 877208"/>
                <a:gd name="connsiteY84" fmla="*/ 1927375 h 1940675"/>
                <a:gd name="connsiteX85" fmla="*/ 109651 w 877208"/>
                <a:gd name="connsiteY85" fmla="*/ 1729740 h 1940675"/>
                <a:gd name="connsiteX86" fmla="*/ 94564 w 877208"/>
                <a:gd name="connsiteY86" fmla="*/ 1484844 h 1940675"/>
                <a:gd name="connsiteX87" fmla="*/ 118272 w 877208"/>
                <a:gd name="connsiteY87" fmla="*/ 1312988 h 1940675"/>
                <a:gd name="connsiteX88" fmla="*/ 208794 w 877208"/>
                <a:gd name="connsiteY88" fmla="*/ 1053055 h 1940675"/>
                <a:gd name="connsiteX89" fmla="*/ 370441 w 877208"/>
                <a:gd name="connsiteY89" fmla="*/ 801715 h 1940675"/>
                <a:gd name="connsiteX90" fmla="*/ 430790 w 877208"/>
                <a:gd name="connsiteY90" fmla="*/ 782381 h 1940675"/>
                <a:gd name="connsiteX91" fmla="*/ 439411 w 877208"/>
                <a:gd name="connsiteY91" fmla="*/ 806011 h 1940675"/>
                <a:gd name="connsiteX92" fmla="*/ 519156 w 877208"/>
                <a:gd name="connsiteY92" fmla="*/ 775936 h 1940675"/>
                <a:gd name="connsiteX93" fmla="*/ 527778 w 877208"/>
                <a:gd name="connsiteY93" fmla="*/ 767343 h 1940675"/>
                <a:gd name="connsiteX94" fmla="*/ 519156 w 877208"/>
                <a:gd name="connsiteY94" fmla="*/ 696452 h 1940675"/>
                <a:gd name="connsiteX95" fmla="*/ 394150 w 877208"/>
                <a:gd name="connsiteY95" fmla="*/ 715786 h 1940675"/>
                <a:gd name="connsiteX96" fmla="*/ 241124 w 877208"/>
                <a:gd name="connsiteY96" fmla="*/ 705045 h 1940675"/>
                <a:gd name="connsiteX97" fmla="*/ 191552 w 877208"/>
                <a:gd name="connsiteY97" fmla="*/ 698601 h 1940675"/>
                <a:gd name="connsiteX98" fmla="*/ 154912 w 877208"/>
                <a:gd name="connsiteY98" fmla="*/ 685711 h 1940675"/>
                <a:gd name="connsiteX99" fmla="*/ 36371 w 877208"/>
                <a:gd name="connsiteY99" fmla="*/ 578301 h 1940675"/>
                <a:gd name="connsiteX100" fmla="*/ 4042 w 877208"/>
                <a:gd name="connsiteY100" fmla="*/ 397852 h 1940675"/>
                <a:gd name="connsiteX101" fmla="*/ 219571 w 877208"/>
                <a:gd name="connsiteY101" fmla="*/ 82065 h 1940675"/>
                <a:gd name="connsiteX102" fmla="*/ 381218 w 877208"/>
                <a:gd name="connsiteY102" fmla="*/ 11175 h 1940675"/>
                <a:gd name="connsiteX103" fmla="*/ 466352 w 877208"/>
                <a:gd name="connsiteY103" fmla="*/ 165 h 194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877208" h="1940675">
                  <a:moveTo>
                    <a:pt x="590038" y="623757"/>
                  </a:moveTo>
                  <a:cubicBezTo>
                    <a:pt x="587879" y="621612"/>
                    <a:pt x="577084" y="625902"/>
                    <a:pt x="570607" y="630192"/>
                  </a:cubicBezTo>
                  <a:cubicBezTo>
                    <a:pt x="559812" y="636627"/>
                    <a:pt x="557653" y="645207"/>
                    <a:pt x="559812" y="655932"/>
                  </a:cubicBezTo>
                  <a:cubicBezTo>
                    <a:pt x="561971" y="690253"/>
                    <a:pt x="566289" y="722428"/>
                    <a:pt x="570607" y="756748"/>
                  </a:cubicBezTo>
                  <a:cubicBezTo>
                    <a:pt x="570607" y="773908"/>
                    <a:pt x="572766" y="793214"/>
                    <a:pt x="572766" y="812519"/>
                  </a:cubicBezTo>
                  <a:cubicBezTo>
                    <a:pt x="549017" y="814664"/>
                    <a:pt x="527427" y="818954"/>
                    <a:pt x="505837" y="823244"/>
                  </a:cubicBezTo>
                  <a:cubicBezTo>
                    <a:pt x="482088" y="825389"/>
                    <a:pt x="464816" y="836114"/>
                    <a:pt x="454021" y="857564"/>
                  </a:cubicBezTo>
                  <a:cubicBezTo>
                    <a:pt x="434590" y="891884"/>
                    <a:pt x="447544" y="939075"/>
                    <a:pt x="479929" y="956235"/>
                  </a:cubicBezTo>
                  <a:cubicBezTo>
                    <a:pt x="503678" y="971250"/>
                    <a:pt x="529586" y="977685"/>
                    <a:pt x="557653" y="979830"/>
                  </a:cubicBezTo>
                  <a:cubicBezTo>
                    <a:pt x="579243" y="981975"/>
                    <a:pt x="596515" y="975540"/>
                    <a:pt x="609469" y="958380"/>
                  </a:cubicBezTo>
                  <a:cubicBezTo>
                    <a:pt x="641854" y="917625"/>
                    <a:pt x="650490" y="872579"/>
                    <a:pt x="626741" y="823244"/>
                  </a:cubicBezTo>
                  <a:cubicBezTo>
                    <a:pt x="611628" y="795359"/>
                    <a:pt x="602992" y="765328"/>
                    <a:pt x="602992" y="733153"/>
                  </a:cubicBezTo>
                  <a:cubicBezTo>
                    <a:pt x="602992" y="705268"/>
                    <a:pt x="605151" y="675238"/>
                    <a:pt x="602992" y="647352"/>
                  </a:cubicBezTo>
                  <a:cubicBezTo>
                    <a:pt x="602992" y="638772"/>
                    <a:pt x="596515" y="628047"/>
                    <a:pt x="590038" y="623757"/>
                  </a:cubicBezTo>
                  <a:close/>
                  <a:moveTo>
                    <a:pt x="423788" y="31865"/>
                  </a:moveTo>
                  <a:cubicBezTo>
                    <a:pt x="377559" y="36169"/>
                    <a:pt x="332404" y="51770"/>
                    <a:pt x="288325" y="77594"/>
                  </a:cubicBezTo>
                  <a:cubicBezTo>
                    <a:pt x="217368" y="118481"/>
                    <a:pt x="163612" y="174431"/>
                    <a:pt x="122758" y="245445"/>
                  </a:cubicBezTo>
                  <a:cubicBezTo>
                    <a:pt x="90505" y="301396"/>
                    <a:pt x="69003" y="361650"/>
                    <a:pt x="64702" y="428361"/>
                  </a:cubicBezTo>
                  <a:cubicBezTo>
                    <a:pt x="69003" y="452032"/>
                    <a:pt x="73303" y="477856"/>
                    <a:pt x="79754" y="501527"/>
                  </a:cubicBezTo>
                  <a:cubicBezTo>
                    <a:pt x="88355" y="540262"/>
                    <a:pt x="109857" y="572541"/>
                    <a:pt x="137810" y="600516"/>
                  </a:cubicBezTo>
                  <a:cubicBezTo>
                    <a:pt x="163612" y="628492"/>
                    <a:pt x="191565" y="656467"/>
                    <a:pt x="232419" y="660771"/>
                  </a:cubicBezTo>
                  <a:cubicBezTo>
                    <a:pt x="258222" y="665075"/>
                    <a:pt x="281874" y="673683"/>
                    <a:pt x="307677" y="677987"/>
                  </a:cubicBezTo>
                  <a:cubicBezTo>
                    <a:pt x="374333" y="693050"/>
                    <a:pt x="438840" y="690898"/>
                    <a:pt x="505497" y="671531"/>
                  </a:cubicBezTo>
                  <a:cubicBezTo>
                    <a:pt x="514097" y="669379"/>
                    <a:pt x="516248" y="665075"/>
                    <a:pt x="516248" y="656467"/>
                  </a:cubicBezTo>
                  <a:cubicBezTo>
                    <a:pt x="514097" y="628492"/>
                    <a:pt x="526999" y="606972"/>
                    <a:pt x="548501" y="591909"/>
                  </a:cubicBezTo>
                  <a:cubicBezTo>
                    <a:pt x="580754" y="572541"/>
                    <a:pt x="604406" y="572541"/>
                    <a:pt x="625909" y="598365"/>
                  </a:cubicBezTo>
                  <a:cubicBezTo>
                    <a:pt x="636660" y="611276"/>
                    <a:pt x="636660" y="611276"/>
                    <a:pt x="651711" y="600516"/>
                  </a:cubicBezTo>
                  <a:cubicBezTo>
                    <a:pt x="651711" y="600516"/>
                    <a:pt x="653861" y="598365"/>
                    <a:pt x="656012" y="598365"/>
                  </a:cubicBezTo>
                  <a:cubicBezTo>
                    <a:pt x="737720" y="535958"/>
                    <a:pt x="793625" y="458488"/>
                    <a:pt x="806527" y="353043"/>
                  </a:cubicBezTo>
                  <a:cubicBezTo>
                    <a:pt x="810827" y="310004"/>
                    <a:pt x="804377" y="266965"/>
                    <a:pt x="785025" y="228230"/>
                  </a:cubicBezTo>
                  <a:cubicBezTo>
                    <a:pt x="752771" y="161519"/>
                    <a:pt x="696866" y="118481"/>
                    <a:pt x="634509" y="81897"/>
                  </a:cubicBezTo>
                  <a:cubicBezTo>
                    <a:pt x="613007" y="68986"/>
                    <a:pt x="589355" y="62530"/>
                    <a:pt x="565703" y="53922"/>
                  </a:cubicBezTo>
                  <a:cubicBezTo>
                    <a:pt x="517323" y="34555"/>
                    <a:pt x="470018" y="27561"/>
                    <a:pt x="423788" y="31865"/>
                  </a:cubicBezTo>
                  <a:close/>
                  <a:moveTo>
                    <a:pt x="466352" y="165"/>
                  </a:moveTo>
                  <a:cubicBezTo>
                    <a:pt x="494909" y="-641"/>
                    <a:pt x="523467" y="1508"/>
                    <a:pt x="551486" y="6878"/>
                  </a:cubicBezTo>
                  <a:cubicBezTo>
                    <a:pt x="585971" y="13323"/>
                    <a:pt x="618300" y="26212"/>
                    <a:pt x="650629" y="39101"/>
                  </a:cubicBezTo>
                  <a:cubicBezTo>
                    <a:pt x="700201" y="60583"/>
                    <a:pt x="745462" y="86362"/>
                    <a:pt x="786413" y="120733"/>
                  </a:cubicBezTo>
                  <a:cubicBezTo>
                    <a:pt x="840295" y="170142"/>
                    <a:pt x="872624" y="230292"/>
                    <a:pt x="876935" y="303331"/>
                  </a:cubicBezTo>
                  <a:cubicBezTo>
                    <a:pt x="879090" y="348443"/>
                    <a:pt x="868314" y="389259"/>
                    <a:pt x="851071" y="430075"/>
                  </a:cubicBezTo>
                  <a:cubicBezTo>
                    <a:pt x="810121" y="520300"/>
                    <a:pt x="741152" y="586894"/>
                    <a:pt x="654940" y="636303"/>
                  </a:cubicBezTo>
                  <a:cubicBezTo>
                    <a:pt x="648474" y="640599"/>
                    <a:pt x="644163" y="647044"/>
                    <a:pt x="644163" y="655637"/>
                  </a:cubicBezTo>
                  <a:cubicBezTo>
                    <a:pt x="646319" y="694304"/>
                    <a:pt x="639853" y="735120"/>
                    <a:pt x="652785" y="775936"/>
                  </a:cubicBezTo>
                  <a:cubicBezTo>
                    <a:pt x="652785" y="780232"/>
                    <a:pt x="650629" y="784529"/>
                    <a:pt x="650629" y="790974"/>
                  </a:cubicBezTo>
                  <a:cubicBezTo>
                    <a:pt x="648474" y="795270"/>
                    <a:pt x="646319" y="801715"/>
                    <a:pt x="646319" y="808159"/>
                  </a:cubicBezTo>
                  <a:cubicBezTo>
                    <a:pt x="646319" y="810307"/>
                    <a:pt x="650629" y="812456"/>
                    <a:pt x="650629" y="814604"/>
                  </a:cubicBezTo>
                  <a:cubicBezTo>
                    <a:pt x="652785" y="812456"/>
                    <a:pt x="657095" y="812456"/>
                    <a:pt x="657095" y="808159"/>
                  </a:cubicBezTo>
                  <a:cubicBezTo>
                    <a:pt x="659250" y="806011"/>
                    <a:pt x="659250" y="803863"/>
                    <a:pt x="659250" y="799566"/>
                  </a:cubicBezTo>
                  <a:cubicBezTo>
                    <a:pt x="661406" y="799566"/>
                    <a:pt x="661406" y="799566"/>
                    <a:pt x="663561" y="799566"/>
                  </a:cubicBezTo>
                  <a:cubicBezTo>
                    <a:pt x="667872" y="808159"/>
                    <a:pt x="676493" y="818900"/>
                    <a:pt x="674337" y="825345"/>
                  </a:cubicBezTo>
                  <a:cubicBezTo>
                    <a:pt x="672182" y="840382"/>
                    <a:pt x="680803" y="848975"/>
                    <a:pt x="680803" y="859716"/>
                  </a:cubicBezTo>
                  <a:cubicBezTo>
                    <a:pt x="682959" y="889791"/>
                    <a:pt x="678648" y="922014"/>
                    <a:pt x="665716" y="949941"/>
                  </a:cubicBezTo>
                  <a:cubicBezTo>
                    <a:pt x="663561" y="954237"/>
                    <a:pt x="661406" y="960682"/>
                    <a:pt x="659250" y="960682"/>
                  </a:cubicBezTo>
                  <a:cubicBezTo>
                    <a:pt x="674337" y="986460"/>
                    <a:pt x="689425" y="1007942"/>
                    <a:pt x="700201" y="1033721"/>
                  </a:cubicBezTo>
                  <a:cubicBezTo>
                    <a:pt x="726064" y="1085278"/>
                    <a:pt x="751928" y="1136835"/>
                    <a:pt x="769170" y="1192688"/>
                  </a:cubicBezTo>
                  <a:cubicBezTo>
                    <a:pt x="790723" y="1252838"/>
                    <a:pt x="807966" y="1317284"/>
                    <a:pt x="823053" y="1381730"/>
                  </a:cubicBezTo>
                  <a:cubicBezTo>
                    <a:pt x="831674" y="1422546"/>
                    <a:pt x="838140" y="1465510"/>
                    <a:pt x="844606" y="1508474"/>
                  </a:cubicBezTo>
                  <a:cubicBezTo>
                    <a:pt x="851071" y="1564328"/>
                    <a:pt x="853227" y="1620181"/>
                    <a:pt x="857537" y="1676035"/>
                  </a:cubicBezTo>
                  <a:cubicBezTo>
                    <a:pt x="859693" y="1693220"/>
                    <a:pt x="848916" y="1703961"/>
                    <a:pt x="829519" y="1710406"/>
                  </a:cubicBezTo>
                  <a:cubicBezTo>
                    <a:pt x="807966" y="1716851"/>
                    <a:pt x="792879" y="1714702"/>
                    <a:pt x="782102" y="1699665"/>
                  </a:cubicBezTo>
                  <a:cubicBezTo>
                    <a:pt x="758394" y="1663145"/>
                    <a:pt x="730375" y="1628774"/>
                    <a:pt x="708822" y="1592255"/>
                  </a:cubicBezTo>
                  <a:cubicBezTo>
                    <a:pt x="659250" y="1499882"/>
                    <a:pt x="611834" y="1407509"/>
                    <a:pt x="562262" y="1315136"/>
                  </a:cubicBezTo>
                  <a:cubicBezTo>
                    <a:pt x="512691" y="1220615"/>
                    <a:pt x="458808" y="1126094"/>
                    <a:pt x="383373" y="1046610"/>
                  </a:cubicBezTo>
                  <a:cubicBezTo>
                    <a:pt x="374752" y="1035869"/>
                    <a:pt x="374752" y="1029424"/>
                    <a:pt x="385528" y="1020832"/>
                  </a:cubicBezTo>
                  <a:cubicBezTo>
                    <a:pt x="407081" y="1001498"/>
                    <a:pt x="441566" y="1001498"/>
                    <a:pt x="460964" y="1025128"/>
                  </a:cubicBezTo>
                  <a:cubicBezTo>
                    <a:pt x="517001" y="1087426"/>
                    <a:pt x="564418" y="1158317"/>
                    <a:pt x="603213" y="1233504"/>
                  </a:cubicBezTo>
                  <a:cubicBezTo>
                    <a:pt x="652785" y="1325877"/>
                    <a:pt x="700201" y="1420398"/>
                    <a:pt x="749773" y="1512771"/>
                  </a:cubicBezTo>
                  <a:cubicBezTo>
                    <a:pt x="756239" y="1523512"/>
                    <a:pt x="760549" y="1532105"/>
                    <a:pt x="767015" y="1542846"/>
                  </a:cubicBezTo>
                  <a:cubicBezTo>
                    <a:pt x="769170" y="1542846"/>
                    <a:pt x="769170" y="1542846"/>
                    <a:pt x="771326" y="1540698"/>
                  </a:cubicBezTo>
                  <a:cubicBezTo>
                    <a:pt x="769170" y="1521364"/>
                    <a:pt x="767015" y="1502030"/>
                    <a:pt x="762704" y="1482696"/>
                  </a:cubicBezTo>
                  <a:cubicBezTo>
                    <a:pt x="747617" y="1411805"/>
                    <a:pt x="734686" y="1340914"/>
                    <a:pt x="715288" y="1272172"/>
                  </a:cubicBezTo>
                  <a:cubicBezTo>
                    <a:pt x="691580" y="1184095"/>
                    <a:pt x="654940" y="1102463"/>
                    <a:pt x="609679" y="1022980"/>
                  </a:cubicBezTo>
                  <a:cubicBezTo>
                    <a:pt x="607523" y="1020832"/>
                    <a:pt x="603213" y="1016535"/>
                    <a:pt x="601058" y="1018683"/>
                  </a:cubicBezTo>
                  <a:cubicBezTo>
                    <a:pt x="577349" y="1027276"/>
                    <a:pt x="555796" y="1022980"/>
                    <a:pt x="532088" y="1018683"/>
                  </a:cubicBezTo>
                  <a:cubicBezTo>
                    <a:pt x="501914" y="1014387"/>
                    <a:pt x="471740" y="1003646"/>
                    <a:pt x="445877" y="984312"/>
                  </a:cubicBezTo>
                  <a:cubicBezTo>
                    <a:pt x="415702" y="964978"/>
                    <a:pt x="385528" y="896236"/>
                    <a:pt x="413547" y="844679"/>
                  </a:cubicBezTo>
                  <a:cubicBezTo>
                    <a:pt x="415702" y="840382"/>
                    <a:pt x="417858" y="836086"/>
                    <a:pt x="417858" y="829641"/>
                  </a:cubicBezTo>
                  <a:cubicBezTo>
                    <a:pt x="396305" y="861864"/>
                    <a:pt x="374752" y="891939"/>
                    <a:pt x="353199" y="922014"/>
                  </a:cubicBezTo>
                  <a:cubicBezTo>
                    <a:pt x="310093" y="990757"/>
                    <a:pt x="273453" y="1061648"/>
                    <a:pt x="243279" y="1136835"/>
                  </a:cubicBezTo>
                  <a:cubicBezTo>
                    <a:pt x="215260" y="1209874"/>
                    <a:pt x="195863" y="1285061"/>
                    <a:pt x="182931" y="1362396"/>
                  </a:cubicBezTo>
                  <a:cubicBezTo>
                    <a:pt x="169999" y="1452621"/>
                    <a:pt x="167844" y="1544994"/>
                    <a:pt x="176465" y="1635219"/>
                  </a:cubicBezTo>
                  <a:cubicBezTo>
                    <a:pt x="182931" y="1691072"/>
                    <a:pt x="195863" y="1746925"/>
                    <a:pt x="206639" y="1802779"/>
                  </a:cubicBezTo>
                  <a:cubicBezTo>
                    <a:pt x="213105" y="1837150"/>
                    <a:pt x="226037" y="1871521"/>
                    <a:pt x="234658" y="1905893"/>
                  </a:cubicBezTo>
                  <a:cubicBezTo>
                    <a:pt x="236813" y="1912337"/>
                    <a:pt x="232503" y="1920930"/>
                    <a:pt x="228192" y="1925227"/>
                  </a:cubicBezTo>
                  <a:cubicBezTo>
                    <a:pt x="213105" y="1935968"/>
                    <a:pt x="195863" y="1942412"/>
                    <a:pt x="176465" y="1940264"/>
                  </a:cubicBezTo>
                  <a:cubicBezTo>
                    <a:pt x="169999" y="1940264"/>
                    <a:pt x="161378" y="1931671"/>
                    <a:pt x="159223" y="1927375"/>
                  </a:cubicBezTo>
                  <a:cubicBezTo>
                    <a:pt x="137670" y="1862929"/>
                    <a:pt x="122583" y="1796334"/>
                    <a:pt x="109651" y="1729740"/>
                  </a:cubicBezTo>
                  <a:cubicBezTo>
                    <a:pt x="96719" y="1650256"/>
                    <a:pt x="92409" y="1566476"/>
                    <a:pt x="94564" y="1484844"/>
                  </a:cubicBezTo>
                  <a:cubicBezTo>
                    <a:pt x="96719" y="1426843"/>
                    <a:pt x="105340" y="1368841"/>
                    <a:pt x="118272" y="1312988"/>
                  </a:cubicBezTo>
                  <a:cubicBezTo>
                    <a:pt x="137670" y="1222763"/>
                    <a:pt x="167844" y="1136835"/>
                    <a:pt x="208794" y="1053055"/>
                  </a:cubicBezTo>
                  <a:cubicBezTo>
                    <a:pt x="254056" y="962830"/>
                    <a:pt x="305783" y="881198"/>
                    <a:pt x="370441" y="801715"/>
                  </a:cubicBezTo>
                  <a:cubicBezTo>
                    <a:pt x="385528" y="782381"/>
                    <a:pt x="407081" y="778084"/>
                    <a:pt x="430790" y="782381"/>
                  </a:cubicBezTo>
                  <a:cubicBezTo>
                    <a:pt x="443721" y="784529"/>
                    <a:pt x="445877" y="793122"/>
                    <a:pt x="439411" y="806011"/>
                  </a:cubicBezTo>
                  <a:cubicBezTo>
                    <a:pt x="463119" y="786677"/>
                    <a:pt x="491138" y="782381"/>
                    <a:pt x="519156" y="775936"/>
                  </a:cubicBezTo>
                  <a:cubicBezTo>
                    <a:pt x="521312" y="775936"/>
                    <a:pt x="527778" y="769491"/>
                    <a:pt x="527778" y="767343"/>
                  </a:cubicBezTo>
                  <a:cubicBezTo>
                    <a:pt x="525622" y="743713"/>
                    <a:pt x="521312" y="720083"/>
                    <a:pt x="519156" y="696452"/>
                  </a:cubicBezTo>
                  <a:cubicBezTo>
                    <a:pt x="476051" y="702897"/>
                    <a:pt x="435100" y="709342"/>
                    <a:pt x="394150" y="715786"/>
                  </a:cubicBezTo>
                  <a:cubicBezTo>
                    <a:pt x="342423" y="722231"/>
                    <a:pt x="292851" y="713638"/>
                    <a:pt x="241124" y="705045"/>
                  </a:cubicBezTo>
                  <a:cubicBezTo>
                    <a:pt x="226037" y="702897"/>
                    <a:pt x="208794" y="702897"/>
                    <a:pt x="191552" y="698601"/>
                  </a:cubicBezTo>
                  <a:cubicBezTo>
                    <a:pt x="178620" y="696452"/>
                    <a:pt x="165689" y="692156"/>
                    <a:pt x="154912" y="685711"/>
                  </a:cubicBezTo>
                  <a:cubicBezTo>
                    <a:pt x="107496" y="659933"/>
                    <a:pt x="64390" y="625562"/>
                    <a:pt x="36371" y="578301"/>
                  </a:cubicBezTo>
                  <a:cubicBezTo>
                    <a:pt x="4042" y="522448"/>
                    <a:pt x="-6735" y="460150"/>
                    <a:pt x="4042" y="397852"/>
                  </a:cubicBezTo>
                  <a:cubicBezTo>
                    <a:pt x="27750" y="260367"/>
                    <a:pt x="107496" y="159401"/>
                    <a:pt x="219571" y="82065"/>
                  </a:cubicBezTo>
                  <a:cubicBezTo>
                    <a:pt x="269143" y="47694"/>
                    <a:pt x="323025" y="24064"/>
                    <a:pt x="381218" y="11175"/>
                  </a:cubicBezTo>
                  <a:cubicBezTo>
                    <a:pt x="409237" y="4730"/>
                    <a:pt x="437794" y="971"/>
                    <a:pt x="466352" y="165"/>
                  </a:cubicBezTo>
                  <a:close/>
                </a:path>
              </a:pathLst>
            </a:custGeom>
            <a:grpFill/>
            <a:ln>
              <a:noFill/>
            </a:ln>
          </p:spPr>
          <p:txBody>
            <a:bodyPr vert="horz" wrap="square" lIns="91440" tIns="45720" rIns="91440" bIns="45720" numCol="1" anchor="t" anchorCtr="0" compatLnSpc="1">
              <a:prstTxWarp prst="textNoShape">
                <a:avLst/>
              </a:prstTxWarp>
              <a:noAutofit/>
            </a:bodyPr>
            <a:lstStyle/>
            <a:p>
              <a:endParaRPr lang="zh-CN" altLang="en-US"/>
            </a:p>
          </p:txBody>
        </p:sp>
        <p:sp>
          <p:nvSpPr>
            <p:cNvPr id="30" name="chenying0907 170"/>
            <p:cNvSpPr>
              <a:spLocks/>
            </p:cNvSpPr>
            <p:nvPr/>
          </p:nvSpPr>
          <p:spPr bwMode="auto">
            <a:xfrm>
              <a:off x="1919500" y="3895523"/>
              <a:ext cx="846413" cy="1123091"/>
            </a:xfrm>
            <a:custGeom>
              <a:avLst/>
              <a:gdLst>
                <a:gd name="T0" fmla="*/ 217 w 343"/>
                <a:gd name="T1" fmla="*/ 99 h 456"/>
                <a:gd name="T2" fmla="*/ 219 w 343"/>
                <a:gd name="T3" fmla="*/ 84 h 456"/>
                <a:gd name="T4" fmla="*/ 257 w 343"/>
                <a:gd name="T5" fmla="*/ 17 h 456"/>
                <a:gd name="T6" fmla="*/ 297 w 343"/>
                <a:gd name="T7" fmla="*/ 0 h 456"/>
                <a:gd name="T8" fmla="*/ 313 w 343"/>
                <a:gd name="T9" fmla="*/ 14 h 456"/>
                <a:gd name="T10" fmla="*/ 291 w 343"/>
                <a:gd name="T11" fmla="*/ 39 h 456"/>
                <a:gd name="T12" fmla="*/ 285 w 343"/>
                <a:gd name="T13" fmla="*/ 32 h 456"/>
                <a:gd name="T14" fmla="*/ 284 w 343"/>
                <a:gd name="T15" fmla="*/ 18 h 456"/>
                <a:gd name="T16" fmla="*/ 257 w 343"/>
                <a:gd name="T17" fmla="*/ 56 h 456"/>
                <a:gd name="T18" fmla="*/ 248 w 343"/>
                <a:gd name="T19" fmla="*/ 85 h 456"/>
                <a:gd name="T20" fmla="*/ 234 w 343"/>
                <a:gd name="T21" fmla="*/ 99 h 456"/>
                <a:gd name="T22" fmla="*/ 229 w 343"/>
                <a:gd name="T23" fmla="*/ 100 h 456"/>
                <a:gd name="T24" fmla="*/ 232 w 343"/>
                <a:gd name="T25" fmla="*/ 110 h 456"/>
                <a:gd name="T26" fmla="*/ 224 w 343"/>
                <a:gd name="T27" fmla="*/ 120 h 456"/>
                <a:gd name="T28" fmla="*/ 156 w 343"/>
                <a:gd name="T29" fmla="*/ 192 h 456"/>
                <a:gd name="T30" fmla="*/ 71 w 343"/>
                <a:gd name="T31" fmla="*/ 314 h 456"/>
                <a:gd name="T32" fmla="*/ 39 w 343"/>
                <a:gd name="T33" fmla="*/ 377 h 456"/>
                <a:gd name="T34" fmla="*/ 60 w 343"/>
                <a:gd name="T35" fmla="*/ 420 h 456"/>
                <a:gd name="T36" fmla="*/ 122 w 343"/>
                <a:gd name="T37" fmla="*/ 430 h 456"/>
                <a:gd name="T38" fmla="*/ 261 w 343"/>
                <a:gd name="T39" fmla="*/ 428 h 456"/>
                <a:gd name="T40" fmla="*/ 327 w 343"/>
                <a:gd name="T41" fmla="*/ 424 h 456"/>
                <a:gd name="T42" fmla="*/ 329 w 343"/>
                <a:gd name="T43" fmla="*/ 424 h 456"/>
                <a:gd name="T44" fmla="*/ 342 w 343"/>
                <a:gd name="T45" fmla="*/ 434 h 456"/>
                <a:gd name="T46" fmla="*/ 329 w 343"/>
                <a:gd name="T47" fmla="*/ 446 h 456"/>
                <a:gd name="T48" fmla="*/ 284 w 343"/>
                <a:gd name="T49" fmla="*/ 448 h 456"/>
                <a:gd name="T50" fmla="*/ 120 w 343"/>
                <a:gd name="T51" fmla="*/ 453 h 456"/>
                <a:gd name="T52" fmla="*/ 34 w 343"/>
                <a:gd name="T53" fmla="*/ 435 h 456"/>
                <a:gd name="T54" fmla="*/ 21 w 343"/>
                <a:gd name="T55" fmla="*/ 427 h 456"/>
                <a:gd name="T56" fmla="*/ 7 w 343"/>
                <a:gd name="T57" fmla="*/ 383 h 456"/>
                <a:gd name="T58" fmla="*/ 33 w 343"/>
                <a:gd name="T59" fmla="*/ 327 h 456"/>
                <a:gd name="T60" fmla="*/ 148 w 343"/>
                <a:gd name="T61" fmla="*/ 162 h 456"/>
                <a:gd name="T62" fmla="*/ 207 w 343"/>
                <a:gd name="T63" fmla="*/ 104 h 456"/>
                <a:gd name="T64" fmla="*/ 217 w 343"/>
                <a:gd name="T65" fmla="*/ 99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43" h="456">
                  <a:moveTo>
                    <a:pt x="217" y="99"/>
                  </a:moveTo>
                  <a:cubicBezTo>
                    <a:pt x="218" y="94"/>
                    <a:pt x="218" y="88"/>
                    <a:pt x="219" y="84"/>
                  </a:cubicBezTo>
                  <a:cubicBezTo>
                    <a:pt x="226" y="58"/>
                    <a:pt x="237" y="35"/>
                    <a:pt x="257" y="17"/>
                  </a:cubicBezTo>
                  <a:cubicBezTo>
                    <a:pt x="268" y="7"/>
                    <a:pt x="281" y="0"/>
                    <a:pt x="297" y="0"/>
                  </a:cubicBezTo>
                  <a:cubicBezTo>
                    <a:pt x="305" y="0"/>
                    <a:pt x="311" y="5"/>
                    <a:pt x="313" y="14"/>
                  </a:cubicBezTo>
                  <a:cubicBezTo>
                    <a:pt x="318" y="34"/>
                    <a:pt x="311" y="37"/>
                    <a:pt x="291" y="39"/>
                  </a:cubicBezTo>
                  <a:cubicBezTo>
                    <a:pt x="287" y="39"/>
                    <a:pt x="285" y="37"/>
                    <a:pt x="285" y="32"/>
                  </a:cubicBezTo>
                  <a:cubicBezTo>
                    <a:pt x="285" y="28"/>
                    <a:pt x="284" y="24"/>
                    <a:pt x="284" y="18"/>
                  </a:cubicBezTo>
                  <a:cubicBezTo>
                    <a:pt x="271" y="30"/>
                    <a:pt x="263" y="43"/>
                    <a:pt x="257" y="56"/>
                  </a:cubicBezTo>
                  <a:cubicBezTo>
                    <a:pt x="253" y="66"/>
                    <a:pt x="250" y="75"/>
                    <a:pt x="248" y="85"/>
                  </a:cubicBezTo>
                  <a:cubicBezTo>
                    <a:pt x="246" y="93"/>
                    <a:pt x="242" y="97"/>
                    <a:pt x="234" y="99"/>
                  </a:cubicBezTo>
                  <a:cubicBezTo>
                    <a:pt x="232" y="99"/>
                    <a:pt x="230" y="100"/>
                    <a:pt x="229" y="100"/>
                  </a:cubicBezTo>
                  <a:cubicBezTo>
                    <a:pt x="230" y="104"/>
                    <a:pt x="232" y="107"/>
                    <a:pt x="232" y="110"/>
                  </a:cubicBezTo>
                  <a:cubicBezTo>
                    <a:pt x="230" y="114"/>
                    <a:pt x="227" y="117"/>
                    <a:pt x="224" y="120"/>
                  </a:cubicBezTo>
                  <a:cubicBezTo>
                    <a:pt x="198" y="141"/>
                    <a:pt x="176" y="166"/>
                    <a:pt x="156" y="192"/>
                  </a:cubicBezTo>
                  <a:cubicBezTo>
                    <a:pt x="125" y="231"/>
                    <a:pt x="96" y="270"/>
                    <a:pt x="71" y="314"/>
                  </a:cubicBezTo>
                  <a:cubicBezTo>
                    <a:pt x="60" y="334"/>
                    <a:pt x="49" y="355"/>
                    <a:pt x="39" y="377"/>
                  </a:cubicBezTo>
                  <a:cubicBezTo>
                    <a:pt x="30" y="399"/>
                    <a:pt x="38" y="412"/>
                    <a:pt x="60" y="420"/>
                  </a:cubicBezTo>
                  <a:cubicBezTo>
                    <a:pt x="80" y="427"/>
                    <a:pt x="101" y="429"/>
                    <a:pt x="122" y="430"/>
                  </a:cubicBezTo>
                  <a:cubicBezTo>
                    <a:pt x="168" y="433"/>
                    <a:pt x="215" y="432"/>
                    <a:pt x="261" y="428"/>
                  </a:cubicBezTo>
                  <a:cubicBezTo>
                    <a:pt x="283" y="426"/>
                    <a:pt x="305" y="425"/>
                    <a:pt x="327" y="424"/>
                  </a:cubicBezTo>
                  <a:cubicBezTo>
                    <a:pt x="328" y="424"/>
                    <a:pt x="329" y="424"/>
                    <a:pt x="329" y="424"/>
                  </a:cubicBezTo>
                  <a:cubicBezTo>
                    <a:pt x="337" y="424"/>
                    <a:pt x="343" y="428"/>
                    <a:pt x="342" y="434"/>
                  </a:cubicBezTo>
                  <a:cubicBezTo>
                    <a:pt x="342" y="439"/>
                    <a:pt x="336" y="446"/>
                    <a:pt x="329" y="446"/>
                  </a:cubicBezTo>
                  <a:cubicBezTo>
                    <a:pt x="314" y="447"/>
                    <a:pt x="299" y="447"/>
                    <a:pt x="284" y="448"/>
                  </a:cubicBezTo>
                  <a:cubicBezTo>
                    <a:pt x="230" y="452"/>
                    <a:pt x="175" y="456"/>
                    <a:pt x="120" y="453"/>
                  </a:cubicBezTo>
                  <a:cubicBezTo>
                    <a:pt x="91" y="452"/>
                    <a:pt x="61" y="448"/>
                    <a:pt x="34" y="435"/>
                  </a:cubicBezTo>
                  <a:cubicBezTo>
                    <a:pt x="29" y="433"/>
                    <a:pt x="25" y="430"/>
                    <a:pt x="21" y="427"/>
                  </a:cubicBezTo>
                  <a:cubicBezTo>
                    <a:pt x="6" y="416"/>
                    <a:pt x="0" y="401"/>
                    <a:pt x="7" y="383"/>
                  </a:cubicBezTo>
                  <a:cubicBezTo>
                    <a:pt x="15" y="364"/>
                    <a:pt x="23" y="345"/>
                    <a:pt x="33" y="327"/>
                  </a:cubicBezTo>
                  <a:cubicBezTo>
                    <a:pt x="66" y="268"/>
                    <a:pt x="105" y="214"/>
                    <a:pt x="148" y="162"/>
                  </a:cubicBezTo>
                  <a:cubicBezTo>
                    <a:pt x="166" y="141"/>
                    <a:pt x="185" y="121"/>
                    <a:pt x="207" y="104"/>
                  </a:cubicBezTo>
                  <a:cubicBezTo>
                    <a:pt x="210" y="102"/>
                    <a:pt x="214" y="101"/>
                    <a:pt x="217" y="99"/>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1" name="chenying0907 309"/>
            <p:cNvSpPr>
              <a:spLocks/>
            </p:cNvSpPr>
            <p:nvPr/>
          </p:nvSpPr>
          <p:spPr bwMode="auto">
            <a:xfrm>
              <a:off x="2472854" y="3837275"/>
              <a:ext cx="182024" cy="96474"/>
            </a:xfrm>
            <a:custGeom>
              <a:avLst/>
              <a:gdLst>
                <a:gd name="T0" fmla="*/ 0 w 74"/>
                <a:gd name="T1" fmla="*/ 37 h 39"/>
                <a:gd name="T2" fmla="*/ 74 w 74"/>
                <a:gd name="T3" fmla="*/ 9 h 39"/>
                <a:gd name="T4" fmla="*/ 66 w 74"/>
                <a:gd name="T5" fmla="*/ 12 h 39"/>
                <a:gd name="T6" fmla="*/ 9 w 74"/>
                <a:gd name="T7" fmla="*/ 36 h 39"/>
                <a:gd name="T8" fmla="*/ 0 w 74"/>
                <a:gd name="T9" fmla="*/ 39 h 39"/>
                <a:gd name="T10" fmla="*/ 0 w 74"/>
                <a:gd name="T11" fmla="*/ 37 h 39"/>
              </a:gdLst>
              <a:ahLst/>
              <a:cxnLst>
                <a:cxn ang="0">
                  <a:pos x="T0" y="T1"/>
                </a:cxn>
                <a:cxn ang="0">
                  <a:pos x="T2" y="T3"/>
                </a:cxn>
                <a:cxn ang="0">
                  <a:pos x="T4" y="T5"/>
                </a:cxn>
                <a:cxn ang="0">
                  <a:pos x="T6" y="T7"/>
                </a:cxn>
                <a:cxn ang="0">
                  <a:pos x="T8" y="T9"/>
                </a:cxn>
                <a:cxn ang="0">
                  <a:pos x="T10" y="T11"/>
                </a:cxn>
              </a:cxnLst>
              <a:rect l="0" t="0" r="r" b="b"/>
              <a:pathLst>
                <a:path w="74" h="39">
                  <a:moveTo>
                    <a:pt x="0" y="37"/>
                  </a:moveTo>
                  <a:cubicBezTo>
                    <a:pt x="15" y="14"/>
                    <a:pt x="54" y="0"/>
                    <a:pt x="74" y="9"/>
                  </a:cubicBezTo>
                  <a:cubicBezTo>
                    <a:pt x="70" y="10"/>
                    <a:pt x="68" y="12"/>
                    <a:pt x="66" y="12"/>
                  </a:cubicBezTo>
                  <a:cubicBezTo>
                    <a:pt x="43" y="10"/>
                    <a:pt x="25" y="20"/>
                    <a:pt x="9" y="36"/>
                  </a:cubicBezTo>
                  <a:cubicBezTo>
                    <a:pt x="7" y="38"/>
                    <a:pt x="3" y="38"/>
                    <a:pt x="0" y="39"/>
                  </a:cubicBezTo>
                  <a:cubicBezTo>
                    <a:pt x="0" y="38"/>
                    <a:pt x="0" y="37"/>
                    <a:pt x="0" y="37"/>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2" name="chenying0907 311"/>
            <p:cNvSpPr>
              <a:spLocks/>
            </p:cNvSpPr>
            <p:nvPr/>
          </p:nvSpPr>
          <p:spPr bwMode="auto">
            <a:xfrm>
              <a:off x="2432809" y="3793589"/>
              <a:ext cx="138339" cy="60069"/>
            </a:xfrm>
            <a:custGeom>
              <a:avLst/>
              <a:gdLst>
                <a:gd name="T0" fmla="*/ 56 w 56"/>
                <a:gd name="T1" fmla="*/ 3 h 24"/>
                <a:gd name="T2" fmla="*/ 48 w 56"/>
                <a:gd name="T3" fmla="*/ 7 h 24"/>
                <a:gd name="T4" fmla="*/ 30 w 56"/>
                <a:gd name="T5" fmla="*/ 10 h 24"/>
                <a:gd name="T6" fmla="*/ 10 w 56"/>
                <a:gd name="T7" fmla="*/ 21 h 24"/>
                <a:gd name="T8" fmla="*/ 5 w 56"/>
                <a:gd name="T9" fmla="*/ 24 h 24"/>
                <a:gd name="T10" fmla="*/ 0 w 56"/>
                <a:gd name="T11" fmla="*/ 22 h 24"/>
                <a:gd name="T12" fmla="*/ 2 w 56"/>
                <a:gd name="T13" fmla="*/ 18 h 24"/>
                <a:gd name="T14" fmla="*/ 51 w 56"/>
                <a:gd name="T15" fmla="*/ 0 h 24"/>
                <a:gd name="T16" fmla="*/ 55 w 56"/>
                <a:gd name="T17" fmla="*/ 1 h 24"/>
                <a:gd name="T18" fmla="*/ 56 w 56"/>
                <a:gd name="T19"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24">
                  <a:moveTo>
                    <a:pt x="56" y="3"/>
                  </a:moveTo>
                  <a:cubicBezTo>
                    <a:pt x="53" y="4"/>
                    <a:pt x="51" y="6"/>
                    <a:pt x="48" y="7"/>
                  </a:cubicBezTo>
                  <a:cubicBezTo>
                    <a:pt x="42" y="8"/>
                    <a:pt x="35" y="8"/>
                    <a:pt x="30" y="10"/>
                  </a:cubicBezTo>
                  <a:cubicBezTo>
                    <a:pt x="23" y="13"/>
                    <a:pt x="17" y="18"/>
                    <a:pt x="10" y="21"/>
                  </a:cubicBezTo>
                  <a:cubicBezTo>
                    <a:pt x="8" y="22"/>
                    <a:pt x="7" y="24"/>
                    <a:pt x="5" y="24"/>
                  </a:cubicBezTo>
                  <a:cubicBezTo>
                    <a:pt x="3" y="24"/>
                    <a:pt x="2" y="23"/>
                    <a:pt x="0" y="22"/>
                  </a:cubicBezTo>
                  <a:cubicBezTo>
                    <a:pt x="1" y="21"/>
                    <a:pt x="1" y="19"/>
                    <a:pt x="2" y="18"/>
                  </a:cubicBezTo>
                  <a:cubicBezTo>
                    <a:pt x="16" y="5"/>
                    <a:pt x="32" y="0"/>
                    <a:pt x="51" y="0"/>
                  </a:cubicBezTo>
                  <a:cubicBezTo>
                    <a:pt x="52" y="0"/>
                    <a:pt x="54" y="1"/>
                    <a:pt x="55" y="1"/>
                  </a:cubicBezTo>
                  <a:cubicBezTo>
                    <a:pt x="55" y="2"/>
                    <a:pt x="55" y="3"/>
                    <a:pt x="56" y="3"/>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3" name="chenying0907 315"/>
            <p:cNvSpPr>
              <a:spLocks/>
            </p:cNvSpPr>
            <p:nvPr/>
          </p:nvSpPr>
          <p:spPr bwMode="auto">
            <a:xfrm>
              <a:off x="3108119" y="3990175"/>
              <a:ext cx="185665" cy="129238"/>
            </a:xfrm>
            <a:custGeom>
              <a:avLst/>
              <a:gdLst>
                <a:gd name="T0" fmla="*/ 11 w 75"/>
                <a:gd name="T1" fmla="*/ 17 h 52"/>
                <a:gd name="T2" fmla="*/ 27 w 75"/>
                <a:gd name="T3" fmla="*/ 23 h 52"/>
                <a:gd name="T4" fmla="*/ 37 w 75"/>
                <a:gd name="T5" fmla="*/ 45 h 52"/>
                <a:gd name="T6" fmla="*/ 44 w 75"/>
                <a:gd name="T7" fmla="*/ 52 h 52"/>
                <a:gd name="T8" fmla="*/ 69 w 75"/>
                <a:gd name="T9" fmla="*/ 46 h 52"/>
                <a:gd name="T10" fmla="*/ 74 w 75"/>
                <a:gd name="T11" fmla="*/ 37 h 52"/>
                <a:gd name="T12" fmla="*/ 56 w 75"/>
                <a:gd name="T13" fmla="*/ 6 h 52"/>
                <a:gd name="T14" fmla="*/ 28 w 75"/>
                <a:gd name="T15" fmla="*/ 1 h 52"/>
                <a:gd name="T16" fmla="*/ 4 w 75"/>
                <a:gd name="T17" fmla="*/ 8 h 52"/>
                <a:gd name="T18" fmla="*/ 1 w 75"/>
                <a:gd name="T19" fmla="*/ 13 h 52"/>
                <a:gd name="T20" fmla="*/ 6 w 75"/>
                <a:gd name="T21" fmla="*/ 17 h 52"/>
                <a:gd name="T22" fmla="*/ 11 w 75"/>
                <a:gd name="T23" fmla="*/ 1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5" h="52">
                  <a:moveTo>
                    <a:pt x="11" y="17"/>
                  </a:moveTo>
                  <a:cubicBezTo>
                    <a:pt x="18" y="16"/>
                    <a:pt x="23" y="18"/>
                    <a:pt x="27" y="23"/>
                  </a:cubicBezTo>
                  <a:cubicBezTo>
                    <a:pt x="33" y="29"/>
                    <a:pt x="36" y="37"/>
                    <a:pt x="37" y="45"/>
                  </a:cubicBezTo>
                  <a:cubicBezTo>
                    <a:pt x="37" y="50"/>
                    <a:pt x="39" y="52"/>
                    <a:pt x="44" y="52"/>
                  </a:cubicBezTo>
                  <a:cubicBezTo>
                    <a:pt x="53" y="52"/>
                    <a:pt x="62" y="51"/>
                    <a:pt x="69" y="46"/>
                  </a:cubicBezTo>
                  <a:cubicBezTo>
                    <a:pt x="72" y="44"/>
                    <a:pt x="75" y="40"/>
                    <a:pt x="74" y="37"/>
                  </a:cubicBezTo>
                  <a:cubicBezTo>
                    <a:pt x="74" y="23"/>
                    <a:pt x="68" y="12"/>
                    <a:pt x="56" y="6"/>
                  </a:cubicBezTo>
                  <a:cubicBezTo>
                    <a:pt x="47" y="1"/>
                    <a:pt x="38" y="0"/>
                    <a:pt x="28" y="1"/>
                  </a:cubicBezTo>
                  <a:cubicBezTo>
                    <a:pt x="19" y="1"/>
                    <a:pt x="10" y="2"/>
                    <a:pt x="4" y="8"/>
                  </a:cubicBezTo>
                  <a:cubicBezTo>
                    <a:pt x="2" y="10"/>
                    <a:pt x="0" y="12"/>
                    <a:pt x="1" y="13"/>
                  </a:cubicBezTo>
                  <a:cubicBezTo>
                    <a:pt x="1" y="15"/>
                    <a:pt x="4" y="16"/>
                    <a:pt x="6" y="17"/>
                  </a:cubicBezTo>
                  <a:cubicBezTo>
                    <a:pt x="7" y="17"/>
                    <a:pt x="9" y="17"/>
                    <a:pt x="11" y="17"/>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4" name="chenying0907 316"/>
            <p:cNvSpPr>
              <a:spLocks/>
            </p:cNvSpPr>
            <p:nvPr/>
          </p:nvSpPr>
          <p:spPr bwMode="auto">
            <a:xfrm>
              <a:off x="2804139" y="4081188"/>
              <a:ext cx="196586" cy="114676"/>
            </a:xfrm>
            <a:custGeom>
              <a:avLst/>
              <a:gdLst>
                <a:gd name="T0" fmla="*/ 33 w 80"/>
                <a:gd name="T1" fmla="*/ 0 h 46"/>
                <a:gd name="T2" fmla="*/ 23 w 80"/>
                <a:gd name="T3" fmla="*/ 1 h 46"/>
                <a:gd name="T4" fmla="*/ 6 w 80"/>
                <a:gd name="T5" fmla="*/ 9 h 46"/>
                <a:gd name="T6" fmla="*/ 9 w 80"/>
                <a:gd name="T7" fmla="*/ 23 h 46"/>
                <a:gd name="T8" fmla="*/ 22 w 80"/>
                <a:gd name="T9" fmla="*/ 24 h 46"/>
                <a:gd name="T10" fmla="*/ 37 w 80"/>
                <a:gd name="T11" fmla="*/ 38 h 46"/>
                <a:gd name="T12" fmla="*/ 46 w 80"/>
                <a:gd name="T13" fmla="*/ 46 h 46"/>
                <a:gd name="T14" fmla="*/ 60 w 80"/>
                <a:gd name="T15" fmla="*/ 45 h 46"/>
                <a:gd name="T16" fmla="*/ 69 w 80"/>
                <a:gd name="T17" fmla="*/ 14 h 46"/>
                <a:gd name="T18" fmla="*/ 33 w 80"/>
                <a:gd name="T1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46">
                  <a:moveTo>
                    <a:pt x="33" y="0"/>
                  </a:moveTo>
                  <a:cubicBezTo>
                    <a:pt x="30" y="1"/>
                    <a:pt x="26" y="0"/>
                    <a:pt x="23" y="1"/>
                  </a:cubicBezTo>
                  <a:cubicBezTo>
                    <a:pt x="17" y="3"/>
                    <a:pt x="11" y="5"/>
                    <a:pt x="6" y="9"/>
                  </a:cubicBezTo>
                  <a:cubicBezTo>
                    <a:pt x="0" y="14"/>
                    <a:pt x="2" y="21"/>
                    <a:pt x="9" y="23"/>
                  </a:cubicBezTo>
                  <a:cubicBezTo>
                    <a:pt x="13" y="24"/>
                    <a:pt x="17" y="24"/>
                    <a:pt x="22" y="24"/>
                  </a:cubicBezTo>
                  <a:cubicBezTo>
                    <a:pt x="31" y="24"/>
                    <a:pt x="36" y="29"/>
                    <a:pt x="37" y="38"/>
                  </a:cubicBezTo>
                  <a:cubicBezTo>
                    <a:pt x="37" y="44"/>
                    <a:pt x="41" y="46"/>
                    <a:pt x="46" y="46"/>
                  </a:cubicBezTo>
                  <a:cubicBezTo>
                    <a:pt x="50" y="46"/>
                    <a:pt x="55" y="46"/>
                    <a:pt x="60" y="45"/>
                  </a:cubicBezTo>
                  <a:cubicBezTo>
                    <a:pt x="76" y="40"/>
                    <a:pt x="80" y="27"/>
                    <a:pt x="69" y="14"/>
                  </a:cubicBezTo>
                  <a:cubicBezTo>
                    <a:pt x="59" y="3"/>
                    <a:pt x="46" y="1"/>
                    <a:pt x="3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5" name="chenying0907 317"/>
            <p:cNvSpPr>
              <a:spLocks/>
            </p:cNvSpPr>
            <p:nvPr/>
          </p:nvSpPr>
          <p:spPr bwMode="auto">
            <a:xfrm>
              <a:off x="3051692" y="4463439"/>
              <a:ext cx="176563" cy="34585"/>
            </a:xfrm>
            <a:custGeom>
              <a:avLst/>
              <a:gdLst>
                <a:gd name="T0" fmla="*/ 29 w 72"/>
                <a:gd name="T1" fmla="*/ 13 h 14"/>
                <a:gd name="T2" fmla="*/ 29 w 72"/>
                <a:gd name="T3" fmla="*/ 13 h 14"/>
                <a:gd name="T4" fmla="*/ 66 w 72"/>
                <a:gd name="T5" fmla="*/ 11 h 14"/>
                <a:gd name="T6" fmla="*/ 71 w 72"/>
                <a:gd name="T7" fmla="*/ 6 h 14"/>
                <a:gd name="T8" fmla="*/ 66 w 72"/>
                <a:gd name="T9" fmla="*/ 0 h 14"/>
                <a:gd name="T10" fmla="*/ 5 w 72"/>
                <a:gd name="T11" fmla="*/ 3 h 14"/>
                <a:gd name="T12" fmla="*/ 1 w 72"/>
                <a:gd name="T13" fmla="*/ 9 h 14"/>
                <a:gd name="T14" fmla="*/ 6 w 72"/>
                <a:gd name="T15" fmla="*/ 14 h 14"/>
                <a:gd name="T16" fmla="*/ 29 w 72"/>
                <a:gd name="T17"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14">
                  <a:moveTo>
                    <a:pt x="29" y="13"/>
                  </a:moveTo>
                  <a:cubicBezTo>
                    <a:pt x="29" y="13"/>
                    <a:pt x="29" y="13"/>
                    <a:pt x="29" y="13"/>
                  </a:cubicBezTo>
                  <a:cubicBezTo>
                    <a:pt x="41" y="12"/>
                    <a:pt x="54" y="12"/>
                    <a:pt x="66" y="11"/>
                  </a:cubicBezTo>
                  <a:cubicBezTo>
                    <a:pt x="70" y="11"/>
                    <a:pt x="72" y="10"/>
                    <a:pt x="71" y="6"/>
                  </a:cubicBezTo>
                  <a:cubicBezTo>
                    <a:pt x="71" y="3"/>
                    <a:pt x="71" y="0"/>
                    <a:pt x="66" y="0"/>
                  </a:cubicBezTo>
                  <a:cubicBezTo>
                    <a:pt x="46" y="1"/>
                    <a:pt x="25" y="2"/>
                    <a:pt x="5" y="3"/>
                  </a:cubicBezTo>
                  <a:cubicBezTo>
                    <a:pt x="0" y="3"/>
                    <a:pt x="1" y="6"/>
                    <a:pt x="1" y="9"/>
                  </a:cubicBezTo>
                  <a:cubicBezTo>
                    <a:pt x="0" y="13"/>
                    <a:pt x="2" y="14"/>
                    <a:pt x="6" y="14"/>
                  </a:cubicBezTo>
                  <a:cubicBezTo>
                    <a:pt x="14" y="13"/>
                    <a:pt x="21" y="13"/>
                    <a:pt x="29" y="13"/>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9" name="chenying0907 330"/>
            <p:cNvSpPr>
              <a:spLocks/>
            </p:cNvSpPr>
            <p:nvPr/>
          </p:nvSpPr>
          <p:spPr bwMode="auto">
            <a:xfrm>
              <a:off x="3108119" y="3990175"/>
              <a:ext cx="185665" cy="129238"/>
            </a:xfrm>
            <a:custGeom>
              <a:avLst/>
              <a:gdLst>
                <a:gd name="T0" fmla="*/ 11 w 75"/>
                <a:gd name="T1" fmla="*/ 17 h 52"/>
                <a:gd name="T2" fmla="*/ 6 w 75"/>
                <a:gd name="T3" fmla="*/ 17 h 52"/>
                <a:gd name="T4" fmla="*/ 1 w 75"/>
                <a:gd name="T5" fmla="*/ 13 h 52"/>
                <a:gd name="T6" fmla="*/ 4 w 75"/>
                <a:gd name="T7" fmla="*/ 8 h 52"/>
                <a:gd name="T8" fmla="*/ 28 w 75"/>
                <a:gd name="T9" fmla="*/ 1 h 52"/>
                <a:gd name="T10" fmla="*/ 56 w 75"/>
                <a:gd name="T11" fmla="*/ 6 h 52"/>
                <a:gd name="T12" fmla="*/ 74 w 75"/>
                <a:gd name="T13" fmla="*/ 37 h 52"/>
                <a:gd name="T14" fmla="*/ 69 w 75"/>
                <a:gd name="T15" fmla="*/ 46 h 52"/>
                <a:gd name="T16" fmla="*/ 44 w 75"/>
                <a:gd name="T17" fmla="*/ 52 h 52"/>
                <a:gd name="T18" fmla="*/ 37 w 75"/>
                <a:gd name="T19" fmla="*/ 45 h 52"/>
                <a:gd name="T20" fmla="*/ 27 w 75"/>
                <a:gd name="T21" fmla="*/ 23 h 52"/>
                <a:gd name="T22" fmla="*/ 11 w 75"/>
                <a:gd name="T23" fmla="*/ 1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5" h="52">
                  <a:moveTo>
                    <a:pt x="11" y="17"/>
                  </a:moveTo>
                  <a:cubicBezTo>
                    <a:pt x="9" y="17"/>
                    <a:pt x="7" y="17"/>
                    <a:pt x="6" y="17"/>
                  </a:cubicBezTo>
                  <a:cubicBezTo>
                    <a:pt x="4" y="16"/>
                    <a:pt x="1" y="15"/>
                    <a:pt x="1" y="13"/>
                  </a:cubicBezTo>
                  <a:cubicBezTo>
                    <a:pt x="0" y="12"/>
                    <a:pt x="2" y="10"/>
                    <a:pt x="4" y="8"/>
                  </a:cubicBezTo>
                  <a:cubicBezTo>
                    <a:pt x="10" y="2"/>
                    <a:pt x="19" y="1"/>
                    <a:pt x="28" y="1"/>
                  </a:cubicBezTo>
                  <a:cubicBezTo>
                    <a:pt x="38" y="0"/>
                    <a:pt x="47" y="1"/>
                    <a:pt x="56" y="6"/>
                  </a:cubicBezTo>
                  <a:cubicBezTo>
                    <a:pt x="68" y="12"/>
                    <a:pt x="74" y="23"/>
                    <a:pt x="74" y="37"/>
                  </a:cubicBezTo>
                  <a:cubicBezTo>
                    <a:pt x="75" y="40"/>
                    <a:pt x="72" y="44"/>
                    <a:pt x="69" y="46"/>
                  </a:cubicBezTo>
                  <a:cubicBezTo>
                    <a:pt x="62" y="51"/>
                    <a:pt x="53" y="52"/>
                    <a:pt x="44" y="52"/>
                  </a:cubicBezTo>
                  <a:cubicBezTo>
                    <a:pt x="39" y="52"/>
                    <a:pt x="37" y="50"/>
                    <a:pt x="37" y="45"/>
                  </a:cubicBezTo>
                  <a:cubicBezTo>
                    <a:pt x="36" y="37"/>
                    <a:pt x="33" y="29"/>
                    <a:pt x="27" y="23"/>
                  </a:cubicBezTo>
                  <a:cubicBezTo>
                    <a:pt x="23" y="18"/>
                    <a:pt x="18" y="16"/>
                    <a:pt x="11" y="17"/>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0" name="chenying0907 331"/>
            <p:cNvSpPr>
              <a:spLocks/>
            </p:cNvSpPr>
            <p:nvPr/>
          </p:nvSpPr>
          <p:spPr bwMode="auto">
            <a:xfrm>
              <a:off x="2804139" y="4081188"/>
              <a:ext cx="196586" cy="114676"/>
            </a:xfrm>
            <a:custGeom>
              <a:avLst/>
              <a:gdLst>
                <a:gd name="T0" fmla="*/ 33 w 80"/>
                <a:gd name="T1" fmla="*/ 0 h 46"/>
                <a:gd name="T2" fmla="*/ 69 w 80"/>
                <a:gd name="T3" fmla="*/ 14 h 46"/>
                <a:gd name="T4" fmla="*/ 60 w 80"/>
                <a:gd name="T5" fmla="*/ 45 h 46"/>
                <a:gd name="T6" fmla="*/ 46 w 80"/>
                <a:gd name="T7" fmla="*/ 46 h 46"/>
                <a:gd name="T8" fmla="*/ 37 w 80"/>
                <a:gd name="T9" fmla="*/ 38 h 46"/>
                <a:gd name="T10" fmla="*/ 22 w 80"/>
                <a:gd name="T11" fmla="*/ 24 h 46"/>
                <a:gd name="T12" fmla="*/ 9 w 80"/>
                <a:gd name="T13" fmla="*/ 23 h 46"/>
                <a:gd name="T14" fmla="*/ 6 w 80"/>
                <a:gd name="T15" fmla="*/ 9 h 46"/>
                <a:gd name="T16" fmla="*/ 23 w 80"/>
                <a:gd name="T17" fmla="*/ 1 h 46"/>
                <a:gd name="T18" fmla="*/ 33 w 80"/>
                <a:gd name="T1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46">
                  <a:moveTo>
                    <a:pt x="33" y="0"/>
                  </a:moveTo>
                  <a:cubicBezTo>
                    <a:pt x="46" y="1"/>
                    <a:pt x="59" y="3"/>
                    <a:pt x="69" y="14"/>
                  </a:cubicBezTo>
                  <a:cubicBezTo>
                    <a:pt x="80" y="27"/>
                    <a:pt x="76" y="40"/>
                    <a:pt x="60" y="45"/>
                  </a:cubicBezTo>
                  <a:cubicBezTo>
                    <a:pt x="55" y="46"/>
                    <a:pt x="50" y="46"/>
                    <a:pt x="46" y="46"/>
                  </a:cubicBezTo>
                  <a:cubicBezTo>
                    <a:pt x="41" y="46"/>
                    <a:pt x="37" y="44"/>
                    <a:pt x="37" y="38"/>
                  </a:cubicBezTo>
                  <a:cubicBezTo>
                    <a:pt x="36" y="29"/>
                    <a:pt x="31" y="24"/>
                    <a:pt x="22" y="24"/>
                  </a:cubicBezTo>
                  <a:cubicBezTo>
                    <a:pt x="17" y="24"/>
                    <a:pt x="13" y="24"/>
                    <a:pt x="9" y="23"/>
                  </a:cubicBezTo>
                  <a:cubicBezTo>
                    <a:pt x="2" y="21"/>
                    <a:pt x="0" y="14"/>
                    <a:pt x="6" y="9"/>
                  </a:cubicBezTo>
                  <a:cubicBezTo>
                    <a:pt x="11" y="5"/>
                    <a:pt x="17" y="3"/>
                    <a:pt x="23" y="1"/>
                  </a:cubicBezTo>
                  <a:cubicBezTo>
                    <a:pt x="26" y="0"/>
                    <a:pt x="30" y="1"/>
                    <a:pt x="3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1" name="chenying0907 332"/>
            <p:cNvSpPr>
              <a:spLocks/>
            </p:cNvSpPr>
            <p:nvPr/>
          </p:nvSpPr>
          <p:spPr bwMode="auto">
            <a:xfrm>
              <a:off x="3051692" y="4463439"/>
              <a:ext cx="176563" cy="34585"/>
            </a:xfrm>
            <a:custGeom>
              <a:avLst/>
              <a:gdLst>
                <a:gd name="T0" fmla="*/ 29 w 72"/>
                <a:gd name="T1" fmla="*/ 13 h 14"/>
                <a:gd name="T2" fmla="*/ 6 w 72"/>
                <a:gd name="T3" fmla="*/ 14 h 14"/>
                <a:gd name="T4" fmla="*/ 1 w 72"/>
                <a:gd name="T5" fmla="*/ 9 h 14"/>
                <a:gd name="T6" fmla="*/ 5 w 72"/>
                <a:gd name="T7" fmla="*/ 3 h 14"/>
                <a:gd name="T8" fmla="*/ 66 w 72"/>
                <a:gd name="T9" fmla="*/ 0 h 14"/>
                <a:gd name="T10" fmla="*/ 71 w 72"/>
                <a:gd name="T11" fmla="*/ 6 h 14"/>
                <a:gd name="T12" fmla="*/ 66 w 72"/>
                <a:gd name="T13" fmla="*/ 11 h 14"/>
                <a:gd name="T14" fmla="*/ 29 w 72"/>
                <a:gd name="T15" fmla="*/ 13 h 14"/>
                <a:gd name="T16" fmla="*/ 29 w 72"/>
                <a:gd name="T17"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14">
                  <a:moveTo>
                    <a:pt x="29" y="13"/>
                  </a:moveTo>
                  <a:cubicBezTo>
                    <a:pt x="21" y="13"/>
                    <a:pt x="14" y="13"/>
                    <a:pt x="6" y="14"/>
                  </a:cubicBezTo>
                  <a:cubicBezTo>
                    <a:pt x="2" y="14"/>
                    <a:pt x="0" y="13"/>
                    <a:pt x="1" y="9"/>
                  </a:cubicBezTo>
                  <a:cubicBezTo>
                    <a:pt x="1" y="6"/>
                    <a:pt x="0" y="3"/>
                    <a:pt x="5" y="3"/>
                  </a:cubicBezTo>
                  <a:cubicBezTo>
                    <a:pt x="25" y="2"/>
                    <a:pt x="46" y="1"/>
                    <a:pt x="66" y="0"/>
                  </a:cubicBezTo>
                  <a:cubicBezTo>
                    <a:pt x="71" y="0"/>
                    <a:pt x="71" y="3"/>
                    <a:pt x="71" y="6"/>
                  </a:cubicBezTo>
                  <a:cubicBezTo>
                    <a:pt x="72" y="10"/>
                    <a:pt x="70" y="11"/>
                    <a:pt x="66" y="11"/>
                  </a:cubicBezTo>
                  <a:cubicBezTo>
                    <a:pt x="54" y="12"/>
                    <a:pt x="41" y="12"/>
                    <a:pt x="29" y="13"/>
                  </a:cubicBezTo>
                  <a:cubicBezTo>
                    <a:pt x="29" y="13"/>
                    <a:pt x="29" y="13"/>
                    <a:pt x="29" y="13"/>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grpSp>
        <p:nvGrpSpPr>
          <p:cNvPr id="47" name="PA_组合 1"/>
          <p:cNvGrpSpPr/>
          <p:nvPr>
            <p:custDataLst>
              <p:tags r:id="rId2"/>
            </p:custDataLst>
          </p:nvPr>
        </p:nvGrpSpPr>
        <p:grpSpPr>
          <a:xfrm>
            <a:off x="3122200" y="2333028"/>
            <a:ext cx="1196710" cy="1568881"/>
            <a:chOff x="4087114" y="3948310"/>
            <a:chExt cx="1595613" cy="2091196"/>
          </a:xfrm>
          <a:solidFill>
            <a:schemeClr val="accent3"/>
          </a:solidFill>
        </p:grpSpPr>
        <p:sp>
          <p:nvSpPr>
            <p:cNvPr id="27" name="自由: 形状 26"/>
            <p:cNvSpPr>
              <a:spLocks/>
            </p:cNvSpPr>
            <p:nvPr/>
          </p:nvSpPr>
          <p:spPr bwMode="auto">
            <a:xfrm>
              <a:off x="4444393" y="3948310"/>
              <a:ext cx="1091923" cy="885613"/>
            </a:xfrm>
            <a:custGeom>
              <a:avLst/>
              <a:gdLst>
                <a:gd name="connsiteX0" fmla="*/ 463012 w 952305"/>
                <a:gd name="connsiteY0" fmla="*/ 268288 h 772375"/>
                <a:gd name="connsiteX1" fmla="*/ 452234 w 952305"/>
                <a:gd name="connsiteY1" fmla="*/ 276898 h 772375"/>
                <a:gd name="connsiteX2" fmla="*/ 445767 w 952305"/>
                <a:gd name="connsiteY2" fmla="*/ 300574 h 772375"/>
                <a:gd name="connsiteX3" fmla="*/ 389720 w 952305"/>
                <a:gd name="connsiteY3" fmla="*/ 390976 h 772375"/>
                <a:gd name="connsiteX4" fmla="*/ 297026 w 952305"/>
                <a:gd name="connsiteY4" fmla="*/ 451244 h 772375"/>
                <a:gd name="connsiteX5" fmla="*/ 139663 w 952305"/>
                <a:gd name="connsiteY5" fmla="*/ 434025 h 772375"/>
                <a:gd name="connsiteX6" fmla="*/ 81461 w 952305"/>
                <a:gd name="connsiteY6" fmla="*/ 373757 h 772375"/>
                <a:gd name="connsiteX7" fmla="*/ 77149 w 952305"/>
                <a:gd name="connsiteY7" fmla="*/ 356537 h 772375"/>
                <a:gd name="connsiteX8" fmla="*/ 72838 w 952305"/>
                <a:gd name="connsiteY8" fmla="*/ 356537 h 772375"/>
                <a:gd name="connsiteX9" fmla="*/ 79305 w 952305"/>
                <a:gd name="connsiteY9" fmla="*/ 406043 h 772375"/>
                <a:gd name="connsiteX10" fmla="*/ 169843 w 952305"/>
                <a:gd name="connsiteY10" fmla="*/ 571780 h 772375"/>
                <a:gd name="connsiteX11" fmla="*/ 488880 w 952305"/>
                <a:gd name="connsiteY11" fmla="*/ 735364 h 772375"/>
                <a:gd name="connsiteX12" fmla="*/ 728158 w 952305"/>
                <a:gd name="connsiteY12" fmla="*/ 707383 h 772375"/>
                <a:gd name="connsiteX13" fmla="*/ 760493 w 952305"/>
                <a:gd name="connsiteY13" fmla="*/ 696620 h 772375"/>
                <a:gd name="connsiteX14" fmla="*/ 874743 w 952305"/>
                <a:gd name="connsiteY14" fmla="*/ 423263 h 772375"/>
                <a:gd name="connsiteX15" fmla="*/ 857497 w 952305"/>
                <a:gd name="connsiteY15" fmla="*/ 354385 h 772375"/>
                <a:gd name="connsiteX16" fmla="*/ 853186 w 952305"/>
                <a:gd name="connsiteY16" fmla="*/ 354385 h 772375"/>
                <a:gd name="connsiteX17" fmla="*/ 829474 w 952305"/>
                <a:gd name="connsiteY17" fmla="*/ 412501 h 772375"/>
                <a:gd name="connsiteX18" fmla="*/ 771271 w 952305"/>
                <a:gd name="connsiteY18" fmla="*/ 470616 h 772375"/>
                <a:gd name="connsiteX19" fmla="*/ 635465 w 952305"/>
                <a:gd name="connsiteY19" fmla="*/ 479226 h 772375"/>
                <a:gd name="connsiteX20" fmla="*/ 536304 w 952305"/>
                <a:gd name="connsiteY20" fmla="*/ 427567 h 772375"/>
                <a:gd name="connsiteX21" fmla="*/ 471635 w 952305"/>
                <a:gd name="connsiteY21" fmla="*/ 279050 h 772375"/>
                <a:gd name="connsiteX22" fmla="*/ 463012 w 952305"/>
                <a:gd name="connsiteY22" fmla="*/ 268288 h 772375"/>
                <a:gd name="connsiteX23" fmla="*/ 658938 w 952305"/>
                <a:gd name="connsiteY23" fmla="*/ 225985 h 772375"/>
                <a:gd name="connsiteX24" fmla="*/ 579017 w 952305"/>
                <a:gd name="connsiteY24" fmla="*/ 234572 h 772375"/>
                <a:gd name="connsiteX25" fmla="*/ 546616 w 952305"/>
                <a:gd name="connsiteY25" fmla="*/ 283947 h 772375"/>
                <a:gd name="connsiteX26" fmla="*/ 585497 w 952305"/>
                <a:gd name="connsiteY26" fmla="*/ 369816 h 772375"/>
                <a:gd name="connsiteX27" fmla="*/ 615737 w 952305"/>
                <a:gd name="connsiteY27" fmla="*/ 395577 h 772375"/>
                <a:gd name="connsiteX28" fmla="*/ 715099 w 952305"/>
                <a:gd name="connsiteY28" fmla="*/ 408458 h 772375"/>
                <a:gd name="connsiteX29" fmla="*/ 769100 w 952305"/>
                <a:gd name="connsiteY29" fmla="*/ 369816 h 772375"/>
                <a:gd name="connsiteX30" fmla="*/ 797181 w 952305"/>
                <a:gd name="connsiteY30" fmla="*/ 283947 h 772375"/>
                <a:gd name="connsiteX31" fmla="*/ 777741 w 952305"/>
                <a:gd name="connsiteY31" fmla="*/ 247452 h 772375"/>
                <a:gd name="connsiteX32" fmla="*/ 658938 w 952305"/>
                <a:gd name="connsiteY32" fmla="*/ 225985 h 772375"/>
                <a:gd name="connsiteX33" fmla="*/ 227665 w 952305"/>
                <a:gd name="connsiteY33" fmla="*/ 198438 h 772375"/>
                <a:gd name="connsiteX34" fmla="*/ 156537 w 952305"/>
                <a:gd name="connsiteY34" fmla="*/ 207025 h 772375"/>
                <a:gd name="connsiteX35" fmla="*/ 128517 w 952305"/>
                <a:gd name="connsiteY35" fmla="*/ 247813 h 772375"/>
                <a:gd name="connsiteX36" fmla="*/ 150071 w 952305"/>
                <a:gd name="connsiteY36" fmla="*/ 348710 h 772375"/>
                <a:gd name="connsiteX37" fmla="*/ 165159 w 952305"/>
                <a:gd name="connsiteY37" fmla="*/ 368030 h 772375"/>
                <a:gd name="connsiteX38" fmla="*/ 270772 w 952305"/>
                <a:gd name="connsiteY38" fmla="*/ 380911 h 772375"/>
                <a:gd name="connsiteX39" fmla="*/ 316035 w 952305"/>
                <a:gd name="connsiteY39" fmla="*/ 363737 h 772375"/>
                <a:gd name="connsiteX40" fmla="*/ 378541 w 952305"/>
                <a:gd name="connsiteY40" fmla="*/ 269281 h 772375"/>
                <a:gd name="connsiteX41" fmla="*/ 354832 w 952305"/>
                <a:gd name="connsiteY41" fmla="*/ 222052 h 772375"/>
                <a:gd name="connsiteX42" fmla="*/ 227665 w 952305"/>
                <a:gd name="connsiteY42" fmla="*/ 198438 h 772375"/>
                <a:gd name="connsiteX43" fmla="*/ 433821 w 952305"/>
                <a:gd name="connsiteY43" fmla="*/ 37618 h 772375"/>
                <a:gd name="connsiteX44" fmla="*/ 357120 w 952305"/>
                <a:gd name="connsiteY44" fmla="*/ 46176 h 772375"/>
                <a:gd name="connsiteX45" fmla="*/ 233966 w 952305"/>
                <a:gd name="connsiteY45" fmla="*/ 101808 h 772375"/>
                <a:gd name="connsiteX46" fmla="*/ 195076 w 952305"/>
                <a:gd name="connsiteY46" fmla="*/ 127484 h 772375"/>
                <a:gd name="connsiteX47" fmla="*/ 201558 w 952305"/>
                <a:gd name="connsiteY47" fmla="*/ 129624 h 772375"/>
                <a:gd name="connsiteX48" fmla="*/ 400331 w 952305"/>
                <a:gd name="connsiteY48" fmla="*/ 163859 h 772375"/>
                <a:gd name="connsiteX49" fmla="*/ 471630 w 952305"/>
                <a:gd name="connsiteY49" fmla="*/ 178836 h 772375"/>
                <a:gd name="connsiteX50" fmla="*/ 499718 w 952305"/>
                <a:gd name="connsiteY50" fmla="*/ 180976 h 772375"/>
                <a:gd name="connsiteX51" fmla="*/ 523484 w 952305"/>
                <a:gd name="connsiteY51" fmla="*/ 176697 h 772375"/>
                <a:gd name="connsiteX52" fmla="*/ 573178 w 952305"/>
                <a:gd name="connsiteY52" fmla="*/ 163859 h 772375"/>
                <a:gd name="connsiteX53" fmla="*/ 715776 w 952305"/>
                <a:gd name="connsiteY53" fmla="*/ 157440 h 772375"/>
                <a:gd name="connsiteX54" fmla="*/ 704973 w 952305"/>
                <a:gd name="connsiteY54" fmla="*/ 146741 h 772375"/>
                <a:gd name="connsiteX55" fmla="*/ 510521 w 952305"/>
                <a:gd name="connsiteY55" fmla="*/ 48316 h 772375"/>
                <a:gd name="connsiteX56" fmla="*/ 433821 w 952305"/>
                <a:gd name="connsiteY56" fmla="*/ 37618 h 772375"/>
                <a:gd name="connsiteX57" fmla="*/ 450186 w 952305"/>
                <a:gd name="connsiteY57" fmla="*/ 0 h 772375"/>
                <a:gd name="connsiteX58" fmla="*/ 670146 w 952305"/>
                <a:gd name="connsiteY58" fmla="*/ 53760 h 772375"/>
                <a:gd name="connsiteX59" fmla="*/ 838351 w 952305"/>
                <a:gd name="connsiteY59" fmla="*/ 182783 h 772375"/>
                <a:gd name="connsiteX60" fmla="*/ 857759 w 952305"/>
                <a:gd name="connsiteY60" fmla="*/ 193535 h 772375"/>
                <a:gd name="connsiteX61" fmla="*/ 870698 w 952305"/>
                <a:gd name="connsiteY61" fmla="*/ 197835 h 772375"/>
                <a:gd name="connsiteX62" fmla="*/ 900888 w 952305"/>
                <a:gd name="connsiteY62" fmla="*/ 251595 h 772375"/>
                <a:gd name="connsiteX63" fmla="*/ 905201 w 952305"/>
                <a:gd name="connsiteY63" fmla="*/ 283851 h 772375"/>
                <a:gd name="connsiteX64" fmla="*/ 948331 w 952305"/>
                <a:gd name="connsiteY64" fmla="*/ 408573 h 772375"/>
                <a:gd name="connsiteX65" fmla="*/ 866385 w 952305"/>
                <a:gd name="connsiteY65" fmla="*/ 662318 h 772375"/>
                <a:gd name="connsiteX66" fmla="*/ 760718 w 952305"/>
                <a:gd name="connsiteY66" fmla="*/ 737581 h 772375"/>
                <a:gd name="connsiteX67" fmla="*/ 732684 w 952305"/>
                <a:gd name="connsiteY67" fmla="*/ 746183 h 772375"/>
                <a:gd name="connsiteX68" fmla="*/ 633486 w 952305"/>
                <a:gd name="connsiteY68" fmla="*/ 763386 h 772375"/>
                <a:gd name="connsiteX69" fmla="*/ 445873 w 952305"/>
                <a:gd name="connsiteY69" fmla="*/ 767687 h 772375"/>
                <a:gd name="connsiteX70" fmla="*/ 236695 w 952305"/>
                <a:gd name="connsiteY70" fmla="*/ 703175 h 772375"/>
                <a:gd name="connsiteX71" fmla="*/ 120246 w 952305"/>
                <a:gd name="connsiteY71" fmla="*/ 617160 h 772375"/>
                <a:gd name="connsiteX72" fmla="*/ 27517 w 952305"/>
                <a:gd name="connsiteY72" fmla="*/ 483836 h 772375"/>
                <a:gd name="connsiteX73" fmla="*/ 33987 w 952305"/>
                <a:gd name="connsiteY73" fmla="*/ 236542 h 772375"/>
                <a:gd name="connsiteX74" fmla="*/ 36143 w 952305"/>
                <a:gd name="connsiteY74" fmla="*/ 225790 h 772375"/>
                <a:gd name="connsiteX75" fmla="*/ 29674 w 952305"/>
                <a:gd name="connsiteY75" fmla="*/ 187083 h 772375"/>
                <a:gd name="connsiteX76" fmla="*/ 64177 w 952305"/>
                <a:gd name="connsiteY76" fmla="*/ 146226 h 772375"/>
                <a:gd name="connsiteX77" fmla="*/ 83586 w 952305"/>
                <a:gd name="connsiteY77" fmla="*/ 144076 h 772375"/>
                <a:gd name="connsiteX78" fmla="*/ 141810 w 952305"/>
                <a:gd name="connsiteY78" fmla="*/ 120422 h 772375"/>
                <a:gd name="connsiteX79" fmla="*/ 348832 w 952305"/>
                <a:gd name="connsiteY79" fmla="*/ 19354 h 772375"/>
                <a:gd name="connsiteX80" fmla="*/ 450186 w 952305"/>
                <a:gd name="connsiteY80" fmla="*/ 0 h 77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52305" h="772375">
                  <a:moveTo>
                    <a:pt x="463012" y="268288"/>
                  </a:moveTo>
                  <a:cubicBezTo>
                    <a:pt x="460856" y="270441"/>
                    <a:pt x="454389" y="272593"/>
                    <a:pt x="452234" y="276898"/>
                  </a:cubicBezTo>
                  <a:cubicBezTo>
                    <a:pt x="450078" y="285508"/>
                    <a:pt x="450078" y="294117"/>
                    <a:pt x="445767" y="300574"/>
                  </a:cubicBezTo>
                  <a:cubicBezTo>
                    <a:pt x="428522" y="330708"/>
                    <a:pt x="409121" y="362995"/>
                    <a:pt x="389720" y="390976"/>
                  </a:cubicBezTo>
                  <a:cubicBezTo>
                    <a:pt x="368163" y="425415"/>
                    <a:pt x="335828" y="444787"/>
                    <a:pt x="297026" y="451244"/>
                  </a:cubicBezTo>
                  <a:cubicBezTo>
                    <a:pt x="243135" y="459854"/>
                    <a:pt x="191399" y="453397"/>
                    <a:pt x="139663" y="434025"/>
                  </a:cubicBezTo>
                  <a:cubicBezTo>
                    <a:pt x="111640" y="423263"/>
                    <a:pt x="90083" y="403891"/>
                    <a:pt x="81461" y="373757"/>
                  </a:cubicBezTo>
                  <a:cubicBezTo>
                    <a:pt x="81461" y="367300"/>
                    <a:pt x="79305" y="360842"/>
                    <a:pt x="77149" y="356537"/>
                  </a:cubicBezTo>
                  <a:cubicBezTo>
                    <a:pt x="74994" y="356537"/>
                    <a:pt x="74994" y="356537"/>
                    <a:pt x="72838" y="356537"/>
                  </a:cubicBezTo>
                  <a:cubicBezTo>
                    <a:pt x="74994" y="373757"/>
                    <a:pt x="77149" y="390976"/>
                    <a:pt x="79305" y="406043"/>
                  </a:cubicBezTo>
                  <a:cubicBezTo>
                    <a:pt x="96550" y="470616"/>
                    <a:pt x="124574" y="524427"/>
                    <a:pt x="169843" y="571780"/>
                  </a:cubicBezTo>
                  <a:cubicBezTo>
                    <a:pt x="258225" y="664334"/>
                    <a:pt x="363852" y="718145"/>
                    <a:pt x="488880" y="735364"/>
                  </a:cubicBezTo>
                  <a:cubicBezTo>
                    <a:pt x="570795" y="746126"/>
                    <a:pt x="650554" y="737516"/>
                    <a:pt x="728158" y="707383"/>
                  </a:cubicBezTo>
                  <a:cubicBezTo>
                    <a:pt x="738936" y="705230"/>
                    <a:pt x="751870" y="703078"/>
                    <a:pt x="760493" y="696620"/>
                  </a:cubicBezTo>
                  <a:cubicBezTo>
                    <a:pt x="851031" y="627743"/>
                    <a:pt x="891988" y="537341"/>
                    <a:pt x="874743" y="423263"/>
                  </a:cubicBezTo>
                  <a:cubicBezTo>
                    <a:pt x="870431" y="399586"/>
                    <a:pt x="861809" y="378062"/>
                    <a:pt x="857497" y="354385"/>
                  </a:cubicBezTo>
                  <a:cubicBezTo>
                    <a:pt x="855342" y="354385"/>
                    <a:pt x="853186" y="354385"/>
                    <a:pt x="853186" y="354385"/>
                  </a:cubicBezTo>
                  <a:cubicBezTo>
                    <a:pt x="844563" y="373757"/>
                    <a:pt x="835941" y="393129"/>
                    <a:pt x="829474" y="412501"/>
                  </a:cubicBezTo>
                  <a:cubicBezTo>
                    <a:pt x="818696" y="440482"/>
                    <a:pt x="801450" y="462006"/>
                    <a:pt x="771271" y="470616"/>
                  </a:cubicBezTo>
                  <a:cubicBezTo>
                    <a:pt x="726002" y="483530"/>
                    <a:pt x="680733" y="485683"/>
                    <a:pt x="635465" y="479226"/>
                  </a:cubicBezTo>
                  <a:cubicBezTo>
                    <a:pt x="596663" y="470616"/>
                    <a:pt x="560017" y="459854"/>
                    <a:pt x="536304" y="427567"/>
                  </a:cubicBezTo>
                  <a:cubicBezTo>
                    <a:pt x="503970" y="382367"/>
                    <a:pt x="480257" y="335013"/>
                    <a:pt x="471635" y="279050"/>
                  </a:cubicBezTo>
                  <a:cubicBezTo>
                    <a:pt x="469479" y="274745"/>
                    <a:pt x="465168" y="270441"/>
                    <a:pt x="463012" y="268288"/>
                  </a:cubicBezTo>
                  <a:close/>
                  <a:moveTo>
                    <a:pt x="658938" y="225985"/>
                  </a:moveTo>
                  <a:cubicBezTo>
                    <a:pt x="633018" y="228132"/>
                    <a:pt x="604937" y="232425"/>
                    <a:pt x="579017" y="234572"/>
                  </a:cubicBezTo>
                  <a:cubicBezTo>
                    <a:pt x="548776" y="236719"/>
                    <a:pt x="537976" y="262479"/>
                    <a:pt x="546616" y="283947"/>
                  </a:cubicBezTo>
                  <a:cubicBezTo>
                    <a:pt x="557416" y="314001"/>
                    <a:pt x="570377" y="344055"/>
                    <a:pt x="585497" y="369816"/>
                  </a:cubicBezTo>
                  <a:cubicBezTo>
                    <a:pt x="591977" y="380550"/>
                    <a:pt x="602777" y="391284"/>
                    <a:pt x="615737" y="395577"/>
                  </a:cubicBezTo>
                  <a:cubicBezTo>
                    <a:pt x="645978" y="412751"/>
                    <a:pt x="680539" y="412751"/>
                    <a:pt x="715099" y="408458"/>
                  </a:cubicBezTo>
                  <a:cubicBezTo>
                    <a:pt x="741020" y="406311"/>
                    <a:pt x="762620" y="399871"/>
                    <a:pt x="769100" y="369816"/>
                  </a:cubicBezTo>
                  <a:cubicBezTo>
                    <a:pt x="777741" y="339762"/>
                    <a:pt x="788541" y="311854"/>
                    <a:pt x="797181" y="283947"/>
                  </a:cubicBezTo>
                  <a:cubicBezTo>
                    <a:pt x="801501" y="268920"/>
                    <a:pt x="790701" y="251746"/>
                    <a:pt x="777741" y="247452"/>
                  </a:cubicBezTo>
                  <a:cubicBezTo>
                    <a:pt x="738860" y="236719"/>
                    <a:pt x="699979" y="223838"/>
                    <a:pt x="658938" y="225985"/>
                  </a:cubicBezTo>
                  <a:close/>
                  <a:moveTo>
                    <a:pt x="227665" y="198438"/>
                  </a:moveTo>
                  <a:cubicBezTo>
                    <a:pt x="206111" y="200585"/>
                    <a:pt x="182402" y="204878"/>
                    <a:pt x="156537" y="207025"/>
                  </a:cubicBezTo>
                  <a:cubicBezTo>
                    <a:pt x="130673" y="211319"/>
                    <a:pt x="122051" y="222052"/>
                    <a:pt x="128517" y="247813"/>
                  </a:cubicBezTo>
                  <a:cubicBezTo>
                    <a:pt x="134983" y="282161"/>
                    <a:pt x="143605" y="314362"/>
                    <a:pt x="150071" y="348710"/>
                  </a:cubicBezTo>
                  <a:cubicBezTo>
                    <a:pt x="152226" y="357297"/>
                    <a:pt x="156537" y="363737"/>
                    <a:pt x="165159" y="368030"/>
                  </a:cubicBezTo>
                  <a:cubicBezTo>
                    <a:pt x="199645" y="380911"/>
                    <a:pt x="236286" y="387351"/>
                    <a:pt x="270772" y="380911"/>
                  </a:cubicBezTo>
                  <a:cubicBezTo>
                    <a:pt x="288015" y="378764"/>
                    <a:pt x="305258" y="374471"/>
                    <a:pt x="316035" y="363737"/>
                  </a:cubicBezTo>
                  <a:cubicBezTo>
                    <a:pt x="344055" y="337976"/>
                    <a:pt x="363454" y="305775"/>
                    <a:pt x="378541" y="269281"/>
                  </a:cubicBezTo>
                  <a:cubicBezTo>
                    <a:pt x="387163" y="249960"/>
                    <a:pt x="376386" y="228492"/>
                    <a:pt x="354832" y="222052"/>
                  </a:cubicBezTo>
                  <a:cubicBezTo>
                    <a:pt x="316035" y="209172"/>
                    <a:pt x="275083" y="200585"/>
                    <a:pt x="227665" y="198438"/>
                  </a:cubicBezTo>
                  <a:close/>
                  <a:moveTo>
                    <a:pt x="433821" y="37618"/>
                  </a:moveTo>
                  <a:cubicBezTo>
                    <a:pt x="408434" y="37083"/>
                    <a:pt x="383047" y="39757"/>
                    <a:pt x="357120" y="46176"/>
                  </a:cubicBezTo>
                  <a:cubicBezTo>
                    <a:pt x="311747" y="56875"/>
                    <a:pt x="272857" y="78271"/>
                    <a:pt x="233966" y="101808"/>
                  </a:cubicBezTo>
                  <a:cubicBezTo>
                    <a:pt x="221003" y="108227"/>
                    <a:pt x="208039" y="118925"/>
                    <a:pt x="195076" y="127484"/>
                  </a:cubicBezTo>
                  <a:cubicBezTo>
                    <a:pt x="197237" y="129624"/>
                    <a:pt x="199397" y="129624"/>
                    <a:pt x="201558" y="129624"/>
                  </a:cubicBezTo>
                  <a:cubicBezTo>
                    <a:pt x="270696" y="123205"/>
                    <a:pt x="337674" y="133903"/>
                    <a:pt x="400331" y="163859"/>
                  </a:cubicBezTo>
                  <a:cubicBezTo>
                    <a:pt x="424098" y="174557"/>
                    <a:pt x="447864" y="178836"/>
                    <a:pt x="471630" y="178836"/>
                  </a:cubicBezTo>
                  <a:cubicBezTo>
                    <a:pt x="480273" y="178836"/>
                    <a:pt x="491076" y="180976"/>
                    <a:pt x="499718" y="180976"/>
                  </a:cubicBezTo>
                  <a:cubicBezTo>
                    <a:pt x="508360" y="180976"/>
                    <a:pt x="514842" y="178836"/>
                    <a:pt x="523484" y="176697"/>
                  </a:cubicBezTo>
                  <a:cubicBezTo>
                    <a:pt x="538608" y="172417"/>
                    <a:pt x="555893" y="165998"/>
                    <a:pt x="573178" y="163859"/>
                  </a:cubicBezTo>
                  <a:cubicBezTo>
                    <a:pt x="618550" y="155300"/>
                    <a:pt x="666083" y="151021"/>
                    <a:pt x="715776" y="157440"/>
                  </a:cubicBezTo>
                  <a:cubicBezTo>
                    <a:pt x="711455" y="153160"/>
                    <a:pt x="709294" y="148881"/>
                    <a:pt x="704973" y="146741"/>
                  </a:cubicBezTo>
                  <a:cubicBezTo>
                    <a:pt x="648798" y="99668"/>
                    <a:pt x="583981" y="65433"/>
                    <a:pt x="510521" y="48316"/>
                  </a:cubicBezTo>
                  <a:cubicBezTo>
                    <a:pt x="484594" y="41897"/>
                    <a:pt x="459207" y="38152"/>
                    <a:pt x="433821" y="37618"/>
                  </a:cubicBezTo>
                  <a:close/>
                  <a:moveTo>
                    <a:pt x="450186" y="0"/>
                  </a:moveTo>
                  <a:cubicBezTo>
                    <a:pt x="536445" y="4301"/>
                    <a:pt x="605452" y="21504"/>
                    <a:pt x="670146" y="53760"/>
                  </a:cubicBezTo>
                  <a:cubicBezTo>
                    <a:pt x="734840" y="86015"/>
                    <a:pt x="788752" y="129023"/>
                    <a:pt x="838351" y="182783"/>
                  </a:cubicBezTo>
                  <a:cubicBezTo>
                    <a:pt x="842664" y="189234"/>
                    <a:pt x="851289" y="191384"/>
                    <a:pt x="857759" y="193535"/>
                  </a:cubicBezTo>
                  <a:cubicBezTo>
                    <a:pt x="862072" y="195685"/>
                    <a:pt x="866385" y="195685"/>
                    <a:pt x="870698" y="197835"/>
                  </a:cubicBezTo>
                  <a:cubicBezTo>
                    <a:pt x="900888" y="206437"/>
                    <a:pt x="909514" y="221490"/>
                    <a:pt x="900888" y="251595"/>
                  </a:cubicBezTo>
                  <a:cubicBezTo>
                    <a:pt x="896575" y="264497"/>
                    <a:pt x="898732" y="273099"/>
                    <a:pt x="905201" y="283851"/>
                  </a:cubicBezTo>
                  <a:cubicBezTo>
                    <a:pt x="926766" y="322557"/>
                    <a:pt x="939705" y="365565"/>
                    <a:pt x="948331" y="408573"/>
                  </a:cubicBezTo>
                  <a:cubicBezTo>
                    <a:pt x="963426" y="507490"/>
                    <a:pt x="935392" y="591355"/>
                    <a:pt x="866385" y="662318"/>
                  </a:cubicBezTo>
                  <a:cubicBezTo>
                    <a:pt x="834038" y="692423"/>
                    <a:pt x="799534" y="718228"/>
                    <a:pt x="760718" y="737581"/>
                  </a:cubicBezTo>
                  <a:cubicBezTo>
                    <a:pt x="752092" y="741882"/>
                    <a:pt x="741309" y="746183"/>
                    <a:pt x="732684" y="746183"/>
                  </a:cubicBezTo>
                  <a:cubicBezTo>
                    <a:pt x="698180" y="744032"/>
                    <a:pt x="665833" y="756935"/>
                    <a:pt x="633486" y="763386"/>
                  </a:cubicBezTo>
                  <a:cubicBezTo>
                    <a:pt x="570948" y="771987"/>
                    <a:pt x="508411" y="776288"/>
                    <a:pt x="445873" y="767687"/>
                  </a:cubicBezTo>
                  <a:cubicBezTo>
                    <a:pt x="370396" y="759085"/>
                    <a:pt x="301389" y="737581"/>
                    <a:pt x="236695" y="703175"/>
                  </a:cubicBezTo>
                  <a:cubicBezTo>
                    <a:pt x="193566" y="679521"/>
                    <a:pt x="152593" y="651566"/>
                    <a:pt x="120246" y="617160"/>
                  </a:cubicBezTo>
                  <a:cubicBezTo>
                    <a:pt x="81429" y="576303"/>
                    <a:pt x="49082" y="535445"/>
                    <a:pt x="27517" y="483836"/>
                  </a:cubicBezTo>
                  <a:cubicBezTo>
                    <a:pt x="-9143" y="399971"/>
                    <a:pt x="-11299" y="318257"/>
                    <a:pt x="33987" y="236542"/>
                  </a:cubicBezTo>
                  <a:cubicBezTo>
                    <a:pt x="36143" y="234392"/>
                    <a:pt x="36143" y="230091"/>
                    <a:pt x="36143" y="225790"/>
                  </a:cubicBezTo>
                  <a:cubicBezTo>
                    <a:pt x="33987" y="212888"/>
                    <a:pt x="29674" y="199986"/>
                    <a:pt x="29674" y="187083"/>
                  </a:cubicBezTo>
                  <a:cubicBezTo>
                    <a:pt x="27517" y="165580"/>
                    <a:pt x="40456" y="150527"/>
                    <a:pt x="64177" y="146226"/>
                  </a:cubicBezTo>
                  <a:cubicBezTo>
                    <a:pt x="70647" y="146226"/>
                    <a:pt x="77116" y="146226"/>
                    <a:pt x="83586" y="144076"/>
                  </a:cubicBezTo>
                  <a:cubicBezTo>
                    <a:pt x="105150" y="144076"/>
                    <a:pt x="124559" y="133324"/>
                    <a:pt x="141810" y="120422"/>
                  </a:cubicBezTo>
                  <a:cubicBezTo>
                    <a:pt x="204348" y="73113"/>
                    <a:pt x="273355" y="38707"/>
                    <a:pt x="348832" y="19354"/>
                  </a:cubicBezTo>
                  <a:cubicBezTo>
                    <a:pt x="385492" y="8602"/>
                    <a:pt x="426465" y="4301"/>
                    <a:pt x="450186" y="0"/>
                  </a:cubicBezTo>
                  <a:close/>
                </a:path>
              </a:pathLst>
            </a:custGeom>
            <a:grpFill/>
            <a:ln>
              <a:noFill/>
            </a:ln>
          </p:spPr>
          <p:txBody>
            <a:bodyPr vert="horz" wrap="square" lIns="91440" tIns="45720" rIns="91440" bIns="45720" numCol="1" anchor="t" anchorCtr="0" compatLnSpc="1">
              <a:prstTxWarp prst="textNoShape">
                <a:avLst/>
              </a:prstTxWarp>
              <a:noAutofit/>
            </a:bodyPr>
            <a:lstStyle/>
            <a:p>
              <a:endParaRPr lang="zh-CN" altLang="en-US"/>
            </a:p>
          </p:txBody>
        </p:sp>
        <p:sp>
          <p:nvSpPr>
            <p:cNvPr id="28" name="自由: 形状 27"/>
            <p:cNvSpPr>
              <a:spLocks/>
            </p:cNvSpPr>
            <p:nvPr/>
          </p:nvSpPr>
          <p:spPr bwMode="auto">
            <a:xfrm>
              <a:off x="4624558" y="4900142"/>
              <a:ext cx="1058169" cy="1139364"/>
            </a:xfrm>
            <a:custGeom>
              <a:avLst/>
              <a:gdLst>
                <a:gd name="connsiteX0" fmla="*/ 152847 w 922867"/>
                <a:gd name="connsiteY0" fmla="*/ 438286 h 993680"/>
                <a:gd name="connsiteX1" fmla="*/ 103422 w 922867"/>
                <a:gd name="connsiteY1" fmla="*/ 480950 h 993680"/>
                <a:gd name="connsiteX2" fmla="*/ 116316 w 922867"/>
                <a:gd name="connsiteY2" fmla="*/ 549213 h 993680"/>
                <a:gd name="connsiteX3" fmla="*/ 219464 w 922867"/>
                <a:gd name="connsiteY3" fmla="*/ 574811 h 993680"/>
                <a:gd name="connsiteX4" fmla="*/ 236656 w 922867"/>
                <a:gd name="connsiteY4" fmla="*/ 568412 h 993680"/>
                <a:gd name="connsiteX5" fmla="*/ 240953 w 922867"/>
                <a:gd name="connsiteY5" fmla="*/ 512948 h 993680"/>
                <a:gd name="connsiteX6" fmla="*/ 152847 w 922867"/>
                <a:gd name="connsiteY6" fmla="*/ 438286 h 993680"/>
                <a:gd name="connsiteX7" fmla="*/ 342806 w 922867"/>
                <a:gd name="connsiteY7" fmla="*/ 1812 h 993680"/>
                <a:gd name="connsiteX8" fmla="*/ 351420 w 922867"/>
                <a:gd name="connsiteY8" fmla="*/ 18981 h 993680"/>
                <a:gd name="connsiteX9" fmla="*/ 306198 w 922867"/>
                <a:gd name="connsiteY9" fmla="*/ 130583 h 993680"/>
                <a:gd name="connsiteX10" fmla="*/ 260977 w 922867"/>
                <a:gd name="connsiteY10" fmla="*/ 319448 h 993680"/>
                <a:gd name="connsiteX11" fmla="*/ 250209 w 922867"/>
                <a:gd name="connsiteY11" fmla="*/ 401003 h 993680"/>
                <a:gd name="connsiteX12" fmla="*/ 258823 w 922867"/>
                <a:gd name="connsiteY12" fmla="*/ 420319 h 993680"/>
                <a:gd name="connsiteX13" fmla="*/ 327732 w 922867"/>
                <a:gd name="connsiteY13" fmla="*/ 482559 h 993680"/>
                <a:gd name="connsiteX14" fmla="*/ 336346 w 922867"/>
                <a:gd name="connsiteY14" fmla="*/ 501874 h 993680"/>
                <a:gd name="connsiteX15" fmla="*/ 362187 w 922867"/>
                <a:gd name="connsiteY15" fmla="*/ 529775 h 993680"/>
                <a:gd name="connsiteX16" fmla="*/ 629210 w 922867"/>
                <a:gd name="connsiteY16" fmla="*/ 680008 h 993680"/>
                <a:gd name="connsiteX17" fmla="*/ 825171 w 922867"/>
                <a:gd name="connsiteY17" fmla="*/ 783025 h 993680"/>
                <a:gd name="connsiteX18" fmla="*/ 835938 w 922867"/>
                <a:gd name="connsiteY18" fmla="*/ 785172 h 993680"/>
                <a:gd name="connsiteX19" fmla="*/ 820864 w 922867"/>
                <a:gd name="connsiteY19" fmla="*/ 748686 h 993680"/>
                <a:gd name="connsiteX20" fmla="*/ 706733 w 922867"/>
                <a:gd name="connsiteY20" fmla="*/ 538360 h 993680"/>
                <a:gd name="connsiteX21" fmla="*/ 534460 w 922867"/>
                <a:gd name="connsiteY21" fmla="*/ 304425 h 993680"/>
                <a:gd name="connsiteX22" fmla="*/ 388028 w 922867"/>
                <a:gd name="connsiteY22" fmla="*/ 160630 h 993680"/>
                <a:gd name="connsiteX23" fmla="*/ 349267 w 922867"/>
                <a:gd name="connsiteY23" fmla="*/ 139168 h 993680"/>
                <a:gd name="connsiteX24" fmla="*/ 347113 w 922867"/>
                <a:gd name="connsiteY24" fmla="*/ 121999 h 993680"/>
                <a:gd name="connsiteX25" fmla="*/ 420329 w 922867"/>
                <a:gd name="connsiteY25" fmla="*/ 109121 h 993680"/>
                <a:gd name="connsiteX26" fmla="*/ 525847 w 922867"/>
                <a:gd name="connsiteY26" fmla="*/ 184238 h 993680"/>
                <a:gd name="connsiteX27" fmla="*/ 769182 w 922867"/>
                <a:gd name="connsiteY27" fmla="*/ 491143 h 993680"/>
                <a:gd name="connsiteX28" fmla="*/ 885467 w 922867"/>
                <a:gd name="connsiteY28" fmla="*/ 692885 h 993680"/>
                <a:gd name="connsiteX29" fmla="*/ 919921 w 922867"/>
                <a:gd name="connsiteY29" fmla="*/ 778733 h 993680"/>
                <a:gd name="connsiteX30" fmla="*/ 894080 w 922867"/>
                <a:gd name="connsiteY30" fmla="*/ 830242 h 993680"/>
                <a:gd name="connsiteX31" fmla="*/ 784256 w 922867"/>
                <a:gd name="connsiteY31" fmla="*/ 825949 h 993680"/>
                <a:gd name="connsiteX32" fmla="*/ 562455 w 922867"/>
                <a:gd name="connsiteY32" fmla="*/ 712201 h 993680"/>
                <a:gd name="connsiteX33" fmla="*/ 316965 w 922867"/>
                <a:gd name="connsiteY33" fmla="*/ 574845 h 993680"/>
                <a:gd name="connsiteX34" fmla="*/ 295431 w 922867"/>
                <a:gd name="connsiteY34" fmla="*/ 585576 h 993680"/>
                <a:gd name="connsiteX35" fmla="*/ 286818 w 922867"/>
                <a:gd name="connsiteY35" fmla="*/ 596307 h 993680"/>
                <a:gd name="connsiteX36" fmla="*/ 237289 w 922867"/>
                <a:gd name="connsiteY36" fmla="*/ 615622 h 993680"/>
                <a:gd name="connsiteX37" fmla="*/ 237289 w 922867"/>
                <a:gd name="connsiteY37" fmla="*/ 626353 h 993680"/>
                <a:gd name="connsiteX38" fmla="*/ 260977 w 922867"/>
                <a:gd name="connsiteY38" fmla="*/ 898920 h 993680"/>
                <a:gd name="connsiteX39" fmla="*/ 271744 w 922867"/>
                <a:gd name="connsiteY39" fmla="*/ 954721 h 993680"/>
                <a:gd name="connsiteX40" fmla="*/ 258823 w 922867"/>
                <a:gd name="connsiteY40" fmla="*/ 980475 h 993680"/>
                <a:gd name="connsiteX41" fmla="*/ 211448 w 922867"/>
                <a:gd name="connsiteY41" fmla="*/ 993352 h 993680"/>
                <a:gd name="connsiteX42" fmla="*/ 187760 w 922867"/>
                <a:gd name="connsiteY42" fmla="*/ 974036 h 993680"/>
                <a:gd name="connsiteX43" fmla="*/ 155459 w 922867"/>
                <a:gd name="connsiteY43" fmla="*/ 624207 h 993680"/>
                <a:gd name="connsiteX44" fmla="*/ 140385 w 922867"/>
                <a:gd name="connsiteY44" fmla="*/ 609184 h 993680"/>
                <a:gd name="connsiteX45" fmla="*/ 37021 w 922867"/>
                <a:gd name="connsiteY45" fmla="*/ 579137 h 993680"/>
                <a:gd name="connsiteX46" fmla="*/ 413 w 922867"/>
                <a:gd name="connsiteY46" fmla="*/ 540506 h 993680"/>
                <a:gd name="connsiteX47" fmla="*/ 15487 w 922867"/>
                <a:gd name="connsiteY47" fmla="*/ 497582 h 993680"/>
                <a:gd name="connsiteX48" fmla="*/ 54249 w 922867"/>
                <a:gd name="connsiteY48" fmla="*/ 448220 h 993680"/>
                <a:gd name="connsiteX49" fmla="*/ 13334 w 922867"/>
                <a:gd name="connsiteY49" fmla="*/ 394565 h 993680"/>
                <a:gd name="connsiteX50" fmla="*/ 17641 w 922867"/>
                <a:gd name="connsiteY50" fmla="*/ 379541 h 993680"/>
                <a:gd name="connsiteX51" fmla="*/ 121005 w 922867"/>
                <a:gd name="connsiteY51" fmla="*/ 364518 h 993680"/>
                <a:gd name="connsiteX52" fmla="*/ 170533 w 922867"/>
                <a:gd name="connsiteY52" fmla="*/ 377395 h 993680"/>
                <a:gd name="connsiteX53" fmla="*/ 179147 w 922867"/>
                <a:gd name="connsiteY53" fmla="*/ 330179 h 993680"/>
                <a:gd name="connsiteX54" fmla="*/ 207141 w 922867"/>
                <a:gd name="connsiteY54" fmla="*/ 201408 h 993680"/>
                <a:gd name="connsiteX55" fmla="*/ 267437 w 922867"/>
                <a:gd name="connsiteY55" fmla="*/ 34005 h 993680"/>
                <a:gd name="connsiteX56" fmla="*/ 342806 w 922867"/>
                <a:gd name="connsiteY56" fmla="*/ 1812 h 993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922867" h="993680">
                  <a:moveTo>
                    <a:pt x="152847" y="438286"/>
                  </a:moveTo>
                  <a:cubicBezTo>
                    <a:pt x="135656" y="453219"/>
                    <a:pt x="118465" y="466018"/>
                    <a:pt x="103422" y="480950"/>
                  </a:cubicBezTo>
                  <a:cubicBezTo>
                    <a:pt x="77635" y="506549"/>
                    <a:pt x="84082" y="532147"/>
                    <a:pt x="116316" y="549213"/>
                  </a:cubicBezTo>
                  <a:cubicBezTo>
                    <a:pt x="148550" y="564145"/>
                    <a:pt x="182932" y="570545"/>
                    <a:pt x="219464" y="574811"/>
                  </a:cubicBezTo>
                  <a:cubicBezTo>
                    <a:pt x="223762" y="574811"/>
                    <a:pt x="232358" y="572678"/>
                    <a:pt x="236656" y="568412"/>
                  </a:cubicBezTo>
                  <a:cubicBezTo>
                    <a:pt x="251698" y="555612"/>
                    <a:pt x="253847" y="536414"/>
                    <a:pt x="240953" y="512948"/>
                  </a:cubicBezTo>
                  <a:cubicBezTo>
                    <a:pt x="219464" y="478817"/>
                    <a:pt x="187230" y="459618"/>
                    <a:pt x="152847" y="438286"/>
                  </a:cubicBezTo>
                  <a:close/>
                  <a:moveTo>
                    <a:pt x="342806" y="1812"/>
                  </a:moveTo>
                  <a:cubicBezTo>
                    <a:pt x="351420" y="6104"/>
                    <a:pt x="355727" y="10396"/>
                    <a:pt x="351420" y="18981"/>
                  </a:cubicBezTo>
                  <a:cubicBezTo>
                    <a:pt x="336346" y="57613"/>
                    <a:pt x="319119" y="94098"/>
                    <a:pt x="306198" y="130583"/>
                  </a:cubicBezTo>
                  <a:cubicBezTo>
                    <a:pt x="284664" y="192823"/>
                    <a:pt x="269590" y="255062"/>
                    <a:pt x="260977" y="319448"/>
                  </a:cubicBezTo>
                  <a:cubicBezTo>
                    <a:pt x="256670" y="345202"/>
                    <a:pt x="252363" y="373103"/>
                    <a:pt x="250209" y="401003"/>
                  </a:cubicBezTo>
                  <a:cubicBezTo>
                    <a:pt x="248056" y="409588"/>
                    <a:pt x="250209" y="416027"/>
                    <a:pt x="258823" y="420319"/>
                  </a:cubicBezTo>
                  <a:cubicBezTo>
                    <a:pt x="284664" y="437489"/>
                    <a:pt x="310505" y="456804"/>
                    <a:pt x="327732" y="482559"/>
                  </a:cubicBezTo>
                  <a:cubicBezTo>
                    <a:pt x="332039" y="488997"/>
                    <a:pt x="336346" y="495436"/>
                    <a:pt x="336346" y="501874"/>
                  </a:cubicBezTo>
                  <a:cubicBezTo>
                    <a:pt x="338499" y="519044"/>
                    <a:pt x="349267" y="523336"/>
                    <a:pt x="362187" y="529775"/>
                  </a:cubicBezTo>
                  <a:cubicBezTo>
                    <a:pt x="450477" y="581283"/>
                    <a:pt x="538767" y="632792"/>
                    <a:pt x="629210" y="680008"/>
                  </a:cubicBezTo>
                  <a:cubicBezTo>
                    <a:pt x="693813" y="716493"/>
                    <a:pt x="760569" y="748686"/>
                    <a:pt x="825171" y="783025"/>
                  </a:cubicBezTo>
                  <a:cubicBezTo>
                    <a:pt x="827325" y="783025"/>
                    <a:pt x="829478" y="783025"/>
                    <a:pt x="835938" y="785172"/>
                  </a:cubicBezTo>
                  <a:cubicBezTo>
                    <a:pt x="831631" y="772294"/>
                    <a:pt x="827325" y="759417"/>
                    <a:pt x="820864" y="748686"/>
                  </a:cubicBezTo>
                  <a:cubicBezTo>
                    <a:pt x="790717" y="673570"/>
                    <a:pt x="749802" y="604891"/>
                    <a:pt x="706733" y="538360"/>
                  </a:cubicBezTo>
                  <a:cubicBezTo>
                    <a:pt x="652898" y="456804"/>
                    <a:pt x="596909" y="377395"/>
                    <a:pt x="534460" y="304425"/>
                  </a:cubicBezTo>
                  <a:cubicBezTo>
                    <a:pt x="489238" y="250770"/>
                    <a:pt x="444017" y="199261"/>
                    <a:pt x="388028" y="160630"/>
                  </a:cubicBezTo>
                  <a:cubicBezTo>
                    <a:pt x="377261" y="152045"/>
                    <a:pt x="362187" y="145607"/>
                    <a:pt x="349267" y="139168"/>
                  </a:cubicBezTo>
                  <a:cubicBezTo>
                    <a:pt x="340653" y="134876"/>
                    <a:pt x="338499" y="128437"/>
                    <a:pt x="347113" y="121999"/>
                  </a:cubicBezTo>
                  <a:cubicBezTo>
                    <a:pt x="368647" y="104829"/>
                    <a:pt x="394488" y="98390"/>
                    <a:pt x="420329" y="109121"/>
                  </a:cubicBezTo>
                  <a:cubicBezTo>
                    <a:pt x="463397" y="124145"/>
                    <a:pt x="495699" y="152045"/>
                    <a:pt x="525847" y="184238"/>
                  </a:cubicBezTo>
                  <a:cubicBezTo>
                    <a:pt x="618443" y="276524"/>
                    <a:pt x="695966" y="381688"/>
                    <a:pt x="769182" y="491143"/>
                  </a:cubicBezTo>
                  <a:cubicBezTo>
                    <a:pt x="812251" y="555529"/>
                    <a:pt x="853165" y="622061"/>
                    <a:pt x="885467" y="692885"/>
                  </a:cubicBezTo>
                  <a:cubicBezTo>
                    <a:pt x="898387" y="720786"/>
                    <a:pt x="909154" y="750832"/>
                    <a:pt x="919921" y="778733"/>
                  </a:cubicBezTo>
                  <a:cubicBezTo>
                    <a:pt x="928535" y="804487"/>
                    <a:pt x="917768" y="819511"/>
                    <a:pt x="894080" y="830242"/>
                  </a:cubicBezTo>
                  <a:cubicBezTo>
                    <a:pt x="857472" y="843119"/>
                    <a:pt x="820864" y="838826"/>
                    <a:pt x="784256" y="825949"/>
                  </a:cubicBezTo>
                  <a:cubicBezTo>
                    <a:pt x="706733" y="795902"/>
                    <a:pt x="633517" y="752979"/>
                    <a:pt x="562455" y="712201"/>
                  </a:cubicBezTo>
                  <a:cubicBezTo>
                    <a:pt x="480625" y="667131"/>
                    <a:pt x="398795" y="619915"/>
                    <a:pt x="316965" y="574845"/>
                  </a:cubicBezTo>
                  <a:cubicBezTo>
                    <a:pt x="306198" y="568406"/>
                    <a:pt x="297585" y="572699"/>
                    <a:pt x="295431" y="585576"/>
                  </a:cubicBezTo>
                  <a:cubicBezTo>
                    <a:pt x="293278" y="589868"/>
                    <a:pt x="291124" y="594161"/>
                    <a:pt x="286818" y="596307"/>
                  </a:cubicBezTo>
                  <a:cubicBezTo>
                    <a:pt x="271744" y="602745"/>
                    <a:pt x="254516" y="609184"/>
                    <a:pt x="237289" y="615622"/>
                  </a:cubicBezTo>
                  <a:cubicBezTo>
                    <a:pt x="237289" y="617769"/>
                    <a:pt x="237289" y="622061"/>
                    <a:pt x="237289" y="626353"/>
                  </a:cubicBezTo>
                  <a:cubicBezTo>
                    <a:pt x="237289" y="716493"/>
                    <a:pt x="243749" y="808780"/>
                    <a:pt x="260977" y="898920"/>
                  </a:cubicBezTo>
                  <a:cubicBezTo>
                    <a:pt x="263130" y="916089"/>
                    <a:pt x="265283" y="935405"/>
                    <a:pt x="271744" y="954721"/>
                  </a:cubicBezTo>
                  <a:cubicBezTo>
                    <a:pt x="273897" y="967598"/>
                    <a:pt x="269590" y="976182"/>
                    <a:pt x="258823" y="980475"/>
                  </a:cubicBezTo>
                  <a:cubicBezTo>
                    <a:pt x="243749" y="986913"/>
                    <a:pt x="228675" y="991206"/>
                    <a:pt x="211448" y="993352"/>
                  </a:cubicBezTo>
                  <a:cubicBezTo>
                    <a:pt x="198528" y="995498"/>
                    <a:pt x="192067" y="986913"/>
                    <a:pt x="187760" y="974036"/>
                  </a:cubicBezTo>
                  <a:cubicBezTo>
                    <a:pt x="164073" y="858142"/>
                    <a:pt x="153306" y="742248"/>
                    <a:pt x="155459" y="624207"/>
                  </a:cubicBezTo>
                  <a:cubicBezTo>
                    <a:pt x="155459" y="613476"/>
                    <a:pt x="151152" y="609184"/>
                    <a:pt x="140385" y="609184"/>
                  </a:cubicBezTo>
                  <a:cubicBezTo>
                    <a:pt x="105931" y="604891"/>
                    <a:pt x="69323" y="598453"/>
                    <a:pt x="37021" y="579137"/>
                  </a:cubicBezTo>
                  <a:cubicBezTo>
                    <a:pt x="19794" y="570552"/>
                    <a:pt x="4720" y="561968"/>
                    <a:pt x="413" y="540506"/>
                  </a:cubicBezTo>
                  <a:cubicBezTo>
                    <a:pt x="-1740" y="523336"/>
                    <a:pt x="4720" y="510459"/>
                    <a:pt x="15487" y="497582"/>
                  </a:cubicBezTo>
                  <a:cubicBezTo>
                    <a:pt x="26254" y="482559"/>
                    <a:pt x="39175" y="467535"/>
                    <a:pt x="54249" y="448220"/>
                  </a:cubicBezTo>
                  <a:cubicBezTo>
                    <a:pt x="43482" y="435342"/>
                    <a:pt x="28408" y="416027"/>
                    <a:pt x="13334" y="394565"/>
                  </a:cubicBezTo>
                  <a:cubicBezTo>
                    <a:pt x="4720" y="385980"/>
                    <a:pt x="13334" y="381688"/>
                    <a:pt x="17641" y="379541"/>
                  </a:cubicBezTo>
                  <a:cubicBezTo>
                    <a:pt x="52095" y="362372"/>
                    <a:pt x="86550" y="358080"/>
                    <a:pt x="121005" y="364518"/>
                  </a:cubicBezTo>
                  <a:cubicBezTo>
                    <a:pt x="138232" y="368810"/>
                    <a:pt x="153306" y="373103"/>
                    <a:pt x="170533" y="377395"/>
                  </a:cubicBezTo>
                  <a:cubicBezTo>
                    <a:pt x="174840" y="362372"/>
                    <a:pt x="176993" y="345202"/>
                    <a:pt x="179147" y="330179"/>
                  </a:cubicBezTo>
                  <a:cubicBezTo>
                    <a:pt x="187760" y="287255"/>
                    <a:pt x="196374" y="244331"/>
                    <a:pt x="207141" y="201408"/>
                  </a:cubicBezTo>
                  <a:cubicBezTo>
                    <a:pt x="220062" y="143460"/>
                    <a:pt x="241596" y="87659"/>
                    <a:pt x="267437" y="34005"/>
                  </a:cubicBezTo>
                  <a:cubicBezTo>
                    <a:pt x="282511" y="6104"/>
                    <a:pt x="321272" y="-4627"/>
                    <a:pt x="342806" y="1812"/>
                  </a:cubicBezTo>
                  <a:close/>
                </a:path>
              </a:pathLst>
            </a:custGeom>
            <a:grpFill/>
            <a:ln>
              <a:noFill/>
            </a:ln>
          </p:spPr>
          <p:txBody>
            <a:bodyPr vert="horz" wrap="square" lIns="91440" tIns="45720" rIns="91440" bIns="45720" numCol="1" anchor="t" anchorCtr="0" compatLnSpc="1">
              <a:prstTxWarp prst="textNoShape">
                <a:avLst/>
              </a:prstTxWarp>
              <a:noAutofit/>
            </a:bodyPr>
            <a:lstStyle/>
            <a:p>
              <a:endParaRPr lang="zh-CN" altLang="en-US"/>
            </a:p>
          </p:txBody>
        </p:sp>
        <p:sp>
          <p:nvSpPr>
            <p:cNvPr id="29" name="自由: 形状 28"/>
            <p:cNvSpPr>
              <a:spLocks/>
            </p:cNvSpPr>
            <p:nvPr/>
          </p:nvSpPr>
          <p:spPr bwMode="auto">
            <a:xfrm>
              <a:off x="4087114" y="4463924"/>
              <a:ext cx="745605" cy="1352222"/>
            </a:xfrm>
            <a:custGeom>
              <a:avLst/>
              <a:gdLst>
                <a:gd name="connsiteX0" fmla="*/ 137025 w 650269"/>
                <a:gd name="connsiteY0" fmla="*/ 82127 h 1179321"/>
                <a:gd name="connsiteX1" fmla="*/ 137025 w 650269"/>
                <a:gd name="connsiteY1" fmla="*/ 95009 h 1179321"/>
                <a:gd name="connsiteX2" fmla="*/ 147877 w 650269"/>
                <a:gd name="connsiteY2" fmla="*/ 157269 h 1179321"/>
                <a:gd name="connsiteX3" fmla="*/ 100131 w 650269"/>
                <a:gd name="connsiteY3" fmla="*/ 206648 h 1179321"/>
                <a:gd name="connsiteX4" fmla="*/ 65407 w 650269"/>
                <a:gd name="connsiteY4" fmla="*/ 215235 h 1179321"/>
                <a:gd name="connsiteX5" fmla="*/ 54556 w 650269"/>
                <a:gd name="connsiteY5" fmla="*/ 271055 h 1179321"/>
                <a:gd name="connsiteX6" fmla="*/ 152217 w 650269"/>
                <a:gd name="connsiteY6" fmla="*/ 305405 h 1179321"/>
                <a:gd name="connsiteX7" fmla="*/ 199963 w 650269"/>
                <a:gd name="connsiteY7" fmla="*/ 277495 h 1179321"/>
                <a:gd name="connsiteX8" fmla="*/ 193452 w 650269"/>
                <a:gd name="connsiteY8" fmla="*/ 191619 h 1179321"/>
                <a:gd name="connsiteX9" fmla="*/ 137025 w 650269"/>
                <a:gd name="connsiteY9" fmla="*/ 82127 h 1179321"/>
                <a:gd name="connsiteX10" fmla="*/ 127814 w 650269"/>
                <a:gd name="connsiteY10" fmla="*/ 135 h 1179321"/>
                <a:gd name="connsiteX11" fmla="*/ 181758 w 650269"/>
                <a:gd name="connsiteY11" fmla="*/ 49500 h 1179321"/>
                <a:gd name="connsiteX12" fmla="*/ 201178 w 650269"/>
                <a:gd name="connsiteY12" fmla="*/ 118180 h 1179321"/>
                <a:gd name="connsiteX13" fmla="*/ 222756 w 650269"/>
                <a:gd name="connsiteY13" fmla="*/ 154667 h 1179321"/>
                <a:gd name="connsiteX14" fmla="*/ 250807 w 650269"/>
                <a:gd name="connsiteY14" fmla="*/ 274859 h 1179321"/>
                <a:gd name="connsiteX15" fmla="*/ 211967 w 650269"/>
                <a:gd name="connsiteY15" fmla="*/ 334955 h 1179321"/>
                <a:gd name="connsiteX16" fmla="*/ 192547 w 650269"/>
                <a:gd name="connsiteY16" fmla="*/ 343540 h 1179321"/>
                <a:gd name="connsiteX17" fmla="*/ 181758 w 650269"/>
                <a:gd name="connsiteY17" fmla="*/ 360710 h 1179321"/>
                <a:gd name="connsiteX18" fmla="*/ 188231 w 650269"/>
                <a:gd name="connsiteY18" fmla="*/ 405782 h 1179321"/>
                <a:gd name="connsiteX19" fmla="*/ 205493 w 650269"/>
                <a:gd name="connsiteY19" fmla="*/ 714846 h 1179321"/>
                <a:gd name="connsiteX20" fmla="*/ 227071 w 650269"/>
                <a:gd name="connsiteY20" fmla="*/ 931620 h 1179321"/>
                <a:gd name="connsiteX21" fmla="*/ 250807 w 650269"/>
                <a:gd name="connsiteY21" fmla="*/ 1036787 h 1179321"/>
                <a:gd name="connsiteX22" fmla="*/ 252965 w 650269"/>
                <a:gd name="connsiteY22" fmla="*/ 1045372 h 1179321"/>
                <a:gd name="connsiteX23" fmla="*/ 291804 w 650269"/>
                <a:gd name="connsiteY23" fmla="*/ 957375 h 1179321"/>
                <a:gd name="connsiteX24" fmla="*/ 393219 w 650269"/>
                <a:gd name="connsiteY24" fmla="*/ 749186 h 1179321"/>
                <a:gd name="connsiteX25" fmla="*/ 559367 w 650269"/>
                <a:gd name="connsiteY25" fmla="*/ 480901 h 1179321"/>
                <a:gd name="connsiteX26" fmla="*/ 608996 w 650269"/>
                <a:gd name="connsiteY26" fmla="*/ 442268 h 1179321"/>
                <a:gd name="connsiteX27" fmla="*/ 639205 w 650269"/>
                <a:gd name="connsiteY27" fmla="*/ 444415 h 1179321"/>
                <a:gd name="connsiteX28" fmla="*/ 645678 w 650269"/>
                <a:gd name="connsiteY28" fmla="*/ 470170 h 1179321"/>
                <a:gd name="connsiteX29" fmla="*/ 548578 w 650269"/>
                <a:gd name="connsiteY29" fmla="*/ 613971 h 1179321"/>
                <a:gd name="connsiteX30" fmla="*/ 429901 w 650269"/>
                <a:gd name="connsiteY30" fmla="*/ 826452 h 1179321"/>
                <a:gd name="connsiteX31" fmla="*/ 345748 w 650269"/>
                <a:gd name="connsiteY31" fmla="*/ 1011032 h 1179321"/>
                <a:gd name="connsiteX32" fmla="*/ 293962 w 650269"/>
                <a:gd name="connsiteY32" fmla="*/ 1141955 h 1179321"/>
                <a:gd name="connsiteX33" fmla="*/ 224914 w 650269"/>
                <a:gd name="connsiteY33" fmla="*/ 1176296 h 1179321"/>
                <a:gd name="connsiteX34" fmla="*/ 209809 w 650269"/>
                <a:gd name="connsiteY34" fmla="*/ 1163418 h 1179321"/>
                <a:gd name="connsiteX35" fmla="*/ 162338 w 650269"/>
                <a:gd name="connsiteY35" fmla="*/ 1028202 h 1179321"/>
                <a:gd name="connsiteX36" fmla="*/ 142918 w 650269"/>
                <a:gd name="connsiteY36" fmla="*/ 923035 h 1179321"/>
                <a:gd name="connsiteX37" fmla="*/ 127814 w 650269"/>
                <a:gd name="connsiteY37" fmla="*/ 742747 h 1179321"/>
                <a:gd name="connsiteX38" fmla="*/ 114867 w 650269"/>
                <a:gd name="connsiteY38" fmla="*/ 510949 h 1179321"/>
                <a:gd name="connsiteX39" fmla="*/ 108394 w 650269"/>
                <a:gd name="connsiteY39" fmla="*/ 399343 h 1179321"/>
                <a:gd name="connsiteX40" fmla="*/ 106236 w 650269"/>
                <a:gd name="connsiteY40" fmla="*/ 395050 h 1179321"/>
                <a:gd name="connsiteX41" fmla="*/ 121340 w 650269"/>
                <a:gd name="connsiteY41" fmla="*/ 354271 h 1179321"/>
                <a:gd name="connsiteX42" fmla="*/ 119183 w 650269"/>
                <a:gd name="connsiteY42" fmla="*/ 349978 h 1179321"/>
                <a:gd name="connsiteX43" fmla="*/ 91132 w 650269"/>
                <a:gd name="connsiteY43" fmla="*/ 343540 h 1179321"/>
                <a:gd name="connsiteX44" fmla="*/ 2663 w 650269"/>
                <a:gd name="connsiteY44" fmla="*/ 225494 h 1179321"/>
                <a:gd name="connsiteX45" fmla="*/ 37187 w 650269"/>
                <a:gd name="connsiteY45" fmla="*/ 176130 h 1179321"/>
                <a:gd name="connsiteX46" fmla="*/ 39345 w 650269"/>
                <a:gd name="connsiteY46" fmla="*/ 176130 h 1179321"/>
                <a:gd name="connsiteX47" fmla="*/ 99763 w 650269"/>
                <a:gd name="connsiteY47" fmla="*/ 156813 h 1179321"/>
                <a:gd name="connsiteX48" fmla="*/ 88974 w 650269"/>
                <a:gd name="connsiteY48" fmla="*/ 94571 h 1179321"/>
                <a:gd name="connsiteX49" fmla="*/ 84658 w 650269"/>
                <a:gd name="connsiteY49" fmla="*/ 53792 h 1179321"/>
                <a:gd name="connsiteX50" fmla="*/ 127814 w 650269"/>
                <a:gd name="connsiteY50" fmla="*/ 135 h 1179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650269" h="1179321">
                  <a:moveTo>
                    <a:pt x="137025" y="82127"/>
                  </a:moveTo>
                  <a:cubicBezTo>
                    <a:pt x="137025" y="86421"/>
                    <a:pt x="137025" y="90715"/>
                    <a:pt x="137025" y="95009"/>
                  </a:cubicBezTo>
                  <a:cubicBezTo>
                    <a:pt x="141366" y="116478"/>
                    <a:pt x="143536" y="137947"/>
                    <a:pt x="147877" y="157269"/>
                  </a:cubicBezTo>
                  <a:cubicBezTo>
                    <a:pt x="154387" y="185179"/>
                    <a:pt x="121834" y="210941"/>
                    <a:pt x="100131" y="206648"/>
                  </a:cubicBezTo>
                  <a:cubicBezTo>
                    <a:pt x="87110" y="204501"/>
                    <a:pt x="76258" y="208795"/>
                    <a:pt x="65407" y="215235"/>
                  </a:cubicBezTo>
                  <a:cubicBezTo>
                    <a:pt x="45875" y="230264"/>
                    <a:pt x="41534" y="249586"/>
                    <a:pt x="54556" y="271055"/>
                  </a:cubicBezTo>
                  <a:cubicBezTo>
                    <a:pt x="78429" y="303258"/>
                    <a:pt x="115323" y="305405"/>
                    <a:pt x="152217" y="305405"/>
                  </a:cubicBezTo>
                  <a:cubicBezTo>
                    <a:pt x="173920" y="307552"/>
                    <a:pt x="189111" y="298965"/>
                    <a:pt x="199963" y="277495"/>
                  </a:cubicBezTo>
                  <a:cubicBezTo>
                    <a:pt x="212984" y="251733"/>
                    <a:pt x="212984" y="210941"/>
                    <a:pt x="193452" y="191619"/>
                  </a:cubicBezTo>
                  <a:cubicBezTo>
                    <a:pt x="160898" y="161563"/>
                    <a:pt x="150047" y="120771"/>
                    <a:pt x="137025" y="82127"/>
                  </a:cubicBezTo>
                  <a:close/>
                  <a:moveTo>
                    <a:pt x="127814" y="135"/>
                  </a:moveTo>
                  <a:cubicBezTo>
                    <a:pt x="151549" y="-2011"/>
                    <a:pt x="177442" y="21598"/>
                    <a:pt x="181758" y="49500"/>
                  </a:cubicBezTo>
                  <a:cubicBezTo>
                    <a:pt x="186073" y="73109"/>
                    <a:pt x="192547" y="96718"/>
                    <a:pt x="201178" y="118180"/>
                  </a:cubicBezTo>
                  <a:cubicBezTo>
                    <a:pt x="205493" y="131058"/>
                    <a:pt x="214125" y="143936"/>
                    <a:pt x="222756" y="154667"/>
                  </a:cubicBezTo>
                  <a:cubicBezTo>
                    <a:pt x="255122" y="189008"/>
                    <a:pt x="263753" y="227641"/>
                    <a:pt x="250807" y="274859"/>
                  </a:cubicBezTo>
                  <a:cubicBezTo>
                    <a:pt x="242176" y="298468"/>
                    <a:pt x="227071" y="315638"/>
                    <a:pt x="211967" y="334955"/>
                  </a:cubicBezTo>
                  <a:cubicBezTo>
                    <a:pt x="207651" y="339247"/>
                    <a:pt x="199020" y="341393"/>
                    <a:pt x="192547" y="343540"/>
                  </a:cubicBezTo>
                  <a:cubicBezTo>
                    <a:pt x="183916" y="347832"/>
                    <a:pt x="177442" y="349978"/>
                    <a:pt x="181758" y="360710"/>
                  </a:cubicBezTo>
                  <a:cubicBezTo>
                    <a:pt x="186073" y="375734"/>
                    <a:pt x="186073" y="390758"/>
                    <a:pt x="188231" y="405782"/>
                  </a:cubicBezTo>
                  <a:cubicBezTo>
                    <a:pt x="192547" y="508803"/>
                    <a:pt x="196862" y="611824"/>
                    <a:pt x="205493" y="714846"/>
                  </a:cubicBezTo>
                  <a:cubicBezTo>
                    <a:pt x="209809" y="787819"/>
                    <a:pt x="218440" y="858646"/>
                    <a:pt x="227071" y="931620"/>
                  </a:cubicBezTo>
                  <a:cubicBezTo>
                    <a:pt x="233545" y="965960"/>
                    <a:pt x="242176" y="1000301"/>
                    <a:pt x="250807" y="1036787"/>
                  </a:cubicBezTo>
                  <a:cubicBezTo>
                    <a:pt x="250807" y="1038934"/>
                    <a:pt x="252965" y="1041080"/>
                    <a:pt x="252965" y="1045372"/>
                  </a:cubicBezTo>
                  <a:cubicBezTo>
                    <a:pt x="268069" y="1015325"/>
                    <a:pt x="278858" y="985277"/>
                    <a:pt x="291804" y="957375"/>
                  </a:cubicBezTo>
                  <a:cubicBezTo>
                    <a:pt x="326328" y="888694"/>
                    <a:pt x="358695" y="817867"/>
                    <a:pt x="393219" y="749186"/>
                  </a:cubicBezTo>
                  <a:cubicBezTo>
                    <a:pt x="440690" y="656896"/>
                    <a:pt x="498950" y="566752"/>
                    <a:pt x="559367" y="480901"/>
                  </a:cubicBezTo>
                  <a:cubicBezTo>
                    <a:pt x="572314" y="463731"/>
                    <a:pt x="585260" y="444415"/>
                    <a:pt x="608996" y="442268"/>
                  </a:cubicBezTo>
                  <a:cubicBezTo>
                    <a:pt x="617627" y="442268"/>
                    <a:pt x="628416" y="442268"/>
                    <a:pt x="639205" y="444415"/>
                  </a:cubicBezTo>
                  <a:cubicBezTo>
                    <a:pt x="649993" y="448707"/>
                    <a:pt x="654309" y="459439"/>
                    <a:pt x="645678" y="470170"/>
                  </a:cubicBezTo>
                  <a:cubicBezTo>
                    <a:pt x="613311" y="517388"/>
                    <a:pt x="578787" y="564606"/>
                    <a:pt x="548578" y="613971"/>
                  </a:cubicBezTo>
                  <a:cubicBezTo>
                    <a:pt x="507581" y="684798"/>
                    <a:pt x="466583" y="755625"/>
                    <a:pt x="429901" y="826452"/>
                  </a:cubicBezTo>
                  <a:cubicBezTo>
                    <a:pt x="399693" y="886548"/>
                    <a:pt x="371642" y="948790"/>
                    <a:pt x="345748" y="1011032"/>
                  </a:cubicBezTo>
                  <a:cubicBezTo>
                    <a:pt x="326328" y="1053958"/>
                    <a:pt x="309066" y="1099030"/>
                    <a:pt x="293962" y="1141955"/>
                  </a:cubicBezTo>
                  <a:cubicBezTo>
                    <a:pt x="283173" y="1167711"/>
                    <a:pt x="250807" y="1187027"/>
                    <a:pt x="224914" y="1176296"/>
                  </a:cubicBezTo>
                  <a:cubicBezTo>
                    <a:pt x="218440" y="1174150"/>
                    <a:pt x="214125" y="1169857"/>
                    <a:pt x="209809" y="1163418"/>
                  </a:cubicBezTo>
                  <a:cubicBezTo>
                    <a:pt x="188231" y="1120493"/>
                    <a:pt x="170969" y="1075420"/>
                    <a:pt x="162338" y="1028202"/>
                  </a:cubicBezTo>
                  <a:cubicBezTo>
                    <a:pt x="155865" y="993862"/>
                    <a:pt x="147234" y="959521"/>
                    <a:pt x="142918" y="923035"/>
                  </a:cubicBezTo>
                  <a:cubicBezTo>
                    <a:pt x="136445" y="862939"/>
                    <a:pt x="129971" y="802843"/>
                    <a:pt x="127814" y="742747"/>
                  </a:cubicBezTo>
                  <a:cubicBezTo>
                    <a:pt x="121340" y="665481"/>
                    <a:pt x="119183" y="588215"/>
                    <a:pt x="114867" y="510949"/>
                  </a:cubicBezTo>
                  <a:cubicBezTo>
                    <a:pt x="112709" y="474462"/>
                    <a:pt x="110551" y="437976"/>
                    <a:pt x="108394" y="399343"/>
                  </a:cubicBezTo>
                  <a:cubicBezTo>
                    <a:pt x="108394" y="397197"/>
                    <a:pt x="108394" y="395050"/>
                    <a:pt x="106236" y="395050"/>
                  </a:cubicBezTo>
                  <a:cubicBezTo>
                    <a:pt x="101920" y="377880"/>
                    <a:pt x="97605" y="362856"/>
                    <a:pt x="121340" y="354271"/>
                  </a:cubicBezTo>
                  <a:cubicBezTo>
                    <a:pt x="121340" y="352125"/>
                    <a:pt x="119183" y="352125"/>
                    <a:pt x="119183" y="349978"/>
                  </a:cubicBezTo>
                  <a:cubicBezTo>
                    <a:pt x="108394" y="347832"/>
                    <a:pt x="99763" y="343540"/>
                    <a:pt x="91132" y="343540"/>
                  </a:cubicBezTo>
                  <a:cubicBezTo>
                    <a:pt x="39345" y="343540"/>
                    <a:pt x="-12441" y="281298"/>
                    <a:pt x="2663" y="225494"/>
                  </a:cubicBezTo>
                  <a:cubicBezTo>
                    <a:pt x="6979" y="206178"/>
                    <a:pt x="15610" y="184715"/>
                    <a:pt x="37187" y="176130"/>
                  </a:cubicBezTo>
                  <a:cubicBezTo>
                    <a:pt x="37187" y="176130"/>
                    <a:pt x="39345" y="176130"/>
                    <a:pt x="39345" y="176130"/>
                  </a:cubicBezTo>
                  <a:cubicBezTo>
                    <a:pt x="54450" y="158960"/>
                    <a:pt x="71712" y="148228"/>
                    <a:pt x="99763" y="156813"/>
                  </a:cubicBezTo>
                  <a:cubicBezTo>
                    <a:pt x="95447" y="133204"/>
                    <a:pt x="91132" y="113888"/>
                    <a:pt x="88974" y="94571"/>
                  </a:cubicBezTo>
                  <a:cubicBezTo>
                    <a:pt x="86816" y="79547"/>
                    <a:pt x="84658" y="66670"/>
                    <a:pt x="84658" y="53792"/>
                  </a:cubicBezTo>
                  <a:cubicBezTo>
                    <a:pt x="84658" y="23744"/>
                    <a:pt x="101920" y="2281"/>
                    <a:pt x="127814" y="135"/>
                  </a:cubicBezTo>
                  <a:close/>
                </a:path>
              </a:pathLst>
            </a:custGeom>
            <a:grpFill/>
            <a:ln>
              <a:noFill/>
            </a:ln>
          </p:spPr>
          <p:txBody>
            <a:bodyPr vert="horz" wrap="square" lIns="91440" tIns="45720" rIns="91440" bIns="45720" numCol="1" anchor="t" anchorCtr="0" compatLnSpc="1">
              <a:prstTxWarp prst="textNoShape">
                <a:avLst/>
              </a:prstTxWarp>
              <a:noAutofit/>
            </a:bodyPr>
            <a:lstStyle/>
            <a:p>
              <a:endParaRPr lang="zh-CN" altLang="en-US"/>
            </a:p>
          </p:txBody>
        </p:sp>
        <p:sp>
          <p:nvSpPr>
            <p:cNvPr id="36" name="chenying0907 320"/>
            <p:cNvSpPr>
              <a:spLocks/>
            </p:cNvSpPr>
            <p:nvPr/>
          </p:nvSpPr>
          <p:spPr bwMode="auto">
            <a:xfrm>
              <a:off x="4740879" y="4527147"/>
              <a:ext cx="420476" cy="258475"/>
            </a:xfrm>
            <a:custGeom>
              <a:avLst/>
              <a:gdLst>
                <a:gd name="T0" fmla="*/ 160 w 170"/>
                <a:gd name="T1" fmla="*/ 39 h 105"/>
                <a:gd name="T2" fmla="*/ 158 w 170"/>
                <a:gd name="T3" fmla="*/ 39 h 105"/>
                <a:gd name="T4" fmla="*/ 166 w 170"/>
                <a:gd name="T5" fmla="*/ 35 h 105"/>
                <a:gd name="T6" fmla="*/ 169 w 170"/>
                <a:gd name="T7" fmla="*/ 29 h 105"/>
                <a:gd name="T8" fmla="*/ 164 w 170"/>
                <a:gd name="T9" fmla="*/ 25 h 105"/>
                <a:gd name="T10" fmla="*/ 157 w 170"/>
                <a:gd name="T11" fmla="*/ 26 h 105"/>
                <a:gd name="T12" fmla="*/ 107 w 170"/>
                <a:gd name="T13" fmla="*/ 44 h 105"/>
                <a:gd name="T14" fmla="*/ 45 w 170"/>
                <a:gd name="T15" fmla="*/ 31 h 105"/>
                <a:gd name="T16" fmla="*/ 18 w 170"/>
                <a:gd name="T17" fmla="*/ 4 h 105"/>
                <a:gd name="T18" fmla="*/ 5 w 170"/>
                <a:gd name="T19" fmla="*/ 3 h 105"/>
                <a:gd name="T20" fmla="*/ 4 w 170"/>
                <a:gd name="T21" fmla="*/ 13 h 105"/>
                <a:gd name="T22" fmla="*/ 20 w 170"/>
                <a:gd name="T23" fmla="*/ 32 h 105"/>
                <a:gd name="T24" fmla="*/ 112 w 170"/>
                <a:gd name="T25" fmla="*/ 55 h 105"/>
                <a:gd name="T26" fmla="*/ 137 w 170"/>
                <a:gd name="T27" fmla="*/ 49 h 105"/>
                <a:gd name="T28" fmla="*/ 130 w 170"/>
                <a:gd name="T29" fmla="*/ 76 h 105"/>
                <a:gd name="T30" fmla="*/ 113 w 170"/>
                <a:gd name="T31" fmla="*/ 82 h 105"/>
                <a:gd name="T32" fmla="*/ 86 w 170"/>
                <a:gd name="T33" fmla="*/ 89 h 105"/>
                <a:gd name="T34" fmla="*/ 152 w 170"/>
                <a:gd name="T35" fmla="*/ 78 h 105"/>
                <a:gd name="T36" fmla="*/ 162 w 170"/>
                <a:gd name="T37" fmla="*/ 50 h 105"/>
                <a:gd name="T38" fmla="*/ 160 w 170"/>
                <a:gd name="T39" fmla="*/ 3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0" h="105">
                  <a:moveTo>
                    <a:pt x="160" y="39"/>
                  </a:moveTo>
                  <a:cubicBezTo>
                    <a:pt x="159" y="39"/>
                    <a:pt x="158" y="39"/>
                    <a:pt x="158" y="39"/>
                  </a:cubicBezTo>
                  <a:cubicBezTo>
                    <a:pt x="161" y="38"/>
                    <a:pt x="164" y="37"/>
                    <a:pt x="166" y="35"/>
                  </a:cubicBezTo>
                  <a:cubicBezTo>
                    <a:pt x="168" y="33"/>
                    <a:pt x="170" y="30"/>
                    <a:pt x="169" y="29"/>
                  </a:cubicBezTo>
                  <a:cubicBezTo>
                    <a:pt x="169" y="27"/>
                    <a:pt x="166" y="25"/>
                    <a:pt x="164" y="25"/>
                  </a:cubicBezTo>
                  <a:cubicBezTo>
                    <a:pt x="162" y="24"/>
                    <a:pt x="159" y="25"/>
                    <a:pt x="157" y="26"/>
                  </a:cubicBezTo>
                  <a:cubicBezTo>
                    <a:pt x="141" y="34"/>
                    <a:pt x="125" y="41"/>
                    <a:pt x="107" y="44"/>
                  </a:cubicBezTo>
                  <a:cubicBezTo>
                    <a:pt x="84" y="48"/>
                    <a:pt x="63" y="46"/>
                    <a:pt x="45" y="31"/>
                  </a:cubicBezTo>
                  <a:cubicBezTo>
                    <a:pt x="35" y="24"/>
                    <a:pt x="27" y="13"/>
                    <a:pt x="18" y="4"/>
                  </a:cubicBezTo>
                  <a:cubicBezTo>
                    <a:pt x="15" y="0"/>
                    <a:pt x="9" y="0"/>
                    <a:pt x="5" y="3"/>
                  </a:cubicBezTo>
                  <a:cubicBezTo>
                    <a:pt x="0" y="6"/>
                    <a:pt x="1" y="10"/>
                    <a:pt x="4" y="13"/>
                  </a:cubicBezTo>
                  <a:cubicBezTo>
                    <a:pt x="9" y="20"/>
                    <a:pt x="14" y="26"/>
                    <a:pt x="20" y="32"/>
                  </a:cubicBezTo>
                  <a:cubicBezTo>
                    <a:pt x="46" y="56"/>
                    <a:pt x="77" y="63"/>
                    <a:pt x="112" y="55"/>
                  </a:cubicBezTo>
                  <a:cubicBezTo>
                    <a:pt x="119" y="53"/>
                    <a:pt x="127" y="51"/>
                    <a:pt x="137" y="49"/>
                  </a:cubicBezTo>
                  <a:cubicBezTo>
                    <a:pt x="135" y="59"/>
                    <a:pt x="133" y="67"/>
                    <a:pt x="130" y="76"/>
                  </a:cubicBezTo>
                  <a:cubicBezTo>
                    <a:pt x="126" y="86"/>
                    <a:pt x="122" y="88"/>
                    <a:pt x="113" y="82"/>
                  </a:cubicBezTo>
                  <a:cubicBezTo>
                    <a:pt x="104" y="77"/>
                    <a:pt x="91" y="80"/>
                    <a:pt x="86" y="89"/>
                  </a:cubicBezTo>
                  <a:cubicBezTo>
                    <a:pt x="104" y="105"/>
                    <a:pt x="139" y="103"/>
                    <a:pt x="152" y="78"/>
                  </a:cubicBezTo>
                  <a:cubicBezTo>
                    <a:pt x="157" y="70"/>
                    <a:pt x="159" y="59"/>
                    <a:pt x="162" y="50"/>
                  </a:cubicBezTo>
                  <a:cubicBezTo>
                    <a:pt x="162" y="47"/>
                    <a:pt x="160" y="43"/>
                    <a:pt x="160" y="39"/>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7" name="chenying0907 323"/>
            <p:cNvSpPr>
              <a:spLocks/>
            </p:cNvSpPr>
            <p:nvPr/>
          </p:nvSpPr>
          <p:spPr bwMode="auto">
            <a:xfrm>
              <a:off x="4644406" y="4230448"/>
              <a:ext cx="69169" cy="70990"/>
            </a:xfrm>
            <a:custGeom>
              <a:avLst/>
              <a:gdLst>
                <a:gd name="T0" fmla="*/ 14 w 28"/>
                <a:gd name="T1" fmla="*/ 0 h 29"/>
                <a:gd name="T2" fmla="*/ 0 w 28"/>
                <a:gd name="T3" fmla="*/ 14 h 29"/>
                <a:gd name="T4" fmla="*/ 14 w 28"/>
                <a:gd name="T5" fmla="*/ 29 h 29"/>
                <a:gd name="T6" fmla="*/ 28 w 28"/>
                <a:gd name="T7" fmla="*/ 14 h 29"/>
                <a:gd name="T8" fmla="*/ 14 w 28"/>
                <a:gd name="T9" fmla="*/ 0 h 29"/>
              </a:gdLst>
              <a:ahLst/>
              <a:cxnLst>
                <a:cxn ang="0">
                  <a:pos x="T0" y="T1"/>
                </a:cxn>
                <a:cxn ang="0">
                  <a:pos x="T2" y="T3"/>
                </a:cxn>
                <a:cxn ang="0">
                  <a:pos x="T4" y="T5"/>
                </a:cxn>
                <a:cxn ang="0">
                  <a:pos x="T6" y="T7"/>
                </a:cxn>
                <a:cxn ang="0">
                  <a:pos x="T8" y="T9"/>
                </a:cxn>
              </a:cxnLst>
              <a:rect l="0" t="0" r="r" b="b"/>
              <a:pathLst>
                <a:path w="28" h="29">
                  <a:moveTo>
                    <a:pt x="14" y="0"/>
                  </a:moveTo>
                  <a:cubicBezTo>
                    <a:pt x="7" y="0"/>
                    <a:pt x="0" y="6"/>
                    <a:pt x="0" y="14"/>
                  </a:cubicBezTo>
                  <a:cubicBezTo>
                    <a:pt x="0" y="22"/>
                    <a:pt x="6" y="28"/>
                    <a:pt x="14" y="29"/>
                  </a:cubicBezTo>
                  <a:cubicBezTo>
                    <a:pt x="21" y="29"/>
                    <a:pt x="28" y="22"/>
                    <a:pt x="28" y="14"/>
                  </a:cubicBezTo>
                  <a:cubicBezTo>
                    <a:pt x="28" y="7"/>
                    <a:pt x="22" y="0"/>
                    <a:pt x="1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8" name="chenying0907 325"/>
            <p:cNvSpPr>
              <a:spLocks/>
            </p:cNvSpPr>
            <p:nvPr/>
          </p:nvSpPr>
          <p:spPr bwMode="auto">
            <a:xfrm>
              <a:off x="5128591" y="4259572"/>
              <a:ext cx="76450" cy="78271"/>
            </a:xfrm>
            <a:custGeom>
              <a:avLst/>
              <a:gdLst>
                <a:gd name="T0" fmla="*/ 15 w 31"/>
                <a:gd name="T1" fmla="*/ 0 h 32"/>
                <a:gd name="T2" fmla="*/ 0 w 31"/>
                <a:gd name="T3" fmla="*/ 16 h 32"/>
                <a:gd name="T4" fmla="*/ 16 w 31"/>
                <a:gd name="T5" fmla="*/ 32 h 32"/>
                <a:gd name="T6" fmla="*/ 31 w 31"/>
                <a:gd name="T7" fmla="*/ 15 h 32"/>
                <a:gd name="T8" fmla="*/ 15 w 31"/>
                <a:gd name="T9" fmla="*/ 0 h 32"/>
              </a:gdLst>
              <a:ahLst/>
              <a:cxnLst>
                <a:cxn ang="0">
                  <a:pos x="T0" y="T1"/>
                </a:cxn>
                <a:cxn ang="0">
                  <a:pos x="T2" y="T3"/>
                </a:cxn>
                <a:cxn ang="0">
                  <a:pos x="T4" y="T5"/>
                </a:cxn>
                <a:cxn ang="0">
                  <a:pos x="T6" y="T7"/>
                </a:cxn>
                <a:cxn ang="0">
                  <a:pos x="T8" y="T9"/>
                </a:cxn>
              </a:cxnLst>
              <a:rect l="0" t="0" r="r" b="b"/>
              <a:pathLst>
                <a:path w="31" h="32">
                  <a:moveTo>
                    <a:pt x="15" y="0"/>
                  </a:moveTo>
                  <a:cubicBezTo>
                    <a:pt x="7" y="0"/>
                    <a:pt x="0" y="8"/>
                    <a:pt x="0" y="16"/>
                  </a:cubicBezTo>
                  <a:cubicBezTo>
                    <a:pt x="0" y="24"/>
                    <a:pt x="8" y="32"/>
                    <a:pt x="16" y="32"/>
                  </a:cubicBezTo>
                  <a:cubicBezTo>
                    <a:pt x="24" y="31"/>
                    <a:pt x="31" y="24"/>
                    <a:pt x="31" y="15"/>
                  </a:cubicBezTo>
                  <a:cubicBezTo>
                    <a:pt x="31" y="7"/>
                    <a:pt x="24" y="0"/>
                    <a:pt x="1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2" name="chenying0907 333"/>
            <p:cNvSpPr>
              <a:spLocks/>
            </p:cNvSpPr>
            <p:nvPr/>
          </p:nvSpPr>
          <p:spPr bwMode="auto">
            <a:xfrm>
              <a:off x="4740879" y="4527147"/>
              <a:ext cx="420476" cy="258475"/>
            </a:xfrm>
            <a:custGeom>
              <a:avLst/>
              <a:gdLst>
                <a:gd name="T0" fmla="*/ 160 w 170"/>
                <a:gd name="T1" fmla="*/ 39 h 105"/>
                <a:gd name="T2" fmla="*/ 162 w 170"/>
                <a:gd name="T3" fmla="*/ 50 h 105"/>
                <a:gd name="T4" fmla="*/ 152 w 170"/>
                <a:gd name="T5" fmla="*/ 78 h 105"/>
                <a:gd name="T6" fmla="*/ 86 w 170"/>
                <a:gd name="T7" fmla="*/ 89 h 105"/>
                <a:gd name="T8" fmla="*/ 113 w 170"/>
                <a:gd name="T9" fmla="*/ 82 h 105"/>
                <a:gd name="T10" fmla="*/ 130 w 170"/>
                <a:gd name="T11" fmla="*/ 76 h 105"/>
                <a:gd name="T12" fmla="*/ 137 w 170"/>
                <a:gd name="T13" fmla="*/ 49 h 105"/>
                <a:gd name="T14" fmla="*/ 112 w 170"/>
                <a:gd name="T15" fmla="*/ 55 h 105"/>
                <a:gd name="T16" fmla="*/ 20 w 170"/>
                <a:gd name="T17" fmla="*/ 32 h 105"/>
                <a:gd name="T18" fmla="*/ 4 w 170"/>
                <a:gd name="T19" fmla="*/ 13 h 105"/>
                <a:gd name="T20" fmla="*/ 5 w 170"/>
                <a:gd name="T21" fmla="*/ 3 h 105"/>
                <a:gd name="T22" fmla="*/ 18 w 170"/>
                <a:gd name="T23" fmla="*/ 4 h 105"/>
                <a:gd name="T24" fmla="*/ 45 w 170"/>
                <a:gd name="T25" fmla="*/ 31 h 105"/>
                <a:gd name="T26" fmla="*/ 107 w 170"/>
                <a:gd name="T27" fmla="*/ 44 h 105"/>
                <a:gd name="T28" fmla="*/ 157 w 170"/>
                <a:gd name="T29" fmla="*/ 26 h 105"/>
                <a:gd name="T30" fmla="*/ 164 w 170"/>
                <a:gd name="T31" fmla="*/ 25 h 105"/>
                <a:gd name="T32" fmla="*/ 169 w 170"/>
                <a:gd name="T33" fmla="*/ 29 h 105"/>
                <a:gd name="T34" fmla="*/ 166 w 170"/>
                <a:gd name="T35" fmla="*/ 35 h 105"/>
                <a:gd name="T36" fmla="*/ 158 w 170"/>
                <a:gd name="T37" fmla="*/ 39 h 105"/>
                <a:gd name="T38" fmla="*/ 160 w 170"/>
                <a:gd name="T39" fmla="*/ 3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0" h="105">
                  <a:moveTo>
                    <a:pt x="160" y="39"/>
                  </a:moveTo>
                  <a:cubicBezTo>
                    <a:pt x="160" y="43"/>
                    <a:pt x="162" y="47"/>
                    <a:pt x="162" y="50"/>
                  </a:cubicBezTo>
                  <a:cubicBezTo>
                    <a:pt x="159" y="59"/>
                    <a:pt x="157" y="70"/>
                    <a:pt x="152" y="78"/>
                  </a:cubicBezTo>
                  <a:cubicBezTo>
                    <a:pt x="139" y="103"/>
                    <a:pt x="104" y="105"/>
                    <a:pt x="86" y="89"/>
                  </a:cubicBezTo>
                  <a:cubicBezTo>
                    <a:pt x="91" y="80"/>
                    <a:pt x="104" y="77"/>
                    <a:pt x="113" y="82"/>
                  </a:cubicBezTo>
                  <a:cubicBezTo>
                    <a:pt x="122" y="88"/>
                    <a:pt x="126" y="86"/>
                    <a:pt x="130" y="76"/>
                  </a:cubicBezTo>
                  <a:cubicBezTo>
                    <a:pt x="133" y="67"/>
                    <a:pt x="135" y="59"/>
                    <a:pt x="137" y="49"/>
                  </a:cubicBezTo>
                  <a:cubicBezTo>
                    <a:pt x="127" y="51"/>
                    <a:pt x="119" y="53"/>
                    <a:pt x="112" y="55"/>
                  </a:cubicBezTo>
                  <a:cubicBezTo>
                    <a:pt x="77" y="63"/>
                    <a:pt x="46" y="56"/>
                    <a:pt x="20" y="32"/>
                  </a:cubicBezTo>
                  <a:cubicBezTo>
                    <a:pt x="14" y="26"/>
                    <a:pt x="9" y="20"/>
                    <a:pt x="4" y="13"/>
                  </a:cubicBezTo>
                  <a:cubicBezTo>
                    <a:pt x="1" y="10"/>
                    <a:pt x="0" y="6"/>
                    <a:pt x="5" y="3"/>
                  </a:cubicBezTo>
                  <a:cubicBezTo>
                    <a:pt x="9" y="0"/>
                    <a:pt x="15" y="0"/>
                    <a:pt x="18" y="4"/>
                  </a:cubicBezTo>
                  <a:cubicBezTo>
                    <a:pt x="27" y="13"/>
                    <a:pt x="35" y="24"/>
                    <a:pt x="45" y="31"/>
                  </a:cubicBezTo>
                  <a:cubicBezTo>
                    <a:pt x="63" y="46"/>
                    <a:pt x="84" y="48"/>
                    <a:pt x="107" y="44"/>
                  </a:cubicBezTo>
                  <a:cubicBezTo>
                    <a:pt x="125" y="41"/>
                    <a:pt x="141" y="34"/>
                    <a:pt x="157" y="26"/>
                  </a:cubicBezTo>
                  <a:cubicBezTo>
                    <a:pt x="159" y="25"/>
                    <a:pt x="162" y="24"/>
                    <a:pt x="164" y="25"/>
                  </a:cubicBezTo>
                  <a:cubicBezTo>
                    <a:pt x="166" y="25"/>
                    <a:pt x="169" y="27"/>
                    <a:pt x="169" y="29"/>
                  </a:cubicBezTo>
                  <a:cubicBezTo>
                    <a:pt x="170" y="30"/>
                    <a:pt x="168" y="33"/>
                    <a:pt x="166" y="35"/>
                  </a:cubicBezTo>
                  <a:cubicBezTo>
                    <a:pt x="164" y="37"/>
                    <a:pt x="161" y="38"/>
                    <a:pt x="158" y="39"/>
                  </a:cubicBezTo>
                  <a:cubicBezTo>
                    <a:pt x="158" y="39"/>
                    <a:pt x="159" y="39"/>
                    <a:pt x="160" y="39"/>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3" name="chenying0907 334"/>
            <p:cNvSpPr>
              <a:spLocks/>
            </p:cNvSpPr>
            <p:nvPr/>
          </p:nvSpPr>
          <p:spPr bwMode="auto">
            <a:xfrm>
              <a:off x="4644406" y="4230448"/>
              <a:ext cx="69169" cy="70990"/>
            </a:xfrm>
            <a:custGeom>
              <a:avLst/>
              <a:gdLst>
                <a:gd name="T0" fmla="*/ 14 w 28"/>
                <a:gd name="T1" fmla="*/ 0 h 29"/>
                <a:gd name="T2" fmla="*/ 28 w 28"/>
                <a:gd name="T3" fmla="*/ 14 h 29"/>
                <a:gd name="T4" fmla="*/ 14 w 28"/>
                <a:gd name="T5" fmla="*/ 29 h 29"/>
                <a:gd name="T6" fmla="*/ 0 w 28"/>
                <a:gd name="T7" fmla="*/ 14 h 29"/>
                <a:gd name="T8" fmla="*/ 14 w 28"/>
                <a:gd name="T9" fmla="*/ 0 h 29"/>
              </a:gdLst>
              <a:ahLst/>
              <a:cxnLst>
                <a:cxn ang="0">
                  <a:pos x="T0" y="T1"/>
                </a:cxn>
                <a:cxn ang="0">
                  <a:pos x="T2" y="T3"/>
                </a:cxn>
                <a:cxn ang="0">
                  <a:pos x="T4" y="T5"/>
                </a:cxn>
                <a:cxn ang="0">
                  <a:pos x="T6" y="T7"/>
                </a:cxn>
                <a:cxn ang="0">
                  <a:pos x="T8" y="T9"/>
                </a:cxn>
              </a:cxnLst>
              <a:rect l="0" t="0" r="r" b="b"/>
              <a:pathLst>
                <a:path w="28" h="29">
                  <a:moveTo>
                    <a:pt x="14" y="0"/>
                  </a:moveTo>
                  <a:cubicBezTo>
                    <a:pt x="22" y="0"/>
                    <a:pt x="28" y="7"/>
                    <a:pt x="28" y="14"/>
                  </a:cubicBezTo>
                  <a:cubicBezTo>
                    <a:pt x="28" y="22"/>
                    <a:pt x="21" y="29"/>
                    <a:pt x="14" y="29"/>
                  </a:cubicBezTo>
                  <a:cubicBezTo>
                    <a:pt x="6" y="28"/>
                    <a:pt x="0" y="22"/>
                    <a:pt x="0" y="14"/>
                  </a:cubicBezTo>
                  <a:cubicBezTo>
                    <a:pt x="0" y="6"/>
                    <a:pt x="7" y="0"/>
                    <a:pt x="1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4" name="chenying0907 335"/>
            <p:cNvSpPr>
              <a:spLocks/>
            </p:cNvSpPr>
            <p:nvPr/>
          </p:nvSpPr>
          <p:spPr bwMode="auto">
            <a:xfrm>
              <a:off x="5128591" y="4259572"/>
              <a:ext cx="76450" cy="78271"/>
            </a:xfrm>
            <a:custGeom>
              <a:avLst/>
              <a:gdLst>
                <a:gd name="T0" fmla="*/ 15 w 31"/>
                <a:gd name="T1" fmla="*/ 0 h 32"/>
                <a:gd name="T2" fmla="*/ 31 w 31"/>
                <a:gd name="T3" fmla="*/ 15 h 32"/>
                <a:gd name="T4" fmla="*/ 16 w 31"/>
                <a:gd name="T5" fmla="*/ 32 h 32"/>
                <a:gd name="T6" fmla="*/ 0 w 31"/>
                <a:gd name="T7" fmla="*/ 16 h 32"/>
                <a:gd name="T8" fmla="*/ 15 w 31"/>
                <a:gd name="T9" fmla="*/ 0 h 32"/>
              </a:gdLst>
              <a:ahLst/>
              <a:cxnLst>
                <a:cxn ang="0">
                  <a:pos x="T0" y="T1"/>
                </a:cxn>
                <a:cxn ang="0">
                  <a:pos x="T2" y="T3"/>
                </a:cxn>
                <a:cxn ang="0">
                  <a:pos x="T4" y="T5"/>
                </a:cxn>
                <a:cxn ang="0">
                  <a:pos x="T6" y="T7"/>
                </a:cxn>
                <a:cxn ang="0">
                  <a:pos x="T8" y="T9"/>
                </a:cxn>
              </a:cxnLst>
              <a:rect l="0" t="0" r="r" b="b"/>
              <a:pathLst>
                <a:path w="31" h="32">
                  <a:moveTo>
                    <a:pt x="15" y="0"/>
                  </a:moveTo>
                  <a:cubicBezTo>
                    <a:pt x="24" y="0"/>
                    <a:pt x="31" y="7"/>
                    <a:pt x="31" y="15"/>
                  </a:cubicBezTo>
                  <a:cubicBezTo>
                    <a:pt x="31" y="24"/>
                    <a:pt x="24" y="31"/>
                    <a:pt x="16" y="32"/>
                  </a:cubicBezTo>
                  <a:cubicBezTo>
                    <a:pt x="8" y="32"/>
                    <a:pt x="0" y="24"/>
                    <a:pt x="0" y="16"/>
                  </a:cubicBezTo>
                  <a:cubicBezTo>
                    <a:pt x="0" y="8"/>
                    <a:pt x="7" y="0"/>
                    <a:pt x="1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sp>
        <p:nvSpPr>
          <p:cNvPr id="192" name="PA_矩形 191"/>
          <p:cNvSpPr/>
          <p:nvPr>
            <p:custDataLst>
              <p:tags r:id="rId3"/>
            </p:custDataLst>
          </p:nvPr>
        </p:nvSpPr>
        <p:spPr>
          <a:xfrm>
            <a:off x="5208898" y="2186329"/>
            <a:ext cx="1956308" cy="42269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en-US" altLang="zh-CN" sz="2100" dirty="0">
                <a:latin typeface="+mj-ea"/>
              </a:rPr>
              <a:t>That </a:t>
            </a:r>
            <a:r>
              <a:rPr lang="en-US" altLang="zh-CN" sz="2100" dirty="0">
                <a:latin typeface="+mj-ea"/>
                <a:ea typeface="+mj-ea"/>
              </a:rPr>
              <a:t>Template</a:t>
            </a:r>
            <a:endParaRPr lang="zh-CN" altLang="en-US" sz="2100" dirty="0">
              <a:latin typeface="+mj-ea"/>
              <a:ea typeface="+mj-ea"/>
            </a:endParaRPr>
          </a:p>
        </p:txBody>
      </p:sp>
      <p:cxnSp>
        <p:nvCxnSpPr>
          <p:cNvPr id="193" name="PA_直接连接符 192"/>
          <p:cNvCxnSpPr/>
          <p:nvPr>
            <p:custDataLst>
              <p:tags r:id="rId4"/>
            </p:custDataLst>
          </p:nvPr>
        </p:nvCxnSpPr>
        <p:spPr>
          <a:xfrm>
            <a:off x="5060093" y="2186329"/>
            <a:ext cx="0" cy="1739383"/>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94" name="PA_矩形 193"/>
          <p:cNvSpPr/>
          <p:nvPr>
            <p:custDataLst>
              <p:tags r:id="rId5"/>
            </p:custDataLst>
          </p:nvPr>
        </p:nvSpPr>
        <p:spPr>
          <a:xfrm>
            <a:off x="5206167" y="2765661"/>
            <a:ext cx="3286556" cy="1177245"/>
          </a:xfrm>
          <a:prstGeom prst="rect">
            <a:avLst/>
          </a:prstGeom>
          <a:ln>
            <a:noFill/>
          </a:ln>
        </p:spPr>
        <p:txBody>
          <a:bodyPr wrap="square" lIns="68580" tIns="34290" rIns="68580" bIns="34290">
            <a:spAutoFit/>
          </a:bodyPr>
          <a:lstStyle/>
          <a:p>
            <a:pPr>
              <a:lnSpc>
                <a:spcPct val="120000"/>
              </a:lnSpc>
            </a:pPr>
            <a:r>
              <a:rPr lang="en-US" altLang="zh-CN" sz="1200" dirty="0">
                <a:solidFill>
                  <a:schemeClr val="tx1">
                    <a:lumMod val="65000"/>
                    <a:lumOff val="35000"/>
                  </a:schemeClr>
                </a:solidFill>
              </a:rPr>
              <a:t>Lorem Ipsum is simply dummy text of the printing and typesetting industry. Lorem Ipsum is </a:t>
            </a:r>
            <a:r>
              <a:rPr lang="en-US" altLang="zh-CN" sz="1200" dirty="0" err="1">
                <a:solidFill>
                  <a:schemeClr val="tx1">
                    <a:lumMod val="65000"/>
                    <a:lumOff val="35000"/>
                  </a:schemeClr>
                </a:solidFill>
              </a:rPr>
              <a:t>simplyLorem</a:t>
            </a:r>
            <a:r>
              <a:rPr lang="en-US" altLang="zh-CN" sz="1200" dirty="0">
                <a:solidFill>
                  <a:schemeClr val="tx1">
                    <a:lumMod val="65000"/>
                    <a:lumOff val="35000"/>
                  </a:schemeClr>
                </a:solidFill>
              </a:rPr>
              <a:t> Ipsum is simply dummy text of the printing and typesetting industry. Lorem Ipsum is simply.</a:t>
            </a:r>
            <a:endParaRPr lang="zh-CN" altLang="en-US" sz="1200" dirty="0">
              <a:solidFill>
                <a:schemeClr val="tx1">
                  <a:lumMod val="65000"/>
                  <a:lumOff val="35000"/>
                </a:schemeClr>
              </a:solidFill>
            </a:endParaRPr>
          </a:p>
        </p:txBody>
      </p:sp>
    </p:spTree>
    <p:extLst>
      <p:ext uri="{BB962C8B-B14F-4D97-AF65-F5344CB8AC3E}">
        <p14:creationId xmlns:p14="http://schemas.microsoft.com/office/powerpoint/2010/main" val="222712279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80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210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par>
                                <p:cTn id="11" presetID="10" presetClass="entr" presetSubtype="0" fill="hold" grpId="0" nodeType="withEffect">
                                  <p:stCondLst>
                                    <p:cond delay="2400"/>
                                  </p:stCondLst>
                                  <p:childTnLst>
                                    <p:set>
                                      <p:cBhvr>
                                        <p:cTn id="12" dur="1" fill="hold">
                                          <p:stCondLst>
                                            <p:cond delay="0"/>
                                          </p:stCondLst>
                                        </p:cTn>
                                        <p:tgtEl>
                                          <p:spTgt spid="192"/>
                                        </p:tgtEl>
                                        <p:attrNameLst>
                                          <p:attrName>style.visibility</p:attrName>
                                        </p:attrNameLst>
                                      </p:cBhvr>
                                      <p:to>
                                        <p:strVal val="visible"/>
                                      </p:to>
                                    </p:set>
                                    <p:animEffect transition="in" filter="fade">
                                      <p:cBhvr>
                                        <p:cTn id="13" dur="500"/>
                                        <p:tgtEl>
                                          <p:spTgt spid="192"/>
                                        </p:tgtEl>
                                      </p:cBhvr>
                                    </p:animEffect>
                                  </p:childTnLst>
                                </p:cTn>
                              </p:par>
                              <p:par>
                                <p:cTn id="14" presetID="10" presetClass="entr" presetSubtype="0" fill="hold" nodeType="withEffect">
                                  <p:stCondLst>
                                    <p:cond delay="2700"/>
                                  </p:stCondLst>
                                  <p:childTnLst>
                                    <p:set>
                                      <p:cBhvr>
                                        <p:cTn id="15" dur="1" fill="hold">
                                          <p:stCondLst>
                                            <p:cond delay="0"/>
                                          </p:stCondLst>
                                        </p:cTn>
                                        <p:tgtEl>
                                          <p:spTgt spid="193"/>
                                        </p:tgtEl>
                                        <p:attrNameLst>
                                          <p:attrName>style.visibility</p:attrName>
                                        </p:attrNameLst>
                                      </p:cBhvr>
                                      <p:to>
                                        <p:strVal val="visible"/>
                                      </p:to>
                                    </p:set>
                                    <p:animEffect transition="in" filter="fade">
                                      <p:cBhvr>
                                        <p:cTn id="16" dur="500"/>
                                        <p:tgtEl>
                                          <p:spTgt spid="193"/>
                                        </p:tgtEl>
                                      </p:cBhvr>
                                    </p:animEffect>
                                  </p:childTnLst>
                                </p:cTn>
                              </p:par>
                              <p:par>
                                <p:cTn id="17" presetID="10" presetClass="entr" presetSubtype="0" fill="hold" grpId="0" nodeType="withEffect">
                                  <p:stCondLst>
                                    <p:cond delay="3000"/>
                                  </p:stCondLst>
                                  <p:childTnLst>
                                    <p:set>
                                      <p:cBhvr>
                                        <p:cTn id="18" dur="1" fill="hold">
                                          <p:stCondLst>
                                            <p:cond delay="0"/>
                                          </p:stCondLst>
                                        </p:cTn>
                                        <p:tgtEl>
                                          <p:spTgt spid="194"/>
                                        </p:tgtEl>
                                        <p:attrNameLst>
                                          <p:attrName>style.visibility</p:attrName>
                                        </p:attrNameLst>
                                      </p:cBhvr>
                                      <p:to>
                                        <p:strVal val="visible"/>
                                      </p:to>
                                    </p:set>
                                    <p:animEffect transition="in" filter="fade">
                                      <p:cBhvr>
                                        <p:cTn id="19" dur="500"/>
                                        <p:tgtEl>
                                          <p:spTgt spid="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 grpId="0" animBg="1"/>
      <p:bldP spid="19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207605" y="1277911"/>
            <a:ext cx="1974625" cy="577081"/>
          </a:xfrm>
          <a:prstGeom prst="rect">
            <a:avLst/>
          </a:prstGeom>
          <a:noFill/>
        </p:spPr>
        <p:txBody>
          <a:bodyPr wrap="square" lIns="68580" tIns="34290" rIns="68580" bIns="34290" rtlCol="0">
            <a:spAutoFit/>
          </a:bodyPr>
          <a:lstStyle/>
          <a:p>
            <a:pPr algn="ctr">
              <a:lnSpc>
                <a:spcPct val="100000"/>
              </a:lnSpc>
              <a:spcBef>
                <a:spcPct val="0"/>
              </a:spcBef>
              <a:buNone/>
            </a:pPr>
            <a:r>
              <a:rPr lang="zh-CN" altLang="en-US" sz="1100" dirty="0">
                <a:solidFill>
                  <a:schemeClr val="tx1">
                    <a:lumMod val="50000"/>
                    <a:lumOff val="50000"/>
                  </a:schemeClr>
                </a:solidFill>
                <a:latin typeface="方正清刻本悦宋简体" panose="02000000000000000000" pitchFamily="2" charset="-122"/>
                <a:ea typeface="方正清刻本悦宋简体" panose="02000000000000000000" pitchFamily="2" charset="-122"/>
                <a:cs typeface="方正静蕾简体" panose="03000509000000000000" pitchFamily="65" charset="-122"/>
                <a:sym typeface="微软雅黑" pitchFamily="34" charset="-122"/>
              </a:rPr>
              <a:t>在此录入上述图表的描述说明，在此录入上述图表的综合描述说明。</a:t>
            </a:r>
          </a:p>
        </p:txBody>
      </p:sp>
      <p:sp>
        <p:nvSpPr>
          <p:cNvPr id="5" name="文本框 4"/>
          <p:cNvSpPr txBox="1"/>
          <p:nvPr/>
        </p:nvSpPr>
        <p:spPr>
          <a:xfrm>
            <a:off x="3457401" y="1272529"/>
            <a:ext cx="2023664" cy="577081"/>
          </a:xfrm>
          <a:prstGeom prst="rect">
            <a:avLst/>
          </a:prstGeom>
          <a:noFill/>
        </p:spPr>
        <p:txBody>
          <a:bodyPr wrap="square" lIns="68580" tIns="34290" rIns="68580" bIns="34290" rtlCol="0">
            <a:spAutoFit/>
          </a:bodyPr>
          <a:lstStyle/>
          <a:p>
            <a:pPr algn="ctr">
              <a:lnSpc>
                <a:spcPct val="100000"/>
              </a:lnSpc>
              <a:spcBef>
                <a:spcPct val="0"/>
              </a:spcBef>
              <a:buNone/>
            </a:pPr>
            <a:r>
              <a:rPr lang="zh-CN" altLang="en-US" sz="1100" dirty="0">
                <a:solidFill>
                  <a:schemeClr val="tx1">
                    <a:lumMod val="50000"/>
                    <a:lumOff val="50000"/>
                  </a:schemeClr>
                </a:solidFill>
                <a:latin typeface="方正清刻本悦宋简体" panose="02000000000000000000" pitchFamily="2" charset="-122"/>
                <a:ea typeface="方正清刻本悦宋简体" panose="02000000000000000000" pitchFamily="2" charset="-122"/>
                <a:cs typeface="方正静蕾简体" panose="03000509000000000000" pitchFamily="65" charset="-122"/>
                <a:sym typeface="微软雅黑" pitchFamily="34" charset="-122"/>
              </a:rPr>
              <a:t>在此录入上述图表的描述说明，在此录入上述图表的综合描述说明。</a:t>
            </a:r>
          </a:p>
        </p:txBody>
      </p:sp>
      <p:sp>
        <p:nvSpPr>
          <p:cNvPr id="6" name="文本框 5"/>
          <p:cNvSpPr txBox="1"/>
          <p:nvPr/>
        </p:nvSpPr>
        <p:spPr>
          <a:xfrm>
            <a:off x="5784887" y="1260024"/>
            <a:ext cx="1998457" cy="577081"/>
          </a:xfrm>
          <a:prstGeom prst="rect">
            <a:avLst/>
          </a:prstGeom>
          <a:noFill/>
        </p:spPr>
        <p:txBody>
          <a:bodyPr wrap="square" lIns="68580" tIns="34290" rIns="68580" bIns="34290" rtlCol="0">
            <a:spAutoFit/>
          </a:bodyPr>
          <a:lstStyle/>
          <a:p>
            <a:pPr algn="ctr">
              <a:lnSpc>
                <a:spcPct val="100000"/>
              </a:lnSpc>
              <a:spcBef>
                <a:spcPct val="0"/>
              </a:spcBef>
              <a:buNone/>
            </a:pPr>
            <a:r>
              <a:rPr lang="zh-CN" altLang="en-US" sz="1100" dirty="0">
                <a:solidFill>
                  <a:schemeClr val="tx1">
                    <a:lumMod val="50000"/>
                    <a:lumOff val="50000"/>
                  </a:schemeClr>
                </a:solidFill>
                <a:latin typeface="方正清刻本悦宋简体" panose="02000000000000000000" pitchFamily="2" charset="-122"/>
                <a:ea typeface="方正清刻本悦宋简体" panose="02000000000000000000" pitchFamily="2" charset="-122"/>
                <a:cs typeface="方正静蕾简体" panose="03000509000000000000" pitchFamily="65" charset="-122"/>
                <a:sym typeface="微软雅黑" pitchFamily="34" charset="-122"/>
              </a:rPr>
              <a:t>在此录入上述图表的描述说明，在此录入上述图表的综合描述说明。</a:t>
            </a:r>
          </a:p>
        </p:txBody>
      </p:sp>
      <p:sp>
        <p:nvSpPr>
          <p:cNvPr id="7" name="文本框 6"/>
          <p:cNvSpPr txBox="1"/>
          <p:nvPr/>
        </p:nvSpPr>
        <p:spPr>
          <a:xfrm>
            <a:off x="2358106" y="3654504"/>
            <a:ext cx="2043710" cy="577081"/>
          </a:xfrm>
          <a:prstGeom prst="rect">
            <a:avLst/>
          </a:prstGeom>
          <a:noFill/>
        </p:spPr>
        <p:txBody>
          <a:bodyPr wrap="square" lIns="68580" tIns="34290" rIns="68580" bIns="34290" rtlCol="0">
            <a:spAutoFit/>
          </a:bodyPr>
          <a:lstStyle/>
          <a:p>
            <a:pPr algn="ctr">
              <a:lnSpc>
                <a:spcPct val="100000"/>
              </a:lnSpc>
              <a:spcBef>
                <a:spcPct val="0"/>
              </a:spcBef>
              <a:buNone/>
            </a:pPr>
            <a:r>
              <a:rPr lang="zh-CN" altLang="en-US" sz="1100" dirty="0">
                <a:solidFill>
                  <a:schemeClr val="tx1">
                    <a:lumMod val="50000"/>
                    <a:lumOff val="50000"/>
                  </a:schemeClr>
                </a:solidFill>
                <a:latin typeface="方正清刻本悦宋简体" panose="02000000000000000000" pitchFamily="2" charset="-122"/>
                <a:ea typeface="方正清刻本悦宋简体" panose="02000000000000000000" pitchFamily="2" charset="-122"/>
                <a:cs typeface="方正静蕾简体" panose="03000509000000000000" pitchFamily="65" charset="-122"/>
                <a:sym typeface="微软雅黑" pitchFamily="34" charset="-122"/>
              </a:rPr>
              <a:t>在此录入上述图表的描述说明，在此录入上述图表的综合描述说明。</a:t>
            </a:r>
          </a:p>
        </p:txBody>
      </p:sp>
      <p:sp>
        <p:nvSpPr>
          <p:cNvPr id="8" name="文本框 7"/>
          <p:cNvSpPr txBox="1"/>
          <p:nvPr/>
        </p:nvSpPr>
        <p:spPr>
          <a:xfrm>
            <a:off x="4743155" y="3648787"/>
            <a:ext cx="2041246" cy="577081"/>
          </a:xfrm>
          <a:prstGeom prst="rect">
            <a:avLst/>
          </a:prstGeom>
          <a:noFill/>
        </p:spPr>
        <p:txBody>
          <a:bodyPr wrap="square" lIns="68580" tIns="34290" rIns="68580" bIns="34290" rtlCol="0">
            <a:spAutoFit/>
          </a:bodyPr>
          <a:lstStyle/>
          <a:p>
            <a:pPr algn="ctr">
              <a:lnSpc>
                <a:spcPct val="100000"/>
              </a:lnSpc>
              <a:spcBef>
                <a:spcPct val="0"/>
              </a:spcBef>
              <a:buNone/>
            </a:pPr>
            <a:r>
              <a:rPr lang="zh-CN" altLang="en-US" sz="1100" dirty="0">
                <a:solidFill>
                  <a:schemeClr val="tx1">
                    <a:lumMod val="50000"/>
                    <a:lumOff val="50000"/>
                  </a:schemeClr>
                </a:solidFill>
                <a:latin typeface="方正清刻本悦宋简体" panose="02000000000000000000" pitchFamily="2" charset="-122"/>
                <a:ea typeface="方正清刻本悦宋简体" panose="02000000000000000000" pitchFamily="2" charset="-122"/>
                <a:cs typeface="方正静蕾简体" panose="03000509000000000000" pitchFamily="65" charset="-122"/>
                <a:sym typeface="微软雅黑" pitchFamily="34" charset="-122"/>
              </a:rPr>
              <a:t>在此录入上述图表的描述说明，在此录入上述图表的综合描述说明。</a:t>
            </a:r>
          </a:p>
        </p:txBody>
      </p:sp>
      <p:grpSp>
        <p:nvGrpSpPr>
          <p:cNvPr id="9" name="chenying0907 8"/>
          <p:cNvGrpSpPr/>
          <p:nvPr/>
        </p:nvGrpSpPr>
        <p:grpSpPr>
          <a:xfrm>
            <a:off x="3884603" y="2012704"/>
            <a:ext cx="1361449" cy="1375586"/>
            <a:chOff x="5229165" y="2971011"/>
            <a:chExt cx="1815265" cy="1833549"/>
          </a:xfrm>
          <a:solidFill>
            <a:srgbClr val="005188"/>
          </a:solidFill>
        </p:grpSpPr>
        <p:sp>
          <p:nvSpPr>
            <p:cNvPr id="10" name="椭圆 31"/>
            <p:cNvSpPr/>
            <p:nvPr/>
          </p:nvSpPr>
          <p:spPr>
            <a:xfrm rot="15654318">
              <a:off x="5220023" y="2980153"/>
              <a:ext cx="1833549" cy="181526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Lst>
              <a:ahLst/>
              <a:cxnLst>
                <a:cxn ang="0">
                  <a:pos x="connsiteX0-321" y="connsiteY0-322"/>
                </a:cxn>
                <a:cxn ang="0">
                  <a:pos x="connsiteX1-323" y="connsiteY1-324"/>
                </a:cxn>
                <a:cxn ang="0">
                  <a:pos x="connsiteX2-325" y="connsiteY2-326"/>
                </a:cxn>
                <a:cxn ang="0">
                  <a:pos x="connsiteX3-327" y="connsiteY3-328"/>
                </a:cxn>
                <a:cxn ang="0">
                  <a:pos x="connsiteX4-329" y="connsiteY4-330"/>
                </a:cxn>
                <a:cxn ang="0">
                  <a:pos x="connsiteX5-331" y="connsiteY5-332"/>
                </a:cxn>
              </a:cxnLst>
              <a:rect l="l" t="t" r="r" b="b"/>
              <a:pathLst>
                <a:path w="660438" h="653852">
                  <a:moveTo>
                    <a:pt x="128078" y="64927"/>
                  </a:moveTo>
                  <a:cubicBezTo>
                    <a:pt x="200406" y="22404"/>
                    <a:pt x="266694" y="-24807"/>
                    <a:pt x="410712" y="15051"/>
                  </a:cubicBezTo>
                  <a:cubicBezTo>
                    <a:pt x="554730" y="54909"/>
                    <a:pt x="671038" y="190221"/>
                    <a:pt x="659670" y="337329"/>
                  </a:cubicBezTo>
                  <a:cubicBezTo>
                    <a:pt x="648302" y="484437"/>
                    <a:pt x="512709" y="653852"/>
                    <a:pt x="331423" y="653852"/>
                  </a:cubicBezTo>
                  <a:cubicBezTo>
                    <a:pt x="150137" y="653852"/>
                    <a:pt x="14721" y="457153"/>
                    <a:pt x="3176" y="337329"/>
                  </a:cubicBezTo>
                  <a:cubicBezTo>
                    <a:pt x="-8369" y="217505"/>
                    <a:pt x="11590" y="209227"/>
                    <a:pt x="62645" y="134413"/>
                  </a:cubicBezTo>
                </a:path>
              </a:pathLst>
            </a:custGeom>
            <a:noFill/>
            <a:ln w="25400" cap="rnd">
              <a:solidFill>
                <a:srgbClr val="BBD6D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605448"/>
                </a:solidFill>
              </a:endParaRPr>
            </a:p>
          </p:txBody>
        </p:sp>
        <p:grpSp>
          <p:nvGrpSpPr>
            <p:cNvPr id="11" name="chenying0907 10"/>
            <p:cNvGrpSpPr/>
            <p:nvPr/>
          </p:nvGrpSpPr>
          <p:grpSpPr>
            <a:xfrm>
              <a:off x="5810140" y="3626674"/>
              <a:ext cx="546655" cy="576628"/>
              <a:chOff x="4197350" y="2182813"/>
              <a:chExt cx="608013" cy="641350"/>
            </a:xfrm>
            <a:grpFill/>
          </p:grpSpPr>
          <p:sp>
            <p:nvSpPr>
              <p:cNvPr id="12" name="chenying0907 166"/>
              <p:cNvSpPr/>
              <p:nvPr/>
            </p:nvSpPr>
            <p:spPr bwMode="auto">
              <a:xfrm>
                <a:off x="4229100" y="2211388"/>
                <a:ext cx="39688" cy="157163"/>
              </a:xfrm>
              <a:custGeom>
                <a:avLst/>
                <a:gdLst/>
                <a:ahLst/>
                <a:cxnLst>
                  <a:cxn ang="0">
                    <a:pos x="63" y="2"/>
                  </a:cxn>
                  <a:cxn ang="0">
                    <a:pos x="63" y="2"/>
                  </a:cxn>
                  <a:cxn ang="0">
                    <a:pos x="58" y="14"/>
                  </a:cxn>
                  <a:cxn ang="0">
                    <a:pos x="54" y="25"/>
                  </a:cxn>
                  <a:cxn ang="0">
                    <a:pos x="47" y="49"/>
                  </a:cxn>
                  <a:cxn ang="0">
                    <a:pos x="34" y="96"/>
                  </a:cxn>
                  <a:cxn ang="0">
                    <a:pos x="34" y="96"/>
                  </a:cxn>
                  <a:cxn ang="0">
                    <a:pos x="27" y="122"/>
                  </a:cxn>
                  <a:cxn ang="0">
                    <a:pos x="21" y="149"/>
                  </a:cxn>
                  <a:cxn ang="0">
                    <a:pos x="10" y="203"/>
                  </a:cxn>
                  <a:cxn ang="0">
                    <a:pos x="10" y="203"/>
                  </a:cxn>
                  <a:cxn ang="0">
                    <a:pos x="6" y="222"/>
                  </a:cxn>
                  <a:cxn ang="0">
                    <a:pos x="3" y="243"/>
                  </a:cxn>
                  <a:cxn ang="0">
                    <a:pos x="1" y="263"/>
                  </a:cxn>
                  <a:cxn ang="0">
                    <a:pos x="0" y="283"/>
                  </a:cxn>
                  <a:cxn ang="0">
                    <a:pos x="0" y="283"/>
                  </a:cxn>
                  <a:cxn ang="0">
                    <a:pos x="1" y="290"/>
                  </a:cxn>
                  <a:cxn ang="0">
                    <a:pos x="2" y="292"/>
                  </a:cxn>
                  <a:cxn ang="0">
                    <a:pos x="3" y="294"/>
                  </a:cxn>
                  <a:cxn ang="0">
                    <a:pos x="6" y="296"/>
                  </a:cxn>
                  <a:cxn ang="0">
                    <a:pos x="8" y="296"/>
                  </a:cxn>
                  <a:cxn ang="0">
                    <a:pos x="11" y="296"/>
                  </a:cxn>
                  <a:cxn ang="0">
                    <a:pos x="14" y="294"/>
                  </a:cxn>
                  <a:cxn ang="0">
                    <a:pos x="14" y="294"/>
                  </a:cxn>
                  <a:cxn ang="0">
                    <a:pos x="15" y="293"/>
                  </a:cxn>
                  <a:cxn ang="0">
                    <a:pos x="16" y="291"/>
                  </a:cxn>
                  <a:cxn ang="0">
                    <a:pos x="15" y="287"/>
                  </a:cxn>
                  <a:cxn ang="0">
                    <a:pos x="14" y="285"/>
                  </a:cxn>
                  <a:cxn ang="0">
                    <a:pos x="12" y="285"/>
                  </a:cxn>
                  <a:cxn ang="0">
                    <a:pos x="11" y="284"/>
                  </a:cxn>
                  <a:cxn ang="0">
                    <a:pos x="9" y="285"/>
                  </a:cxn>
                  <a:cxn ang="0">
                    <a:pos x="9" y="285"/>
                  </a:cxn>
                  <a:cxn ang="0">
                    <a:pos x="11" y="282"/>
                  </a:cxn>
                  <a:cxn ang="0">
                    <a:pos x="12" y="276"/>
                  </a:cxn>
                  <a:cxn ang="0">
                    <a:pos x="14" y="259"/>
                  </a:cxn>
                  <a:cxn ang="0">
                    <a:pos x="14" y="232"/>
                  </a:cxn>
                  <a:cxn ang="0">
                    <a:pos x="14" y="232"/>
                  </a:cxn>
                  <a:cxn ang="0">
                    <a:pos x="17" y="212"/>
                  </a:cxn>
                  <a:cxn ang="0">
                    <a:pos x="21" y="193"/>
                  </a:cxn>
                  <a:cxn ang="0">
                    <a:pos x="29" y="155"/>
                  </a:cxn>
                  <a:cxn ang="0">
                    <a:pos x="29" y="155"/>
                  </a:cxn>
                  <a:cxn ang="0">
                    <a:pos x="38" y="119"/>
                  </a:cxn>
                  <a:cxn ang="0">
                    <a:pos x="48" y="83"/>
                  </a:cxn>
                  <a:cxn ang="0">
                    <a:pos x="48" y="83"/>
                  </a:cxn>
                  <a:cxn ang="0">
                    <a:pos x="58" y="45"/>
                  </a:cxn>
                  <a:cxn ang="0">
                    <a:pos x="64" y="25"/>
                  </a:cxn>
                  <a:cxn ang="0">
                    <a:pos x="68" y="16"/>
                  </a:cxn>
                  <a:cxn ang="0">
                    <a:pos x="72" y="8"/>
                  </a:cxn>
                  <a:cxn ang="0">
                    <a:pos x="72" y="8"/>
                  </a:cxn>
                  <a:cxn ang="0">
                    <a:pos x="73" y="5"/>
                  </a:cxn>
                  <a:cxn ang="0">
                    <a:pos x="73" y="3"/>
                  </a:cxn>
                  <a:cxn ang="0">
                    <a:pos x="72" y="2"/>
                  </a:cxn>
                  <a:cxn ang="0">
                    <a:pos x="71" y="1"/>
                  </a:cxn>
                  <a:cxn ang="0">
                    <a:pos x="69" y="0"/>
                  </a:cxn>
                  <a:cxn ang="0">
                    <a:pos x="67" y="0"/>
                  </a:cxn>
                  <a:cxn ang="0">
                    <a:pos x="65" y="1"/>
                  </a:cxn>
                  <a:cxn ang="0">
                    <a:pos x="63" y="2"/>
                  </a:cxn>
                  <a:cxn ang="0">
                    <a:pos x="63" y="2"/>
                  </a:cxn>
                </a:cxnLst>
                <a:rect l="0" t="0" r="r" b="b"/>
                <a:pathLst>
                  <a:path w="73" h="296">
                    <a:moveTo>
                      <a:pt x="63" y="2"/>
                    </a:moveTo>
                    <a:lnTo>
                      <a:pt x="63" y="2"/>
                    </a:lnTo>
                    <a:lnTo>
                      <a:pt x="58" y="14"/>
                    </a:lnTo>
                    <a:lnTo>
                      <a:pt x="54" y="25"/>
                    </a:lnTo>
                    <a:lnTo>
                      <a:pt x="47" y="49"/>
                    </a:lnTo>
                    <a:lnTo>
                      <a:pt x="34" y="96"/>
                    </a:lnTo>
                    <a:lnTo>
                      <a:pt x="34" y="96"/>
                    </a:lnTo>
                    <a:lnTo>
                      <a:pt x="27" y="122"/>
                    </a:lnTo>
                    <a:lnTo>
                      <a:pt x="21" y="149"/>
                    </a:lnTo>
                    <a:lnTo>
                      <a:pt x="10" y="203"/>
                    </a:lnTo>
                    <a:lnTo>
                      <a:pt x="10" y="203"/>
                    </a:lnTo>
                    <a:lnTo>
                      <a:pt x="6" y="222"/>
                    </a:lnTo>
                    <a:lnTo>
                      <a:pt x="3" y="243"/>
                    </a:lnTo>
                    <a:lnTo>
                      <a:pt x="1" y="263"/>
                    </a:lnTo>
                    <a:lnTo>
                      <a:pt x="0" y="283"/>
                    </a:lnTo>
                    <a:lnTo>
                      <a:pt x="0" y="283"/>
                    </a:lnTo>
                    <a:lnTo>
                      <a:pt x="1" y="290"/>
                    </a:lnTo>
                    <a:lnTo>
                      <a:pt x="2" y="292"/>
                    </a:lnTo>
                    <a:lnTo>
                      <a:pt x="3" y="294"/>
                    </a:lnTo>
                    <a:lnTo>
                      <a:pt x="6" y="296"/>
                    </a:lnTo>
                    <a:lnTo>
                      <a:pt x="8" y="296"/>
                    </a:lnTo>
                    <a:lnTo>
                      <a:pt x="11" y="296"/>
                    </a:lnTo>
                    <a:lnTo>
                      <a:pt x="14" y="294"/>
                    </a:lnTo>
                    <a:lnTo>
                      <a:pt x="14" y="294"/>
                    </a:lnTo>
                    <a:lnTo>
                      <a:pt x="15" y="293"/>
                    </a:lnTo>
                    <a:lnTo>
                      <a:pt x="16" y="291"/>
                    </a:lnTo>
                    <a:lnTo>
                      <a:pt x="15" y="287"/>
                    </a:lnTo>
                    <a:lnTo>
                      <a:pt x="14" y="285"/>
                    </a:lnTo>
                    <a:lnTo>
                      <a:pt x="12" y="285"/>
                    </a:lnTo>
                    <a:lnTo>
                      <a:pt x="11" y="284"/>
                    </a:lnTo>
                    <a:lnTo>
                      <a:pt x="9" y="285"/>
                    </a:lnTo>
                    <a:lnTo>
                      <a:pt x="9" y="285"/>
                    </a:lnTo>
                    <a:lnTo>
                      <a:pt x="11" y="282"/>
                    </a:lnTo>
                    <a:lnTo>
                      <a:pt x="12" y="276"/>
                    </a:lnTo>
                    <a:lnTo>
                      <a:pt x="14" y="259"/>
                    </a:lnTo>
                    <a:lnTo>
                      <a:pt x="14" y="232"/>
                    </a:lnTo>
                    <a:lnTo>
                      <a:pt x="14" y="232"/>
                    </a:lnTo>
                    <a:lnTo>
                      <a:pt x="17" y="212"/>
                    </a:lnTo>
                    <a:lnTo>
                      <a:pt x="21" y="193"/>
                    </a:lnTo>
                    <a:lnTo>
                      <a:pt x="29" y="155"/>
                    </a:lnTo>
                    <a:lnTo>
                      <a:pt x="29" y="155"/>
                    </a:lnTo>
                    <a:lnTo>
                      <a:pt x="38" y="119"/>
                    </a:lnTo>
                    <a:lnTo>
                      <a:pt x="48" y="83"/>
                    </a:lnTo>
                    <a:lnTo>
                      <a:pt x="48" y="83"/>
                    </a:lnTo>
                    <a:lnTo>
                      <a:pt x="58" y="45"/>
                    </a:lnTo>
                    <a:lnTo>
                      <a:pt x="64" y="25"/>
                    </a:lnTo>
                    <a:lnTo>
                      <a:pt x="68" y="16"/>
                    </a:lnTo>
                    <a:lnTo>
                      <a:pt x="72" y="8"/>
                    </a:lnTo>
                    <a:lnTo>
                      <a:pt x="72" y="8"/>
                    </a:lnTo>
                    <a:lnTo>
                      <a:pt x="73" y="5"/>
                    </a:lnTo>
                    <a:lnTo>
                      <a:pt x="73" y="3"/>
                    </a:lnTo>
                    <a:lnTo>
                      <a:pt x="72" y="2"/>
                    </a:lnTo>
                    <a:lnTo>
                      <a:pt x="71" y="1"/>
                    </a:lnTo>
                    <a:lnTo>
                      <a:pt x="69" y="0"/>
                    </a:lnTo>
                    <a:lnTo>
                      <a:pt x="67" y="0"/>
                    </a:lnTo>
                    <a:lnTo>
                      <a:pt x="65" y="1"/>
                    </a:lnTo>
                    <a:lnTo>
                      <a:pt x="63" y="2"/>
                    </a:lnTo>
                    <a:lnTo>
                      <a:pt x="63" y="2"/>
                    </a:lnTo>
                    <a:close/>
                  </a:path>
                </a:pathLst>
              </a:custGeom>
              <a:grpFill/>
              <a:ln w="9525">
                <a:solidFill>
                  <a:srgbClr val="BBD6D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13" name="chenying0907 167"/>
              <p:cNvSpPr/>
              <p:nvPr/>
            </p:nvSpPr>
            <p:spPr bwMode="auto">
              <a:xfrm>
                <a:off x="4251325" y="2206625"/>
                <a:ext cx="39688" cy="177800"/>
              </a:xfrm>
              <a:custGeom>
                <a:avLst/>
                <a:gdLst/>
                <a:ahLst/>
                <a:cxnLst>
                  <a:cxn ang="0">
                    <a:pos x="66" y="3"/>
                  </a:cxn>
                  <a:cxn ang="0">
                    <a:pos x="66" y="3"/>
                  </a:cxn>
                  <a:cxn ang="0">
                    <a:pos x="51" y="40"/>
                  </a:cxn>
                  <a:cxn ang="0">
                    <a:pos x="44" y="59"/>
                  </a:cxn>
                  <a:cxn ang="0">
                    <a:pos x="38" y="78"/>
                  </a:cxn>
                  <a:cxn ang="0">
                    <a:pos x="38" y="78"/>
                  </a:cxn>
                  <a:cxn ang="0">
                    <a:pos x="33" y="101"/>
                  </a:cxn>
                  <a:cxn ang="0">
                    <a:pos x="29" y="124"/>
                  </a:cxn>
                  <a:cxn ang="0">
                    <a:pos x="20" y="170"/>
                  </a:cxn>
                  <a:cxn ang="0">
                    <a:pos x="20" y="170"/>
                  </a:cxn>
                  <a:cxn ang="0">
                    <a:pos x="5" y="249"/>
                  </a:cxn>
                  <a:cxn ang="0">
                    <a:pos x="5" y="249"/>
                  </a:cxn>
                  <a:cxn ang="0">
                    <a:pos x="2" y="270"/>
                  </a:cxn>
                  <a:cxn ang="0">
                    <a:pos x="1" y="290"/>
                  </a:cxn>
                  <a:cxn ang="0">
                    <a:pos x="0" y="311"/>
                  </a:cxn>
                  <a:cxn ang="0">
                    <a:pos x="0" y="332"/>
                  </a:cxn>
                  <a:cxn ang="0">
                    <a:pos x="0" y="332"/>
                  </a:cxn>
                  <a:cxn ang="0">
                    <a:pos x="0" y="334"/>
                  </a:cxn>
                  <a:cxn ang="0">
                    <a:pos x="1" y="336"/>
                  </a:cxn>
                  <a:cxn ang="0">
                    <a:pos x="3" y="336"/>
                  </a:cxn>
                  <a:cxn ang="0">
                    <a:pos x="5" y="337"/>
                  </a:cxn>
                  <a:cxn ang="0">
                    <a:pos x="6" y="336"/>
                  </a:cxn>
                  <a:cxn ang="0">
                    <a:pos x="8" y="336"/>
                  </a:cxn>
                  <a:cxn ang="0">
                    <a:pos x="9" y="334"/>
                  </a:cxn>
                  <a:cxn ang="0">
                    <a:pos x="9" y="332"/>
                  </a:cxn>
                  <a:cxn ang="0">
                    <a:pos x="9" y="332"/>
                  </a:cxn>
                  <a:cxn ang="0">
                    <a:pos x="9" y="310"/>
                  </a:cxn>
                  <a:cxn ang="0">
                    <a:pos x="10" y="288"/>
                  </a:cxn>
                  <a:cxn ang="0">
                    <a:pos x="12" y="265"/>
                  </a:cxn>
                  <a:cxn ang="0">
                    <a:pos x="16" y="244"/>
                  </a:cxn>
                  <a:cxn ang="0">
                    <a:pos x="16" y="244"/>
                  </a:cxn>
                  <a:cxn ang="0">
                    <a:pos x="32" y="164"/>
                  </a:cxn>
                  <a:cxn ang="0">
                    <a:pos x="32" y="164"/>
                  </a:cxn>
                  <a:cxn ang="0">
                    <a:pos x="39" y="122"/>
                  </a:cxn>
                  <a:cxn ang="0">
                    <a:pos x="47" y="81"/>
                  </a:cxn>
                  <a:cxn ang="0">
                    <a:pos x="47" y="81"/>
                  </a:cxn>
                  <a:cxn ang="0">
                    <a:pos x="52" y="61"/>
                  </a:cxn>
                  <a:cxn ang="0">
                    <a:pos x="60" y="43"/>
                  </a:cxn>
                  <a:cxn ang="0">
                    <a:pos x="75" y="6"/>
                  </a:cxn>
                  <a:cxn ang="0">
                    <a:pos x="75" y="6"/>
                  </a:cxn>
                  <a:cxn ang="0">
                    <a:pos x="76" y="4"/>
                  </a:cxn>
                  <a:cxn ang="0">
                    <a:pos x="75" y="2"/>
                  </a:cxn>
                  <a:cxn ang="0">
                    <a:pos x="74" y="1"/>
                  </a:cxn>
                  <a:cxn ang="0">
                    <a:pos x="72" y="0"/>
                  </a:cxn>
                  <a:cxn ang="0">
                    <a:pos x="69" y="1"/>
                  </a:cxn>
                  <a:cxn ang="0">
                    <a:pos x="67" y="2"/>
                  </a:cxn>
                  <a:cxn ang="0">
                    <a:pos x="66" y="3"/>
                  </a:cxn>
                  <a:cxn ang="0">
                    <a:pos x="66" y="3"/>
                  </a:cxn>
                </a:cxnLst>
                <a:rect l="0" t="0" r="r" b="b"/>
                <a:pathLst>
                  <a:path w="76" h="337">
                    <a:moveTo>
                      <a:pt x="66" y="3"/>
                    </a:moveTo>
                    <a:lnTo>
                      <a:pt x="66" y="3"/>
                    </a:lnTo>
                    <a:lnTo>
                      <a:pt x="51" y="40"/>
                    </a:lnTo>
                    <a:lnTo>
                      <a:pt x="44" y="59"/>
                    </a:lnTo>
                    <a:lnTo>
                      <a:pt x="38" y="78"/>
                    </a:lnTo>
                    <a:lnTo>
                      <a:pt x="38" y="78"/>
                    </a:lnTo>
                    <a:lnTo>
                      <a:pt x="33" y="101"/>
                    </a:lnTo>
                    <a:lnTo>
                      <a:pt x="29" y="124"/>
                    </a:lnTo>
                    <a:lnTo>
                      <a:pt x="20" y="170"/>
                    </a:lnTo>
                    <a:lnTo>
                      <a:pt x="20" y="170"/>
                    </a:lnTo>
                    <a:lnTo>
                      <a:pt x="5" y="249"/>
                    </a:lnTo>
                    <a:lnTo>
                      <a:pt x="5" y="249"/>
                    </a:lnTo>
                    <a:lnTo>
                      <a:pt x="2" y="270"/>
                    </a:lnTo>
                    <a:lnTo>
                      <a:pt x="1" y="290"/>
                    </a:lnTo>
                    <a:lnTo>
                      <a:pt x="0" y="311"/>
                    </a:lnTo>
                    <a:lnTo>
                      <a:pt x="0" y="332"/>
                    </a:lnTo>
                    <a:lnTo>
                      <a:pt x="0" y="332"/>
                    </a:lnTo>
                    <a:lnTo>
                      <a:pt x="0" y="334"/>
                    </a:lnTo>
                    <a:lnTo>
                      <a:pt x="1" y="336"/>
                    </a:lnTo>
                    <a:lnTo>
                      <a:pt x="3" y="336"/>
                    </a:lnTo>
                    <a:lnTo>
                      <a:pt x="5" y="337"/>
                    </a:lnTo>
                    <a:lnTo>
                      <a:pt x="6" y="336"/>
                    </a:lnTo>
                    <a:lnTo>
                      <a:pt x="8" y="336"/>
                    </a:lnTo>
                    <a:lnTo>
                      <a:pt x="9" y="334"/>
                    </a:lnTo>
                    <a:lnTo>
                      <a:pt x="9" y="332"/>
                    </a:lnTo>
                    <a:lnTo>
                      <a:pt x="9" y="332"/>
                    </a:lnTo>
                    <a:lnTo>
                      <a:pt x="9" y="310"/>
                    </a:lnTo>
                    <a:lnTo>
                      <a:pt x="10" y="288"/>
                    </a:lnTo>
                    <a:lnTo>
                      <a:pt x="12" y="265"/>
                    </a:lnTo>
                    <a:lnTo>
                      <a:pt x="16" y="244"/>
                    </a:lnTo>
                    <a:lnTo>
                      <a:pt x="16" y="244"/>
                    </a:lnTo>
                    <a:lnTo>
                      <a:pt x="32" y="164"/>
                    </a:lnTo>
                    <a:lnTo>
                      <a:pt x="32" y="164"/>
                    </a:lnTo>
                    <a:lnTo>
                      <a:pt x="39" y="122"/>
                    </a:lnTo>
                    <a:lnTo>
                      <a:pt x="47" y="81"/>
                    </a:lnTo>
                    <a:lnTo>
                      <a:pt x="47" y="81"/>
                    </a:lnTo>
                    <a:lnTo>
                      <a:pt x="52" y="61"/>
                    </a:lnTo>
                    <a:lnTo>
                      <a:pt x="60" y="43"/>
                    </a:lnTo>
                    <a:lnTo>
                      <a:pt x="75" y="6"/>
                    </a:lnTo>
                    <a:lnTo>
                      <a:pt x="75" y="6"/>
                    </a:lnTo>
                    <a:lnTo>
                      <a:pt x="76" y="4"/>
                    </a:lnTo>
                    <a:lnTo>
                      <a:pt x="75" y="2"/>
                    </a:lnTo>
                    <a:lnTo>
                      <a:pt x="74" y="1"/>
                    </a:lnTo>
                    <a:lnTo>
                      <a:pt x="72" y="0"/>
                    </a:lnTo>
                    <a:lnTo>
                      <a:pt x="69" y="1"/>
                    </a:lnTo>
                    <a:lnTo>
                      <a:pt x="67" y="2"/>
                    </a:lnTo>
                    <a:lnTo>
                      <a:pt x="66" y="3"/>
                    </a:lnTo>
                    <a:lnTo>
                      <a:pt x="66" y="3"/>
                    </a:lnTo>
                    <a:close/>
                  </a:path>
                </a:pathLst>
              </a:custGeom>
              <a:grpFill/>
              <a:ln w="9525">
                <a:solidFill>
                  <a:srgbClr val="BBD6D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14" name="chenying0907 168"/>
              <p:cNvSpPr/>
              <p:nvPr/>
            </p:nvSpPr>
            <p:spPr bwMode="auto">
              <a:xfrm>
                <a:off x="4271963" y="2197100"/>
                <a:ext cx="55563" cy="195263"/>
              </a:xfrm>
              <a:custGeom>
                <a:avLst/>
                <a:gdLst/>
                <a:ahLst/>
                <a:cxnLst>
                  <a:cxn ang="0">
                    <a:pos x="98" y="2"/>
                  </a:cxn>
                  <a:cxn ang="0">
                    <a:pos x="98" y="2"/>
                  </a:cxn>
                  <a:cxn ang="0">
                    <a:pos x="84" y="26"/>
                  </a:cxn>
                  <a:cxn ang="0">
                    <a:pos x="71" y="51"/>
                  </a:cxn>
                  <a:cxn ang="0">
                    <a:pos x="61" y="77"/>
                  </a:cxn>
                  <a:cxn ang="0">
                    <a:pos x="51" y="103"/>
                  </a:cxn>
                  <a:cxn ang="0">
                    <a:pos x="42" y="128"/>
                  </a:cxn>
                  <a:cxn ang="0">
                    <a:pos x="34" y="155"/>
                  </a:cxn>
                  <a:cxn ang="0">
                    <a:pos x="27" y="182"/>
                  </a:cxn>
                  <a:cxn ang="0">
                    <a:pos x="21" y="209"/>
                  </a:cxn>
                  <a:cxn ang="0">
                    <a:pos x="21" y="209"/>
                  </a:cxn>
                  <a:cxn ang="0">
                    <a:pos x="14" y="234"/>
                  </a:cxn>
                  <a:cxn ang="0">
                    <a:pos x="9" y="259"/>
                  </a:cxn>
                  <a:cxn ang="0">
                    <a:pos x="6" y="283"/>
                  </a:cxn>
                  <a:cxn ang="0">
                    <a:pos x="3" y="308"/>
                  </a:cxn>
                  <a:cxn ang="0">
                    <a:pos x="3" y="308"/>
                  </a:cxn>
                  <a:cxn ang="0">
                    <a:pos x="1" y="323"/>
                  </a:cxn>
                  <a:cxn ang="0">
                    <a:pos x="0" y="340"/>
                  </a:cxn>
                  <a:cxn ang="0">
                    <a:pos x="0" y="349"/>
                  </a:cxn>
                  <a:cxn ang="0">
                    <a:pos x="1" y="356"/>
                  </a:cxn>
                  <a:cxn ang="0">
                    <a:pos x="4" y="363"/>
                  </a:cxn>
                  <a:cxn ang="0">
                    <a:pos x="6" y="366"/>
                  </a:cxn>
                  <a:cxn ang="0">
                    <a:pos x="8" y="368"/>
                  </a:cxn>
                  <a:cxn ang="0">
                    <a:pos x="8" y="368"/>
                  </a:cxn>
                  <a:cxn ang="0">
                    <a:pos x="11" y="370"/>
                  </a:cxn>
                  <a:cxn ang="0">
                    <a:pos x="13" y="369"/>
                  </a:cxn>
                  <a:cxn ang="0">
                    <a:pos x="15" y="368"/>
                  </a:cxn>
                  <a:cxn ang="0">
                    <a:pos x="16" y="365"/>
                  </a:cxn>
                  <a:cxn ang="0">
                    <a:pos x="16" y="361"/>
                  </a:cxn>
                  <a:cxn ang="0">
                    <a:pos x="16" y="361"/>
                  </a:cxn>
                  <a:cxn ang="0">
                    <a:pos x="16" y="359"/>
                  </a:cxn>
                  <a:cxn ang="0">
                    <a:pos x="15" y="357"/>
                  </a:cxn>
                  <a:cxn ang="0">
                    <a:pos x="13" y="356"/>
                  </a:cxn>
                  <a:cxn ang="0">
                    <a:pos x="11" y="356"/>
                  </a:cxn>
                  <a:cxn ang="0">
                    <a:pos x="11" y="356"/>
                  </a:cxn>
                  <a:cxn ang="0">
                    <a:pos x="10" y="349"/>
                  </a:cxn>
                  <a:cxn ang="0">
                    <a:pos x="10" y="339"/>
                  </a:cxn>
                  <a:cxn ang="0">
                    <a:pos x="11" y="324"/>
                  </a:cxn>
                  <a:cxn ang="0">
                    <a:pos x="11" y="324"/>
                  </a:cxn>
                  <a:cxn ang="0">
                    <a:pos x="12" y="304"/>
                  </a:cxn>
                  <a:cxn ang="0">
                    <a:pos x="14" y="283"/>
                  </a:cxn>
                  <a:cxn ang="0">
                    <a:pos x="14" y="283"/>
                  </a:cxn>
                  <a:cxn ang="0">
                    <a:pos x="19" y="259"/>
                  </a:cxn>
                  <a:cxn ang="0">
                    <a:pos x="24" y="235"/>
                  </a:cxn>
                  <a:cxn ang="0">
                    <a:pos x="35" y="185"/>
                  </a:cxn>
                  <a:cxn ang="0">
                    <a:pos x="35" y="185"/>
                  </a:cxn>
                  <a:cxn ang="0">
                    <a:pos x="47" y="143"/>
                  </a:cxn>
                  <a:cxn ang="0">
                    <a:pos x="61" y="102"/>
                  </a:cxn>
                  <a:cxn ang="0">
                    <a:pos x="61" y="102"/>
                  </a:cxn>
                  <a:cxn ang="0">
                    <a:pos x="70" y="77"/>
                  </a:cxn>
                  <a:cxn ang="0">
                    <a:pos x="80" y="53"/>
                  </a:cxn>
                  <a:cxn ang="0">
                    <a:pos x="93" y="30"/>
                  </a:cxn>
                  <a:cxn ang="0">
                    <a:pos x="106" y="8"/>
                  </a:cxn>
                  <a:cxn ang="0">
                    <a:pos x="106" y="8"/>
                  </a:cxn>
                  <a:cxn ang="0">
                    <a:pos x="106" y="6"/>
                  </a:cxn>
                  <a:cxn ang="0">
                    <a:pos x="106" y="3"/>
                  </a:cxn>
                  <a:cxn ang="0">
                    <a:pos x="105" y="2"/>
                  </a:cxn>
                  <a:cxn ang="0">
                    <a:pos x="104" y="0"/>
                  </a:cxn>
                  <a:cxn ang="0">
                    <a:pos x="102" y="0"/>
                  </a:cxn>
                  <a:cxn ang="0">
                    <a:pos x="101" y="0"/>
                  </a:cxn>
                  <a:cxn ang="0">
                    <a:pos x="99" y="0"/>
                  </a:cxn>
                  <a:cxn ang="0">
                    <a:pos x="98" y="2"/>
                  </a:cxn>
                  <a:cxn ang="0">
                    <a:pos x="98" y="2"/>
                  </a:cxn>
                </a:cxnLst>
                <a:rect l="0" t="0" r="r" b="b"/>
                <a:pathLst>
                  <a:path w="106" h="370">
                    <a:moveTo>
                      <a:pt x="98" y="2"/>
                    </a:moveTo>
                    <a:lnTo>
                      <a:pt x="98" y="2"/>
                    </a:lnTo>
                    <a:lnTo>
                      <a:pt x="84" y="26"/>
                    </a:lnTo>
                    <a:lnTo>
                      <a:pt x="71" y="51"/>
                    </a:lnTo>
                    <a:lnTo>
                      <a:pt x="61" y="77"/>
                    </a:lnTo>
                    <a:lnTo>
                      <a:pt x="51" y="103"/>
                    </a:lnTo>
                    <a:lnTo>
                      <a:pt x="42" y="128"/>
                    </a:lnTo>
                    <a:lnTo>
                      <a:pt x="34" y="155"/>
                    </a:lnTo>
                    <a:lnTo>
                      <a:pt x="27" y="182"/>
                    </a:lnTo>
                    <a:lnTo>
                      <a:pt x="21" y="209"/>
                    </a:lnTo>
                    <a:lnTo>
                      <a:pt x="21" y="209"/>
                    </a:lnTo>
                    <a:lnTo>
                      <a:pt x="14" y="234"/>
                    </a:lnTo>
                    <a:lnTo>
                      <a:pt x="9" y="259"/>
                    </a:lnTo>
                    <a:lnTo>
                      <a:pt x="6" y="283"/>
                    </a:lnTo>
                    <a:lnTo>
                      <a:pt x="3" y="308"/>
                    </a:lnTo>
                    <a:lnTo>
                      <a:pt x="3" y="308"/>
                    </a:lnTo>
                    <a:lnTo>
                      <a:pt x="1" y="323"/>
                    </a:lnTo>
                    <a:lnTo>
                      <a:pt x="0" y="340"/>
                    </a:lnTo>
                    <a:lnTo>
                      <a:pt x="0" y="349"/>
                    </a:lnTo>
                    <a:lnTo>
                      <a:pt x="1" y="356"/>
                    </a:lnTo>
                    <a:lnTo>
                      <a:pt x="4" y="363"/>
                    </a:lnTo>
                    <a:lnTo>
                      <a:pt x="6" y="366"/>
                    </a:lnTo>
                    <a:lnTo>
                      <a:pt x="8" y="368"/>
                    </a:lnTo>
                    <a:lnTo>
                      <a:pt x="8" y="368"/>
                    </a:lnTo>
                    <a:lnTo>
                      <a:pt x="11" y="370"/>
                    </a:lnTo>
                    <a:lnTo>
                      <a:pt x="13" y="369"/>
                    </a:lnTo>
                    <a:lnTo>
                      <a:pt x="15" y="368"/>
                    </a:lnTo>
                    <a:lnTo>
                      <a:pt x="16" y="365"/>
                    </a:lnTo>
                    <a:lnTo>
                      <a:pt x="16" y="361"/>
                    </a:lnTo>
                    <a:lnTo>
                      <a:pt x="16" y="361"/>
                    </a:lnTo>
                    <a:lnTo>
                      <a:pt x="16" y="359"/>
                    </a:lnTo>
                    <a:lnTo>
                      <a:pt x="15" y="357"/>
                    </a:lnTo>
                    <a:lnTo>
                      <a:pt x="13" y="356"/>
                    </a:lnTo>
                    <a:lnTo>
                      <a:pt x="11" y="356"/>
                    </a:lnTo>
                    <a:lnTo>
                      <a:pt x="11" y="356"/>
                    </a:lnTo>
                    <a:lnTo>
                      <a:pt x="10" y="349"/>
                    </a:lnTo>
                    <a:lnTo>
                      <a:pt x="10" y="339"/>
                    </a:lnTo>
                    <a:lnTo>
                      <a:pt x="11" y="324"/>
                    </a:lnTo>
                    <a:lnTo>
                      <a:pt x="11" y="324"/>
                    </a:lnTo>
                    <a:lnTo>
                      <a:pt x="12" y="304"/>
                    </a:lnTo>
                    <a:lnTo>
                      <a:pt x="14" y="283"/>
                    </a:lnTo>
                    <a:lnTo>
                      <a:pt x="14" y="283"/>
                    </a:lnTo>
                    <a:lnTo>
                      <a:pt x="19" y="259"/>
                    </a:lnTo>
                    <a:lnTo>
                      <a:pt x="24" y="235"/>
                    </a:lnTo>
                    <a:lnTo>
                      <a:pt x="35" y="185"/>
                    </a:lnTo>
                    <a:lnTo>
                      <a:pt x="35" y="185"/>
                    </a:lnTo>
                    <a:lnTo>
                      <a:pt x="47" y="143"/>
                    </a:lnTo>
                    <a:lnTo>
                      <a:pt x="61" y="102"/>
                    </a:lnTo>
                    <a:lnTo>
                      <a:pt x="61" y="102"/>
                    </a:lnTo>
                    <a:lnTo>
                      <a:pt x="70" y="77"/>
                    </a:lnTo>
                    <a:lnTo>
                      <a:pt x="80" y="53"/>
                    </a:lnTo>
                    <a:lnTo>
                      <a:pt x="93" y="30"/>
                    </a:lnTo>
                    <a:lnTo>
                      <a:pt x="106" y="8"/>
                    </a:lnTo>
                    <a:lnTo>
                      <a:pt x="106" y="8"/>
                    </a:lnTo>
                    <a:lnTo>
                      <a:pt x="106" y="6"/>
                    </a:lnTo>
                    <a:lnTo>
                      <a:pt x="106" y="3"/>
                    </a:lnTo>
                    <a:lnTo>
                      <a:pt x="105" y="2"/>
                    </a:lnTo>
                    <a:lnTo>
                      <a:pt x="104" y="0"/>
                    </a:lnTo>
                    <a:lnTo>
                      <a:pt x="102" y="0"/>
                    </a:lnTo>
                    <a:lnTo>
                      <a:pt x="101" y="0"/>
                    </a:lnTo>
                    <a:lnTo>
                      <a:pt x="99" y="0"/>
                    </a:lnTo>
                    <a:lnTo>
                      <a:pt x="98" y="2"/>
                    </a:lnTo>
                    <a:lnTo>
                      <a:pt x="98" y="2"/>
                    </a:lnTo>
                    <a:close/>
                  </a:path>
                </a:pathLst>
              </a:custGeom>
              <a:grpFill/>
              <a:ln w="9525">
                <a:solidFill>
                  <a:srgbClr val="BBD6D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15" name="chenying0907 169"/>
              <p:cNvSpPr/>
              <p:nvPr/>
            </p:nvSpPr>
            <p:spPr bwMode="auto">
              <a:xfrm>
                <a:off x="4305300" y="2198688"/>
                <a:ext cx="39688" cy="146050"/>
              </a:xfrm>
              <a:custGeom>
                <a:avLst/>
                <a:gdLst/>
                <a:ahLst/>
                <a:cxnLst>
                  <a:cxn ang="0">
                    <a:pos x="68" y="2"/>
                  </a:cxn>
                  <a:cxn ang="0">
                    <a:pos x="68" y="2"/>
                  </a:cxn>
                  <a:cxn ang="0">
                    <a:pos x="62" y="10"/>
                  </a:cxn>
                  <a:cxn ang="0">
                    <a:pos x="57" y="20"/>
                  </a:cxn>
                  <a:cxn ang="0">
                    <a:pos x="54" y="31"/>
                  </a:cxn>
                  <a:cxn ang="0">
                    <a:pos x="53" y="41"/>
                  </a:cxn>
                  <a:cxn ang="0">
                    <a:pos x="53" y="41"/>
                  </a:cxn>
                  <a:cxn ang="0">
                    <a:pos x="51" y="51"/>
                  </a:cxn>
                  <a:cxn ang="0">
                    <a:pos x="49" y="60"/>
                  </a:cxn>
                  <a:cxn ang="0">
                    <a:pos x="42" y="80"/>
                  </a:cxn>
                  <a:cxn ang="0">
                    <a:pos x="37" y="101"/>
                  </a:cxn>
                  <a:cxn ang="0">
                    <a:pos x="32" y="120"/>
                  </a:cxn>
                  <a:cxn ang="0">
                    <a:pos x="32" y="120"/>
                  </a:cxn>
                  <a:cxn ang="0">
                    <a:pos x="14" y="191"/>
                  </a:cxn>
                  <a:cxn ang="0">
                    <a:pos x="7" y="227"/>
                  </a:cxn>
                  <a:cxn ang="0">
                    <a:pos x="3" y="244"/>
                  </a:cxn>
                  <a:cxn ang="0">
                    <a:pos x="1" y="263"/>
                  </a:cxn>
                  <a:cxn ang="0">
                    <a:pos x="1" y="263"/>
                  </a:cxn>
                  <a:cxn ang="0">
                    <a:pos x="0" y="265"/>
                  </a:cxn>
                  <a:cxn ang="0">
                    <a:pos x="0" y="270"/>
                  </a:cxn>
                  <a:cxn ang="0">
                    <a:pos x="0" y="270"/>
                  </a:cxn>
                  <a:cxn ang="0">
                    <a:pos x="0" y="272"/>
                  </a:cxn>
                  <a:cxn ang="0">
                    <a:pos x="1" y="273"/>
                  </a:cxn>
                  <a:cxn ang="0">
                    <a:pos x="3" y="274"/>
                  </a:cxn>
                  <a:cxn ang="0">
                    <a:pos x="4" y="274"/>
                  </a:cxn>
                  <a:cxn ang="0">
                    <a:pos x="7" y="273"/>
                  </a:cxn>
                  <a:cxn ang="0">
                    <a:pos x="8" y="272"/>
                  </a:cxn>
                  <a:cxn ang="0">
                    <a:pos x="9" y="270"/>
                  </a:cxn>
                  <a:cxn ang="0">
                    <a:pos x="9" y="270"/>
                  </a:cxn>
                  <a:cxn ang="0">
                    <a:pos x="11" y="254"/>
                  </a:cxn>
                  <a:cxn ang="0">
                    <a:pos x="14" y="237"/>
                  </a:cxn>
                  <a:cxn ang="0">
                    <a:pos x="22" y="204"/>
                  </a:cxn>
                  <a:cxn ang="0">
                    <a:pos x="37" y="139"/>
                  </a:cxn>
                  <a:cxn ang="0">
                    <a:pos x="37" y="139"/>
                  </a:cxn>
                  <a:cxn ang="0">
                    <a:pos x="45" y="106"/>
                  </a:cxn>
                  <a:cxn ang="0">
                    <a:pos x="54" y="73"/>
                  </a:cxn>
                  <a:cxn ang="0">
                    <a:pos x="54" y="73"/>
                  </a:cxn>
                  <a:cxn ang="0">
                    <a:pos x="58" y="56"/>
                  </a:cxn>
                  <a:cxn ang="0">
                    <a:pos x="61" y="39"/>
                  </a:cxn>
                  <a:cxn ang="0">
                    <a:pos x="64" y="31"/>
                  </a:cxn>
                  <a:cxn ang="0">
                    <a:pos x="66" y="22"/>
                  </a:cxn>
                  <a:cxn ang="0">
                    <a:pos x="70" y="14"/>
                  </a:cxn>
                  <a:cxn ang="0">
                    <a:pos x="74" y="8"/>
                  </a:cxn>
                  <a:cxn ang="0">
                    <a:pos x="74" y="8"/>
                  </a:cxn>
                  <a:cxn ang="0">
                    <a:pos x="75" y="6"/>
                  </a:cxn>
                  <a:cxn ang="0">
                    <a:pos x="75" y="5"/>
                  </a:cxn>
                  <a:cxn ang="0">
                    <a:pos x="74" y="1"/>
                  </a:cxn>
                  <a:cxn ang="0">
                    <a:pos x="72" y="0"/>
                  </a:cxn>
                  <a:cxn ang="0">
                    <a:pos x="71" y="0"/>
                  </a:cxn>
                  <a:cxn ang="0">
                    <a:pos x="69" y="0"/>
                  </a:cxn>
                  <a:cxn ang="0">
                    <a:pos x="68" y="2"/>
                  </a:cxn>
                  <a:cxn ang="0">
                    <a:pos x="68" y="2"/>
                  </a:cxn>
                </a:cxnLst>
                <a:rect l="0" t="0" r="r" b="b"/>
                <a:pathLst>
                  <a:path w="75" h="274">
                    <a:moveTo>
                      <a:pt x="68" y="2"/>
                    </a:moveTo>
                    <a:lnTo>
                      <a:pt x="68" y="2"/>
                    </a:lnTo>
                    <a:lnTo>
                      <a:pt x="62" y="10"/>
                    </a:lnTo>
                    <a:lnTo>
                      <a:pt x="57" y="20"/>
                    </a:lnTo>
                    <a:lnTo>
                      <a:pt x="54" y="31"/>
                    </a:lnTo>
                    <a:lnTo>
                      <a:pt x="53" y="41"/>
                    </a:lnTo>
                    <a:lnTo>
                      <a:pt x="53" y="41"/>
                    </a:lnTo>
                    <a:lnTo>
                      <a:pt x="51" y="51"/>
                    </a:lnTo>
                    <a:lnTo>
                      <a:pt x="49" y="60"/>
                    </a:lnTo>
                    <a:lnTo>
                      <a:pt x="42" y="80"/>
                    </a:lnTo>
                    <a:lnTo>
                      <a:pt x="37" y="101"/>
                    </a:lnTo>
                    <a:lnTo>
                      <a:pt x="32" y="120"/>
                    </a:lnTo>
                    <a:lnTo>
                      <a:pt x="32" y="120"/>
                    </a:lnTo>
                    <a:lnTo>
                      <a:pt x="14" y="191"/>
                    </a:lnTo>
                    <a:lnTo>
                      <a:pt x="7" y="227"/>
                    </a:lnTo>
                    <a:lnTo>
                      <a:pt x="3" y="244"/>
                    </a:lnTo>
                    <a:lnTo>
                      <a:pt x="1" y="263"/>
                    </a:lnTo>
                    <a:lnTo>
                      <a:pt x="1" y="263"/>
                    </a:lnTo>
                    <a:lnTo>
                      <a:pt x="0" y="265"/>
                    </a:lnTo>
                    <a:lnTo>
                      <a:pt x="0" y="270"/>
                    </a:lnTo>
                    <a:lnTo>
                      <a:pt x="0" y="270"/>
                    </a:lnTo>
                    <a:lnTo>
                      <a:pt x="0" y="272"/>
                    </a:lnTo>
                    <a:lnTo>
                      <a:pt x="1" y="273"/>
                    </a:lnTo>
                    <a:lnTo>
                      <a:pt x="3" y="274"/>
                    </a:lnTo>
                    <a:lnTo>
                      <a:pt x="4" y="274"/>
                    </a:lnTo>
                    <a:lnTo>
                      <a:pt x="7" y="273"/>
                    </a:lnTo>
                    <a:lnTo>
                      <a:pt x="8" y="272"/>
                    </a:lnTo>
                    <a:lnTo>
                      <a:pt x="9" y="270"/>
                    </a:lnTo>
                    <a:lnTo>
                      <a:pt x="9" y="270"/>
                    </a:lnTo>
                    <a:lnTo>
                      <a:pt x="11" y="254"/>
                    </a:lnTo>
                    <a:lnTo>
                      <a:pt x="14" y="237"/>
                    </a:lnTo>
                    <a:lnTo>
                      <a:pt x="22" y="204"/>
                    </a:lnTo>
                    <a:lnTo>
                      <a:pt x="37" y="139"/>
                    </a:lnTo>
                    <a:lnTo>
                      <a:pt x="37" y="139"/>
                    </a:lnTo>
                    <a:lnTo>
                      <a:pt x="45" y="106"/>
                    </a:lnTo>
                    <a:lnTo>
                      <a:pt x="54" y="73"/>
                    </a:lnTo>
                    <a:lnTo>
                      <a:pt x="54" y="73"/>
                    </a:lnTo>
                    <a:lnTo>
                      <a:pt x="58" y="56"/>
                    </a:lnTo>
                    <a:lnTo>
                      <a:pt x="61" y="39"/>
                    </a:lnTo>
                    <a:lnTo>
                      <a:pt x="64" y="31"/>
                    </a:lnTo>
                    <a:lnTo>
                      <a:pt x="66" y="22"/>
                    </a:lnTo>
                    <a:lnTo>
                      <a:pt x="70" y="14"/>
                    </a:lnTo>
                    <a:lnTo>
                      <a:pt x="74" y="8"/>
                    </a:lnTo>
                    <a:lnTo>
                      <a:pt x="74" y="8"/>
                    </a:lnTo>
                    <a:lnTo>
                      <a:pt x="75" y="6"/>
                    </a:lnTo>
                    <a:lnTo>
                      <a:pt x="75" y="5"/>
                    </a:lnTo>
                    <a:lnTo>
                      <a:pt x="74" y="1"/>
                    </a:lnTo>
                    <a:lnTo>
                      <a:pt x="72" y="0"/>
                    </a:lnTo>
                    <a:lnTo>
                      <a:pt x="71" y="0"/>
                    </a:lnTo>
                    <a:lnTo>
                      <a:pt x="69" y="0"/>
                    </a:lnTo>
                    <a:lnTo>
                      <a:pt x="68" y="2"/>
                    </a:lnTo>
                    <a:lnTo>
                      <a:pt x="68" y="2"/>
                    </a:lnTo>
                    <a:close/>
                  </a:path>
                </a:pathLst>
              </a:custGeom>
              <a:grpFill/>
              <a:ln w="9525">
                <a:solidFill>
                  <a:srgbClr val="BBD6D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16" name="chenying0907 170"/>
              <p:cNvSpPr/>
              <p:nvPr/>
            </p:nvSpPr>
            <p:spPr bwMode="auto">
              <a:xfrm>
                <a:off x="4338638" y="2201863"/>
                <a:ext cx="31750" cy="112713"/>
              </a:xfrm>
              <a:custGeom>
                <a:avLst/>
                <a:gdLst/>
                <a:ahLst/>
                <a:cxnLst>
                  <a:cxn ang="0">
                    <a:pos x="52" y="4"/>
                  </a:cxn>
                  <a:cxn ang="0">
                    <a:pos x="52" y="4"/>
                  </a:cxn>
                  <a:cxn ang="0">
                    <a:pos x="51" y="10"/>
                  </a:cxn>
                  <a:cxn ang="0">
                    <a:pos x="48" y="16"/>
                  </a:cxn>
                  <a:cxn ang="0">
                    <a:pos x="43" y="29"/>
                  </a:cxn>
                  <a:cxn ang="0">
                    <a:pos x="38" y="41"/>
                  </a:cxn>
                  <a:cxn ang="0">
                    <a:pos x="36" y="47"/>
                  </a:cxn>
                  <a:cxn ang="0">
                    <a:pos x="34" y="54"/>
                  </a:cxn>
                  <a:cxn ang="0">
                    <a:pos x="34" y="54"/>
                  </a:cxn>
                  <a:cxn ang="0">
                    <a:pos x="25" y="103"/>
                  </a:cxn>
                  <a:cxn ang="0">
                    <a:pos x="25" y="103"/>
                  </a:cxn>
                  <a:cxn ang="0">
                    <a:pos x="23" y="116"/>
                  </a:cxn>
                  <a:cxn ang="0">
                    <a:pos x="19" y="129"/>
                  </a:cxn>
                  <a:cxn ang="0">
                    <a:pos x="10" y="156"/>
                  </a:cxn>
                  <a:cxn ang="0">
                    <a:pos x="3" y="181"/>
                  </a:cxn>
                  <a:cxn ang="0">
                    <a:pos x="1" y="195"/>
                  </a:cxn>
                  <a:cxn ang="0">
                    <a:pos x="0" y="208"/>
                  </a:cxn>
                  <a:cxn ang="0">
                    <a:pos x="0" y="208"/>
                  </a:cxn>
                  <a:cxn ang="0">
                    <a:pos x="0" y="210"/>
                  </a:cxn>
                  <a:cxn ang="0">
                    <a:pos x="1" y="211"/>
                  </a:cxn>
                  <a:cxn ang="0">
                    <a:pos x="2" y="212"/>
                  </a:cxn>
                  <a:cxn ang="0">
                    <a:pos x="4" y="212"/>
                  </a:cxn>
                  <a:cxn ang="0">
                    <a:pos x="6" y="212"/>
                  </a:cxn>
                  <a:cxn ang="0">
                    <a:pos x="7" y="211"/>
                  </a:cxn>
                  <a:cxn ang="0">
                    <a:pos x="8" y="210"/>
                  </a:cxn>
                  <a:cxn ang="0">
                    <a:pos x="9" y="208"/>
                  </a:cxn>
                  <a:cxn ang="0">
                    <a:pos x="9" y="208"/>
                  </a:cxn>
                  <a:cxn ang="0">
                    <a:pos x="10" y="200"/>
                  </a:cxn>
                  <a:cxn ang="0">
                    <a:pos x="11" y="192"/>
                  </a:cxn>
                  <a:cxn ang="0">
                    <a:pos x="15" y="176"/>
                  </a:cxn>
                  <a:cxn ang="0">
                    <a:pos x="26" y="144"/>
                  </a:cxn>
                  <a:cxn ang="0">
                    <a:pos x="26" y="144"/>
                  </a:cxn>
                  <a:cxn ang="0">
                    <a:pos x="29" y="131"/>
                  </a:cxn>
                  <a:cxn ang="0">
                    <a:pos x="32" y="117"/>
                  </a:cxn>
                  <a:cxn ang="0">
                    <a:pos x="37" y="91"/>
                  </a:cxn>
                  <a:cxn ang="0">
                    <a:pos x="37" y="91"/>
                  </a:cxn>
                  <a:cxn ang="0">
                    <a:pos x="41" y="67"/>
                  </a:cxn>
                  <a:cxn ang="0">
                    <a:pos x="46" y="42"/>
                  </a:cxn>
                  <a:cxn ang="0">
                    <a:pos x="46" y="42"/>
                  </a:cxn>
                  <a:cxn ang="0">
                    <a:pos x="50" y="33"/>
                  </a:cxn>
                  <a:cxn ang="0">
                    <a:pos x="55" y="23"/>
                  </a:cxn>
                  <a:cxn ang="0">
                    <a:pos x="59" y="14"/>
                  </a:cxn>
                  <a:cxn ang="0">
                    <a:pos x="60" y="9"/>
                  </a:cxn>
                  <a:cxn ang="0">
                    <a:pos x="61" y="4"/>
                  </a:cxn>
                  <a:cxn ang="0">
                    <a:pos x="61" y="4"/>
                  </a:cxn>
                  <a:cxn ang="0">
                    <a:pos x="61" y="3"/>
                  </a:cxn>
                  <a:cxn ang="0">
                    <a:pos x="60" y="1"/>
                  </a:cxn>
                  <a:cxn ang="0">
                    <a:pos x="59" y="0"/>
                  </a:cxn>
                  <a:cxn ang="0">
                    <a:pos x="57" y="0"/>
                  </a:cxn>
                  <a:cxn ang="0">
                    <a:pos x="54" y="1"/>
                  </a:cxn>
                  <a:cxn ang="0">
                    <a:pos x="53" y="3"/>
                  </a:cxn>
                  <a:cxn ang="0">
                    <a:pos x="52" y="4"/>
                  </a:cxn>
                  <a:cxn ang="0">
                    <a:pos x="52" y="4"/>
                  </a:cxn>
                </a:cxnLst>
                <a:rect l="0" t="0" r="r" b="b"/>
                <a:pathLst>
                  <a:path w="61" h="212">
                    <a:moveTo>
                      <a:pt x="52" y="4"/>
                    </a:moveTo>
                    <a:lnTo>
                      <a:pt x="52" y="4"/>
                    </a:lnTo>
                    <a:lnTo>
                      <a:pt x="51" y="10"/>
                    </a:lnTo>
                    <a:lnTo>
                      <a:pt x="48" y="16"/>
                    </a:lnTo>
                    <a:lnTo>
                      <a:pt x="43" y="29"/>
                    </a:lnTo>
                    <a:lnTo>
                      <a:pt x="38" y="41"/>
                    </a:lnTo>
                    <a:lnTo>
                      <a:pt x="36" y="47"/>
                    </a:lnTo>
                    <a:lnTo>
                      <a:pt x="34" y="54"/>
                    </a:lnTo>
                    <a:lnTo>
                      <a:pt x="34" y="54"/>
                    </a:lnTo>
                    <a:lnTo>
                      <a:pt x="25" y="103"/>
                    </a:lnTo>
                    <a:lnTo>
                      <a:pt x="25" y="103"/>
                    </a:lnTo>
                    <a:lnTo>
                      <a:pt x="23" y="116"/>
                    </a:lnTo>
                    <a:lnTo>
                      <a:pt x="19" y="129"/>
                    </a:lnTo>
                    <a:lnTo>
                      <a:pt x="10" y="156"/>
                    </a:lnTo>
                    <a:lnTo>
                      <a:pt x="3" y="181"/>
                    </a:lnTo>
                    <a:lnTo>
                      <a:pt x="1" y="195"/>
                    </a:lnTo>
                    <a:lnTo>
                      <a:pt x="0" y="208"/>
                    </a:lnTo>
                    <a:lnTo>
                      <a:pt x="0" y="208"/>
                    </a:lnTo>
                    <a:lnTo>
                      <a:pt x="0" y="210"/>
                    </a:lnTo>
                    <a:lnTo>
                      <a:pt x="1" y="211"/>
                    </a:lnTo>
                    <a:lnTo>
                      <a:pt x="2" y="212"/>
                    </a:lnTo>
                    <a:lnTo>
                      <a:pt x="4" y="212"/>
                    </a:lnTo>
                    <a:lnTo>
                      <a:pt x="6" y="212"/>
                    </a:lnTo>
                    <a:lnTo>
                      <a:pt x="7" y="211"/>
                    </a:lnTo>
                    <a:lnTo>
                      <a:pt x="8" y="210"/>
                    </a:lnTo>
                    <a:lnTo>
                      <a:pt x="9" y="208"/>
                    </a:lnTo>
                    <a:lnTo>
                      <a:pt x="9" y="208"/>
                    </a:lnTo>
                    <a:lnTo>
                      <a:pt x="10" y="200"/>
                    </a:lnTo>
                    <a:lnTo>
                      <a:pt x="11" y="192"/>
                    </a:lnTo>
                    <a:lnTo>
                      <a:pt x="15" y="176"/>
                    </a:lnTo>
                    <a:lnTo>
                      <a:pt x="26" y="144"/>
                    </a:lnTo>
                    <a:lnTo>
                      <a:pt x="26" y="144"/>
                    </a:lnTo>
                    <a:lnTo>
                      <a:pt x="29" y="131"/>
                    </a:lnTo>
                    <a:lnTo>
                      <a:pt x="32" y="117"/>
                    </a:lnTo>
                    <a:lnTo>
                      <a:pt x="37" y="91"/>
                    </a:lnTo>
                    <a:lnTo>
                      <a:pt x="37" y="91"/>
                    </a:lnTo>
                    <a:lnTo>
                      <a:pt x="41" y="67"/>
                    </a:lnTo>
                    <a:lnTo>
                      <a:pt x="46" y="42"/>
                    </a:lnTo>
                    <a:lnTo>
                      <a:pt x="46" y="42"/>
                    </a:lnTo>
                    <a:lnTo>
                      <a:pt x="50" y="33"/>
                    </a:lnTo>
                    <a:lnTo>
                      <a:pt x="55" y="23"/>
                    </a:lnTo>
                    <a:lnTo>
                      <a:pt x="59" y="14"/>
                    </a:lnTo>
                    <a:lnTo>
                      <a:pt x="60" y="9"/>
                    </a:lnTo>
                    <a:lnTo>
                      <a:pt x="61" y="4"/>
                    </a:lnTo>
                    <a:lnTo>
                      <a:pt x="61" y="4"/>
                    </a:lnTo>
                    <a:lnTo>
                      <a:pt x="61" y="3"/>
                    </a:lnTo>
                    <a:lnTo>
                      <a:pt x="60" y="1"/>
                    </a:lnTo>
                    <a:lnTo>
                      <a:pt x="59" y="0"/>
                    </a:lnTo>
                    <a:lnTo>
                      <a:pt x="57" y="0"/>
                    </a:lnTo>
                    <a:lnTo>
                      <a:pt x="54" y="1"/>
                    </a:lnTo>
                    <a:lnTo>
                      <a:pt x="53" y="3"/>
                    </a:lnTo>
                    <a:lnTo>
                      <a:pt x="52" y="4"/>
                    </a:lnTo>
                    <a:lnTo>
                      <a:pt x="52" y="4"/>
                    </a:lnTo>
                    <a:close/>
                  </a:path>
                </a:pathLst>
              </a:custGeom>
              <a:grpFill/>
              <a:ln w="9525">
                <a:solidFill>
                  <a:srgbClr val="BBD6D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17" name="chenying0907 171"/>
              <p:cNvSpPr/>
              <p:nvPr/>
            </p:nvSpPr>
            <p:spPr bwMode="auto">
              <a:xfrm>
                <a:off x="4357688" y="2209800"/>
                <a:ext cx="36513" cy="90488"/>
              </a:xfrm>
              <a:custGeom>
                <a:avLst/>
                <a:gdLst/>
                <a:ahLst/>
                <a:cxnLst>
                  <a:cxn ang="0">
                    <a:pos x="60" y="1"/>
                  </a:cxn>
                  <a:cxn ang="0">
                    <a:pos x="60" y="1"/>
                  </a:cxn>
                  <a:cxn ang="0">
                    <a:pos x="51" y="10"/>
                  </a:cxn>
                  <a:cxn ang="0">
                    <a:pos x="43" y="22"/>
                  </a:cxn>
                  <a:cxn ang="0">
                    <a:pos x="37" y="34"/>
                  </a:cxn>
                  <a:cxn ang="0">
                    <a:pos x="33" y="48"/>
                  </a:cxn>
                  <a:cxn ang="0">
                    <a:pos x="29" y="61"/>
                  </a:cxn>
                  <a:cxn ang="0">
                    <a:pos x="25" y="75"/>
                  </a:cxn>
                  <a:cxn ang="0">
                    <a:pos x="20" y="100"/>
                  </a:cxn>
                  <a:cxn ang="0">
                    <a:pos x="20" y="100"/>
                  </a:cxn>
                  <a:cxn ang="0">
                    <a:pos x="15" y="115"/>
                  </a:cxn>
                  <a:cxn ang="0">
                    <a:pos x="6" y="135"/>
                  </a:cxn>
                  <a:cxn ang="0">
                    <a:pos x="3" y="147"/>
                  </a:cxn>
                  <a:cxn ang="0">
                    <a:pos x="0" y="156"/>
                  </a:cxn>
                  <a:cxn ang="0">
                    <a:pos x="0" y="164"/>
                  </a:cxn>
                  <a:cxn ang="0">
                    <a:pos x="1" y="166"/>
                  </a:cxn>
                  <a:cxn ang="0">
                    <a:pos x="3" y="170"/>
                  </a:cxn>
                  <a:cxn ang="0">
                    <a:pos x="3" y="170"/>
                  </a:cxn>
                  <a:cxn ang="0">
                    <a:pos x="4" y="170"/>
                  </a:cxn>
                  <a:cxn ang="0">
                    <a:pos x="6" y="171"/>
                  </a:cxn>
                  <a:cxn ang="0">
                    <a:pos x="9" y="169"/>
                  </a:cxn>
                  <a:cxn ang="0">
                    <a:pos x="10" y="167"/>
                  </a:cxn>
                  <a:cxn ang="0">
                    <a:pos x="11" y="165"/>
                  </a:cxn>
                  <a:cxn ang="0">
                    <a:pos x="10" y="164"/>
                  </a:cxn>
                  <a:cxn ang="0">
                    <a:pos x="9" y="162"/>
                  </a:cxn>
                  <a:cxn ang="0">
                    <a:pos x="9" y="162"/>
                  </a:cxn>
                  <a:cxn ang="0">
                    <a:pos x="10" y="159"/>
                  </a:cxn>
                  <a:cxn ang="0">
                    <a:pos x="14" y="152"/>
                  </a:cxn>
                  <a:cxn ang="0">
                    <a:pos x="18" y="138"/>
                  </a:cxn>
                  <a:cxn ang="0">
                    <a:pos x="18" y="138"/>
                  </a:cxn>
                  <a:cxn ang="0">
                    <a:pos x="24" y="119"/>
                  </a:cxn>
                  <a:cxn ang="0">
                    <a:pos x="29" y="100"/>
                  </a:cxn>
                  <a:cxn ang="0">
                    <a:pos x="29" y="100"/>
                  </a:cxn>
                  <a:cxn ang="0">
                    <a:pos x="34" y="76"/>
                  </a:cxn>
                  <a:cxn ang="0">
                    <a:pos x="38" y="63"/>
                  </a:cxn>
                  <a:cxn ang="0">
                    <a:pos x="41" y="51"/>
                  </a:cxn>
                  <a:cxn ang="0">
                    <a:pos x="47" y="38"/>
                  </a:cxn>
                  <a:cxn ang="0">
                    <a:pos x="52" y="27"/>
                  </a:cxn>
                  <a:cxn ang="0">
                    <a:pos x="58" y="17"/>
                  </a:cxn>
                  <a:cxn ang="0">
                    <a:pos x="66" y="7"/>
                  </a:cxn>
                  <a:cxn ang="0">
                    <a:pos x="66" y="7"/>
                  </a:cxn>
                  <a:cxn ang="0">
                    <a:pos x="67" y="6"/>
                  </a:cxn>
                  <a:cxn ang="0">
                    <a:pos x="68" y="4"/>
                  </a:cxn>
                  <a:cxn ang="0">
                    <a:pos x="67" y="3"/>
                  </a:cxn>
                  <a:cxn ang="0">
                    <a:pos x="66" y="1"/>
                  </a:cxn>
                  <a:cxn ang="0">
                    <a:pos x="65" y="0"/>
                  </a:cxn>
                  <a:cxn ang="0">
                    <a:pos x="63" y="0"/>
                  </a:cxn>
                  <a:cxn ang="0">
                    <a:pos x="61" y="0"/>
                  </a:cxn>
                  <a:cxn ang="0">
                    <a:pos x="60" y="1"/>
                  </a:cxn>
                  <a:cxn ang="0">
                    <a:pos x="60" y="1"/>
                  </a:cxn>
                </a:cxnLst>
                <a:rect l="0" t="0" r="r" b="b"/>
                <a:pathLst>
                  <a:path w="68" h="171">
                    <a:moveTo>
                      <a:pt x="60" y="1"/>
                    </a:moveTo>
                    <a:lnTo>
                      <a:pt x="60" y="1"/>
                    </a:lnTo>
                    <a:lnTo>
                      <a:pt x="51" y="10"/>
                    </a:lnTo>
                    <a:lnTo>
                      <a:pt x="43" y="22"/>
                    </a:lnTo>
                    <a:lnTo>
                      <a:pt x="37" y="34"/>
                    </a:lnTo>
                    <a:lnTo>
                      <a:pt x="33" y="48"/>
                    </a:lnTo>
                    <a:lnTo>
                      <a:pt x="29" y="61"/>
                    </a:lnTo>
                    <a:lnTo>
                      <a:pt x="25" y="75"/>
                    </a:lnTo>
                    <a:lnTo>
                      <a:pt x="20" y="100"/>
                    </a:lnTo>
                    <a:lnTo>
                      <a:pt x="20" y="100"/>
                    </a:lnTo>
                    <a:lnTo>
                      <a:pt x="15" y="115"/>
                    </a:lnTo>
                    <a:lnTo>
                      <a:pt x="6" y="135"/>
                    </a:lnTo>
                    <a:lnTo>
                      <a:pt x="3" y="147"/>
                    </a:lnTo>
                    <a:lnTo>
                      <a:pt x="0" y="156"/>
                    </a:lnTo>
                    <a:lnTo>
                      <a:pt x="0" y="164"/>
                    </a:lnTo>
                    <a:lnTo>
                      <a:pt x="1" y="166"/>
                    </a:lnTo>
                    <a:lnTo>
                      <a:pt x="3" y="170"/>
                    </a:lnTo>
                    <a:lnTo>
                      <a:pt x="3" y="170"/>
                    </a:lnTo>
                    <a:lnTo>
                      <a:pt x="4" y="170"/>
                    </a:lnTo>
                    <a:lnTo>
                      <a:pt x="6" y="171"/>
                    </a:lnTo>
                    <a:lnTo>
                      <a:pt x="9" y="169"/>
                    </a:lnTo>
                    <a:lnTo>
                      <a:pt x="10" y="167"/>
                    </a:lnTo>
                    <a:lnTo>
                      <a:pt x="11" y="165"/>
                    </a:lnTo>
                    <a:lnTo>
                      <a:pt x="10" y="164"/>
                    </a:lnTo>
                    <a:lnTo>
                      <a:pt x="9" y="162"/>
                    </a:lnTo>
                    <a:lnTo>
                      <a:pt x="9" y="162"/>
                    </a:lnTo>
                    <a:lnTo>
                      <a:pt x="10" y="159"/>
                    </a:lnTo>
                    <a:lnTo>
                      <a:pt x="14" y="152"/>
                    </a:lnTo>
                    <a:lnTo>
                      <a:pt x="18" y="138"/>
                    </a:lnTo>
                    <a:lnTo>
                      <a:pt x="18" y="138"/>
                    </a:lnTo>
                    <a:lnTo>
                      <a:pt x="24" y="119"/>
                    </a:lnTo>
                    <a:lnTo>
                      <a:pt x="29" y="100"/>
                    </a:lnTo>
                    <a:lnTo>
                      <a:pt x="29" y="100"/>
                    </a:lnTo>
                    <a:lnTo>
                      <a:pt x="34" y="76"/>
                    </a:lnTo>
                    <a:lnTo>
                      <a:pt x="38" y="63"/>
                    </a:lnTo>
                    <a:lnTo>
                      <a:pt x="41" y="51"/>
                    </a:lnTo>
                    <a:lnTo>
                      <a:pt x="47" y="38"/>
                    </a:lnTo>
                    <a:lnTo>
                      <a:pt x="52" y="27"/>
                    </a:lnTo>
                    <a:lnTo>
                      <a:pt x="58" y="17"/>
                    </a:lnTo>
                    <a:lnTo>
                      <a:pt x="66" y="7"/>
                    </a:lnTo>
                    <a:lnTo>
                      <a:pt x="66" y="7"/>
                    </a:lnTo>
                    <a:lnTo>
                      <a:pt x="67" y="6"/>
                    </a:lnTo>
                    <a:lnTo>
                      <a:pt x="68" y="4"/>
                    </a:lnTo>
                    <a:lnTo>
                      <a:pt x="67" y="3"/>
                    </a:lnTo>
                    <a:lnTo>
                      <a:pt x="66" y="1"/>
                    </a:lnTo>
                    <a:lnTo>
                      <a:pt x="65" y="0"/>
                    </a:lnTo>
                    <a:lnTo>
                      <a:pt x="63" y="0"/>
                    </a:lnTo>
                    <a:lnTo>
                      <a:pt x="61" y="0"/>
                    </a:lnTo>
                    <a:lnTo>
                      <a:pt x="60" y="1"/>
                    </a:lnTo>
                    <a:lnTo>
                      <a:pt x="60" y="1"/>
                    </a:lnTo>
                    <a:close/>
                  </a:path>
                </a:pathLst>
              </a:custGeom>
              <a:grpFill/>
              <a:ln w="9525">
                <a:solidFill>
                  <a:srgbClr val="BBD6D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18" name="chenying0907 172"/>
              <p:cNvSpPr/>
              <p:nvPr/>
            </p:nvSpPr>
            <p:spPr bwMode="auto">
              <a:xfrm>
                <a:off x="4383088" y="2219325"/>
                <a:ext cx="33338" cy="63500"/>
              </a:xfrm>
              <a:custGeom>
                <a:avLst/>
                <a:gdLst/>
                <a:ahLst/>
                <a:cxnLst>
                  <a:cxn ang="0">
                    <a:pos x="55" y="0"/>
                  </a:cxn>
                  <a:cxn ang="0">
                    <a:pos x="55" y="0"/>
                  </a:cxn>
                  <a:cxn ang="0">
                    <a:pos x="50" y="2"/>
                  </a:cxn>
                  <a:cxn ang="0">
                    <a:pos x="46" y="5"/>
                  </a:cxn>
                  <a:cxn ang="0">
                    <a:pos x="42" y="8"/>
                  </a:cxn>
                  <a:cxn ang="0">
                    <a:pos x="39" y="11"/>
                  </a:cxn>
                  <a:cxn ang="0">
                    <a:pos x="33" y="19"/>
                  </a:cxn>
                  <a:cxn ang="0">
                    <a:pos x="29" y="30"/>
                  </a:cxn>
                  <a:cxn ang="0">
                    <a:pos x="29" y="30"/>
                  </a:cxn>
                  <a:cxn ang="0">
                    <a:pos x="13" y="70"/>
                  </a:cxn>
                  <a:cxn ang="0">
                    <a:pos x="6" y="91"/>
                  </a:cxn>
                  <a:cxn ang="0">
                    <a:pos x="0" y="112"/>
                  </a:cxn>
                  <a:cxn ang="0">
                    <a:pos x="0" y="112"/>
                  </a:cxn>
                  <a:cxn ang="0">
                    <a:pos x="0" y="114"/>
                  </a:cxn>
                  <a:cxn ang="0">
                    <a:pos x="1" y="116"/>
                  </a:cxn>
                  <a:cxn ang="0">
                    <a:pos x="2" y="118"/>
                  </a:cxn>
                  <a:cxn ang="0">
                    <a:pos x="4" y="118"/>
                  </a:cxn>
                  <a:cxn ang="0">
                    <a:pos x="6" y="119"/>
                  </a:cxn>
                  <a:cxn ang="0">
                    <a:pos x="7" y="118"/>
                  </a:cxn>
                  <a:cxn ang="0">
                    <a:pos x="8" y="116"/>
                  </a:cxn>
                  <a:cxn ang="0">
                    <a:pos x="9" y="114"/>
                  </a:cxn>
                  <a:cxn ang="0">
                    <a:pos x="9" y="114"/>
                  </a:cxn>
                  <a:cxn ang="0">
                    <a:pos x="13" y="100"/>
                  </a:cxn>
                  <a:cxn ang="0">
                    <a:pos x="17" y="84"/>
                  </a:cxn>
                  <a:cxn ang="0">
                    <a:pos x="23" y="70"/>
                  </a:cxn>
                  <a:cxn ang="0">
                    <a:pos x="30" y="56"/>
                  </a:cxn>
                  <a:cxn ang="0">
                    <a:pos x="30" y="56"/>
                  </a:cxn>
                  <a:cxn ang="0">
                    <a:pos x="34" y="42"/>
                  </a:cxn>
                  <a:cxn ang="0">
                    <a:pos x="39" y="29"/>
                  </a:cxn>
                  <a:cxn ang="0">
                    <a:pos x="42" y="22"/>
                  </a:cxn>
                  <a:cxn ang="0">
                    <a:pos x="46" y="17"/>
                  </a:cxn>
                  <a:cxn ang="0">
                    <a:pos x="51" y="12"/>
                  </a:cxn>
                  <a:cxn ang="0">
                    <a:pos x="57" y="9"/>
                  </a:cxn>
                  <a:cxn ang="0">
                    <a:pos x="57" y="9"/>
                  </a:cxn>
                  <a:cxn ang="0">
                    <a:pos x="60" y="8"/>
                  </a:cxn>
                  <a:cxn ang="0">
                    <a:pos x="61" y="7"/>
                  </a:cxn>
                  <a:cxn ang="0">
                    <a:pos x="62" y="5"/>
                  </a:cxn>
                  <a:cxn ang="0">
                    <a:pos x="61" y="3"/>
                  </a:cxn>
                  <a:cxn ang="0">
                    <a:pos x="61" y="2"/>
                  </a:cxn>
                  <a:cxn ang="0">
                    <a:pos x="60" y="0"/>
                  </a:cxn>
                  <a:cxn ang="0">
                    <a:pos x="57" y="0"/>
                  </a:cxn>
                  <a:cxn ang="0">
                    <a:pos x="55" y="0"/>
                  </a:cxn>
                  <a:cxn ang="0">
                    <a:pos x="55" y="0"/>
                  </a:cxn>
                </a:cxnLst>
                <a:rect l="0" t="0" r="r" b="b"/>
                <a:pathLst>
                  <a:path w="62" h="119">
                    <a:moveTo>
                      <a:pt x="55" y="0"/>
                    </a:moveTo>
                    <a:lnTo>
                      <a:pt x="55" y="0"/>
                    </a:lnTo>
                    <a:lnTo>
                      <a:pt x="50" y="2"/>
                    </a:lnTo>
                    <a:lnTo>
                      <a:pt x="46" y="5"/>
                    </a:lnTo>
                    <a:lnTo>
                      <a:pt x="42" y="8"/>
                    </a:lnTo>
                    <a:lnTo>
                      <a:pt x="39" y="11"/>
                    </a:lnTo>
                    <a:lnTo>
                      <a:pt x="33" y="19"/>
                    </a:lnTo>
                    <a:lnTo>
                      <a:pt x="29" y="30"/>
                    </a:lnTo>
                    <a:lnTo>
                      <a:pt x="29" y="30"/>
                    </a:lnTo>
                    <a:lnTo>
                      <a:pt x="13" y="70"/>
                    </a:lnTo>
                    <a:lnTo>
                      <a:pt x="6" y="91"/>
                    </a:lnTo>
                    <a:lnTo>
                      <a:pt x="0" y="112"/>
                    </a:lnTo>
                    <a:lnTo>
                      <a:pt x="0" y="112"/>
                    </a:lnTo>
                    <a:lnTo>
                      <a:pt x="0" y="114"/>
                    </a:lnTo>
                    <a:lnTo>
                      <a:pt x="1" y="116"/>
                    </a:lnTo>
                    <a:lnTo>
                      <a:pt x="2" y="118"/>
                    </a:lnTo>
                    <a:lnTo>
                      <a:pt x="4" y="118"/>
                    </a:lnTo>
                    <a:lnTo>
                      <a:pt x="6" y="119"/>
                    </a:lnTo>
                    <a:lnTo>
                      <a:pt x="7" y="118"/>
                    </a:lnTo>
                    <a:lnTo>
                      <a:pt x="8" y="116"/>
                    </a:lnTo>
                    <a:lnTo>
                      <a:pt x="9" y="114"/>
                    </a:lnTo>
                    <a:lnTo>
                      <a:pt x="9" y="114"/>
                    </a:lnTo>
                    <a:lnTo>
                      <a:pt x="13" y="100"/>
                    </a:lnTo>
                    <a:lnTo>
                      <a:pt x="17" y="84"/>
                    </a:lnTo>
                    <a:lnTo>
                      <a:pt x="23" y="70"/>
                    </a:lnTo>
                    <a:lnTo>
                      <a:pt x="30" y="56"/>
                    </a:lnTo>
                    <a:lnTo>
                      <a:pt x="30" y="56"/>
                    </a:lnTo>
                    <a:lnTo>
                      <a:pt x="34" y="42"/>
                    </a:lnTo>
                    <a:lnTo>
                      <a:pt x="39" y="29"/>
                    </a:lnTo>
                    <a:lnTo>
                      <a:pt x="42" y="22"/>
                    </a:lnTo>
                    <a:lnTo>
                      <a:pt x="46" y="17"/>
                    </a:lnTo>
                    <a:lnTo>
                      <a:pt x="51" y="12"/>
                    </a:lnTo>
                    <a:lnTo>
                      <a:pt x="57" y="9"/>
                    </a:lnTo>
                    <a:lnTo>
                      <a:pt x="57" y="9"/>
                    </a:lnTo>
                    <a:lnTo>
                      <a:pt x="60" y="8"/>
                    </a:lnTo>
                    <a:lnTo>
                      <a:pt x="61" y="7"/>
                    </a:lnTo>
                    <a:lnTo>
                      <a:pt x="62" y="5"/>
                    </a:lnTo>
                    <a:lnTo>
                      <a:pt x="61" y="3"/>
                    </a:lnTo>
                    <a:lnTo>
                      <a:pt x="61" y="2"/>
                    </a:lnTo>
                    <a:lnTo>
                      <a:pt x="60" y="0"/>
                    </a:lnTo>
                    <a:lnTo>
                      <a:pt x="57" y="0"/>
                    </a:lnTo>
                    <a:lnTo>
                      <a:pt x="55" y="0"/>
                    </a:lnTo>
                    <a:lnTo>
                      <a:pt x="55" y="0"/>
                    </a:lnTo>
                    <a:close/>
                  </a:path>
                </a:pathLst>
              </a:custGeom>
              <a:grpFill/>
              <a:ln w="9525">
                <a:solidFill>
                  <a:srgbClr val="BBD6D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19" name="chenying0907 173"/>
              <p:cNvSpPr/>
              <p:nvPr/>
            </p:nvSpPr>
            <p:spPr bwMode="auto">
              <a:xfrm>
                <a:off x="4403725" y="2228850"/>
                <a:ext cx="17463" cy="52388"/>
              </a:xfrm>
              <a:custGeom>
                <a:avLst/>
                <a:gdLst/>
                <a:ahLst/>
                <a:cxnLst>
                  <a:cxn ang="0">
                    <a:pos x="27" y="1"/>
                  </a:cxn>
                  <a:cxn ang="0">
                    <a:pos x="27" y="1"/>
                  </a:cxn>
                  <a:cxn ang="0">
                    <a:pos x="24" y="2"/>
                  </a:cxn>
                  <a:cxn ang="0">
                    <a:pos x="22" y="6"/>
                  </a:cxn>
                  <a:cxn ang="0">
                    <a:pos x="17" y="12"/>
                  </a:cxn>
                  <a:cxn ang="0">
                    <a:pos x="15" y="20"/>
                  </a:cxn>
                  <a:cxn ang="0">
                    <a:pos x="14" y="27"/>
                  </a:cxn>
                  <a:cxn ang="0">
                    <a:pos x="14" y="27"/>
                  </a:cxn>
                  <a:cxn ang="0">
                    <a:pos x="12" y="45"/>
                  </a:cxn>
                  <a:cxn ang="0">
                    <a:pos x="10" y="61"/>
                  </a:cxn>
                  <a:cxn ang="0">
                    <a:pos x="6" y="78"/>
                  </a:cxn>
                  <a:cxn ang="0">
                    <a:pos x="0" y="94"/>
                  </a:cxn>
                  <a:cxn ang="0">
                    <a:pos x="0" y="94"/>
                  </a:cxn>
                  <a:cxn ang="0">
                    <a:pos x="0" y="96"/>
                  </a:cxn>
                  <a:cxn ang="0">
                    <a:pos x="0" y="97"/>
                  </a:cxn>
                  <a:cxn ang="0">
                    <a:pos x="1" y="100"/>
                  </a:cxn>
                  <a:cxn ang="0">
                    <a:pos x="3" y="100"/>
                  </a:cxn>
                  <a:cxn ang="0">
                    <a:pos x="6" y="100"/>
                  </a:cxn>
                  <a:cxn ang="0">
                    <a:pos x="8" y="98"/>
                  </a:cxn>
                  <a:cxn ang="0">
                    <a:pos x="9" y="96"/>
                  </a:cxn>
                  <a:cxn ang="0">
                    <a:pos x="9" y="96"/>
                  </a:cxn>
                  <a:cxn ang="0">
                    <a:pos x="13" y="85"/>
                  </a:cxn>
                  <a:cxn ang="0">
                    <a:pos x="15" y="80"/>
                  </a:cxn>
                  <a:cxn ang="0">
                    <a:pos x="18" y="75"/>
                  </a:cxn>
                  <a:cxn ang="0">
                    <a:pos x="18" y="75"/>
                  </a:cxn>
                  <a:cxn ang="0">
                    <a:pos x="19" y="72"/>
                  </a:cxn>
                  <a:cxn ang="0">
                    <a:pos x="21" y="69"/>
                  </a:cxn>
                  <a:cxn ang="0">
                    <a:pos x="21" y="62"/>
                  </a:cxn>
                  <a:cxn ang="0">
                    <a:pos x="22" y="49"/>
                  </a:cxn>
                  <a:cxn ang="0">
                    <a:pos x="22" y="49"/>
                  </a:cxn>
                  <a:cxn ang="0">
                    <a:pos x="23" y="28"/>
                  </a:cxn>
                  <a:cxn ang="0">
                    <a:pos x="24" y="22"/>
                  </a:cxn>
                  <a:cxn ang="0">
                    <a:pos x="25" y="17"/>
                  </a:cxn>
                  <a:cxn ang="0">
                    <a:pos x="27" y="13"/>
                  </a:cxn>
                  <a:cxn ang="0">
                    <a:pos x="30" y="10"/>
                  </a:cxn>
                  <a:cxn ang="0">
                    <a:pos x="30" y="10"/>
                  </a:cxn>
                  <a:cxn ang="0">
                    <a:pos x="31" y="9"/>
                  </a:cxn>
                  <a:cxn ang="0">
                    <a:pos x="32" y="8"/>
                  </a:cxn>
                  <a:cxn ang="0">
                    <a:pos x="33" y="3"/>
                  </a:cxn>
                  <a:cxn ang="0">
                    <a:pos x="32" y="2"/>
                  </a:cxn>
                  <a:cxn ang="0">
                    <a:pos x="31" y="1"/>
                  </a:cxn>
                  <a:cxn ang="0">
                    <a:pos x="29" y="0"/>
                  </a:cxn>
                  <a:cxn ang="0">
                    <a:pos x="27" y="1"/>
                  </a:cxn>
                  <a:cxn ang="0">
                    <a:pos x="27" y="1"/>
                  </a:cxn>
                </a:cxnLst>
                <a:rect l="0" t="0" r="r" b="b"/>
                <a:pathLst>
                  <a:path w="33" h="100">
                    <a:moveTo>
                      <a:pt x="27" y="1"/>
                    </a:moveTo>
                    <a:lnTo>
                      <a:pt x="27" y="1"/>
                    </a:lnTo>
                    <a:lnTo>
                      <a:pt x="24" y="2"/>
                    </a:lnTo>
                    <a:lnTo>
                      <a:pt x="22" y="6"/>
                    </a:lnTo>
                    <a:lnTo>
                      <a:pt x="17" y="12"/>
                    </a:lnTo>
                    <a:lnTo>
                      <a:pt x="15" y="20"/>
                    </a:lnTo>
                    <a:lnTo>
                      <a:pt x="14" y="27"/>
                    </a:lnTo>
                    <a:lnTo>
                      <a:pt x="14" y="27"/>
                    </a:lnTo>
                    <a:lnTo>
                      <a:pt x="12" y="45"/>
                    </a:lnTo>
                    <a:lnTo>
                      <a:pt x="10" y="61"/>
                    </a:lnTo>
                    <a:lnTo>
                      <a:pt x="6" y="78"/>
                    </a:lnTo>
                    <a:lnTo>
                      <a:pt x="0" y="94"/>
                    </a:lnTo>
                    <a:lnTo>
                      <a:pt x="0" y="94"/>
                    </a:lnTo>
                    <a:lnTo>
                      <a:pt x="0" y="96"/>
                    </a:lnTo>
                    <a:lnTo>
                      <a:pt x="0" y="97"/>
                    </a:lnTo>
                    <a:lnTo>
                      <a:pt x="1" y="100"/>
                    </a:lnTo>
                    <a:lnTo>
                      <a:pt x="3" y="100"/>
                    </a:lnTo>
                    <a:lnTo>
                      <a:pt x="6" y="100"/>
                    </a:lnTo>
                    <a:lnTo>
                      <a:pt x="8" y="98"/>
                    </a:lnTo>
                    <a:lnTo>
                      <a:pt x="9" y="96"/>
                    </a:lnTo>
                    <a:lnTo>
                      <a:pt x="9" y="96"/>
                    </a:lnTo>
                    <a:lnTo>
                      <a:pt x="13" y="85"/>
                    </a:lnTo>
                    <a:lnTo>
                      <a:pt x="15" y="80"/>
                    </a:lnTo>
                    <a:lnTo>
                      <a:pt x="18" y="75"/>
                    </a:lnTo>
                    <a:lnTo>
                      <a:pt x="18" y="75"/>
                    </a:lnTo>
                    <a:lnTo>
                      <a:pt x="19" y="72"/>
                    </a:lnTo>
                    <a:lnTo>
                      <a:pt x="21" y="69"/>
                    </a:lnTo>
                    <a:lnTo>
                      <a:pt x="21" y="62"/>
                    </a:lnTo>
                    <a:lnTo>
                      <a:pt x="22" y="49"/>
                    </a:lnTo>
                    <a:lnTo>
                      <a:pt x="22" y="49"/>
                    </a:lnTo>
                    <a:lnTo>
                      <a:pt x="23" y="28"/>
                    </a:lnTo>
                    <a:lnTo>
                      <a:pt x="24" y="22"/>
                    </a:lnTo>
                    <a:lnTo>
                      <a:pt x="25" y="17"/>
                    </a:lnTo>
                    <a:lnTo>
                      <a:pt x="27" y="13"/>
                    </a:lnTo>
                    <a:lnTo>
                      <a:pt x="30" y="10"/>
                    </a:lnTo>
                    <a:lnTo>
                      <a:pt x="30" y="10"/>
                    </a:lnTo>
                    <a:lnTo>
                      <a:pt x="31" y="9"/>
                    </a:lnTo>
                    <a:lnTo>
                      <a:pt x="32" y="8"/>
                    </a:lnTo>
                    <a:lnTo>
                      <a:pt x="33" y="3"/>
                    </a:lnTo>
                    <a:lnTo>
                      <a:pt x="32" y="2"/>
                    </a:lnTo>
                    <a:lnTo>
                      <a:pt x="31" y="1"/>
                    </a:lnTo>
                    <a:lnTo>
                      <a:pt x="29" y="0"/>
                    </a:lnTo>
                    <a:lnTo>
                      <a:pt x="27" y="1"/>
                    </a:lnTo>
                    <a:lnTo>
                      <a:pt x="27" y="1"/>
                    </a:lnTo>
                    <a:close/>
                  </a:path>
                </a:pathLst>
              </a:custGeom>
              <a:grpFill/>
              <a:ln w="9525">
                <a:solidFill>
                  <a:srgbClr val="BBD6D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20" name="chenying0907 174"/>
              <p:cNvSpPr/>
              <p:nvPr/>
            </p:nvSpPr>
            <p:spPr bwMode="auto">
              <a:xfrm>
                <a:off x="4340225" y="2436813"/>
                <a:ext cx="4763" cy="42863"/>
              </a:xfrm>
              <a:custGeom>
                <a:avLst/>
                <a:gdLst/>
                <a:ahLst/>
                <a:cxnLst>
                  <a:cxn ang="0">
                    <a:pos x="0" y="5"/>
                  </a:cxn>
                  <a:cxn ang="0">
                    <a:pos x="0" y="76"/>
                  </a:cxn>
                  <a:cxn ang="0">
                    <a:pos x="0" y="76"/>
                  </a:cxn>
                  <a:cxn ang="0">
                    <a:pos x="1" y="78"/>
                  </a:cxn>
                  <a:cxn ang="0">
                    <a:pos x="2" y="79"/>
                  </a:cxn>
                  <a:cxn ang="0">
                    <a:pos x="3" y="80"/>
                  </a:cxn>
                  <a:cxn ang="0">
                    <a:pos x="5" y="80"/>
                  </a:cxn>
                  <a:cxn ang="0">
                    <a:pos x="6" y="80"/>
                  </a:cxn>
                  <a:cxn ang="0">
                    <a:pos x="8" y="79"/>
                  </a:cxn>
                  <a:cxn ang="0">
                    <a:pos x="9" y="78"/>
                  </a:cxn>
                  <a:cxn ang="0">
                    <a:pos x="9" y="76"/>
                  </a:cxn>
                  <a:cxn ang="0">
                    <a:pos x="9" y="5"/>
                  </a:cxn>
                  <a:cxn ang="0">
                    <a:pos x="9" y="5"/>
                  </a:cxn>
                  <a:cxn ang="0">
                    <a:pos x="9" y="3"/>
                  </a:cxn>
                  <a:cxn ang="0">
                    <a:pos x="8" y="2"/>
                  </a:cxn>
                  <a:cxn ang="0">
                    <a:pos x="6" y="1"/>
                  </a:cxn>
                  <a:cxn ang="0">
                    <a:pos x="5" y="0"/>
                  </a:cxn>
                  <a:cxn ang="0">
                    <a:pos x="3" y="1"/>
                  </a:cxn>
                  <a:cxn ang="0">
                    <a:pos x="2" y="2"/>
                  </a:cxn>
                  <a:cxn ang="0">
                    <a:pos x="1" y="3"/>
                  </a:cxn>
                  <a:cxn ang="0">
                    <a:pos x="0" y="5"/>
                  </a:cxn>
                  <a:cxn ang="0">
                    <a:pos x="0" y="5"/>
                  </a:cxn>
                </a:cxnLst>
                <a:rect l="0" t="0" r="r" b="b"/>
                <a:pathLst>
                  <a:path w="9" h="80">
                    <a:moveTo>
                      <a:pt x="0" y="5"/>
                    </a:moveTo>
                    <a:lnTo>
                      <a:pt x="0" y="76"/>
                    </a:lnTo>
                    <a:lnTo>
                      <a:pt x="0" y="76"/>
                    </a:lnTo>
                    <a:lnTo>
                      <a:pt x="1" y="78"/>
                    </a:lnTo>
                    <a:lnTo>
                      <a:pt x="2" y="79"/>
                    </a:lnTo>
                    <a:lnTo>
                      <a:pt x="3" y="80"/>
                    </a:lnTo>
                    <a:lnTo>
                      <a:pt x="5" y="80"/>
                    </a:lnTo>
                    <a:lnTo>
                      <a:pt x="6" y="80"/>
                    </a:lnTo>
                    <a:lnTo>
                      <a:pt x="8" y="79"/>
                    </a:lnTo>
                    <a:lnTo>
                      <a:pt x="9" y="78"/>
                    </a:lnTo>
                    <a:lnTo>
                      <a:pt x="9" y="76"/>
                    </a:lnTo>
                    <a:lnTo>
                      <a:pt x="9" y="5"/>
                    </a:lnTo>
                    <a:lnTo>
                      <a:pt x="9" y="5"/>
                    </a:lnTo>
                    <a:lnTo>
                      <a:pt x="9" y="3"/>
                    </a:lnTo>
                    <a:lnTo>
                      <a:pt x="8" y="2"/>
                    </a:lnTo>
                    <a:lnTo>
                      <a:pt x="6" y="1"/>
                    </a:lnTo>
                    <a:lnTo>
                      <a:pt x="5" y="0"/>
                    </a:lnTo>
                    <a:lnTo>
                      <a:pt x="3" y="1"/>
                    </a:lnTo>
                    <a:lnTo>
                      <a:pt x="2" y="2"/>
                    </a:lnTo>
                    <a:lnTo>
                      <a:pt x="1" y="3"/>
                    </a:lnTo>
                    <a:lnTo>
                      <a:pt x="0" y="5"/>
                    </a:lnTo>
                    <a:lnTo>
                      <a:pt x="0" y="5"/>
                    </a:lnTo>
                    <a:close/>
                  </a:path>
                </a:pathLst>
              </a:custGeom>
              <a:grpFill/>
              <a:ln w="9525">
                <a:solidFill>
                  <a:srgbClr val="BBD6D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21" name="chenying0907 175"/>
              <p:cNvSpPr/>
              <p:nvPr/>
            </p:nvSpPr>
            <p:spPr bwMode="auto">
              <a:xfrm>
                <a:off x="4370388" y="2460625"/>
                <a:ext cx="11113" cy="65088"/>
              </a:xfrm>
              <a:custGeom>
                <a:avLst/>
                <a:gdLst/>
                <a:ahLst/>
                <a:cxnLst>
                  <a:cxn ang="0">
                    <a:pos x="12" y="2"/>
                  </a:cxn>
                  <a:cxn ang="0">
                    <a:pos x="12" y="2"/>
                  </a:cxn>
                  <a:cxn ang="0">
                    <a:pos x="9" y="9"/>
                  </a:cxn>
                  <a:cxn ang="0">
                    <a:pos x="7" y="15"/>
                  </a:cxn>
                  <a:cxn ang="0">
                    <a:pos x="3" y="29"/>
                  </a:cxn>
                  <a:cxn ang="0">
                    <a:pos x="1" y="44"/>
                  </a:cxn>
                  <a:cxn ang="0">
                    <a:pos x="0" y="59"/>
                  </a:cxn>
                  <a:cxn ang="0">
                    <a:pos x="1" y="90"/>
                  </a:cxn>
                  <a:cxn ang="0">
                    <a:pos x="2" y="118"/>
                  </a:cxn>
                  <a:cxn ang="0">
                    <a:pos x="2" y="118"/>
                  </a:cxn>
                  <a:cxn ang="0">
                    <a:pos x="3" y="120"/>
                  </a:cxn>
                  <a:cxn ang="0">
                    <a:pos x="4" y="122"/>
                  </a:cxn>
                  <a:cxn ang="0">
                    <a:pos x="5" y="123"/>
                  </a:cxn>
                  <a:cxn ang="0">
                    <a:pos x="7" y="123"/>
                  </a:cxn>
                  <a:cxn ang="0">
                    <a:pos x="9" y="123"/>
                  </a:cxn>
                  <a:cxn ang="0">
                    <a:pos x="10" y="122"/>
                  </a:cxn>
                  <a:cxn ang="0">
                    <a:pos x="11" y="120"/>
                  </a:cxn>
                  <a:cxn ang="0">
                    <a:pos x="11" y="118"/>
                  </a:cxn>
                  <a:cxn ang="0">
                    <a:pos x="11" y="118"/>
                  </a:cxn>
                  <a:cxn ang="0">
                    <a:pos x="10" y="91"/>
                  </a:cxn>
                  <a:cxn ang="0">
                    <a:pos x="10" y="61"/>
                  </a:cxn>
                  <a:cxn ang="0">
                    <a:pos x="10" y="47"/>
                  </a:cxn>
                  <a:cxn ang="0">
                    <a:pos x="12" y="32"/>
                  </a:cxn>
                  <a:cxn ang="0">
                    <a:pos x="15" y="19"/>
                  </a:cxn>
                  <a:cxn ang="0">
                    <a:pos x="17" y="13"/>
                  </a:cxn>
                  <a:cxn ang="0">
                    <a:pos x="20" y="8"/>
                  </a:cxn>
                  <a:cxn ang="0">
                    <a:pos x="20" y="8"/>
                  </a:cxn>
                  <a:cxn ang="0">
                    <a:pos x="22" y="5"/>
                  </a:cxn>
                  <a:cxn ang="0">
                    <a:pos x="20" y="3"/>
                  </a:cxn>
                  <a:cxn ang="0">
                    <a:pos x="19" y="1"/>
                  </a:cxn>
                  <a:cxn ang="0">
                    <a:pos x="18" y="0"/>
                  </a:cxn>
                  <a:cxn ang="0">
                    <a:pos x="17" y="0"/>
                  </a:cxn>
                  <a:cxn ang="0">
                    <a:pos x="15" y="0"/>
                  </a:cxn>
                  <a:cxn ang="0">
                    <a:pos x="13" y="0"/>
                  </a:cxn>
                  <a:cxn ang="0">
                    <a:pos x="12" y="2"/>
                  </a:cxn>
                  <a:cxn ang="0">
                    <a:pos x="12" y="2"/>
                  </a:cxn>
                </a:cxnLst>
                <a:rect l="0" t="0" r="r" b="b"/>
                <a:pathLst>
                  <a:path w="22" h="123">
                    <a:moveTo>
                      <a:pt x="12" y="2"/>
                    </a:moveTo>
                    <a:lnTo>
                      <a:pt x="12" y="2"/>
                    </a:lnTo>
                    <a:lnTo>
                      <a:pt x="9" y="9"/>
                    </a:lnTo>
                    <a:lnTo>
                      <a:pt x="7" y="15"/>
                    </a:lnTo>
                    <a:lnTo>
                      <a:pt x="3" y="29"/>
                    </a:lnTo>
                    <a:lnTo>
                      <a:pt x="1" y="44"/>
                    </a:lnTo>
                    <a:lnTo>
                      <a:pt x="0" y="59"/>
                    </a:lnTo>
                    <a:lnTo>
                      <a:pt x="1" y="90"/>
                    </a:lnTo>
                    <a:lnTo>
                      <a:pt x="2" y="118"/>
                    </a:lnTo>
                    <a:lnTo>
                      <a:pt x="2" y="118"/>
                    </a:lnTo>
                    <a:lnTo>
                      <a:pt x="3" y="120"/>
                    </a:lnTo>
                    <a:lnTo>
                      <a:pt x="4" y="122"/>
                    </a:lnTo>
                    <a:lnTo>
                      <a:pt x="5" y="123"/>
                    </a:lnTo>
                    <a:lnTo>
                      <a:pt x="7" y="123"/>
                    </a:lnTo>
                    <a:lnTo>
                      <a:pt x="9" y="123"/>
                    </a:lnTo>
                    <a:lnTo>
                      <a:pt x="10" y="122"/>
                    </a:lnTo>
                    <a:lnTo>
                      <a:pt x="11" y="120"/>
                    </a:lnTo>
                    <a:lnTo>
                      <a:pt x="11" y="118"/>
                    </a:lnTo>
                    <a:lnTo>
                      <a:pt x="11" y="118"/>
                    </a:lnTo>
                    <a:lnTo>
                      <a:pt x="10" y="91"/>
                    </a:lnTo>
                    <a:lnTo>
                      <a:pt x="10" y="61"/>
                    </a:lnTo>
                    <a:lnTo>
                      <a:pt x="10" y="47"/>
                    </a:lnTo>
                    <a:lnTo>
                      <a:pt x="12" y="32"/>
                    </a:lnTo>
                    <a:lnTo>
                      <a:pt x="15" y="19"/>
                    </a:lnTo>
                    <a:lnTo>
                      <a:pt x="17" y="13"/>
                    </a:lnTo>
                    <a:lnTo>
                      <a:pt x="20" y="8"/>
                    </a:lnTo>
                    <a:lnTo>
                      <a:pt x="20" y="8"/>
                    </a:lnTo>
                    <a:lnTo>
                      <a:pt x="22" y="5"/>
                    </a:lnTo>
                    <a:lnTo>
                      <a:pt x="20" y="3"/>
                    </a:lnTo>
                    <a:lnTo>
                      <a:pt x="19" y="1"/>
                    </a:lnTo>
                    <a:lnTo>
                      <a:pt x="18" y="0"/>
                    </a:lnTo>
                    <a:lnTo>
                      <a:pt x="17" y="0"/>
                    </a:lnTo>
                    <a:lnTo>
                      <a:pt x="15" y="0"/>
                    </a:lnTo>
                    <a:lnTo>
                      <a:pt x="13" y="0"/>
                    </a:lnTo>
                    <a:lnTo>
                      <a:pt x="12" y="2"/>
                    </a:lnTo>
                    <a:lnTo>
                      <a:pt x="12" y="2"/>
                    </a:lnTo>
                    <a:close/>
                  </a:path>
                </a:pathLst>
              </a:custGeom>
              <a:grpFill/>
              <a:ln w="9525">
                <a:solidFill>
                  <a:srgbClr val="BBD6D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22" name="chenying0907 176"/>
              <p:cNvSpPr/>
              <p:nvPr/>
            </p:nvSpPr>
            <p:spPr bwMode="auto">
              <a:xfrm>
                <a:off x="4395788" y="2492375"/>
                <a:ext cx="7938" cy="55563"/>
              </a:xfrm>
              <a:custGeom>
                <a:avLst/>
                <a:gdLst/>
                <a:ahLst/>
                <a:cxnLst>
                  <a:cxn ang="0">
                    <a:pos x="6" y="5"/>
                  </a:cxn>
                  <a:cxn ang="0">
                    <a:pos x="6" y="5"/>
                  </a:cxn>
                  <a:cxn ang="0">
                    <a:pos x="5" y="29"/>
                  </a:cxn>
                  <a:cxn ang="0">
                    <a:pos x="2" y="53"/>
                  </a:cxn>
                  <a:cxn ang="0">
                    <a:pos x="1" y="77"/>
                  </a:cxn>
                  <a:cxn ang="0">
                    <a:pos x="0" y="100"/>
                  </a:cxn>
                  <a:cxn ang="0">
                    <a:pos x="0" y="100"/>
                  </a:cxn>
                  <a:cxn ang="0">
                    <a:pos x="1" y="102"/>
                  </a:cxn>
                  <a:cxn ang="0">
                    <a:pos x="2" y="104"/>
                  </a:cxn>
                  <a:cxn ang="0">
                    <a:pos x="4" y="105"/>
                  </a:cxn>
                  <a:cxn ang="0">
                    <a:pos x="6" y="105"/>
                  </a:cxn>
                  <a:cxn ang="0">
                    <a:pos x="7" y="105"/>
                  </a:cxn>
                  <a:cxn ang="0">
                    <a:pos x="9" y="104"/>
                  </a:cxn>
                  <a:cxn ang="0">
                    <a:pos x="10" y="102"/>
                  </a:cxn>
                  <a:cxn ang="0">
                    <a:pos x="10" y="100"/>
                  </a:cxn>
                  <a:cxn ang="0">
                    <a:pos x="10" y="100"/>
                  </a:cxn>
                  <a:cxn ang="0">
                    <a:pos x="11" y="77"/>
                  </a:cxn>
                  <a:cxn ang="0">
                    <a:pos x="13" y="53"/>
                  </a:cxn>
                  <a:cxn ang="0">
                    <a:pos x="14" y="29"/>
                  </a:cxn>
                  <a:cxn ang="0">
                    <a:pos x="15" y="5"/>
                  </a:cxn>
                  <a:cxn ang="0">
                    <a:pos x="15" y="5"/>
                  </a:cxn>
                  <a:cxn ang="0">
                    <a:pos x="15" y="3"/>
                  </a:cxn>
                  <a:cxn ang="0">
                    <a:pos x="14" y="2"/>
                  </a:cxn>
                  <a:cxn ang="0">
                    <a:pos x="12" y="1"/>
                  </a:cxn>
                  <a:cxn ang="0">
                    <a:pos x="10" y="0"/>
                  </a:cxn>
                  <a:cxn ang="0">
                    <a:pos x="9" y="1"/>
                  </a:cxn>
                  <a:cxn ang="0">
                    <a:pos x="7" y="2"/>
                  </a:cxn>
                  <a:cxn ang="0">
                    <a:pos x="6" y="3"/>
                  </a:cxn>
                  <a:cxn ang="0">
                    <a:pos x="6" y="5"/>
                  </a:cxn>
                  <a:cxn ang="0">
                    <a:pos x="6" y="5"/>
                  </a:cxn>
                </a:cxnLst>
                <a:rect l="0" t="0" r="r" b="b"/>
                <a:pathLst>
                  <a:path w="15" h="105">
                    <a:moveTo>
                      <a:pt x="6" y="5"/>
                    </a:moveTo>
                    <a:lnTo>
                      <a:pt x="6" y="5"/>
                    </a:lnTo>
                    <a:lnTo>
                      <a:pt x="5" y="29"/>
                    </a:lnTo>
                    <a:lnTo>
                      <a:pt x="2" y="53"/>
                    </a:lnTo>
                    <a:lnTo>
                      <a:pt x="1" y="77"/>
                    </a:lnTo>
                    <a:lnTo>
                      <a:pt x="0" y="100"/>
                    </a:lnTo>
                    <a:lnTo>
                      <a:pt x="0" y="100"/>
                    </a:lnTo>
                    <a:lnTo>
                      <a:pt x="1" y="102"/>
                    </a:lnTo>
                    <a:lnTo>
                      <a:pt x="2" y="104"/>
                    </a:lnTo>
                    <a:lnTo>
                      <a:pt x="4" y="105"/>
                    </a:lnTo>
                    <a:lnTo>
                      <a:pt x="6" y="105"/>
                    </a:lnTo>
                    <a:lnTo>
                      <a:pt x="7" y="105"/>
                    </a:lnTo>
                    <a:lnTo>
                      <a:pt x="9" y="104"/>
                    </a:lnTo>
                    <a:lnTo>
                      <a:pt x="10" y="102"/>
                    </a:lnTo>
                    <a:lnTo>
                      <a:pt x="10" y="100"/>
                    </a:lnTo>
                    <a:lnTo>
                      <a:pt x="10" y="100"/>
                    </a:lnTo>
                    <a:lnTo>
                      <a:pt x="11" y="77"/>
                    </a:lnTo>
                    <a:lnTo>
                      <a:pt x="13" y="53"/>
                    </a:lnTo>
                    <a:lnTo>
                      <a:pt x="14" y="29"/>
                    </a:lnTo>
                    <a:lnTo>
                      <a:pt x="15" y="5"/>
                    </a:lnTo>
                    <a:lnTo>
                      <a:pt x="15" y="5"/>
                    </a:lnTo>
                    <a:lnTo>
                      <a:pt x="15" y="3"/>
                    </a:lnTo>
                    <a:lnTo>
                      <a:pt x="14" y="2"/>
                    </a:lnTo>
                    <a:lnTo>
                      <a:pt x="12" y="1"/>
                    </a:lnTo>
                    <a:lnTo>
                      <a:pt x="10" y="0"/>
                    </a:lnTo>
                    <a:lnTo>
                      <a:pt x="9" y="1"/>
                    </a:lnTo>
                    <a:lnTo>
                      <a:pt x="7" y="2"/>
                    </a:lnTo>
                    <a:lnTo>
                      <a:pt x="6" y="3"/>
                    </a:lnTo>
                    <a:lnTo>
                      <a:pt x="6" y="5"/>
                    </a:lnTo>
                    <a:lnTo>
                      <a:pt x="6" y="5"/>
                    </a:lnTo>
                    <a:close/>
                  </a:path>
                </a:pathLst>
              </a:custGeom>
              <a:grpFill/>
              <a:ln w="9525">
                <a:solidFill>
                  <a:srgbClr val="BBD6D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23" name="chenying0907 177"/>
              <p:cNvSpPr/>
              <p:nvPr/>
            </p:nvSpPr>
            <p:spPr bwMode="auto">
              <a:xfrm>
                <a:off x="4424363" y="2520950"/>
                <a:ext cx="4763" cy="71438"/>
              </a:xfrm>
              <a:custGeom>
                <a:avLst/>
                <a:gdLst/>
                <a:ahLst/>
                <a:cxnLst>
                  <a:cxn ang="0">
                    <a:pos x="0" y="4"/>
                  </a:cxn>
                  <a:cxn ang="0">
                    <a:pos x="0" y="132"/>
                  </a:cxn>
                  <a:cxn ang="0">
                    <a:pos x="0" y="132"/>
                  </a:cxn>
                  <a:cxn ang="0">
                    <a:pos x="0" y="134"/>
                  </a:cxn>
                  <a:cxn ang="0">
                    <a:pos x="1" y="136"/>
                  </a:cxn>
                  <a:cxn ang="0">
                    <a:pos x="3" y="136"/>
                  </a:cxn>
                  <a:cxn ang="0">
                    <a:pos x="4" y="137"/>
                  </a:cxn>
                  <a:cxn ang="0">
                    <a:pos x="6" y="136"/>
                  </a:cxn>
                  <a:cxn ang="0">
                    <a:pos x="7" y="136"/>
                  </a:cxn>
                  <a:cxn ang="0">
                    <a:pos x="8" y="134"/>
                  </a:cxn>
                  <a:cxn ang="0">
                    <a:pos x="9" y="132"/>
                  </a:cxn>
                  <a:cxn ang="0">
                    <a:pos x="9" y="4"/>
                  </a:cxn>
                  <a:cxn ang="0">
                    <a:pos x="9" y="4"/>
                  </a:cxn>
                  <a:cxn ang="0">
                    <a:pos x="8" y="2"/>
                  </a:cxn>
                  <a:cxn ang="0">
                    <a:pos x="7" y="1"/>
                  </a:cxn>
                  <a:cxn ang="0">
                    <a:pos x="6" y="0"/>
                  </a:cxn>
                  <a:cxn ang="0">
                    <a:pos x="4" y="0"/>
                  </a:cxn>
                  <a:cxn ang="0">
                    <a:pos x="3" y="0"/>
                  </a:cxn>
                  <a:cxn ang="0">
                    <a:pos x="1" y="1"/>
                  </a:cxn>
                  <a:cxn ang="0">
                    <a:pos x="0" y="2"/>
                  </a:cxn>
                  <a:cxn ang="0">
                    <a:pos x="0" y="4"/>
                  </a:cxn>
                  <a:cxn ang="0">
                    <a:pos x="0" y="4"/>
                  </a:cxn>
                </a:cxnLst>
                <a:rect l="0" t="0" r="r" b="b"/>
                <a:pathLst>
                  <a:path w="9" h="137">
                    <a:moveTo>
                      <a:pt x="0" y="4"/>
                    </a:moveTo>
                    <a:lnTo>
                      <a:pt x="0" y="132"/>
                    </a:lnTo>
                    <a:lnTo>
                      <a:pt x="0" y="132"/>
                    </a:lnTo>
                    <a:lnTo>
                      <a:pt x="0" y="134"/>
                    </a:lnTo>
                    <a:lnTo>
                      <a:pt x="1" y="136"/>
                    </a:lnTo>
                    <a:lnTo>
                      <a:pt x="3" y="136"/>
                    </a:lnTo>
                    <a:lnTo>
                      <a:pt x="4" y="137"/>
                    </a:lnTo>
                    <a:lnTo>
                      <a:pt x="6" y="136"/>
                    </a:lnTo>
                    <a:lnTo>
                      <a:pt x="7" y="136"/>
                    </a:lnTo>
                    <a:lnTo>
                      <a:pt x="8" y="134"/>
                    </a:lnTo>
                    <a:lnTo>
                      <a:pt x="9" y="132"/>
                    </a:lnTo>
                    <a:lnTo>
                      <a:pt x="9" y="4"/>
                    </a:lnTo>
                    <a:lnTo>
                      <a:pt x="9" y="4"/>
                    </a:lnTo>
                    <a:lnTo>
                      <a:pt x="8" y="2"/>
                    </a:lnTo>
                    <a:lnTo>
                      <a:pt x="7" y="1"/>
                    </a:lnTo>
                    <a:lnTo>
                      <a:pt x="6" y="0"/>
                    </a:lnTo>
                    <a:lnTo>
                      <a:pt x="4" y="0"/>
                    </a:lnTo>
                    <a:lnTo>
                      <a:pt x="3" y="0"/>
                    </a:lnTo>
                    <a:lnTo>
                      <a:pt x="1" y="1"/>
                    </a:lnTo>
                    <a:lnTo>
                      <a:pt x="0" y="2"/>
                    </a:lnTo>
                    <a:lnTo>
                      <a:pt x="0" y="4"/>
                    </a:lnTo>
                    <a:lnTo>
                      <a:pt x="0" y="4"/>
                    </a:lnTo>
                    <a:close/>
                  </a:path>
                </a:pathLst>
              </a:custGeom>
              <a:grpFill/>
              <a:ln w="9525">
                <a:solidFill>
                  <a:srgbClr val="BBD6D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24" name="chenying0907 178"/>
              <p:cNvSpPr/>
              <p:nvPr/>
            </p:nvSpPr>
            <p:spPr bwMode="auto">
              <a:xfrm>
                <a:off x="4451350" y="2547938"/>
                <a:ext cx="7938" cy="68263"/>
              </a:xfrm>
              <a:custGeom>
                <a:avLst/>
                <a:gdLst/>
                <a:ahLst/>
                <a:cxnLst>
                  <a:cxn ang="0">
                    <a:pos x="5" y="5"/>
                  </a:cxn>
                  <a:cxn ang="0">
                    <a:pos x="5" y="5"/>
                  </a:cxn>
                  <a:cxn ang="0">
                    <a:pos x="2" y="33"/>
                  </a:cxn>
                  <a:cxn ang="0">
                    <a:pos x="1" y="47"/>
                  </a:cxn>
                  <a:cxn ang="0">
                    <a:pos x="0" y="62"/>
                  </a:cxn>
                  <a:cxn ang="0">
                    <a:pos x="0" y="124"/>
                  </a:cxn>
                  <a:cxn ang="0">
                    <a:pos x="0" y="124"/>
                  </a:cxn>
                  <a:cxn ang="0">
                    <a:pos x="1" y="126"/>
                  </a:cxn>
                  <a:cxn ang="0">
                    <a:pos x="2" y="127"/>
                  </a:cxn>
                  <a:cxn ang="0">
                    <a:pos x="3" y="128"/>
                  </a:cxn>
                  <a:cxn ang="0">
                    <a:pos x="5" y="128"/>
                  </a:cxn>
                  <a:cxn ang="0">
                    <a:pos x="6" y="128"/>
                  </a:cxn>
                  <a:cxn ang="0">
                    <a:pos x="8" y="127"/>
                  </a:cxn>
                  <a:cxn ang="0">
                    <a:pos x="9" y="126"/>
                  </a:cxn>
                  <a:cxn ang="0">
                    <a:pos x="9" y="124"/>
                  </a:cxn>
                  <a:cxn ang="0">
                    <a:pos x="9" y="69"/>
                  </a:cxn>
                  <a:cxn ang="0">
                    <a:pos x="9" y="69"/>
                  </a:cxn>
                  <a:cxn ang="0">
                    <a:pos x="10" y="52"/>
                  </a:cxn>
                  <a:cxn ang="0">
                    <a:pos x="11" y="37"/>
                  </a:cxn>
                  <a:cxn ang="0">
                    <a:pos x="14" y="5"/>
                  </a:cxn>
                  <a:cxn ang="0">
                    <a:pos x="14" y="5"/>
                  </a:cxn>
                  <a:cxn ang="0">
                    <a:pos x="14" y="3"/>
                  </a:cxn>
                  <a:cxn ang="0">
                    <a:pos x="13" y="2"/>
                  </a:cxn>
                  <a:cxn ang="0">
                    <a:pos x="11" y="1"/>
                  </a:cxn>
                  <a:cxn ang="0">
                    <a:pos x="10" y="0"/>
                  </a:cxn>
                  <a:cxn ang="0">
                    <a:pos x="6" y="2"/>
                  </a:cxn>
                  <a:cxn ang="0">
                    <a:pos x="5" y="3"/>
                  </a:cxn>
                  <a:cxn ang="0">
                    <a:pos x="5" y="5"/>
                  </a:cxn>
                  <a:cxn ang="0">
                    <a:pos x="5" y="5"/>
                  </a:cxn>
                </a:cxnLst>
                <a:rect l="0" t="0" r="r" b="b"/>
                <a:pathLst>
                  <a:path w="14" h="128">
                    <a:moveTo>
                      <a:pt x="5" y="5"/>
                    </a:moveTo>
                    <a:lnTo>
                      <a:pt x="5" y="5"/>
                    </a:lnTo>
                    <a:lnTo>
                      <a:pt x="2" y="33"/>
                    </a:lnTo>
                    <a:lnTo>
                      <a:pt x="1" y="47"/>
                    </a:lnTo>
                    <a:lnTo>
                      <a:pt x="0" y="62"/>
                    </a:lnTo>
                    <a:lnTo>
                      <a:pt x="0" y="124"/>
                    </a:lnTo>
                    <a:lnTo>
                      <a:pt x="0" y="124"/>
                    </a:lnTo>
                    <a:lnTo>
                      <a:pt x="1" y="126"/>
                    </a:lnTo>
                    <a:lnTo>
                      <a:pt x="2" y="127"/>
                    </a:lnTo>
                    <a:lnTo>
                      <a:pt x="3" y="128"/>
                    </a:lnTo>
                    <a:lnTo>
                      <a:pt x="5" y="128"/>
                    </a:lnTo>
                    <a:lnTo>
                      <a:pt x="6" y="128"/>
                    </a:lnTo>
                    <a:lnTo>
                      <a:pt x="8" y="127"/>
                    </a:lnTo>
                    <a:lnTo>
                      <a:pt x="9" y="126"/>
                    </a:lnTo>
                    <a:lnTo>
                      <a:pt x="9" y="124"/>
                    </a:lnTo>
                    <a:lnTo>
                      <a:pt x="9" y="69"/>
                    </a:lnTo>
                    <a:lnTo>
                      <a:pt x="9" y="69"/>
                    </a:lnTo>
                    <a:lnTo>
                      <a:pt x="10" y="52"/>
                    </a:lnTo>
                    <a:lnTo>
                      <a:pt x="11" y="37"/>
                    </a:lnTo>
                    <a:lnTo>
                      <a:pt x="14" y="5"/>
                    </a:lnTo>
                    <a:lnTo>
                      <a:pt x="14" y="5"/>
                    </a:lnTo>
                    <a:lnTo>
                      <a:pt x="14" y="3"/>
                    </a:lnTo>
                    <a:lnTo>
                      <a:pt x="13" y="2"/>
                    </a:lnTo>
                    <a:lnTo>
                      <a:pt x="11" y="1"/>
                    </a:lnTo>
                    <a:lnTo>
                      <a:pt x="10" y="0"/>
                    </a:lnTo>
                    <a:lnTo>
                      <a:pt x="6" y="2"/>
                    </a:lnTo>
                    <a:lnTo>
                      <a:pt x="5" y="3"/>
                    </a:lnTo>
                    <a:lnTo>
                      <a:pt x="5" y="5"/>
                    </a:lnTo>
                    <a:lnTo>
                      <a:pt x="5" y="5"/>
                    </a:lnTo>
                    <a:close/>
                  </a:path>
                </a:pathLst>
              </a:custGeom>
              <a:grpFill/>
              <a:ln w="9525">
                <a:solidFill>
                  <a:srgbClr val="BBD6D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25" name="chenying0907 179"/>
              <p:cNvSpPr/>
              <p:nvPr/>
            </p:nvSpPr>
            <p:spPr bwMode="auto">
              <a:xfrm>
                <a:off x="4478338" y="2578100"/>
                <a:ext cx="6350" cy="55563"/>
              </a:xfrm>
              <a:custGeom>
                <a:avLst/>
                <a:gdLst/>
                <a:ahLst/>
                <a:cxnLst>
                  <a:cxn ang="0">
                    <a:pos x="0" y="5"/>
                  </a:cxn>
                  <a:cxn ang="0">
                    <a:pos x="0" y="100"/>
                  </a:cxn>
                  <a:cxn ang="0">
                    <a:pos x="0" y="100"/>
                  </a:cxn>
                  <a:cxn ang="0">
                    <a:pos x="0" y="102"/>
                  </a:cxn>
                  <a:cxn ang="0">
                    <a:pos x="1" y="103"/>
                  </a:cxn>
                  <a:cxn ang="0">
                    <a:pos x="4" y="104"/>
                  </a:cxn>
                  <a:cxn ang="0">
                    <a:pos x="5" y="104"/>
                  </a:cxn>
                  <a:cxn ang="0">
                    <a:pos x="7" y="104"/>
                  </a:cxn>
                  <a:cxn ang="0">
                    <a:pos x="8" y="103"/>
                  </a:cxn>
                  <a:cxn ang="0">
                    <a:pos x="9" y="102"/>
                  </a:cxn>
                  <a:cxn ang="0">
                    <a:pos x="10" y="100"/>
                  </a:cxn>
                  <a:cxn ang="0">
                    <a:pos x="10" y="5"/>
                  </a:cxn>
                  <a:cxn ang="0">
                    <a:pos x="10" y="5"/>
                  </a:cxn>
                  <a:cxn ang="0">
                    <a:pos x="9" y="2"/>
                  </a:cxn>
                  <a:cxn ang="0">
                    <a:pos x="8" y="1"/>
                  </a:cxn>
                  <a:cxn ang="0">
                    <a:pos x="7" y="0"/>
                  </a:cxn>
                  <a:cxn ang="0">
                    <a:pos x="5" y="0"/>
                  </a:cxn>
                  <a:cxn ang="0">
                    <a:pos x="4" y="0"/>
                  </a:cxn>
                  <a:cxn ang="0">
                    <a:pos x="1" y="1"/>
                  </a:cxn>
                  <a:cxn ang="0">
                    <a:pos x="0" y="2"/>
                  </a:cxn>
                  <a:cxn ang="0">
                    <a:pos x="0" y="5"/>
                  </a:cxn>
                  <a:cxn ang="0">
                    <a:pos x="0" y="5"/>
                  </a:cxn>
                </a:cxnLst>
                <a:rect l="0" t="0" r="r" b="b"/>
                <a:pathLst>
                  <a:path w="10" h="104">
                    <a:moveTo>
                      <a:pt x="0" y="5"/>
                    </a:moveTo>
                    <a:lnTo>
                      <a:pt x="0" y="100"/>
                    </a:lnTo>
                    <a:lnTo>
                      <a:pt x="0" y="100"/>
                    </a:lnTo>
                    <a:lnTo>
                      <a:pt x="0" y="102"/>
                    </a:lnTo>
                    <a:lnTo>
                      <a:pt x="1" y="103"/>
                    </a:lnTo>
                    <a:lnTo>
                      <a:pt x="4" y="104"/>
                    </a:lnTo>
                    <a:lnTo>
                      <a:pt x="5" y="104"/>
                    </a:lnTo>
                    <a:lnTo>
                      <a:pt x="7" y="104"/>
                    </a:lnTo>
                    <a:lnTo>
                      <a:pt x="8" y="103"/>
                    </a:lnTo>
                    <a:lnTo>
                      <a:pt x="9" y="102"/>
                    </a:lnTo>
                    <a:lnTo>
                      <a:pt x="10" y="100"/>
                    </a:lnTo>
                    <a:lnTo>
                      <a:pt x="10" y="5"/>
                    </a:lnTo>
                    <a:lnTo>
                      <a:pt x="10" y="5"/>
                    </a:lnTo>
                    <a:lnTo>
                      <a:pt x="9" y="2"/>
                    </a:lnTo>
                    <a:lnTo>
                      <a:pt x="8" y="1"/>
                    </a:lnTo>
                    <a:lnTo>
                      <a:pt x="7" y="0"/>
                    </a:lnTo>
                    <a:lnTo>
                      <a:pt x="5" y="0"/>
                    </a:lnTo>
                    <a:lnTo>
                      <a:pt x="4" y="0"/>
                    </a:lnTo>
                    <a:lnTo>
                      <a:pt x="1" y="1"/>
                    </a:lnTo>
                    <a:lnTo>
                      <a:pt x="0" y="2"/>
                    </a:lnTo>
                    <a:lnTo>
                      <a:pt x="0" y="5"/>
                    </a:lnTo>
                    <a:lnTo>
                      <a:pt x="0" y="5"/>
                    </a:lnTo>
                    <a:close/>
                  </a:path>
                </a:pathLst>
              </a:custGeom>
              <a:grpFill/>
              <a:ln w="9525">
                <a:solidFill>
                  <a:srgbClr val="BBD6D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26" name="chenying0907 180"/>
              <p:cNvSpPr/>
              <p:nvPr/>
            </p:nvSpPr>
            <p:spPr bwMode="auto">
              <a:xfrm>
                <a:off x="4500563" y="2608263"/>
                <a:ext cx="7938" cy="49213"/>
              </a:xfrm>
              <a:custGeom>
                <a:avLst/>
                <a:gdLst/>
                <a:ahLst/>
                <a:cxnLst>
                  <a:cxn ang="0">
                    <a:pos x="15" y="88"/>
                  </a:cxn>
                  <a:cxn ang="0">
                    <a:pos x="15" y="88"/>
                  </a:cxn>
                  <a:cxn ang="0">
                    <a:pos x="12" y="79"/>
                  </a:cxn>
                  <a:cxn ang="0">
                    <a:pos x="10" y="68"/>
                  </a:cxn>
                  <a:cxn ang="0">
                    <a:pos x="9" y="57"/>
                  </a:cxn>
                  <a:cxn ang="0">
                    <a:pos x="9" y="47"/>
                  </a:cxn>
                  <a:cxn ang="0">
                    <a:pos x="9" y="25"/>
                  </a:cxn>
                  <a:cxn ang="0">
                    <a:pos x="10" y="4"/>
                  </a:cxn>
                  <a:cxn ang="0">
                    <a:pos x="10" y="4"/>
                  </a:cxn>
                  <a:cxn ang="0">
                    <a:pos x="10" y="2"/>
                  </a:cxn>
                  <a:cxn ang="0">
                    <a:pos x="9" y="1"/>
                  </a:cxn>
                  <a:cxn ang="0">
                    <a:pos x="7" y="0"/>
                  </a:cxn>
                  <a:cxn ang="0">
                    <a:pos x="6" y="0"/>
                  </a:cxn>
                  <a:cxn ang="0">
                    <a:pos x="4" y="0"/>
                  </a:cxn>
                  <a:cxn ang="0">
                    <a:pos x="2" y="1"/>
                  </a:cxn>
                  <a:cxn ang="0">
                    <a:pos x="1" y="2"/>
                  </a:cxn>
                  <a:cxn ang="0">
                    <a:pos x="1" y="4"/>
                  </a:cxn>
                  <a:cxn ang="0">
                    <a:pos x="1" y="4"/>
                  </a:cxn>
                  <a:cxn ang="0">
                    <a:pos x="0" y="26"/>
                  </a:cxn>
                  <a:cxn ang="0">
                    <a:pos x="0" y="48"/>
                  </a:cxn>
                  <a:cxn ang="0">
                    <a:pos x="0" y="59"/>
                  </a:cxn>
                  <a:cxn ang="0">
                    <a:pos x="1" y="69"/>
                  </a:cxn>
                  <a:cxn ang="0">
                    <a:pos x="3" y="81"/>
                  </a:cxn>
                  <a:cxn ang="0">
                    <a:pos x="6" y="91"/>
                  </a:cxn>
                  <a:cxn ang="0">
                    <a:pos x="6" y="91"/>
                  </a:cxn>
                  <a:cxn ang="0">
                    <a:pos x="7" y="93"/>
                  </a:cxn>
                  <a:cxn ang="0">
                    <a:pos x="8" y="94"/>
                  </a:cxn>
                  <a:cxn ang="0">
                    <a:pos x="10" y="94"/>
                  </a:cxn>
                  <a:cxn ang="0">
                    <a:pos x="12" y="94"/>
                  </a:cxn>
                  <a:cxn ang="0">
                    <a:pos x="13" y="93"/>
                  </a:cxn>
                  <a:cxn ang="0">
                    <a:pos x="14" y="92"/>
                  </a:cxn>
                  <a:cxn ang="0">
                    <a:pos x="15" y="90"/>
                  </a:cxn>
                  <a:cxn ang="0">
                    <a:pos x="15" y="88"/>
                  </a:cxn>
                  <a:cxn ang="0">
                    <a:pos x="15" y="88"/>
                  </a:cxn>
                </a:cxnLst>
                <a:rect l="0" t="0" r="r" b="b"/>
                <a:pathLst>
                  <a:path w="15" h="94">
                    <a:moveTo>
                      <a:pt x="15" y="88"/>
                    </a:moveTo>
                    <a:lnTo>
                      <a:pt x="15" y="88"/>
                    </a:lnTo>
                    <a:lnTo>
                      <a:pt x="12" y="79"/>
                    </a:lnTo>
                    <a:lnTo>
                      <a:pt x="10" y="68"/>
                    </a:lnTo>
                    <a:lnTo>
                      <a:pt x="9" y="57"/>
                    </a:lnTo>
                    <a:lnTo>
                      <a:pt x="9" y="47"/>
                    </a:lnTo>
                    <a:lnTo>
                      <a:pt x="9" y="25"/>
                    </a:lnTo>
                    <a:lnTo>
                      <a:pt x="10" y="4"/>
                    </a:lnTo>
                    <a:lnTo>
                      <a:pt x="10" y="4"/>
                    </a:lnTo>
                    <a:lnTo>
                      <a:pt x="10" y="2"/>
                    </a:lnTo>
                    <a:lnTo>
                      <a:pt x="9" y="1"/>
                    </a:lnTo>
                    <a:lnTo>
                      <a:pt x="7" y="0"/>
                    </a:lnTo>
                    <a:lnTo>
                      <a:pt x="6" y="0"/>
                    </a:lnTo>
                    <a:lnTo>
                      <a:pt x="4" y="0"/>
                    </a:lnTo>
                    <a:lnTo>
                      <a:pt x="2" y="1"/>
                    </a:lnTo>
                    <a:lnTo>
                      <a:pt x="1" y="2"/>
                    </a:lnTo>
                    <a:lnTo>
                      <a:pt x="1" y="4"/>
                    </a:lnTo>
                    <a:lnTo>
                      <a:pt x="1" y="4"/>
                    </a:lnTo>
                    <a:lnTo>
                      <a:pt x="0" y="26"/>
                    </a:lnTo>
                    <a:lnTo>
                      <a:pt x="0" y="48"/>
                    </a:lnTo>
                    <a:lnTo>
                      <a:pt x="0" y="59"/>
                    </a:lnTo>
                    <a:lnTo>
                      <a:pt x="1" y="69"/>
                    </a:lnTo>
                    <a:lnTo>
                      <a:pt x="3" y="81"/>
                    </a:lnTo>
                    <a:lnTo>
                      <a:pt x="6" y="91"/>
                    </a:lnTo>
                    <a:lnTo>
                      <a:pt x="6" y="91"/>
                    </a:lnTo>
                    <a:lnTo>
                      <a:pt x="7" y="93"/>
                    </a:lnTo>
                    <a:lnTo>
                      <a:pt x="8" y="94"/>
                    </a:lnTo>
                    <a:lnTo>
                      <a:pt x="10" y="94"/>
                    </a:lnTo>
                    <a:lnTo>
                      <a:pt x="12" y="94"/>
                    </a:lnTo>
                    <a:lnTo>
                      <a:pt x="13" y="93"/>
                    </a:lnTo>
                    <a:lnTo>
                      <a:pt x="14" y="92"/>
                    </a:lnTo>
                    <a:lnTo>
                      <a:pt x="15" y="90"/>
                    </a:lnTo>
                    <a:lnTo>
                      <a:pt x="15" y="88"/>
                    </a:lnTo>
                    <a:lnTo>
                      <a:pt x="15" y="88"/>
                    </a:lnTo>
                    <a:close/>
                  </a:path>
                </a:pathLst>
              </a:custGeom>
              <a:grpFill/>
              <a:ln w="9525">
                <a:solidFill>
                  <a:srgbClr val="BBD6D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27" name="chenying0907 181"/>
              <p:cNvSpPr/>
              <p:nvPr/>
            </p:nvSpPr>
            <p:spPr bwMode="auto">
              <a:xfrm>
                <a:off x="4529138" y="2622550"/>
                <a:ext cx="7938" cy="63500"/>
              </a:xfrm>
              <a:custGeom>
                <a:avLst/>
                <a:gdLst/>
                <a:ahLst/>
                <a:cxnLst>
                  <a:cxn ang="0">
                    <a:pos x="6" y="5"/>
                  </a:cxn>
                  <a:cxn ang="0">
                    <a:pos x="6" y="5"/>
                  </a:cxn>
                  <a:cxn ang="0">
                    <a:pos x="5" y="18"/>
                  </a:cxn>
                  <a:cxn ang="0">
                    <a:pos x="3" y="31"/>
                  </a:cxn>
                  <a:cxn ang="0">
                    <a:pos x="1" y="43"/>
                  </a:cxn>
                  <a:cxn ang="0">
                    <a:pos x="0" y="57"/>
                  </a:cxn>
                  <a:cxn ang="0">
                    <a:pos x="0" y="57"/>
                  </a:cxn>
                  <a:cxn ang="0">
                    <a:pos x="0" y="86"/>
                  </a:cxn>
                  <a:cxn ang="0">
                    <a:pos x="0" y="114"/>
                  </a:cxn>
                  <a:cxn ang="0">
                    <a:pos x="0" y="114"/>
                  </a:cxn>
                  <a:cxn ang="0">
                    <a:pos x="1" y="116"/>
                  </a:cxn>
                  <a:cxn ang="0">
                    <a:pos x="2" y="117"/>
                  </a:cxn>
                  <a:cxn ang="0">
                    <a:pos x="3" y="118"/>
                  </a:cxn>
                  <a:cxn ang="0">
                    <a:pos x="6" y="119"/>
                  </a:cxn>
                  <a:cxn ang="0">
                    <a:pos x="8" y="118"/>
                  </a:cxn>
                  <a:cxn ang="0">
                    <a:pos x="9" y="117"/>
                  </a:cxn>
                  <a:cxn ang="0">
                    <a:pos x="10" y="116"/>
                  </a:cxn>
                  <a:cxn ang="0">
                    <a:pos x="11" y="114"/>
                  </a:cxn>
                  <a:cxn ang="0">
                    <a:pos x="11" y="57"/>
                  </a:cxn>
                  <a:cxn ang="0">
                    <a:pos x="11" y="57"/>
                  </a:cxn>
                  <a:cxn ang="0">
                    <a:pos x="11" y="43"/>
                  </a:cxn>
                  <a:cxn ang="0">
                    <a:pos x="13" y="31"/>
                  </a:cxn>
                  <a:cxn ang="0">
                    <a:pos x="14" y="18"/>
                  </a:cxn>
                  <a:cxn ang="0">
                    <a:pos x="15" y="5"/>
                  </a:cxn>
                  <a:cxn ang="0">
                    <a:pos x="15" y="5"/>
                  </a:cxn>
                  <a:cxn ang="0">
                    <a:pos x="15" y="3"/>
                  </a:cxn>
                  <a:cxn ang="0">
                    <a:pos x="14" y="1"/>
                  </a:cxn>
                  <a:cxn ang="0">
                    <a:pos x="12" y="0"/>
                  </a:cxn>
                  <a:cxn ang="0">
                    <a:pos x="11" y="0"/>
                  </a:cxn>
                  <a:cxn ang="0">
                    <a:pos x="9" y="0"/>
                  </a:cxn>
                  <a:cxn ang="0">
                    <a:pos x="8" y="1"/>
                  </a:cxn>
                  <a:cxn ang="0">
                    <a:pos x="6" y="3"/>
                  </a:cxn>
                  <a:cxn ang="0">
                    <a:pos x="6" y="5"/>
                  </a:cxn>
                  <a:cxn ang="0">
                    <a:pos x="6" y="5"/>
                  </a:cxn>
                </a:cxnLst>
                <a:rect l="0" t="0" r="r" b="b"/>
                <a:pathLst>
                  <a:path w="15" h="119">
                    <a:moveTo>
                      <a:pt x="6" y="5"/>
                    </a:moveTo>
                    <a:lnTo>
                      <a:pt x="6" y="5"/>
                    </a:lnTo>
                    <a:lnTo>
                      <a:pt x="5" y="18"/>
                    </a:lnTo>
                    <a:lnTo>
                      <a:pt x="3" y="31"/>
                    </a:lnTo>
                    <a:lnTo>
                      <a:pt x="1" y="43"/>
                    </a:lnTo>
                    <a:lnTo>
                      <a:pt x="0" y="57"/>
                    </a:lnTo>
                    <a:lnTo>
                      <a:pt x="0" y="57"/>
                    </a:lnTo>
                    <a:lnTo>
                      <a:pt x="0" y="86"/>
                    </a:lnTo>
                    <a:lnTo>
                      <a:pt x="0" y="114"/>
                    </a:lnTo>
                    <a:lnTo>
                      <a:pt x="0" y="114"/>
                    </a:lnTo>
                    <a:lnTo>
                      <a:pt x="1" y="116"/>
                    </a:lnTo>
                    <a:lnTo>
                      <a:pt x="2" y="117"/>
                    </a:lnTo>
                    <a:lnTo>
                      <a:pt x="3" y="118"/>
                    </a:lnTo>
                    <a:lnTo>
                      <a:pt x="6" y="119"/>
                    </a:lnTo>
                    <a:lnTo>
                      <a:pt x="8" y="118"/>
                    </a:lnTo>
                    <a:lnTo>
                      <a:pt x="9" y="117"/>
                    </a:lnTo>
                    <a:lnTo>
                      <a:pt x="10" y="116"/>
                    </a:lnTo>
                    <a:lnTo>
                      <a:pt x="11" y="114"/>
                    </a:lnTo>
                    <a:lnTo>
                      <a:pt x="11" y="57"/>
                    </a:lnTo>
                    <a:lnTo>
                      <a:pt x="11" y="57"/>
                    </a:lnTo>
                    <a:lnTo>
                      <a:pt x="11" y="43"/>
                    </a:lnTo>
                    <a:lnTo>
                      <a:pt x="13" y="31"/>
                    </a:lnTo>
                    <a:lnTo>
                      <a:pt x="14" y="18"/>
                    </a:lnTo>
                    <a:lnTo>
                      <a:pt x="15" y="5"/>
                    </a:lnTo>
                    <a:lnTo>
                      <a:pt x="15" y="5"/>
                    </a:lnTo>
                    <a:lnTo>
                      <a:pt x="15" y="3"/>
                    </a:lnTo>
                    <a:lnTo>
                      <a:pt x="14" y="1"/>
                    </a:lnTo>
                    <a:lnTo>
                      <a:pt x="12" y="0"/>
                    </a:lnTo>
                    <a:lnTo>
                      <a:pt x="11" y="0"/>
                    </a:lnTo>
                    <a:lnTo>
                      <a:pt x="9" y="0"/>
                    </a:lnTo>
                    <a:lnTo>
                      <a:pt x="8" y="1"/>
                    </a:lnTo>
                    <a:lnTo>
                      <a:pt x="6" y="3"/>
                    </a:lnTo>
                    <a:lnTo>
                      <a:pt x="6" y="5"/>
                    </a:lnTo>
                    <a:lnTo>
                      <a:pt x="6" y="5"/>
                    </a:lnTo>
                    <a:close/>
                  </a:path>
                </a:pathLst>
              </a:custGeom>
              <a:grpFill/>
              <a:ln w="9525">
                <a:solidFill>
                  <a:srgbClr val="BBD6D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28" name="chenying0907 182"/>
              <p:cNvSpPr/>
              <p:nvPr/>
            </p:nvSpPr>
            <p:spPr bwMode="auto">
              <a:xfrm>
                <a:off x="4551363" y="2652713"/>
                <a:ext cx="4763" cy="55563"/>
              </a:xfrm>
              <a:custGeom>
                <a:avLst/>
                <a:gdLst/>
                <a:ahLst/>
                <a:cxnLst>
                  <a:cxn ang="0">
                    <a:pos x="11" y="5"/>
                  </a:cxn>
                  <a:cxn ang="0">
                    <a:pos x="11" y="5"/>
                  </a:cxn>
                  <a:cxn ang="0">
                    <a:pos x="11" y="3"/>
                  </a:cxn>
                  <a:cxn ang="0">
                    <a:pos x="10" y="1"/>
                  </a:cxn>
                  <a:cxn ang="0">
                    <a:pos x="8" y="0"/>
                  </a:cxn>
                  <a:cxn ang="0">
                    <a:pos x="6" y="0"/>
                  </a:cxn>
                  <a:cxn ang="0">
                    <a:pos x="5" y="0"/>
                  </a:cxn>
                  <a:cxn ang="0">
                    <a:pos x="3" y="1"/>
                  </a:cxn>
                  <a:cxn ang="0">
                    <a:pos x="2" y="3"/>
                  </a:cxn>
                  <a:cxn ang="0">
                    <a:pos x="2" y="5"/>
                  </a:cxn>
                  <a:cxn ang="0">
                    <a:pos x="2" y="5"/>
                  </a:cxn>
                  <a:cxn ang="0">
                    <a:pos x="0" y="53"/>
                  </a:cxn>
                  <a:cxn ang="0">
                    <a:pos x="0" y="75"/>
                  </a:cxn>
                  <a:cxn ang="0">
                    <a:pos x="2" y="99"/>
                  </a:cxn>
                  <a:cxn ang="0">
                    <a:pos x="2" y="99"/>
                  </a:cxn>
                  <a:cxn ang="0">
                    <a:pos x="2" y="101"/>
                  </a:cxn>
                  <a:cxn ang="0">
                    <a:pos x="4" y="103"/>
                  </a:cxn>
                  <a:cxn ang="0">
                    <a:pos x="7" y="104"/>
                  </a:cxn>
                  <a:cxn ang="0">
                    <a:pos x="9" y="104"/>
                  </a:cxn>
                  <a:cxn ang="0">
                    <a:pos x="10" y="103"/>
                  </a:cxn>
                  <a:cxn ang="0">
                    <a:pos x="11" y="101"/>
                  </a:cxn>
                  <a:cxn ang="0">
                    <a:pos x="11" y="99"/>
                  </a:cxn>
                  <a:cxn ang="0">
                    <a:pos x="11" y="99"/>
                  </a:cxn>
                  <a:cxn ang="0">
                    <a:pos x="9" y="75"/>
                  </a:cxn>
                  <a:cxn ang="0">
                    <a:pos x="9" y="53"/>
                  </a:cxn>
                  <a:cxn ang="0">
                    <a:pos x="11" y="5"/>
                  </a:cxn>
                  <a:cxn ang="0">
                    <a:pos x="11" y="5"/>
                  </a:cxn>
                </a:cxnLst>
                <a:rect l="0" t="0" r="r" b="b"/>
                <a:pathLst>
                  <a:path w="11" h="104">
                    <a:moveTo>
                      <a:pt x="11" y="5"/>
                    </a:moveTo>
                    <a:lnTo>
                      <a:pt x="11" y="5"/>
                    </a:lnTo>
                    <a:lnTo>
                      <a:pt x="11" y="3"/>
                    </a:lnTo>
                    <a:lnTo>
                      <a:pt x="10" y="1"/>
                    </a:lnTo>
                    <a:lnTo>
                      <a:pt x="8" y="0"/>
                    </a:lnTo>
                    <a:lnTo>
                      <a:pt x="6" y="0"/>
                    </a:lnTo>
                    <a:lnTo>
                      <a:pt x="5" y="0"/>
                    </a:lnTo>
                    <a:lnTo>
                      <a:pt x="3" y="1"/>
                    </a:lnTo>
                    <a:lnTo>
                      <a:pt x="2" y="3"/>
                    </a:lnTo>
                    <a:lnTo>
                      <a:pt x="2" y="5"/>
                    </a:lnTo>
                    <a:lnTo>
                      <a:pt x="2" y="5"/>
                    </a:lnTo>
                    <a:lnTo>
                      <a:pt x="0" y="53"/>
                    </a:lnTo>
                    <a:lnTo>
                      <a:pt x="0" y="75"/>
                    </a:lnTo>
                    <a:lnTo>
                      <a:pt x="2" y="99"/>
                    </a:lnTo>
                    <a:lnTo>
                      <a:pt x="2" y="99"/>
                    </a:lnTo>
                    <a:lnTo>
                      <a:pt x="2" y="101"/>
                    </a:lnTo>
                    <a:lnTo>
                      <a:pt x="4" y="103"/>
                    </a:lnTo>
                    <a:lnTo>
                      <a:pt x="7" y="104"/>
                    </a:lnTo>
                    <a:lnTo>
                      <a:pt x="9" y="104"/>
                    </a:lnTo>
                    <a:lnTo>
                      <a:pt x="10" y="103"/>
                    </a:lnTo>
                    <a:lnTo>
                      <a:pt x="11" y="101"/>
                    </a:lnTo>
                    <a:lnTo>
                      <a:pt x="11" y="99"/>
                    </a:lnTo>
                    <a:lnTo>
                      <a:pt x="11" y="99"/>
                    </a:lnTo>
                    <a:lnTo>
                      <a:pt x="9" y="75"/>
                    </a:lnTo>
                    <a:lnTo>
                      <a:pt x="9" y="53"/>
                    </a:lnTo>
                    <a:lnTo>
                      <a:pt x="11" y="5"/>
                    </a:lnTo>
                    <a:lnTo>
                      <a:pt x="11" y="5"/>
                    </a:lnTo>
                    <a:close/>
                  </a:path>
                </a:pathLst>
              </a:custGeom>
              <a:grpFill/>
              <a:ln w="9525">
                <a:solidFill>
                  <a:srgbClr val="BBD6D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29" name="chenying0907 183"/>
              <p:cNvSpPr/>
              <p:nvPr/>
            </p:nvSpPr>
            <p:spPr bwMode="auto">
              <a:xfrm>
                <a:off x="4572000" y="2676525"/>
                <a:ext cx="6350" cy="58738"/>
              </a:xfrm>
              <a:custGeom>
                <a:avLst/>
                <a:gdLst/>
                <a:ahLst/>
                <a:cxnLst>
                  <a:cxn ang="0">
                    <a:pos x="10" y="4"/>
                  </a:cxn>
                  <a:cxn ang="0">
                    <a:pos x="10" y="4"/>
                  </a:cxn>
                  <a:cxn ang="0">
                    <a:pos x="9" y="2"/>
                  </a:cxn>
                  <a:cxn ang="0">
                    <a:pos x="8" y="1"/>
                  </a:cxn>
                  <a:cxn ang="0">
                    <a:pos x="7" y="0"/>
                  </a:cxn>
                  <a:cxn ang="0">
                    <a:pos x="5" y="0"/>
                  </a:cxn>
                  <a:cxn ang="0">
                    <a:pos x="3" y="0"/>
                  </a:cxn>
                  <a:cxn ang="0">
                    <a:pos x="2" y="1"/>
                  </a:cxn>
                  <a:cxn ang="0">
                    <a:pos x="1" y="2"/>
                  </a:cxn>
                  <a:cxn ang="0">
                    <a:pos x="0" y="4"/>
                  </a:cxn>
                  <a:cxn ang="0">
                    <a:pos x="0" y="4"/>
                  </a:cxn>
                  <a:cxn ang="0">
                    <a:pos x="1" y="57"/>
                  </a:cxn>
                  <a:cxn ang="0">
                    <a:pos x="2" y="83"/>
                  </a:cxn>
                  <a:cxn ang="0">
                    <a:pos x="5" y="109"/>
                  </a:cxn>
                  <a:cxn ang="0">
                    <a:pos x="5" y="109"/>
                  </a:cxn>
                  <a:cxn ang="0">
                    <a:pos x="6" y="111"/>
                  </a:cxn>
                  <a:cxn ang="0">
                    <a:pos x="7" y="112"/>
                  </a:cxn>
                  <a:cxn ang="0">
                    <a:pos x="10" y="113"/>
                  </a:cxn>
                  <a:cxn ang="0">
                    <a:pos x="12" y="113"/>
                  </a:cxn>
                  <a:cxn ang="0">
                    <a:pos x="13" y="112"/>
                  </a:cxn>
                  <a:cxn ang="0">
                    <a:pos x="14" y="111"/>
                  </a:cxn>
                  <a:cxn ang="0">
                    <a:pos x="14" y="109"/>
                  </a:cxn>
                  <a:cxn ang="0">
                    <a:pos x="14" y="109"/>
                  </a:cxn>
                  <a:cxn ang="0">
                    <a:pos x="12" y="83"/>
                  </a:cxn>
                  <a:cxn ang="0">
                    <a:pos x="10" y="57"/>
                  </a:cxn>
                  <a:cxn ang="0">
                    <a:pos x="10" y="4"/>
                  </a:cxn>
                  <a:cxn ang="0">
                    <a:pos x="10" y="4"/>
                  </a:cxn>
                </a:cxnLst>
                <a:rect l="0" t="0" r="r" b="b"/>
                <a:pathLst>
                  <a:path w="14" h="113">
                    <a:moveTo>
                      <a:pt x="10" y="4"/>
                    </a:moveTo>
                    <a:lnTo>
                      <a:pt x="10" y="4"/>
                    </a:lnTo>
                    <a:lnTo>
                      <a:pt x="9" y="2"/>
                    </a:lnTo>
                    <a:lnTo>
                      <a:pt x="8" y="1"/>
                    </a:lnTo>
                    <a:lnTo>
                      <a:pt x="7" y="0"/>
                    </a:lnTo>
                    <a:lnTo>
                      <a:pt x="5" y="0"/>
                    </a:lnTo>
                    <a:lnTo>
                      <a:pt x="3" y="0"/>
                    </a:lnTo>
                    <a:lnTo>
                      <a:pt x="2" y="1"/>
                    </a:lnTo>
                    <a:lnTo>
                      <a:pt x="1" y="2"/>
                    </a:lnTo>
                    <a:lnTo>
                      <a:pt x="0" y="4"/>
                    </a:lnTo>
                    <a:lnTo>
                      <a:pt x="0" y="4"/>
                    </a:lnTo>
                    <a:lnTo>
                      <a:pt x="1" y="57"/>
                    </a:lnTo>
                    <a:lnTo>
                      <a:pt x="2" y="83"/>
                    </a:lnTo>
                    <a:lnTo>
                      <a:pt x="5" y="109"/>
                    </a:lnTo>
                    <a:lnTo>
                      <a:pt x="5" y="109"/>
                    </a:lnTo>
                    <a:lnTo>
                      <a:pt x="6" y="111"/>
                    </a:lnTo>
                    <a:lnTo>
                      <a:pt x="7" y="112"/>
                    </a:lnTo>
                    <a:lnTo>
                      <a:pt x="10" y="113"/>
                    </a:lnTo>
                    <a:lnTo>
                      <a:pt x="12" y="113"/>
                    </a:lnTo>
                    <a:lnTo>
                      <a:pt x="13" y="112"/>
                    </a:lnTo>
                    <a:lnTo>
                      <a:pt x="14" y="111"/>
                    </a:lnTo>
                    <a:lnTo>
                      <a:pt x="14" y="109"/>
                    </a:lnTo>
                    <a:lnTo>
                      <a:pt x="14" y="109"/>
                    </a:lnTo>
                    <a:lnTo>
                      <a:pt x="12" y="83"/>
                    </a:lnTo>
                    <a:lnTo>
                      <a:pt x="10" y="57"/>
                    </a:lnTo>
                    <a:lnTo>
                      <a:pt x="10" y="4"/>
                    </a:lnTo>
                    <a:lnTo>
                      <a:pt x="10" y="4"/>
                    </a:lnTo>
                    <a:close/>
                  </a:path>
                </a:pathLst>
              </a:custGeom>
              <a:grpFill/>
              <a:ln w="9525">
                <a:solidFill>
                  <a:srgbClr val="BBD6D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30" name="chenying0907 184"/>
              <p:cNvSpPr/>
              <p:nvPr/>
            </p:nvSpPr>
            <p:spPr bwMode="auto">
              <a:xfrm>
                <a:off x="4481513" y="2305050"/>
                <a:ext cx="12700" cy="61913"/>
              </a:xfrm>
              <a:custGeom>
                <a:avLst/>
                <a:gdLst/>
                <a:ahLst/>
                <a:cxnLst>
                  <a:cxn ang="0">
                    <a:pos x="21" y="109"/>
                  </a:cxn>
                  <a:cxn ang="0">
                    <a:pos x="21" y="109"/>
                  </a:cxn>
                  <a:cxn ang="0">
                    <a:pos x="16" y="105"/>
                  </a:cxn>
                  <a:cxn ang="0">
                    <a:pos x="13" y="101"/>
                  </a:cxn>
                  <a:cxn ang="0">
                    <a:pos x="11" y="95"/>
                  </a:cxn>
                  <a:cxn ang="0">
                    <a:pos x="9" y="89"/>
                  </a:cxn>
                  <a:cxn ang="0">
                    <a:pos x="9" y="76"/>
                  </a:cxn>
                  <a:cxn ang="0">
                    <a:pos x="9" y="64"/>
                  </a:cxn>
                  <a:cxn ang="0">
                    <a:pos x="9" y="64"/>
                  </a:cxn>
                  <a:cxn ang="0">
                    <a:pos x="10" y="34"/>
                  </a:cxn>
                  <a:cxn ang="0">
                    <a:pos x="9" y="5"/>
                  </a:cxn>
                  <a:cxn ang="0">
                    <a:pos x="9" y="5"/>
                  </a:cxn>
                  <a:cxn ang="0">
                    <a:pos x="9" y="3"/>
                  </a:cxn>
                  <a:cxn ang="0">
                    <a:pos x="8" y="1"/>
                  </a:cxn>
                  <a:cxn ang="0">
                    <a:pos x="6" y="0"/>
                  </a:cxn>
                  <a:cxn ang="0">
                    <a:pos x="5" y="0"/>
                  </a:cxn>
                  <a:cxn ang="0">
                    <a:pos x="3" y="0"/>
                  </a:cxn>
                  <a:cxn ang="0">
                    <a:pos x="2" y="1"/>
                  </a:cxn>
                  <a:cxn ang="0">
                    <a:pos x="1" y="3"/>
                  </a:cxn>
                  <a:cxn ang="0">
                    <a:pos x="0" y="5"/>
                  </a:cxn>
                  <a:cxn ang="0">
                    <a:pos x="0" y="5"/>
                  </a:cxn>
                  <a:cxn ang="0">
                    <a:pos x="0" y="77"/>
                  </a:cxn>
                  <a:cxn ang="0">
                    <a:pos x="0" y="77"/>
                  </a:cxn>
                  <a:cxn ang="0">
                    <a:pos x="0" y="89"/>
                  </a:cxn>
                  <a:cxn ang="0">
                    <a:pos x="1" y="95"/>
                  </a:cxn>
                  <a:cxn ang="0">
                    <a:pos x="3" y="100"/>
                  </a:cxn>
                  <a:cxn ang="0">
                    <a:pos x="5" y="105"/>
                  </a:cxn>
                  <a:cxn ang="0">
                    <a:pos x="8" y="110"/>
                  </a:cxn>
                  <a:cxn ang="0">
                    <a:pos x="12" y="115"/>
                  </a:cxn>
                  <a:cxn ang="0">
                    <a:pos x="16" y="118"/>
                  </a:cxn>
                  <a:cxn ang="0">
                    <a:pos x="16" y="118"/>
                  </a:cxn>
                  <a:cxn ang="0">
                    <a:pos x="18" y="119"/>
                  </a:cxn>
                  <a:cxn ang="0">
                    <a:pos x="20" y="119"/>
                  </a:cxn>
                  <a:cxn ang="0">
                    <a:pos x="21" y="118"/>
                  </a:cxn>
                  <a:cxn ang="0">
                    <a:pos x="22" y="117"/>
                  </a:cxn>
                  <a:cxn ang="0">
                    <a:pos x="23" y="115"/>
                  </a:cxn>
                  <a:cxn ang="0">
                    <a:pos x="23" y="112"/>
                  </a:cxn>
                  <a:cxn ang="0">
                    <a:pos x="22" y="111"/>
                  </a:cxn>
                  <a:cxn ang="0">
                    <a:pos x="21" y="109"/>
                  </a:cxn>
                  <a:cxn ang="0">
                    <a:pos x="21" y="109"/>
                  </a:cxn>
                </a:cxnLst>
                <a:rect l="0" t="0" r="r" b="b"/>
                <a:pathLst>
                  <a:path w="23" h="119">
                    <a:moveTo>
                      <a:pt x="21" y="109"/>
                    </a:moveTo>
                    <a:lnTo>
                      <a:pt x="21" y="109"/>
                    </a:lnTo>
                    <a:lnTo>
                      <a:pt x="16" y="105"/>
                    </a:lnTo>
                    <a:lnTo>
                      <a:pt x="13" y="101"/>
                    </a:lnTo>
                    <a:lnTo>
                      <a:pt x="11" y="95"/>
                    </a:lnTo>
                    <a:lnTo>
                      <a:pt x="9" y="89"/>
                    </a:lnTo>
                    <a:lnTo>
                      <a:pt x="9" y="76"/>
                    </a:lnTo>
                    <a:lnTo>
                      <a:pt x="9" y="64"/>
                    </a:lnTo>
                    <a:lnTo>
                      <a:pt x="9" y="64"/>
                    </a:lnTo>
                    <a:lnTo>
                      <a:pt x="10" y="34"/>
                    </a:lnTo>
                    <a:lnTo>
                      <a:pt x="9" y="5"/>
                    </a:lnTo>
                    <a:lnTo>
                      <a:pt x="9" y="5"/>
                    </a:lnTo>
                    <a:lnTo>
                      <a:pt x="9" y="3"/>
                    </a:lnTo>
                    <a:lnTo>
                      <a:pt x="8" y="1"/>
                    </a:lnTo>
                    <a:lnTo>
                      <a:pt x="6" y="0"/>
                    </a:lnTo>
                    <a:lnTo>
                      <a:pt x="5" y="0"/>
                    </a:lnTo>
                    <a:lnTo>
                      <a:pt x="3" y="0"/>
                    </a:lnTo>
                    <a:lnTo>
                      <a:pt x="2" y="1"/>
                    </a:lnTo>
                    <a:lnTo>
                      <a:pt x="1" y="3"/>
                    </a:lnTo>
                    <a:lnTo>
                      <a:pt x="0" y="5"/>
                    </a:lnTo>
                    <a:lnTo>
                      <a:pt x="0" y="5"/>
                    </a:lnTo>
                    <a:lnTo>
                      <a:pt x="0" y="77"/>
                    </a:lnTo>
                    <a:lnTo>
                      <a:pt x="0" y="77"/>
                    </a:lnTo>
                    <a:lnTo>
                      <a:pt x="0" y="89"/>
                    </a:lnTo>
                    <a:lnTo>
                      <a:pt x="1" y="95"/>
                    </a:lnTo>
                    <a:lnTo>
                      <a:pt x="3" y="100"/>
                    </a:lnTo>
                    <a:lnTo>
                      <a:pt x="5" y="105"/>
                    </a:lnTo>
                    <a:lnTo>
                      <a:pt x="8" y="110"/>
                    </a:lnTo>
                    <a:lnTo>
                      <a:pt x="12" y="115"/>
                    </a:lnTo>
                    <a:lnTo>
                      <a:pt x="16" y="118"/>
                    </a:lnTo>
                    <a:lnTo>
                      <a:pt x="16" y="118"/>
                    </a:lnTo>
                    <a:lnTo>
                      <a:pt x="18" y="119"/>
                    </a:lnTo>
                    <a:lnTo>
                      <a:pt x="20" y="119"/>
                    </a:lnTo>
                    <a:lnTo>
                      <a:pt x="21" y="118"/>
                    </a:lnTo>
                    <a:lnTo>
                      <a:pt x="22" y="117"/>
                    </a:lnTo>
                    <a:lnTo>
                      <a:pt x="23" y="115"/>
                    </a:lnTo>
                    <a:lnTo>
                      <a:pt x="23" y="112"/>
                    </a:lnTo>
                    <a:lnTo>
                      <a:pt x="22" y="111"/>
                    </a:lnTo>
                    <a:lnTo>
                      <a:pt x="21" y="109"/>
                    </a:lnTo>
                    <a:lnTo>
                      <a:pt x="21" y="109"/>
                    </a:lnTo>
                    <a:close/>
                  </a:path>
                </a:pathLst>
              </a:custGeom>
              <a:grpFill/>
              <a:ln w="9525">
                <a:solidFill>
                  <a:srgbClr val="BBD6D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31" name="chenying0907 185"/>
              <p:cNvSpPr/>
              <p:nvPr/>
            </p:nvSpPr>
            <p:spPr bwMode="auto">
              <a:xfrm>
                <a:off x="4519613" y="2336800"/>
                <a:ext cx="9525" cy="55563"/>
              </a:xfrm>
              <a:custGeom>
                <a:avLst/>
                <a:gdLst/>
                <a:ahLst/>
                <a:cxnLst>
                  <a:cxn ang="0">
                    <a:pos x="9" y="3"/>
                  </a:cxn>
                  <a:cxn ang="0">
                    <a:pos x="9" y="3"/>
                  </a:cxn>
                  <a:cxn ang="0">
                    <a:pos x="7" y="15"/>
                  </a:cxn>
                  <a:cxn ang="0">
                    <a:pos x="4" y="27"/>
                  </a:cxn>
                  <a:cxn ang="0">
                    <a:pos x="2" y="50"/>
                  </a:cxn>
                  <a:cxn ang="0">
                    <a:pos x="0" y="75"/>
                  </a:cxn>
                  <a:cxn ang="0">
                    <a:pos x="0" y="99"/>
                  </a:cxn>
                  <a:cxn ang="0">
                    <a:pos x="0" y="99"/>
                  </a:cxn>
                  <a:cxn ang="0">
                    <a:pos x="0" y="101"/>
                  </a:cxn>
                  <a:cxn ang="0">
                    <a:pos x="1" y="102"/>
                  </a:cxn>
                  <a:cxn ang="0">
                    <a:pos x="3" y="103"/>
                  </a:cxn>
                  <a:cxn ang="0">
                    <a:pos x="5" y="104"/>
                  </a:cxn>
                  <a:cxn ang="0">
                    <a:pos x="6" y="103"/>
                  </a:cxn>
                  <a:cxn ang="0">
                    <a:pos x="8" y="102"/>
                  </a:cxn>
                  <a:cxn ang="0">
                    <a:pos x="9" y="101"/>
                  </a:cxn>
                  <a:cxn ang="0">
                    <a:pos x="9" y="99"/>
                  </a:cxn>
                  <a:cxn ang="0">
                    <a:pos x="9" y="99"/>
                  </a:cxn>
                  <a:cxn ang="0">
                    <a:pos x="10" y="75"/>
                  </a:cxn>
                  <a:cxn ang="0">
                    <a:pos x="11" y="52"/>
                  </a:cxn>
                  <a:cxn ang="0">
                    <a:pos x="13" y="29"/>
                  </a:cxn>
                  <a:cxn ang="0">
                    <a:pos x="16" y="17"/>
                  </a:cxn>
                  <a:cxn ang="0">
                    <a:pos x="18" y="6"/>
                  </a:cxn>
                  <a:cxn ang="0">
                    <a:pos x="18" y="6"/>
                  </a:cxn>
                  <a:cxn ang="0">
                    <a:pos x="18" y="4"/>
                  </a:cxn>
                  <a:cxn ang="0">
                    <a:pos x="18" y="2"/>
                  </a:cxn>
                  <a:cxn ang="0">
                    <a:pos x="17" y="1"/>
                  </a:cxn>
                  <a:cxn ang="0">
                    <a:pos x="15" y="0"/>
                  </a:cxn>
                  <a:cxn ang="0">
                    <a:pos x="13" y="0"/>
                  </a:cxn>
                  <a:cxn ang="0">
                    <a:pos x="12" y="0"/>
                  </a:cxn>
                  <a:cxn ang="0">
                    <a:pos x="10" y="1"/>
                  </a:cxn>
                  <a:cxn ang="0">
                    <a:pos x="9" y="3"/>
                  </a:cxn>
                  <a:cxn ang="0">
                    <a:pos x="9" y="3"/>
                  </a:cxn>
                </a:cxnLst>
                <a:rect l="0" t="0" r="r" b="b"/>
                <a:pathLst>
                  <a:path w="18" h="104">
                    <a:moveTo>
                      <a:pt x="9" y="3"/>
                    </a:moveTo>
                    <a:lnTo>
                      <a:pt x="9" y="3"/>
                    </a:lnTo>
                    <a:lnTo>
                      <a:pt x="7" y="15"/>
                    </a:lnTo>
                    <a:lnTo>
                      <a:pt x="4" y="27"/>
                    </a:lnTo>
                    <a:lnTo>
                      <a:pt x="2" y="50"/>
                    </a:lnTo>
                    <a:lnTo>
                      <a:pt x="0" y="75"/>
                    </a:lnTo>
                    <a:lnTo>
                      <a:pt x="0" y="99"/>
                    </a:lnTo>
                    <a:lnTo>
                      <a:pt x="0" y="99"/>
                    </a:lnTo>
                    <a:lnTo>
                      <a:pt x="0" y="101"/>
                    </a:lnTo>
                    <a:lnTo>
                      <a:pt x="1" y="102"/>
                    </a:lnTo>
                    <a:lnTo>
                      <a:pt x="3" y="103"/>
                    </a:lnTo>
                    <a:lnTo>
                      <a:pt x="5" y="104"/>
                    </a:lnTo>
                    <a:lnTo>
                      <a:pt x="6" y="103"/>
                    </a:lnTo>
                    <a:lnTo>
                      <a:pt x="8" y="102"/>
                    </a:lnTo>
                    <a:lnTo>
                      <a:pt x="9" y="101"/>
                    </a:lnTo>
                    <a:lnTo>
                      <a:pt x="9" y="99"/>
                    </a:lnTo>
                    <a:lnTo>
                      <a:pt x="9" y="99"/>
                    </a:lnTo>
                    <a:lnTo>
                      <a:pt x="10" y="75"/>
                    </a:lnTo>
                    <a:lnTo>
                      <a:pt x="11" y="52"/>
                    </a:lnTo>
                    <a:lnTo>
                      <a:pt x="13" y="29"/>
                    </a:lnTo>
                    <a:lnTo>
                      <a:pt x="16" y="17"/>
                    </a:lnTo>
                    <a:lnTo>
                      <a:pt x="18" y="6"/>
                    </a:lnTo>
                    <a:lnTo>
                      <a:pt x="18" y="6"/>
                    </a:lnTo>
                    <a:lnTo>
                      <a:pt x="18" y="4"/>
                    </a:lnTo>
                    <a:lnTo>
                      <a:pt x="18" y="2"/>
                    </a:lnTo>
                    <a:lnTo>
                      <a:pt x="17" y="1"/>
                    </a:lnTo>
                    <a:lnTo>
                      <a:pt x="15" y="0"/>
                    </a:lnTo>
                    <a:lnTo>
                      <a:pt x="13" y="0"/>
                    </a:lnTo>
                    <a:lnTo>
                      <a:pt x="12" y="0"/>
                    </a:lnTo>
                    <a:lnTo>
                      <a:pt x="10" y="1"/>
                    </a:lnTo>
                    <a:lnTo>
                      <a:pt x="9" y="3"/>
                    </a:lnTo>
                    <a:lnTo>
                      <a:pt x="9" y="3"/>
                    </a:lnTo>
                    <a:close/>
                  </a:path>
                </a:pathLst>
              </a:custGeom>
              <a:grpFill/>
              <a:ln w="9525">
                <a:solidFill>
                  <a:srgbClr val="BBD6D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32" name="chenying0907 186"/>
              <p:cNvSpPr/>
              <p:nvPr/>
            </p:nvSpPr>
            <p:spPr bwMode="auto">
              <a:xfrm>
                <a:off x="4543425" y="2370138"/>
                <a:ext cx="7938" cy="71438"/>
              </a:xfrm>
              <a:custGeom>
                <a:avLst/>
                <a:gdLst/>
                <a:ahLst/>
                <a:cxnLst>
                  <a:cxn ang="0">
                    <a:pos x="5" y="4"/>
                  </a:cxn>
                  <a:cxn ang="0">
                    <a:pos x="5" y="4"/>
                  </a:cxn>
                  <a:cxn ang="0">
                    <a:pos x="4" y="36"/>
                  </a:cxn>
                  <a:cxn ang="0">
                    <a:pos x="3" y="68"/>
                  </a:cxn>
                  <a:cxn ang="0">
                    <a:pos x="1" y="100"/>
                  </a:cxn>
                  <a:cxn ang="0">
                    <a:pos x="0" y="132"/>
                  </a:cxn>
                  <a:cxn ang="0">
                    <a:pos x="0" y="132"/>
                  </a:cxn>
                  <a:cxn ang="0">
                    <a:pos x="0" y="134"/>
                  </a:cxn>
                  <a:cxn ang="0">
                    <a:pos x="1" y="135"/>
                  </a:cxn>
                  <a:cxn ang="0">
                    <a:pos x="3" y="136"/>
                  </a:cxn>
                  <a:cxn ang="0">
                    <a:pos x="4" y="136"/>
                  </a:cxn>
                  <a:cxn ang="0">
                    <a:pos x="7" y="136"/>
                  </a:cxn>
                  <a:cxn ang="0">
                    <a:pos x="9" y="135"/>
                  </a:cxn>
                  <a:cxn ang="0">
                    <a:pos x="10" y="134"/>
                  </a:cxn>
                  <a:cxn ang="0">
                    <a:pos x="10" y="132"/>
                  </a:cxn>
                  <a:cxn ang="0">
                    <a:pos x="10" y="132"/>
                  </a:cxn>
                  <a:cxn ang="0">
                    <a:pos x="11" y="100"/>
                  </a:cxn>
                  <a:cxn ang="0">
                    <a:pos x="13" y="68"/>
                  </a:cxn>
                  <a:cxn ang="0">
                    <a:pos x="14" y="36"/>
                  </a:cxn>
                  <a:cxn ang="0">
                    <a:pos x="15" y="4"/>
                  </a:cxn>
                  <a:cxn ang="0">
                    <a:pos x="15" y="4"/>
                  </a:cxn>
                  <a:cxn ang="0">
                    <a:pos x="14" y="2"/>
                  </a:cxn>
                  <a:cxn ang="0">
                    <a:pos x="13" y="1"/>
                  </a:cxn>
                  <a:cxn ang="0">
                    <a:pos x="12" y="0"/>
                  </a:cxn>
                  <a:cxn ang="0">
                    <a:pos x="10" y="0"/>
                  </a:cxn>
                  <a:cxn ang="0">
                    <a:pos x="8" y="0"/>
                  </a:cxn>
                  <a:cxn ang="0">
                    <a:pos x="7" y="1"/>
                  </a:cxn>
                  <a:cxn ang="0">
                    <a:pos x="5" y="2"/>
                  </a:cxn>
                  <a:cxn ang="0">
                    <a:pos x="5" y="4"/>
                  </a:cxn>
                  <a:cxn ang="0">
                    <a:pos x="5" y="4"/>
                  </a:cxn>
                </a:cxnLst>
                <a:rect l="0" t="0" r="r" b="b"/>
                <a:pathLst>
                  <a:path w="15" h="136">
                    <a:moveTo>
                      <a:pt x="5" y="4"/>
                    </a:moveTo>
                    <a:lnTo>
                      <a:pt x="5" y="4"/>
                    </a:lnTo>
                    <a:lnTo>
                      <a:pt x="4" y="36"/>
                    </a:lnTo>
                    <a:lnTo>
                      <a:pt x="3" y="68"/>
                    </a:lnTo>
                    <a:lnTo>
                      <a:pt x="1" y="100"/>
                    </a:lnTo>
                    <a:lnTo>
                      <a:pt x="0" y="132"/>
                    </a:lnTo>
                    <a:lnTo>
                      <a:pt x="0" y="132"/>
                    </a:lnTo>
                    <a:lnTo>
                      <a:pt x="0" y="134"/>
                    </a:lnTo>
                    <a:lnTo>
                      <a:pt x="1" y="135"/>
                    </a:lnTo>
                    <a:lnTo>
                      <a:pt x="3" y="136"/>
                    </a:lnTo>
                    <a:lnTo>
                      <a:pt x="4" y="136"/>
                    </a:lnTo>
                    <a:lnTo>
                      <a:pt x="7" y="136"/>
                    </a:lnTo>
                    <a:lnTo>
                      <a:pt x="9" y="135"/>
                    </a:lnTo>
                    <a:lnTo>
                      <a:pt x="10" y="134"/>
                    </a:lnTo>
                    <a:lnTo>
                      <a:pt x="10" y="132"/>
                    </a:lnTo>
                    <a:lnTo>
                      <a:pt x="10" y="132"/>
                    </a:lnTo>
                    <a:lnTo>
                      <a:pt x="11" y="100"/>
                    </a:lnTo>
                    <a:lnTo>
                      <a:pt x="13" y="68"/>
                    </a:lnTo>
                    <a:lnTo>
                      <a:pt x="14" y="36"/>
                    </a:lnTo>
                    <a:lnTo>
                      <a:pt x="15" y="4"/>
                    </a:lnTo>
                    <a:lnTo>
                      <a:pt x="15" y="4"/>
                    </a:lnTo>
                    <a:lnTo>
                      <a:pt x="14" y="2"/>
                    </a:lnTo>
                    <a:lnTo>
                      <a:pt x="13" y="1"/>
                    </a:lnTo>
                    <a:lnTo>
                      <a:pt x="12" y="0"/>
                    </a:lnTo>
                    <a:lnTo>
                      <a:pt x="10" y="0"/>
                    </a:lnTo>
                    <a:lnTo>
                      <a:pt x="8" y="0"/>
                    </a:lnTo>
                    <a:lnTo>
                      <a:pt x="7" y="1"/>
                    </a:lnTo>
                    <a:lnTo>
                      <a:pt x="5" y="2"/>
                    </a:lnTo>
                    <a:lnTo>
                      <a:pt x="5" y="4"/>
                    </a:lnTo>
                    <a:lnTo>
                      <a:pt x="5" y="4"/>
                    </a:lnTo>
                    <a:close/>
                  </a:path>
                </a:pathLst>
              </a:custGeom>
              <a:grpFill/>
              <a:ln w="9525">
                <a:solidFill>
                  <a:srgbClr val="BBD6D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33" name="chenying0907 187"/>
              <p:cNvSpPr/>
              <p:nvPr/>
            </p:nvSpPr>
            <p:spPr bwMode="auto">
              <a:xfrm>
                <a:off x="4573588" y="2406650"/>
                <a:ext cx="4763" cy="71438"/>
              </a:xfrm>
              <a:custGeom>
                <a:avLst/>
                <a:gdLst/>
                <a:ahLst/>
                <a:cxnLst>
                  <a:cxn ang="0">
                    <a:pos x="0" y="5"/>
                  </a:cxn>
                  <a:cxn ang="0">
                    <a:pos x="0" y="128"/>
                  </a:cxn>
                  <a:cxn ang="0">
                    <a:pos x="0" y="128"/>
                  </a:cxn>
                  <a:cxn ang="0">
                    <a:pos x="0" y="130"/>
                  </a:cxn>
                  <a:cxn ang="0">
                    <a:pos x="1" y="131"/>
                  </a:cxn>
                  <a:cxn ang="0">
                    <a:pos x="3" y="132"/>
                  </a:cxn>
                  <a:cxn ang="0">
                    <a:pos x="5" y="133"/>
                  </a:cxn>
                  <a:cxn ang="0">
                    <a:pos x="6" y="132"/>
                  </a:cxn>
                  <a:cxn ang="0">
                    <a:pos x="8" y="131"/>
                  </a:cxn>
                  <a:cxn ang="0">
                    <a:pos x="9" y="130"/>
                  </a:cxn>
                  <a:cxn ang="0">
                    <a:pos x="9" y="128"/>
                  </a:cxn>
                  <a:cxn ang="0">
                    <a:pos x="9" y="5"/>
                  </a:cxn>
                  <a:cxn ang="0">
                    <a:pos x="9" y="5"/>
                  </a:cxn>
                  <a:cxn ang="0">
                    <a:pos x="9" y="3"/>
                  </a:cxn>
                  <a:cxn ang="0">
                    <a:pos x="8" y="1"/>
                  </a:cxn>
                  <a:cxn ang="0">
                    <a:pos x="6" y="1"/>
                  </a:cxn>
                  <a:cxn ang="0">
                    <a:pos x="5" y="0"/>
                  </a:cxn>
                  <a:cxn ang="0">
                    <a:pos x="3" y="1"/>
                  </a:cxn>
                  <a:cxn ang="0">
                    <a:pos x="1" y="1"/>
                  </a:cxn>
                  <a:cxn ang="0">
                    <a:pos x="0" y="3"/>
                  </a:cxn>
                  <a:cxn ang="0">
                    <a:pos x="0" y="5"/>
                  </a:cxn>
                  <a:cxn ang="0">
                    <a:pos x="0" y="5"/>
                  </a:cxn>
                </a:cxnLst>
                <a:rect l="0" t="0" r="r" b="b"/>
                <a:pathLst>
                  <a:path w="9" h="133">
                    <a:moveTo>
                      <a:pt x="0" y="5"/>
                    </a:moveTo>
                    <a:lnTo>
                      <a:pt x="0" y="128"/>
                    </a:lnTo>
                    <a:lnTo>
                      <a:pt x="0" y="128"/>
                    </a:lnTo>
                    <a:lnTo>
                      <a:pt x="0" y="130"/>
                    </a:lnTo>
                    <a:lnTo>
                      <a:pt x="1" y="131"/>
                    </a:lnTo>
                    <a:lnTo>
                      <a:pt x="3" y="132"/>
                    </a:lnTo>
                    <a:lnTo>
                      <a:pt x="5" y="133"/>
                    </a:lnTo>
                    <a:lnTo>
                      <a:pt x="6" y="132"/>
                    </a:lnTo>
                    <a:lnTo>
                      <a:pt x="8" y="131"/>
                    </a:lnTo>
                    <a:lnTo>
                      <a:pt x="9" y="130"/>
                    </a:lnTo>
                    <a:lnTo>
                      <a:pt x="9" y="128"/>
                    </a:lnTo>
                    <a:lnTo>
                      <a:pt x="9" y="5"/>
                    </a:lnTo>
                    <a:lnTo>
                      <a:pt x="9" y="5"/>
                    </a:lnTo>
                    <a:lnTo>
                      <a:pt x="9" y="3"/>
                    </a:lnTo>
                    <a:lnTo>
                      <a:pt x="8" y="1"/>
                    </a:lnTo>
                    <a:lnTo>
                      <a:pt x="6" y="1"/>
                    </a:lnTo>
                    <a:lnTo>
                      <a:pt x="5" y="0"/>
                    </a:lnTo>
                    <a:lnTo>
                      <a:pt x="3" y="1"/>
                    </a:lnTo>
                    <a:lnTo>
                      <a:pt x="1" y="1"/>
                    </a:lnTo>
                    <a:lnTo>
                      <a:pt x="0" y="3"/>
                    </a:lnTo>
                    <a:lnTo>
                      <a:pt x="0" y="5"/>
                    </a:lnTo>
                    <a:lnTo>
                      <a:pt x="0" y="5"/>
                    </a:lnTo>
                    <a:close/>
                  </a:path>
                </a:pathLst>
              </a:custGeom>
              <a:grpFill/>
              <a:ln w="9525">
                <a:solidFill>
                  <a:srgbClr val="BBD6D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34" name="chenying0907 188"/>
              <p:cNvSpPr/>
              <p:nvPr/>
            </p:nvSpPr>
            <p:spPr bwMode="auto">
              <a:xfrm>
                <a:off x="4602163" y="2432050"/>
                <a:ext cx="4763" cy="65088"/>
              </a:xfrm>
              <a:custGeom>
                <a:avLst/>
                <a:gdLst/>
                <a:ahLst/>
                <a:cxnLst>
                  <a:cxn ang="0">
                    <a:pos x="0" y="5"/>
                  </a:cxn>
                  <a:cxn ang="0">
                    <a:pos x="0" y="118"/>
                  </a:cxn>
                  <a:cxn ang="0">
                    <a:pos x="0" y="118"/>
                  </a:cxn>
                  <a:cxn ang="0">
                    <a:pos x="0" y="120"/>
                  </a:cxn>
                  <a:cxn ang="0">
                    <a:pos x="1" y="121"/>
                  </a:cxn>
                  <a:cxn ang="0">
                    <a:pos x="2" y="123"/>
                  </a:cxn>
                  <a:cxn ang="0">
                    <a:pos x="4" y="123"/>
                  </a:cxn>
                  <a:cxn ang="0">
                    <a:pos x="6" y="123"/>
                  </a:cxn>
                  <a:cxn ang="0">
                    <a:pos x="7" y="121"/>
                  </a:cxn>
                  <a:cxn ang="0">
                    <a:pos x="8" y="120"/>
                  </a:cxn>
                  <a:cxn ang="0">
                    <a:pos x="9" y="118"/>
                  </a:cxn>
                  <a:cxn ang="0">
                    <a:pos x="9" y="5"/>
                  </a:cxn>
                  <a:cxn ang="0">
                    <a:pos x="9" y="5"/>
                  </a:cxn>
                  <a:cxn ang="0">
                    <a:pos x="8" y="3"/>
                  </a:cxn>
                  <a:cxn ang="0">
                    <a:pos x="7" y="1"/>
                  </a:cxn>
                  <a:cxn ang="0">
                    <a:pos x="6" y="1"/>
                  </a:cxn>
                  <a:cxn ang="0">
                    <a:pos x="4" y="0"/>
                  </a:cxn>
                  <a:cxn ang="0">
                    <a:pos x="2" y="1"/>
                  </a:cxn>
                  <a:cxn ang="0">
                    <a:pos x="1" y="1"/>
                  </a:cxn>
                  <a:cxn ang="0">
                    <a:pos x="0" y="3"/>
                  </a:cxn>
                  <a:cxn ang="0">
                    <a:pos x="0" y="5"/>
                  </a:cxn>
                  <a:cxn ang="0">
                    <a:pos x="0" y="5"/>
                  </a:cxn>
                </a:cxnLst>
                <a:rect l="0" t="0" r="r" b="b"/>
                <a:pathLst>
                  <a:path w="9" h="123">
                    <a:moveTo>
                      <a:pt x="0" y="5"/>
                    </a:moveTo>
                    <a:lnTo>
                      <a:pt x="0" y="118"/>
                    </a:lnTo>
                    <a:lnTo>
                      <a:pt x="0" y="118"/>
                    </a:lnTo>
                    <a:lnTo>
                      <a:pt x="0" y="120"/>
                    </a:lnTo>
                    <a:lnTo>
                      <a:pt x="1" y="121"/>
                    </a:lnTo>
                    <a:lnTo>
                      <a:pt x="2" y="123"/>
                    </a:lnTo>
                    <a:lnTo>
                      <a:pt x="4" y="123"/>
                    </a:lnTo>
                    <a:lnTo>
                      <a:pt x="6" y="123"/>
                    </a:lnTo>
                    <a:lnTo>
                      <a:pt x="7" y="121"/>
                    </a:lnTo>
                    <a:lnTo>
                      <a:pt x="8" y="120"/>
                    </a:lnTo>
                    <a:lnTo>
                      <a:pt x="9" y="118"/>
                    </a:lnTo>
                    <a:lnTo>
                      <a:pt x="9" y="5"/>
                    </a:lnTo>
                    <a:lnTo>
                      <a:pt x="9" y="5"/>
                    </a:lnTo>
                    <a:lnTo>
                      <a:pt x="8" y="3"/>
                    </a:lnTo>
                    <a:lnTo>
                      <a:pt x="7" y="1"/>
                    </a:lnTo>
                    <a:lnTo>
                      <a:pt x="6" y="1"/>
                    </a:lnTo>
                    <a:lnTo>
                      <a:pt x="4" y="0"/>
                    </a:lnTo>
                    <a:lnTo>
                      <a:pt x="2" y="1"/>
                    </a:lnTo>
                    <a:lnTo>
                      <a:pt x="1" y="1"/>
                    </a:lnTo>
                    <a:lnTo>
                      <a:pt x="0" y="3"/>
                    </a:lnTo>
                    <a:lnTo>
                      <a:pt x="0" y="5"/>
                    </a:lnTo>
                    <a:lnTo>
                      <a:pt x="0" y="5"/>
                    </a:lnTo>
                    <a:close/>
                  </a:path>
                </a:pathLst>
              </a:custGeom>
              <a:grpFill/>
              <a:ln w="9525">
                <a:solidFill>
                  <a:srgbClr val="BBD6D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35" name="chenying0907 189"/>
              <p:cNvSpPr/>
              <p:nvPr/>
            </p:nvSpPr>
            <p:spPr bwMode="auto">
              <a:xfrm>
                <a:off x="4624388" y="2457450"/>
                <a:ext cx="4763" cy="65088"/>
              </a:xfrm>
              <a:custGeom>
                <a:avLst/>
                <a:gdLst/>
                <a:ahLst/>
                <a:cxnLst>
                  <a:cxn ang="0">
                    <a:pos x="0" y="5"/>
                  </a:cxn>
                  <a:cxn ang="0">
                    <a:pos x="0" y="119"/>
                  </a:cxn>
                  <a:cxn ang="0">
                    <a:pos x="0" y="119"/>
                  </a:cxn>
                  <a:cxn ang="0">
                    <a:pos x="0" y="121"/>
                  </a:cxn>
                  <a:cxn ang="0">
                    <a:pos x="1" y="122"/>
                  </a:cxn>
                  <a:cxn ang="0">
                    <a:pos x="3" y="123"/>
                  </a:cxn>
                  <a:cxn ang="0">
                    <a:pos x="4" y="123"/>
                  </a:cxn>
                  <a:cxn ang="0">
                    <a:pos x="6" y="123"/>
                  </a:cxn>
                  <a:cxn ang="0">
                    <a:pos x="8" y="122"/>
                  </a:cxn>
                  <a:cxn ang="0">
                    <a:pos x="9" y="121"/>
                  </a:cxn>
                  <a:cxn ang="0">
                    <a:pos x="9" y="119"/>
                  </a:cxn>
                  <a:cxn ang="0">
                    <a:pos x="9" y="5"/>
                  </a:cxn>
                  <a:cxn ang="0">
                    <a:pos x="9" y="5"/>
                  </a:cxn>
                  <a:cxn ang="0">
                    <a:pos x="9" y="3"/>
                  </a:cxn>
                  <a:cxn ang="0">
                    <a:pos x="8" y="1"/>
                  </a:cxn>
                  <a:cxn ang="0">
                    <a:pos x="6" y="0"/>
                  </a:cxn>
                  <a:cxn ang="0">
                    <a:pos x="4" y="0"/>
                  </a:cxn>
                  <a:cxn ang="0">
                    <a:pos x="3" y="0"/>
                  </a:cxn>
                  <a:cxn ang="0">
                    <a:pos x="1" y="1"/>
                  </a:cxn>
                  <a:cxn ang="0">
                    <a:pos x="0" y="3"/>
                  </a:cxn>
                  <a:cxn ang="0">
                    <a:pos x="0" y="5"/>
                  </a:cxn>
                  <a:cxn ang="0">
                    <a:pos x="0" y="5"/>
                  </a:cxn>
                </a:cxnLst>
                <a:rect l="0" t="0" r="r" b="b"/>
                <a:pathLst>
                  <a:path w="9" h="123">
                    <a:moveTo>
                      <a:pt x="0" y="5"/>
                    </a:moveTo>
                    <a:lnTo>
                      <a:pt x="0" y="119"/>
                    </a:lnTo>
                    <a:lnTo>
                      <a:pt x="0" y="119"/>
                    </a:lnTo>
                    <a:lnTo>
                      <a:pt x="0" y="121"/>
                    </a:lnTo>
                    <a:lnTo>
                      <a:pt x="1" y="122"/>
                    </a:lnTo>
                    <a:lnTo>
                      <a:pt x="3" y="123"/>
                    </a:lnTo>
                    <a:lnTo>
                      <a:pt x="4" y="123"/>
                    </a:lnTo>
                    <a:lnTo>
                      <a:pt x="6" y="123"/>
                    </a:lnTo>
                    <a:lnTo>
                      <a:pt x="8" y="122"/>
                    </a:lnTo>
                    <a:lnTo>
                      <a:pt x="9" y="121"/>
                    </a:lnTo>
                    <a:lnTo>
                      <a:pt x="9" y="119"/>
                    </a:lnTo>
                    <a:lnTo>
                      <a:pt x="9" y="5"/>
                    </a:lnTo>
                    <a:lnTo>
                      <a:pt x="9" y="5"/>
                    </a:lnTo>
                    <a:lnTo>
                      <a:pt x="9" y="3"/>
                    </a:lnTo>
                    <a:lnTo>
                      <a:pt x="8" y="1"/>
                    </a:lnTo>
                    <a:lnTo>
                      <a:pt x="6" y="0"/>
                    </a:lnTo>
                    <a:lnTo>
                      <a:pt x="4" y="0"/>
                    </a:lnTo>
                    <a:lnTo>
                      <a:pt x="3" y="0"/>
                    </a:lnTo>
                    <a:lnTo>
                      <a:pt x="1" y="1"/>
                    </a:lnTo>
                    <a:lnTo>
                      <a:pt x="0" y="3"/>
                    </a:lnTo>
                    <a:lnTo>
                      <a:pt x="0" y="5"/>
                    </a:lnTo>
                    <a:lnTo>
                      <a:pt x="0" y="5"/>
                    </a:lnTo>
                    <a:close/>
                  </a:path>
                </a:pathLst>
              </a:custGeom>
              <a:grpFill/>
              <a:ln w="9525">
                <a:solidFill>
                  <a:srgbClr val="BBD6D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36" name="chenying0907 190"/>
              <p:cNvSpPr/>
              <p:nvPr/>
            </p:nvSpPr>
            <p:spPr bwMode="auto">
              <a:xfrm>
                <a:off x="4651375" y="2482850"/>
                <a:ext cx="7938" cy="73025"/>
              </a:xfrm>
              <a:custGeom>
                <a:avLst/>
                <a:gdLst/>
                <a:ahLst/>
                <a:cxnLst>
                  <a:cxn ang="0">
                    <a:pos x="5" y="5"/>
                  </a:cxn>
                  <a:cxn ang="0">
                    <a:pos x="5" y="5"/>
                  </a:cxn>
                  <a:cxn ang="0">
                    <a:pos x="2" y="30"/>
                  </a:cxn>
                  <a:cxn ang="0">
                    <a:pos x="1" y="42"/>
                  </a:cxn>
                  <a:cxn ang="0">
                    <a:pos x="0" y="55"/>
                  </a:cxn>
                  <a:cxn ang="0">
                    <a:pos x="0" y="132"/>
                  </a:cxn>
                  <a:cxn ang="0">
                    <a:pos x="0" y="132"/>
                  </a:cxn>
                  <a:cxn ang="0">
                    <a:pos x="1" y="134"/>
                  </a:cxn>
                  <a:cxn ang="0">
                    <a:pos x="2" y="136"/>
                  </a:cxn>
                  <a:cxn ang="0">
                    <a:pos x="3" y="137"/>
                  </a:cxn>
                  <a:cxn ang="0">
                    <a:pos x="5" y="137"/>
                  </a:cxn>
                  <a:cxn ang="0">
                    <a:pos x="7" y="137"/>
                  </a:cxn>
                  <a:cxn ang="0">
                    <a:pos x="8" y="136"/>
                  </a:cxn>
                  <a:cxn ang="0">
                    <a:pos x="9" y="134"/>
                  </a:cxn>
                  <a:cxn ang="0">
                    <a:pos x="10" y="132"/>
                  </a:cxn>
                  <a:cxn ang="0">
                    <a:pos x="10" y="62"/>
                  </a:cxn>
                  <a:cxn ang="0">
                    <a:pos x="10" y="62"/>
                  </a:cxn>
                  <a:cxn ang="0">
                    <a:pos x="10" y="47"/>
                  </a:cxn>
                  <a:cxn ang="0">
                    <a:pos x="11" y="33"/>
                  </a:cxn>
                  <a:cxn ang="0">
                    <a:pos x="14" y="5"/>
                  </a:cxn>
                  <a:cxn ang="0">
                    <a:pos x="14" y="5"/>
                  </a:cxn>
                  <a:cxn ang="0">
                    <a:pos x="14" y="3"/>
                  </a:cxn>
                  <a:cxn ang="0">
                    <a:pos x="13" y="1"/>
                  </a:cxn>
                  <a:cxn ang="0">
                    <a:pos x="12" y="0"/>
                  </a:cxn>
                  <a:cxn ang="0">
                    <a:pos x="10" y="0"/>
                  </a:cxn>
                  <a:cxn ang="0">
                    <a:pos x="7" y="1"/>
                  </a:cxn>
                  <a:cxn ang="0">
                    <a:pos x="6" y="3"/>
                  </a:cxn>
                  <a:cxn ang="0">
                    <a:pos x="5" y="5"/>
                  </a:cxn>
                  <a:cxn ang="0">
                    <a:pos x="5" y="5"/>
                  </a:cxn>
                </a:cxnLst>
                <a:rect l="0" t="0" r="r" b="b"/>
                <a:pathLst>
                  <a:path w="14" h="137">
                    <a:moveTo>
                      <a:pt x="5" y="5"/>
                    </a:moveTo>
                    <a:lnTo>
                      <a:pt x="5" y="5"/>
                    </a:lnTo>
                    <a:lnTo>
                      <a:pt x="2" y="30"/>
                    </a:lnTo>
                    <a:lnTo>
                      <a:pt x="1" y="42"/>
                    </a:lnTo>
                    <a:lnTo>
                      <a:pt x="0" y="55"/>
                    </a:lnTo>
                    <a:lnTo>
                      <a:pt x="0" y="132"/>
                    </a:lnTo>
                    <a:lnTo>
                      <a:pt x="0" y="132"/>
                    </a:lnTo>
                    <a:lnTo>
                      <a:pt x="1" y="134"/>
                    </a:lnTo>
                    <a:lnTo>
                      <a:pt x="2" y="136"/>
                    </a:lnTo>
                    <a:lnTo>
                      <a:pt x="3" y="137"/>
                    </a:lnTo>
                    <a:lnTo>
                      <a:pt x="5" y="137"/>
                    </a:lnTo>
                    <a:lnTo>
                      <a:pt x="7" y="137"/>
                    </a:lnTo>
                    <a:lnTo>
                      <a:pt x="8" y="136"/>
                    </a:lnTo>
                    <a:lnTo>
                      <a:pt x="9" y="134"/>
                    </a:lnTo>
                    <a:lnTo>
                      <a:pt x="10" y="132"/>
                    </a:lnTo>
                    <a:lnTo>
                      <a:pt x="10" y="62"/>
                    </a:lnTo>
                    <a:lnTo>
                      <a:pt x="10" y="62"/>
                    </a:lnTo>
                    <a:lnTo>
                      <a:pt x="10" y="47"/>
                    </a:lnTo>
                    <a:lnTo>
                      <a:pt x="11" y="33"/>
                    </a:lnTo>
                    <a:lnTo>
                      <a:pt x="14" y="5"/>
                    </a:lnTo>
                    <a:lnTo>
                      <a:pt x="14" y="5"/>
                    </a:lnTo>
                    <a:lnTo>
                      <a:pt x="14" y="3"/>
                    </a:lnTo>
                    <a:lnTo>
                      <a:pt x="13" y="1"/>
                    </a:lnTo>
                    <a:lnTo>
                      <a:pt x="12" y="0"/>
                    </a:lnTo>
                    <a:lnTo>
                      <a:pt x="10" y="0"/>
                    </a:lnTo>
                    <a:lnTo>
                      <a:pt x="7" y="1"/>
                    </a:lnTo>
                    <a:lnTo>
                      <a:pt x="6" y="3"/>
                    </a:lnTo>
                    <a:lnTo>
                      <a:pt x="5" y="5"/>
                    </a:lnTo>
                    <a:lnTo>
                      <a:pt x="5" y="5"/>
                    </a:lnTo>
                    <a:close/>
                  </a:path>
                </a:pathLst>
              </a:custGeom>
              <a:grpFill/>
              <a:ln w="9525">
                <a:solidFill>
                  <a:srgbClr val="BBD6D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37" name="chenying0907 191"/>
              <p:cNvSpPr/>
              <p:nvPr/>
            </p:nvSpPr>
            <p:spPr bwMode="auto">
              <a:xfrm>
                <a:off x="4684713" y="2500313"/>
                <a:ext cx="4763" cy="87313"/>
              </a:xfrm>
              <a:custGeom>
                <a:avLst/>
                <a:gdLst/>
                <a:ahLst/>
                <a:cxnLst>
                  <a:cxn ang="0">
                    <a:pos x="0" y="5"/>
                  </a:cxn>
                  <a:cxn ang="0">
                    <a:pos x="0" y="161"/>
                  </a:cxn>
                  <a:cxn ang="0">
                    <a:pos x="0" y="161"/>
                  </a:cxn>
                  <a:cxn ang="0">
                    <a:pos x="0" y="163"/>
                  </a:cxn>
                  <a:cxn ang="0">
                    <a:pos x="1" y="164"/>
                  </a:cxn>
                  <a:cxn ang="0">
                    <a:pos x="3" y="165"/>
                  </a:cxn>
                  <a:cxn ang="0">
                    <a:pos x="5" y="166"/>
                  </a:cxn>
                  <a:cxn ang="0">
                    <a:pos x="6" y="165"/>
                  </a:cxn>
                  <a:cxn ang="0">
                    <a:pos x="8" y="164"/>
                  </a:cxn>
                  <a:cxn ang="0">
                    <a:pos x="9" y="163"/>
                  </a:cxn>
                  <a:cxn ang="0">
                    <a:pos x="9" y="161"/>
                  </a:cxn>
                  <a:cxn ang="0">
                    <a:pos x="9" y="5"/>
                  </a:cxn>
                  <a:cxn ang="0">
                    <a:pos x="9" y="5"/>
                  </a:cxn>
                  <a:cxn ang="0">
                    <a:pos x="9" y="3"/>
                  </a:cxn>
                  <a:cxn ang="0">
                    <a:pos x="8" y="1"/>
                  </a:cxn>
                  <a:cxn ang="0">
                    <a:pos x="6" y="0"/>
                  </a:cxn>
                  <a:cxn ang="0">
                    <a:pos x="5" y="0"/>
                  </a:cxn>
                  <a:cxn ang="0">
                    <a:pos x="3" y="0"/>
                  </a:cxn>
                  <a:cxn ang="0">
                    <a:pos x="1" y="1"/>
                  </a:cxn>
                  <a:cxn ang="0">
                    <a:pos x="0" y="3"/>
                  </a:cxn>
                  <a:cxn ang="0">
                    <a:pos x="0" y="5"/>
                  </a:cxn>
                  <a:cxn ang="0">
                    <a:pos x="0" y="5"/>
                  </a:cxn>
                </a:cxnLst>
                <a:rect l="0" t="0" r="r" b="b"/>
                <a:pathLst>
                  <a:path w="9" h="166">
                    <a:moveTo>
                      <a:pt x="0" y="5"/>
                    </a:moveTo>
                    <a:lnTo>
                      <a:pt x="0" y="161"/>
                    </a:lnTo>
                    <a:lnTo>
                      <a:pt x="0" y="161"/>
                    </a:lnTo>
                    <a:lnTo>
                      <a:pt x="0" y="163"/>
                    </a:lnTo>
                    <a:lnTo>
                      <a:pt x="1" y="164"/>
                    </a:lnTo>
                    <a:lnTo>
                      <a:pt x="3" y="165"/>
                    </a:lnTo>
                    <a:lnTo>
                      <a:pt x="5" y="166"/>
                    </a:lnTo>
                    <a:lnTo>
                      <a:pt x="6" y="165"/>
                    </a:lnTo>
                    <a:lnTo>
                      <a:pt x="8" y="164"/>
                    </a:lnTo>
                    <a:lnTo>
                      <a:pt x="9" y="163"/>
                    </a:lnTo>
                    <a:lnTo>
                      <a:pt x="9" y="161"/>
                    </a:lnTo>
                    <a:lnTo>
                      <a:pt x="9" y="5"/>
                    </a:lnTo>
                    <a:lnTo>
                      <a:pt x="9" y="5"/>
                    </a:lnTo>
                    <a:lnTo>
                      <a:pt x="9" y="3"/>
                    </a:lnTo>
                    <a:lnTo>
                      <a:pt x="8" y="1"/>
                    </a:lnTo>
                    <a:lnTo>
                      <a:pt x="6" y="0"/>
                    </a:lnTo>
                    <a:lnTo>
                      <a:pt x="5" y="0"/>
                    </a:lnTo>
                    <a:lnTo>
                      <a:pt x="3" y="0"/>
                    </a:lnTo>
                    <a:lnTo>
                      <a:pt x="1" y="1"/>
                    </a:lnTo>
                    <a:lnTo>
                      <a:pt x="0" y="3"/>
                    </a:lnTo>
                    <a:lnTo>
                      <a:pt x="0" y="5"/>
                    </a:lnTo>
                    <a:lnTo>
                      <a:pt x="0" y="5"/>
                    </a:lnTo>
                    <a:close/>
                  </a:path>
                </a:pathLst>
              </a:custGeom>
              <a:grpFill/>
              <a:ln w="9525">
                <a:solidFill>
                  <a:srgbClr val="BBD6D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38" name="chenying0907 192"/>
              <p:cNvSpPr/>
              <p:nvPr/>
            </p:nvSpPr>
            <p:spPr bwMode="auto">
              <a:xfrm>
                <a:off x="4702175" y="2540000"/>
                <a:ext cx="7938" cy="69850"/>
              </a:xfrm>
              <a:custGeom>
                <a:avLst/>
                <a:gdLst/>
                <a:ahLst/>
                <a:cxnLst>
                  <a:cxn ang="0">
                    <a:pos x="6" y="3"/>
                  </a:cxn>
                  <a:cxn ang="0">
                    <a:pos x="6" y="3"/>
                  </a:cxn>
                  <a:cxn ang="0">
                    <a:pos x="3" y="19"/>
                  </a:cxn>
                  <a:cxn ang="0">
                    <a:pos x="1" y="34"/>
                  </a:cxn>
                  <a:cxn ang="0">
                    <a:pos x="0" y="50"/>
                  </a:cxn>
                  <a:cxn ang="0">
                    <a:pos x="0" y="65"/>
                  </a:cxn>
                  <a:cxn ang="0">
                    <a:pos x="1" y="96"/>
                  </a:cxn>
                  <a:cxn ang="0">
                    <a:pos x="1" y="127"/>
                  </a:cxn>
                  <a:cxn ang="0">
                    <a:pos x="1" y="127"/>
                  </a:cxn>
                  <a:cxn ang="0">
                    <a:pos x="2" y="129"/>
                  </a:cxn>
                  <a:cxn ang="0">
                    <a:pos x="3" y="131"/>
                  </a:cxn>
                  <a:cxn ang="0">
                    <a:pos x="4" y="132"/>
                  </a:cxn>
                  <a:cxn ang="0">
                    <a:pos x="6" y="132"/>
                  </a:cxn>
                  <a:cxn ang="0">
                    <a:pos x="7" y="132"/>
                  </a:cxn>
                  <a:cxn ang="0">
                    <a:pos x="9" y="131"/>
                  </a:cxn>
                  <a:cxn ang="0">
                    <a:pos x="10" y="129"/>
                  </a:cxn>
                  <a:cxn ang="0">
                    <a:pos x="10" y="127"/>
                  </a:cxn>
                  <a:cxn ang="0">
                    <a:pos x="10" y="127"/>
                  </a:cxn>
                  <a:cxn ang="0">
                    <a:pos x="10" y="97"/>
                  </a:cxn>
                  <a:cxn ang="0">
                    <a:pos x="9" y="66"/>
                  </a:cxn>
                  <a:cxn ang="0">
                    <a:pos x="9" y="51"/>
                  </a:cxn>
                  <a:cxn ang="0">
                    <a:pos x="10" y="36"/>
                  </a:cxn>
                  <a:cxn ang="0">
                    <a:pos x="12" y="21"/>
                  </a:cxn>
                  <a:cxn ang="0">
                    <a:pos x="15" y="5"/>
                  </a:cxn>
                  <a:cxn ang="0">
                    <a:pos x="15" y="5"/>
                  </a:cxn>
                  <a:cxn ang="0">
                    <a:pos x="15" y="3"/>
                  </a:cxn>
                  <a:cxn ang="0">
                    <a:pos x="14" y="2"/>
                  </a:cxn>
                  <a:cxn ang="0">
                    <a:pos x="13" y="0"/>
                  </a:cxn>
                  <a:cxn ang="0">
                    <a:pos x="11" y="0"/>
                  </a:cxn>
                  <a:cxn ang="0">
                    <a:pos x="10" y="0"/>
                  </a:cxn>
                  <a:cxn ang="0">
                    <a:pos x="8" y="0"/>
                  </a:cxn>
                  <a:cxn ang="0">
                    <a:pos x="7" y="1"/>
                  </a:cxn>
                  <a:cxn ang="0">
                    <a:pos x="6" y="3"/>
                  </a:cxn>
                  <a:cxn ang="0">
                    <a:pos x="6" y="3"/>
                  </a:cxn>
                </a:cxnLst>
                <a:rect l="0" t="0" r="r" b="b"/>
                <a:pathLst>
                  <a:path w="15" h="132">
                    <a:moveTo>
                      <a:pt x="6" y="3"/>
                    </a:moveTo>
                    <a:lnTo>
                      <a:pt x="6" y="3"/>
                    </a:lnTo>
                    <a:lnTo>
                      <a:pt x="3" y="19"/>
                    </a:lnTo>
                    <a:lnTo>
                      <a:pt x="1" y="34"/>
                    </a:lnTo>
                    <a:lnTo>
                      <a:pt x="0" y="50"/>
                    </a:lnTo>
                    <a:lnTo>
                      <a:pt x="0" y="65"/>
                    </a:lnTo>
                    <a:lnTo>
                      <a:pt x="1" y="96"/>
                    </a:lnTo>
                    <a:lnTo>
                      <a:pt x="1" y="127"/>
                    </a:lnTo>
                    <a:lnTo>
                      <a:pt x="1" y="127"/>
                    </a:lnTo>
                    <a:lnTo>
                      <a:pt x="2" y="129"/>
                    </a:lnTo>
                    <a:lnTo>
                      <a:pt x="3" y="131"/>
                    </a:lnTo>
                    <a:lnTo>
                      <a:pt x="4" y="132"/>
                    </a:lnTo>
                    <a:lnTo>
                      <a:pt x="6" y="132"/>
                    </a:lnTo>
                    <a:lnTo>
                      <a:pt x="7" y="132"/>
                    </a:lnTo>
                    <a:lnTo>
                      <a:pt x="9" y="131"/>
                    </a:lnTo>
                    <a:lnTo>
                      <a:pt x="10" y="129"/>
                    </a:lnTo>
                    <a:lnTo>
                      <a:pt x="10" y="127"/>
                    </a:lnTo>
                    <a:lnTo>
                      <a:pt x="10" y="127"/>
                    </a:lnTo>
                    <a:lnTo>
                      <a:pt x="10" y="97"/>
                    </a:lnTo>
                    <a:lnTo>
                      <a:pt x="9" y="66"/>
                    </a:lnTo>
                    <a:lnTo>
                      <a:pt x="9" y="51"/>
                    </a:lnTo>
                    <a:lnTo>
                      <a:pt x="10" y="36"/>
                    </a:lnTo>
                    <a:lnTo>
                      <a:pt x="12" y="21"/>
                    </a:lnTo>
                    <a:lnTo>
                      <a:pt x="15" y="5"/>
                    </a:lnTo>
                    <a:lnTo>
                      <a:pt x="15" y="5"/>
                    </a:lnTo>
                    <a:lnTo>
                      <a:pt x="15" y="3"/>
                    </a:lnTo>
                    <a:lnTo>
                      <a:pt x="14" y="2"/>
                    </a:lnTo>
                    <a:lnTo>
                      <a:pt x="13" y="0"/>
                    </a:lnTo>
                    <a:lnTo>
                      <a:pt x="11" y="0"/>
                    </a:lnTo>
                    <a:lnTo>
                      <a:pt x="10" y="0"/>
                    </a:lnTo>
                    <a:lnTo>
                      <a:pt x="8" y="0"/>
                    </a:lnTo>
                    <a:lnTo>
                      <a:pt x="7" y="1"/>
                    </a:lnTo>
                    <a:lnTo>
                      <a:pt x="6" y="3"/>
                    </a:lnTo>
                    <a:lnTo>
                      <a:pt x="6" y="3"/>
                    </a:lnTo>
                    <a:close/>
                  </a:path>
                </a:pathLst>
              </a:custGeom>
              <a:grpFill/>
              <a:ln w="9525">
                <a:solidFill>
                  <a:srgbClr val="BBD6D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39" name="chenying0907 193"/>
              <p:cNvSpPr/>
              <p:nvPr/>
            </p:nvSpPr>
            <p:spPr bwMode="auto">
              <a:xfrm>
                <a:off x="4727575" y="2568575"/>
                <a:ext cx="9525" cy="52388"/>
              </a:xfrm>
              <a:custGeom>
                <a:avLst/>
                <a:gdLst/>
                <a:ahLst/>
                <a:cxnLst>
                  <a:cxn ang="0">
                    <a:pos x="10" y="3"/>
                  </a:cxn>
                  <a:cxn ang="0">
                    <a:pos x="10" y="3"/>
                  </a:cxn>
                  <a:cxn ang="0">
                    <a:pos x="3" y="48"/>
                  </a:cxn>
                  <a:cxn ang="0">
                    <a:pos x="1" y="72"/>
                  </a:cxn>
                  <a:cxn ang="0">
                    <a:pos x="0" y="95"/>
                  </a:cxn>
                  <a:cxn ang="0">
                    <a:pos x="0" y="95"/>
                  </a:cxn>
                  <a:cxn ang="0">
                    <a:pos x="0" y="97"/>
                  </a:cxn>
                  <a:cxn ang="0">
                    <a:pos x="1" y="98"/>
                  </a:cxn>
                  <a:cxn ang="0">
                    <a:pos x="3" y="99"/>
                  </a:cxn>
                  <a:cxn ang="0">
                    <a:pos x="6" y="99"/>
                  </a:cxn>
                  <a:cxn ang="0">
                    <a:pos x="7" y="99"/>
                  </a:cxn>
                  <a:cxn ang="0">
                    <a:pos x="9" y="98"/>
                  </a:cxn>
                  <a:cxn ang="0">
                    <a:pos x="10" y="97"/>
                  </a:cxn>
                  <a:cxn ang="0">
                    <a:pos x="10" y="95"/>
                  </a:cxn>
                  <a:cxn ang="0">
                    <a:pos x="10" y="95"/>
                  </a:cxn>
                  <a:cxn ang="0">
                    <a:pos x="11" y="72"/>
                  </a:cxn>
                  <a:cxn ang="0">
                    <a:pos x="13" y="50"/>
                  </a:cxn>
                  <a:cxn ang="0">
                    <a:pos x="19" y="6"/>
                  </a:cxn>
                  <a:cxn ang="0">
                    <a:pos x="19" y="6"/>
                  </a:cxn>
                  <a:cxn ang="0">
                    <a:pos x="19" y="4"/>
                  </a:cxn>
                  <a:cxn ang="0">
                    <a:pos x="18" y="2"/>
                  </a:cxn>
                  <a:cxn ang="0">
                    <a:pos x="15" y="0"/>
                  </a:cxn>
                  <a:cxn ang="0">
                    <a:pos x="14" y="0"/>
                  </a:cxn>
                  <a:cxn ang="0">
                    <a:pos x="12" y="0"/>
                  </a:cxn>
                  <a:cxn ang="0">
                    <a:pos x="11" y="2"/>
                  </a:cxn>
                  <a:cxn ang="0">
                    <a:pos x="10" y="3"/>
                  </a:cxn>
                  <a:cxn ang="0">
                    <a:pos x="10" y="3"/>
                  </a:cxn>
                </a:cxnLst>
                <a:rect l="0" t="0" r="r" b="b"/>
                <a:pathLst>
                  <a:path w="19" h="99">
                    <a:moveTo>
                      <a:pt x="10" y="3"/>
                    </a:moveTo>
                    <a:lnTo>
                      <a:pt x="10" y="3"/>
                    </a:lnTo>
                    <a:lnTo>
                      <a:pt x="3" y="48"/>
                    </a:lnTo>
                    <a:lnTo>
                      <a:pt x="1" y="72"/>
                    </a:lnTo>
                    <a:lnTo>
                      <a:pt x="0" y="95"/>
                    </a:lnTo>
                    <a:lnTo>
                      <a:pt x="0" y="95"/>
                    </a:lnTo>
                    <a:lnTo>
                      <a:pt x="0" y="97"/>
                    </a:lnTo>
                    <a:lnTo>
                      <a:pt x="1" y="98"/>
                    </a:lnTo>
                    <a:lnTo>
                      <a:pt x="3" y="99"/>
                    </a:lnTo>
                    <a:lnTo>
                      <a:pt x="6" y="99"/>
                    </a:lnTo>
                    <a:lnTo>
                      <a:pt x="7" y="99"/>
                    </a:lnTo>
                    <a:lnTo>
                      <a:pt x="9" y="98"/>
                    </a:lnTo>
                    <a:lnTo>
                      <a:pt x="10" y="97"/>
                    </a:lnTo>
                    <a:lnTo>
                      <a:pt x="10" y="95"/>
                    </a:lnTo>
                    <a:lnTo>
                      <a:pt x="10" y="95"/>
                    </a:lnTo>
                    <a:lnTo>
                      <a:pt x="11" y="72"/>
                    </a:lnTo>
                    <a:lnTo>
                      <a:pt x="13" y="50"/>
                    </a:lnTo>
                    <a:lnTo>
                      <a:pt x="19" y="6"/>
                    </a:lnTo>
                    <a:lnTo>
                      <a:pt x="19" y="6"/>
                    </a:lnTo>
                    <a:lnTo>
                      <a:pt x="19" y="4"/>
                    </a:lnTo>
                    <a:lnTo>
                      <a:pt x="18" y="2"/>
                    </a:lnTo>
                    <a:lnTo>
                      <a:pt x="15" y="0"/>
                    </a:lnTo>
                    <a:lnTo>
                      <a:pt x="14" y="0"/>
                    </a:lnTo>
                    <a:lnTo>
                      <a:pt x="12" y="0"/>
                    </a:lnTo>
                    <a:lnTo>
                      <a:pt x="11" y="2"/>
                    </a:lnTo>
                    <a:lnTo>
                      <a:pt x="10" y="3"/>
                    </a:lnTo>
                    <a:lnTo>
                      <a:pt x="10" y="3"/>
                    </a:lnTo>
                    <a:close/>
                  </a:path>
                </a:pathLst>
              </a:custGeom>
              <a:grpFill/>
              <a:ln w="9525">
                <a:solidFill>
                  <a:srgbClr val="BBD6D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40" name="chenying0907 194"/>
              <p:cNvSpPr/>
              <p:nvPr/>
            </p:nvSpPr>
            <p:spPr bwMode="auto">
              <a:xfrm>
                <a:off x="4748213" y="2590800"/>
                <a:ext cx="4763" cy="57150"/>
              </a:xfrm>
              <a:custGeom>
                <a:avLst/>
                <a:gdLst/>
                <a:ahLst/>
                <a:cxnLst>
                  <a:cxn ang="0">
                    <a:pos x="0" y="5"/>
                  </a:cxn>
                  <a:cxn ang="0">
                    <a:pos x="0" y="104"/>
                  </a:cxn>
                  <a:cxn ang="0">
                    <a:pos x="0" y="104"/>
                  </a:cxn>
                  <a:cxn ang="0">
                    <a:pos x="0" y="107"/>
                  </a:cxn>
                  <a:cxn ang="0">
                    <a:pos x="1" y="109"/>
                  </a:cxn>
                  <a:cxn ang="0">
                    <a:pos x="3" y="109"/>
                  </a:cxn>
                  <a:cxn ang="0">
                    <a:pos x="4" y="110"/>
                  </a:cxn>
                  <a:cxn ang="0">
                    <a:pos x="6" y="109"/>
                  </a:cxn>
                  <a:cxn ang="0">
                    <a:pos x="7" y="109"/>
                  </a:cxn>
                  <a:cxn ang="0">
                    <a:pos x="9" y="107"/>
                  </a:cxn>
                  <a:cxn ang="0">
                    <a:pos x="9" y="104"/>
                  </a:cxn>
                  <a:cxn ang="0">
                    <a:pos x="9" y="5"/>
                  </a:cxn>
                  <a:cxn ang="0">
                    <a:pos x="9" y="5"/>
                  </a:cxn>
                  <a:cxn ang="0">
                    <a:pos x="9" y="3"/>
                  </a:cxn>
                  <a:cxn ang="0">
                    <a:pos x="7" y="2"/>
                  </a:cxn>
                  <a:cxn ang="0">
                    <a:pos x="6" y="1"/>
                  </a:cxn>
                  <a:cxn ang="0">
                    <a:pos x="4" y="0"/>
                  </a:cxn>
                  <a:cxn ang="0">
                    <a:pos x="3" y="1"/>
                  </a:cxn>
                  <a:cxn ang="0">
                    <a:pos x="1" y="2"/>
                  </a:cxn>
                  <a:cxn ang="0">
                    <a:pos x="0" y="3"/>
                  </a:cxn>
                  <a:cxn ang="0">
                    <a:pos x="0" y="5"/>
                  </a:cxn>
                  <a:cxn ang="0">
                    <a:pos x="0" y="5"/>
                  </a:cxn>
                </a:cxnLst>
                <a:rect l="0" t="0" r="r" b="b"/>
                <a:pathLst>
                  <a:path w="9" h="110">
                    <a:moveTo>
                      <a:pt x="0" y="5"/>
                    </a:moveTo>
                    <a:lnTo>
                      <a:pt x="0" y="104"/>
                    </a:lnTo>
                    <a:lnTo>
                      <a:pt x="0" y="104"/>
                    </a:lnTo>
                    <a:lnTo>
                      <a:pt x="0" y="107"/>
                    </a:lnTo>
                    <a:lnTo>
                      <a:pt x="1" y="109"/>
                    </a:lnTo>
                    <a:lnTo>
                      <a:pt x="3" y="109"/>
                    </a:lnTo>
                    <a:lnTo>
                      <a:pt x="4" y="110"/>
                    </a:lnTo>
                    <a:lnTo>
                      <a:pt x="6" y="109"/>
                    </a:lnTo>
                    <a:lnTo>
                      <a:pt x="7" y="109"/>
                    </a:lnTo>
                    <a:lnTo>
                      <a:pt x="9" y="107"/>
                    </a:lnTo>
                    <a:lnTo>
                      <a:pt x="9" y="104"/>
                    </a:lnTo>
                    <a:lnTo>
                      <a:pt x="9" y="5"/>
                    </a:lnTo>
                    <a:lnTo>
                      <a:pt x="9" y="5"/>
                    </a:lnTo>
                    <a:lnTo>
                      <a:pt x="9" y="3"/>
                    </a:lnTo>
                    <a:lnTo>
                      <a:pt x="7" y="2"/>
                    </a:lnTo>
                    <a:lnTo>
                      <a:pt x="6" y="1"/>
                    </a:lnTo>
                    <a:lnTo>
                      <a:pt x="4" y="0"/>
                    </a:lnTo>
                    <a:lnTo>
                      <a:pt x="3" y="1"/>
                    </a:lnTo>
                    <a:lnTo>
                      <a:pt x="1" y="2"/>
                    </a:lnTo>
                    <a:lnTo>
                      <a:pt x="0" y="3"/>
                    </a:lnTo>
                    <a:lnTo>
                      <a:pt x="0" y="5"/>
                    </a:lnTo>
                    <a:lnTo>
                      <a:pt x="0" y="5"/>
                    </a:lnTo>
                    <a:close/>
                  </a:path>
                </a:pathLst>
              </a:custGeom>
              <a:grpFill/>
              <a:ln w="9525">
                <a:solidFill>
                  <a:srgbClr val="BBD6D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41" name="chenying0907 195"/>
              <p:cNvSpPr/>
              <p:nvPr/>
            </p:nvSpPr>
            <p:spPr bwMode="auto">
              <a:xfrm>
                <a:off x="4641850" y="2751138"/>
                <a:ext cx="7938" cy="26988"/>
              </a:xfrm>
              <a:custGeom>
                <a:avLst/>
                <a:gdLst/>
                <a:ahLst/>
                <a:cxnLst>
                  <a:cxn ang="0">
                    <a:pos x="15" y="46"/>
                  </a:cxn>
                  <a:cxn ang="0">
                    <a:pos x="15" y="46"/>
                  </a:cxn>
                  <a:cxn ang="0">
                    <a:pos x="12" y="36"/>
                  </a:cxn>
                  <a:cxn ang="0">
                    <a:pos x="11" y="26"/>
                  </a:cxn>
                  <a:cxn ang="0">
                    <a:pos x="10" y="5"/>
                  </a:cxn>
                  <a:cxn ang="0">
                    <a:pos x="10" y="5"/>
                  </a:cxn>
                  <a:cxn ang="0">
                    <a:pos x="10" y="3"/>
                  </a:cxn>
                  <a:cxn ang="0">
                    <a:pos x="8" y="1"/>
                  </a:cxn>
                  <a:cxn ang="0">
                    <a:pos x="6" y="1"/>
                  </a:cxn>
                  <a:cxn ang="0">
                    <a:pos x="5" y="0"/>
                  </a:cxn>
                  <a:cxn ang="0">
                    <a:pos x="3" y="1"/>
                  </a:cxn>
                  <a:cxn ang="0">
                    <a:pos x="1" y="1"/>
                  </a:cxn>
                  <a:cxn ang="0">
                    <a:pos x="0" y="3"/>
                  </a:cxn>
                  <a:cxn ang="0">
                    <a:pos x="0" y="5"/>
                  </a:cxn>
                  <a:cxn ang="0">
                    <a:pos x="0" y="5"/>
                  </a:cxn>
                  <a:cxn ang="0">
                    <a:pos x="1" y="27"/>
                  </a:cxn>
                  <a:cxn ang="0">
                    <a:pos x="2" y="38"/>
                  </a:cxn>
                  <a:cxn ang="0">
                    <a:pos x="5" y="48"/>
                  </a:cxn>
                  <a:cxn ang="0">
                    <a:pos x="5" y="48"/>
                  </a:cxn>
                  <a:cxn ang="0">
                    <a:pos x="6" y="50"/>
                  </a:cxn>
                  <a:cxn ang="0">
                    <a:pos x="7" y="51"/>
                  </a:cxn>
                  <a:cxn ang="0">
                    <a:pos x="10" y="51"/>
                  </a:cxn>
                  <a:cxn ang="0">
                    <a:pos x="11" y="51"/>
                  </a:cxn>
                  <a:cxn ang="0">
                    <a:pos x="13" y="51"/>
                  </a:cxn>
                  <a:cxn ang="0">
                    <a:pos x="14" y="49"/>
                  </a:cxn>
                  <a:cxn ang="0">
                    <a:pos x="15" y="48"/>
                  </a:cxn>
                  <a:cxn ang="0">
                    <a:pos x="15" y="46"/>
                  </a:cxn>
                  <a:cxn ang="0">
                    <a:pos x="15" y="46"/>
                  </a:cxn>
                </a:cxnLst>
                <a:rect l="0" t="0" r="r" b="b"/>
                <a:pathLst>
                  <a:path w="15" h="51">
                    <a:moveTo>
                      <a:pt x="15" y="46"/>
                    </a:moveTo>
                    <a:lnTo>
                      <a:pt x="15" y="46"/>
                    </a:lnTo>
                    <a:lnTo>
                      <a:pt x="12" y="36"/>
                    </a:lnTo>
                    <a:lnTo>
                      <a:pt x="11" y="26"/>
                    </a:lnTo>
                    <a:lnTo>
                      <a:pt x="10" y="5"/>
                    </a:lnTo>
                    <a:lnTo>
                      <a:pt x="10" y="5"/>
                    </a:lnTo>
                    <a:lnTo>
                      <a:pt x="10" y="3"/>
                    </a:lnTo>
                    <a:lnTo>
                      <a:pt x="8" y="1"/>
                    </a:lnTo>
                    <a:lnTo>
                      <a:pt x="6" y="1"/>
                    </a:lnTo>
                    <a:lnTo>
                      <a:pt x="5" y="0"/>
                    </a:lnTo>
                    <a:lnTo>
                      <a:pt x="3" y="1"/>
                    </a:lnTo>
                    <a:lnTo>
                      <a:pt x="1" y="1"/>
                    </a:lnTo>
                    <a:lnTo>
                      <a:pt x="0" y="3"/>
                    </a:lnTo>
                    <a:lnTo>
                      <a:pt x="0" y="5"/>
                    </a:lnTo>
                    <a:lnTo>
                      <a:pt x="0" y="5"/>
                    </a:lnTo>
                    <a:lnTo>
                      <a:pt x="1" y="27"/>
                    </a:lnTo>
                    <a:lnTo>
                      <a:pt x="2" y="38"/>
                    </a:lnTo>
                    <a:lnTo>
                      <a:pt x="5" y="48"/>
                    </a:lnTo>
                    <a:lnTo>
                      <a:pt x="5" y="48"/>
                    </a:lnTo>
                    <a:lnTo>
                      <a:pt x="6" y="50"/>
                    </a:lnTo>
                    <a:lnTo>
                      <a:pt x="7" y="51"/>
                    </a:lnTo>
                    <a:lnTo>
                      <a:pt x="10" y="51"/>
                    </a:lnTo>
                    <a:lnTo>
                      <a:pt x="11" y="51"/>
                    </a:lnTo>
                    <a:lnTo>
                      <a:pt x="13" y="51"/>
                    </a:lnTo>
                    <a:lnTo>
                      <a:pt x="14" y="49"/>
                    </a:lnTo>
                    <a:lnTo>
                      <a:pt x="15" y="48"/>
                    </a:lnTo>
                    <a:lnTo>
                      <a:pt x="15" y="46"/>
                    </a:lnTo>
                    <a:lnTo>
                      <a:pt x="15" y="46"/>
                    </a:lnTo>
                    <a:close/>
                  </a:path>
                </a:pathLst>
              </a:custGeom>
              <a:grpFill/>
              <a:ln w="9525">
                <a:solidFill>
                  <a:srgbClr val="BBD6D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42" name="chenying0907 196"/>
              <p:cNvSpPr/>
              <p:nvPr/>
            </p:nvSpPr>
            <p:spPr bwMode="auto">
              <a:xfrm>
                <a:off x="4675188" y="2751138"/>
                <a:ext cx="12700" cy="34925"/>
              </a:xfrm>
              <a:custGeom>
                <a:avLst/>
                <a:gdLst/>
                <a:ahLst/>
                <a:cxnLst>
                  <a:cxn ang="0">
                    <a:pos x="18" y="39"/>
                  </a:cxn>
                  <a:cxn ang="0">
                    <a:pos x="18" y="39"/>
                  </a:cxn>
                  <a:cxn ang="0">
                    <a:pos x="14" y="31"/>
                  </a:cxn>
                  <a:cxn ang="0">
                    <a:pos x="12" y="23"/>
                  </a:cxn>
                  <a:cxn ang="0">
                    <a:pos x="9" y="13"/>
                  </a:cxn>
                  <a:cxn ang="0">
                    <a:pos x="9" y="5"/>
                  </a:cxn>
                  <a:cxn ang="0">
                    <a:pos x="9" y="5"/>
                  </a:cxn>
                  <a:cxn ang="0">
                    <a:pos x="8" y="3"/>
                  </a:cxn>
                  <a:cxn ang="0">
                    <a:pos x="7" y="1"/>
                  </a:cxn>
                  <a:cxn ang="0">
                    <a:pos x="6" y="1"/>
                  </a:cxn>
                  <a:cxn ang="0">
                    <a:pos x="4" y="0"/>
                  </a:cxn>
                  <a:cxn ang="0">
                    <a:pos x="3" y="1"/>
                  </a:cxn>
                  <a:cxn ang="0">
                    <a:pos x="1" y="1"/>
                  </a:cxn>
                  <a:cxn ang="0">
                    <a:pos x="0" y="3"/>
                  </a:cxn>
                  <a:cxn ang="0">
                    <a:pos x="0" y="5"/>
                  </a:cxn>
                  <a:cxn ang="0">
                    <a:pos x="0" y="5"/>
                  </a:cxn>
                  <a:cxn ang="0">
                    <a:pos x="0" y="17"/>
                  </a:cxn>
                  <a:cxn ang="0">
                    <a:pos x="1" y="24"/>
                  </a:cxn>
                  <a:cxn ang="0">
                    <a:pos x="3" y="30"/>
                  </a:cxn>
                  <a:cxn ang="0">
                    <a:pos x="3" y="30"/>
                  </a:cxn>
                  <a:cxn ang="0">
                    <a:pos x="6" y="38"/>
                  </a:cxn>
                  <a:cxn ang="0">
                    <a:pos x="9" y="45"/>
                  </a:cxn>
                  <a:cxn ang="0">
                    <a:pos x="13" y="54"/>
                  </a:cxn>
                  <a:cxn ang="0">
                    <a:pos x="14" y="62"/>
                  </a:cxn>
                  <a:cxn ang="0">
                    <a:pos x="14" y="62"/>
                  </a:cxn>
                  <a:cxn ang="0">
                    <a:pos x="15" y="64"/>
                  </a:cxn>
                  <a:cxn ang="0">
                    <a:pos x="16" y="65"/>
                  </a:cxn>
                  <a:cxn ang="0">
                    <a:pos x="18" y="66"/>
                  </a:cxn>
                  <a:cxn ang="0">
                    <a:pos x="19" y="66"/>
                  </a:cxn>
                  <a:cxn ang="0">
                    <a:pos x="21" y="66"/>
                  </a:cxn>
                  <a:cxn ang="0">
                    <a:pos x="22" y="65"/>
                  </a:cxn>
                  <a:cxn ang="0">
                    <a:pos x="23" y="64"/>
                  </a:cxn>
                  <a:cxn ang="0">
                    <a:pos x="24" y="62"/>
                  </a:cxn>
                  <a:cxn ang="0">
                    <a:pos x="24" y="62"/>
                  </a:cxn>
                  <a:cxn ang="0">
                    <a:pos x="23" y="56"/>
                  </a:cxn>
                  <a:cxn ang="0">
                    <a:pos x="22" y="49"/>
                  </a:cxn>
                  <a:cxn ang="0">
                    <a:pos x="18" y="39"/>
                  </a:cxn>
                  <a:cxn ang="0">
                    <a:pos x="18" y="39"/>
                  </a:cxn>
                </a:cxnLst>
                <a:rect l="0" t="0" r="r" b="b"/>
                <a:pathLst>
                  <a:path w="24" h="66">
                    <a:moveTo>
                      <a:pt x="18" y="39"/>
                    </a:moveTo>
                    <a:lnTo>
                      <a:pt x="18" y="39"/>
                    </a:lnTo>
                    <a:lnTo>
                      <a:pt x="14" y="31"/>
                    </a:lnTo>
                    <a:lnTo>
                      <a:pt x="12" y="23"/>
                    </a:lnTo>
                    <a:lnTo>
                      <a:pt x="9" y="13"/>
                    </a:lnTo>
                    <a:lnTo>
                      <a:pt x="9" y="5"/>
                    </a:lnTo>
                    <a:lnTo>
                      <a:pt x="9" y="5"/>
                    </a:lnTo>
                    <a:lnTo>
                      <a:pt x="8" y="3"/>
                    </a:lnTo>
                    <a:lnTo>
                      <a:pt x="7" y="1"/>
                    </a:lnTo>
                    <a:lnTo>
                      <a:pt x="6" y="1"/>
                    </a:lnTo>
                    <a:lnTo>
                      <a:pt x="4" y="0"/>
                    </a:lnTo>
                    <a:lnTo>
                      <a:pt x="3" y="1"/>
                    </a:lnTo>
                    <a:lnTo>
                      <a:pt x="1" y="1"/>
                    </a:lnTo>
                    <a:lnTo>
                      <a:pt x="0" y="3"/>
                    </a:lnTo>
                    <a:lnTo>
                      <a:pt x="0" y="5"/>
                    </a:lnTo>
                    <a:lnTo>
                      <a:pt x="0" y="5"/>
                    </a:lnTo>
                    <a:lnTo>
                      <a:pt x="0" y="17"/>
                    </a:lnTo>
                    <a:lnTo>
                      <a:pt x="1" y="24"/>
                    </a:lnTo>
                    <a:lnTo>
                      <a:pt x="3" y="30"/>
                    </a:lnTo>
                    <a:lnTo>
                      <a:pt x="3" y="30"/>
                    </a:lnTo>
                    <a:lnTo>
                      <a:pt x="6" y="38"/>
                    </a:lnTo>
                    <a:lnTo>
                      <a:pt x="9" y="45"/>
                    </a:lnTo>
                    <a:lnTo>
                      <a:pt x="13" y="54"/>
                    </a:lnTo>
                    <a:lnTo>
                      <a:pt x="14" y="62"/>
                    </a:lnTo>
                    <a:lnTo>
                      <a:pt x="14" y="62"/>
                    </a:lnTo>
                    <a:lnTo>
                      <a:pt x="15" y="64"/>
                    </a:lnTo>
                    <a:lnTo>
                      <a:pt x="16" y="65"/>
                    </a:lnTo>
                    <a:lnTo>
                      <a:pt x="18" y="66"/>
                    </a:lnTo>
                    <a:lnTo>
                      <a:pt x="19" y="66"/>
                    </a:lnTo>
                    <a:lnTo>
                      <a:pt x="21" y="66"/>
                    </a:lnTo>
                    <a:lnTo>
                      <a:pt x="22" y="65"/>
                    </a:lnTo>
                    <a:lnTo>
                      <a:pt x="23" y="64"/>
                    </a:lnTo>
                    <a:lnTo>
                      <a:pt x="24" y="62"/>
                    </a:lnTo>
                    <a:lnTo>
                      <a:pt x="24" y="62"/>
                    </a:lnTo>
                    <a:lnTo>
                      <a:pt x="23" y="56"/>
                    </a:lnTo>
                    <a:lnTo>
                      <a:pt x="22" y="49"/>
                    </a:lnTo>
                    <a:lnTo>
                      <a:pt x="18" y="39"/>
                    </a:lnTo>
                    <a:lnTo>
                      <a:pt x="18" y="39"/>
                    </a:lnTo>
                    <a:close/>
                  </a:path>
                </a:pathLst>
              </a:custGeom>
              <a:grpFill/>
              <a:ln w="9525">
                <a:solidFill>
                  <a:srgbClr val="BBD6D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43" name="chenying0907 197"/>
              <p:cNvSpPr/>
              <p:nvPr/>
            </p:nvSpPr>
            <p:spPr bwMode="auto">
              <a:xfrm>
                <a:off x="4710113" y="2759075"/>
                <a:ext cx="9525" cy="44450"/>
              </a:xfrm>
              <a:custGeom>
                <a:avLst/>
                <a:gdLst/>
                <a:ahLst/>
                <a:cxnLst>
                  <a:cxn ang="0">
                    <a:pos x="10" y="4"/>
                  </a:cxn>
                  <a:cxn ang="0">
                    <a:pos x="10" y="4"/>
                  </a:cxn>
                  <a:cxn ang="0">
                    <a:pos x="10" y="2"/>
                  </a:cxn>
                  <a:cxn ang="0">
                    <a:pos x="9" y="1"/>
                  </a:cxn>
                  <a:cxn ang="0">
                    <a:pos x="6" y="0"/>
                  </a:cxn>
                  <a:cxn ang="0">
                    <a:pos x="4" y="0"/>
                  </a:cxn>
                  <a:cxn ang="0">
                    <a:pos x="3" y="0"/>
                  </a:cxn>
                  <a:cxn ang="0">
                    <a:pos x="1" y="1"/>
                  </a:cxn>
                  <a:cxn ang="0">
                    <a:pos x="0" y="2"/>
                  </a:cxn>
                  <a:cxn ang="0">
                    <a:pos x="0" y="4"/>
                  </a:cxn>
                  <a:cxn ang="0">
                    <a:pos x="0" y="4"/>
                  </a:cxn>
                  <a:cxn ang="0">
                    <a:pos x="1" y="24"/>
                  </a:cxn>
                  <a:cxn ang="0">
                    <a:pos x="3" y="44"/>
                  </a:cxn>
                  <a:cxn ang="0">
                    <a:pos x="6" y="63"/>
                  </a:cxn>
                  <a:cxn ang="0">
                    <a:pos x="10" y="82"/>
                  </a:cxn>
                  <a:cxn ang="0">
                    <a:pos x="10" y="82"/>
                  </a:cxn>
                  <a:cxn ang="0">
                    <a:pos x="11" y="84"/>
                  </a:cxn>
                  <a:cxn ang="0">
                    <a:pos x="12" y="85"/>
                  </a:cxn>
                  <a:cxn ang="0">
                    <a:pos x="14" y="85"/>
                  </a:cxn>
                  <a:cxn ang="0">
                    <a:pos x="16" y="85"/>
                  </a:cxn>
                  <a:cxn ang="0">
                    <a:pos x="17" y="84"/>
                  </a:cxn>
                  <a:cxn ang="0">
                    <a:pos x="18" y="83"/>
                  </a:cxn>
                  <a:cxn ang="0">
                    <a:pos x="19" y="82"/>
                  </a:cxn>
                  <a:cxn ang="0">
                    <a:pos x="19" y="80"/>
                  </a:cxn>
                  <a:cxn ang="0">
                    <a:pos x="19" y="80"/>
                  </a:cxn>
                  <a:cxn ang="0">
                    <a:pos x="16" y="61"/>
                  </a:cxn>
                  <a:cxn ang="0">
                    <a:pos x="13" y="43"/>
                  </a:cxn>
                  <a:cxn ang="0">
                    <a:pos x="11" y="24"/>
                  </a:cxn>
                  <a:cxn ang="0">
                    <a:pos x="10" y="4"/>
                  </a:cxn>
                  <a:cxn ang="0">
                    <a:pos x="10" y="4"/>
                  </a:cxn>
                </a:cxnLst>
                <a:rect l="0" t="0" r="r" b="b"/>
                <a:pathLst>
                  <a:path w="19" h="85">
                    <a:moveTo>
                      <a:pt x="10" y="4"/>
                    </a:moveTo>
                    <a:lnTo>
                      <a:pt x="10" y="4"/>
                    </a:lnTo>
                    <a:lnTo>
                      <a:pt x="10" y="2"/>
                    </a:lnTo>
                    <a:lnTo>
                      <a:pt x="9" y="1"/>
                    </a:lnTo>
                    <a:lnTo>
                      <a:pt x="6" y="0"/>
                    </a:lnTo>
                    <a:lnTo>
                      <a:pt x="4" y="0"/>
                    </a:lnTo>
                    <a:lnTo>
                      <a:pt x="3" y="0"/>
                    </a:lnTo>
                    <a:lnTo>
                      <a:pt x="1" y="1"/>
                    </a:lnTo>
                    <a:lnTo>
                      <a:pt x="0" y="2"/>
                    </a:lnTo>
                    <a:lnTo>
                      <a:pt x="0" y="4"/>
                    </a:lnTo>
                    <a:lnTo>
                      <a:pt x="0" y="4"/>
                    </a:lnTo>
                    <a:lnTo>
                      <a:pt x="1" y="24"/>
                    </a:lnTo>
                    <a:lnTo>
                      <a:pt x="3" y="44"/>
                    </a:lnTo>
                    <a:lnTo>
                      <a:pt x="6" y="63"/>
                    </a:lnTo>
                    <a:lnTo>
                      <a:pt x="10" y="82"/>
                    </a:lnTo>
                    <a:lnTo>
                      <a:pt x="10" y="82"/>
                    </a:lnTo>
                    <a:lnTo>
                      <a:pt x="11" y="84"/>
                    </a:lnTo>
                    <a:lnTo>
                      <a:pt x="12" y="85"/>
                    </a:lnTo>
                    <a:lnTo>
                      <a:pt x="14" y="85"/>
                    </a:lnTo>
                    <a:lnTo>
                      <a:pt x="16" y="85"/>
                    </a:lnTo>
                    <a:lnTo>
                      <a:pt x="17" y="84"/>
                    </a:lnTo>
                    <a:lnTo>
                      <a:pt x="18" y="83"/>
                    </a:lnTo>
                    <a:lnTo>
                      <a:pt x="19" y="82"/>
                    </a:lnTo>
                    <a:lnTo>
                      <a:pt x="19" y="80"/>
                    </a:lnTo>
                    <a:lnTo>
                      <a:pt x="19" y="80"/>
                    </a:lnTo>
                    <a:lnTo>
                      <a:pt x="16" y="61"/>
                    </a:lnTo>
                    <a:lnTo>
                      <a:pt x="13" y="43"/>
                    </a:lnTo>
                    <a:lnTo>
                      <a:pt x="11" y="24"/>
                    </a:lnTo>
                    <a:lnTo>
                      <a:pt x="10" y="4"/>
                    </a:lnTo>
                    <a:lnTo>
                      <a:pt x="10" y="4"/>
                    </a:lnTo>
                    <a:close/>
                  </a:path>
                </a:pathLst>
              </a:custGeom>
              <a:grpFill/>
              <a:ln w="9525">
                <a:solidFill>
                  <a:srgbClr val="BBD6D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44" name="chenying0907 198"/>
              <p:cNvSpPr/>
              <p:nvPr/>
            </p:nvSpPr>
            <p:spPr bwMode="auto">
              <a:xfrm>
                <a:off x="4416425" y="2370138"/>
                <a:ext cx="15875" cy="106363"/>
              </a:xfrm>
              <a:custGeom>
                <a:avLst/>
                <a:gdLst/>
                <a:ahLst/>
                <a:cxnLst>
                  <a:cxn ang="0">
                    <a:pos x="19" y="3"/>
                  </a:cxn>
                  <a:cxn ang="0">
                    <a:pos x="19" y="3"/>
                  </a:cxn>
                  <a:cxn ang="0">
                    <a:pos x="14" y="24"/>
                  </a:cxn>
                  <a:cxn ang="0">
                    <a:pos x="13" y="34"/>
                  </a:cxn>
                  <a:cxn ang="0">
                    <a:pos x="13" y="45"/>
                  </a:cxn>
                  <a:cxn ang="0">
                    <a:pos x="13" y="98"/>
                  </a:cxn>
                  <a:cxn ang="0">
                    <a:pos x="13" y="98"/>
                  </a:cxn>
                  <a:cxn ang="0">
                    <a:pos x="13" y="124"/>
                  </a:cxn>
                  <a:cxn ang="0">
                    <a:pos x="12" y="136"/>
                  </a:cxn>
                  <a:cxn ang="0">
                    <a:pos x="10" y="149"/>
                  </a:cxn>
                  <a:cxn ang="0">
                    <a:pos x="10" y="149"/>
                  </a:cxn>
                  <a:cxn ang="0">
                    <a:pos x="4" y="171"/>
                  </a:cxn>
                  <a:cxn ang="0">
                    <a:pos x="2" y="183"/>
                  </a:cxn>
                  <a:cxn ang="0">
                    <a:pos x="0" y="194"/>
                  </a:cxn>
                  <a:cxn ang="0">
                    <a:pos x="0" y="194"/>
                  </a:cxn>
                  <a:cxn ang="0">
                    <a:pos x="1" y="196"/>
                  </a:cxn>
                  <a:cxn ang="0">
                    <a:pos x="2" y="197"/>
                  </a:cxn>
                  <a:cxn ang="0">
                    <a:pos x="3" y="198"/>
                  </a:cxn>
                  <a:cxn ang="0">
                    <a:pos x="5" y="199"/>
                  </a:cxn>
                  <a:cxn ang="0">
                    <a:pos x="6" y="198"/>
                  </a:cxn>
                  <a:cxn ang="0">
                    <a:pos x="8" y="197"/>
                  </a:cxn>
                  <a:cxn ang="0">
                    <a:pos x="9" y="196"/>
                  </a:cxn>
                  <a:cxn ang="0">
                    <a:pos x="10" y="194"/>
                  </a:cxn>
                  <a:cxn ang="0">
                    <a:pos x="10" y="194"/>
                  </a:cxn>
                  <a:cxn ang="0">
                    <a:pos x="11" y="182"/>
                  </a:cxn>
                  <a:cxn ang="0">
                    <a:pos x="14" y="169"/>
                  </a:cxn>
                  <a:cxn ang="0">
                    <a:pos x="20" y="144"/>
                  </a:cxn>
                  <a:cxn ang="0">
                    <a:pos x="20" y="144"/>
                  </a:cxn>
                  <a:cxn ang="0">
                    <a:pos x="22" y="135"/>
                  </a:cxn>
                  <a:cxn ang="0">
                    <a:pos x="22" y="125"/>
                  </a:cxn>
                  <a:cxn ang="0">
                    <a:pos x="22" y="105"/>
                  </a:cxn>
                  <a:cxn ang="0">
                    <a:pos x="22" y="105"/>
                  </a:cxn>
                  <a:cxn ang="0">
                    <a:pos x="22" y="80"/>
                  </a:cxn>
                  <a:cxn ang="0">
                    <a:pos x="22" y="55"/>
                  </a:cxn>
                  <a:cxn ang="0">
                    <a:pos x="23" y="31"/>
                  </a:cxn>
                  <a:cxn ang="0">
                    <a:pos x="25" y="18"/>
                  </a:cxn>
                  <a:cxn ang="0">
                    <a:pos x="29" y="6"/>
                  </a:cxn>
                  <a:cxn ang="0">
                    <a:pos x="29" y="6"/>
                  </a:cxn>
                  <a:cxn ang="0">
                    <a:pos x="29" y="4"/>
                  </a:cxn>
                  <a:cxn ang="0">
                    <a:pos x="28" y="2"/>
                  </a:cxn>
                  <a:cxn ang="0">
                    <a:pos x="27" y="1"/>
                  </a:cxn>
                  <a:cxn ang="0">
                    <a:pos x="24" y="0"/>
                  </a:cxn>
                  <a:cxn ang="0">
                    <a:pos x="23" y="0"/>
                  </a:cxn>
                  <a:cxn ang="0">
                    <a:pos x="21" y="0"/>
                  </a:cxn>
                  <a:cxn ang="0">
                    <a:pos x="20" y="2"/>
                  </a:cxn>
                  <a:cxn ang="0">
                    <a:pos x="19" y="3"/>
                  </a:cxn>
                  <a:cxn ang="0">
                    <a:pos x="19" y="3"/>
                  </a:cxn>
                </a:cxnLst>
                <a:rect l="0" t="0" r="r" b="b"/>
                <a:pathLst>
                  <a:path w="29" h="199">
                    <a:moveTo>
                      <a:pt x="19" y="3"/>
                    </a:moveTo>
                    <a:lnTo>
                      <a:pt x="19" y="3"/>
                    </a:lnTo>
                    <a:lnTo>
                      <a:pt x="14" y="24"/>
                    </a:lnTo>
                    <a:lnTo>
                      <a:pt x="13" y="34"/>
                    </a:lnTo>
                    <a:lnTo>
                      <a:pt x="13" y="45"/>
                    </a:lnTo>
                    <a:lnTo>
                      <a:pt x="13" y="98"/>
                    </a:lnTo>
                    <a:lnTo>
                      <a:pt x="13" y="98"/>
                    </a:lnTo>
                    <a:lnTo>
                      <a:pt x="13" y="124"/>
                    </a:lnTo>
                    <a:lnTo>
                      <a:pt x="12" y="136"/>
                    </a:lnTo>
                    <a:lnTo>
                      <a:pt x="10" y="149"/>
                    </a:lnTo>
                    <a:lnTo>
                      <a:pt x="10" y="149"/>
                    </a:lnTo>
                    <a:lnTo>
                      <a:pt x="4" y="171"/>
                    </a:lnTo>
                    <a:lnTo>
                      <a:pt x="2" y="183"/>
                    </a:lnTo>
                    <a:lnTo>
                      <a:pt x="0" y="194"/>
                    </a:lnTo>
                    <a:lnTo>
                      <a:pt x="0" y="194"/>
                    </a:lnTo>
                    <a:lnTo>
                      <a:pt x="1" y="196"/>
                    </a:lnTo>
                    <a:lnTo>
                      <a:pt x="2" y="197"/>
                    </a:lnTo>
                    <a:lnTo>
                      <a:pt x="3" y="198"/>
                    </a:lnTo>
                    <a:lnTo>
                      <a:pt x="5" y="199"/>
                    </a:lnTo>
                    <a:lnTo>
                      <a:pt x="6" y="198"/>
                    </a:lnTo>
                    <a:lnTo>
                      <a:pt x="8" y="197"/>
                    </a:lnTo>
                    <a:lnTo>
                      <a:pt x="9" y="196"/>
                    </a:lnTo>
                    <a:lnTo>
                      <a:pt x="10" y="194"/>
                    </a:lnTo>
                    <a:lnTo>
                      <a:pt x="10" y="194"/>
                    </a:lnTo>
                    <a:lnTo>
                      <a:pt x="11" y="182"/>
                    </a:lnTo>
                    <a:lnTo>
                      <a:pt x="14" y="169"/>
                    </a:lnTo>
                    <a:lnTo>
                      <a:pt x="20" y="144"/>
                    </a:lnTo>
                    <a:lnTo>
                      <a:pt x="20" y="144"/>
                    </a:lnTo>
                    <a:lnTo>
                      <a:pt x="22" y="135"/>
                    </a:lnTo>
                    <a:lnTo>
                      <a:pt x="22" y="125"/>
                    </a:lnTo>
                    <a:lnTo>
                      <a:pt x="22" y="105"/>
                    </a:lnTo>
                    <a:lnTo>
                      <a:pt x="22" y="105"/>
                    </a:lnTo>
                    <a:lnTo>
                      <a:pt x="22" y="80"/>
                    </a:lnTo>
                    <a:lnTo>
                      <a:pt x="22" y="55"/>
                    </a:lnTo>
                    <a:lnTo>
                      <a:pt x="23" y="31"/>
                    </a:lnTo>
                    <a:lnTo>
                      <a:pt x="25" y="18"/>
                    </a:lnTo>
                    <a:lnTo>
                      <a:pt x="29" y="6"/>
                    </a:lnTo>
                    <a:lnTo>
                      <a:pt x="29" y="6"/>
                    </a:lnTo>
                    <a:lnTo>
                      <a:pt x="29" y="4"/>
                    </a:lnTo>
                    <a:lnTo>
                      <a:pt x="28" y="2"/>
                    </a:lnTo>
                    <a:lnTo>
                      <a:pt x="27" y="1"/>
                    </a:lnTo>
                    <a:lnTo>
                      <a:pt x="24" y="0"/>
                    </a:lnTo>
                    <a:lnTo>
                      <a:pt x="23" y="0"/>
                    </a:lnTo>
                    <a:lnTo>
                      <a:pt x="21" y="0"/>
                    </a:lnTo>
                    <a:lnTo>
                      <a:pt x="20" y="2"/>
                    </a:lnTo>
                    <a:lnTo>
                      <a:pt x="19" y="3"/>
                    </a:lnTo>
                    <a:lnTo>
                      <a:pt x="19" y="3"/>
                    </a:lnTo>
                    <a:close/>
                  </a:path>
                </a:pathLst>
              </a:custGeom>
              <a:grpFill/>
              <a:ln w="9525">
                <a:solidFill>
                  <a:srgbClr val="BBD6D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45" name="chenying0907 199"/>
              <p:cNvSpPr/>
              <p:nvPr/>
            </p:nvSpPr>
            <p:spPr bwMode="auto">
              <a:xfrm>
                <a:off x="4464050" y="2424113"/>
                <a:ext cx="19050" cy="88900"/>
              </a:xfrm>
              <a:custGeom>
                <a:avLst/>
                <a:gdLst/>
                <a:ahLst/>
                <a:cxnLst>
                  <a:cxn ang="0">
                    <a:pos x="26" y="3"/>
                  </a:cxn>
                  <a:cxn ang="0">
                    <a:pos x="26" y="3"/>
                  </a:cxn>
                  <a:cxn ang="0">
                    <a:pos x="18" y="42"/>
                  </a:cxn>
                  <a:cxn ang="0">
                    <a:pos x="11" y="83"/>
                  </a:cxn>
                  <a:cxn ang="0">
                    <a:pos x="6" y="123"/>
                  </a:cxn>
                  <a:cxn ang="0">
                    <a:pos x="0" y="162"/>
                  </a:cxn>
                  <a:cxn ang="0">
                    <a:pos x="0" y="162"/>
                  </a:cxn>
                  <a:cxn ang="0">
                    <a:pos x="0" y="164"/>
                  </a:cxn>
                  <a:cxn ang="0">
                    <a:pos x="2" y="166"/>
                  </a:cxn>
                  <a:cxn ang="0">
                    <a:pos x="3" y="167"/>
                  </a:cxn>
                  <a:cxn ang="0">
                    <a:pos x="5" y="167"/>
                  </a:cxn>
                  <a:cxn ang="0">
                    <a:pos x="8" y="166"/>
                  </a:cxn>
                  <a:cxn ang="0">
                    <a:pos x="10" y="164"/>
                  </a:cxn>
                  <a:cxn ang="0">
                    <a:pos x="10" y="162"/>
                  </a:cxn>
                  <a:cxn ang="0">
                    <a:pos x="10" y="162"/>
                  </a:cxn>
                  <a:cxn ang="0">
                    <a:pos x="15" y="123"/>
                  </a:cxn>
                  <a:cxn ang="0">
                    <a:pos x="20" y="84"/>
                  </a:cxn>
                  <a:cxn ang="0">
                    <a:pos x="26" y="45"/>
                  </a:cxn>
                  <a:cxn ang="0">
                    <a:pos x="36" y="6"/>
                  </a:cxn>
                  <a:cxn ang="0">
                    <a:pos x="36" y="6"/>
                  </a:cxn>
                  <a:cxn ang="0">
                    <a:pos x="36" y="4"/>
                  </a:cxn>
                  <a:cxn ang="0">
                    <a:pos x="35" y="2"/>
                  </a:cxn>
                  <a:cxn ang="0">
                    <a:pos x="34" y="1"/>
                  </a:cxn>
                  <a:cxn ang="0">
                    <a:pos x="31" y="0"/>
                  </a:cxn>
                  <a:cxn ang="0">
                    <a:pos x="29" y="0"/>
                  </a:cxn>
                  <a:cxn ang="0">
                    <a:pos x="28" y="0"/>
                  </a:cxn>
                  <a:cxn ang="0">
                    <a:pos x="26" y="1"/>
                  </a:cxn>
                  <a:cxn ang="0">
                    <a:pos x="26" y="3"/>
                  </a:cxn>
                  <a:cxn ang="0">
                    <a:pos x="26" y="3"/>
                  </a:cxn>
                </a:cxnLst>
                <a:rect l="0" t="0" r="r" b="b"/>
                <a:pathLst>
                  <a:path w="36" h="167">
                    <a:moveTo>
                      <a:pt x="26" y="3"/>
                    </a:moveTo>
                    <a:lnTo>
                      <a:pt x="26" y="3"/>
                    </a:lnTo>
                    <a:lnTo>
                      <a:pt x="18" y="42"/>
                    </a:lnTo>
                    <a:lnTo>
                      <a:pt x="11" y="83"/>
                    </a:lnTo>
                    <a:lnTo>
                      <a:pt x="6" y="123"/>
                    </a:lnTo>
                    <a:lnTo>
                      <a:pt x="0" y="162"/>
                    </a:lnTo>
                    <a:lnTo>
                      <a:pt x="0" y="162"/>
                    </a:lnTo>
                    <a:lnTo>
                      <a:pt x="0" y="164"/>
                    </a:lnTo>
                    <a:lnTo>
                      <a:pt x="2" y="166"/>
                    </a:lnTo>
                    <a:lnTo>
                      <a:pt x="3" y="167"/>
                    </a:lnTo>
                    <a:lnTo>
                      <a:pt x="5" y="167"/>
                    </a:lnTo>
                    <a:lnTo>
                      <a:pt x="8" y="166"/>
                    </a:lnTo>
                    <a:lnTo>
                      <a:pt x="10" y="164"/>
                    </a:lnTo>
                    <a:lnTo>
                      <a:pt x="10" y="162"/>
                    </a:lnTo>
                    <a:lnTo>
                      <a:pt x="10" y="162"/>
                    </a:lnTo>
                    <a:lnTo>
                      <a:pt x="15" y="123"/>
                    </a:lnTo>
                    <a:lnTo>
                      <a:pt x="20" y="84"/>
                    </a:lnTo>
                    <a:lnTo>
                      <a:pt x="26" y="45"/>
                    </a:lnTo>
                    <a:lnTo>
                      <a:pt x="36" y="6"/>
                    </a:lnTo>
                    <a:lnTo>
                      <a:pt x="36" y="6"/>
                    </a:lnTo>
                    <a:lnTo>
                      <a:pt x="36" y="4"/>
                    </a:lnTo>
                    <a:lnTo>
                      <a:pt x="35" y="2"/>
                    </a:lnTo>
                    <a:lnTo>
                      <a:pt x="34" y="1"/>
                    </a:lnTo>
                    <a:lnTo>
                      <a:pt x="31" y="0"/>
                    </a:lnTo>
                    <a:lnTo>
                      <a:pt x="29" y="0"/>
                    </a:lnTo>
                    <a:lnTo>
                      <a:pt x="28" y="0"/>
                    </a:lnTo>
                    <a:lnTo>
                      <a:pt x="26" y="1"/>
                    </a:lnTo>
                    <a:lnTo>
                      <a:pt x="26" y="3"/>
                    </a:lnTo>
                    <a:lnTo>
                      <a:pt x="26" y="3"/>
                    </a:lnTo>
                    <a:close/>
                  </a:path>
                </a:pathLst>
              </a:custGeom>
              <a:grpFill/>
              <a:ln w="9525">
                <a:solidFill>
                  <a:srgbClr val="BBD6D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46" name="chenying0907 200"/>
              <p:cNvSpPr/>
              <p:nvPr/>
            </p:nvSpPr>
            <p:spPr bwMode="auto">
              <a:xfrm>
                <a:off x="4521200" y="2484438"/>
                <a:ext cx="17463" cy="95250"/>
              </a:xfrm>
              <a:custGeom>
                <a:avLst/>
                <a:gdLst/>
                <a:ahLst/>
                <a:cxnLst>
                  <a:cxn ang="0">
                    <a:pos x="26" y="5"/>
                  </a:cxn>
                  <a:cxn ang="0">
                    <a:pos x="26" y="5"/>
                  </a:cxn>
                  <a:cxn ang="0">
                    <a:pos x="25" y="26"/>
                  </a:cxn>
                  <a:cxn ang="0">
                    <a:pos x="23" y="46"/>
                  </a:cxn>
                  <a:cxn ang="0">
                    <a:pos x="20" y="67"/>
                  </a:cxn>
                  <a:cxn ang="0">
                    <a:pos x="14" y="88"/>
                  </a:cxn>
                  <a:cxn ang="0">
                    <a:pos x="14" y="88"/>
                  </a:cxn>
                  <a:cxn ang="0">
                    <a:pos x="11" y="98"/>
                  </a:cxn>
                  <a:cxn ang="0">
                    <a:pos x="9" y="109"/>
                  </a:cxn>
                  <a:cxn ang="0">
                    <a:pos x="6" y="131"/>
                  </a:cxn>
                  <a:cxn ang="0">
                    <a:pos x="3" y="153"/>
                  </a:cxn>
                  <a:cxn ang="0">
                    <a:pos x="0" y="174"/>
                  </a:cxn>
                  <a:cxn ang="0">
                    <a:pos x="0" y="174"/>
                  </a:cxn>
                  <a:cxn ang="0">
                    <a:pos x="0" y="176"/>
                  </a:cxn>
                  <a:cxn ang="0">
                    <a:pos x="1" y="177"/>
                  </a:cxn>
                  <a:cxn ang="0">
                    <a:pos x="4" y="179"/>
                  </a:cxn>
                  <a:cxn ang="0">
                    <a:pos x="6" y="179"/>
                  </a:cxn>
                  <a:cxn ang="0">
                    <a:pos x="7" y="179"/>
                  </a:cxn>
                  <a:cxn ang="0">
                    <a:pos x="8" y="178"/>
                  </a:cxn>
                  <a:cxn ang="0">
                    <a:pos x="9" y="176"/>
                  </a:cxn>
                  <a:cxn ang="0">
                    <a:pos x="9" y="176"/>
                  </a:cxn>
                  <a:cxn ang="0">
                    <a:pos x="12" y="155"/>
                  </a:cxn>
                  <a:cxn ang="0">
                    <a:pos x="15" y="133"/>
                  </a:cxn>
                  <a:cxn ang="0">
                    <a:pos x="18" y="111"/>
                  </a:cxn>
                  <a:cxn ang="0">
                    <a:pos x="24" y="91"/>
                  </a:cxn>
                  <a:cxn ang="0">
                    <a:pos x="24" y="91"/>
                  </a:cxn>
                  <a:cxn ang="0">
                    <a:pos x="28" y="69"/>
                  </a:cxn>
                  <a:cxn ang="0">
                    <a:pos x="32" y="48"/>
                  </a:cxn>
                  <a:cxn ang="0">
                    <a:pos x="34" y="27"/>
                  </a:cxn>
                  <a:cxn ang="0">
                    <a:pos x="35" y="5"/>
                  </a:cxn>
                  <a:cxn ang="0">
                    <a:pos x="35" y="5"/>
                  </a:cxn>
                  <a:cxn ang="0">
                    <a:pos x="34" y="3"/>
                  </a:cxn>
                  <a:cxn ang="0">
                    <a:pos x="33" y="1"/>
                  </a:cxn>
                  <a:cxn ang="0">
                    <a:pos x="32" y="0"/>
                  </a:cxn>
                  <a:cxn ang="0">
                    <a:pos x="30" y="0"/>
                  </a:cxn>
                  <a:cxn ang="0">
                    <a:pos x="28" y="0"/>
                  </a:cxn>
                  <a:cxn ang="0">
                    <a:pos x="27" y="1"/>
                  </a:cxn>
                  <a:cxn ang="0">
                    <a:pos x="26" y="3"/>
                  </a:cxn>
                  <a:cxn ang="0">
                    <a:pos x="26" y="5"/>
                  </a:cxn>
                  <a:cxn ang="0">
                    <a:pos x="26" y="5"/>
                  </a:cxn>
                </a:cxnLst>
                <a:rect l="0" t="0" r="r" b="b"/>
                <a:pathLst>
                  <a:path w="35" h="179">
                    <a:moveTo>
                      <a:pt x="26" y="5"/>
                    </a:moveTo>
                    <a:lnTo>
                      <a:pt x="26" y="5"/>
                    </a:lnTo>
                    <a:lnTo>
                      <a:pt x="25" y="26"/>
                    </a:lnTo>
                    <a:lnTo>
                      <a:pt x="23" y="46"/>
                    </a:lnTo>
                    <a:lnTo>
                      <a:pt x="20" y="67"/>
                    </a:lnTo>
                    <a:lnTo>
                      <a:pt x="14" y="88"/>
                    </a:lnTo>
                    <a:lnTo>
                      <a:pt x="14" y="88"/>
                    </a:lnTo>
                    <a:lnTo>
                      <a:pt x="11" y="98"/>
                    </a:lnTo>
                    <a:lnTo>
                      <a:pt x="9" y="109"/>
                    </a:lnTo>
                    <a:lnTo>
                      <a:pt x="6" y="131"/>
                    </a:lnTo>
                    <a:lnTo>
                      <a:pt x="3" y="153"/>
                    </a:lnTo>
                    <a:lnTo>
                      <a:pt x="0" y="174"/>
                    </a:lnTo>
                    <a:lnTo>
                      <a:pt x="0" y="174"/>
                    </a:lnTo>
                    <a:lnTo>
                      <a:pt x="0" y="176"/>
                    </a:lnTo>
                    <a:lnTo>
                      <a:pt x="1" y="177"/>
                    </a:lnTo>
                    <a:lnTo>
                      <a:pt x="4" y="179"/>
                    </a:lnTo>
                    <a:lnTo>
                      <a:pt x="6" y="179"/>
                    </a:lnTo>
                    <a:lnTo>
                      <a:pt x="7" y="179"/>
                    </a:lnTo>
                    <a:lnTo>
                      <a:pt x="8" y="178"/>
                    </a:lnTo>
                    <a:lnTo>
                      <a:pt x="9" y="176"/>
                    </a:lnTo>
                    <a:lnTo>
                      <a:pt x="9" y="176"/>
                    </a:lnTo>
                    <a:lnTo>
                      <a:pt x="12" y="155"/>
                    </a:lnTo>
                    <a:lnTo>
                      <a:pt x="15" y="133"/>
                    </a:lnTo>
                    <a:lnTo>
                      <a:pt x="18" y="111"/>
                    </a:lnTo>
                    <a:lnTo>
                      <a:pt x="24" y="91"/>
                    </a:lnTo>
                    <a:lnTo>
                      <a:pt x="24" y="91"/>
                    </a:lnTo>
                    <a:lnTo>
                      <a:pt x="28" y="69"/>
                    </a:lnTo>
                    <a:lnTo>
                      <a:pt x="32" y="48"/>
                    </a:lnTo>
                    <a:lnTo>
                      <a:pt x="34" y="27"/>
                    </a:lnTo>
                    <a:lnTo>
                      <a:pt x="35" y="5"/>
                    </a:lnTo>
                    <a:lnTo>
                      <a:pt x="35" y="5"/>
                    </a:lnTo>
                    <a:lnTo>
                      <a:pt x="34" y="3"/>
                    </a:lnTo>
                    <a:lnTo>
                      <a:pt x="33" y="1"/>
                    </a:lnTo>
                    <a:lnTo>
                      <a:pt x="32" y="0"/>
                    </a:lnTo>
                    <a:lnTo>
                      <a:pt x="30" y="0"/>
                    </a:lnTo>
                    <a:lnTo>
                      <a:pt x="28" y="0"/>
                    </a:lnTo>
                    <a:lnTo>
                      <a:pt x="27" y="1"/>
                    </a:lnTo>
                    <a:lnTo>
                      <a:pt x="26" y="3"/>
                    </a:lnTo>
                    <a:lnTo>
                      <a:pt x="26" y="5"/>
                    </a:lnTo>
                    <a:lnTo>
                      <a:pt x="26" y="5"/>
                    </a:lnTo>
                    <a:close/>
                  </a:path>
                </a:pathLst>
              </a:custGeom>
              <a:grpFill/>
              <a:ln w="9525">
                <a:solidFill>
                  <a:srgbClr val="BBD6D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47" name="chenying0907 201"/>
              <p:cNvSpPr/>
              <p:nvPr/>
            </p:nvSpPr>
            <p:spPr bwMode="auto">
              <a:xfrm>
                <a:off x="4570413" y="2508250"/>
                <a:ext cx="12700" cy="41275"/>
              </a:xfrm>
              <a:custGeom>
                <a:avLst/>
                <a:gdLst/>
                <a:ahLst/>
                <a:cxnLst>
                  <a:cxn ang="0">
                    <a:pos x="12" y="3"/>
                  </a:cxn>
                  <a:cxn ang="0">
                    <a:pos x="12" y="3"/>
                  </a:cxn>
                  <a:cxn ang="0">
                    <a:pos x="8" y="21"/>
                  </a:cxn>
                  <a:cxn ang="0">
                    <a:pos x="6" y="38"/>
                  </a:cxn>
                  <a:cxn ang="0">
                    <a:pos x="3" y="56"/>
                  </a:cxn>
                  <a:cxn ang="0">
                    <a:pos x="0" y="73"/>
                  </a:cxn>
                  <a:cxn ang="0">
                    <a:pos x="0" y="73"/>
                  </a:cxn>
                  <a:cxn ang="0">
                    <a:pos x="0" y="76"/>
                  </a:cxn>
                  <a:cxn ang="0">
                    <a:pos x="1" y="77"/>
                  </a:cxn>
                  <a:cxn ang="0">
                    <a:pos x="2" y="78"/>
                  </a:cxn>
                  <a:cxn ang="0">
                    <a:pos x="3" y="79"/>
                  </a:cxn>
                  <a:cxn ang="0">
                    <a:pos x="5" y="79"/>
                  </a:cxn>
                  <a:cxn ang="0">
                    <a:pos x="7" y="79"/>
                  </a:cxn>
                  <a:cxn ang="0">
                    <a:pos x="8" y="78"/>
                  </a:cxn>
                  <a:cxn ang="0">
                    <a:pos x="9" y="76"/>
                  </a:cxn>
                  <a:cxn ang="0">
                    <a:pos x="9" y="76"/>
                  </a:cxn>
                  <a:cxn ang="0">
                    <a:pos x="12" y="58"/>
                  </a:cxn>
                  <a:cxn ang="0">
                    <a:pos x="14" y="40"/>
                  </a:cxn>
                  <a:cxn ang="0">
                    <a:pos x="17" y="23"/>
                  </a:cxn>
                  <a:cxn ang="0">
                    <a:pos x="22" y="6"/>
                  </a:cxn>
                  <a:cxn ang="0">
                    <a:pos x="22" y="6"/>
                  </a:cxn>
                  <a:cxn ang="0">
                    <a:pos x="22" y="4"/>
                  </a:cxn>
                  <a:cxn ang="0">
                    <a:pos x="22" y="2"/>
                  </a:cxn>
                  <a:cxn ang="0">
                    <a:pos x="21" y="1"/>
                  </a:cxn>
                  <a:cxn ang="0">
                    <a:pos x="19" y="0"/>
                  </a:cxn>
                  <a:cxn ang="0">
                    <a:pos x="16" y="0"/>
                  </a:cxn>
                  <a:cxn ang="0">
                    <a:pos x="15" y="0"/>
                  </a:cxn>
                  <a:cxn ang="0">
                    <a:pos x="13" y="1"/>
                  </a:cxn>
                  <a:cxn ang="0">
                    <a:pos x="12" y="3"/>
                  </a:cxn>
                  <a:cxn ang="0">
                    <a:pos x="12" y="3"/>
                  </a:cxn>
                </a:cxnLst>
                <a:rect l="0" t="0" r="r" b="b"/>
                <a:pathLst>
                  <a:path w="22" h="79">
                    <a:moveTo>
                      <a:pt x="12" y="3"/>
                    </a:moveTo>
                    <a:lnTo>
                      <a:pt x="12" y="3"/>
                    </a:lnTo>
                    <a:lnTo>
                      <a:pt x="8" y="21"/>
                    </a:lnTo>
                    <a:lnTo>
                      <a:pt x="6" y="38"/>
                    </a:lnTo>
                    <a:lnTo>
                      <a:pt x="3" y="56"/>
                    </a:lnTo>
                    <a:lnTo>
                      <a:pt x="0" y="73"/>
                    </a:lnTo>
                    <a:lnTo>
                      <a:pt x="0" y="73"/>
                    </a:lnTo>
                    <a:lnTo>
                      <a:pt x="0" y="76"/>
                    </a:lnTo>
                    <a:lnTo>
                      <a:pt x="1" y="77"/>
                    </a:lnTo>
                    <a:lnTo>
                      <a:pt x="2" y="78"/>
                    </a:lnTo>
                    <a:lnTo>
                      <a:pt x="3" y="79"/>
                    </a:lnTo>
                    <a:lnTo>
                      <a:pt x="5" y="79"/>
                    </a:lnTo>
                    <a:lnTo>
                      <a:pt x="7" y="79"/>
                    </a:lnTo>
                    <a:lnTo>
                      <a:pt x="8" y="78"/>
                    </a:lnTo>
                    <a:lnTo>
                      <a:pt x="9" y="76"/>
                    </a:lnTo>
                    <a:lnTo>
                      <a:pt x="9" y="76"/>
                    </a:lnTo>
                    <a:lnTo>
                      <a:pt x="12" y="58"/>
                    </a:lnTo>
                    <a:lnTo>
                      <a:pt x="14" y="40"/>
                    </a:lnTo>
                    <a:lnTo>
                      <a:pt x="17" y="23"/>
                    </a:lnTo>
                    <a:lnTo>
                      <a:pt x="22" y="6"/>
                    </a:lnTo>
                    <a:lnTo>
                      <a:pt x="22" y="6"/>
                    </a:lnTo>
                    <a:lnTo>
                      <a:pt x="22" y="4"/>
                    </a:lnTo>
                    <a:lnTo>
                      <a:pt x="22" y="2"/>
                    </a:lnTo>
                    <a:lnTo>
                      <a:pt x="21" y="1"/>
                    </a:lnTo>
                    <a:lnTo>
                      <a:pt x="19" y="0"/>
                    </a:lnTo>
                    <a:lnTo>
                      <a:pt x="16" y="0"/>
                    </a:lnTo>
                    <a:lnTo>
                      <a:pt x="15" y="0"/>
                    </a:lnTo>
                    <a:lnTo>
                      <a:pt x="13" y="1"/>
                    </a:lnTo>
                    <a:lnTo>
                      <a:pt x="12" y="3"/>
                    </a:lnTo>
                    <a:lnTo>
                      <a:pt x="12" y="3"/>
                    </a:lnTo>
                    <a:close/>
                  </a:path>
                </a:pathLst>
              </a:custGeom>
              <a:grpFill/>
              <a:ln w="9525">
                <a:solidFill>
                  <a:srgbClr val="BBD6D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48" name="chenying0907 202"/>
              <p:cNvSpPr/>
              <p:nvPr/>
            </p:nvSpPr>
            <p:spPr bwMode="auto">
              <a:xfrm>
                <a:off x="4603750" y="2557463"/>
                <a:ext cx="15875" cy="46038"/>
              </a:xfrm>
              <a:custGeom>
                <a:avLst/>
                <a:gdLst/>
                <a:ahLst/>
                <a:cxnLst>
                  <a:cxn ang="0">
                    <a:pos x="20" y="3"/>
                  </a:cxn>
                  <a:cxn ang="0">
                    <a:pos x="20" y="3"/>
                  </a:cxn>
                  <a:cxn ang="0">
                    <a:pos x="0" y="79"/>
                  </a:cxn>
                  <a:cxn ang="0">
                    <a:pos x="0" y="79"/>
                  </a:cxn>
                  <a:cxn ang="0">
                    <a:pos x="0" y="81"/>
                  </a:cxn>
                  <a:cxn ang="0">
                    <a:pos x="1" y="83"/>
                  </a:cxn>
                  <a:cxn ang="0">
                    <a:pos x="2" y="84"/>
                  </a:cxn>
                  <a:cxn ang="0">
                    <a:pos x="4" y="85"/>
                  </a:cxn>
                  <a:cxn ang="0">
                    <a:pos x="5" y="85"/>
                  </a:cxn>
                  <a:cxn ang="0">
                    <a:pos x="7" y="85"/>
                  </a:cxn>
                  <a:cxn ang="0">
                    <a:pos x="8" y="84"/>
                  </a:cxn>
                  <a:cxn ang="0">
                    <a:pos x="9" y="82"/>
                  </a:cxn>
                  <a:cxn ang="0">
                    <a:pos x="9" y="82"/>
                  </a:cxn>
                  <a:cxn ang="0">
                    <a:pos x="28" y="5"/>
                  </a:cxn>
                  <a:cxn ang="0">
                    <a:pos x="28" y="5"/>
                  </a:cxn>
                  <a:cxn ang="0">
                    <a:pos x="29" y="3"/>
                  </a:cxn>
                  <a:cxn ang="0">
                    <a:pos x="28" y="2"/>
                  </a:cxn>
                  <a:cxn ang="0">
                    <a:pos x="27" y="1"/>
                  </a:cxn>
                  <a:cxn ang="0">
                    <a:pos x="25" y="0"/>
                  </a:cxn>
                  <a:cxn ang="0">
                    <a:pos x="23" y="0"/>
                  </a:cxn>
                  <a:cxn ang="0">
                    <a:pos x="22" y="0"/>
                  </a:cxn>
                  <a:cxn ang="0">
                    <a:pos x="20" y="1"/>
                  </a:cxn>
                  <a:cxn ang="0">
                    <a:pos x="20" y="3"/>
                  </a:cxn>
                  <a:cxn ang="0">
                    <a:pos x="20" y="3"/>
                  </a:cxn>
                </a:cxnLst>
                <a:rect l="0" t="0" r="r" b="b"/>
                <a:pathLst>
                  <a:path w="29" h="85">
                    <a:moveTo>
                      <a:pt x="20" y="3"/>
                    </a:moveTo>
                    <a:lnTo>
                      <a:pt x="20" y="3"/>
                    </a:lnTo>
                    <a:lnTo>
                      <a:pt x="0" y="79"/>
                    </a:lnTo>
                    <a:lnTo>
                      <a:pt x="0" y="79"/>
                    </a:lnTo>
                    <a:lnTo>
                      <a:pt x="0" y="81"/>
                    </a:lnTo>
                    <a:lnTo>
                      <a:pt x="1" y="83"/>
                    </a:lnTo>
                    <a:lnTo>
                      <a:pt x="2" y="84"/>
                    </a:lnTo>
                    <a:lnTo>
                      <a:pt x="4" y="85"/>
                    </a:lnTo>
                    <a:lnTo>
                      <a:pt x="5" y="85"/>
                    </a:lnTo>
                    <a:lnTo>
                      <a:pt x="7" y="85"/>
                    </a:lnTo>
                    <a:lnTo>
                      <a:pt x="8" y="84"/>
                    </a:lnTo>
                    <a:lnTo>
                      <a:pt x="9" y="82"/>
                    </a:lnTo>
                    <a:lnTo>
                      <a:pt x="9" y="82"/>
                    </a:lnTo>
                    <a:lnTo>
                      <a:pt x="28" y="5"/>
                    </a:lnTo>
                    <a:lnTo>
                      <a:pt x="28" y="5"/>
                    </a:lnTo>
                    <a:lnTo>
                      <a:pt x="29" y="3"/>
                    </a:lnTo>
                    <a:lnTo>
                      <a:pt x="28" y="2"/>
                    </a:lnTo>
                    <a:lnTo>
                      <a:pt x="27" y="1"/>
                    </a:lnTo>
                    <a:lnTo>
                      <a:pt x="25" y="0"/>
                    </a:lnTo>
                    <a:lnTo>
                      <a:pt x="23" y="0"/>
                    </a:lnTo>
                    <a:lnTo>
                      <a:pt x="22" y="0"/>
                    </a:lnTo>
                    <a:lnTo>
                      <a:pt x="20" y="1"/>
                    </a:lnTo>
                    <a:lnTo>
                      <a:pt x="20" y="3"/>
                    </a:lnTo>
                    <a:lnTo>
                      <a:pt x="20" y="3"/>
                    </a:lnTo>
                    <a:close/>
                  </a:path>
                </a:pathLst>
              </a:custGeom>
              <a:grpFill/>
              <a:ln w="9525">
                <a:solidFill>
                  <a:srgbClr val="BBD6D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49" name="chenying0907 203"/>
              <p:cNvSpPr/>
              <p:nvPr/>
            </p:nvSpPr>
            <p:spPr bwMode="auto">
              <a:xfrm>
                <a:off x="4687888" y="2668588"/>
                <a:ext cx="15875" cy="61913"/>
              </a:xfrm>
              <a:custGeom>
                <a:avLst/>
                <a:gdLst/>
                <a:ahLst/>
                <a:cxnLst>
                  <a:cxn ang="0">
                    <a:pos x="19" y="4"/>
                  </a:cxn>
                  <a:cxn ang="0">
                    <a:pos x="19" y="4"/>
                  </a:cxn>
                  <a:cxn ang="0">
                    <a:pos x="19" y="12"/>
                  </a:cxn>
                  <a:cxn ang="0">
                    <a:pos x="17" y="19"/>
                  </a:cxn>
                  <a:cxn ang="0">
                    <a:pos x="12" y="35"/>
                  </a:cxn>
                  <a:cxn ang="0">
                    <a:pos x="8" y="50"/>
                  </a:cxn>
                  <a:cxn ang="0">
                    <a:pos x="7" y="58"/>
                  </a:cxn>
                  <a:cxn ang="0">
                    <a:pos x="6" y="65"/>
                  </a:cxn>
                  <a:cxn ang="0">
                    <a:pos x="6" y="65"/>
                  </a:cxn>
                  <a:cxn ang="0">
                    <a:pos x="6" y="76"/>
                  </a:cxn>
                  <a:cxn ang="0">
                    <a:pos x="5" y="89"/>
                  </a:cxn>
                  <a:cxn ang="0">
                    <a:pos x="4" y="99"/>
                  </a:cxn>
                  <a:cxn ang="0">
                    <a:pos x="0" y="110"/>
                  </a:cxn>
                  <a:cxn ang="0">
                    <a:pos x="0" y="110"/>
                  </a:cxn>
                  <a:cxn ang="0">
                    <a:pos x="0" y="112"/>
                  </a:cxn>
                  <a:cxn ang="0">
                    <a:pos x="0" y="113"/>
                  </a:cxn>
                  <a:cxn ang="0">
                    <a:pos x="1" y="116"/>
                  </a:cxn>
                  <a:cxn ang="0">
                    <a:pos x="3" y="116"/>
                  </a:cxn>
                  <a:cxn ang="0">
                    <a:pos x="6" y="116"/>
                  </a:cxn>
                  <a:cxn ang="0">
                    <a:pos x="8" y="114"/>
                  </a:cxn>
                  <a:cxn ang="0">
                    <a:pos x="9" y="112"/>
                  </a:cxn>
                  <a:cxn ang="0">
                    <a:pos x="9" y="112"/>
                  </a:cxn>
                  <a:cxn ang="0">
                    <a:pos x="12" y="102"/>
                  </a:cxn>
                  <a:cxn ang="0">
                    <a:pos x="14" y="92"/>
                  </a:cxn>
                  <a:cxn ang="0">
                    <a:pos x="15" y="80"/>
                  </a:cxn>
                  <a:cxn ang="0">
                    <a:pos x="15" y="70"/>
                  </a:cxn>
                  <a:cxn ang="0">
                    <a:pos x="15" y="70"/>
                  </a:cxn>
                  <a:cxn ang="0">
                    <a:pos x="17" y="62"/>
                  </a:cxn>
                  <a:cxn ang="0">
                    <a:pos x="18" y="54"/>
                  </a:cxn>
                  <a:cxn ang="0">
                    <a:pos x="22" y="37"/>
                  </a:cxn>
                  <a:cxn ang="0">
                    <a:pos x="26" y="20"/>
                  </a:cxn>
                  <a:cxn ang="0">
                    <a:pos x="28" y="12"/>
                  </a:cxn>
                  <a:cxn ang="0">
                    <a:pos x="29" y="4"/>
                  </a:cxn>
                  <a:cxn ang="0">
                    <a:pos x="29" y="4"/>
                  </a:cxn>
                  <a:cxn ang="0">
                    <a:pos x="28" y="2"/>
                  </a:cxn>
                  <a:cxn ang="0">
                    <a:pos x="27" y="1"/>
                  </a:cxn>
                  <a:cxn ang="0">
                    <a:pos x="26" y="0"/>
                  </a:cxn>
                  <a:cxn ang="0">
                    <a:pos x="24" y="0"/>
                  </a:cxn>
                  <a:cxn ang="0">
                    <a:pos x="22" y="0"/>
                  </a:cxn>
                  <a:cxn ang="0">
                    <a:pos x="21" y="1"/>
                  </a:cxn>
                  <a:cxn ang="0">
                    <a:pos x="20" y="2"/>
                  </a:cxn>
                  <a:cxn ang="0">
                    <a:pos x="19" y="4"/>
                  </a:cxn>
                  <a:cxn ang="0">
                    <a:pos x="19" y="4"/>
                  </a:cxn>
                </a:cxnLst>
                <a:rect l="0" t="0" r="r" b="b"/>
                <a:pathLst>
                  <a:path w="29" h="116">
                    <a:moveTo>
                      <a:pt x="19" y="4"/>
                    </a:moveTo>
                    <a:lnTo>
                      <a:pt x="19" y="4"/>
                    </a:lnTo>
                    <a:lnTo>
                      <a:pt x="19" y="12"/>
                    </a:lnTo>
                    <a:lnTo>
                      <a:pt x="17" y="19"/>
                    </a:lnTo>
                    <a:lnTo>
                      <a:pt x="12" y="35"/>
                    </a:lnTo>
                    <a:lnTo>
                      <a:pt x="8" y="50"/>
                    </a:lnTo>
                    <a:lnTo>
                      <a:pt x="7" y="58"/>
                    </a:lnTo>
                    <a:lnTo>
                      <a:pt x="6" y="65"/>
                    </a:lnTo>
                    <a:lnTo>
                      <a:pt x="6" y="65"/>
                    </a:lnTo>
                    <a:lnTo>
                      <a:pt x="6" y="76"/>
                    </a:lnTo>
                    <a:lnTo>
                      <a:pt x="5" y="89"/>
                    </a:lnTo>
                    <a:lnTo>
                      <a:pt x="4" y="99"/>
                    </a:lnTo>
                    <a:lnTo>
                      <a:pt x="0" y="110"/>
                    </a:lnTo>
                    <a:lnTo>
                      <a:pt x="0" y="110"/>
                    </a:lnTo>
                    <a:lnTo>
                      <a:pt x="0" y="112"/>
                    </a:lnTo>
                    <a:lnTo>
                      <a:pt x="0" y="113"/>
                    </a:lnTo>
                    <a:lnTo>
                      <a:pt x="1" y="116"/>
                    </a:lnTo>
                    <a:lnTo>
                      <a:pt x="3" y="116"/>
                    </a:lnTo>
                    <a:lnTo>
                      <a:pt x="6" y="116"/>
                    </a:lnTo>
                    <a:lnTo>
                      <a:pt x="8" y="114"/>
                    </a:lnTo>
                    <a:lnTo>
                      <a:pt x="9" y="112"/>
                    </a:lnTo>
                    <a:lnTo>
                      <a:pt x="9" y="112"/>
                    </a:lnTo>
                    <a:lnTo>
                      <a:pt x="12" y="102"/>
                    </a:lnTo>
                    <a:lnTo>
                      <a:pt x="14" y="92"/>
                    </a:lnTo>
                    <a:lnTo>
                      <a:pt x="15" y="80"/>
                    </a:lnTo>
                    <a:lnTo>
                      <a:pt x="15" y="70"/>
                    </a:lnTo>
                    <a:lnTo>
                      <a:pt x="15" y="70"/>
                    </a:lnTo>
                    <a:lnTo>
                      <a:pt x="17" y="62"/>
                    </a:lnTo>
                    <a:lnTo>
                      <a:pt x="18" y="54"/>
                    </a:lnTo>
                    <a:lnTo>
                      <a:pt x="22" y="37"/>
                    </a:lnTo>
                    <a:lnTo>
                      <a:pt x="26" y="20"/>
                    </a:lnTo>
                    <a:lnTo>
                      <a:pt x="28" y="12"/>
                    </a:lnTo>
                    <a:lnTo>
                      <a:pt x="29" y="4"/>
                    </a:lnTo>
                    <a:lnTo>
                      <a:pt x="29" y="4"/>
                    </a:lnTo>
                    <a:lnTo>
                      <a:pt x="28" y="2"/>
                    </a:lnTo>
                    <a:lnTo>
                      <a:pt x="27" y="1"/>
                    </a:lnTo>
                    <a:lnTo>
                      <a:pt x="26" y="0"/>
                    </a:lnTo>
                    <a:lnTo>
                      <a:pt x="24" y="0"/>
                    </a:lnTo>
                    <a:lnTo>
                      <a:pt x="22" y="0"/>
                    </a:lnTo>
                    <a:lnTo>
                      <a:pt x="21" y="1"/>
                    </a:lnTo>
                    <a:lnTo>
                      <a:pt x="20" y="2"/>
                    </a:lnTo>
                    <a:lnTo>
                      <a:pt x="19" y="4"/>
                    </a:lnTo>
                    <a:lnTo>
                      <a:pt x="19" y="4"/>
                    </a:lnTo>
                    <a:close/>
                  </a:path>
                </a:pathLst>
              </a:custGeom>
              <a:grpFill/>
              <a:ln w="9525">
                <a:solidFill>
                  <a:srgbClr val="BBD6D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50" name="chenying0907 204"/>
              <p:cNvSpPr/>
              <p:nvPr/>
            </p:nvSpPr>
            <p:spPr bwMode="auto">
              <a:xfrm>
                <a:off x="4714875" y="2657475"/>
                <a:ext cx="11113" cy="61913"/>
              </a:xfrm>
              <a:custGeom>
                <a:avLst/>
                <a:gdLst/>
                <a:ahLst/>
                <a:cxnLst>
                  <a:cxn ang="0">
                    <a:pos x="12" y="5"/>
                  </a:cxn>
                  <a:cxn ang="0">
                    <a:pos x="12" y="5"/>
                  </a:cxn>
                  <a:cxn ang="0">
                    <a:pos x="10" y="32"/>
                  </a:cxn>
                  <a:cxn ang="0">
                    <a:pos x="6" y="59"/>
                  </a:cxn>
                  <a:cxn ang="0">
                    <a:pos x="2" y="86"/>
                  </a:cxn>
                  <a:cxn ang="0">
                    <a:pos x="0" y="113"/>
                  </a:cxn>
                  <a:cxn ang="0">
                    <a:pos x="0" y="113"/>
                  </a:cxn>
                  <a:cxn ang="0">
                    <a:pos x="0" y="115"/>
                  </a:cxn>
                  <a:cxn ang="0">
                    <a:pos x="1" y="116"/>
                  </a:cxn>
                  <a:cxn ang="0">
                    <a:pos x="3" y="117"/>
                  </a:cxn>
                  <a:cxn ang="0">
                    <a:pos x="4" y="117"/>
                  </a:cxn>
                  <a:cxn ang="0">
                    <a:pos x="6" y="117"/>
                  </a:cxn>
                  <a:cxn ang="0">
                    <a:pos x="8" y="116"/>
                  </a:cxn>
                  <a:cxn ang="0">
                    <a:pos x="9" y="115"/>
                  </a:cxn>
                  <a:cxn ang="0">
                    <a:pos x="9" y="113"/>
                  </a:cxn>
                  <a:cxn ang="0">
                    <a:pos x="9" y="113"/>
                  </a:cxn>
                  <a:cxn ang="0">
                    <a:pos x="11" y="86"/>
                  </a:cxn>
                  <a:cxn ang="0">
                    <a:pos x="15" y="59"/>
                  </a:cxn>
                  <a:cxn ang="0">
                    <a:pos x="19" y="32"/>
                  </a:cxn>
                  <a:cxn ang="0">
                    <a:pos x="21" y="5"/>
                  </a:cxn>
                  <a:cxn ang="0">
                    <a:pos x="21" y="5"/>
                  </a:cxn>
                  <a:cxn ang="0">
                    <a:pos x="21" y="3"/>
                  </a:cxn>
                  <a:cxn ang="0">
                    <a:pos x="20" y="2"/>
                  </a:cxn>
                  <a:cxn ang="0">
                    <a:pos x="19" y="1"/>
                  </a:cxn>
                  <a:cxn ang="0">
                    <a:pos x="17" y="0"/>
                  </a:cxn>
                  <a:cxn ang="0">
                    <a:pos x="15" y="1"/>
                  </a:cxn>
                  <a:cxn ang="0">
                    <a:pos x="14" y="2"/>
                  </a:cxn>
                  <a:cxn ang="0">
                    <a:pos x="13" y="3"/>
                  </a:cxn>
                  <a:cxn ang="0">
                    <a:pos x="12" y="5"/>
                  </a:cxn>
                  <a:cxn ang="0">
                    <a:pos x="12" y="5"/>
                  </a:cxn>
                </a:cxnLst>
                <a:rect l="0" t="0" r="r" b="b"/>
                <a:pathLst>
                  <a:path w="21" h="117">
                    <a:moveTo>
                      <a:pt x="12" y="5"/>
                    </a:moveTo>
                    <a:lnTo>
                      <a:pt x="12" y="5"/>
                    </a:lnTo>
                    <a:lnTo>
                      <a:pt x="10" y="32"/>
                    </a:lnTo>
                    <a:lnTo>
                      <a:pt x="6" y="59"/>
                    </a:lnTo>
                    <a:lnTo>
                      <a:pt x="2" y="86"/>
                    </a:lnTo>
                    <a:lnTo>
                      <a:pt x="0" y="113"/>
                    </a:lnTo>
                    <a:lnTo>
                      <a:pt x="0" y="113"/>
                    </a:lnTo>
                    <a:lnTo>
                      <a:pt x="0" y="115"/>
                    </a:lnTo>
                    <a:lnTo>
                      <a:pt x="1" y="116"/>
                    </a:lnTo>
                    <a:lnTo>
                      <a:pt x="3" y="117"/>
                    </a:lnTo>
                    <a:lnTo>
                      <a:pt x="4" y="117"/>
                    </a:lnTo>
                    <a:lnTo>
                      <a:pt x="6" y="117"/>
                    </a:lnTo>
                    <a:lnTo>
                      <a:pt x="8" y="116"/>
                    </a:lnTo>
                    <a:lnTo>
                      <a:pt x="9" y="115"/>
                    </a:lnTo>
                    <a:lnTo>
                      <a:pt x="9" y="113"/>
                    </a:lnTo>
                    <a:lnTo>
                      <a:pt x="9" y="113"/>
                    </a:lnTo>
                    <a:lnTo>
                      <a:pt x="11" y="86"/>
                    </a:lnTo>
                    <a:lnTo>
                      <a:pt x="15" y="59"/>
                    </a:lnTo>
                    <a:lnTo>
                      <a:pt x="19" y="32"/>
                    </a:lnTo>
                    <a:lnTo>
                      <a:pt x="21" y="5"/>
                    </a:lnTo>
                    <a:lnTo>
                      <a:pt x="21" y="5"/>
                    </a:lnTo>
                    <a:lnTo>
                      <a:pt x="21" y="3"/>
                    </a:lnTo>
                    <a:lnTo>
                      <a:pt x="20" y="2"/>
                    </a:lnTo>
                    <a:lnTo>
                      <a:pt x="19" y="1"/>
                    </a:lnTo>
                    <a:lnTo>
                      <a:pt x="17" y="0"/>
                    </a:lnTo>
                    <a:lnTo>
                      <a:pt x="15" y="1"/>
                    </a:lnTo>
                    <a:lnTo>
                      <a:pt x="14" y="2"/>
                    </a:lnTo>
                    <a:lnTo>
                      <a:pt x="13" y="3"/>
                    </a:lnTo>
                    <a:lnTo>
                      <a:pt x="12" y="5"/>
                    </a:lnTo>
                    <a:lnTo>
                      <a:pt x="12" y="5"/>
                    </a:lnTo>
                    <a:close/>
                  </a:path>
                </a:pathLst>
              </a:custGeom>
              <a:grpFill/>
              <a:ln w="9525">
                <a:solidFill>
                  <a:srgbClr val="BBD6D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51" name="chenying0907 206"/>
              <p:cNvSpPr>
                <a:spLocks noEditPoints="1"/>
              </p:cNvSpPr>
              <p:nvPr/>
            </p:nvSpPr>
            <p:spPr bwMode="auto">
              <a:xfrm>
                <a:off x="4249738" y="2249488"/>
                <a:ext cx="555625" cy="574675"/>
              </a:xfrm>
              <a:custGeom>
                <a:avLst/>
                <a:gdLst/>
                <a:ahLst/>
                <a:cxnLst>
                  <a:cxn ang="0">
                    <a:pos x="817" y="1056"/>
                  </a:cxn>
                  <a:cxn ang="0">
                    <a:pos x="716" y="1035"/>
                  </a:cxn>
                  <a:cxn ang="0">
                    <a:pos x="659" y="1016"/>
                  </a:cxn>
                  <a:cxn ang="0">
                    <a:pos x="645" y="1010"/>
                  </a:cxn>
                  <a:cxn ang="0">
                    <a:pos x="623" y="986"/>
                  </a:cxn>
                  <a:cxn ang="0">
                    <a:pos x="608" y="970"/>
                  </a:cxn>
                  <a:cxn ang="0">
                    <a:pos x="577" y="929"/>
                  </a:cxn>
                  <a:cxn ang="0">
                    <a:pos x="513" y="864"/>
                  </a:cxn>
                  <a:cxn ang="0">
                    <a:pos x="403" y="767"/>
                  </a:cxn>
                  <a:cxn ang="0">
                    <a:pos x="307" y="683"/>
                  </a:cxn>
                  <a:cxn ang="0">
                    <a:pos x="222" y="574"/>
                  </a:cxn>
                  <a:cxn ang="0">
                    <a:pos x="139" y="472"/>
                  </a:cxn>
                  <a:cxn ang="0">
                    <a:pos x="97" y="439"/>
                  </a:cxn>
                  <a:cxn ang="0">
                    <a:pos x="31" y="360"/>
                  </a:cxn>
                  <a:cxn ang="0">
                    <a:pos x="27" y="300"/>
                  </a:cxn>
                  <a:cxn ang="0">
                    <a:pos x="84" y="371"/>
                  </a:cxn>
                  <a:cxn ang="0">
                    <a:pos x="141" y="426"/>
                  </a:cxn>
                  <a:cxn ang="0">
                    <a:pos x="208" y="491"/>
                  </a:cxn>
                  <a:cxn ang="0">
                    <a:pos x="305" y="624"/>
                  </a:cxn>
                  <a:cxn ang="0">
                    <a:pos x="398" y="714"/>
                  </a:cxn>
                  <a:cxn ang="0">
                    <a:pos x="481" y="790"/>
                  </a:cxn>
                  <a:cxn ang="0">
                    <a:pos x="571" y="872"/>
                  </a:cxn>
                  <a:cxn ang="0">
                    <a:pos x="646" y="943"/>
                  </a:cxn>
                  <a:cxn ang="0">
                    <a:pos x="724" y="871"/>
                  </a:cxn>
                  <a:cxn ang="0">
                    <a:pos x="843" y="787"/>
                  </a:cxn>
                  <a:cxn ang="0">
                    <a:pos x="981" y="693"/>
                  </a:cxn>
                  <a:cxn ang="0">
                    <a:pos x="917" y="620"/>
                  </a:cxn>
                  <a:cxn ang="0">
                    <a:pos x="751" y="446"/>
                  </a:cxn>
                  <a:cxn ang="0">
                    <a:pos x="583" y="291"/>
                  </a:cxn>
                  <a:cxn ang="0">
                    <a:pos x="501" y="195"/>
                  </a:cxn>
                  <a:cxn ang="0">
                    <a:pos x="431" y="116"/>
                  </a:cxn>
                  <a:cxn ang="0">
                    <a:pos x="378" y="54"/>
                  </a:cxn>
                  <a:cxn ang="0">
                    <a:pos x="377" y="0"/>
                  </a:cxn>
                  <a:cxn ang="0">
                    <a:pos x="496" y="134"/>
                  </a:cxn>
                  <a:cxn ang="0">
                    <a:pos x="631" y="290"/>
                  </a:cxn>
                  <a:cxn ang="0">
                    <a:pos x="729" y="380"/>
                  </a:cxn>
                  <a:cxn ang="0">
                    <a:pos x="900" y="546"/>
                  </a:cxn>
                  <a:cxn ang="0">
                    <a:pos x="980" y="641"/>
                  </a:cxn>
                  <a:cxn ang="0">
                    <a:pos x="1020" y="678"/>
                  </a:cxn>
                  <a:cxn ang="0">
                    <a:pos x="1032" y="689"/>
                  </a:cxn>
                  <a:cxn ang="0">
                    <a:pos x="1037" y="700"/>
                  </a:cxn>
                  <a:cxn ang="0">
                    <a:pos x="1051" y="800"/>
                  </a:cxn>
                  <a:cxn ang="0">
                    <a:pos x="1037" y="911"/>
                  </a:cxn>
                  <a:cxn ang="0">
                    <a:pos x="1029" y="991"/>
                  </a:cxn>
                  <a:cxn ang="0">
                    <a:pos x="1023" y="1039"/>
                  </a:cxn>
                  <a:cxn ang="0">
                    <a:pos x="1016" y="1079"/>
                  </a:cxn>
                  <a:cxn ang="0">
                    <a:pos x="1002" y="1088"/>
                  </a:cxn>
                  <a:cxn ang="0">
                    <a:pos x="996" y="1087"/>
                  </a:cxn>
                  <a:cxn ang="0">
                    <a:pos x="954" y="761"/>
                  </a:cxn>
                  <a:cxn ang="0">
                    <a:pos x="842" y="830"/>
                  </a:cxn>
                  <a:cxn ang="0">
                    <a:pos x="729" y="917"/>
                  </a:cxn>
                  <a:cxn ang="0">
                    <a:pos x="672" y="967"/>
                  </a:cxn>
                  <a:cxn ang="0">
                    <a:pos x="699" y="991"/>
                  </a:cxn>
                  <a:cxn ang="0">
                    <a:pos x="772" y="1010"/>
                  </a:cxn>
                  <a:cxn ang="0">
                    <a:pos x="941" y="1046"/>
                  </a:cxn>
                  <a:cxn ang="0">
                    <a:pos x="989" y="1039"/>
                  </a:cxn>
                  <a:cxn ang="0">
                    <a:pos x="990" y="1018"/>
                  </a:cxn>
                  <a:cxn ang="0">
                    <a:pos x="995" y="957"/>
                  </a:cxn>
                  <a:cxn ang="0">
                    <a:pos x="1010" y="856"/>
                  </a:cxn>
                  <a:cxn ang="0">
                    <a:pos x="1010" y="734"/>
                  </a:cxn>
                </a:cxnLst>
                <a:rect l="0" t="0" r="r" b="b"/>
                <a:pathLst>
                  <a:path w="1051" h="1088">
                    <a:moveTo>
                      <a:pt x="991" y="1088"/>
                    </a:moveTo>
                    <a:lnTo>
                      <a:pt x="991" y="1088"/>
                    </a:lnTo>
                    <a:lnTo>
                      <a:pt x="952" y="1084"/>
                    </a:lnTo>
                    <a:lnTo>
                      <a:pt x="911" y="1078"/>
                    </a:lnTo>
                    <a:lnTo>
                      <a:pt x="866" y="1069"/>
                    </a:lnTo>
                    <a:lnTo>
                      <a:pt x="817" y="1056"/>
                    </a:lnTo>
                    <a:lnTo>
                      <a:pt x="817" y="1056"/>
                    </a:lnTo>
                    <a:lnTo>
                      <a:pt x="773" y="1046"/>
                    </a:lnTo>
                    <a:lnTo>
                      <a:pt x="751" y="1041"/>
                    </a:lnTo>
                    <a:lnTo>
                      <a:pt x="728" y="1037"/>
                    </a:lnTo>
                    <a:lnTo>
                      <a:pt x="728" y="1037"/>
                    </a:lnTo>
                    <a:lnTo>
                      <a:pt x="716" y="1035"/>
                    </a:lnTo>
                    <a:lnTo>
                      <a:pt x="706" y="1031"/>
                    </a:lnTo>
                    <a:lnTo>
                      <a:pt x="686" y="1025"/>
                    </a:lnTo>
                    <a:lnTo>
                      <a:pt x="686" y="1025"/>
                    </a:lnTo>
                    <a:lnTo>
                      <a:pt x="673" y="1020"/>
                    </a:lnTo>
                    <a:lnTo>
                      <a:pt x="659" y="1016"/>
                    </a:lnTo>
                    <a:lnTo>
                      <a:pt x="659" y="1016"/>
                    </a:lnTo>
                    <a:lnTo>
                      <a:pt x="654" y="1015"/>
                    </a:lnTo>
                    <a:lnTo>
                      <a:pt x="651" y="1013"/>
                    </a:lnTo>
                    <a:lnTo>
                      <a:pt x="650" y="1012"/>
                    </a:lnTo>
                    <a:lnTo>
                      <a:pt x="649" y="1011"/>
                    </a:lnTo>
                    <a:lnTo>
                      <a:pt x="649" y="1011"/>
                    </a:lnTo>
                    <a:lnTo>
                      <a:pt x="645" y="1010"/>
                    </a:lnTo>
                    <a:lnTo>
                      <a:pt x="645" y="1010"/>
                    </a:lnTo>
                    <a:lnTo>
                      <a:pt x="640" y="1006"/>
                    </a:lnTo>
                    <a:lnTo>
                      <a:pt x="635" y="1001"/>
                    </a:lnTo>
                    <a:lnTo>
                      <a:pt x="628" y="991"/>
                    </a:lnTo>
                    <a:lnTo>
                      <a:pt x="623" y="986"/>
                    </a:lnTo>
                    <a:lnTo>
                      <a:pt x="623" y="986"/>
                    </a:lnTo>
                    <a:lnTo>
                      <a:pt x="620" y="983"/>
                    </a:lnTo>
                    <a:lnTo>
                      <a:pt x="619" y="982"/>
                    </a:lnTo>
                    <a:lnTo>
                      <a:pt x="619" y="982"/>
                    </a:lnTo>
                    <a:lnTo>
                      <a:pt x="614" y="979"/>
                    </a:lnTo>
                    <a:lnTo>
                      <a:pt x="611" y="976"/>
                    </a:lnTo>
                    <a:lnTo>
                      <a:pt x="608" y="970"/>
                    </a:lnTo>
                    <a:lnTo>
                      <a:pt x="608" y="965"/>
                    </a:lnTo>
                    <a:lnTo>
                      <a:pt x="608" y="963"/>
                    </a:lnTo>
                    <a:lnTo>
                      <a:pt x="606" y="961"/>
                    </a:lnTo>
                    <a:lnTo>
                      <a:pt x="606" y="961"/>
                    </a:lnTo>
                    <a:lnTo>
                      <a:pt x="591" y="946"/>
                    </a:lnTo>
                    <a:lnTo>
                      <a:pt x="577" y="929"/>
                    </a:lnTo>
                    <a:lnTo>
                      <a:pt x="577" y="929"/>
                    </a:lnTo>
                    <a:lnTo>
                      <a:pt x="561" y="912"/>
                    </a:lnTo>
                    <a:lnTo>
                      <a:pt x="546" y="895"/>
                    </a:lnTo>
                    <a:lnTo>
                      <a:pt x="529" y="879"/>
                    </a:lnTo>
                    <a:lnTo>
                      <a:pt x="513" y="864"/>
                    </a:lnTo>
                    <a:lnTo>
                      <a:pt x="513" y="864"/>
                    </a:lnTo>
                    <a:lnTo>
                      <a:pt x="490" y="846"/>
                    </a:lnTo>
                    <a:lnTo>
                      <a:pt x="469" y="827"/>
                    </a:lnTo>
                    <a:lnTo>
                      <a:pt x="428" y="789"/>
                    </a:lnTo>
                    <a:lnTo>
                      <a:pt x="428" y="789"/>
                    </a:lnTo>
                    <a:lnTo>
                      <a:pt x="416" y="777"/>
                    </a:lnTo>
                    <a:lnTo>
                      <a:pt x="403" y="767"/>
                    </a:lnTo>
                    <a:lnTo>
                      <a:pt x="378" y="745"/>
                    </a:lnTo>
                    <a:lnTo>
                      <a:pt x="378" y="745"/>
                    </a:lnTo>
                    <a:lnTo>
                      <a:pt x="356" y="729"/>
                    </a:lnTo>
                    <a:lnTo>
                      <a:pt x="336" y="711"/>
                    </a:lnTo>
                    <a:lnTo>
                      <a:pt x="317" y="693"/>
                    </a:lnTo>
                    <a:lnTo>
                      <a:pt x="307" y="683"/>
                    </a:lnTo>
                    <a:lnTo>
                      <a:pt x="299" y="673"/>
                    </a:lnTo>
                    <a:lnTo>
                      <a:pt x="299" y="673"/>
                    </a:lnTo>
                    <a:lnTo>
                      <a:pt x="271" y="638"/>
                    </a:lnTo>
                    <a:lnTo>
                      <a:pt x="271" y="638"/>
                    </a:lnTo>
                    <a:lnTo>
                      <a:pt x="238" y="596"/>
                    </a:lnTo>
                    <a:lnTo>
                      <a:pt x="222" y="574"/>
                    </a:lnTo>
                    <a:lnTo>
                      <a:pt x="207" y="552"/>
                    </a:lnTo>
                    <a:lnTo>
                      <a:pt x="207" y="552"/>
                    </a:lnTo>
                    <a:lnTo>
                      <a:pt x="194" y="534"/>
                    </a:lnTo>
                    <a:lnTo>
                      <a:pt x="178" y="514"/>
                    </a:lnTo>
                    <a:lnTo>
                      <a:pt x="160" y="493"/>
                    </a:lnTo>
                    <a:lnTo>
                      <a:pt x="139" y="472"/>
                    </a:lnTo>
                    <a:lnTo>
                      <a:pt x="139" y="472"/>
                    </a:lnTo>
                    <a:lnTo>
                      <a:pt x="128" y="461"/>
                    </a:lnTo>
                    <a:lnTo>
                      <a:pt x="115" y="453"/>
                    </a:lnTo>
                    <a:lnTo>
                      <a:pt x="115" y="453"/>
                    </a:lnTo>
                    <a:lnTo>
                      <a:pt x="103" y="444"/>
                    </a:lnTo>
                    <a:lnTo>
                      <a:pt x="97" y="439"/>
                    </a:lnTo>
                    <a:lnTo>
                      <a:pt x="92" y="433"/>
                    </a:lnTo>
                    <a:lnTo>
                      <a:pt x="92" y="433"/>
                    </a:lnTo>
                    <a:lnTo>
                      <a:pt x="74" y="414"/>
                    </a:lnTo>
                    <a:lnTo>
                      <a:pt x="57" y="393"/>
                    </a:lnTo>
                    <a:lnTo>
                      <a:pt x="57" y="393"/>
                    </a:lnTo>
                    <a:lnTo>
                      <a:pt x="31" y="360"/>
                    </a:lnTo>
                    <a:lnTo>
                      <a:pt x="16" y="345"/>
                    </a:lnTo>
                    <a:lnTo>
                      <a:pt x="2" y="329"/>
                    </a:lnTo>
                    <a:lnTo>
                      <a:pt x="2" y="329"/>
                    </a:lnTo>
                    <a:lnTo>
                      <a:pt x="0" y="327"/>
                    </a:lnTo>
                    <a:lnTo>
                      <a:pt x="0" y="327"/>
                    </a:lnTo>
                    <a:lnTo>
                      <a:pt x="27" y="300"/>
                    </a:lnTo>
                    <a:lnTo>
                      <a:pt x="27" y="300"/>
                    </a:lnTo>
                    <a:lnTo>
                      <a:pt x="45" y="322"/>
                    </a:lnTo>
                    <a:lnTo>
                      <a:pt x="45" y="322"/>
                    </a:lnTo>
                    <a:lnTo>
                      <a:pt x="68" y="351"/>
                    </a:lnTo>
                    <a:lnTo>
                      <a:pt x="68" y="351"/>
                    </a:lnTo>
                    <a:lnTo>
                      <a:pt x="84" y="371"/>
                    </a:lnTo>
                    <a:lnTo>
                      <a:pt x="102" y="392"/>
                    </a:lnTo>
                    <a:lnTo>
                      <a:pt x="111" y="401"/>
                    </a:lnTo>
                    <a:lnTo>
                      <a:pt x="120" y="411"/>
                    </a:lnTo>
                    <a:lnTo>
                      <a:pt x="131" y="419"/>
                    </a:lnTo>
                    <a:lnTo>
                      <a:pt x="141" y="426"/>
                    </a:lnTo>
                    <a:lnTo>
                      <a:pt x="141" y="426"/>
                    </a:lnTo>
                    <a:lnTo>
                      <a:pt x="151" y="434"/>
                    </a:lnTo>
                    <a:lnTo>
                      <a:pt x="163" y="444"/>
                    </a:lnTo>
                    <a:lnTo>
                      <a:pt x="174" y="454"/>
                    </a:lnTo>
                    <a:lnTo>
                      <a:pt x="186" y="465"/>
                    </a:lnTo>
                    <a:lnTo>
                      <a:pt x="197" y="478"/>
                    </a:lnTo>
                    <a:lnTo>
                      <a:pt x="208" y="491"/>
                    </a:lnTo>
                    <a:lnTo>
                      <a:pt x="219" y="506"/>
                    </a:lnTo>
                    <a:lnTo>
                      <a:pt x="229" y="521"/>
                    </a:lnTo>
                    <a:lnTo>
                      <a:pt x="229" y="521"/>
                    </a:lnTo>
                    <a:lnTo>
                      <a:pt x="261" y="567"/>
                    </a:lnTo>
                    <a:lnTo>
                      <a:pt x="291" y="607"/>
                    </a:lnTo>
                    <a:lnTo>
                      <a:pt x="305" y="624"/>
                    </a:lnTo>
                    <a:lnTo>
                      <a:pt x="319" y="640"/>
                    </a:lnTo>
                    <a:lnTo>
                      <a:pt x="332" y="654"/>
                    </a:lnTo>
                    <a:lnTo>
                      <a:pt x="346" y="668"/>
                    </a:lnTo>
                    <a:lnTo>
                      <a:pt x="346" y="668"/>
                    </a:lnTo>
                    <a:lnTo>
                      <a:pt x="371" y="692"/>
                    </a:lnTo>
                    <a:lnTo>
                      <a:pt x="398" y="714"/>
                    </a:lnTo>
                    <a:lnTo>
                      <a:pt x="398" y="714"/>
                    </a:lnTo>
                    <a:lnTo>
                      <a:pt x="429" y="741"/>
                    </a:lnTo>
                    <a:lnTo>
                      <a:pt x="445" y="755"/>
                    </a:lnTo>
                    <a:lnTo>
                      <a:pt x="459" y="769"/>
                    </a:lnTo>
                    <a:lnTo>
                      <a:pt x="459" y="769"/>
                    </a:lnTo>
                    <a:lnTo>
                      <a:pt x="481" y="790"/>
                    </a:lnTo>
                    <a:lnTo>
                      <a:pt x="504" y="809"/>
                    </a:lnTo>
                    <a:lnTo>
                      <a:pt x="504" y="809"/>
                    </a:lnTo>
                    <a:lnTo>
                      <a:pt x="526" y="828"/>
                    </a:lnTo>
                    <a:lnTo>
                      <a:pt x="548" y="849"/>
                    </a:lnTo>
                    <a:lnTo>
                      <a:pt x="548" y="849"/>
                    </a:lnTo>
                    <a:lnTo>
                      <a:pt x="571" y="872"/>
                    </a:lnTo>
                    <a:lnTo>
                      <a:pt x="594" y="896"/>
                    </a:lnTo>
                    <a:lnTo>
                      <a:pt x="594" y="896"/>
                    </a:lnTo>
                    <a:lnTo>
                      <a:pt x="615" y="920"/>
                    </a:lnTo>
                    <a:lnTo>
                      <a:pt x="638" y="943"/>
                    </a:lnTo>
                    <a:lnTo>
                      <a:pt x="643" y="948"/>
                    </a:lnTo>
                    <a:lnTo>
                      <a:pt x="646" y="943"/>
                    </a:lnTo>
                    <a:lnTo>
                      <a:pt x="646" y="943"/>
                    </a:lnTo>
                    <a:lnTo>
                      <a:pt x="658" y="929"/>
                    </a:lnTo>
                    <a:lnTo>
                      <a:pt x="669" y="917"/>
                    </a:lnTo>
                    <a:lnTo>
                      <a:pt x="682" y="904"/>
                    </a:lnTo>
                    <a:lnTo>
                      <a:pt x="696" y="893"/>
                    </a:lnTo>
                    <a:lnTo>
                      <a:pt x="724" y="871"/>
                    </a:lnTo>
                    <a:lnTo>
                      <a:pt x="753" y="851"/>
                    </a:lnTo>
                    <a:lnTo>
                      <a:pt x="753" y="851"/>
                    </a:lnTo>
                    <a:lnTo>
                      <a:pt x="784" y="829"/>
                    </a:lnTo>
                    <a:lnTo>
                      <a:pt x="784" y="829"/>
                    </a:lnTo>
                    <a:lnTo>
                      <a:pt x="812" y="807"/>
                    </a:lnTo>
                    <a:lnTo>
                      <a:pt x="843" y="787"/>
                    </a:lnTo>
                    <a:lnTo>
                      <a:pt x="906" y="748"/>
                    </a:lnTo>
                    <a:lnTo>
                      <a:pt x="906" y="748"/>
                    </a:lnTo>
                    <a:lnTo>
                      <a:pt x="944" y="725"/>
                    </a:lnTo>
                    <a:lnTo>
                      <a:pt x="980" y="702"/>
                    </a:lnTo>
                    <a:lnTo>
                      <a:pt x="986" y="698"/>
                    </a:lnTo>
                    <a:lnTo>
                      <a:pt x="981" y="693"/>
                    </a:lnTo>
                    <a:lnTo>
                      <a:pt x="981" y="693"/>
                    </a:lnTo>
                    <a:lnTo>
                      <a:pt x="964" y="676"/>
                    </a:lnTo>
                    <a:lnTo>
                      <a:pt x="949" y="660"/>
                    </a:lnTo>
                    <a:lnTo>
                      <a:pt x="920" y="624"/>
                    </a:lnTo>
                    <a:lnTo>
                      <a:pt x="917" y="620"/>
                    </a:lnTo>
                    <a:lnTo>
                      <a:pt x="917" y="620"/>
                    </a:lnTo>
                    <a:lnTo>
                      <a:pt x="882" y="579"/>
                    </a:lnTo>
                    <a:lnTo>
                      <a:pt x="850" y="543"/>
                    </a:lnTo>
                    <a:lnTo>
                      <a:pt x="819" y="510"/>
                    </a:lnTo>
                    <a:lnTo>
                      <a:pt x="789" y="480"/>
                    </a:lnTo>
                    <a:lnTo>
                      <a:pt x="789" y="480"/>
                    </a:lnTo>
                    <a:lnTo>
                      <a:pt x="751" y="446"/>
                    </a:lnTo>
                    <a:lnTo>
                      <a:pt x="712" y="412"/>
                    </a:lnTo>
                    <a:lnTo>
                      <a:pt x="712" y="412"/>
                    </a:lnTo>
                    <a:lnTo>
                      <a:pt x="668" y="372"/>
                    </a:lnTo>
                    <a:lnTo>
                      <a:pt x="624" y="332"/>
                    </a:lnTo>
                    <a:lnTo>
                      <a:pt x="604" y="313"/>
                    </a:lnTo>
                    <a:lnTo>
                      <a:pt x="583" y="291"/>
                    </a:lnTo>
                    <a:lnTo>
                      <a:pt x="564" y="269"/>
                    </a:lnTo>
                    <a:lnTo>
                      <a:pt x="544" y="246"/>
                    </a:lnTo>
                    <a:lnTo>
                      <a:pt x="544" y="246"/>
                    </a:lnTo>
                    <a:lnTo>
                      <a:pt x="522" y="221"/>
                    </a:lnTo>
                    <a:lnTo>
                      <a:pt x="501" y="195"/>
                    </a:lnTo>
                    <a:lnTo>
                      <a:pt x="501" y="195"/>
                    </a:lnTo>
                    <a:lnTo>
                      <a:pt x="475" y="165"/>
                    </a:lnTo>
                    <a:lnTo>
                      <a:pt x="450" y="135"/>
                    </a:lnTo>
                    <a:lnTo>
                      <a:pt x="450" y="135"/>
                    </a:lnTo>
                    <a:lnTo>
                      <a:pt x="441" y="125"/>
                    </a:lnTo>
                    <a:lnTo>
                      <a:pt x="431" y="116"/>
                    </a:lnTo>
                    <a:lnTo>
                      <a:pt x="431" y="116"/>
                    </a:lnTo>
                    <a:lnTo>
                      <a:pt x="422" y="107"/>
                    </a:lnTo>
                    <a:lnTo>
                      <a:pt x="413" y="98"/>
                    </a:lnTo>
                    <a:lnTo>
                      <a:pt x="413" y="98"/>
                    </a:lnTo>
                    <a:lnTo>
                      <a:pt x="400" y="81"/>
                    </a:lnTo>
                    <a:lnTo>
                      <a:pt x="389" y="67"/>
                    </a:lnTo>
                    <a:lnTo>
                      <a:pt x="378" y="54"/>
                    </a:lnTo>
                    <a:lnTo>
                      <a:pt x="366" y="44"/>
                    </a:lnTo>
                    <a:lnTo>
                      <a:pt x="366" y="44"/>
                    </a:lnTo>
                    <a:lnTo>
                      <a:pt x="355" y="33"/>
                    </a:lnTo>
                    <a:lnTo>
                      <a:pt x="346" y="21"/>
                    </a:lnTo>
                    <a:lnTo>
                      <a:pt x="346" y="21"/>
                    </a:lnTo>
                    <a:lnTo>
                      <a:pt x="377" y="0"/>
                    </a:lnTo>
                    <a:lnTo>
                      <a:pt x="377" y="0"/>
                    </a:lnTo>
                    <a:lnTo>
                      <a:pt x="382" y="6"/>
                    </a:lnTo>
                    <a:lnTo>
                      <a:pt x="382" y="6"/>
                    </a:lnTo>
                    <a:lnTo>
                      <a:pt x="433" y="64"/>
                    </a:lnTo>
                    <a:lnTo>
                      <a:pt x="433" y="64"/>
                    </a:lnTo>
                    <a:lnTo>
                      <a:pt x="496" y="134"/>
                    </a:lnTo>
                    <a:lnTo>
                      <a:pt x="527" y="170"/>
                    </a:lnTo>
                    <a:lnTo>
                      <a:pt x="558" y="207"/>
                    </a:lnTo>
                    <a:lnTo>
                      <a:pt x="558" y="207"/>
                    </a:lnTo>
                    <a:lnTo>
                      <a:pt x="585" y="239"/>
                    </a:lnTo>
                    <a:lnTo>
                      <a:pt x="614" y="273"/>
                    </a:lnTo>
                    <a:lnTo>
                      <a:pt x="631" y="290"/>
                    </a:lnTo>
                    <a:lnTo>
                      <a:pt x="647" y="307"/>
                    </a:lnTo>
                    <a:lnTo>
                      <a:pt x="665" y="324"/>
                    </a:lnTo>
                    <a:lnTo>
                      <a:pt x="683" y="341"/>
                    </a:lnTo>
                    <a:lnTo>
                      <a:pt x="683" y="341"/>
                    </a:lnTo>
                    <a:lnTo>
                      <a:pt x="729" y="380"/>
                    </a:lnTo>
                    <a:lnTo>
                      <a:pt x="729" y="380"/>
                    </a:lnTo>
                    <a:lnTo>
                      <a:pt x="765" y="411"/>
                    </a:lnTo>
                    <a:lnTo>
                      <a:pt x="801" y="444"/>
                    </a:lnTo>
                    <a:lnTo>
                      <a:pt x="801" y="444"/>
                    </a:lnTo>
                    <a:lnTo>
                      <a:pt x="836" y="477"/>
                    </a:lnTo>
                    <a:lnTo>
                      <a:pt x="869" y="511"/>
                    </a:lnTo>
                    <a:lnTo>
                      <a:pt x="900" y="546"/>
                    </a:lnTo>
                    <a:lnTo>
                      <a:pt x="930" y="581"/>
                    </a:lnTo>
                    <a:lnTo>
                      <a:pt x="930" y="581"/>
                    </a:lnTo>
                    <a:lnTo>
                      <a:pt x="946" y="600"/>
                    </a:lnTo>
                    <a:lnTo>
                      <a:pt x="946" y="600"/>
                    </a:lnTo>
                    <a:lnTo>
                      <a:pt x="962" y="620"/>
                    </a:lnTo>
                    <a:lnTo>
                      <a:pt x="980" y="641"/>
                    </a:lnTo>
                    <a:lnTo>
                      <a:pt x="998" y="661"/>
                    </a:lnTo>
                    <a:lnTo>
                      <a:pt x="1008" y="669"/>
                    </a:lnTo>
                    <a:lnTo>
                      <a:pt x="1018" y="677"/>
                    </a:lnTo>
                    <a:lnTo>
                      <a:pt x="1019" y="678"/>
                    </a:lnTo>
                    <a:lnTo>
                      <a:pt x="1020" y="678"/>
                    </a:lnTo>
                    <a:lnTo>
                      <a:pt x="1020" y="678"/>
                    </a:lnTo>
                    <a:lnTo>
                      <a:pt x="1025" y="680"/>
                    </a:lnTo>
                    <a:lnTo>
                      <a:pt x="1029" y="684"/>
                    </a:lnTo>
                    <a:lnTo>
                      <a:pt x="1029" y="685"/>
                    </a:lnTo>
                    <a:lnTo>
                      <a:pt x="1030" y="686"/>
                    </a:lnTo>
                    <a:lnTo>
                      <a:pt x="1030" y="686"/>
                    </a:lnTo>
                    <a:lnTo>
                      <a:pt x="1032" y="689"/>
                    </a:lnTo>
                    <a:lnTo>
                      <a:pt x="1035" y="692"/>
                    </a:lnTo>
                    <a:lnTo>
                      <a:pt x="1036" y="695"/>
                    </a:lnTo>
                    <a:lnTo>
                      <a:pt x="1037" y="698"/>
                    </a:lnTo>
                    <a:lnTo>
                      <a:pt x="1037" y="699"/>
                    </a:lnTo>
                    <a:lnTo>
                      <a:pt x="1037" y="700"/>
                    </a:lnTo>
                    <a:lnTo>
                      <a:pt x="1037" y="700"/>
                    </a:lnTo>
                    <a:lnTo>
                      <a:pt x="1041" y="711"/>
                    </a:lnTo>
                    <a:lnTo>
                      <a:pt x="1045" y="723"/>
                    </a:lnTo>
                    <a:lnTo>
                      <a:pt x="1047" y="735"/>
                    </a:lnTo>
                    <a:lnTo>
                      <a:pt x="1049" y="748"/>
                    </a:lnTo>
                    <a:lnTo>
                      <a:pt x="1051" y="774"/>
                    </a:lnTo>
                    <a:lnTo>
                      <a:pt x="1051" y="800"/>
                    </a:lnTo>
                    <a:lnTo>
                      <a:pt x="1050" y="826"/>
                    </a:lnTo>
                    <a:lnTo>
                      <a:pt x="1047" y="851"/>
                    </a:lnTo>
                    <a:lnTo>
                      <a:pt x="1044" y="872"/>
                    </a:lnTo>
                    <a:lnTo>
                      <a:pt x="1040" y="892"/>
                    </a:lnTo>
                    <a:lnTo>
                      <a:pt x="1040" y="892"/>
                    </a:lnTo>
                    <a:lnTo>
                      <a:pt x="1037" y="911"/>
                    </a:lnTo>
                    <a:lnTo>
                      <a:pt x="1035" y="929"/>
                    </a:lnTo>
                    <a:lnTo>
                      <a:pt x="1030" y="967"/>
                    </a:lnTo>
                    <a:lnTo>
                      <a:pt x="1030" y="973"/>
                    </a:lnTo>
                    <a:lnTo>
                      <a:pt x="1030" y="973"/>
                    </a:lnTo>
                    <a:lnTo>
                      <a:pt x="1029" y="991"/>
                    </a:lnTo>
                    <a:lnTo>
                      <a:pt x="1029" y="991"/>
                    </a:lnTo>
                    <a:lnTo>
                      <a:pt x="1029" y="1009"/>
                    </a:lnTo>
                    <a:lnTo>
                      <a:pt x="1028" y="1017"/>
                    </a:lnTo>
                    <a:lnTo>
                      <a:pt x="1026" y="1024"/>
                    </a:lnTo>
                    <a:lnTo>
                      <a:pt x="1026" y="1024"/>
                    </a:lnTo>
                    <a:lnTo>
                      <a:pt x="1024" y="1031"/>
                    </a:lnTo>
                    <a:lnTo>
                      <a:pt x="1023" y="1039"/>
                    </a:lnTo>
                    <a:lnTo>
                      <a:pt x="1023" y="1051"/>
                    </a:lnTo>
                    <a:lnTo>
                      <a:pt x="1023" y="1051"/>
                    </a:lnTo>
                    <a:lnTo>
                      <a:pt x="1023" y="1059"/>
                    </a:lnTo>
                    <a:lnTo>
                      <a:pt x="1021" y="1068"/>
                    </a:lnTo>
                    <a:lnTo>
                      <a:pt x="1019" y="1075"/>
                    </a:lnTo>
                    <a:lnTo>
                      <a:pt x="1016" y="1079"/>
                    </a:lnTo>
                    <a:lnTo>
                      <a:pt x="1013" y="1083"/>
                    </a:lnTo>
                    <a:lnTo>
                      <a:pt x="1013" y="1083"/>
                    </a:lnTo>
                    <a:lnTo>
                      <a:pt x="1010" y="1085"/>
                    </a:lnTo>
                    <a:lnTo>
                      <a:pt x="1008" y="1086"/>
                    </a:lnTo>
                    <a:lnTo>
                      <a:pt x="1005" y="1087"/>
                    </a:lnTo>
                    <a:lnTo>
                      <a:pt x="1002" y="1088"/>
                    </a:lnTo>
                    <a:lnTo>
                      <a:pt x="1002" y="1088"/>
                    </a:lnTo>
                    <a:lnTo>
                      <a:pt x="1002" y="1088"/>
                    </a:lnTo>
                    <a:lnTo>
                      <a:pt x="998" y="1087"/>
                    </a:lnTo>
                    <a:lnTo>
                      <a:pt x="997" y="1087"/>
                    </a:lnTo>
                    <a:lnTo>
                      <a:pt x="996" y="1087"/>
                    </a:lnTo>
                    <a:lnTo>
                      <a:pt x="996" y="1087"/>
                    </a:lnTo>
                    <a:lnTo>
                      <a:pt x="992" y="1088"/>
                    </a:lnTo>
                    <a:lnTo>
                      <a:pt x="991" y="1088"/>
                    </a:lnTo>
                    <a:close/>
                    <a:moveTo>
                      <a:pt x="1002" y="731"/>
                    </a:moveTo>
                    <a:lnTo>
                      <a:pt x="1002" y="731"/>
                    </a:lnTo>
                    <a:lnTo>
                      <a:pt x="954" y="761"/>
                    </a:lnTo>
                    <a:lnTo>
                      <a:pt x="954" y="761"/>
                    </a:lnTo>
                    <a:lnTo>
                      <a:pt x="918" y="784"/>
                    </a:lnTo>
                    <a:lnTo>
                      <a:pt x="918" y="784"/>
                    </a:lnTo>
                    <a:lnTo>
                      <a:pt x="885" y="803"/>
                    </a:lnTo>
                    <a:lnTo>
                      <a:pt x="885" y="803"/>
                    </a:lnTo>
                    <a:lnTo>
                      <a:pt x="856" y="821"/>
                    </a:lnTo>
                    <a:lnTo>
                      <a:pt x="842" y="830"/>
                    </a:lnTo>
                    <a:lnTo>
                      <a:pt x="829" y="839"/>
                    </a:lnTo>
                    <a:lnTo>
                      <a:pt x="819" y="847"/>
                    </a:lnTo>
                    <a:lnTo>
                      <a:pt x="819" y="847"/>
                    </a:lnTo>
                    <a:lnTo>
                      <a:pt x="773" y="881"/>
                    </a:lnTo>
                    <a:lnTo>
                      <a:pt x="729" y="917"/>
                    </a:lnTo>
                    <a:lnTo>
                      <a:pt x="729" y="917"/>
                    </a:lnTo>
                    <a:lnTo>
                      <a:pt x="717" y="925"/>
                    </a:lnTo>
                    <a:lnTo>
                      <a:pt x="717" y="925"/>
                    </a:lnTo>
                    <a:lnTo>
                      <a:pt x="704" y="936"/>
                    </a:lnTo>
                    <a:lnTo>
                      <a:pt x="691" y="948"/>
                    </a:lnTo>
                    <a:lnTo>
                      <a:pt x="678" y="960"/>
                    </a:lnTo>
                    <a:lnTo>
                      <a:pt x="672" y="967"/>
                    </a:lnTo>
                    <a:lnTo>
                      <a:pt x="668" y="974"/>
                    </a:lnTo>
                    <a:lnTo>
                      <a:pt x="664" y="980"/>
                    </a:lnTo>
                    <a:lnTo>
                      <a:pt x="671" y="982"/>
                    </a:lnTo>
                    <a:lnTo>
                      <a:pt x="671" y="982"/>
                    </a:lnTo>
                    <a:lnTo>
                      <a:pt x="699" y="991"/>
                    </a:lnTo>
                    <a:lnTo>
                      <a:pt x="699" y="991"/>
                    </a:lnTo>
                    <a:lnTo>
                      <a:pt x="718" y="996"/>
                    </a:lnTo>
                    <a:lnTo>
                      <a:pt x="738" y="1003"/>
                    </a:lnTo>
                    <a:lnTo>
                      <a:pt x="738" y="1003"/>
                    </a:lnTo>
                    <a:lnTo>
                      <a:pt x="756" y="1007"/>
                    </a:lnTo>
                    <a:lnTo>
                      <a:pt x="772" y="1010"/>
                    </a:lnTo>
                    <a:lnTo>
                      <a:pt x="772" y="1010"/>
                    </a:lnTo>
                    <a:lnTo>
                      <a:pt x="792" y="1014"/>
                    </a:lnTo>
                    <a:lnTo>
                      <a:pt x="811" y="1018"/>
                    </a:lnTo>
                    <a:lnTo>
                      <a:pt x="811" y="1018"/>
                    </a:lnTo>
                    <a:lnTo>
                      <a:pt x="854" y="1028"/>
                    </a:lnTo>
                    <a:lnTo>
                      <a:pt x="897" y="1039"/>
                    </a:lnTo>
                    <a:lnTo>
                      <a:pt x="941" y="1046"/>
                    </a:lnTo>
                    <a:lnTo>
                      <a:pt x="962" y="1049"/>
                    </a:lnTo>
                    <a:lnTo>
                      <a:pt x="984" y="1051"/>
                    </a:lnTo>
                    <a:lnTo>
                      <a:pt x="991" y="1052"/>
                    </a:lnTo>
                    <a:lnTo>
                      <a:pt x="990" y="1045"/>
                    </a:lnTo>
                    <a:lnTo>
                      <a:pt x="990" y="1045"/>
                    </a:lnTo>
                    <a:lnTo>
                      <a:pt x="989" y="1039"/>
                    </a:lnTo>
                    <a:lnTo>
                      <a:pt x="989" y="1039"/>
                    </a:lnTo>
                    <a:lnTo>
                      <a:pt x="987" y="1032"/>
                    </a:lnTo>
                    <a:lnTo>
                      <a:pt x="987" y="1029"/>
                    </a:lnTo>
                    <a:lnTo>
                      <a:pt x="987" y="1027"/>
                    </a:lnTo>
                    <a:lnTo>
                      <a:pt x="987" y="1027"/>
                    </a:lnTo>
                    <a:lnTo>
                      <a:pt x="990" y="1018"/>
                    </a:lnTo>
                    <a:lnTo>
                      <a:pt x="992" y="1008"/>
                    </a:lnTo>
                    <a:lnTo>
                      <a:pt x="993" y="988"/>
                    </a:lnTo>
                    <a:lnTo>
                      <a:pt x="993" y="988"/>
                    </a:lnTo>
                    <a:lnTo>
                      <a:pt x="994" y="974"/>
                    </a:lnTo>
                    <a:lnTo>
                      <a:pt x="994" y="974"/>
                    </a:lnTo>
                    <a:lnTo>
                      <a:pt x="995" y="957"/>
                    </a:lnTo>
                    <a:lnTo>
                      <a:pt x="995" y="957"/>
                    </a:lnTo>
                    <a:lnTo>
                      <a:pt x="998" y="925"/>
                    </a:lnTo>
                    <a:lnTo>
                      <a:pt x="1000" y="910"/>
                    </a:lnTo>
                    <a:lnTo>
                      <a:pt x="1004" y="893"/>
                    </a:lnTo>
                    <a:lnTo>
                      <a:pt x="1004" y="893"/>
                    </a:lnTo>
                    <a:lnTo>
                      <a:pt x="1010" y="856"/>
                    </a:lnTo>
                    <a:lnTo>
                      <a:pt x="1013" y="835"/>
                    </a:lnTo>
                    <a:lnTo>
                      <a:pt x="1015" y="813"/>
                    </a:lnTo>
                    <a:lnTo>
                      <a:pt x="1016" y="793"/>
                    </a:lnTo>
                    <a:lnTo>
                      <a:pt x="1015" y="772"/>
                    </a:lnTo>
                    <a:lnTo>
                      <a:pt x="1014" y="753"/>
                    </a:lnTo>
                    <a:lnTo>
                      <a:pt x="1010" y="734"/>
                    </a:lnTo>
                    <a:lnTo>
                      <a:pt x="1008" y="726"/>
                    </a:lnTo>
                    <a:lnTo>
                      <a:pt x="1002" y="731"/>
                    </a:lnTo>
                    <a:close/>
                  </a:path>
                </a:pathLst>
              </a:custGeom>
              <a:grpFill/>
              <a:ln w="9525">
                <a:solidFill>
                  <a:srgbClr val="BBD6D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52" name="chenying0907 207"/>
              <p:cNvSpPr/>
              <p:nvPr/>
            </p:nvSpPr>
            <p:spPr bwMode="auto">
              <a:xfrm>
                <a:off x="4251325" y="2251075"/>
                <a:ext cx="195263" cy="161925"/>
              </a:xfrm>
              <a:custGeom>
                <a:avLst/>
                <a:gdLst/>
                <a:ahLst/>
                <a:cxnLst>
                  <a:cxn ang="0">
                    <a:pos x="15" y="307"/>
                  </a:cxn>
                  <a:cxn ang="0">
                    <a:pos x="9" y="306"/>
                  </a:cxn>
                  <a:cxn ang="0">
                    <a:pos x="2" y="298"/>
                  </a:cxn>
                  <a:cxn ang="0">
                    <a:pos x="0" y="293"/>
                  </a:cxn>
                  <a:cxn ang="0">
                    <a:pos x="2" y="281"/>
                  </a:cxn>
                  <a:cxn ang="0">
                    <a:pos x="6" y="275"/>
                  </a:cxn>
                  <a:cxn ang="0">
                    <a:pos x="12" y="272"/>
                  </a:cxn>
                  <a:cxn ang="0">
                    <a:pos x="18" y="269"/>
                  </a:cxn>
                  <a:cxn ang="0">
                    <a:pos x="30" y="259"/>
                  </a:cxn>
                  <a:cxn ang="0">
                    <a:pos x="48" y="238"/>
                  </a:cxn>
                  <a:cxn ang="0">
                    <a:pos x="59" y="222"/>
                  </a:cxn>
                  <a:cxn ang="0">
                    <a:pos x="75" y="201"/>
                  </a:cxn>
                  <a:cxn ang="0">
                    <a:pos x="94" y="180"/>
                  </a:cxn>
                  <a:cxn ang="0">
                    <a:pos x="136" y="143"/>
                  </a:cxn>
                  <a:cxn ang="0">
                    <a:pos x="160" y="124"/>
                  </a:cxn>
                  <a:cxn ang="0">
                    <a:pos x="174" y="112"/>
                  </a:cxn>
                  <a:cxn ang="0">
                    <a:pos x="224" y="83"/>
                  </a:cxn>
                  <a:cxn ang="0">
                    <a:pos x="241" y="73"/>
                  </a:cxn>
                  <a:cxn ang="0">
                    <a:pos x="259" y="63"/>
                  </a:cxn>
                  <a:cxn ang="0">
                    <a:pos x="305" y="32"/>
                  </a:cxn>
                  <a:cxn ang="0">
                    <a:pos x="345" y="3"/>
                  </a:cxn>
                  <a:cxn ang="0">
                    <a:pos x="354" y="0"/>
                  </a:cxn>
                  <a:cxn ang="0">
                    <a:pos x="359" y="1"/>
                  </a:cxn>
                  <a:cxn ang="0">
                    <a:pos x="366" y="8"/>
                  </a:cxn>
                  <a:cxn ang="0">
                    <a:pos x="368" y="12"/>
                  </a:cxn>
                  <a:cxn ang="0">
                    <a:pos x="369" y="22"/>
                  </a:cxn>
                  <a:cxn ang="0">
                    <a:pos x="367" y="29"/>
                  </a:cxn>
                  <a:cxn ang="0">
                    <a:pos x="362" y="35"/>
                  </a:cxn>
                  <a:cxn ang="0">
                    <a:pos x="339" y="51"/>
                  </a:cxn>
                  <a:cxn ang="0">
                    <a:pos x="270" y="96"/>
                  </a:cxn>
                  <a:cxn ang="0">
                    <a:pos x="240" y="115"/>
                  </a:cxn>
                  <a:cxn ang="0">
                    <a:pos x="180" y="157"/>
                  </a:cxn>
                  <a:cxn ang="0">
                    <a:pos x="151" y="179"/>
                  </a:cxn>
                  <a:cxn ang="0">
                    <a:pos x="109" y="218"/>
                  </a:cxn>
                  <a:cxn ang="0">
                    <a:pos x="78" y="252"/>
                  </a:cxn>
                  <a:cxn ang="0">
                    <a:pos x="69" y="264"/>
                  </a:cxn>
                  <a:cxn ang="0">
                    <a:pos x="47" y="290"/>
                  </a:cxn>
                  <a:cxn ang="0">
                    <a:pos x="35" y="300"/>
                  </a:cxn>
                  <a:cxn ang="0">
                    <a:pos x="21" y="306"/>
                  </a:cxn>
                  <a:cxn ang="0">
                    <a:pos x="15" y="307"/>
                  </a:cxn>
                </a:cxnLst>
                <a:rect l="0" t="0" r="r" b="b"/>
                <a:pathLst>
                  <a:path w="369" h="307">
                    <a:moveTo>
                      <a:pt x="15" y="307"/>
                    </a:moveTo>
                    <a:lnTo>
                      <a:pt x="15" y="307"/>
                    </a:lnTo>
                    <a:lnTo>
                      <a:pt x="12" y="307"/>
                    </a:lnTo>
                    <a:lnTo>
                      <a:pt x="9" y="306"/>
                    </a:lnTo>
                    <a:lnTo>
                      <a:pt x="5" y="303"/>
                    </a:lnTo>
                    <a:lnTo>
                      <a:pt x="2" y="298"/>
                    </a:lnTo>
                    <a:lnTo>
                      <a:pt x="0" y="293"/>
                    </a:lnTo>
                    <a:lnTo>
                      <a:pt x="0" y="293"/>
                    </a:lnTo>
                    <a:lnTo>
                      <a:pt x="0" y="287"/>
                    </a:lnTo>
                    <a:lnTo>
                      <a:pt x="2" y="281"/>
                    </a:lnTo>
                    <a:lnTo>
                      <a:pt x="4" y="277"/>
                    </a:lnTo>
                    <a:lnTo>
                      <a:pt x="6" y="275"/>
                    </a:lnTo>
                    <a:lnTo>
                      <a:pt x="9" y="273"/>
                    </a:lnTo>
                    <a:lnTo>
                      <a:pt x="12" y="272"/>
                    </a:lnTo>
                    <a:lnTo>
                      <a:pt x="12" y="272"/>
                    </a:lnTo>
                    <a:lnTo>
                      <a:pt x="18" y="269"/>
                    </a:lnTo>
                    <a:lnTo>
                      <a:pt x="24" y="265"/>
                    </a:lnTo>
                    <a:lnTo>
                      <a:pt x="30" y="259"/>
                    </a:lnTo>
                    <a:lnTo>
                      <a:pt x="36" y="253"/>
                    </a:lnTo>
                    <a:lnTo>
                      <a:pt x="48" y="238"/>
                    </a:lnTo>
                    <a:lnTo>
                      <a:pt x="59" y="222"/>
                    </a:lnTo>
                    <a:lnTo>
                      <a:pt x="59" y="222"/>
                    </a:lnTo>
                    <a:lnTo>
                      <a:pt x="68" y="210"/>
                    </a:lnTo>
                    <a:lnTo>
                      <a:pt x="75" y="201"/>
                    </a:lnTo>
                    <a:lnTo>
                      <a:pt x="75" y="201"/>
                    </a:lnTo>
                    <a:lnTo>
                      <a:pt x="94" y="180"/>
                    </a:lnTo>
                    <a:lnTo>
                      <a:pt x="114" y="162"/>
                    </a:lnTo>
                    <a:lnTo>
                      <a:pt x="136" y="143"/>
                    </a:lnTo>
                    <a:lnTo>
                      <a:pt x="157" y="126"/>
                    </a:lnTo>
                    <a:lnTo>
                      <a:pt x="160" y="124"/>
                    </a:lnTo>
                    <a:lnTo>
                      <a:pt x="160" y="124"/>
                    </a:lnTo>
                    <a:lnTo>
                      <a:pt x="174" y="112"/>
                    </a:lnTo>
                    <a:lnTo>
                      <a:pt x="190" y="102"/>
                    </a:lnTo>
                    <a:lnTo>
                      <a:pt x="224" y="83"/>
                    </a:lnTo>
                    <a:lnTo>
                      <a:pt x="224" y="83"/>
                    </a:lnTo>
                    <a:lnTo>
                      <a:pt x="241" y="73"/>
                    </a:lnTo>
                    <a:lnTo>
                      <a:pt x="259" y="63"/>
                    </a:lnTo>
                    <a:lnTo>
                      <a:pt x="259" y="63"/>
                    </a:lnTo>
                    <a:lnTo>
                      <a:pt x="283" y="47"/>
                    </a:lnTo>
                    <a:lnTo>
                      <a:pt x="305" y="32"/>
                    </a:lnTo>
                    <a:lnTo>
                      <a:pt x="345" y="3"/>
                    </a:lnTo>
                    <a:lnTo>
                      <a:pt x="345" y="3"/>
                    </a:lnTo>
                    <a:lnTo>
                      <a:pt x="350" y="1"/>
                    </a:lnTo>
                    <a:lnTo>
                      <a:pt x="354" y="0"/>
                    </a:lnTo>
                    <a:lnTo>
                      <a:pt x="354" y="0"/>
                    </a:lnTo>
                    <a:lnTo>
                      <a:pt x="359" y="1"/>
                    </a:lnTo>
                    <a:lnTo>
                      <a:pt x="363" y="4"/>
                    </a:lnTo>
                    <a:lnTo>
                      <a:pt x="366" y="8"/>
                    </a:lnTo>
                    <a:lnTo>
                      <a:pt x="368" y="12"/>
                    </a:lnTo>
                    <a:lnTo>
                      <a:pt x="368" y="12"/>
                    </a:lnTo>
                    <a:lnTo>
                      <a:pt x="369" y="16"/>
                    </a:lnTo>
                    <a:lnTo>
                      <a:pt x="369" y="22"/>
                    </a:lnTo>
                    <a:lnTo>
                      <a:pt x="369" y="25"/>
                    </a:lnTo>
                    <a:lnTo>
                      <a:pt x="367" y="29"/>
                    </a:lnTo>
                    <a:lnTo>
                      <a:pt x="365" y="32"/>
                    </a:lnTo>
                    <a:lnTo>
                      <a:pt x="362" y="35"/>
                    </a:lnTo>
                    <a:lnTo>
                      <a:pt x="362" y="35"/>
                    </a:lnTo>
                    <a:lnTo>
                      <a:pt x="339" y="51"/>
                    </a:lnTo>
                    <a:lnTo>
                      <a:pt x="317" y="67"/>
                    </a:lnTo>
                    <a:lnTo>
                      <a:pt x="270" y="96"/>
                    </a:lnTo>
                    <a:lnTo>
                      <a:pt x="270" y="96"/>
                    </a:lnTo>
                    <a:lnTo>
                      <a:pt x="240" y="115"/>
                    </a:lnTo>
                    <a:lnTo>
                      <a:pt x="210" y="135"/>
                    </a:lnTo>
                    <a:lnTo>
                      <a:pt x="180" y="157"/>
                    </a:lnTo>
                    <a:lnTo>
                      <a:pt x="151" y="179"/>
                    </a:lnTo>
                    <a:lnTo>
                      <a:pt x="151" y="179"/>
                    </a:lnTo>
                    <a:lnTo>
                      <a:pt x="131" y="198"/>
                    </a:lnTo>
                    <a:lnTo>
                      <a:pt x="109" y="218"/>
                    </a:lnTo>
                    <a:lnTo>
                      <a:pt x="88" y="239"/>
                    </a:lnTo>
                    <a:lnTo>
                      <a:pt x="78" y="252"/>
                    </a:lnTo>
                    <a:lnTo>
                      <a:pt x="69" y="264"/>
                    </a:lnTo>
                    <a:lnTo>
                      <a:pt x="69" y="264"/>
                    </a:lnTo>
                    <a:lnTo>
                      <a:pt x="59" y="277"/>
                    </a:lnTo>
                    <a:lnTo>
                      <a:pt x="47" y="290"/>
                    </a:lnTo>
                    <a:lnTo>
                      <a:pt x="42" y="295"/>
                    </a:lnTo>
                    <a:lnTo>
                      <a:pt x="35" y="300"/>
                    </a:lnTo>
                    <a:lnTo>
                      <a:pt x="29" y="304"/>
                    </a:lnTo>
                    <a:lnTo>
                      <a:pt x="21" y="306"/>
                    </a:lnTo>
                    <a:lnTo>
                      <a:pt x="21" y="306"/>
                    </a:lnTo>
                    <a:lnTo>
                      <a:pt x="15" y="307"/>
                    </a:lnTo>
                    <a:lnTo>
                      <a:pt x="15" y="307"/>
                    </a:lnTo>
                    <a:close/>
                  </a:path>
                </a:pathLst>
              </a:custGeom>
              <a:grpFill/>
              <a:ln w="9525">
                <a:solidFill>
                  <a:srgbClr val="BBD6D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53" name="chenying0907 208"/>
              <p:cNvSpPr/>
              <p:nvPr/>
            </p:nvSpPr>
            <p:spPr bwMode="auto">
              <a:xfrm>
                <a:off x="4284663" y="2282825"/>
                <a:ext cx="195263" cy="171450"/>
              </a:xfrm>
              <a:custGeom>
                <a:avLst/>
                <a:gdLst/>
                <a:ahLst/>
                <a:cxnLst>
                  <a:cxn ang="0">
                    <a:pos x="15" y="323"/>
                  </a:cxn>
                  <a:cxn ang="0">
                    <a:pos x="6" y="319"/>
                  </a:cxn>
                  <a:cxn ang="0">
                    <a:pos x="1" y="309"/>
                  </a:cxn>
                  <a:cxn ang="0">
                    <a:pos x="0" y="306"/>
                  </a:cxn>
                  <a:cxn ang="0">
                    <a:pos x="0" y="297"/>
                  </a:cxn>
                  <a:cxn ang="0">
                    <a:pos x="4" y="290"/>
                  </a:cxn>
                  <a:cxn ang="0">
                    <a:pos x="7" y="287"/>
                  </a:cxn>
                  <a:cxn ang="0">
                    <a:pos x="15" y="277"/>
                  </a:cxn>
                  <a:cxn ang="0">
                    <a:pos x="20" y="266"/>
                  </a:cxn>
                  <a:cxn ang="0">
                    <a:pos x="29" y="253"/>
                  </a:cxn>
                  <a:cxn ang="0">
                    <a:pos x="48" y="230"/>
                  </a:cxn>
                  <a:cxn ang="0">
                    <a:pos x="68" y="211"/>
                  </a:cxn>
                  <a:cxn ang="0">
                    <a:pos x="94" y="190"/>
                  </a:cxn>
                  <a:cxn ang="0">
                    <a:pos x="126" y="162"/>
                  </a:cxn>
                  <a:cxn ang="0">
                    <a:pos x="159" y="135"/>
                  </a:cxn>
                  <a:cxn ang="0">
                    <a:pos x="187" y="111"/>
                  </a:cxn>
                  <a:cxn ang="0">
                    <a:pos x="236" y="73"/>
                  </a:cxn>
                  <a:cxn ang="0">
                    <a:pos x="254" y="61"/>
                  </a:cxn>
                  <a:cxn ang="0">
                    <a:pos x="311" y="23"/>
                  </a:cxn>
                  <a:cxn ang="0">
                    <a:pos x="344" y="3"/>
                  </a:cxn>
                  <a:cxn ang="0">
                    <a:pos x="348" y="1"/>
                  </a:cxn>
                  <a:cxn ang="0">
                    <a:pos x="352" y="0"/>
                  </a:cxn>
                  <a:cxn ang="0">
                    <a:pos x="358" y="2"/>
                  </a:cxn>
                  <a:cxn ang="0">
                    <a:pos x="366" y="9"/>
                  </a:cxn>
                  <a:cxn ang="0">
                    <a:pos x="368" y="14"/>
                  </a:cxn>
                  <a:cxn ang="0">
                    <a:pos x="369" y="22"/>
                  </a:cxn>
                  <a:cxn ang="0">
                    <a:pos x="366" y="29"/>
                  </a:cxn>
                  <a:cxn ang="0">
                    <a:pos x="361" y="35"/>
                  </a:cxn>
                  <a:cxn ang="0">
                    <a:pos x="325" y="57"/>
                  </a:cxn>
                  <a:cxn ang="0">
                    <a:pos x="271" y="92"/>
                  </a:cxn>
                  <a:cxn ang="0">
                    <a:pos x="250" y="107"/>
                  </a:cxn>
                  <a:cxn ang="0">
                    <a:pos x="190" y="157"/>
                  </a:cxn>
                  <a:cxn ang="0">
                    <a:pos x="164" y="179"/>
                  </a:cxn>
                  <a:cxn ang="0">
                    <a:pos x="134" y="203"/>
                  </a:cxn>
                  <a:cxn ang="0">
                    <a:pos x="102" y="229"/>
                  </a:cxn>
                  <a:cxn ang="0">
                    <a:pos x="72" y="258"/>
                  </a:cxn>
                  <a:cxn ang="0">
                    <a:pos x="66" y="264"/>
                  </a:cxn>
                  <a:cxn ang="0">
                    <a:pos x="51" y="286"/>
                  </a:cxn>
                  <a:cxn ang="0">
                    <a:pos x="46" y="295"/>
                  </a:cxn>
                  <a:cxn ang="0">
                    <a:pos x="33" y="312"/>
                  </a:cxn>
                  <a:cxn ang="0">
                    <a:pos x="24" y="319"/>
                  </a:cxn>
                  <a:cxn ang="0">
                    <a:pos x="15" y="323"/>
                  </a:cxn>
                </a:cxnLst>
                <a:rect l="0" t="0" r="r" b="b"/>
                <a:pathLst>
                  <a:path w="369" h="323">
                    <a:moveTo>
                      <a:pt x="15" y="323"/>
                    </a:moveTo>
                    <a:lnTo>
                      <a:pt x="15" y="323"/>
                    </a:lnTo>
                    <a:lnTo>
                      <a:pt x="10" y="322"/>
                    </a:lnTo>
                    <a:lnTo>
                      <a:pt x="6" y="319"/>
                    </a:lnTo>
                    <a:lnTo>
                      <a:pt x="3" y="315"/>
                    </a:lnTo>
                    <a:lnTo>
                      <a:pt x="1" y="309"/>
                    </a:lnTo>
                    <a:lnTo>
                      <a:pt x="1" y="309"/>
                    </a:lnTo>
                    <a:lnTo>
                      <a:pt x="0" y="306"/>
                    </a:lnTo>
                    <a:lnTo>
                      <a:pt x="0" y="300"/>
                    </a:lnTo>
                    <a:lnTo>
                      <a:pt x="0" y="297"/>
                    </a:lnTo>
                    <a:lnTo>
                      <a:pt x="2" y="294"/>
                    </a:lnTo>
                    <a:lnTo>
                      <a:pt x="4" y="290"/>
                    </a:lnTo>
                    <a:lnTo>
                      <a:pt x="7" y="287"/>
                    </a:lnTo>
                    <a:lnTo>
                      <a:pt x="7" y="287"/>
                    </a:lnTo>
                    <a:lnTo>
                      <a:pt x="11" y="283"/>
                    </a:lnTo>
                    <a:lnTo>
                      <a:pt x="15" y="277"/>
                    </a:lnTo>
                    <a:lnTo>
                      <a:pt x="20" y="266"/>
                    </a:lnTo>
                    <a:lnTo>
                      <a:pt x="20" y="266"/>
                    </a:lnTo>
                    <a:lnTo>
                      <a:pt x="24" y="259"/>
                    </a:lnTo>
                    <a:lnTo>
                      <a:pt x="29" y="253"/>
                    </a:lnTo>
                    <a:lnTo>
                      <a:pt x="29" y="253"/>
                    </a:lnTo>
                    <a:lnTo>
                      <a:pt x="48" y="230"/>
                    </a:lnTo>
                    <a:lnTo>
                      <a:pt x="59" y="221"/>
                    </a:lnTo>
                    <a:lnTo>
                      <a:pt x="68" y="211"/>
                    </a:lnTo>
                    <a:lnTo>
                      <a:pt x="68" y="211"/>
                    </a:lnTo>
                    <a:lnTo>
                      <a:pt x="94" y="190"/>
                    </a:lnTo>
                    <a:lnTo>
                      <a:pt x="94" y="190"/>
                    </a:lnTo>
                    <a:lnTo>
                      <a:pt x="126" y="162"/>
                    </a:lnTo>
                    <a:lnTo>
                      <a:pt x="159" y="135"/>
                    </a:lnTo>
                    <a:lnTo>
                      <a:pt x="159" y="135"/>
                    </a:lnTo>
                    <a:lnTo>
                      <a:pt x="187" y="111"/>
                    </a:lnTo>
                    <a:lnTo>
                      <a:pt x="187" y="111"/>
                    </a:lnTo>
                    <a:lnTo>
                      <a:pt x="220" y="85"/>
                    </a:lnTo>
                    <a:lnTo>
                      <a:pt x="236" y="73"/>
                    </a:lnTo>
                    <a:lnTo>
                      <a:pt x="254" y="61"/>
                    </a:lnTo>
                    <a:lnTo>
                      <a:pt x="254" y="61"/>
                    </a:lnTo>
                    <a:lnTo>
                      <a:pt x="282" y="41"/>
                    </a:lnTo>
                    <a:lnTo>
                      <a:pt x="311" y="23"/>
                    </a:lnTo>
                    <a:lnTo>
                      <a:pt x="311" y="23"/>
                    </a:lnTo>
                    <a:lnTo>
                      <a:pt x="344" y="3"/>
                    </a:lnTo>
                    <a:lnTo>
                      <a:pt x="344" y="3"/>
                    </a:lnTo>
                    <a:lnTo>
                      <a:pt x="348" y="1"/>
                    </a:lnTo>
                    <a:lnTo>
                      <a:pt x="352" y="0"/>
                    </a:lnTo>
                    <a:lnTo>
                      <a:pt x="352" y="0"/>
                    </a:lnTo>
                    <a:lnTo>
                      <a:pt x="355" y="1"/>
                    </a:lnTo>
                    <a:lnTo>
                      <a:pt x="358" y="2"/>
                    </a:lnTo>
                    <a:lnTo>
                      <a:pt x="363" y="5"/>
                    </a:lnTo>
                    <a:lnTo>
                      <a:pt x="366" y="9"/>
                    </a:lnTo>
                    <a:lnTo>
                      <a:pt x="368" y="14"/>
                    </a:lnTo>
                    <a:lnTo>
                      <a:pt x="368" y="14"/>
                    </a:lnTo>
                    <a:lnTo>
                      <a:pt x="369" y="17"/>
                    </a:lnTo>
                    <a:lnTo>
                      <a:pt x="369" y="22"/>
                    </a:lnTo>
                    <a:lnTo>
                      <a:pt x="368" y="25"/>
                    </a:lnTo>
                    <a:lnTo>
                      <a:pt x="366" y="29"/>
                    </a:lnTo>
                    <a:lnTo>
                      <a:pt x="364" y="32"/>
                    </a:lnTo>
                    <a:lnTo>
                      <a:pt x="361" y="35"/>
                    </a:lnTo>
                    <a:lnTo>
                      <a:pt x="361" y="35"/>
                    </a:lnTo>
                    <a:lnTo>
                      <a:pt x="325" y="57"/>
                    </a:lnTo>
                    <a:lnTo>
                      <a:pt x="325" y="57"/>
                    </a:lnTo>
                    <a:lnTo>
                      <a:pt x="271" y="92"/>
                    </a:lnTo>
                    <a:lnTo>
                      <a:pt x="271" y="92"/>
                    </a:lnTo>
                    <a:lnTo>
                      <a:pt x="250" y="107"/>
                    </a:lnTo>
                    <a:lnTo>
                      <a:pt x="229" y="123"/>
                    </a:lnTo>
                    <a:lnTo>
                      <a:pt x="190" y="157"/>
                    </a:lnTo>
                    <a:lnTo>
                      <a:pt x="190" y="157"/>
                    </a:lnTo>
                    <a:lnTo>
                      <a:pt x="164" y="179"/>
                    </a:lnTo>
                    <a:lnTo>
                      <a:pt x="164" y="179"/>
                    </a:lnTo>
                    <a:lnTo>
                      <a:pt x="134" y="203"/>
                    </a:lnTo>
                    <a:lnTo>
                      <a:pt x="134" y="203"/>
                    </a:lnTo>
                    <a:lnTo>
                      <a:pt x="102" y="229"/>
                    </a:lnTo>
                    <a:lnTo>
                      <a:pt x="86" y="242"/>
                    </a:lnTo>
                    <a:lnTo>
                      <a:pt x="72" y="258"/>
                    </a:lnTo>
                    <a:lnTo>
                      <a:pt x="72" y="258"/>
                    </a:lnTo>
                    <a:lnTo>
                      <a:pt x="66" y="264"/>
                    </a:lnTo>
                    <a:lnTo>
                      <a:pt x="61" y="271"/>
                    </a:lnTo>
                    <a:lnTo>
                      <a:pt x="51" y="286"/>
                    </a:lnTo>
                    <a:lnTo>
                      <a:pt x="51" y="286"/>
                    </a:lnTo>
                    <a:lnTo>
                      <a:pt x="46" y="295"/>
                    </a:lnTo>
                    <a:lnTo>
                      <a:pt x="40" y="303"/>
                    </a:lnTo>
                    <a:lnTo>
                      <a:pt x="33" y="312"/>
                    </a:lnTo>
                    <a:lnTo>
                      <a:pt x="24" y="319"/>
                    </a:lnTo>
                    <a:lnTo>
                      <a:pt x="24" y="319"/>
                    </a:lnTo>
                    <a:lnTo>
                      <a:pt x="19" y="322"/>
                    </a:lnTo>
                    <a:lnTo>
                      <a:pt x="15" y="323"/>
                    </a:lnTo>
                    <a:lnTo>
                      <a:pt x="15" y="323"/>
                    </a:lnTo>
                    <a:close/>
                  </a:path>
                </a:pathLst>
              </a:custGeom>
              <a:grpFill/>
              <a:ln w="9525">
                <a:solidFill>
                  <a:srgbClr val="BBD6D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54" name="chenying0907 209"/>
              <p:cNvSpPr/>
              <p:nvPr/>
            </p:nvSpPr>
            <p:spPr bwMode="auto">
              <a:xfrm>
                <a:off x="4446588" y="2346325"/>
                <a:ext cx="285750" cy="307975"/>
              </a:xfrm>
              <a:custGeom>
                <a:avLst/>
                <a:gdLst/>
                <a:ahLst/>
                <a:cxnLst>
                  <a:cxn ang="0">
                    <a:pos x="524" y="583"/>
                  </a:cxn>
                  <a:cxn ang="0">
                    <a:pos x="515" y="580"/>
                  </a:cxn>
                  <a:cxn ang="0">
                    <a:pos x="501" y="571"/>
                  </a:cxn>
                  <a:cxn ang="0">
                    <a:pos x="476" y="549"/>
                  </a:cxn>
                  <a:cxn ang="0">
                    <a:pos x="437" y="513"/>
                  </a:cxn>
                  <a:cxn ang="0">
                    <a:pos x="414" y="488"/>
                  </a:cxn>
                  <a:cxn ang="0">
                    <a:pos x="388" y="460"/>
                  </a:cxn>
                  <a:cxn ang="0">
                    <a:pos x="339" y="409"/>
                  </a:cxn>
                  <a:cxn ang="0">
                    <a:pos x="300" y="361"/>
                  </a:cxn>
                  <a:cxn ang="0">
                    <a:pos x="288" y="344"/>
                  </a:cxn>
                  <a:cxn ang="0">
                    <a:pos x="246" y="293"/>
                  </a:cxn>
                  <a:cxn ang="0">
                    <a:pos x="202" y="245"/>
                  </a:cxn>
                  <a:cxn ang="0">
                    <a:pos x="167" y="208"/>
                  </a:cxn>
                  <a:cxn ang="0">
                    <a:pos x="134" y="170"/>
                  </a:cxn>
                  <a:cxn ang="0">
                    <a:pos x="121" y="153"/>
                  </a:cxn>
                  <a:cxn ang="0">
                    <a:pos x="95" y="121"/>
                  </a:cxn>
                  <a:cxn ang="0">
                    <a:pos x="54" y="76"/>
                  </a:cxn>
                  <a:cxn ang="0">
                    <a:pos x="24" y="48"/>
                  </a:cxn>
                  <a:cxn ang="0">
                    <a:pos x="8" y="36"/>
                  </a:cxn>
                  <a:cxn ang="0">
                    <a:pos x="3" y="29"/>
                  </a:cxn>
                  <a:cxn ang="0">
                    <a:pos x="0" y="22"/>
                  </a:cxn>
                  <a:cxn ang="0">
                    <a:pos x="1" y="13"/>
                  </a:cxn>
                  <a:cxn ang="0">
                    <a:pos x="4" y="8"/>
                  </a:cxn>
                  <a:cxn ang="0">
                    <a:pos x="12" y="1"/>
                  </a:cxn>
                  <a:cxn ang="0">
                    <a:pos x="16" y="0"/>
                  </a:cxn>
                  <a:cxn ang="0">
                    <a:pos x="25" y="3"/>
                  </a:cxn>
                  <a:cxn ang="0">
                    <a:pos x="41" y="15"/>
                  </a:cxn>
                  <a:cxn ang="0">
                    <a:pos x="70" y="41"/>
                  </a:cxn>
                  <a:cxn ang="0">
                    <a:pos x="110" y="84"/>
                  </a:cxn>
                  <a:cxn ang="0">
                    <a:pos x="136" y="115"/>
                  </a:cxn>
                  <a:cxn ang="0">
                    <a:pos x="206" y="198"/>
                  </a:cxn>
                  <a:cxn ang="0">
                    <a:pos x="290" y="291"/>
                  </a:cxn>
                  <a:cxn ang="0">
                    <a:pos x="303" y="306"/>
                  </a:cxn>
                  <a:cxn ang="0">
                    <a:pos x="341" y="353"/>
                  </a:cxn>
                  <a:cxn ang="0">
                    <a:pos x="371" y="390"/>
                  </a:cxn>
                  <a:cxn ang="0">
                    <a:pos x="403" y="425"/>
                  </a:cxn>
                  <a:cxn ang="0">
                    <a:pos x="433" y="457"/>
                  </a:cxn>
                  <a:cxn ang="0">
                    <a:pos x="457" y="482"/>
                  </a:cxn>
                  <a:cxn ang="0">
                    <a:pos x="493" y="518"/>
                  </a:cxn>
                  <a:cxn ang="0">
                    <a:pos x="519" y="540"/>
                  </a:cxn>
                  <a:cxn ang="0">
                    <a:pos x="532" y="549"/>
                  </a:cxn>
                  <a:cxn ang="0">
                    <a:pos x="539" y="554"/>
                  </a:cxn>
                  <a:cxn ang="0">
                    <a:pos x="541" y="560"/>
                  </a:cxn>
                  <a:cxn ang="0">
                    <a:pos x="541" y="570"/>
                  </a:cxn>
                  <a:cxn ang="0">
                    <a:pos x="539" y="575"/>
                  </a:cxn>
                  <a:cxn ang="0">
                    <a:pos x="530" y="582"/>
                  </a:cxn>
                  <a:cxn ang="0">
                    <a:pos x="524" y="583"/>
                  </a:cxn>
                </a:cxnLst>
                <a:rect l="0" t="0" r="r" b="b"/>
                <a:pathLst>
                  <a:path w="541" h="583">
                    <a:moveTo>
                      <a:pt x="524" y="583"/>
                    </a:moveTo>
                    <a:lnTo>
                      <a:pt x="524" y="583"/>
                    </a:lnTo>
                    <a:lnTo>
                      <a:pt x="520" y="582"/>
                    </a:lnTo>
                    <a:lnTo>
                      <a:pt x="515" y="580"/>
                    </a:lnTo>
                    <a:lnTo>
                      <a:pt x="515" y="580"/>
                    </a:lnTo>
                    <a:lnTo>
                      <a:pt x="501" y="571"/>
                    </a:lnTo>
                    <a:lnTo>
                      <a:pt x="488" y="560"/>
                    </a:lnTo>
                    <a:lnTo>
                      <a:pt x="476" y="549"/>
                    </a:lnTo>
                    <a:lnTo>
                      <a:pt x="462" y="538"/>
                    </a:lnTo>
                    <a:lnTo>
                      <a:pt x="437" y="513"/>
                    </a:lnTo>
                    <a:lnTo>
                      <a:pt x="414" y="488"/>
                    </a:lnTo>
                    <a:lnTo>
                      <a:pt x="414" y="488"/>
                    </a:lnTo>
                    <a:lnTo>
                      <a:pt x="388" y="460"/>
                    </a:lnTo>
                    <a:lnTo>
                      <a:pt x="388" y="460"/>
                    </a:lnTo>
                    <a:lnTo>
                      <a:pt x="365" y="437"/>
                    </a:lnTo>
                    <a:lnTo>
                      <a:pt x="339" y="409"/>
                    </a:lnTo>
                    <a:lnTo>
                      <a:pt x="313" y="377"/>
                    </a:lnTo>
                    <a:lnTo>
                      <a:pt x="300" y="361"/>
                    </a:lnTo>
                    <a:lnTo>
                      <a:pt x="288" y="344"/>
                    </a:lnTo>
                    <a:lnTo>
                      <a:pt x="288" y="344"/>
                    </a:lnTo>
                    <a:lnTo>
                      <a:pt x="268" y="319"/>
                    </a:lnTo>
                    <a:lnTo>
                      <a:pt x="246" y="293"/>
                    </a:lnTo>
                    <a:lnTo>
                      <a:pt x="224" y="269"/>
                    </a:lnTo>
                    <a:lnTo>
                      <a:pt x="202" y="245"/>
                    </a:lnTo>
                    <a:lnTo>
                      <a:pt x="202" y="245"/>
                    </a:lnTo>
                    <a:lnTo>
                      <a:pt x="167" y="208"/>
                    </a:lnTo>
                    <a:lnTo>
                      <a:pt x="150" y="189"/>
                    </a:lnTo>
                    <a:lnTo>
                      <a:pt x="134" y="170"/>
                    </a:lnTo>
                    <a:lnTo>
                      <a:pt x="134" y="170"/>
                    </a:lnTo>
                    <a:lnTo>
                      <a:pt x="121" y="153"/>
                    </a:lnTo>
                    <a:lnTo>
                      <a:pt x="121" y="153"/>
                    </a:lnTo>
                    <a:lnTo>
                      <a:pt x="95" y="121"/>
                    </a:lnTo>
                    <a:lnTo>
                      <a:pt x="69" y="90"/>
                    </a:lnTo>
                    <a:lnTo>
                      <a:pt x="54" y="76"/>
                    </a:lnTo>
                    <a:lnTo>
                      <a:pt x="40" y="61"/>
                    </a:lnTo>
                    <a:lnTo>
                      <a:pt x="24" y="48"/>
                    </a:lnTo>
                    <a:lnTo>
                      <a:pt x="8" y="36"/>
                    </a:lnTo>
                    <a:lnTo>
                      <a:pt x="8" y="36"/>
                    </a:lnTo>
                    <a:lnTo>
                      <a:pt x="5" y="32"/>
                    </a:lnTo>
                    <a:lnTo>
                      <a:pt x="3" y="29"/>
                    </a:lnTo>
                    <a:lnTo>
                      <a:pt x="0" y="25"/>
                    </a:lnTo>
                    <a:lnTo>
                      <a:pt x="0" y="22"/>
                    </a:lnTo>
                    <a:lnTo>
                      <a:pt x="0" y="17"/>
                    </a:lnTo>
                    <a:lnTo>
                      <a:pt x="1" y="13"/>
                    </a:lnTo>
                    <a:lnTo>
                      <a:pt x="1" y="13"/>
                    </a:lnTo>
                    <a:lnTo>
                      <a:pt x="4" y="8"/>
                    </a:lnTo>
                    <a:lnTo>
                      <a:pt x="7" y="3"/>
                    </a:lnTo>
                    <a:lnTo>
                      <a:pt x="12" y="1"/>
                    </a:lnTo>
                    <a:lnTo>
                      <a:pt x="16" y="0"/>
                    </a:lnTo>
                    <a:lnTo>
                      <a:pt x="16" y="0"/>
                    </a:lnTo>
                    <a:lnTo>
                      <a:pt x="21" y="0"/>
                    </a:lnTo>
                    <a:lnTo>
                      <a:pt x="25" y="3"/>
                    </a:lnTo>
                    <a:lnTo>
                      <a:pt x="25" y="3"/>
                    </a:lnTo>
                    <a:lnTo>
                      <a:pt x="41" y="15"/>
                    </a:lnTo>
                    <a:lnTo>
                      <a:pt x="55" y="28"/>
                    </a:lnTo>
                    <a:lnTo>
                      <a:pt x="70" y="41"/>
                    </a:lnTo>
                    <a:lnTo>
                      <a:pt x="83" y="55"/>
                    </a:lnTo>
                    <a:lnTo>
                      <a:pt x="110" y="84"/>
                    </a:lnTo>
                    <a:lnTo>
                      <a:pt x="136" y="115"/>
                    </a:lnTo>
                    <a:lnTo>
                      <a:pt x="136" y="115"/>
                    </a:lnTo>
                    <a:lnTo>
                      <a:pt x="170" y="156"/>
                    </a:lnTo>
                    <a:lnTo>
                      <a:pt x="206" y="198"/>
                    </a:lnTo>
                    <a:lnTo>
                      <a:pt x="246" y="242"/>
                    </a:lnTo>
                    <a:lnTo>
                      <a:pt x="290" y="291"/>
                    </a:lnTo>
                    <a:lnTo>
                      <a:pt x="290" y="291"/>
                    </a:lnTo>
                    <a:lnTo>
                      <a:pt x="303" y="306"/>
                    </a:lnTo>
                    <a:lnTo>
                      <a:pt x="317" y="322"/>
                    </a:lnTo>
                    <a:lnTo>
                      <a:pt x="341" y="353"/>
                    </a:lnTo>
                    <a:lnTo>
                      <a:pt x="341" y="353"/>
                    </a:lnTo>
                    <a:lnTo>
                      <a:pt x="371" y="390"/>
                    </a:lnTo>
                    <a:lnTo>
                      <a:pt x="387" y="407"/>
                    </a:lnTo>
                    <a:lnTo>
                      <a:pt x="403" y="425"/>
                    </a:lnTo>
                    <a:lnTo>
                      <a:pt x="403" y="425"/>
                    </a:lnTo>
                    <a:lnTo>
                      <a:pt x="433" y="457"/>
                    </a:lnTo>
                    <a:lnTo>
                      <a:pt x="433" y="457"/>
                    </a:lnTo>
                    <a:lnTo>
                      <a:pt x="457" y="482"/>
                    </a:lnTo>
                    <a:lnTo>
                      <a:pt x="481" y="507"/>
                    </a:lnTo>
                    <a:lnTo>
                      <a:pt x="493" y="518"/>
                    </a:lnTo>
                    <a:lnTo>
                      <a:pt x="507" y="529"/>
                    </a:lnTo>
                    <a:lnTo>
                      <a:pt x="519" y="540"/>
                    </a:lnTo>
                    <a:lnTo>
                      <a:pt x="532" y="549"/>
                    </a:lnTo>
                    <a:lnTo>
                      <a:pt x="532" y="549"/>
                    </a:lnTo>
                    <a:lnTo>
                      <a:pt x="537" y="552"/>
                    </a:lnTo>
                    <a:lnTo>
                      <a:pt x="539" y="554"/>
                    </a:lnTo>
                    <a:lnTo>
                      <a:pt x="540" y="557"/>
                    </a:lnTo>
                    <a:lnTo>
                      <a:pt x="541" y="560"/>
                    </a:lnTo>
                    <a:lnTo>
                      <a:pt x="541" y="565"/>
                    </a:lnTo>
                    <a:lnTo>
                      <a:pt x="541" y="570"/>
                    </a:lnTo>
                    <a:lnTo>
                      <a:pt x="541" y="570"/>
                    </a:lnTo>
                    <a:lnTo>
                      <a:pt x="539" y="575"/>
                    </a:lnTo>
                    <a:lnTo>
                      <a:pt x="534" y="579"/>
                    </a:lnTo>
                    <a:lnTo>
                      <a:pt x="530" y="582"/>
                    </a:lnTo>
                    <a:lnTo>
                      <a:pt x="527" y="583"/>
                    </a:lnTo>
                    <a:lnTo>
                      <a:pt x="524" y="583"/>
                    </a:lnTo>
                    <a:lnTo>
                      <a:pt x="524" y="583"/>
                    </a:lnTo>
                    <a:close/>
                  </a:path>
                </a:pathLst>
              </a:custGeom>
              <a:grpFill/>
              <a:ln w="9525">
                <a:solidFill>
                  <a:srgbClr val="BBD6D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55" name="chenying0907 210"/>
              <p:cNvSpPr/>
              <p:nvPr/>
            </p:nvSpPr>
            <p:spPr bwMode="auto">
              <a:xfrm>
                <a:off x="4349750" y="2435225"/>
                <a:ext cx="273050" cy="288925"/>
              </a:xfrm>
              <a:custGeom>
                <a:avLst/>
                <a:gdLst/>
                <a:ahLst/>
                <a:cxnLst>
                  <a:cxn ang="0">
                    <a:pos x="493" y="546"/>
                  </a:cxn>
                  <a:cxn ang="0">
                    <a:pos x="481" y="537"/>
                  </a:cxn>
                  <a:cxn ang="0">
                    <a:pos x="475" y="524"/>
                  </a:cxn>
                  <a:cxn ang="0">
                    <a:pos x="457" y="505"/>
                  </a:cxn>
                  <a:cxn ang="0">
                    <a:pos x="444" y="490"/>
                  </a:cxn>
                  <a:cxn ang="0">
                    <a:pos x="436" y="479"/>
                  </a:cxn>
                  <a:cxn ang="0">
                    <a:pos x="411" y="452"/>
                  </a:cxn>
                  <a:cxn ang="0">
                    <a:pos x="402" y="443"/>
                  </a:cxn>
                  <a:cxn ang="0">
                    <a:pos x="387" y="420"/>
                  </a:cxn>
                  <a:cxn ang="0">
                    <a:pos x="376" y="410"/>
                  </a:cxn>
                  <a:cxn ang="0">
                    <a:pos x="345" y="378"/>
                  </a:cxn>
                  <a:cxn ang="0">
                    <a:pos x="321" y="352"/>
                  </a:cxn>
                  <a:cxn ang="0">
                    <a:pos x="280" y="313"/>
                  </a:cxn>
                  <a:cxn ang="0">
                    <a:pos x="252" y="285"/>
                  </a:cxn>
                  <a:cxn ang="0">
                    <a:pos x="151" y="183"/>
                  </a:cxn>
                  <a:cxn ang="0">
                    <a:pos x="106" y="136"/>
                  </a:cxn>
                  <a:cxn ang="0">
                    <a:pos x="64" y="92"/>
                  </a:cxn>
                  <a:cxn ang="0">
                    <a:pos x="33" y="58"/>
                  </a:cxn>
                  <a:cxn ang="0">
                    <a:pos x="13" y="39"/>
                  </a:cxn>
                  <a:cxn ang="0">
                    <a:pos x="3" y="26"/>
                  </a:cxn>
                  <a:cxn ang="0">
                    <a:pos x="0" y="14"/>
                  </a:cxn>
                  <a:cxn ang="0">
                    <a:pos x="5" y="6"/>
                  </a:cxn>
                  <a:cxn ang="0">
                    <a:pos x="19" y="0"/>
                  </a:cxn>
                  <a:cxn ang="0">
                    <a:pos x="26" y="2"/>
                  </a:cxn>
                  <a:cxn ang="0">
                    <a:pos x="34" y="8"/>
                  </a:cxn>
                  <a:cxn ang="0">
                    <a:pos x="72" y="47"/>
                  </a:cxn>
                  <a:cxn ang="0">
                    <a:pos x="94" y="67"/>
                  </a:cxn>
                  <a:cxn ang="0">
                    <a:pos x="151" y="133"/>
                  </a:cxn>
                  <a:cxn ang="0">
                    <a:pos x="191" y="176"/>
                  </a:cxn>
                  <a:cxn ang="0">
                    <a:pos x="275" y="260"/>
                  </a:cxn>
                  <a:cxn ang="0">
                    <a:pos x="311" y="293"/>
                  </a:cxn>
                  <a:cxn ang="0">
                    <a:pos x="364" y="343"/>
                  </a:cxn>
                  <a:cxn ang="0">
                    <a:pos x="407" y="387"/>
                  </a:cxn>
                  <a:cxn ang="0">
                    <a:pos x="423" y="411"/>
                  </a:cxn>
                  <a:cxn ang="0">
                    <a:pos x="440" y="429"/>
                  </a:cxn>
                  <a:cxn ang="0">
                    <a:pos x="452" y="440"/>
                  </a:cxn>
                  <a:cxn ang="0">
                    <a:pos x="460" y="452"/>
                  </a:cxn>
                  <a:cxn ang="0">
                    <a:pos x="481" y="478"/>
                  </a:cxn>
                  <a:cxn ang="0">
                    <a:pos x="496" y="493"/>
                  </a:cxn>
                  <a:cxn ang="0">
                    <a:pos x="508" y="510"/>
                  </a:cxn>
                  <a:cxn ang="0">
                    <a:pos x="512" y="513"/>
                  </a:cxn>
                  <a:cxn ang="0">
                    <a:pos x="515" y="524"/>
                  </a:cxn>
                  <a:cxn ang="0">
                    <a:pos x="515" y="533"/>
                  </a:cxn>
                  <a:cxn ang="0">
                    <a:pos x="510" y="542"/>
                  </a:cxn>
                  <a:cxn ang="0">
                    <a:pos x="499" y="546"/>
                  </a:cxn>
                </a:cxnLst>
                <a:rect l="0" t="0" r="r" b="b"/>
                <a:pathLst>
                  <a:path w="515" h="546">
                    <a:moveTo>
                      <a:pt x="499" y="546"/>
                    </a:moveTo>
                    <a:lnTo>
                      <a:pt x="499" y="546"/>
                    </a:lnTo>
                    <a:lnTo>
                      <a:pt x="493" y="546"/>
                    </a:lnTo>
                    <a:lnTo>
                      <a:pt x="488" y="543"/>
                    </a:lnTo>
                    <a:lnTo>
                      <a:pt x="483" y="540"/>
                    </a:lnTo>
                    <a:lnTo>
                      <a:pt x="481" y="537"/>
                    </a:lnTo>
                    <a:lnTo>
                      <a:pt x="480" y="534"/>
                    </a:lnTo>
                    <a:lnTo>
                      <a:pt x="480" y="534"/>
                    </a:lnTo>
                    <a:lnTo>
                      <a:pt x="475" y="524"/>
                    </a:lnTo>
                    <a:lnTo>
                      <a:pt x="470" y="517"/>
                    </a:lnTo>
                    <a:lnTo>
                      <a:pt x="463" y="511"/>
                    </a:lnTo>
                    <a:lnTo>
                      <a:pt x="457" y="505"/>
                    </a:lnTo>
                    <a:lnTo>
                      <a:pt x="457" y="505"/>
                    </a:lnTo>
                    <a:lnTo>
                      <a:pt x="450" y="498"/>
                    </a:lnTo>
                    <a:lnTo>
                      <a:pt x="444" y="490"/>
                    </a:lnTo>
                    <a:lnTo>
                      <a:pt x="444" y="490"/>
                    </a:lnTo>
                    <a:lnTo>
                      <a:pt x="436" y="479"/>
                    </a:lnTo>
                    <a:lnTo>
                      <a:pt x="436" y="479"/>
                    </a:lnTo>
                    <a:lnTo>
                      <a:pt x="425" y="466"/>
                    </a:lnTo>
                    <a:lnTo>
                      <a:pt x="419" y="458"/>
                    </a:lnTo>
                    <a:lnTo>
                      <a:pt x="411" y="452"/>
                    </a:lnTo>
                    <a:lnTo>
                      <a:pt x="411" y="452"/>
                    </a:lnTo>
                    <a:lnTo>
                      <a:pt x="407" y="448"/>
                    </a:lnTo>
                    <a:lnTo>
                      <a:pt x="402" y="443"/>
                    </a:lnTo>
                    <a:lnTo>
                      <a:pt x="395" y="433"/>
                    </a:lnTo>
                    <a:lnTo>
                      <a:pt x="395" y="433"/>
                    </a:lnTo>
                    <a:lnTo>
                      <a:pt x="387" y="420"/>
                    </a:lnTo>
                    <a:lnTo>
                      <a:pt x="382" y="415"/>
                    </a:lnTo>
                    <a:lnTo>
                      <a:pt x="376" y="410"/>
                    </a:lnTo>
                    <a:lnTo>
                      <a:pt x="376" y="410"/>
                    </a:lnTo>
                    <a:lnTo>
                      <a:pt x="367" y="404"/>
                    </a:lnTo>
                    <a:lnTo>
                      <a:pt x="360" y="395"/>
                    </a:lnTo>
                    <a:lnTo>
                      <a:pt x="345" y="378"/>
                    </a:lnTo>
                    <a:lnTo>
                      <a:pt x="345" y="378"/>
                    </a:lnTo>
                    <a:lnTo>
                      <a:pt x="333" y="364"/>
                    </a:lnTo>
                    <a:lnTo>
                      <a:pt x="321" y="352"/>
                    </a:lnTo>
                    <a:lnTo>
                      <a:pt x="321" y="352"/>
                    </a:lnTo>
                    <a:lnTo>
                      <a:pt x="299" y="332"/>
                    </a:lnTo>
                    <a:lnTo>
                      <a:pt x="280" y="313"/>
                    </a:lnTo>
                    <a:lnTo>
                      <a:pt x="280" y="313"/>
                    </a:lnTo>
                    <a:lnTo>
                      <a:pt x="252" y="285"/>
                    </a:lnTo>
                    <a:lnTo>
                      <a:pt x="252" y="285"/>
                    </a:lnTo>
                    <a:lnTo>
                      <a:pt x="225" y="260"/>
                    </a:lnTo>
                    <a:lnTo>
                      <a:pt x="200" y="234"/>
                    </a:lnTo>
                    <a:lnTo>
                      <a:pt x="151" y="183"/>
                    </a:lnTo>
                    <a:lnTo>
                      <a:pt x="151" y="183"/>
                    </a:lnTo>
                    <a:lnTo>
                      <a:pt x="106" y="136"/>
                    </a:lnTo>
                    <a:lnTo>
                      <a:pt x="106" y="136"/>
                    </a:lnTo>
                    <a:lnTo>
                      <a:pt x="87" y="116"/>
                    </a:lnTo>
                    <a:lnTo>
                      <a:pt x="87" y="116"/>
                    </a:lnTo>
                    <a:lnTo>
                      <a:pt x="64" y="92"/>
                    </a:lnTo>
                    <a:lnTo>
                      <a:pt x="40" y="66"/>
                    </a:lnTo>
                    <a:lnTo>
                      <a:pt x="40" y="66"/>
                    </a:lnTo>
                    <a:lnTo>
                      <a:pt x="33" y="58"/>
                    </a:lnTo>
                    <a:lnTo>
                      <a:pt x="24" y="50"/>
                    </a:lnTo>
                    <a:lnTo>
                      <a:pt x="24" y="50"/>
                    </a:lnTo>
                    <a:lnTo>
                      <a:pt x="13" y="39"/>
                    </a:lnTo>
                    <a:lnTo>
                      <a:pt x="8" y="33"/>
                    </a:lnTo>
                    <a:lnTo>
                      <a:pt x="3" y="26"/>
                    </a:lnTo>
                    <a:lnTo>
                      <a:pt x="3" y="26"/>
                    </a:lnTo>
                    <a:lnTo>
                      <a:pt x="1" y="22"/>
                    </a:lnTo>
                    <a:lnTo>
                      <a:pt x="0" y="18"/>
                    </a:lnTo>
                    <a:lnTo>
                      <a:pt x="0" y="14"/>
                    </a:lnTo>
                    <a:lnTo>
                      <a:pt x="2" y="10"/>
                    </a:lnTo>
                    <a:lnTo>
                      <a:pt x="2" y="10"/>
                    </a:lnTo>
                    <a:lnTo>
                      <a:pt x="5" y="6"/>
                    </a:lnTo>
                    <a:lnTo>
                      <a:pt x="9" y="3"/>
                    </a:lnTo>
                    <a:lnTo>
                      <a:pt x="14" y="1"/>
                    </a:lnTo>
                    <a:lnTo>
                      <a:pt x="19" y="0"/>
                    </a:lnTo>
                    <a:lnTo>
                      <a:pt x="19" y="0"/>
                    </a:lnTo>
                    <a:lnTo>
                      <a:pt x="22" y="1"/>
                    </a:lnTo>
                    <a:lnTo>
                      <a:pt x="26" y="2"/>
                    </a:lnTo>
                    <a:lnTo>
                      <a:pt x="31" y="4"/>
                    </a:lnTo>
                    <a:lnTo>
                      <a:pt x="34" y="8"/>
                    </a:lnTo>
                    <a:lnTo>
                      <a:pt x="34" y="8"/>
                    </a:lnTo>
                    <a:lnTo>
                      <a:pt x="42" y="18"/>
                    </a:lnTo>
                    <a:lnTo>
                      <a:pt x="51" y="29"/>
                    </a:lnTo>
                    <a:lnTo>
                      <a:pt x="72" y="47"/>
                    </a:lnTo>
                    <a:lnTo>
                      <a:pt x="72" y="47"/>
                    </a:lnTo>
                    <a:lnTo>
                      <a:pt x="83" y="57"/>
                    </a:lnTo>
                    <a:lnTo>
                      <a:pt x="94" y="67"/>
                    </a:lnTo>
                    <a:lnTo>
                      <a:pt x="94" y="67"/>
                    </a:lnTo>
                    <a:lnTo>
                      <a:pt x="124" y="100"/>
                    </a:lnTo>
                    <a:lnTo>
                      <a:pt x="151" y="133"/>
                    </a:lnTo>
                    <a:lnTo>
                      <a:pt x="164" y="146"/>
                    </a:lnTo>
                    <a:lnTo>
                      <a:pt x="164" y="146"/>
                    </a:lnTo>
                    <a:lnTo>
                      <a:pt x="191" y="176"/>
                    </a:lnTo>
                    <a:lnTo>
                      <a:pt x="219" y="205"/>
                    </a:lnTo>
                    <a:lnTo>
                      <a:pt x="247" y="232"/>
                    </a:lnTo>
                    <a:lnTo>
                      <a:pt x="275" y="260"/>
                    </a:lnTo>
                    <a:lnTo>
                      <a:pt x="275" y="260"/>
                    </a:lnTo>
                    <a:lnTo>
                      <a:pt x="311" y="293"/>
                    </a:lnTo>
                    <a:lnTo>
                      <a:pt x="311" y="293"/>
                    </a:lnTo>
                    <a:lnTo>
                      <a:pt x="342" y="321"/>
                    </a:lnTo>
                    <a:lnTo>
                      <a:pt x="342" y="321"/>
                    </a:lnTo>
                    <a:lnTo>
                      <a:pt x="364" y="343"/>
                    </a:lnTo>
                    <a:lnTo>
                      <a:pt x="386" y="363"/>
                    </a:lnTo>
                    <a:lnTo>
                      <a:pt x="396" y="375"/>
                    </a:lnTo>
                    <a:lnTo>
                      <a:pt x="407" y="387"/>
                    </a:lnTo>
                    <a:lnTo>
                      <a:pt x="415" y="398"/>
                    </a:lnTo>
                    <a:lnTo>
                      <a:pt x="423" y="411"/>
                    </a:lnTo>
                    <a:lnTo>
                      <a:pt x="423" y="411"/>
                    </a:lnTo>
                    <a:lnTo>
                      <a:pt x="426" y="416"/>
                    </a:lnTo>
                    <a:lnTo>
                      <a:pt x="430" y="421"/>
                    </a:lnTo>
                    <a:lnTo>
                      <a:pt x="440" y="429"/>
                    </a:lnTo>
                    <a:lnTo>
                      <a:pt x="440" y="429"/>
                    </a:lnTo>
                    <a:lnTo>
                      <a:pt x="446" y="435"/>
                    </a:lnTo>
                    <a:lnTo>
                      <a:pt x="452" y="440"/>
                    </a:lnTo>
                    <a:lnTo>
                      <a:pt x="452" y="440"/>
                    </a:lnTo>
                    <a:lnTo>
                      <a:pt x="460" y="452"/>
                    </a:lnTo>
                    <a:lnTo>
                      <a:pt x="460" y="452"/>
                    </a:lnTo>
                    <a:lnTo>
                      <a:pt x="470" y="466"/>
                    </a:lnTo>
                    <a:lnTo>
                      <a:pt x="475" y="472"/>
                    </a:lnTo>
                    <a:lnTo>
                      <a:pt x="481" y="478"/>
                    </a:lnTo>
                    <a:lnTo>
                      <a:pt x="481" y="478"/>
                    </a:lnTo>
                    <a:lnTo>
                      <a:pt x="489" y="486"/>
                    </a:lnTo>
                    <a:lnTo>
                      <a:pt x="496" y="493"/>
                    </a:lnTo>
                    <a:lnTo>
                      <a:pt x="502" y="501"/>
                    </a:lnTo>
                    <a:lnTo>
                      <a:pt x="507" y="509"/>
                    </a:lnTo>
                    <a:lnTo>
                      <a:pt x="508" y="510"/>
                    </a:lnTo>
                    <a:lnTo>
                      <a:pt x="509" y="511"/>
                    </a:lnTo>
                    <a:lnTo>
                      <a:pt x="509" y="511"/>
                    </a:lnTo>
                    <a:lnTo>
                      <a:pt x="512" y="513"/>
                    </a:lnTo>
                    <a:lnTo>
                      <a:pt x="514" y="516"/>
                    </a:lnTo>
                    <a:lnTo>
                      <a:pt x="515" y="520"/>
                    </a:lnTo>
                    <a:lnTo>
                      <a:pt x="515" y="524"/>
                    </a:lnTo>
                    <a:lnTo>
                      <a:pt x="515" y="530"/>
                    </a:lnTo>
                    <a:lnTo>
                      <a:pt x="515" y="530"/>
                    </a:lnTo>
                    <a:lnTo>
                      <a:pt x="515" y="533"/>
                    </a:lnTo>
                    <a:lnTo>
                      <a:pt x="514" y="537"/>
                    </a:lnTo>
                    <a:lnTo>
                      <a:pt x="513" y="540"/>
                    </a:lnTo>
                    <a:lnTo>
                      <a:pt x="510" y="542"/>
                    </a:lnTo>
                    <a:lnTo>
                      <a:pt x="510" y="542"/>
                    </a:lnTo>
                    <a:lnTo>
                      <a:pt x="506" y="545"/>
                    </a:lnTo>
                    <a:lnTo>
                      <a:pt x="499" y="546"/>
                    </a:lnTo>
                    <a:lnTo>
                      <a:pt x="499" y="546"/>
                    </a:lnTo>
                    <a:close/>
                  </a:path>
                </a:pathLst>
              </a:custGeom>
              <a:grpFill/>
              <a:ln w="9525">
                <a:solidFill>
                  <a:srgbClr val="BBD6D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56" name="chenying0907 211"/>
              <p:cNvSpPr/>
              <p:nvPr/>
            </p:nvSpPr>
            <p:spPr bwMode="auto">
              <a:xfrm>
                <a:off x="4708525" y="2740025"/>
                <a:ext cx="77788" cy="74613"/>
              </a:xfrm>
              <a:custGeom>
                <a:avLst/>
                <a:gdLst/>
                <a:ahLst/>
                <a:cxnLst>
                  <a:cxn ang="0">
                    <a:pos x="116" y="142"/>
                  </a:cxn>
                  <a:cxn ang="0">
                    <a:pos x="111" y="142"/>
                  </a:cxn>
                  <a:cxn ang="0">
                    <a:pos x="101" y="140"/>
                  </a:cxn>
                  <a:cxn ang="0">
                    <a:pos x="90" y="136"/>
                  </a:cxn>
                  <a:cxn ang="0">
                    <a:pos x="88" y="139"/>
                  </a:cxn>
                  <a:cxn ang="0">
                    <a:pos x="79" y="141"/>
                  </a:cxn>
                  <a:cxn ang="0">
                    <a:pos x="77" y="141"/>
                  </a:cxn>
                  <a:cxn ang="0">
                    <a:pos x="63" y="139"/>
                  </a:cxn>
                  <a:cxn ang="0">
                    <a:pos x="49" y="136"/>
                  </a:cxn>
                  <a:cxn ang="0">
                    <a:pos x="42" y="134"/>
                  </a:cxn>
                  <a:cxn ang="0">
                    <a:pos x="33" y="127"/>
                  </a:cxn>
                  <a:cxn ang="0">
                    <a:pos x="30" y="129"/>
                  </a:cxn>
                  <a:cxn ang="0">
                    <a:pos x="21" y="131"/>
                  </a:cxn>
                  <a:cxn ang="0">
                    <a:pos x="18" y="130"/>
                  </a:cxn>
                  <a:cxn ang="0">
                    <a:pos x="12" y="127"/>
                  </a:cxn>
                  <a:cxn ang="0">
                    <a:pos x="7" y="122"/>
                  </a:cxn>
                  <a:cxn ang="0">
                    <a:pos x="6" y="117"/>
                  </a:cxn>
                  <a:cxn ang="0">
                    <a:pos x="5" y="115"/>
                  </a:cxn>
                  <a:cxn ang="0">
                    <a:pos x="1" y="108"/>
                  </a:cxn>
                  <a:cxn ang="0">
                    <a:pos x="1" y="101"/>
                  </a:cxn>
                  <a:cxn ang="0">
                    <a:pos x="3" y="95"/>
                  </a:cxn>
                  <a:cxn ang="0">
                    <a:pos x="13" y="83"/>
                  </a:cxn>
                  <a:cxn ang="0">
                    <a:pos x="31" y="62"/>
                  </a:cxn>
                  <a:cxn ang="0">
                    <a:pos x="63" y="34"/>
                  </a:cxn>
                  <a:cxn ang="0">
                    <a:pos x="92" y="13"/>
                  </a:cxn>
                  <a:cxn ang="0">
                    <a:pos x="98" y="8"/>
                  </a:cxn>
                  <a:cxn ang="0">
                    <a:pos x="113" y="1"/>
                  </a:cxn>
                  <a:cxn ang="0">
                    <a:pos x="121" y="0"/>
                  </a:cxn>
                  <a:cxn ang="0">
                    <a:pos x="131" y="2"/>
                  </a:cxn>
                  <a:cxn ang="0">
                    <a:pos x="137" y="5"/>
                  </a:cxn>
                  <a:cxn ang="0">
                    <a:pos x="143" y="15"/>
                  </a:cxn>
                  <a:cxn ang="0">
                    <a:pos x="147" y="29"/>
                  </a:cxn>
                  <a:cxn ang="0">
                    <a:pos x="148" y="35"/>
                  </a:cxn>
                  <a:cxn ang="0">
                    <a:pos x="147" y="53"/>
                  </a:cxn>
                  <a:cxn ang="0">
                    <a:pos x="148" y="84"/>
                  </a:cxn>
                  <a:cxn ang="0">
                    <a:pos x="148" y="100"/>
                  </a:cxn>
                  <a:cxn ang="0">
                    <a:pos x="146" y="116"/>
                  </a:cxn>
                  <a:cxn ang="0">
                    <a:pos x="145" y="125"/>
                  </a:cxn>
                  <a:cxn ang="0">
                    <a:pos x="141" y="132"/>
                  </a:cxn>
                  <a:cxn ang="0">
                    <a:pos x="136" y="136"/>
                  </a:cxn>
                  <a:cxn ang="0">
                    <a:pos x="128" y="141"/>
                  </a:cxn>
                  <a:cxn ang="0">
                    <a:pos x="126" y="141"/>
                  </a:cxn>
                  <a:cxn ang="0">
                    <a:pos x="121" y="142"/>
                  </a:cxn>
                  <a:cxn ang="0">
                    <a:pos x="116" y="142"/>
                  </a:cxn>
                </a:cxnLst>
                <a:rect l="0" t="0" r="r" b="b"/>
                <a:pathLst>
                  <a:path w="148" h="142">
                    <a:moveTo>
                      <a:pt x="116" y="142"/>
                    </a:moveTo>
                    <a:lnTo>
                      <a:pt x="116" y="142"/>
                    </a:lnTo>
                    <a:lnTo>
                      <a:pt x="111" y="142"/>
                    </a:lnTo>
                    <a:lnTo>
                      <a:pt x="111" y="142"/>
                    </a:lnTo>
                    <a:lnTo>
                      <a:pt x="101" y="140"/>
                    </a:lnTo>
                    <a:lnTo>
                      <a:pt x="101" y="140"/>
                    </a:lnTo>
                    <a:lnTo>
                      <a:pt x="93" y="136"/>
                    </a:lnTo>
                    <a:lnTo>
                      <a:pt x="90" y="136"/>
                    </a:lnTo>
                    <a:lnTo>
                      <a:pt x="88" y="139"/>
                    </a:lnTo>
                    <a:lnTo>
                      <a:pt x="88" y="139"/>
                    </a:lnTo>
                    <a:lnTo>
                      <a:pt x="84" y="141"/>
                    </a:lnTo>
                    <a:lnTo>
                      <a:pt x="79" y="141"/>
                    </a:lnTo>
                    <a:lnTo>
                      <a:pt x="79" y="141"/>
                    </a:lnTo>
                    <a:lnTo>
                      <a:pt x="77" y="141"/>
                    </a:lnTo>
                    <a:lnTo>
                      <a:pt x="77" y="141"/>
                    </a:lnTo>
                    <a:lnTo>
                      <a:pt x="63" y="139"/>
                    </a:lnTo>
                    <a:lnTo>
                      <a:pt x="63" y="139"/>
                    </a:lnTo>
                    <a:lnTo>
                      <a:pt x="49" y="136"/>
                    </a:lnTo>
                    <a:lnTo>
                      <a:pt x="49" y="136"/>
                    </a:lnTo>
                    <a:lnTo>
                      <a:pt x="42" y="134"/>
                    </a:lnTo>
                    <a:lnTo>
                      <a:pt x="36" y="130"/>
                    </a:lnTo>
                    <a:lnTo>
                      <a:pt x="33" y="127"/>
                    </a:lnTo>
                    <a:lnTo>
                      <a:pt x="30" y="129"/>
                    </a:lnTo>
                    <a:lnTo>
                      <a:pt x="30" y="129"/>
                    </a:lnTo>
                    <a:lnTo>
                      <a:pt x="25" y="130"/>
                    </a:lnTo>
                    <a:lnTo>
                      <a:pt x="21" y="131"/>
                    </a:lnTo>
                    <a:lnTo>
                      <a:pt x="21" y="131"/>
                    </a:lnTo>
                    <a:lnTo>
                      <a:pt x="18" y="130"/>
                    </a:lnTo>
                    <a:lnTo>
                      <a:pt x="13" y="129"/>
                    </a:lnTo>
                    <a:lnTo>
                      <a:pt x="12" y="127"/>
                    </a:lnTo>
                    <a:lnTo>
                      <a:pt x="10" y="125"/>
                    </a:lnTo>
                    <a:lnTo>
                      <a:pt x="7" y="122"/>
                    </a:lnTo>
                    <a:lnTo>
                      <a:pt x="6" y="119"/>
                    </a:lnTo>
                    <a:lnTo>
                      <a:pt x="6" y="117"/>
                    </a:lnTo>
                    <a:lnTo>
                      <a:pt x="5" y="115"/>
                    </a:lnTo>
                    <a:lnTo>
                      <a:pt x="5" y="115"/>
                    </a:lnTo>
                    <a:lnTo>
                      <a:pt x="2" y="112"/>
                    </a:lnTo>
                    <a:lnTo>
                      <a:pt x="1" y="108"/>
                    </a:lnTo>
                    <a:lnTo>
                      <a:pt x="0" y="104"/>
                    </a:lnTo>
                    <a:lnTo>
                      <a:pt x="1" y="101"/>
                    </a:lnTo>
                    <a:lnTo>
                      <a:pt x="2" y="98"/>
                    </a:lnTo>
                    <a:lnTo>
                      <a:pt x="3" y="95"/>
                    </a:lnTo>
                    <a:lnTo>
                      <a:pt x="3" y="95"/>
                    </a:lnTo>
                    <a:lnTo>
                      <a:pt x="13" y="83"/>
                    </a:lnTo>
                    <a:lnTo>
                      <a:pt x="22" y="72"/>
                    </a:lnTo>
                    <a:lnTo>
                      <a:pt x="31" y="62"/>
                    </a:lnTo>
                    <a:lnTo>
                      <a:pt x="42" y="52"/>
                    </a:lnTo>
                    <a:lnTo>
                      <a:pt x="63" y="34"/>
                    </a:lnTo>
                    <a:lnTo>
                      <a:pt x="87" y="17"/>
                    </a:lnTo>
                    <a:lnTo>
                      <a:pt x="92" y="13"/>
                    </a:lnTo>
                    <a:lnTo>
                      <a:pt x="92" y="13"/>
                    </a:lnTo>
                    <a:lnTo>
                      <a:pt x="98" y="8"/>
                    </a:lnTo>
                    <a:lnTo>
                      <a:pt x="105" y="4"/>
                    </a:lnTo>
                    <a:lnTo>
                      <a:pt x="113" y="1"/>
                    </a:lnTo>
                    <a:lnTo>
                      <a:pt x="121" y="0"/>
                    </a:lnTo>
                    <a:lnTo>
                      <a:pt x="121" y="0"/>
                    </a:lnTo>
                    <a:lnTo>
                      <a:pt x="126" y="1"/>
                    </a:lnTo>
                    <a:lnTo>
                      <a:pt x="131" y="2"/>
                    </a:lnTo>
                    <a:lnTo>
                      <a:pt x="131" y="2"/>
                    </a:lnTo>
                    <a:lnTo>
                      <a:pt x="137" y="5"/>
                    </a:lnTo>
                    <a:lnTo>
                      <a:pt x="141" y="9"/>
                    </a:lnTo>
                    <a:lnTo>
                      <a:pt x="143" y="15"/>
                    </a:lnTo>
                    <a:lnTo>
                      <a:pt x="145" y="20"/>
                    </a:lnTo>
                    <a:lnTo>
                      <a:pt x="147" y="29"/>
                    </a:lnTo>
                    <a:lnTo>
                      <a:pt x="148" y="35"/>
                    </a:lnTo>
                    <a:lnTo>
                      <a:pt x="148" y="35"/>
                    </a:lnTo>
                    <a:lnTo>
                      <a:pt x="147" y="53"/>
                    </a:lnTo>
                    <a:lnTo>
                      <a:pt x="147" y="53"/>
                    </a:lnTo>
                    <a:lnTo>
                      <a:pt x="147" y="81"/>
                    </a:lnTo>
                    <a:lnTo>
                      <a:pt x="148" y="84"/>
                    </a:lnTo>
                    <a:lnTo>
                      <a:pt x="148" y="84"/>
                    </a:lnTo>
                    <a:lnTo>
                      <a:pt x="148" y="100"/>
                    </a:lnTo>
                    <a:lnTo>
                      <a:pt x="147" y="108"/>
                    </a:lnTo>
                    <a:lnTo>
                      <a:pt x="146" y="116"/>
                    </a:lnTo>
                    <a:lnTo>
                      <a:pt x="146" y="116"/>
                    </a:lnTo>
                    <a:lnTo>
                      <a:pt x="145" y="125"/>
                    </a:lnTo>
                    <a:lnTo>
                      <a:pt x="143" y="128"/>
                    </a:lnTo>
                    <a:lnTo>
                      <a:pt x="141" y="132"/>
                    </a:lnTo>
                    <a:lnTo>
                      <a:pt x="139" y="134"/>
                    </a:lnTo>
                    <a:lnTo>
                      <a:pt x="136" y="136"/>
                    </a:lnTo>
                    <a:lnTo>
                      <a:pt x="128" y="141"/>
                    </a:lnTo>
                    <a:lnTo>
                      <a:pt x="128" y="141"/>
                    </a:lnTo>
                    <a:lnTo>
                      <a:pt x="127" y="141"/>
                    </a:lnTo>
                    <a:lnTo>
                      <a:pt x="126" y="141"/>
                    </a:lnTo>
                    <a:lnTo>
                      <a:pt x="126" y="141"/>
                    </a:lnTo>
                    <a:lnTo>
                      <a:pt x="121" y="142"/>
                    </a:lnTo>
                    <a:lnTo>
                      <a:pt x="116" y="142"/>
                    </a:lnTo>
                    <a:lnTo>
                      <a:pt x="116" y="142"/>
                    </a:lnTo>
                    <a:close/>
                  </a:path>
                </a:pathLst>
              </a:custGeom>
              <a:grpFill/>
              <a:ln w="9525">
                <a:solidFill>
                  <a:srgbClr val="BBD6D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57" name="chenying0907 212"/>
              <p:cNvSpPr/>
              <p:nvPr/>
            </p:nvSpPr>
            <p:spPr bwMode="auto">
              <a:xfrm>
                <a:off x="4197350" y="2182813"/>
                <a:ext cx="260350" cy="244475"/>
              </a:xfrm>
              <a:custGeom>
                <a:avLst/>
                <a:gdLst/>
                <a:ahLst/>
                <a:cxnLst>
                  <a:cxn ang="0">
                    <a:pos x="106" y="462"/>
                  </a:cxn>
                  <a:cxn ang="0">
                    <a:pos x="96" y="455"/>
                  </a:cxn>
                  <a:cxn ang="0">
                    <a:pos x="94" y="452"/>
                  </a:cxn>
                  <a:cxn ang="0">
                    <a:pos x="85" y="442"/>
                  </a:cxn>
                  <a:cxn ang="0">
                    <a:pos x="76" y="430"/>
                  </a:cxn>
                  <a:cxn ang="0">
                    <a:pos x="53" y="411"/>
                  </a:cxn>
                  <a:cxn ang="0">
                    <a:pos x="35" y="386"/>
                  </a:cxn>
                  <a:cxn ang="0">
                    <a:pos x="15" y="339"/>
                  </a:cxn>
                  <a:cxn ang="0">
                    <a:pos x="5" y="299"/>
                  </a:cxn>
                  <a:cxn ang="0">
                    <a:pos x="0" y="253"/>
                  </a:cxn>
                  <a:cxn ang="0">
                    <a:pos x="3" y="202"/>
                  </a:cxn>
                  <a:cxn ang="0">
                    <a:pos x="8" y="172"/>
                  </a:cxn>
                  <a:cxn ang="0">
                    <a:pos x="24" y="124"/>
                  </a:cxn>
                  <a:cxn ang="0">
                    <a:pos x="48" y="85"/>
                  </a:cxn>
                  <a:cxn ang="0">
                    <a:pos x="68" y="64"/>
                  </a:cxn>
                  <a:cxn ang="0">
                    <a:pos x="124" y="25"/>
                  </a:cxn>
                  <a:cxn ang="0">
                    <a:pos x="193" y="4"/>
                  </a:cxn>
                  <a:cxn ang="0">
                    <a:pos x="241" y="0"/>
                  </a:cxn>
                  <a:cxn ang="0">
                    <a:pos x="298" y="5"/>
                  </a:cxn>
                  <a:cxn ang="0">
                    <a:pos x="352" y="20"/>
                  </a:cxn>
                  <a:cxn ang="0">
                    <a:pos x="401" y="44"/>
                  </a:cxn>
                  <a:cxn ang="0">
                    <a:pos x="445" y="76"/>
                  </a:cxn>
                  <a:cxn ang="0">
                    <a:pos x="480" y="115"/>
                  </a:cxn>
                  <a:cxn ang="0">
                    <a:pos x="492" y="135"/>
                  </a:cxn>
                  <a:cxn ang="0">
                    <a:pos x="491" y="146"/>
                  </a:cxn>
                  <a:cxn ang="0">
                    <a:pos x="483" y="153"/>
                  </a:cxn>
                  <a:cxn ang="0">
                    <a:pos x="473" y="157"/>
                  </a:cxn>
                  <a:cxn ang="0">
                    <a:pos x="465" y="154"/>
                  </a:cxn>
                  <a:cxn ang="0">
                    <a:pos x="458" y="147"/>
                  </a:cxn>
                  <a:cxn ang="0">
                    <a:pos x="429" y="112"/>
                  </a:cxn>
                  <a:cxn ang="0">
                    <a:pos x="395" y="85"/>
                  </a:cxn>
                  <a:cxn ang="0">
                    <a:pos x="356" y="65"/>
                  </a:cxn>
                  <a:cxn ang="0">
                    <a:pos x="289" y="42"/>
                  </a:cxn>
                  <a:cxn ang="0">
                    <a:pos x="247" y="34"/>
                  </a:cxn>
                  <a:cxn ang="0">
                    <a:pos x="219" y="34"/>
                  </a:cxn>
                  <a:cxn ang="0">
                    <a:pos x="182" y="40"/>
                  </a:cxn>
                  <a:cxn ang="0">
                    <a:pos x="144" y="53"/>
                  </a:cxn>
                  <a:cxn ang="0">
                    <a:pos x="109" y="74"/>
                  </a:cxn>
                  <a:cxn ang="0">
                    <a:pos x="80" y="100"/>
                  </a:cxn>
                  <a:cxn ang="0">
                    <a:pos x="59" y="133"/>
                  </a:cxn>
                  <a:cxn ang="0">
                    <a:pos x="48" y="163"/>
                  </a:cxn>
                  <a:cxn ang="0">
                    <a:pos x="39" y="210"/>
                  </a:cxn>
                  <a:cxn ang="0">
                    <a:pos x="38" y="259"/>
                  </a:cxn>
                  <a:cxn ang="0">
                    <a:pos x="45" y="304"/>
                  </a:cxn>
                  <a:cxn ang="0">
                    <a:pos x="60" y="348"/>
                  </a:cxn>
                  <a:cxn ang="0">
                    <a:pos x="76" y="373"/>
                  </a:cxn>
                  <a:cxn ang="0">
                    <a:pos x="101" y="402"/>
                  </a:cxn>
                  <a:cxn ang="0">
                    <a:pos x="122" y="429"/>
                  </a:cxn>
                  <a:cxn ang="0">
                    <a:pos x="125" y="431"/>
                  </a:cxn>
                  <a:cxn ang="0">
                    <a:pos x="131" y="446"/>
                  </a:cxn>
                  <a:cxn ang="0">
                    <a:pos x="129" y="455"/>
                  </a:cxn>
                  <a:cxn ang="0">
                    <a:pos x="121" y="462"/>
                  </a:cxn>
                  <a:cxn ang="0">
                    <a:pos x="110" y="463"/>
                  </a:cxn>
                </a:cxnLst>
                <a:rect l="0" t="0" r="r" b="b"/>
                <a:pathLst>
                  <a:path w="492" h="463">
                    <a:moveTo>
                      <a:pt x="110" y="463"/>
                    </a:moveTo>
                    <a:lnTo>
                      <a:pt x="110" y="463"/>
                    </a:lnTo>
                    <a:lnTo>
                      <a:pt x="106" y="462"/>
                    </a:lnTo>
                    <a:lnTo>
                      <a:pt x="102" y="461"/>
                    </a:lnTo>
                    <a:lnTo>
                      <a:pt x="98" y="458"/>
                    </a:lnTo>
                    <a:lnTo>
                      <a:pt x="96" y="455"/>
                    </a:lnTo>
                    <a:lnTo>
                      <a:pt x="96" y="455"/>
                    </a:lnTo>
                    <a:lnTo>
                      <a:pt x="94" y="453"/>
                    </a:lnTo>
                    <a:lnTo>
                      <a:pt x="94" y="452"/>
                    </a:lnTo>
                    <a:lnTo>
                      <a:pt x="91" y="450"/>
                    </a:lnTo>
                    <a:lnTo>
                      <a:pt x="91" y="450"/>
                    </a:lnTo>
                    <a:lnTo>
                      <a:pt x="85" y="442"/>
                    </a:lnTo>
                    <a:lnTo>
                      <a:pt x="85" y="442"/>
                    </a:lnTo>
                    <a:lnTo>
                      <a:pt x="80" y="435"/>
                    </a:lnTo>
                    <a:lnTo>
                      <a:pt x="76" y="430"/>
                    </a:lnTo>
                    <a:lnTo>
                      <a:pt x="65" y="421"/>
                    </a:lnTo>
                    <a:lnTo>
                      <a:pt x="65" y="421"/>
                    </a:lnTo>
                    <a:lnTo>
                      <a:pt x="53" y="411"/>
                    </a:lnTo>
                    <a:lnTo>
                      <a:pt x="53" y="411"/>
                    </a:lnTo>
                    <a:lnTo>
                      <a:pt x="44" y="399"/>
                    </a:lnTo>
                    <a:lnTo>
                      <a:pt x="35" y="386"/>
                    </a:lnTo>
                    <a:lnTo>
                      <a:pt x="27" y="370"/>
                    </a:lnTo>
                    <a:lnTo>
                      <a:pt x="21" y="355"/>
                    </a:lnTo>
                    <a:lnTo>
                      <a:pt x="15" y="339"/>
                    </a:lnTo>
                    <a:lnTo>
                      <a:pt x="11" y="325"/>
                    </a:lnTo>
                    <a:lnTo>
                      <a:pt x="5" y="299"/>
                    </a:lnTo>
                    <a:lnTo>
                      <a:pt x="5" y="299"/>
                    </a:lnTo>
                    <a:lnTo>
                      <a:pt x="3" y="285"/>
                    </a:lnTo>
                    <a:lnTo>
                      <a:pt x="0" y="269"/>
                    </a:lnTo>
                    <a:lnTo>
                      <a:pt x="0" y="253"/>
                    </a:lnTo>
                    <a:lnTo>
                      <a:pt x="0" y="235"/>
                    </a:lnTo>
                    <a:lnTo>
                      <a:pt x="0" y="218"/>
                    </a:lnTo>
                    <a:lnTo>
                      <a:pt x="3" y="202"/>
                    </a:lnTo>
                    <a:lnTo>
                      <a:pt x="5" y="186"/>
                    </a:lnTo>
                    <a:lnTo>
                      <a:pt x="8" y="172"/>
                    </a:lnTo>
                    <a:lnTo>
                      <a:pt x="8" y="172"/>
                    </a:lnTo>
                    <a:lnTo>
                      <a:pt x="13" y="154"/>
                    </a:lnTo>
                    <a:lnTo>
                      <a:pt x="18" y="139"/>
                    </a:lnTo>
                    <a:lnTo>
                      <a:pt x="24" y="124"/>
                    </a:lnTo>
                    <a:lnTo>
                      <a:pt x="31" y="110"/>
                    </a:lnTo>
                    <a:lnTo>
                      <a:pt x="39" y="98"/>
                    </a:lnTo>
                    <a:lnTo>
                      <a:pt x="48" y="85"/>
                    </a:lnTo>
                    <a:lnTo>
                      <a:pt x="57" y="74"/>
                    </a:lnTo>
                    <a:lnTo>
                      <a:pt x="68" y="64"/>
                    </a:lnTo>
                    <a:lnTo>
                      <a:pt x="68" y="64"/>
                    </a:lnTo>
                    <a:lnTo>
                      <a:pt x="85" y="49"/>
                    </a:lnTo>
                    <a:lnTo>
                      <a:pt x="105" y="36"/>
                    </a:lnTo>
                    <a:lnTo>
                      <a:pt x="124" y="25"/>
                    </a:lnTo>
                    <a:lnTo>
                      <a:pt x="146" y="16"/>
                    </a:lnTo>
                    <a:lnTo>
                      <a:pt x="169" y="9"/>
                    </a:lnTo>
                    <a:lnTo>
                      <a:pt x="193" y="4"/>
                    </a:lnTo>
                    <a:lnTo>
                      <a:pt x="216" y="1"/>
                    </a:lnTo>
                    <a:lnTo>
                      <a:pt x="241" y="0"/>
                    </a:lnTo>
                    <a:lnTo>
                      <a:pt x="241" y="0"/>
                    </a:lnTo>
                    <a:lnTo>
                      <a:pt x="260" y="1"/>
                    </a:lnTo>
                    <a:lnTo>
                      <a:pt x="279" y="2"/>
                    </a:lnTo>
                    <a:lnTo>
                      <a:pt x="298" y="5"/>
                    </a:lnTo>
                    <a:lnTo>
                      <a:pt x="316" y="9"/>
                    </a:lnTo>
                    <a:lnTo>
                      <a:pt x="334" y="14"/>
                    </a:lnTo>
                    <a:lnTo>
                      <a:pt x="352" y="20"/>
                    </a:lnTo>
                    <a:lnTo>
                      <a:pt x="368" y="27"/>
                    </a:lnTo>
                    <a:lnTo>
                      <a:pt x="385" y="35"/>
                    </a:lnTo>
                    <a:lnTo>
                      <a:pt x="401" y="44"/>
                    </a:lnTo>
                    <a:lnTo>
                      <a:pt x="416" y="54"/>
                    </a:lnTo>
                    <a:lnTo>
                      <a:pt x="430" y="65"/>
                    </a:lnTo>
                    <a:lnTo>
                      <a:pt x="445" y="76"/>
                    </a:lnTo>
                    <a:lnTo>
                      <a:pt x="457" y="88"/>
                    </a:lnTo>
                    <a:lnTo>
                      <a:pt x="469" y="102"/>
                    </a:lnTo>
                    <a:lnTo>
                      <a:pt x="480" y="115"/>
                    </a:lnTo>
                    <a:lnTo>
                      <a:pt x="490" y="130"/>
                    </a:lnTo>
                    <a:lnTo>
                      <a:pt x="490" y="130"/>
                    </a:lnTo>
                    <a:lnTo>
                      <a:pt x="492" y="135"/>
                    </a:lnTo>
                    <a:lnTo>
                      <a:pt x="492" y="139"/>
                    </a:lnTo>
                    <a:lnTo>
                      <a:pt x="492" y="143"/>
                    </a:lnTo>
                    <a:lnTo>
                      <a:pt x="491" y="146"/>
                    </a:lnTo>
                    <a:lnTo>
                      <a:pt x="491" y="146"/>
                    </a:lnTo>
                    <a:lnTo>
                      <a:pt x="487" y="150"/>
                    </a:lnTo>
                    <a:lnTo>
                      <a:pt x="483" y="153"/>
                    </a:lnTo>
                    <a:lnTo>
                      <a:pt x="478" y="155"/>
                    </a:lnTo>
                    <a:lnTo>
                      <a:pt x="473" y="157"/>
                    </a:lnTo>
                    <a:lnTo>
                      <a:pt x="473" y="157"/>
                    </a:lnTo>
                    <a:lnTo>
                      <a:pt x="473" y="157"/>
                    </a:lnTo>
                    <a:lnTo>
                      <a:pt x="469" y="155"/>
                    </a:lnTo>
                    <a:lnTo>
                      <a:pt x="465" y="154"/>
                    </a:lnTo>
                    <a:lnTo>
                      <a:pt x="462" y="151"/>
                    </a:lnTo>
                    <a:lnTo>
                      <a:pt x="458" y="147"/>
                    </a:lnTo>
                    <a:lnTo>
                      <a:pt x="458" y="147"/>
                    </a:lnTo>
                    <a:lnTo>
                      <a:pt x="450" y="135"/>
                    </a:lnTo>
                    <a:lnTo>
                      <a:pt x="439" y="123"/>
                    </a:lnTo>
                    <a:lnTo>
                      <a:pt x="429" y="112"/>
                    </a:lnTo>
                    <a:lnTo>
                      <a:pt x="419" y="102"/>
                    </a:lnTo>
                    <a:lnTo>
                      <a:pt x="407" y="94"/>
                    </a:lnTo>
                    <a:lnTo>
                      <a:pt x="395" y="85"/>
                    </a:lnTo>
                    <a:lnTo>
                      <a:pt x="383" y="77"/>
                    </a:lnTo>
                    <a:lnTo>
                      <a:pt x="369" y="71"/>
                    </a:lnTo>
                    <a:lnTo>
                      <a:pt x="356" y="65"/>
                    </a:lnTo>
                    <a:lnTo>
                      <a:pt x="342" y="59"/>
                    </a:lnTo>
                    <a:lnTo>
                      <a:pt x="316" y="50"/>
                    </a:lnTo>
                    <a:lnTo>
                      <a:pt x="289" y="42"/>
                    </a:lnTo>
                    <a:lnTo>
                      <a:pt x="263" y="36"/>
                    </a:lnTo>
                    <a:lnTo>
                      <a:pt x="263" y="36"/>
                    </a:lnTo>
                    <a:lnTo>
                      <a:pt x="247" y="34"/>
                    </a:lnTo>
                    <a:lnTo>
                      <a:pt x="232" y="33"/>
                    </a:lnTo>
                    <a:lnTo>
                      <a:pt x="232" y="33"/>
                    </a:lnTo>
                    <a:lnTo>
                      <a:pt x="219" y="34"/>
                    </a:lnTo>
                    <a:lnTo>
                      <a:pt x="207" y="35"/>
                    </a:lnTo>
                    <a:lnTo>
                      <a:pt x="195" y="37"/>
                    </a:lnTo>
                    <a:lnTo>
                      <a:pt x="182" y="40"/>
                    </a:lnTo>
                    <a:lnTo>
                      <a:pt x="169" y="44"/>
                    </a:lnTo>
                    <a:lnTo>
                      <a:pt x="156" y="48"/>
                    </a:lnTo>
                    <a:lnTo>
                      <a:pt x="144" y="53"/>
                    </a:lnTo>
                    <a:lnTo>
                      <a:pt x="133" y="59"/>
                    </a:lnTo>
                    <a:lnTo>
                      <a:pt x="120" y="66"/>
                    </a:lnTo>
                    <a:lnTo>
                      <a:pt x="109" y="74"/>
                    </a:lnTo>
                    <a:lnTo>
                      <a:pt x="99" y="82"/>
                    </a:lnTo>
                    <a:lnTo>
                      <a:pt x="89" y="90"/>
                    </a:lnTo>
                    <a:lnTo>
                      <a:pt x="80" y="100"/>
                    </a:lnTo>
                    <a:lnTo>
                      <a:pt x="72" y="110"/>
                    </a:lnTo>
                    <a:lnTo>
                      <a:pt x="66" y="121"/>
                    </a:lnTo>
                    <a:lnTo>
                      <a:pt x="59" y="133"/>
                    </a:lnTo>
                    <a:lnTo>
                      <a:pt x="59" y="133"/>
                    </a:lnTo>
                    <a:lnTo>
                      <a:pt x="53" y="147"/>
                    </a:lnTo>
                    <a:lnTo>
                      <a:pt x="48" y="163"/>
                    </a:lnTo>
                    <a:lnTo>
                      <a:pt x="44" y="178"/>
                    </a:lnTo>
                    <a:lnTo>
                      <a:pt x="41" y="195"/>
                    </a:lnTo>
                    <a:lnTo>
                      <a:pt x="39" y="210"/>
                    </a:lnTo>
                    <a:lnTo>
                      <a:pt x="38" y="227"/>
                    </a:lnTo>
                    <a:lnTo>
                      <a:pt x="37" y="242"/>
                    </a:lnTo>
                    <a:lnTo>
                      <a:pt x="38" y="259"/>
                    </a:lnTo>
                    <a:lnTo>
                      <a:pt x="39" y="274"/>
                    </a:lnTo>
                    <a:lnTo>
                      <a:pt x="42" y="290"/>
                    </a:lnTo>
                    <a:lnTo>
                      <a:pt x="45" y="304"/>
                    </a:lnTo>
                    <a:lnTo>
                      <a:pt x="49" y="320"/>
                    </a:lnTo>
                    <a:lnTo>
                      <a:pt x="54" y="334"/>
                    </a:lnTo>
                    <a:lnTo>
                      <a:pt x="60" y="348"/>
                    </a:lnTo>
                    <a:lnTo>
                      <a:pt x="68" y="361"/>
                    </a:lnTo>
                    <a:lnTo>
                      <a:pt x="76" y="373"/>
                    </a:lnTo>
                    <a:lnTo>
                      <a:pt x="76" y="373"/>
                    </a:lnTo>
                    <a:lnTo>
                      <a:pt x="87" y="389"/>
                    </a:lnTo>
                    <a:lnTo>
                      <a:pt x="101" y="402"/>
                    </a:lnTo>
                    <a:lnTo>
                      <a:pt x="101" y="402"/>
                    </a:lnTo>
                    <a:lnTo>
                      <a:pt x="112" y="416"/>
                    </a:lnTo>
                    <a:lnTo>
                      <a:pt x="121" y="428"/>
                    </a:lnTo>
                    <a:lnTo>
                      <a:pt x="122" y="429"/>
                    </a:lnTo>
                    <a:lnTo>
                      <a:pt x="123" y="430"/>
                    </a:lnTo>
                    <a:lnTo>
                      <a:pt x="123" y="430"/>
                    </a:lnTo>
                    <a:lnTo>
                      <a:pt x="125" y="431"/>
                    </a:lnTo>
                    <a:lnTo>
                      <a:pt x="128" y="434"/>
                    </a:lnTo>
                    <a:lnTo>
                      <a:pt x="130" y="440"/>
                    </a:lnTo>
                    <a:lnTo>
                      <a:pt x="131" y="446"/>
                    </a:lnTo>
                    <a:lnTo>
                      <a:pt x="130" y="451"/>
                    </a:lnTo>
                    <a:lnTo>
                      <a:pt x="130" y="451"/>
                    </a:lnTo>
                    <a:lnTo>
                      <a:pt x="129" y="455"/>
                    </a:lnTo>
                    <a:lnTo>
                      <a:pt x="125" y="458"/>
                    </a:lnTo>
                    <a:lnTo>
                      <a:pt x="123" y="460"/>
                    </a:lnTo>
                    <a:lnTo>
                      <a:pt x="121" y="462"/>
                    </a:lnTo>
                    <a:lnTo>
                      <a:pt x="117" y="463"/>
                    </a:lnTo>
                    <a:lnTo>
                      <a:pt x="114" y="463"/>
                    </a:lnTo>
                    <a:lnTo>
                      <a:pt x="110" y="463"/>
                    </a:lnTo>
                    <a:close/>
                  </a:path>
                </a:pathLst>
              </a:custGeom>
              <a:grpFill/>
              <a:ln w="9525">
                <a:solidFill>
                  <a:srgbClr val="BBD6D1"/>
                </a:solidFill>
                <a:round/>
              </a:ln>
            </p:spPr>
            <p:txBody>
              <a:bodyPr vert="horz" wrap="square" lIns="121920" tIns="60960" rIns="121920" bIns="60960" numCol="1" anchor="t" anchorCtr="0" compatLnSpc="1"/>
              <a:lstStyle/>
              <a:p>
                <a:endParaRPr lang="zh-CN" altLang="en-US" dirty="0">
                  <a:solidFill>
                    <a:srgbClr val="605448"/>
                  </a:solidFill>
                </a:endParaRPr>
              </a:p>
            </p:txBody>
          </p:sp>
        </p:grpSp>
      </p:grpSp>
      <p:grpSp>
        <p:nvGrpSpPr>
          <p:cNvPr id="58" name="chenying0907 57"/>
          <p:cNvGrpSpPr/>
          <p:nvPr/>
        </p:nvGrpSpPr>
        <p:grpSpPr>
          <a:xfrm>
            <a:off x="4981542" y="2021089"/>
            <a:ext cx="1361449" cy="1375586"/>
            <a:chOff x="6691750" y="2982188"/>
            <a:chExt cx="1815265" cy="1833549"/>
          </a:xfrm>
          <a:solidFill>
            <a:srgbClr val="005188"/>
          </a:solidFill>
        </p:grpSpPr>
        <p:sp>
          <p:nvSpPr>
            <p:cNvPr id="59" name="椭圆 31"/>
            <p:cNvSpPr/>
            <p:nvPr/>
          </p:nvSpPr>
          <p:spPr>
            <a:xfrm rot="15654318">
              <a:off x="6682608" y="2991330"/>
              <a:ext cx="1833549" cy="181526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Lst>
              <a:ahLst/>
              <a:cxnLst>
                <a:cxn ang="0">
                  <a:pos x="connsiteX0-321" y="connsiteY0-322"/>
                </a:cxn>
                <a:cxn ang="0">
                  <a:pos x="connsiteX1-323" y="connsiteY1-324"/>
                </a:cxn>
                <a:cxn ang="0">
                  <a:pos x="connsiteX2-325" y="connsiteY2-326"/>
                </a:cxn>
                <a:cxn ang="0">
                  <a:pos x="connsiteX3-327" y="connsiteY3-328"/>
                </a:cxn>
                <a:cxn ang="0">
                  <a:pos x="connsiteX4-329" y="connsiteY4-330"/>
                </a:cxn>
                <a:cxn ang="0">
                  <a:pos x="connsiteX5-331" y="connsiteY5-332"/>
                </a:cxn>
              </a:cxnLst>
              <a:rect l="l" t="t" r="r" b="b"/>
              <a:pathLst>
                <a:path w="660438" h="653852">
                  <a:moveTo>
                    <a:pt x="128078" y="64927"/>
                  </a:moveTo>
                  <a:cubicBezTo>
                    <a:pt x="200406" y="22404"/>
                    <a:pt x="266694" y="-24807"/>
                    <a:pt x="410712" y="15051"/>
                  </a:cubicBezTo>
                  <a:cubicBezTo>
                    <a:pt x="554730" y="54909"/>
                    <a:pt x="671038" y="190221"/>
                    <a:pt x="659670" y="337329"/>
                  </a:cubicBezTo>
                  <a:cubicBezTo>
                    <a:pt x="648302" y="484437"/>
                    <a:pt x="512709" y="653852"/>
                    <a:pt x="331423" y="653852"/>
                  </a:cubicBezTo>
                  <a:cubicBezTo>
                    <a:pt x="150137" y="653852"/>
                    <a:pt x="14721" y="457153"/>
                    <a:pt x="3176" y="337329"/>
                  </a:cubicBezTo>
                  <a:cubicBezTo>
                    <a:pt x="-8369" y="217505"/>
                    <a:pt x="11590" y="209227"/>
                    <a:pt x="62645" y="134413"/>
                  </a:cubicBezTo>
                </a:path>
              </a:pathLst>
            </a:custGeom>
            <a:noFill/>
            <a:ln w="25400" cap="rnd">
              <a:solidFill>
                <a:schemeClr val="accent2"/>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605448"/>
                </a:solidFill>
              </a:endParaRPr>
            </a:p>
          </p:txBody>
        </p:sp>
        <p:grpSp>
          <p:nvGrpSpPr>
            <p:cNvPr id="60" name="chenying0907 59"/>
            <p:cNvGrpSpPr/>
            <p:nvPr/>
          </p:nvGrpSpPr>
          <p:grpSpPr>
            <a:xfrm>
              <a:off x="7213505" y="3608119"/>
              <a:ext cx="622302" cy="612311"/>
              <a:chOff x="5219701" y="3138488"/>
              <a:chExt cx="692150" cy="681038"/>
            </a:xfrm>
            <a:grpFill/>
          </p:grpSpPr>
          <p:sp>
            <p:nvSpPr>
              <p:cNvPr id="61" name="chenying0907 408"/>
              <p:cNvSpPr>
                <a:spLocks noEditPoints="1"/>
              </p:cNvSpPr>
              <p:nvPr/>
            </p:nvSpPr>
            <p:spPr bwMode="auto">
              <a:xfrm>
                <a:off x="5219701" y="3141663"/>
                <a:ext cx="692150" cy="674688"/>
              </a:xfrm>
              <a:custGeom>
                <a:avLst/>
                <a:gdLst/>
                <a:ahLst/>
                <a:cxnLst>
                  <a:cxn ang="0">
                    <a:pos x="473" y="1264"/>
                  </a:cxn>
                  <a:cxn ang="0">
                    <a:pos x="369" y="1230"/>
                  </a:cxn>
                  <a:cxn ang="0">
                    <a:pos x="184" y="1094"/>
                  </a:cxn>
                  <a:cxn ang="0">
                    <a:pos x="72" y="952"/>
                  </a:cxn>
                  <a:cxn ang="0">
                    <a:pos x="19" y="846"/>
                  </a:cxn>
                  <a:cxn ang="0">
                    <a:pos x="0" y="746"/>
                  </a:cxn>
                  <a:cxn ang="0">
                    <a:pos x="6" y="574"/>
                  </a:cxn>
                  <a:cxn ang="0">
                    <a:pos x="32" y="411"/>
                  </a:cxn>
                  <a:cxn ang="0">
                    <a:pos x="85" y="309"/>
                  </a:cxn>
                  <a:cxn ang="0">
                    <a:pos x="183" y="166"/>
                  </a:cxn>
                  <a:cxn ang="0">
                    <a:pos x="275" y="111"/>
                  </a:cxn>
                  <a:cxn ang="0">
                    <a:pos x="415" y="49"/>
                  </a:cxn>
                  <a:cxn ang="0">
                    <a:pos x="597" y="12"/>
                  </a:cxn>
                  <a:cxn ang="0">
                    <a:pos x="663" y="1"/>
                  </a:cxn>
                  <a:cxn ang="0">
                    <a:pos x="769" y="11"/>
                  </a:cxn>
                  <a:cxn ang="0">
                    <a:pos x="888" y="41"/>
                  </a:cxn>
                  <a:cxn ang="0">
                    <a:pos x="947" y="72"/>
                  </a:cxn>
                  <a:cxn ang="0">
                    <a:pos x="981" y="90"/>
                  </a:cxn>
                  <a:cxn ang="0">
                    <a:pos x="1034" y="127"/>
                  </a:cxn>
                  <a:cxn ang="0">
                    <a:pos x="1074" y="158"/>
                  </a:cxn>
                  <a:cxn ang="0">
                    <a:pos x="1155" y="246"/>
                  </a:cxn>
                  <a:cxn ang="0">
                    <a:pos x="1259" y="406"/>
                  </a:cxn>
                  <a:cxn ang="0">
                    <a:pos x="1286" y="512"/>
                  </a:cxn>
                  <a:cxn ang="0">
                    <a:pos x="1307" y="689"/>
                  </a:cxn>
                  <a:cxn ang="0">
                    <a:pos x="1291" y="846"/>
                  </a:cxn>
                  <a:cxn ang="0">
                    <a:pos x="1253" y="938"/>
                  </a:cxn>
                  <a:cxn ang="0">
                    <a:pos x="1196" y="1039"/>
                  </a:cxn>
                  <a:cxn ang="0">
                    <a:pos x="1097" y="1142"/>
                  </a:cxn>
                  <a:cxn ang="0">
                    <a:pos x="905" y="1234"/>
                  </a:cxn>
                  <a:cxn ang="0">
                    <a:pos x="672" y="1270"/>
                  </a:cxn>
                  <a:cxn ang="0">
                    <a:pos x="656" y="1277"/>
                  </a:cxn>
                  <a:cxn ang="0">
                    <a:pos x="656" y="44"/>
                  </a:cxn>
                  <a:cxn ang="0">
                    <a:pos x="492" y="66"/>
                  </a:cxn>
                  <a:cxn ang="0">
                    <a:pos x="340" y="119"/>
                  </a:cxn>
                  <a:cxn ang="0">
                    <a:pos x="235" y="172"/>
                  </a:cxn>
                  <a:cxn ang="0">
                    <a:pos x="157" y="253"/>
                  </a:cxn>
                  <a:cxn ang="0">
                    <a:pos x="82" y="390"/>
                  </a:cxn>
                  <a:cxn ang="0">
                    <a:pos x="47" y="525"/>
                  </a:cxn>
                  <a:cxn ang="0">
                    <a:pos x="35" y="687"/>
                  </a:cxn>
                  <a:cxn ang="0">
                    <a:pos x="50" y="820"/>
                  </a:cxn>
                  <a:cxn ang="0">
                    <a:pos x="121" y="958"/>
                  </a:cxn>
                  <a:cxn ang="0">
                    <a:pos x="249" y="1105"/>
                  </a:cxn>
                  <a:cxn ang="0">
                    <a:pos x="397" y="1203"/>
                  </a:cxn>
                  <a:cxn ang="0">
                    <a:pos x="610" y="1241"/>
                  </a:cxn>
                  <a:cxn ang="0">
                    <a:pos x="653" y="1235"/>
                  </a:cxn>
                  <a:cxn ang="0">
                    <a:pos x="807" y="1220"/>
                  </a:cxn>
                  <a:cxn ang="0">
                    <a:pos x="1008" y="1152"/>
                  </a:cxn>
                  <a:cxn ang="0">
                    <a:pos x="1116" y="1081"/>
                  </a:cxn>
                  <a:cxn ang="0">
                    <a:pos x="1202" y="965"/>
                  </a:cxn>
                  <a:cxn ang="0">
                    <a:pos x="1244" y="870"/>
                  </a:cxn>
                  <a:cxn ang="0">
                    <a:pos x="1269" y="756"/>
                  </a:cxn>
                  <a:cxn ang="0">
                    <a:pos x="1260" y="566"/>
                  </a:cxn>
                  <a:cxn ang="0">
                    <a:pos x="1219" y="405"/>
                  </a:cxn>
                  <a:cxn ang="0">
                    <a:pos x="1155" y="301"/>
                  </a:cxn>
                  <a:cxn ang="0">
                    <a:pos x="1103" y="245"/>
                  </a:cxn>
                  <a:cxn ang="0">
                    <a:pos x="1071" y="207"/>
                  </a:cxn>
                  <a:cxn ang="0">
                    <a:pos x="1021" y="161"/>
                  </a:cxn>
                  <a:cxn ang="0">
                    <a:pos x="971" y="126"/>
                  </a:cxn>
                  <a:cxn ang="0">
                    <a:pos x="940" y="115"/>
                  </a:cxn>
                  <a:cxn ang="0">
                    <a:pos x="867" y="71"/>
                  </a:cxn>
                  <a:cxn ang="0">
                    <a:pos x="751" y="44"/>
                  </a:cxn>
                  <a:cxn ang="0">
                    <a:pos x="670" y="38"/>
                  </a:cxn>
                </a:cxnLst>
                <a:rect l="0" t="0" r="r" b="b"/>
                <a:pathLst>
                  <a:path w="1307" h="1277">
                    <a:moveTo>
                      <a:pt x="641" y="1277"/>
                    </a:moveTo>
                    <a:lnTo>
                      <a:pt x="641" y="1277"/>
                    </a:lnTo>
                    <a:lnTo>
                      <a:pt x="608" y="1276"/>
                    </a:lnTo>
                    <a:lnTo>
                      <a:pt x="574" y="1275"/>
                    </a:lnTo>
                    <a:lnTo>
                      <a:pt x="541" y="1273"/>
                    </a:lnTo>
                    <a:lnTo>
                      <a:pt x="507" y="1270"/>
                    </a:lnTo>
                    <a:lnTo>
                      <a:pt x="473" y="1264"/>
                    </a:lnTo>
                    <a:lnTo>
                      <a:pt x="456" y="1259"/>
                    </a:lnTo>
                    <a:lnTo>
                      <a:pt x="439" y="1255"/>
                    </a:lnTo>
                    <a:lnTo>
                      <a:pt x="421" y="1250"/>
                    </a:lnTo>
                    <a:lnTo>
                      <a:pt x="404" y="1244"/>
                    </a:lnTo>
                    <a:lnTo>
                      <a:pt x="386" y="1238"/>
                    </a:lnTo>
                    <a:lnTo>
                      <a:pt x="369" y="1230"/>
                    </a:lnTo>
                    <a:lnTo>
                      <a:pt x="369" y="1230"/>
                    </a:lnTo>
                    <a:lnTo>
                      <a:pt x="343" y="1217"/>
                    </a:lnTo>
                    <a:lnTo>
                      <a:pt x="316" y="1202"/>
                    </a:lnTo>
                    <a:lnTo>
                      <a:pt x="289" y="1184"/>
                    </a:lnTo>
                    <a:lnTo>
                      <a:pt x="262" y="1164"/>
                    </a:lnTo>
                    <a:lnTo>
                      <a:pt x="236" y="1143"/>
                    </a:lnTo>
                    <a:lnTo>
                      <a:pt x="210" y="1119"/>
                    </a:lnTo>
                    <a:lnTo>
                      <a:pt x="184" y="1094"/>
                    </a:lnTo>
                    <a:lnTo>
                      <a:pt x="159" y="1068"/>
                    </a:lnTo>
                    <a:lnTo>
                      <a:pt x="159" y="1068"/>
                    </a:lnTo>
                    <a:lnTo>
                      <a:pt x="136" y="1043"/>
                    </a:lnTo>
                    <a:lnTo>
                      <a:pt x="116" y="1017"/>
                    </a:lnTo>
                    <a:lnTo>
                      <a:pt x="97" y="991"/>
                    </a:lnTo>
                    <a:lnTo>
                      <a:pt x="80" y="964"/>
                    </a:lnTo>
                    <a:lnTo>
                      <a:pt x="72" y="952"/>
                    </a:lnTo>
                    <a:lnTo>
                      <a:pt x="72" y="952"/>
                    </a:lnTo>
                    <a:lnTo>
                      <a:pt x="58" y="926"/>
                    </a:lnTo>
                    <a:lnTo>
                      <a:pt x="43" y="899"/>
                    </a:lnTo>
                    <a:lnTo>
                      <a:pt x="30" y="872"/>
                    </a:lnTo>
                    <a:lnTo>
                      <a:pt x="24" y="859"/>
                    </a:lnTo>
                    <a:lnTo>
                      <a:pt x="19" y="846"/>
                    </a:lnTo>
                    <a:lnTo>
                      <a:pt x="19" y="846"/>
                    </a:lnTo>
                    <a:lnTo>
                      <a:pt x="12" y="825"/>
                    </a:lnTo>
                    <a:lnTo>
                      <a:pt x="6" y="800"/>
                    </a:lnTo>
                    <a:lnTo>
                      <a:pt x="3" y="787"/>
                    </a:lnTo>
                    <a:lnTo>
                      <a:pt x="1" y="774"/>
                    </a:lnTo>
                    <a:lnTo>
                      <a:pt x="0" y="761"/>
                    </a:lnTo>
                    <a:lnTo>
                      <a:pt x="0" y="746"/>
                    </a:lnTo>
                    <a:lnTo>
                      <a:pt x="0" y="746"/>
                    </a:lnTo>
                    <a:lnTo>
                      <a:pt x="1" y="710"/>
                    </a:lnTo>
                    <a:lnTo>
                      <a:pt x="3" y="674"/>
                    </a:lnTo>
                    <a:lnTo>
                      <a:pt x="3" y="674"/>
                    </a:lnTo>
                    <a:lnTo>
                      <a:pt x="5" y="638"/>
                    </a:lnTo>
                    <a:lnTo>
                      <a:pt x="6" y="602"/>
                    </a:lnTo>
                    <a:lnTo>
                      <a:pt x="6" y="602"/>
                    </a:lnTo>
                    <a:lnTo>
                      <a:pt x="6" y="574"/>
                    </a:lnTo>
                    <a:lnTo>
                      <a:pt x="7" y="545"/>
                    </a:lnTo>
                    <a:lnTo>
                      <a:pt x="9" y="515"/>
                    </a:lnTo>
                    <a:lnTo>
                      <a:pt x="13" y="485"/>
                    </a:lnTo>
                    <a:lnTo>
                      <a:pt x="19" y="455"/>
                    </a:lnTo>
                    <a:lnTo>
                      <a:pt x="23" y="440"/>
                    </a:lnTo>
                    <a:lnTo>
                      <a:pt x="27" y="426"/>
                    </a:lnTo>
                    <a:lnTo>
                      <a:pt x="32" y="411"/>
                    </a:lnTo>
                    <a:lnTo>
                      <a:pt x="37" y="398"/>
                    </a:lnTo>
                    <a:lnTo>
                      <a:pt x="43" y="385"/>
                    </a:lnTo>
                    <a:lnTo>
                      <a:pt x="51" y="372"/>
                    </a:lnTo>
                    <a:lnTo>
                      <a:pt x="51" y="372"/>
                    </a:lnTo>
                    <a:lnTo>
                      <a:pt x="68" y="341"/>
                    </a:lnTo>
                    <a:lnTo>
                      <a:pt x="85" y="309"/>
                    </a:lnTo>
                    <a:lnTo>
                      <a:pt x="85" y="309"/>
                    </a:lnTo>
                    <a:lnTo>
                      <a:pt x="106" y="268"/>
                    </a:lnTo>
                    <a:lnTo>
                      <a:pt x="118" y="247"/>
                    </a:lnTo>
                    <a:lnTo>
                      <a:pt x="130" y="228"/>
                    </a:lnTo>
                    <a:lnTo>
                      <a:pt x="144" y="208"/>
                    </a:lnTo>
                    <a:lnTo>
                      <a:pt x="158" y="190"/>
                    </a:lnTo>
                    <a:lnTo>
                      <a:pt x="174" y="174"/>
                    </a:lnTo>
                    <a:lnTo>
                      <a:pt x="183" y="166"/>
                    </a:lnTo>
                    <a:lnTo>
                      <a:pt x="191" y="158"/>
                    </a:lnTo>
                    <a:lnTo>
                      <a:pt x="191" y="158"/>
                    </a:lnTo>
                    <a:lnTo>
                      <a:pt x="212" y="145"/>
                    </a:lnTo>
                    <a:lnTo>
                      <a:pt x="232" y="133"/>
                    </a:lnTo>
                    <a:lnTo>
                      <a:pt x="253" y="121"/>
                    </a:lnTo>
                    <a:lnTo>
                      <a:pt x="275" y="111"/>
                    </a:lnTo>
                    <a:lnTo>
                      <a:pt x="275" y="111"/>
                    </a:lnTo>
                    <a:lnTo>
                      <a:pt x="305" y="95"/>
                    </a:lnTo>
                    <a:lnTo>
                      <a:pt x="305" y="95"/>
                    </a:lnTo>
                    <a:lnTo>
                      <a:pt x="335" y="81"/>
                    </a:lnTo>
                    <a:lnTo>
                      <a:pt x="366" y="66"/>
                    </a:lnTo>
                    <a:lnTo>
                      <a:pt x="382" y="60"/>
                    </a:lnTo>
                    <a:lnTo>
                      <a:pt x="399" y="54"/>
                    </a:lnTo>
                    <a:lnTo>
                      <a:pt x="415" y="49"/>
                    </a:lnTo>
                    <a:lnTo>
                      <a:pt x="433" y="44"/>
                    </a:lnTo>
                    <a:lnTo>
                      <a:pt x="447" y="41"/>
                    </a:lnTo>
                    <a:lnTo>
                      <a:pt x="447" y="41"/>
                    </a:lnTo>
                    <a:lnTo>
                      <a:pt x="496" y="29"/>
                    </a:lnTo>
                    <a:lnTo>
                      <a:pt x="546" y="19"/>
                    </a:lnTo>
                    <a:lnTo>
                      <a:pt x="571" y="15"/>
                    </a:lnTo>
                    <a:lnTo>
                      <a:pt x="597" y="12"/>
                    </a:lnTo>
                    <a:lnTo>
                      <a:pt x="622" y="10"/>
                    </a:lnTo>
                    <a:lnTo>
                      <a:pt x="648" y="9"/>
                    </a:lnTo>
                    <a:lnTo>
                      <a:pt x="650" y="9"/>
                    </a:lnTo>
                    <a:lnTo>
                      <a:pt x="651" y="7"/>
                    </a:lnTo>
                    <a:lnTo>
                      <a:pt x="651" y="7"/>
                    </a:lnTo>
                    <a:lnTo>
                      <a:pt x="656" y="3"/>
                    </a:lnTo>
                    <a:lnTo>
                      <a:pt x="663" y="1"/>
                    </a:lnTo>
                    <a:lnTo>
                      <a:pt x="663" y="1"/>
                    </a:lnTo>
                    <a:lnTo>
                      <a:pt x="687" y="0"/>
                    </a:lnTo>
                    <a:lnTo>
                      <a:pt x="687" y="0"/>
                    </a:lnTo>
                    <a:lnTo>
                      <a:pt x="708" y="1"/>
                    </a:lnTo>
                    <a:lnTo>
                      <a:pt x="728" y="3"/>
                    </a:lnTo>
                    <a:lnTo>
                      <a:pt x="749" y="7"/>
                    </a:lnTo>
                    <a:lnTo>
                      <a:pt x="769" y="11"/>
                    </a:lnTo>
                    <a:lnTo>
                      <a:pt x="769" y="11"/>
                    </a:lnTo>
                    <a:lnTo>
                      <a:pt x="806" y="18"/>
                    </a:lnTo>
                    <a:lnTo>
                      <a:pt x="806" y="18"/>
                    </a:lnTo>
                    <a:lnTo>
                      <a:pt x="830" y="23"/>
                    </a:lnTo>
                    <a:lnTo>
                      <a:pt x="853" y="29"/>
                    </a:lnTo>
                    <a:lnTo>
                      <a:pt x="877" y="36"/>
                    </a:lnTo>
                    <a:lnTo>
                      <a:pt x="888" y="41"/>
                    </a:lnTo>
                    <a:lnTo>
                      <a:pt x="900" y="46"/>
                    </a:lnTo>
                    <a:lnTo>
                      <a:pt x="900" y="46"/>
                    </a:lnTo>
                    <a:lnTo>
                      <a:pt x="914" y="53"/>
                    </a:lnTo>
                    <a:lnTo>
                      <a:pt x="914" y="53"/>
                    </a:lnTo>
                    <a:lnTo>
                      <a:pt x="926" y="59"/>
                    </a:lnTo>
                    <a:lnTo>
                      <a:pt x="937" y="64"/>
                    </a:lnTo>
                    <a:lnTo>
                      <a:pt x="947" y="72"/>
                    </a:lnTo>
                    <a:lnTo>
                      <a:pt x="957" y="80"/>
                    </a:lnTo>
                    <a:lnTo>
                      <a:pt x="957" y="80"/>
                    </a:lnTo>
                    <a:lnTo>
                      <a:pt x="960" y="82"/>
                    </a:lnTo>
                    <a:lnTo>
                      <a:pt x="965" y="84"/>
                    </a:lnTo>
                    <a:lnTo>
                      <a:pt x="975" y="88"/>
                    </a:lnTo>
                    <a:lnTo>
                      <a:pt x="975" y="88"/>
                    </a:lnTo>
                    <a:lnTo>
                      <a:pt x="981" y="90"/>
                    </a:lnTo>
                    <a:lnTo>
                      <a:pt x="987" y="92"/>
                    </a:lnTo>
                    <a:lnTo>
                      <a:pt x="987" y="92"/>
                    </a:lnTo>
                    <a:lnTo>
                      <a:pt x="996" y="97"/>
                    </a:lnTo>
                    <a:lnTo>
                      <a:pt x="1005" y="104"/>
                    </a:lnTo>
                    <a:lnTo>
                      <a:pt x="1022" y="117"/>
                    </a:lnTo>
                    <a:lnTo>
                      <a:pt x="1022" y="117"/>
                    </a:lnTo>
                    <a:lnTo>
                      <a:pt x="1034" y="127"/>
                    </a:lnTo>
                    <a:lnTo>
                      <a:pt x="1047" y="137"/>
                    </a:lnTo>
                    <a:lnTo>
                      <a:pt x="1052" y="140"/>
                    </a:lnTo>
                    <a:lnTo>
                      <a:pt x="1052" y="140"/>
                    </a:lnTo>
                    <a:lnTo>
                      <a:pt x="1064" y="148"/>
                    </a:lnTo>
                    <a:lnTo>
                      <a:pt x="1069" y="152"/>
                    </a:lnTo>
                    <a:lnTo>
                      <a:pt x="1074" y="158"/>
                    </a:lnTo>
                    <a:lnTo>
                      <a:pt x="1074" y="158"/>
                    </a:lnTo>
                    <a:lnTo>
                      <a:pt x="1085" y="171"/>
                    </a:lnTo>
                    <a:lnTo>
                      <a:pt x="1095" y="182"/>
                    </a:lnTo>
                    <a:lnTo>
                      <a:pt x="1117" y="205"/>
                    </a:lnTo>
                    <a:lnTo>
                      <a:pt x="1117" y="205"/>
                    </a:lnTo>
                    <a:lnTo>
                      <a:pt x="1136" y="226"/>
                    </a:lnTo>
                    <a:lnTo>
                      <a:pt x="1155" y="246"/>
                    </a:lnTo>
                    <a:lnTo>
                      <a:pt x="1155" y="246"/>
                    </a:lnTo>
                    <a:lnTo>
                      <a:pt x="1181" y="279"/>
                    </a:lnTo>
                    <a:lnTo>
                      <a:pt x="1204" y="313"/>
                    </a:lnTo>
                    <a:lnTo>
                      <a:pt x="1225" y="345"/>
                    </a:lnTo>
                    <a:lnTo>
                      <a:pt x="1244" y="374"/>
                    </a:lnTo>
                    <a:lnTo>
                      <a:pt x="1244" y="374"/>
                    </a:lnTo>
                    <a:lnTo>
                      <a:pt x="1252" y="390"/>
                    </a:lnTo>
                    <a:lnTo>
                      <a:pt x="1259" y="406"/>
                    </a:lnTo>
                    <a:lnTo>
                      <a:pt x="1265" y="423"/>
                    </a:lnTo>
                    <a:lnTo>
                      <a:pt x="1271" y="440"/>
                    </a:lnTo>
                    <a:lnTo>
                      <a:pt x="1276" y="458"/>
                    </a:lnTo>
                    <a:lnTo>
                      <a:pt x="1280" y="475"/>
                    </a:lnTo>
                    <a:lnTo>
                      <a:pt x="1286" y="511"/>
                    </a:lnTo>
                    <a:lnTo>
                      <a:pt x="1286" y="512"/>
                    </a:lnTo>
                    <a:lnTo>
                      <a:pt x="1286" y="512"/>
                    </a:lnTo>
                    <a:lnTo>
                      <a:pt x="1291" y="538"/>
                    </a:lnTo>
                    <a:lnTo>
                      <a:pt x="1295" y="564"/>
                    </a:lnTo>
                    <a:lnTo>
                      <a:pt x="1298" y="590"/>
                    </a:lnTo>
                    <a:lnTo>
                      <a:pt x="1302" y="616"/>
                    </a:lnTo>
                    <a:lnTo>
                      <a:pt x="1302" y="616"/>
                    </a:lnTo>
                    <a:lnTo>
                      <a:pt x="1305" y="653"/>
                    </a:lnTo>
                    <a:lnTo>
                      <a:pt x="1307" y="689"/>
                    </a:lnTo>
                    <a:lnTo>
                      <a:pt x="1307" y="725"/>
                    </a:lnTo>
                    <a:lnTo>
                      <a:pt x="1306" y="761"/>
                    </a:lnTo>
                    <a:lnTo>
                      <a:pt x="1305" y="778"/>
                    </a:lnTo>
                    <a:lnTo>
                      <a:pt x="1303" y="796"/>
                    </a:lnTo>
                    <a:lnTo>
                      <a:pt x="1299" y="812"/>
                    </a:lnTo>
                    <a:lnTo>
                      <a:pt x="1295" y="830"/>
                    </a:lnTo>
                    <a:lnTo>
                      <a:pt x="1291" y="846"/>
                    </a:lnTo>
                    <a:lnTo>
                      <a:pt x="1286" y="863"/>
                    </a:lnTo>
                    <a:lnTo>
                      <a:pt x="1280" y="879"/>
                    </a:lnTo>
                    <a:lnTo>
                      <a:pt x="1272" y="895"/>
                    </a:lnTo>
                    <a:lnTo>
                      <a:pt x="1272" y="895"/>
                    </a:lnTo>
                    <a:lnTo>
                      <a:pt x="1262" y="917"/>
                    </a:lnTo>
                    <a:lnTo>
                      <a:pt x="1253" y="938"/>
                    </a:lnTo>
                    <a:lnTo>
                      <a:pt x="1253" y="938"/>
                    </a:lnTo>
                    <a:lnTo>
                      <a:pt x="1246" y="956"/>
                    </a:lnTo>
                    <a:lnTo>
                      <a:pt x="1237" y="974"/>
                    </a:lnTo>
                    <a:lnTo>
                      <a:pt x="1228" y="992"/>
                    </a:lnTo>
                    <a:lnTo>
                      <a:pt x="1218" y="1008"/>
                    </a:lnTo>
                    <a:lnTo>
                      <a:pt x="1213" y="1016"/>
                    </a:lnTo>
                    <a:lnTo>
                      <a:pt x="1213" y="1016"/>
                    </a:lnTo>
                    <a:lnTo>
                      <a:pt x="1196" y="1039"/>
                    </a:lnTo>
                    <a:lnTo>
                      <a:pt x="1180" y="1063"/>
                    </a:lnTo>
                    <a:lnTo>
                      <a:pt x="1161" y="1086"/>
                    </a:lnTo>
                    <a:lnTo>
                      <a:pt x="1151" y="1096"/>
                    </a:lnTo>
                    <a:lnTo>
                      <a:pt x="1141" y="1106"/>
                    </a:lnTo>
                    <a:lnTo>
                      <a:pt x="1141" y="1106"/>
                    </a:lnTo>
                    <a:lnTo>
                      <a:pt x="1120" y="1124"/>
                    </a:lnTo>
                    <a:lnTo>
                      <a:pt x="1097" y="1142"/>
                    </a:lnTo>
                    <a:lnTo>
                      <a:pt x="1073" y="1157"/>
                    </a:lnTo>
                    <a:lnTo>
                      <a:pt x="1048" y="1173"/>
                    </a:lnTo>
                    <a:lnTo>
                      <a:pt x="1022" y="1187"/>
                    </a:lnTo>
                    <a:lnTo>
                      <a:pt x="994" y="1201"/>
                    </a:lnTo>
                    <a:lnTo>
                      <a:pt x="965" y="1213"/>
                    </a:lnTo>
                    <a:lnTo>
                      <a:pt x="936" y="1223"/>
                    </a:lnTo>
                    <a:lnTo>
                      <a:pt x="905" y="1234"/>
                    </a:lnTo>
                    <a:lnTo>
                      <a:pt x="873" y="1243"/>
                    </a:lnTo>
                    <a:lnTo>
                      <a:pt x="841" y="1250"/>
                    </a:lnTo>
                    <a:lnTo>
                      <a:pt x="809" y="1256"/>
                    </a:lnTo>
                    <a:lnTo>
                      <a:pt x="775" y="1262"/>
                    </a:lnTo>
                    <a:lnTo>
                      <a:pt x="741" y="1266"/>
                    </a:lnTo>
                    <a:lnTo>
                      <a:pt x="707" y="1269"/>
                    </a:lnTo>
                    <a:lnTo>
                      <a:pt x="672" y="1270"/>
                    </a:lnTo>
                    <a:lnTo>
                      <a:pt x="670" y="1270"/>
                    </a:lnTo>
                    <a:lnTo>
                      <a:pt x="668" y="1272"/>
                    </a:lnTo>
                    <a:lnTo>
                      <a:pt x="668" y="1272"/>
                    </a:lnTo>
                    <a:lnTo>
                      <a:pt x="665" y="1274"/>
                    </a:lnTo>
                    <a:lnTo>
                      <a:pt x="663" y="1275"/>
                    </a:lnTo>
                    <a:lnTo>
                      <a:pt x="660" y="1276"/>
                    </a:lnTo>
                    <a:lnTo>
                      <a:pt x="656" y="1277"/>
                    </a:lnTo>
                    <a:lnTo>
                      <a:pt x="641" y="1277"/>
                    </a:lnTo>
                    <a:close/>
                    <a:moveTo>
                      <a:pt x="668" y="40"/>
                    </a:moveTo>
                    <a:lnTo>
                      <a:pt x="668" y="40"/>
                    </a:lnTo>
                    <a:lnTo>
                      <a:pt x="666" y="42"/>
                    </a:lnTo>
                    <a:lnTo>
                      <a:pt x="663" y="43"/>
                    </a:lnTo>
                    <a:lnTo>
                      <a:pt x="660" y="44"/>
                    </a:lnTo>
                    <a:lnTo>
                      <a:pt x="656" y="44"/>
                    </a:lnTo>
                    <a:lnTo>
                      <a:pt x="656" y="44"/>
                    </a:lnTo>
                    <a:lnTo>
                      <a:pt x="628" y="45"/>
                    </a:lnTo>
                    <a:lnTo>
                      <a:pt x="600" y="47"/>
                    </a:lnTo>
                    <a:lnTo>
                      <a:pt x="572" y="51"/>
                    </a:lnTo>
                    <a:lnTo>
                      <a:pt x="544" y="55"/>
                    </a:lnTo>
                    <a:lnTo>
                      <a:pt x="518" y="60"/>
                    </a:lnTo>
                    <a:lnTo>
                      <a:pt x="492" y="66"/>
                    </a:lnTo>
                    <a:lnTo>
                      <a:pt x="443" y="79"/>
                    </a:lnTo>
                    <a:lnTo>
                      <a:pt x="443" y="79"/>
                    </a:lnTo>
                    <a:lnTo>
                      <a:pt x="425" y="84"/>
                    </a:lnTo>
                    <a:lnTo>
                      <a:pt x="407" y="90"/>
                    </a:lnTo>
                    <a:lnTo>
                      <a:pt x="389" y="96"/>
                    </a:lnTo>
                    <a:lnTo>
                      <a:pt x="372" y="104"/>
                    </a:lnTo>
                    <a:lnTo>
                      <a:pt x="340" y="119"/>
                    </a:lnTo>
                    <a:lnTo>
                      <a:pt x="309" y="135"/>
                    </a:lnTo>
                    <a:lnTo>
                      <a:pt x="309" y="135"/>
                    </a:lnTo>
                    <a:lnTo>
                      <a:pt x="283" y="147"/>
                    </a:lnTo>
                    <a:lnTo>
                      <a:pt x="283" y="147"/>
                    </a:lnTo>
                    <a:lnTo>
                      <a:pt x="267" y="154"/>
                    </a:lnTo>
                    <a:lnTo>
                      <a:pt x="251" y="162"/>
                    </a:lnTo>
                    <a:lnTo>
                      <a:pt x="235" y="172"/>
                    </a:lnTo>
                    <a:lnTo>
                      <a:pt x="220" y="182"/>
                    </a:lnTo>
                    <a:lnTo>
                      <a:pt x="220" y="182"/>
                    </a:lnTo>
                    <a:lnTo>
                      <a:pt x="211" y="189"/>
                    </a:lnTo>
                    <a:lnTo>
                      <a:pt x="201" y="198"/>
                    </a:lnTo>
                    <a:lnTo>
                      <a:pt x="185" y="215"/>
                    </a:lnTo>
                    <a:lnTo>
                      <a:pt x="170" y="233"/>
                    </a:lnTo>
                    <a:lnTo>
                      <a:pt x="157" y="253"/>
                    </a:lnTo>
                    <a:lnTo>
                      <a:pt x="144" y="274"/>
                    </a:lnTo>
                    <a:lnTo>
                      <a:pt x="132" y="295"/>
                    </a:lnTo>
                    <a:lnTo>
                      <a:pt x="110" y="338"/>
                    </a:lnTo>
                    <a:lnTo>
                      <a:pt x="110" y="338"/>
                    </a:lnTo>
                    <a:lnTo>
                      <a:pt x="96" y="365"/>
                    </a:lnTo>
                    <a:lnTo>
                      <a:pt x="82" y="390"/>
                    </a:lnTo>
                    <a:lnTo>
                      <a:pt x="82" y="390"/>
                    </a:lnTo>
                    <a:lnTo>
                      <a:pt x="76" y="400"/>
                    </a:lnTo>
                    <a:lnTo>
                      <a:pt x="71" y="410"/>
                    </a:lnTo>
                    <a:lnTo>
                      <a:pt x="63" y="432"/>
                    </a:lnTo>
                    <a:lnTo>
                      <a:pt x="57" y="455"/>
                    </a:lnTo>
                    <a:lnTo>
                      <a:pt x="53" y="478"/>
                    </a:lnTo>
                    <a:lnTo>
                      <a:pt x="50" y="501"/>
                    </a:lnTo>
                    <a:lnTo>
                      <a:pt x="47" y="525"/>
                    </a:lnTo>
                    <a:lnTo>
                      <a:pt x="43" y="572"/>
                    </a:lnTo>
                    <a:lnTo>
                      <a:pt x="43" y="572"/>
                    </a:lnTo>
                    <a:lnTo>
                      <a:pt x="42" y="600"/>
                    </a:lnTo>
                    <a:lnTo>
                      <a:pt x="42" y="600"/>
                    </a:lnTo>
                    <a:lnTo>
                      <a:pt x="39" y="632"/>
                    </a:lnTo>
                    <a:lnTo>
                      <a:pt x="39" y="632"/>
                    </a:lnTo>
                    <a:lnTo>
                      <a:pt x="35" y="687"/>
                    </a:lnTo>
                    <a:lnTo>
                      <a:pt x="35" y="714"/>
                    </a:lnTo>
                    <a:lnTo>
                      <a:pt x="35" y="742"/>
                    </a:lnTo>
                    <a:lnTo>
                      <a:pt x="37" y="769"/>
                    </a:lnTo>
                    <a:lnTo>
                      <a:pt x="39" y="781"/>
                    </a:lnTo>
                    <a:lnTo>
                      <a:pt x="42" y="795"/>
                    </a:lnTo>
                    <a:lnTo>
                      <a:pt x="45" y="808"/>
                    </a:lnTo>
                    <a:lnTo>
                      <a:pt x="50" y="820"/>
                    </a:lnTo>
                    <a:lnTo>
                      <a:pt x="55" y="833"/>
                    </a:lnTo>
                    <a:lnTo>
                      <a:pt x="61" y="845"/>
                    </a:lnTo>
                    <a:lnTo>
                      <a:pt x="64" y="853"/>
                    </a:lnTo>
                    <a:lnTo>
                      <a:pt x="64" y="853"/>
                    </a:lnTo>
                    <a:lnTo>
                      <a:pt x="92" y="906"/>
                    </a:lnTo>
                    <a:lnTo>
                      <a:pt x="106" y="932"/>
                    </a:lnTo>
                    <a:lnTo>
                      <a:pt x="121" y="958"/>
                    </a:lnTo>
                    <a:lnTo>
                      <a:pt x="137" y="983"/>
                    </a:lnTo>
                    <a:lnTo>
                      <a:pt x="155" y="1007"/>
                    </a:lnTo>
                    <a:lnTo>
                      <a:pt x="175" y="1031"/>
                    </a:lnTo>
                    <a:lnTo>
                      <a:pt x="195" y="1054"/>
                    </a:lnTo>
                    <a:lnTo>
                      <a:pt x="195" y="1054"/>
                    </a:lnTo>
                    <a:lnTo>
                      <a:pt x="222" y="1081"/>
                    </a:lnTo>
                    <a:lnTo>
                      <a:pt x="249" y="1105"/>
                    </a:lnTo>
                    <a:lnTo>
                      <a:pt x="275" y="1127"/>
                    </a:lnTo>
                    <a:lnTo>
                      <a:pt x="300" y="1147"/>
                    </a:lnTo>
                    <a:lnTo>
                      <a:pt x="324" y="1164"/>
                    </a:lnTo>
                    <a:lnTo>
                      <a:pt x="349" y="1180"/>
                    </a:lnTo>
                    <a:lnTo>
                      <a:pt x="373" y="1192"/>
                    </a:lnTo>
                    <a:lnTo>
                      <a:pt x="397" y="1203"/>
                    </a:lnTo>
                    <a:lnTo>
                      <a:pt x="397" y="1203"/>
                    </a:lnTo>
                    <a:lnTo>
                      <a:pt x="429" y="1214"/>
                    </a:lnTo>
                    <a:lnTo>
                      <a:pt x="460" y="1223"/>
                    </a:lnTo>
                    <a:lnTo>
                      <a:pt x="491" y="1231"/>
                    </a:lnTo>
                    <a:lnTo>
                      <a:pt x="521" y="1235"/>
                    </a:lnTo>
                    <a:lnTo>
                      <a:pt x="551" y="1238"/>
                    </a:lnTo>
                    <a:lnTo>
                      <a:pt x="581" y="1240"/>
                    </a:lnTo>
                    <a:lnTo>
                      <a:pt x="610" y="1241"/>
                    </a:lnTo>
                    <a:lnTo>
                      <a:pt x="640" y="1241"/>
                    </a:lnTo>
                    <a:lnTo>
                      <a:pt x="643" y="1241"/>
                    </a:lnTo>
                    <a:lnTo>
                      <a:pt x="644" y="1239"/>
                    </a:lnTo>
                    <a:lnTo>
                      <a:pt x="644" y="1239"/>
                    </a:lnTo>
                    <a:lnTo>
                      <a:pt x="647" y="1237"/>
                    </a:lnTo>
                    <a:lnTo>
                      <a:pt x="650" y="1236"/>
                    </a:lnTo>
                    <a:lnTo>
                      <a:pt x="653" y="1235"/>
                    </a:lnTo>
                    <a:lnTo>
                      <a:pt x="656" y="1235"/>
                    </a:lnTo>
                    <a:lnTo>
                      <a:pt x="656" y="1235"/>
                    </a:lnTo>
                    <a:lnTo>
                      <a:pt x="687" y="1234"/>
                    </a:lnTo>
                    <a:lnTo>
                      <a:pt x="718" y="1232"/>
                    </a:lnTo>
                    <a:lnTo>
                      <a:pt x="748" y="1230"/>
                    </a:lnTo>
                    <a:lnTo>
                      <a:pt x="778" y="1225"/>
                    </a:lnTo>
                    <a:lnTo>
                      <a:pt x="807" y="1220"/>
                    </a:lnTo>
                    <a:lnTo>
                      <a:pt x="836" y="1213"/>
                    </a:lnTo>
                    <a:lnTo>
                      <a:pt x="864" y="1206"/>
                    </a:lnTo>
                    <a:lnTo>
                      <a:pt x="891" y="1196"/>
                    </a:lnTo>
                    <a:lnTo>
                      <a:pt x="891" y="1196"/>
                    </a:lnTo>
                    <a:lnTo>
                      <a:pt x="949" y="1177"/>
                    </a:lnTo>
                    <a:lnTo>
                      <a:pt x="978" y="1165"/>
                    </a:lnTo>
                    <a:lnTo>
                      <a:pt x="1008" y="1152"/>
                    </a:lnTo>
                    <a:lnTo>
                      <a:pt x="1037" y="1138"/>
                    </a:lnTo>
                    <a:lnTo>
                      <a:pt x="1052" y="1129"/>
                    </a:lnTo>
                    <a:lnTo>
                      <a:pt x="1065" y="1121"/>
                    </a:lnTo>
                    <a:lnTo>
                      <a:pt x="1078" y="1112"/>
                    </a:lnTo>
                    <a:lnTo>
                      <a:pt x="1092" y="1102"/>
                    </a:lnTo>
                    <a:lnTo>
                      <a:pt x="1103" y="1092"/>
                    </a:lnTo>
                    <a:lnTo>
                      <a:pt x="1116" y="1081"/>
                    </a:lnTo>
                    <a:lnTo>
                      <a:pt x="1116" y="1081"/>
                    </a:lnTo>
                    <a:lnTo>
                      <a:pt x="1136" y="1058"/>
                    </a:lnTo>
                    <a:lnTo>
                      <a:pt x="1157" y="1033"/>
                    </a:lnTo>
                    <a:lnTo>
                      <a:pt x="1177" y="1006"/>
                    </a:lnTo>
                    <a:lnTo>
                      <a:pt x="1195" y="979"/>
                    </a:lnTo>
                    <a:lnTo>
                      <a:pt x="1195" y="979"/>
                    </a:lnTo>
                    <a:lnTo>
                      <a:pt x="1202" y="965"/>
                    </a:lnTo>
                    <a:lnTo>
                      <a:pt x="1209" y="952"/>
                    </a:lnTo>
                    <a:lnTo>
                      <a:pt x="1221" y="924"/>
                    </a:lnTo>
                    <a:lnTo>
                      <a:pt x="1221" y="924"/>
                    </a:lnTo>
                    <a:lnTo>
                      <a:pt x="1228" y="904"/>
                    </a:lnTo>
                    <a:lnTo>
                      <a:pt x="1236" y="886"/>
                    </a:lnTo>
                    <a:lnTo>
                      <a:pt x="1236" y="886"/>
                    </a:lnTo>
                    <a:lnTo>
                      <a:pt x="1244" y="870"/>
                    </a:lnTo>
                    <a:lnTo>
                      <a:pt x="1250" y="855"/>
                    </a:lnTo>
                    <a:lnTo>
                      <a:pt x="1255" y="838"/>
                    </a:lnTo>
                    <a:lnTo>
                      <a:pt x="1259" y="822"/>
                    </a:lnTo>
                    <a:lnTo>
                      <a:pt x="1263" y="806"/>
                    </a:lnTo>
                    <a:lnTo>
                      <a:pt x="1266" y="789"/>
                    </a:lnTo>
                    <a:lnTo>
                      <a:pt x="1268" y="773"/>
                    </a:lnTo>
                    <a:lnTo>
                      <a:pt x="1269" y="756"/>
                    </a:lnTo>
                    <a:lnTo>
                      <a:pt x="1271" y="723"/>
                    </a:lnTo>
                    <a:lnTo>
                      <a:pt x="1271" y="691"/>
                    </a:lnTo>
                    <a:lnTo>
                      <a:pt x="1268" y="660"/>
                    </a:lnTo>
                    <a:lnTo>
                      <a:pt x="1266" y="629"/>
                    </a:lnTo>
                    <a:lnTo>
                      <a:pt x="1266" y="629"/>
                    </a:lnTo>
                    <a:lnTo>
                      <a:pt x="1263" y="598"/>
                    </a:lnTo>
                    <a:lnTo>
                      <a:pt x="1260" y="566"/>
                    </a:lnTo>
                    <a:lnTo>
                      <a:pt x="1256" y="533"/>
                    </a:lnTo>
                    <a:lnTo>
                      <a:pt x="1250" y="500"/>
                    </a:lnTo>
                    <a:lnTo>
                      <a:pt x="1242" y="467"/>
                    </a:lnTo>
                    <a:lnTo>
                      <a:pt x="1237" y="452"/>
                    </a:lnTo>
                    <a:lnTo>
                      <a:pt x="1232" y="436"/>
                    </a:lnTo>
                    <a:lnTo>
                      <a:pt x="1226" y="421"/>
                    </a:lnTo>
                    <a:lnTo>
                      <a:pt x="1219" y="405"/>
                    </a:lnTo>
                    <a:lnTo>
                      <a:pt x="1212" y="392"/>
                    </a:lnTo>
                    <a:lnTo>
                      <a:pt x="1203" y="377"/>
                    </a:lnTo>
                    <a:lnTo>
                      <a:pt x="1203" y="377"/>
                    </a:lnTo>
                    <a:lnTo>
                      <a:pt x="1184" y="346"/>
                    </a:lnTo>
                    <a:lnTo>
                      <a:pt x="1184" y="346"/>
                    </a:lnTo>
                    <a:lnTo>
                      <a:pt x="1169" y="324"/>
                    </a:lnTo>
                    <a:lnTo>
                      <a:pt x="1155" y="301"/>
                    </a:lnTo>
                    <a:lnTo>
                      <a:pt x="1138" y="280"/>
                    </a:lnTo>
                    <a:lnTo>
                      <a:pt x="1130" y="271"/>
                    </a:lnTo>
                    <a:lnTo>
                      <a:pt x="1122" y="263"/>
                    </a:lnTo>
                    <a:lnTo>
                      <a:pt x="1122" y="263"/>
                    </a:lnTo>
                    <a:lnTo>
                      <a:pt x="1114" y="255"/>
                    </a:lnTo>
                    <a:lnTo>
                      <a:pt x="1114" y="255"/>
                    </a:lnTo>
                    <a:lnTo>
                      <a:pt x="1103" y="245"/>
                    </a:lnTo>
                    <a:lnTo>
                      <a:pt x="1098" y="240"/>
                    </a:lnTo>
                    <a:lnTo>
                      <a:pt x="1095" y="235"/>
                    </a:lnTo>
                    <a:lnTo>
                      <a:pt x="1095" y="235"/>
                    </a:lnTo>
                    <a:lnTo>
                      <a:pt x="1090" y="227"/>
                    </a:lnTo>
                    <a:lnTo>
                      <a:pt x="1084" y="219"/>
                    </a:lnTo>
                    <a:lnTo>
                      <a:pt x="1077" y="213"/>
                    </a:lnTo>
                    <a:lnTo>
                      <a:pt x="1071" y="207"/>
                    </a:lnTo>
                    <a:lnTo>
                      <a:pt x="1071" y="207"/>
                    </a:lnTo>
                    <a:lnTo>
                      <a:pt x="1063" y="200"/>
                    </a:lnTo>
                    <a:lnTo>
                      <a:pt x="1055" y="190"/>
                    </a:lnTo>
                    <a:lnTo>
                      <a:pt x="1055" y="190"/>
                    </a:lnTo>
                    <a:lnTo>
                      <a:pt x="1044" y="180"/>
                    </a:lnTo>
                    <a:lnTo>
                      <a:pt x="1033" y="170"/>
                    </a:lnTo>
                    <a:lnTo>
                      <a:pt x="1021" y="161"/>
                    </a:lnTo>
                    <a:lnTo>
                      <a:pt x="1008" y="153"/>
                    </a:lnTo>
                    <a:lnTo>
                      <a:pt x="1008" y="153"/>
                    </a:lnTo>
                    <a:lnTo>
                      <a:pt x="992" y="142"/>
                    </a:lnTo>
                    <a:lnTo>
                      <a:pt x="983" y="137"/>
                    </a:lnTo>
                    <a:lnTo>
                      <a:pt x="976" y="130"/>
                    </a:lnTo>
                    <a:lnTo>
                      <a:pt x="976" y="130"/>
                    </a:lnTo>
                    <a:lnTo>
                      <a:pt x="971" y="126"/>
                    </a:lnTo>
                    <a:lnTo>
                      <a:pt x="966" y="124"/>
                    </a:lnTo>
                    <a:lnTo>
                      <a:pt x="955" y="121"/>
                    </a:lnTo>
                    <a:lnTo>
                      <a:pt x="955" y="121"/>
                    </a:lnTo>
                    <a:lnTo>
                      <a:pt x="947" y="119"/>
                    </a:lnTo>
                    <a:lnTo>
                      <a:pt x="943" y="117"/>
                    </a:lnTo>
                    <a:lnTo>
                      <a:pt x="940" y="115"/>
                    </a:lnTo>
                    <a:lnTo>
                      <a:pt x="940" y="115"/>
                    </a:lnTo>
                    <a:lnTo>
                      <a:pt x="934" y="108"/>
                    </a:lnTo>
                    <a:lnTo>
                      <a:pt x="927" y="103"/>
                    </a:lnTo>
                    <a:lnTo>
                      <a:pt x="911" y="92"/>
                    </a:lnTo>
                    <a:lnTo>
                      <a:pt x="896" y="84"/>
                    </a:lnTo>
                    <a:lnTo>
                      <a:pt x="880" y="77"/>
                    </a:lnTo>
                    <a:lnTo>
                      <a:pt x="880" y="77"/>
                    </a:lnTo>
                    <a:lnTo>
                      <a:pt x="867" y="71"/>
                    </a:lnTo>
                    <a:lnTo>
                      <a:pt x="852" y="65"/>
                    </a:lnTo>
                    <a:lnTo>
                      <a:pt x="837" y="59"/>
                    </a:lnTo>
                    <a:lnTo>
                      <a:pt x="820" y="54"/>
                    </a:lnTo>
                    <a:lnTo>
                      <a:pt x="803" y="50"/>
                    </a:lnTo>
                    <a:lnTo>
                      <a:pt x="785" y="47"/>
                    </a:lnTo>
                    <a:lnTo>
                      <a:pt x="767" y="45"/>
                    </a:lnTo>
                    <a:lnTo>
                      <a:pt x="751" y="44"/>
                    </a:lnTo>
                    <a:lnTo>
                      <a:pt x="751" y="44"/>
                    </a:lnTo>
                    <a:lnTo>
                      <a:pt x="731" y="43"/>
                    </a:lnTo>
                    <a:lnTo>
                      <a:pt x="712" y="41"/>
                    </a:lnTo>
                    <a:lnTo>
                      <a:pt x="712" y="41"/>
                    </a:lnTo>
                    <a:lnTo>
                      <a:pt x="693" y="39"/>
                    </a:lnTo>
                    <a:lnTo>
                      <a:pt x="672" y="38"/>
                    </a:lnTo>
                    <a:lnTo>
                      <a:pt x="670" y="38"/>
                    </a:lnTo>
                    <a:lnTo>
                      <a:pt x="668" y="40"/>
                    </a:lnTo>
                    <a:close/>
                  </a:path>
                </a:pathLst>
              </a:custGeom>
              <a:grpFill/>
              <a:ln w="9525">
                <a:solidFill>
                  <a:schemeClr val="accent2"/>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62" name="chenying0907 409"/>
              <p:cNvSpPr/>
              <p:nvPr/>
            </p:nvSpPr>
            <p:spPr bwMode="auto">
              <a:xfrm>
                <a:off x="5319713" y="3249613"/>
                <a:ext cx="493713" cy="57150"/>
              </a:xfrm>
              <a:custGeom>
                <a:avLst/>
                <a:gdLst/>
                <a:ahLst/>
                <a:cxnLst>
                  <a:cxn ang="0">
                    <a:pos x="488" y="109"/>
                  </a:cxn>
                  <a:cxn ang="0">
                    <a:pos x="463" y="107"/>
                  </a:cxn>
                  <a:cxn ang="0">
                    <a:pos x="442" y="104"/>
                  </a:cxn>
                  <a:cxn ang="0">
                    <a:pos x="431" y="101"/>
                  </a:cxn>
                  <a:cxn ang="0">
                    <a:pos x="395" y="96"/>
                  </a:cxn>
                  <a:cxn ang="0">
                    <a:pos x="346" y="93"/>
                  </a:cxn>
                  <a:cxn ang="0">
                    <a:pos x="339" y="93"/>
                  </a:cxn>
                  <a:cxn ang="0">
                    <a:pos x="272" y="88"/>
                  </a:cxn>
                  <a:cxn ang="0">
                    <a:pos x="206" y="81"/>
                  </a:cxn>
                  <a:cxn ang="0">
                    <a:pos x="157" y="74"/>
                  </a:cxn>
                  <a:cxn ang="0">
                    <a:pos x="106" y="65"/>
                  </a:cxn>
                  <a:cxn ang="0">
                    <a:pos x="56" y="51"/>
                  </a:cxn>
                  <a:cxn ang="0">
                    <a:pos x="9" y="32"/>
                  </a:cxn>
                  <a:cxn ang="0">
                    <a:pos x="6" y="30"/>
                  </a:cxn>
                  <a:cxn ang="0">
                    <a:pos x="1" y="24"/>
                  </a:cxn>
                  <a:cxn ang="0">
                    <a:pos x="0" y="15"/>
                  </a:cxn>
                  <a:cxn ang="0">
                    <a:pos x="3" y="9"/>
                  </a:cxn>
                  <a:cxn ang="0">
                    <a:pos x="12" y="1"/>
                  </a:cxn>
                  <a:cxn ang="0">
                    <a:pos x="20" y="0"/>
                  </a:cxn>
                  <a:cxn ang="0">
                    <a:pos x="24" y="0"/>
                  </a:cxn>
                  <a:cxn ang="0">
                    <a:pos x="29" y="2"/>
                  </a:cxn>
                  <a:cxn ang="0">
                    <a:pos x="57" y="13"/>
                  </a:cxn>
                  <a:cxn ang="0">
                    <a:pos x="117" y="31"/>
                  </a:cxn>
                  <a:cxn ang="0">
                    <a:pos x="178" y="41"/>
                  </a:cxn>
                  <a:cxn ang="0">
                    <a:pos x="270" y="50"/>
                  </a:cxn>
                  <a:cxn ang="0">
                    <a:pos x="273" y="50"/>
                  </a:cxn>
                  <a:cxn ang="0">
                    <a:pos x="356" y="60"/>
                  </a:cxn>
                  <a:cxn ang="0">
                    <a:pos x="409" y="66"/>
                  </a:cxn>
                  <a:cxn ang="0">
                    <a:pos x="463" y="70"/>
                  </a:cxn>
                  <a:cxn ang="0">
                    <a:pos x="489" y="71"/>
                  </a:cxn>
                  <a:cxn ang="0">
                    <a:pos x="517" y="71"/>
                  </a:cxn>
                  <a:cxn ang="0">
                    <a:pos x="596" y="69"/>
                  </a:cxn>
                  <a:cxn ang="0">
                    <a:pos x="693" y="63"/>
                  </a:cxn>
                  <a:cxn ang="0">
                    <a:pos x="714" y="62"/>
                  </a:cxn>
                  <a:cxn ang="0">
                    <a:pos x="738" y="61"/>
                  </a:cxn>
                  <a:cxn ang="0">
                    <a:pos x="784" y="55"/>
                  </a:cxn>
                  <a:cxn ang="0">
                    <a:pos x="807" y="48"/>
                  </a:cxn>
                  <a:cxn ang="0">
                    <a:pos x="818" y="44"/>
                  </a:cxn>
                  <a:cxn ang="0">
                    <a:pos x="854" y="38"/>
                  </a:cxn>
                  <a:cxn ang="0">
                    <a:pos x="874" y="34"/>
                  </a:cxn>
                  <a:cxn ang="0">
                    <a:pos x="895" y="30"/>
                  </a:cxn>
                  <a:cxn ang="0">
                    <a:pos x="896" y="29"/>
                  </a:cxn>
                  <a:cxn ang="0">
                    <a:pos x="902" y="26"/>
                  </a:cxn>
                  <a:cxn ang="0">
                    <a:pos x="915" y="25"/>
                  </a:cxn>
                  <a:cxn ang="0">
                    <a:pos x="919" y="25"/>
                  </a:cxn>
                  <a:cxn ang="0">
                    <a:pos x="927" y="27"/>
                  </a:cxn>
                  <a:cxn ang="0">
                    <a:pos x="931" y="33"/>
                  </a:cxn>
                  <a:cxn ang="0">
                    <a:pos x="933" y="37"/>
                  </a:cxn>
                  <a:cxn ang="0">
                    <a:pos x="931" y="49"/>
                  </a:cxn>
                  <a:cxn ang="0">
                    <a:pos x="926" y="56"/>
                  </a:cxn>
                  <a:cxn ang="0">
                    <a:pos x="919" y="60"/>
                  </a:cxn>
                  <a:cxn ang="0">
                    <a:pos x="900" y="67"/>
                  </a:cxn>
                  <a:cxn ang="0">
                    <a:pos x="858" y="77"/>
                  </a:cxn>
                  <a:cxn ang="0">
                    <a:pos x="794" y="88"/>
                  </a:cxn>
                  <a:cxn ang="0">
                    <a:pos x="752" y="93"/>
                  </a:cxn>
                  <a:cxn ang="0">
                    <a:pos x="684" y="100"/>
                  </a:cxn>
                  <a:cxn ang="0">
                    <a:pos x="663" y="103"/>
                  </a:cxn>
                  <a:cxn ang="0">
                    <a:pos x="602" y="104"/>
                  </a:cxn>
                  <a:cxn ang="0">
                    <a:pos x="559" y="105"/>
                  </a:cxn>
                  <a:cxn ang="0">
                    <a:pos x="533" y="107"/>
                  </a:cxn>
                  <a:cxn ang="0">
                    <a:pos x="510" y="108"/>
                  </a:cxn>
                  <a:cxn ang="0">
                    <a:pos x="488" y="109"/>
                  </a:cxn>
                </a:cxnLst>
                <a:rect l="0" t="0" r="r" b="b"/>
                <a:pathLst>
                  <a:path w="933" h="109">
                    <a:moveTo>
                      <a:pt x="488" y="109"/>
                    </a:moveTo>
                    <a:lnTo>
                      <a:pt x="488" y="109"/>
                    </a:lnTo>
                    <a:lnTo>
                      <a:pt x="475" y="108"/>
                    </a:lnTo>
                    <a:lnTo>
                      <a:pt x="463" y="107"/>
                    </a:lnTo>
                    <a:lnTo>
                      <a:pt x="452" y="106"/>
                    </a:lnTo>
                    <a:lnTo>
                      <a:pt x="442" y="104"/>
                    </a:lnTo>
                    <a:lnTo>
                      <a:pt x="442" y="104"/>
                    </a:lnTo>
                    <a:lnTo>
                      <a:pt x="431" y="101"/>
                    </a:lnTo>
                    <a:lnTo>
                      <a:pt x="419" y="99"/>
                    </a:lnTo>
                    <a:lnTo>
                      <a:pt x="395" y="96"/>
                    </a:lnTo>
                    <a:lnTo>
                      <a:pt x="370" y="94"/>
                    </a:lnTo>
                    <a:lnTo>
                      <a:pt x="346" y="93"/>
                    </a:lnTo>
                    <a:lnTo>
                      <a:pt x="339" y="93"/>
                    </a:lnTo>
                    <a:lnTo>
                      <a:pt x="339" y="93"/>
                    </a:lnTo>
                    <a:lnTo>
                      <a:pt x="306" y="91"/>
                    </a:lnTo>
                    <a:lnTo>
                      <a:pt x="272" y="88"/>
                    </a:lnTo>
                    <a:lnTo>
                      <a:pt x="239" y="85"/>
                    </a:lnTo>
                    <a:lnTo>
                      <a:pt x="206" y="81"/>
                    </a:lnTo>
                    <a:lnTo>
                      <a:pt x="206" y="81"/>
                    </a:lnTo>
                    <a:lnTo>
                      <a:pt x="157" y="74"/>
                    </a:lnTo>
                    <a:lnTo>
                      <a:pt x="131" y="70"/>
                    </a:lnTo>
                    <a:lnTo>
                      <a:pt x="106" y="65"/>
                    </a:lnTo>
                    <a:lnTo>
                      <a:pt x="81" y="59"/>
                    </a:lnTo>
                    <a:lnTo>
                      <a:pt x="56" y="51"/>
                    </a:lnTo>
                    <a:lnTo>
                      <a:pt x="32" y="42"/>
                    </a:lnTo>
                    <a:lnTo>
                      <a:pt x="9" y="32"/>
                    </a:lnTo>
                    <a:lnTo>
                      <a:pt x="9" y="32"/>
                    </a:lnTo>
                    <a:lnTo>
                      <a:pt x="6" y="30"/>
                    </a:lnTo>
                    <a:lnTo>
                      <a:pt x="3" y="28"/>
                    </a:lnTo>
                    <a:lnTo>
                      <a:pt x="1" y="24"/>
                    </a:lnTo>
                    <a:lnTo>
                      <a:pt x="0" y="19"/>
                    </a:lnTo>
                    <a:lnTo>
                      <a:pt x="0" y="15"/>
                    </a:lnTo>
                    <a:lnTo>
                      <a:pt x="0" y="15"/>
                    </a:lnTo>
                    <a:lnTo>
                      <a:pt x="3" y="9"/>
                    </a:lnTo>
                    <a:lnTo>
                      <a:pt x="7" y="4"/>
                    </a:lnTo>
                    <a:lnTo>
                      <a:pt x="12" y="1"/>
                    </a:lnTo>
                    <a:lnTo>
                      <a:pt x="17" y="0"/>
                    </a:lnTo>
                    <a:lnTo>
                      <a:pt x="20" y="0"/>
                    </a:lnTo>
                    <a:lnTo>
                      <a:pt x="20" y="0"/>
                    </a:lnTo>
                    <a:lnTo>
                      <a:pt x="24" y="0"/>
                    </a:lnTo>
                    <a:lnTo>
                      <a:pt x="29" y="2"/>
                    </a:lnTo>
                    <a:lnTo>
                      <a:pt x="29" y="2"/>
                    </a:lnTo>
                    <a:lnTo>
                      <a:pt x="42" y="8"/>
                    </a:lnTo>
                    <a:lnTo>
                      <a:pt x="57" y="13"/>
                    </a:lnTo>
                    <a:lnTo>
                      <a:pt x="86" y="24"/>
                    </a:lnTo>
                    <a:lnTo>
                      <a:pt x="117" y="31"/>
                    </a:lnTo>
                    <a:lnTo>
                      <a:pt x="147" y="37"/>
                    </a:lnTo>
                    <a:lnTo>
                      <a:pt x="178" y="41"/>
                    </a:lnTo>
                    <a:lnTo>
                      <a:pt x="209" y="45"/>
                    </a:lnTo>
                    <a:lnTo>
                      <a:pt x="270" y="50"/>
                    </a:lnTo>
                    <a:lnTo>
                      <a:pt x="273" y="50"/>
                    </a:lnTo>
                    <a:lnTo>
                      <a:pt x="273" y="50"/>
                    </a:lnTo>
                    <a:lnTo>
                      <a:pt x="315" y="55"/>
                    </a:lnTo>
                    <a:lnTo>
                      <a:pt x="356" y="60"/>
                    </a:lnTo>
                    <a:lnTo>
                      <a:pt x="356" y="60"/>
                    </a:lnTo>
                    <a:lnTo>
                      <a:pt x="409" y="66"/>
                    </a:lnTo>
                    <a:lnTo>
                      <a:pt x="436" y="68"/>
                    </a:lnTo>
                    <a:lnTo>
                      <a:pt x="463" y="70"/>
                    </a:lnTo>
                    <a:lnTo>
                      <a:pt x="463" y="70"/>
                    </a:lnTo>
                    <a:lnTo>
                      <a:pt x="489" y="71"/>
                    </a:lnTo>
                    <a:lnTo>
                      <a:pt x="517" y="71"/>
                    </a:lnTo>
                    <a:lnTo>
                      <a:pt x="517" y="71"/>
                    </a:lnTo>
                    <a:lnTo>
                      <a:pt x="557" y="71"/>
                    </a:lnTo>
                    <a:lnTo>
                      <a:pt x="596" y="69"/>
                    </a:lnTo>
                    <a:lnTo>
                      <a:pt x="675" y="64"/>
                    </a:lnTo>
                    <a:lnTo>
                      <a:pt x="693" y="63"/>
                    </a:lnTo>
                    <a:lnTo>
                      <a:pt x="693" y="63"/>
                    </a:lnTo>
                    <a:lnTo>
                      <a:pt x="714" y="62"/>
                    </a:lnTo>
                    <a:lnTo>
                      <a:pt x="714" y="62"/>
                    </a:lnTo>
                    <a:lnTo>
                      <a:pt x="738" y="61"/>
                    </a:lnTo>
                    <a:lnTo>
                      <a:pt x="760" y="59"/>
                    </a:lnTo>
                    <a:lnTo>
                      <a:pt x="784" y="55"/>
                    </a:lnTo>
                    <a:lnTo>
                      <a:pt x="795" y="51"/>
                    </a:lnTo>
                    <a:lnTo>
                      <a:pt x="807" y="48"/>
                    </a:lnTo>
                    <a:lnTo>
                      <a:pt x="807" y="48"/>
                    </a:lnTo>
                    <a:lnTo>
                      <a:pt x="818" y="44"/>
                    </a:lnTo>
                    <a:lnTo>
                      <a:pt x="831" y="42"/>
                    </a:lnTo>
                    <a:lnTo>
                      <a:pt x="854" y="38"/>
                    </a:lnTo>
                    <a:lnTo>
                      <a:pt x="854" y="38"/>
                    </a:lnTo>
                    <a:lnTo>
                      <a:pt x="874" y="34"/>
                    </a:lnTo>
                    <a:lnTo>
                      <a:pt x="894" y="30"/>
                    </a:lnTo>
                    <a:lnTo>
                      <a:pt x="895" y="30"/>
                    </a:lnTo>
                    <a:lnTo>
                      <a:pt x="896" y="29"/>
                    </a:lnTo>
                    <a:lnTo>
                      <a:pt x="896" y="29"/>
                    </a:lnTo>
                    <a:lnTo>
                      <a:pt x="899" y="27"/>
                    </a:lnTo>
                    <a:lnTo>
                      <a:pt x="902" y="26"/>
                    </a:lnTo>
                    <a:lnTo>
                      <a:pt x="908" y="25"/>
                    </a:lnTo>
                    <a:lnTo>
                      <a:pt x="915" y="25"/>
                    </a:lnTo>
                    <a:lnTo>
                      <a:pt x="915" y="25"/>
                    </a:lnTo>
                    <a:lnTo>
                      <a:pt x="919" y="25"/>
                    </a:lnTo>
                    <a:lnTo>
                      <a:pt x="923" y="26"/>
                    </a:lnTo>
                    <a:lnTo>
                      <a:pt x="927" y="27"/>
                    </a:lnTo>
                    <a:lnTo>
                      <a:pt x="929" y="29"/>
                    </a:lnTo>
                    <a:lnTo>
                      <a:pt x="931" y="33"/>
                    </a:lnTo>
                    <a:lnTo>
                      <a:pt x="933" y="37"/>
                    </a:lnTo>
                    <a:lnTo>
                      <a:pt x="933" y="37"/>
                    </a:lnTo>
                    <a:lnTo>
                      <a:pt x="933" y="43"/>
                    </a:lnTo>
                    <a:lnTo>
                      <a:pt x="931" y="49"/>
                    </a:lnTo>
                    <a:lnTo>
                      <a:pt x="929" y="53"/>
                    </a:lnTo>
                    <a:lnTo>
                      <a:pt x="926" y="56"/>
                    </a:lnTo>
                    <a:lnTo>
                      <a:pt x="923" y="58"/>
                    </a:lnTo>
                    <a:lnTo>
                      <a:pt x="919" y="60"/>
                    </a:lnTo>
                    <a:lnTo>
                      <a:pt x="919" y="60"/>
                    </a:lnTo>
                    <a:lnTo>
                      <a:pt x="900" y="67"/>
                    </a:lnTo>
                    <a:lnTo>
                      <a:pt x="879" y="73"/>
                    </a:lnTo>
                    <a:lnTo>
                      <a:pt x="858" y="77"/>
                    </a:lnTo>
                    <a:lnTo>
                      <a:pt x="838" y="81"/>
                    </a:lnTo>
                    <a:lnTo>
                      <a:pt x="794" y="88"/>
                    </a:lnTo>
                    <a:lnTo>
                      <a:pt x="752" y="93"/>
                    </a:lnTo>
                    <a:lnTo>
                      <a:pt x="752" y="93"/>
                    </a:lnTo>
                    <a:lnTo>
                      <a:pt x="718" y="96"/>
                    </a:lnTo>
                    <a:lnTo>
                      <a:pt x="684" y="100"/>
                    </a:lnTo>
                    <a:lnTo>
                      <a:pt x="684" y="100"/>
                    </a:lnTo>
                    <a:lnTo>
                      <a:pt x="663" y="103"/>
                    </a:lnTo>
                    <a:lnTo>
                      <a:pt x="644" y="104"/>
                    </a:lnTo>
                    <a:lnTo>
                      <a:pt x="602" y="104"/>
                    </a:lnTo>
                    <a:lnTo>
                      <a:pt x="602" y="104"/>
                    </a:lnTo>
                    <a:lnTo>
                      <a:pt x="559" y="105"/>
                    </a:lnTo>
                    <a:lnTo>
                      <a:pt x="559" y="105"/>
                    </a:lnTo>
                    <a:lnTo>
                      <a:pt x="533" y="107"/>
                    </a:lnTo>
                    <a:lnTo>
                      <a:pt x="533" y="107"/>
                    </a:lnTo>
                    <a:lnTo>
                      <a:pt x="510" y="108"/>
                    </a:lnTo>
                    <a:lnTo>
                      <a:pt x="488" y="109"/>
                    </a:lnTo>
                    <a:lnTo>
                      <a:pt x="488" y="109"/>
                    </a:lnTo>
                    <a:close/>
                  </a:path>
                </a:pathLst>
              </a:custGeom>
              <a:grpFill/>
              <a:ln w="9525">
                <a:solidFill>
                  <a:schemeClr val="accent2"/>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63" name="chenying0907 410"/>
              <p:cNvSpPr/>
              <p:nvPr/>
            </p:nvSpPr>
            <p:spPr bwMode="auto">
              <a:xfrm>
                <a:off x="5219701" y="3473450"/>
                <a:ext cx="684213" cy="31750"/>
              </a:xfrm>
              <a:custGeom>
                <a:avLst/>
                <a:gdLst/>
                <a:ahLst/>
                <a:cxnLst>
                  <a:cxn ang="0">
                    <a:pos x="1274" y="61"/>
                  </a:cxn>
                  <a:cxn ang="0">
                    <a:pos x="1271" y="61"/>
                  </a:cxn>
                  <a:cxn ang="0">
                    <a:pos x="1219" y="56"/>
                  </a:cxn>
                  <a:cxn ang="0">
                    <a:pos x="1171" y="55"/>
                  </a:cxn>
                  <a:cxn ang="0">
                    <a:pos x="1140" y="55"/>
                  </a:cxn>
                  <a:cxn ang="0">
                    <a:pos x="1109" y="55"/>
                  </a:cxn>
                  <a:cxn ang="0">
                    <a:pos x="1071" y="54"/>
                  </a:cxn>
                  <a:cxn ang="0">
                    <a:pos x="1034" y="52"/>
                  </a:cxn>
                  <a:cxn ang="0">
                    <a:pos x="960" y="49"/>
                  </a:cxn>
                  <a:cxn ang="0">
                    <a:pos x="889" y="48"/>
                  </a:cxn>
                  <a:cxn ang="0">
                    <a:pos x="820" y="46"/>
                  </a:cxn>
                  <a:cxn ang="0">
                    <a:pos x="681" y="43"/>
                  </a:cxn>
                  <a:cxn ang="0">
                    <a:pos x="570" y="43"/>
                  </a:cxn>
                  <a:cxn ang="0">
                    <a:pos x="460" y="42"/>
                  </a:cxn>
                  <a:cxn ang="0">
                    <a:pos x="393" y="43"/>
                  </a:cxn>
                  <a:cxn ang="0">
                    <a:pos x="333" y="43"/>
                  </a:cxn>
                  <a:cxn ang="0">
                    <a:pos x="289" y="45"/>
                  </a:cxn>
                  <a:cxn ang="0">
                    <a:pos x="212" y="46"/>
                  </a:cxn>
                  <a:cxn ang="0">
                    <a:pos x="164" y="45"/>
                  </a:cxn>
                  <a:cxn ang="0">
                    <a:pos x="111" y="42"/>
                  </a:cxn>
                  <a:cxn ang="0">
                    <a:pos x="64" y="38"/>
                  </a:cxn>
                  <a:cxn ang="0">
                    <a:pos x="18" y="36"/>
                  </a:cxn>
                  <a:cxn ang="0">
                    <a:pos x="13" y="36"/>
                  </a:cxn>
                  <a:cxn ang="0">
                    <a:pos x="7" y="33"/>
                  </a:cxn>
                  <a:cxn ang="0">
                    <a:pos x="3" y="28"/>
                  </a:cxn>
                  <a:cxn ang="0">
                    <a:pos x="0" y="18"/>
                  </a:cxn>
                  <a:cxn ang="0">
                    <a:pos x="1" y="12"/>
                  </a:cxn>
                  <a:cxn ang="0">
                    <a:pos x="4" y="7"/>
                  </a:cxn>
                  <a:cxn ang="0">
                    <a:pos x="10" y="2"/>
                  </a:cxn>
                  <a:cxn ang="0">
                    <a:pos x="18" y="0"/>
                  </a:cxn>
                  <a:cxn ang="0">
                    <a:pos x="40" y="0"/>
                  </a:cxn>
                  <a:cxn ang="0">
                    <a:pos x="107" y="4"/>
                  </a:cxn>
                  <a:cxn ang="0">
                    <a:pos x="152" y="8"/>
                  </a:cxn>
                  <a:cxn ang="0">
                    <a:pos x="197" y="10"/>
                  </a:cxn>
                  <a:cxn ang="0">
                    <a:pos x="200" y="10"/>
                  </a:cxn>
                  <a:cxn ang="0">
                    <a:pos x="283" y="9"/>
                  </a:cxn>
                  <a:cxn ang="0">
                    <a:pos x="324" y="8"/>
                  </a:cxn>
                  <a:cxn ang="0">
                    <a:pos x="715" y="7"/>
                  </a:cxn>
                  <a:cxn ang="0">
                    <a:pos x="750" y="8"/>
                  </a:cxn>
                  <a:cxn ang="0">
                    <a:pos x="784" y="10"/>
                  </a:cxn>
                  <a:cxn ang="0">
                    <a:pos x="855" y="13"/>
                  </a:cxn>
                  <a:cxn ang="0">
                    <a:pos x="894" y="13"/>
                  </a:cxn>
                  <a:cxn ang="0">
                    <a:pos x="932" y="12"/>
                  </a:cxn>
                  <a:cxn ang="0">
                    <a:pos x="963" y="13"/>
                  </a:cxn>
                  <a:cxn ang="0">
                    <a:pos x="989" y="15"/>
                  </a:cxn>
                  <a:cxn ang="0">
                    <a:pos x="1043" y="19"/>
                  </a:cxn>
                  <a:cxn ang="0">
                    <a:pos x="1096" y="19"/>
                  </a:cxn>
                  <a:cxn ang="0">
                    <a:pos x="1125" y="19"/>
                  </a:cxn>
                  <a:cxn ang="0">
                    <a:pos x="1154" y="19"/>
                  </a:cxn>
                  <a:cxn ang="0">
                    <a:pos x="1217" y="20"/>
                  </a:cxn>
                  <a:cxn ang="0">
                    <a:pos x="1281" y="26"/>
                  </a:cxn>
                  <a:cxn ang="0">
                    <a:pos x="1285" y="27"/>
                  </a:cxn>
                  <a:cxn ang="0">
                    <a:pos x="1290" y="31"/>
                  </a:cxn>
                  <a:cxn ang="0">
                    <a:pos x="1293" y="38"/>
                  </a:cxn>
                  <a:cxn ang="0">
                    <a:pos x="1293" y="42"/>
                  </a:cxn>
                  <a:cxn ang="0">
                    <a:pos x="1290" y="52"/>
                  </a:cxn>
                  <a:cxn ang="0">
                    <a:pos x="1285" y="57"/>
                  </a:cxn>
                  <a:cxn ang="0">
                    <a:pos x="1278" y="61"/>
                  </a:cxn>
                  <a:cxn ang="0">
                    <a:pos x="1274" y="61"/>
                  </a:cxn>
                  <a:cxn ang="0">
                    <a:pos x="1274" y="61"/>
                  </a:cxn>
                </a:cxnLst>
                <a:rect l="0" t="0" r="r" b="b"/>
                <a:pathLst>
                  <a:path w="1293" h="61">
                    <a:moveTo>
                      <a:pt x="1274" y="61"/>
                    </a:moveTo>
                    <a:lnTo>
                      <a:pt x="1274" y="61"/>
                    </a:lnTo>
                    <a:lnTo>
                      <a:pt x="1271" y="61"/>
                    </a:lnTo>
                    <a:lnTo>
                      <a:pt x="1271" y="61"/>
                    </a:lnTo>
                    <a:lnTo>
                      <a:pt x="1245" y="58"/>
                    </a:lnTo>
                    <a:lnTo>
                      <a:pt x="1219" y="56"/>
                    </a:lnTo>
                    <a:lnTo>
                      <a:pt x="1194" y="55"/>
                    </a:lnTo>
                    <a:lnTo>
                      <a:pt x="1171" y="55"/>
                    </a:lnTo>
                    <a:lnTo>
                      <a:pt x="1171" y="55"/>
                    </a:lnTo>
                    <a:lnTo>
                      <a:pt x="1140" y="55"/>
                    </a:lnTo>
                    <a:lnTo>
                      <a:pt x="1140" y="55"/>
                    </a:lnTo>
                    <a:lnTo>
                      <a:pt x="1109" y="55"/>
                    </a:lnTo>
                    <a:lnTo>
                      <a:pt x="1109" y="55"/>
                    </a:lnTo>
                    <a:lnTo>
                      <a:pt x="1071" y="54"/>
                    </a:lnTo>
                    <a:lnTo>
                      <a:pt x="1034" y="52"/>
                    </a:lnTo>
                    <a:lnTo>
                      <a:pt x="1034" y="52"/>
                    </a:lnTo>
                    <a:lnTo>
                      <a:pt x="997" y="50"/>
                    </a:lnTo>
                    <a:lnTo>
                      <a:pt x="960" y="49"/>
                    </a:lnTo>
                    <a:lnTo>
                      <a:pt x="960" y="49"/>
                    </a:lnTo>
                    <a:lnTo>
                      <a:pt x="889" y="48"/>
                    </a:lnTo>
                    <a:lnTo>
                      <a:pt x="820" y="46"/>
                    </a:lnTo>
                    <a:lnTo>
                      <a:pt x="820" y="46"/>
                    </a:lnTo>
                    <a:lnTo>
                      <a:pt x="751" y="44"/>
                    </a:lnTo>
                    <a:lnTo>
                      <a:pt x="681" y="43"/>
                    </a:lnTo>
                    <a:lnTo>
                      <a:pt x="681" y="43"/>
                    </a:lnTo>
                    <a:lnTo>
                      <a:pt x="570" y="43"/>
                    </a:lnTo>
                    <a:lnTo>
                      <a:pt x="570" y="43"/>
                    </a:lnTo>
                    <a:lnTo>
                      <a:pt x="460" y="42"/>
                    </a:lnTo>
                    <a:lnTo>
                      <a:pt x="460" y="42"/>
                    </a:lnTo>
                    <a:lnTo>
                      <a:pt x="393" y="43"/>
                    </a:lnTo>
                    <a:lnTo>
                      <a:pt x="333" y="43"/>
                    </a:lnTo>
                    <a:lnTo>
                      <a:pt x="333" y="43"/>
                    </a:lnTo>
                    <a:lnTo>
                      <a:pt x="289" y="45"/>
                    </a:lnTo>
                    <a:lnTo>
                      <a:pt x="289" y="45"/>
                    </a:lnTo>
                    <a:lnTo>
                      <a:pt x="251" y="46"/>
                    </a:lnTo>
                    <a:lnTo>
                      <a:pt x="212" y="46"/>
                    </a:lnTo>
                    <a:lnTo>
                      <a:pt x="212" y="46"/>
                    </a:lnTo>
                    <a:lnTo>
                      <a:pt x="164" y="45"/>
                    </a:lnTo>
                    <a:lnTo>
                      <a:pt x="164" y="45"/>
                    </a:lnTo>
                    <a:lnTo>
                      <a:pt x="111" y="42"/>
                    </a:lnTo>
                    <a:lnTo>
                      <a:pt x="111" y="42"/>
                    </a:lnTo>
                    <a:lnTo>
                      <a:pt x="64" y="38"/>
                    </a:lnTo>
                    <a:lnTo>
                      <a:pt x="41" y="36"/>
                    </a:lnTo>
                    <a:lnTo>
                      <a:pt x="18" y="36"/>
                    </a:lnTo>
                    <a:lnTo>
                      <a:pt x="18" y="36"/>
                    </a:lnTo>
                    <a:lnTo>
                      <a:pt x="13" y="36"/>
                    </a:lnTo>
                    <a:lnTo>
                      <a:pt x="10" y="34"/>
                    </a:lnTo>
                    <a:lnTo>
                      <a:pt x="7" y="33"/>
                    </a:lnTo>
                    <a:lnTo>
                      <a:pt x="4" y="30"/>
                    </a:lnTo>
                    <a:lnTo>
                      <a:pt x="3" y="28"/>
                    </a:lnTo>
                    <a:lnTo>
                      <a:pt x="1" y="25"/>
                    </a:lnTo>
                    <a:lnTo>
                      <a:pt x="0" y="18"/>
                    </a:lnTo>
                    <a:lnTo>
                      <a:pt x="0" y="18"/>
                    </a:lnTo>
                    <a:lnTo>
                      <a:pt x="1" y="12"/>
                    </a:lnTo>
                    <a:lnTo>
                      <a:pt x="3" y="9"/>
                    </a:lnTo>
                    <a:lnTo>
                      <a:pt x="4" y="7"/>
                    </a:lnTo>
                    <a:lnTo>
                      <a:pt x="7" y="3"/>
                    </a:lnTo>
                    <a:lnTo>
                      <a:pt x="10" y="2"/>
                    </a:lnTo>
                    <a:lnTo>
                      <a:pt x="13" y="0"/>
                    </a:lnTo>
                    <a:lnTo>
                      <a:pt x="18" y="0"/>
                    </a:lnTo>
                    <a:lnTo>
                      <a:pt x="18" y="0"/>
                    </a:lnTo>
                    <a:lnTo>
                      <a:pt x="40" y="0"/>
                    </a:lnTo>
                    <a:lnTo>
                      <a:pt x="63" y="1"/>
                    </a:lnTo>
                    <a:lnTo>
                      <a:pt x="107" y="4"/>
                    </a:lnTo>
                    <a:lnTo>
                      <a:pt x="107" y="4"/>
                    </a:lnTo>
                    <a:lnTo>
                      <a:pt x="152" y="8"/>
                    </a:lnTo>
                    <a:lnTo>
                      <a:pt x="175" y="9"/>
                    </a:lnTo>
                    <a:lnTo>
                      <a:pt x="197" y="10"/>
                    </a:lnTo>
                    <a:lnTo>
                      <a:pt x="200" y="10"/>
                    </a:lnTo>
                    <a:lnTo>
                      <a:pt x="200" y="10"/>
                    </a:lnTo>
                    <a:lnTo>
                      <a:pt x="242" y="9"/>
                    </a:lnTo>
                    <a:lnTo>
                      <a:pt x="283" y="9"/>
                    </a:lnTo>
                    <a:lnTo>
                      <a:pt x="283" y="9"/>
                    </a:lnTo>
                    <a:lnTo>
                      <a:pt x="324" y="8"/>
                    </a:lnTo>
                    <a:lnTo>
                      <a:pt x="366" y="7"/>
                    </a:lnTo>
                    <a:lnTo>
                      <a:pt x="715" y="7"/>
                    </a:lnTo>
                    <a:lnTo>
                      <a:pt x="715" y="7"/>
                    </a:lnTo>
                    <a:lnTo>
                      <a:pt x="750" y="8"/>
                    </a:lnTo>
                    <a:lnTo>
                      <a:pt x="784" y="10"/>
                    </a:lnTo>
                    <a:lnTo>
                      <a:pt x="784" y="10"/>
                    </a:lnTo>
                    <a:lnTo>
                      <a:pt x="819" y="12"/>
                    </a:lnTo>
                    <a:lnTo>
                      <a:pt x="855" y="13"/>
                    </a:lnTo>
                    <a:lnTo>
                      <a:pt x="855" y="13"/>
                    </a:lnTo>
                    <a:lnTo>
                      <a:pt x="894" y="13"/>
                    </a:lnTo>
                    <a:lnTo>
                      <a:pt x="894" y="13"/>
                    </a:lnTo>
                    <a:lnTo>
                      <a:pt x="932" y="12"/>
                    </a:lnTo>
                    <a:lnTo>
                      <a:pt x="932" y="12"/>
                    </a:lnTo>
                    <a:lnTo>
                      <a:pt x="963" y="13"/>
                    </a:lnTo>
                    <a:lnTo>
                      <a:pt x="989" y="15"/>
                    </a:lnTo>
                    <a:lnTo>
                      <a:pt x="989" y="15"/>
                    </a:lnTo>
                    <a:lnTo>
                      <a:pt x="1016" y="17"/>
                    </a:lnTo>
                    <a:lnTo>
                      <a:pt x="1043" y="19"/>
                    </a:lnTo>
                    <a:lnTo>
                      <a:pt x="1096" y="19"/>
                    </a:lnTo>
                    <a:lnTo>
                      <a:pt x="1096" y="19"/>
                    </a:lnTo>
                    <a:lnTo>
                      <a:pt x="1125" y="19"/>
                    </a:lnTo>
                    <a:lnTo>
                      <a:pt x="1125" y="19"/>
                    </a:lnTo>
                    <a:lnTo>
                      <a:pt x="1154" y="19"/>
                    </a:lnTo>
                    <a:lnTo>
                      <a:pt x="1154" y="19"/>
                    </a:lnTo>
                    <a:lnTo>
                      <a:pt x="1185" y="19"/>
                    </a:lnTo>
                    <a:lnTo>
                      <a:pt x="1217" y="20"/>
                    </a:lnTo>
                    <a:lnTo>
                      <a:pt x="1249" y="23"/>
                    </a:lnTo>
                    <a:lnTo>
                      <a:pt x="1281" y="26"/>
                    </a:lnTo>
                    <a:lnTo>
                      <a:pt x="1281" y="26"/>
                    </a:lnTo>
                    <a:lnTo>
                      <a:pt x="1285" y="27"/>
                    </a:lnTo>
                    <a:lnTo>
                      <a:pt x="1288" y="29"/>
                    </a:lnTo>
                    <a:lnTo>
                      <a:pt x="1290" y="31"/>
                    </a:lnTo>
                    <a:lnTo>
                      <a:pt x="1292" y="33"/>
                    </a:lnTo>
                    <a:lnTo>
                      <a:pt x="1293" y="38"/>
                    </a:lnTo>
                    <a:lnTo>
                      <a:pt x="1293" y="42"/>
                    </a:lnTo>
                    <a:lnTo>
                      <a:pt x="1293" y="42"/>
                    </a:lnTo>
                    <a:lnTo>
                      <a:pt x="1291" y="49"/>
                    </a:lnTo>
                    <a:lnTo>
                      <a:pt x="1290" y="52"/>
                    </a:lnTo>
                    <a:lnTo>
                      <a:pt x="1287" y="55"/>
                    </a:lnTo>
                    <a:lnTo>
                      <a:pt x="1285" y="57"/>
                    </a:lnTo>
                    <a:lnTo>
                      <a:pt x="1281" y="59"/>
                    </a:lnTo>
                    <a:lnTo>
                      <a:pt x="1278" y="61"/>
                    </a:lnTo>
                    <a:lnTo>
                      <a:pt x="1274" y="61"/>
                    </a:lnTo>
                    <a:lnTo>
                      <a:pt x="1274" y="61"/>
                    </a:lnTo>
                    <a:lnTo>
                      <a:pt x="1274" y="61"/>
                    </a:lnTo>
                    <a:lnTo>
                      <a:pt x="1274" y="61"/>
                    </a:lnTo>
                    <a:close/>
                  </a:path>
                </a:pathLst>
              </a:custGeom>
              <a:grpFill/>
              <a:ln w="9525">
                <a:solidFill>
                  <a:schemeClr val="accent2"/>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64" name="chenying0907 411"/>
              <p:cNvSpPr/>
              <p:nvPr/>
            </p:nvSpPr>
            <p:spPr bwMode="auto">
              <a:xfrm>
                <a:off x="5334001" y="3676650"/>
                <a:ext cx="481013" cy="55563"/>
              </a:xfrm>
              <a:custGeom>
                <a:avLst/>
                <a:gdLst/>
                <a:ahLst/>
                <a:cxnLst>
                  <a:cxn ang="0">
                    <a:pos x="888" y="105"/>
                  </a:cxn>
                  <a:cxn ang="0">
                    <a:pos x="879" y="103"/>
                  </a:cxn>
                  <a:cxn ang="0">
                    <a:pos x="854" y="92"/>
                  </a:cxn>
                  <a:cxn ang="0">
                    <a:pos x="799" y="74"/>
                  </a:cxn>
                  <a:cxn ang="0">
                    <a:pos x="743" y="62"/>
                  </a:cxn>
                  <a:cxn ang="0">
                    <a:pos x="658" y="48"/>
                  </a:cxn>
                  <a:cxn ang="0">
                    <a:pos x="652" y="47"/>
                  </a:cxn>
                  <a:cxn ang="0">
                    <a:pos x="592" y="41"/>
                  </a:cxn>
                  <a:cxn ang="0">
                    <a:pos x="533" y="38"/>
                  </a:cxn>
                  <a:cxn ang="0">
                    <a:pos x="415" y="36"/>
                  </a:cxn>
                  <a:cxn ang="0">
                    <a:pos x="389" y="37"/>
                  </a:cxn>
                  <a:cxn ang="0">
                    <a:pos x="341" y="40"/>
                  </a:cxn>
                  <a:cxn ang="0">
                    <a:pos x="267" y="48"/>
                  </a:cxn>
                  <a:cxn ang="0">
                    <a:pos x="198" y="58"/>
                  </a:cxn>
                  <a:cxn ang="0">
                    <a:pos x="167" y="63"/>
                  </a:cxn>
                  <a:cxn ang="0">
                    <a:pos x="128" y="69"/>
                  </a:cxn>
                  <a:cxn ang="0">
                    <a:pos x="90" y="77"/>
                  </a:cxn>
                  <a:cxn ang="0">
                    <a:pos x="71" y="82"/>
                  </a:cxn>
                  <a:cxn ang="0">
                    <a:pos x="35" y="91"/>
                  </a:cxn>
                  <a:cxn ang="0">
                    <a:pos x="16" y="93"/>
                  </a:cxn>
                  <a:cxn ang="0">
                    <a:pos x="14" y="93"/>
                  </a:cxn>
                  <a:cxn ang="0">
                    <a:pos x="7" y="92"/>
                  </a:cxn>
                  <a:cxn ang="0">
                    <a:pos x="3" y="88"/>
                  </a:cxn>
                  <a:cxn ang="0">
                    <a:pos x="0" y="77"/>
                  </a:cxn>
                  <a:cxn ang="0">
                    <a:pos x="0" y="71"/>
                  </a:cxn>
                  <a:cxn ang="0">
                    <a:pos x="3" y="64"/>
                  </a:cxn>
                  <a:cxn ang="0">
                    <a:pos x="9" y="60"/>
                  </a:cxn>
                  <a:cxn ang="0">
                    <a:pos x="16" y="56"/>
                  </a:cxn>
                  <a:cxn ang="0">
                    <a:pos x="35" y="54"/>
                  </a:cxn>
                  <a:cxn ang="0">
                    <a:pos x="89" y="43"/>
                  </a:cxn>
                  <a:cxn ang="0">
                    <a:pos x="115" y="37"/>
                  </a:cxn>
                  <a:cxn ang="0">
                    <a:pos x="141" y="32"/>
                  </a:cxn>
                  <a:cxn ang="0">
                    <a:pos x="250" y="13"/>
                  </a:cxn>
                  <a:cxn ang="0">
                    <a:pos x="279" y="9"/>
                  </a:cxn>
                  <a:cxn ang="0">
                    <a:pos x="336" y="4"/>
                  </a:cxn>
                  <a:cxn ang="0">
                    <a:pos x="419" y="1"/>
                  </a:cxn>
                  <a:cxn ang="0">
                    <a:pos x="472" y="0"/>
                  </a:cxn>
                  <a:cxn ang="0">
                    <a:pos x="569" y="3"/>
                  </a:cxn>
                  <a:cxn ang="0">
                    <a:pos x="651" y="9"/>
                  </a:cxn>
                  <a:cxn ang="0">
                    <a:pos x="707" y="16"/>
                  </a:cxn>
                  <a:cxn ang="0">
                    <a:pos x="763" y="26"/>
                  </a:cxn>
                  <a:cxn ang="0">
                    <a:pos x="819" y="42"/>
                  </a:cxn>
                  <a:cxn ang="0">
                    <a:pos x="873" y="61"/>
                  </a:cxn>
                  <a:cxn ang="0">
                    <a:pos x="899" y="72"/>
                  </a:cxn>
                  <a:cxn ang="0">
                    <a:pos x="904" y="76"/>
                  </a:cxn>
                  <a:cxn ang="0">
                    <a:pos x="908" y="85"/>
                  </a:cxn>
                  <a:cxn ang="0">
                    <a:pos x="907" y="88"/>
                  </a:cxn>
                  <a:cxn ang="0">
                    <a:pos x="901" y="100"/>
                  </a:cxn>
                  <a:cxn ang="0">
                    <a:pos x="891" y="105"/>
                  </a:cxn>
                  <a:cxn ang="0">
                    <a:pos x="888" y="105"/>
                  </a:cxn>
                </a:cxnLst>
                <a:rect l="0" t="0" r="r" b="b"/>
                <a:pathLst>
                  <a:path w="908" h="105">
                    <a:moveTo>
                      <a:pt x="888" y="105"/>
                    </a:moveTo>
                    <a:lnTo>
                      <a:pt x="888" y="105"/>
                    </a:lnTo>
                    <a:lnTo>
                      <a:pt x="884" y="104"/>
                    </a:lnTo>
                    <a:lnTo>
                      <a:pt x="879" y="103"/>
                    </a:lnTo>
                    <a:lnTo>
                      <a:pt x="879" y="103"/>
                    </a:lnTo>
                    <a:lnTo>
                      <a:pt x="854" y="92"/>
                    </a:lnTo>
                    <a:lnTo>
                      <a:pt x="827" y="82"/>
                    </a:lnTo>
                    <a:lnTo>
                      <a:pt x="799" y="74"/>
                    </a:lnTo>
                    <a:lnTo>
                      <a:pt x="770" y="68"/>
                    </a:lnTo>
                    <a:lnTo>
                      <a:pt x="743" y="62"/>
                    </a:lnTo>
                    <a:lnTo>
                      <a:pt x="714" y="56"/>
                    </a:lnTo>
                    <a:lnTo>
                      <a:pt x="658" y="48"/>
                    </a:lnTo>
                    <a:lnTo>
                      <a:pt x="652" y="47"/>
                    </a:lnTo>
                    <a:lnTo>
                      <a:pt x="652" y="47"/>
                    </a:lnTo>
                    <a:lnTo>
                      <a:pt x="622" y="44"/>
                    </a:lnTo>
                    <a:lnTo>
                      <a:pt x="592" y="41"/>
                    </a:lnTo>
                    <a:lnTo>
                      <a:pt x="563" y="39"/>
                    </a:lnTo>
                    <a:lnTo>
                      <a:pt x="533" y="38"/>
                    </a:lnTo>
                    <a:lnTo>
                      <a:pt x="473" y="36"/>
                    </a:lnTo>
                    <a:lnTo>
                      <a:pt x="415" y="36"/>
                    </a:lnTo>
                    <a:lnTo>
                      <a:pt x="415" y="36"/>
                    </a:lnTo>
                    <a:lnTo>
                      <a:pt x="389" y="37"/>
                    </a:lnTo>
                    <a:lnTo>
                      <a:pt x="366" y="38"/>
                    </a:lnTo>
                    <a:lnTo>
                      <a:pt x="341" y="40"/>
                    </a:lnTo>
                    <a:lnTo>
                      <a:pt x="316" y="42"/>
                    </a:lnTo>
                    <a:lnTo>
                      <a:pt x="267" y="48"/>
                    </a:lnTo>
                    <a:lnTo>
                      <a:pt x="219" y="55"/>
                    </a:lnTo>
                    <a:lnTo>
                      <a:pt x="198" y="58"/>
                    </a:lnTo>
                    <a:lnTo>
                      <a:pt x="198" y="58"/>
                    </a:lnTo>
                    <a:lnTo>
                      <a:pt x="167" y="63"/>
                    </a:lnTo>
                    <a:lnTo>
                      <a:pt x="167" y="63"/>
                    </a:lnTo>
                    <a:lnTo>
                      <a:pt x="128" y="69"/>
                    </a:lnTo>
                    <a:lnTo>
                      <a:pt x="109" y="72"/>
                    </a:lnTo>
                    <a:lnTo>
                      <a:pt x="90" y="77"/>
                    </a:lnTo>
                    <a:lnTo>
                      <a:pt x="90" y="77"/>
                    </a:lnTo>
                    <a:lnTo>
                      <a:pt x="71" y="82"/>
                    </a:lnTo>
                    <a:lnTo>
                      <a:pt x="53" y="87"/>
                    </a:lnTo>
                    <a:lnTo>
                      <a:pt x="35" y="91"/>
                    </a:lnTo>
                    <a:lnTo>
                      <a:pt x="16" y="93"/>
                    </a:lnTo>
                    <a:lnTo>
                      <a:pt x="16" y="93"/>
                    </a:lnTo>
                    <a:lnTo>
                      <a:pt x="14" y="93"/>
                    </a:lnTo>
                    <a:lnTo>
                      <a:pt x="14" y="93"/>
                    </a:lnTo>
                    <a:lnTo>
                      <a:pt x="10" y="93"/>
                    </a:lnTo>
                    <a:lnTo>
                      <a:pt x="7" y="92"/>
                    </a:lnTo>
                    <a:lnTo>
                      <a:pt x="5" y="91"/>
                    </a:lnTo>
                    <a:lnTo>
                      <a:pt x="3" y="88"/>
                    </a:lnTo>
                    <a:lnTo>
                      <a:pt x="0" y="83"/>
                    </a:lnTo>
                    <a:lnTo>
                      <a:pt x="0" y="77"/>
                    </a:lnTo>
                    <a:lnTo>
                      <a:pt x="0" y="77"/>
                    </a:lnTo>
                    <a:lnTo>
                      <a:pt x="0" y="71"/>
                    </a:lnTo>
                    <a:lnTo>
                      <a:pt x="2" y="67"/>
                    </a:lnTo>
                    <a:lnTo>
                      <a:pt x="3" y="64"/>
                    </a:lnTo>
                    <a:lnTo>
                      <a:pt x="6" y="62"/>
                    </a:lnTo>
                    <a:lnTo>
                      <a:pt x="9" y="60"/>
                    </a:lnTo>
                    <a:lnTo>
                      <a:pt x="12" y="57"/>
                    </a:lnTo>
                    <a:lnTo>
                      <a:pt x="16" y="56"/>
                    </a:lnTo>
                    <a:lnTo>
                      <a:pt x="16" y="56"/>
                    </a:lnTo>
                    <a:lnTo>
                      <a:pt x="35" y="54"/>
                    </a:lnTo>
                    <a:lnTo>
                      <a:pt x="54" y="51"/>
                    </a:lnTo>
                    <a:lnTo>
                      <a:pt x="89" y="43"/>
                    </a:lnTo>
                    <a:lnTo>
                      <a:pt x="89" y="43"/>
                    </a:lnTo>
                    <a:lnTo>
                      <a:pt x="115" y="37"/>
                    </a:lnTo>
                    <a:lnTo>
                      <a:pt x="141" y="32"/>
                    </a:lnTo>
                    <a:lnTo>
                      <a:pt x="141" y="32"/>
                    </a:lnTo>
                    <a:lnTo>
                      <a:pt x="195" y="23"/>
                    </a:lnTo>
                    <a:lnTo>
                      <a:pt x="250" y="13"/>
                    </a:lnTo>
                    <a:lnTo>
                      <a:pt x="250" y="13"/>
                    </a:lnTo>
                    <a:lnTo>
                      <a:pt x="279" y="9"/>
                    </a:lnTo>
                    <a:lnTo>
                      <a:pt x="308" y="6"/>
                    </a:lnTo>
                    <a:lnTo>
                      <a:pt x="336" y="4"/>
                    </a:lnTo>
                    <a:lnTo>
                      <a:pt x="363" y="2"/>
                    </a:lnTo>
                    <a:lnTo>
                      <a:pt x="419" y="1"/>
                    </a:lnTo>
                    <a:lnTo>
                      <a:pt x="472" y="0"/>
                    </a:lnTo>
                    <a:lnTo>
                      <a:pt x="472" y="0"/>
                    </a:lnTo>
                    <a:lnTo>
                      <a:pt x="518" y="1"/>
                    </a:lnTo>
                    <a:lnTo>
                      <a:pt x="569" y="3"/>
                    </a:lnTo>
                    <a:lnTo>
                      <a:pt x="624" y="6"/>
                    </a:lnTo>
                    <a:lnTo>
                      <a:pt x="651" y="9"/>
                    </a:lnTo>
                    <a:lnTo>
                      <a:pt x="680" y="12"/>
                    </a:lnTo>
                    <a:lnTo>
                      <a:pt x="707" y="16"/>
                    </a:lnTo>
                    <a:lnTo>
                      <a:pt x="735" y="21"/>
                    </a:lnTo>
                    <a:lnTo>
                      <a:pt x="763" y="26"/>
                    </a:lnTo>
                    <a:lnTo>
                      <a:pt x="792" y="34"/>
                    </a:lnTo>
                    <a:lnTo>
                      <a:pt x="819" y="42"/>
                    </a:lnTo>
                    <a:lnTo>
                      <a:pt x="846" y="50"/>
                    </a:lnTo>
                    <a:lnTo>
                      <a:pt x="873" y="61"/>
                    </a:lnTo>
                    <a:lnTo>
                      <a:pt x="899" y="72"/>
                    </a:lnTo>
                    <a:lnTo>
                      <a:pt x="899" y="72"/>
                    </a:lnTo>
                    <a:lnTo>
                      <a:pt x="902" y="74"/>
                    </a:lnTo>
                    <a:lnTo>
                      <a:pt x="904" y="76"/>
                    </a:lnTo>
                    <a:lnTo>
                      <a:pt x="907" y="81"/>
                    </a:lnTo>
                    <a:lnTo>
                      <a:pt x="908" y="85"/>
                    </a:lnTo>
                    <a:lnTo>
                      <a:pt x="907" y="88"/>
                    </a:lnTo>
                    <a:lnTo>
                      <a:pt x="907" y="88"/>
                    </a:lnTo>
                    <a:lnTo>
                      <a:pt x="905" y="95"/>
                    </a:lnTo>
                    <a:lnTo>
                      <a:pt x="901" y="100"/>
                    </a:lnTo>
                    <a:lnTo>
                      <a:pt x="894" y="104"/>
                    </a:lnTo>
                    <a:lnTo>
                      <a:pt x="891" y="105"/>
                    </a:lnTo>
                    <a:lnTo>
                      <a:pt x="888" y="105"/>
                    </a:lnTo>
                    <a:lnTo>
                      <a:pt x="888" y="105"/>
                    </a:lnTo>
                    <a:close/>
                  </a:path>
                </a:pathLst>
              </a:custGeom>
              <a:grpFill/>
              <a:ln w="9525">
                <a:solidFill>
                  <a:schemeClr val="accent2"/>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65" name="chenying0907 412"/>
              <p:cNvSpPr/>
              <p:nvPr/>
            </p:nvSpPr>
            <p:spPr bwMode="auto">
              <a:xfrm>
                <a:off x="5305426" y="3159125"/>
                <a:ext cx="180975" cy="641350"/>
              </a:xfrm>
              <a:custGeom>
                <a:avLst/>
                <a:gdLst/>
                <a:ahLst/>
                <a:cxnLst>
                  <a:cxn ang="0">
                    <a:pos x="244" y="1210"/>
                  </a:cxn>
                  <a:cxn ang="0">
                    <a:pos x="223" y="1198"/>
                  </a:cxn>
                  <a:cxn ang="0">
                    <a:pos x="196" y="1170"/>
                  </a:cxn>
                  <a:cxn ang="0">
                    <a:pos x="153" y="1107"/>
                  </a:cxn>
                  <a:cxn ang="0">
                    <a:pos x="87" y="998"/>
                  </a:cxn>
                  <a:cxn ang="0">
                    <a:pos x="60" y="953"/>
                  </a:cxn>
                  <a:cxn ang="0">
                    <a:pos x="54" y="927"/>
                  </a:cxn>
                  <a:cxn ang="0">
                    <a:pos x="30" y="874"/>
                  </a:cxn>
                  <a:cxn ang="0">
                    <a:pos x="17" y="839"/>
                  </a:cxn>
                  <a:cxn ang="0">
                    <a:pos x="6" y="782"/>
                  </a:cxn>
                  <a:cxn ang="0">
                    <a:pos x="2" y="708"/>
                  </a:cxn>
                  <a:cxn ang="0">
                    <a:pos x="2" y="665"/>
                  </a:cxn>
                  <a:cxn ang="0">
                    <a:pos x="0" y="599"/>
                  </a:cxn>
                  <a:cxn ang="0">
                    <a:pos x="4" y="530"/>
                  </a:cxn>
                  <a:cxn ang="0">
                    <a:pos x="20" y="388"/>
                  </a:cxn>
                  <a:cxn ang="0">
                    <a:pos x="30" y="310"/>
                  </a:cxn>
                  <a:cxn ang="0">
                    <a:pos x="57" y="241"/>
                  </a:cxn>
                  <a:cxn ang="0">
                    <a:pos x="93" y="191"/>
                  </a:cxn>
                  <a:cxn ang="0">
                    <a:pos x="164" y="118"/>
                  </a:cxn>
                  <a:cxn ang="0">
                    <a:pos x="234" y="64"/>
                  </a:cxn>
                  <a:cxn ang="0">
                    <a:pos x="279" y="30"/>
                  </a:cxn>
                  <a:cxn ang="0">
                    <a:pos x="300" y="12"/>
                  </a:cxn>
                  <a:cxn ang="0">
                    <a:pos x="310" y="7"/>
                  </a:cxn>
                  <a:cxn ang="0">
                    <a:pos x="325" y="0"/>
                  </a:cxn>
                  <a:cxn ang="0">
                    <a:pos x="337" y="5"/>
                  </a:cxn>
                  <a:cxn ang="0">
                    <a:pos x="342" y="18"/>
                  </a:cxn>
                  <a:cxn ang="0">
                    <a:pos x="341" y="30"/>
                  </a:cxn>
                  <a:cxn ang="0">
                    <a:pos x="335" y="39"/>
                  </a:cxn>
                  <a:cxn ang="0">
                    <a:pos x="325" y="42"/>
                  </a:cxn>
                  <a:cxn ang="0">
                    <a:pos x="298" y="57"/>
                  </a:cxn>
                  <a:cxn ang="0">
                    <a:pos x="269" y="79"/>
                  </a:cxn>
                  <a:cxn ang="0">
                    <a:pos x="192" y="141"/>
                  </a:cxn>
                  <a:cxn ang="0">
                    <a:pos x="126" y="205"/>
                  </a:cxn>
                  <a:cxn ang="0">
                    <a:pos x="81" y="274"/>
                  </a:cxn>
                  <a:cxn ang="0">
                    <a:pos x="67" y="315"/>
                  </a:cxn>
                  <a:cxn ang="0">
                    <a:pos x="55" y="413"/>
                  </a:cxn>
                  <a:cxn ang="0">
                    <a:pos x="49" y="471"/>
                  </a:cxn>
                  <a:cxn ang="0">
                    <a:pos x="38" y="548"/>
                  </a:cxn>
                  <a:cxn ang="0">
                    <a:pos x="37" y="630"/>
                  </a:cxn>
                  <a:cxn ang="0">
                    <a:pos x="36" y="725"/>
                  </a:cxn>
                  <a:cxn ang="0">
                    <a:pos x="44" y="787"/>
                  </a:cxn>
                  <a:cxn ang="0">
                    <a:pos x="70" y="871"/>
                  </a:cxn>
                  <a:cxn ang="0">
                    <a:pos x="95" y="941"/>
                  </a:cxn>
                  <a:cxn ang="0">
                    <a:pos x="114" y="969"/>
                  </a:cxn>
                  <a:cxn ang="0">
                    <a:pos x="131" y="998"/>
                  </a:cxn>
                  <a:cxn ang="0">
                    <a:pos x="160" y="1049"/>
                  </a:cxn>
                  <a:cxn ang="0">
                    <a:pos x="191" y="1093"/>
                  </a:cxn>
                  <a:cxn ang="0">
                    <a:pos x="212" y="1124"/>
                  </a:cxn>
                  <a:cxn ang="0">
                    <a:pos x="234" y="1160"/>
                  </a:cxn>
                  <a:cxn ang="0">
                    <a:pos x="253" y="1175"/>
                  </a:cxn>
                  <a:cxn ang="0">
                    <a:pos x="264" y="1185"/>
                  </a:cxn>
                  <a:cxn ang="0">
                    <a:pos x="264" y="1202"/>
                  </a:cxn>
                  <a:cxn ang="0">
                    <a:pos x="251" y="1211"/>
                  </a:cxn>
                </a:cxnLst>
                <a:rect l="0" t="0" r="r" b="b"/>
                <a:pathLst>
                  <a:path w="342" h="1211">
                    <a:moveTo>
                      <a:pt x="251" y="1211"/>
                    </a:moveTo>
                    <a:lnTo>
                      <a:pt x="251" y="1211"/>
                    </a:lnTo>
                    <a:lnTo>
                      <a:pt x="248" y="1211"/>
                    </a:lnTo>
                    <a:lnTo>
                      <a:pt x="244" y="1210"/>
                    </a:lnTo>
                    <a:lnTo>
                      <a:pt x="244" y="1210"/>
                    </a:lnTo>
                    <a:lnTo>
                      <a:pt x="237" y="1206"/>
                    </a:lnTo>
                    <a:lnTo>
                      <a:pt x="229" y="1202"/>
                    </a:lnTo>
                    <a:lnTo>
                      <a:pt x="223" y="1198"/>
                    </a:lnTo>
                    <a:lnTo>
                      <a:pt x="217" y="1192"/>
                    </a:lnTo>
                    <a:lnTo>
                      <a:pt x="206" y="1181"/>
                    </a:lnTo>
                    <a:lnTo>
                      <a:pt x="196" y="1170"/>
                    </a:lnTo>
                    <a:lnTo>
                      <a:pt x="196" y="1170"/>
                    </a:lnTo>
                    <a:lnTo>
                      <a:pt x="184" y="1154"/>
                    </a:lnTo>
                    <a:lnTo>
                      <a:pt x="173" y="1138"/>
                    </a:lnTo>
                    <a:lnTo>
                      <a:pt x="161" y="1122"/>
                    </a:lnTo>
                    <a:lnTo>
                      <a:pt x="153" y="1107"/>
                    </a:lnTo>
                    <a:lnTo>
                      <a:pt x="153" y="1107"/>
                    </a:lnTo>
                    <a:lnTo>
                      <a:pt x="138" y="1079"/>
                    </a:lnTo>
                    <a:lnTo>
                      <a:pt x="121" y="1052"/>
                    </a:lnTo>
                    <a:lnTo>
                      <a:pt x="87" y="998"/>
                    </a:lnTo>
                    <a:lnTo>
                      <a:pt x="87" y="998"/>
                    </a:lnTo>
                    <a:lnTo>
                      <a:pt x="62" y="957"/>
                    </a:lnTo>
                    <a:lnTo>
                      <a:pt x="62" y="957"/>
                    </a:lnTo>
                    <a:lnTo>
                      <a:pt x="60" y="953"/>
                    </a:lnTo>
                    <a:lnTo>
                      <a:pt x="58" y="948"/>
                    </a:lnTo>
                    <a:lnTo>
                      <a:pt x="56" y="936"/>
                    </a:lnTo>
                    <a:lnTo>
                      <a:pt x="56" y="936"/>
                    </a:lnTo>
                    <a:lnTo>
                      <a:pt x="54" y="927"/>
                    </a:lnTo>
                    <a:lnTo>
                      <a:pt x="52" y="919"/>
                    </a:lnTo>
                    <a:lnTo>
                      <a:pt x="52" y="919"/>
                    </a:lnTo>
                    <a:lnTo>
                      <a:pt x="43" y="898"/>
                    </a:lnTo>
                    <a:lnTo>
                      <a:pt x="30" y="874"/>
                    </a:lnTo>
                    <a:lnTo>
                      <a:pt x="30" y="874"/>
                    </a:lnTo>
                    <a:lnTo>
                      <a:pt x="26" y="866"/>
                    </a:lnTo>
                    <a:lnTo>
                      <a:pt x="23" y="858"/>
                    </a:lnTo>
                    <a:lnTo>
                      <a:pt x="17" y="839"/>
                    </a:lnTo>
                    <a:lnTo>
                      <a:pt x="13" y="820"/>
                    </a:lnTo>
                    <a:lnTo>
                      <a:pt x="9" y="801"/>
                    </a:lnTo>
                    <a:lnTo>
                      <a:pt x="9" y="801"/>
                    </a:lnTo>
                    <a:lnTo>
                      <a:pt x="6" y="782"/>
                    </a:lnTo>
                    <a:lnTo>
                      <a:pt x="6" y="782"/>
                    </a:lnTo>
                    <a:lnTo>
                      <a:pt x="4" y="764"/>
                    </a:lnTo>
                    <a:lnTo>
                      <a:pt x="2" y="745"/>
                    </a:lnTo>
                    <a:lnTo>
                      <a:pt x="2" y="708"/>
                    </a:lnTo>
                    <a:lnTo>
                      <a:pt x="2" y="708"/>
                    </a:lnTo>
                    <a:lnTo>
                      <a:pt x="3" y="686"/>
                    </a:lnTo>
                    <a:lnTo>
                      <a:pt x="3" y="686"/>
                    </a:lnTo>
                    <a:lnTo>
                      <a:pt x="2" y="665"/>
                    </a:lnTo>
                    <a:lnTo>
                      <a:pt x="1" y="643"/>
                    </a:lnTo>
                    <a:lnTo>
                      <a:pt x="1" y="643"/>
                    </a:lnTo>
                    <a:lnTo>
                      <a:pt x="0" y="613"/>
                    </a:lnTo>
                    <a:lnTo>
                      <a:pt x="0" y="599"/>
                    </a:lnTo>
                    <a:lnTo>
                      <a:pt x="0" y="583"/>
                    </a:lnTo>
                    <a:lnTo>
                      <a:pt x="0" y="583"/>
                    </a:lnTo>
                    <a:lnTo>
                      <a:pt x="2" y="556"/>
                    </a:lnTo>
                    <a:lnTo>
                      <a:pt x="4" y="530"/>
                    </a:lnTo>
                    <a:lnTo>
                      <a:pt x="10" y="478"/>
                    </a:lnTo>
                    <a:lnTo>
                      <a:pt x="10" y="478"/>
                    </a:lnTo>
                    <a:lnTo>
                      <a:pt x="16" y="433"/>
                    </a:lnTo>
                    <a:lnTo>
                      <a:pt x="20" y="388"/>
                    </a:lnTo>
                    <a:lnTo>
                      <a:pt x="20" y="388"/>
                    </a:lnTo>
                    <a:lnTo>
                      <a:pt x="24" y="352"/>
                    </a:lnTo>
                    <a:lnTo>
                      <a:pt x="26" y="331"/>
                    </a:lnTo>
                    <a:lnTo>
                      <a:pt x="30" y="310"/>
                    </a:lnTo>
                    <a:lnTo>
                      <a:pt x="36" y="290"/>
                    </a:lnTo>
                    <a:lnTo>
                      <a:pt x="43" y="270"/>
                    </a:lnTo>
                    <a:lnTo>
                      <a:pt x="52" y="250"/>
                    </a:lnTo>
                    <a:lnTo>
                      <a:pt x="57" y="241"/>
                    </a:lnTo>
                    <a:lnTo>
                      <a:pt x="62" y="232"/>
                    </a:lnTo>
                    <a:lnTo>
                      <a:pt x="62" y="232"/>
                    </a:lnTo>
                    <a:lnTo>
                      <a:pt x="78" y="210"/>
                    </a:lnTo>
                    <a:lnTo>
                      <a:pt x="93" y="191"/>
                    </a:lnTo>
                    <a:lnTo>
                      <a:pt x="111" y="171"/>
                    </a:lnTo>
                    <a:lnTo>
                      <a:pt x="128" y="152"/>
                    </a:lnTo>
                    <a:lnTo>
                      <a:pt x="146" y="135"/>
                    </a:lnTo>
                    <a:lnTo>
                      <a:pt x="164" y="118"/>
                    </a:lnTo>
                    <a:lnTo>
                      <a:pt x="202" y="86"/>
                    </a:lnTo>
                    <a:lnTo>
                      <a:pt x="202" y="86"/>
                    </a:lnTo>
                    <a:lnTo>
                      <a:pt x="217" y="76"/>
                    </a:lnTo>
                    <a:lnTo>
                      <a:pt x="234" y="64"/>
                    </a:lnTo>
                    <a:lnTo>
                      <a:pt x="234" y="64"/>
                    </a:lnTo>
                    <a:lnTo>
                      <a:pt x="258" y="48"/>
                    </a:lnTo>
                    <a:lnTo>
                      <a:pt x="269" y="40"/>
                    </a:lnTo>
                    <a:lnTo>
                      <a:pt x="279" y="30"/>
                    </a:lnTo>
                    <a:lnTo>
                      <a:pt x="279" y="30"/>
                    </a:lnTo>
                    <a:lnTo>
                      <a:pt x="286" y="23"/>
                    </a:lnTo>
                    <a:lnTo>
                      <a:pt x="294" y="17"/>
                    </a:lnTo>
                    <a:lnTo>
                      <a:pt x="300" y="12"/>
                    </a:lnTo>
                    <a:lnTo>
                      <a:pt x="307" y="9"/>
                    </a:lnTo>
                    <a:lnTo>
                      <a:pt x="309" y="8"/>
                    </a:lnTo>
                    <a:lnTo>
                      <a:pt x="310" y="7"/>
                    </a:lnTo>
                    <a:lnTo>
                      <a:pt x="310" y="7"/>
                    </a:lnTo>
                    <a:lnTo>
                      <a:pt x="313" y="5"/>
                    </a:lnTo>
                    <a:lnTo>
                      <a:pt x="316" y="3"/>
                    </a:lnTo>
                    <a:lnTo>
                      <a:pt x="320" y="1"/>
                    </a:lnTo>
                    <a:lnTo>
                      <a:pt x="325" y="0"/>
                    </a:lnTo>
                    <a:lnTo>
                      <a:pt x="325" y="0"/>
                    </a:lnTo>
                    <a:lnTo>
                      <a:pt x="331" y="1"/>
                    </a:lnTo>
                    <a:lnTo>
                      <a:pt x="334" y="3"/>
                    </a:lnTo>
                    <a:lnTo>
                      <a:pt x="337" y="5"/>
                    </a:lnTo>
                    <a:lnTo>
                      <a:pt x="339" y="7"/>
                    </a:lnTo>
                    <a:lnTo>
                      <a:pt x="341" y="10"/>
                    </a:lnTo>
                    <a:lnTo>
                      <a:pt x="342" y="14"/>
                    </a:lnTo>
                    <a:lnTo>
                      <a:pt x="342" y="18"/>
                    </a:lnTo>
                    <a:lnTo>
                      <a:pt x="342" y="24"/>
                    </a:lnTo>
                    <a:lnTo>
                      <a:pt x="342" y="24"/>
                    </a:lnTo>
                    <a:lnTo>
                      <a:pt x="342" y="27"/>
                    </a:lnTo>
                    <a:lnTo>
                      <a:pt x="341" y="30"/>
                    </a:lnTo>
                    <a:lnTo>
                      <a:pt x="339" y="34"/>
                    </a:lnTo>
                    <a:lnTo>
                      <a:pt x="337" y="36"/>
                    </a:lnTo>
                    <a:lnTo>
                      <a:pt x="337" y="36"/>
                    </a:lnTo>
                    <a:lnTo>
                      <a:pt x="335" y="39"/>
                    </a:lnTo>
                    <a:lnTo>
                      <a:pt x="332" y="40"/>
                    </a:lnTo>
                    <a:lnTo>
                      <a:pt x="329" y="41"/>
                    </a:lnTo>
                    <a:lnTo>
                      <a:pt x="326" y="42"/>
                    </a:lnTo>
                    <a:lnTo>
                      <a:pt x="325" y="42"/>
                    </a:lnTo>
                    <a:lnTo>
                      <a:pt x="325" y="42"/>
                    </a:lnTo>
                    <a:lnTo>
                      <a:pt x="319" y="43"/>
                    </a:lnTo>
                    <a:lnTo>
                      <a:pt x="310" y="48"/>
                    </a:lnTo>
                    <a:lnTo>
                      <a:pt x="298" y="57"/>
                    </a:lnTo>
                    <a:lnTo>
                      <a:pt x="278" y="73"/>
                    </a:lnTo>
                    <a:lnTo>
                      <a:pt x="278" y="73"/>
                    </a:lnTo>
                    <a:lnTo>
                      <a:pt x="269" y="79"/>
                    </a:lnTo>
                    <a:lnTo>
                      <a:pt x="269" y="79"/>
                    </a:lnTo>
                    <a:lnTo>
                      <a:pt x="249" y="93"/>
                    </a:lnTo>
                    <a:lnTo>
                      <a:pt x="231" y="109"/>
                    </a:lnTo>
                    <a:lnTo>
                      <a:pt x="192" y="141"/>
                    </a:lnTo>
                    <a:lnTo>
                      <a:pt x="192" y="141"/>
                    </a:lnTo>
                    <a:lnTo>
                      <a:pt x="176" y="155"/>
                    </a:lnTo>
                    <a:lnTo>
                      <a:pt x="158" y="171"/>
                    </a:lnTo>
                    <a:lnTo>
                      <a:pt x="142" y="187"/>
                    </a:lnTo>
                    <a:lnTo>
                      <a:pt x="126" y="205"/>
                    </a:lnTo>
                    <a:lnTo>
                      <a:pt x="111" y="224"/>
                    </a:lnTo>
                    <a:lnTo>
                      <a:pt x="97" y="243"/>
                    </a:lnTo>
                    <a:lnTo>
                      <a:pt x="86" y="263"/>
                    </a:lnTo>
                    <a:lnTo>
                      <a:pt x="81" y="274"/>
                    </a:lnTo>
                    <a:lnTo>
                      <a:pt x="77" y="285"/>
                    </a:lnTo>
                    <a:lnTo>
                      <a:pt x="77" y="285"/>
                    </a:lnTo>
                    <a:lnTo>
                      <a:pt x="71" y="300"/>
                    </a:lnTo>
                    <a:lnTo>
                      <a:pt x="67" y="315"/>
                    </a:lnTo>
                    <a:lnTo>
                      <a:pt x="64" y="332"/>
                    </a:lnTo>
                    <a:lnTo>
                      <a:pt x="61" y="348"/>
                    </a:lnTo>
                    <a:lnTo>
                      <a:pt x="58" y="381"/>
                    </a:lnTo>
                    <a:lnTo>
                      <a:pt x="55" y="413"/>
                    </a:lnTo>
                    <a:lnTo>
                      <a:pt x="55" y="413"/>
                    </a:lnTo>
                    <a:lnTo>
                      <a:pt x="52" y="445"/>
                    </a:lnTo>
                    <a:lnTo>
                      <a:pt x="52" y="445"/>
                    </a:lnTo>
                    <a:lnTo>
                      <a:pt x="49" y="471"/>
                    </a:lnTo>
                    <a:lnTo>
                      <a:pt x="45" y="498"/>
                    </a:lnTo>
                    <a:lnTo>
                      <a:pt x="45" y="498"/>
                    </a:lnTo>
                    <a:lnTo>
                      <a:pt x="41" y="523"/>
                    </a:lnTo>
                    <a:lnTo>
                      <a:pt x="38" y="548"/>
                    </a:lnTo>
                    <a:lnTo>
                      <a:pt x="36" y="573"/>
                    </a:lnTo>
                    <a:lnTo>
                      <a:pt x="36" y="597"/>
                    </a:lnTo>
                    <a:lnTo>
                      <a:pt x="36" y="597"/>
                    </a:lnTo>
                    <a:lnTo>
                      <a:pt x="37" y="630"/>
                    </a:lnTo>
                    <a:lnTo>
                      <a:pt x="36" y="662"/>
                    </a:lnTo>
                    <a:lnTo>
                      <a:pt x="36" y="662"/>
                    </a:lnTo>
                    <a:lnTo>
                      <a:pt x="36" y="694"/>
                    </a:lnTo>
                    <a:lnTo>
                      <a:pt x="36" y="725"/>
                    </a:lnTo>
                    <a:lnTo>
                      <a:pt x="38" y="757"/>
                    </a:lnTo>
                    <a:lnTo>
                      <a:pt x="40" y="772"/>
                    </a:lnTo>
                    <a:lnTo>
                      <a:pt x="44" y="787"/>
                    </a:lnTo>
                    <a:lnTo>
                      <a:pt x="44" y="787"/>
                    </a:lnTo>
                    <a:lnTo>
                      <a:pt x="50" y="808"/>
                    </a:lnTo>
                    <a:lnTo>
                      <a:pt x="56" y="830"/>
                    </a:lnTo>
                    <a:lnTo>
                      <a:pt x="70" y="871"/>
                    </a:lnTo>
                    <a:lnTo>
                      <a:pt x="70" y="871"/>
                    </a:lnTo>
                    <a:lnTo>
                      <a:pt x="82" y="900"/>
                    </a:lnTo>
                    <a:lnTo>
                      <a:pt x="91" y="931"/>
                    </a:lnTo>
                    <a:lnTo>
                      <a:pt x="91" y="931"/>
                    </a:lnTo>
                    <a:lnTo>
                      <a:pt x="95" y="941"/>
                    </a:lnTo>
                    <a:lnTo>
                      <a:pt x="100" y="952"/>
                    </a:lnTo>
                    <a:lnTo>
                      <a:pt x="107" y="960"/>
                    </a:lnTo>
                    <a:lnTo>
                      <a:pt x="114" y="969"/>
                    </a:lnTo>
                    <a:lnTo>
                      <a:pt x="114" y="969"/>
                    </a:lnTo>
                    <a:lnTo>
                      <a:pt x="124" y="984"/>
                    </a:lnTo>
                    <a:lnTo>
                      <a:pt x="128" y="991"/>
                    </a:lnTo>
                    <a:lnTo>
                      <a:pt x="131" y="998"/>
                    </a:lnTo>
                    <a:lnTo>
                      <a:pt x="131" y="998"/>
                    </a:lnTo>
                    <a:lnTo>
                      <a:pt x="139" y="1012"/>
                    </a:lnTo>
                    <a:lnTo>
                      <a:pt x="145" y="1025"/>
                    </a:lnTo>
                    <a:lnTo>
                      <a:pt x="160" y="1049"/>
                    </a:lnTo>
                    <a:lnTo>
                      <a:pt x="160" y="1049"/>
                    </a:lnTo>
                    <a:lnTo>
                      <a:pt x="176" y="1071"/>
                    </a:lnTo>
                    <a:lnTo>
                      <a:pt x="176" y="1071"/>
                    </a:lnTo>
                    <a:lnTo>
                      <a:pt x="183" y="1082"/>
                    </a:lnTo>
                    <a:lnTo>
                      <a:pt x="191" y="1093"/>
                    </a:lnTo>
                    <a:lnTo>
                      <a:pt x="191" y="1093"/>
                    </a:lnTo>
                    <a:lnTo>
                      <a:pt x="203" y="1109"/>
                    </a:lnTo>
                    <a:lnTo>
                      <a:pt x="208" y="1116"/>
                    </a:lnTo>
                    <a:lnTo>
                      <a:pt x="212" y="1124"/>
                    </a:lnTo>
                    <a:lnTo>
                      <a:pt x="212" y="1124"/>
                    </a:lnTo>
                    <a:lnTo>
                      <a:pt x="219" y="1139"/>
                    </a:lnTo>
                    <a:lnTo>
                      <a:pt x="228" y="1154"/>
                    </a:lnTo>
                    <a:lnTo>
                      <a:pt x="234" y="1160"/>
                    </a:lnTo>
                    <a:lnTo>
                      <a:pt x="240" y="1167"/>
                    </a:lnTo>
                    <a:lnTo>
                      <a:pt x="246" y="1172"/>
                    </a:lnTo>
                    <a:lnTo>
                      <a:pt x="253" y="1175"/>
                    </a:lnTo>
                    <a:lnTo>
                      <a:pt x="253" y="1175"/>
                    </a:lnTo>
                    <a:lnTo>
                      <a:pt x="256" y="1177"/>
                    </a:lnTo>
                    <a:lnTo>
                      <a:pt x="259" y="1179"/>
                    </a:lnTo>
                    <a:lnTo>
                      <a:pt x="261" y="1182"/>
                    </a:lnTo>
                    <a:lnTo>
                      <a:pt x="264" y="1185"/>
                    </a:lnTo>
                    <a:lnTo>
                      <a:pt x="265" y="1191"/>
                    </a:lnTo>
                    <a:lnTo>
                      <a:pt x="265" y="1198"/>
                    </a:lnTo>
                    <a:lnTo>
                      <a:pt x="265" y="1198"/>
                    </a:lnTo>
                    <a:lnTo>
                      <a:pt x="264" y="1202"/>
                    </a:lnTo>
                    <a:lnTo>
                      <a:pt x="260" y="1207"/>
                    </a:lnTo>
                    <a:lnTo>
                      <a:pt x="256" y="1210"/>
                    </a:lnTo>
                    <a:lnTo>
                      <a:pt x="254" y="1211"/>
                    </a:lnTo>
                    <a:lnTo>
                      <a:pt x="251" y="1211"/>
                    </a:lnTo>
                    <a:lnTo>
                      <a:pt x="251" y="1211"/>
                    </a:lnTo>
                    <a:close/>
                  </a:path>
                </a:pathLst>
              </a:custGeom>
              <a:grpFill/>
              <a:ln w="9525">
                <a:solidFill>
                  <a:schemeClr val="accent2"/>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66" name="chenying0907 413"/>
              <p:cNvSpPr/>
              <p:nvPr/>
            </p:nvSpPr>
            <p:spPr bwMode="auto">
              <a:xfrm>
                <a:off x="5449888" y="3138488"/>
                <a:ext cx="133350" cy="681038"/>
              </a:xfrm>
              <a:custGeom>
                <a:avLst/>
                <a:gdLst/>
                <a:ahLst/>
                <a:cxnLst>
                  <a:cxn ang="0">
                    <a:pos x="171" y="1285"/>
                  </a:cxn>
                  <a:cxn ang="0">
                    <a:pos x="162" y="1274"/>
                  </a:cxn>
                  <a:cxn ang="0">
                    <a:pos x="155" y="1248"/>
                  </a:cxn>
                  <a:cxn ang="0">
                    <a:pos x="119" y="1178"/>
                  </a:cxn>
                  <a:cxn ang="0">
                    <a:pos x="96" y="1130"/>
                  </a:cxn>
                  <a:cxn ang="0">
                    <a:pos x="85" y="1100"/>
                  </a:cxn>
                  <a:cxn ang="0">
                    <a:pos x="65" y="1060"/>
                  </a:cxn>
                  <a:cxn ang="0">
                    <a:pos x="41" y="1009"/>
                  </a:cxn>
                  <a:cxn ang="0">
                    <a:pos x="29" y="965"/>
                  </a:cxn>
                  <a:cxn ang="0">
                    <a:pos x="11" y="900"/>
                  </a:cxn>
                  <a:cxn ang="0">
                    <a:pos x="3" y="792"/>
                  </a:cxn>
                  <a:cxn ang="0">
                    <a:pos x="2" y="697"/>
                  </a:cxn>
                  <a:cxn ang="0">
                    <a:pos x="0" y="595"/>
                  </a:cxn>
                  <a:cxn ang="0">
                    <a:pos x="9" y="478"/>
                  </a:cxn>
                  <a:cxn ang="0">
                    <a:pos x="18" y="409"/>
                  </a:cxn>
                  <a:cxn ang="0">
                    <a:pos x="33" y="366"/>
                  </a:cxn>
                  <a:cxn ang="0">
                    <a:pos x="63" y="254"/>
                  </a:cxn>
                  <a:cxn ang="0">
                    <a:pos x="82" y="213"/>
                  </a:cxn>
                  <a:cxn ang="0">
                    <a:pos x="97" y="186"/>
                  </a:cxn>
                  <a:cxn ang="0">
                    <a:pos x="132" y="111"/>
                  </a:cxn>
                  <a:cxn ang="0">
                    <a:pos x="166" y="62"/>
                  </a:cxn>
                  <a:cxn ang="0">
                    <a:pos x="175" y="47"/>
                  </a:cxn>
                  <a:cxn ang="0">
                    <a:pos x="185" y="31"/>
                  </a:cxn>
                  <a:cxn ang="0">
                    <a:pos x="218" y="5"/>
                  </a:cxn>
                  <a:cxn ang="0">
                    <a:pos x="236" y="0"/>
                  </a:cxn>
                  <a:cxn ang="0">
                    <a:pos x="248" y="5"/>
                  </a:cxn>
                  <a:cxn ang="0">
                    <a:pos x="253" y="22"/>
                  </a:cxn>
                  <a:cxn ang="0">
                    <a:pos x="245" y="34"/>
                  </a:cxn>
                  <a:cxn ang="0">
                    <a:pos x="226" y="41"/>
                  </a:cxn>
                  <a:cxn ang="0">
                    <a:pos x="212" y="55"/>
                  </a:cxn>
                  <a:cxn ang="0">
                    <a:pos x="200" y="78"/>
                  </a:cxn>
                  <a:cxn ang="0">
                    <a:pos x="183" y="100"/>
                  </a:cxn>
                  <a:cxn ang="0">
                    <a:pos x="161" y="131"/>
                  </a:cxn>
                  <a:cxn ang="0">
                    <a:pos x="127" y="197"/>
                  </a:cxn>
                  <a:cxn ang="0">
                    <a:pos x="98" y="264"/>
                  </a:cxn>
                  <a:cxn ang="0">
                    <a:pos x="75" y="349"/>
                  </a:cxn>
                  <a:cxn ang="0">
                    <a:pos x="61" y="391"/>
                  </a:cxn>
                  <a:cxn ang="0">
                    <a:pos x="51" y="429"/>
                  </a:cxn>
                  <a:cxn ang="0">
                    <a:pos x="41" y="559"/>
                  </a:cxn>
                  <a:cxn ang="0">
                    <a:pos x="39" y="812"/>
                  </a:cxn>
                  <a:cxn ang="0">
                    <a:pos x="46" y="879"/>
                  </a:cxn>
                  <a:cxn ang="0">
                    <a:pos x="73" y="987"/>
                  </a:cxn>
                  <a:cxn ang="0">
                    <a:pos x="93" y="1036"/>
                  </a:cxn>
                  <a:cxn ang="0">
                    <a:pos x="112" y="1071"/>
                  </a:cxn>
                  <a:cxn ang="0">
                    <a:pos x="124" y="1104"/>
                  </a:cxn>
                  <a:cxn ang="0">
                    <a:pos x="141" y="1147"/>
                  </a:cxn>
                  <a:cxn ang="0">
                    <a:pos x="182" y="1217"/>
                  </a:cxn>
                  <a:cxn ang="0">
                    <a:pos x="197" y="1271"/>
                  </a:cxn>
                  <a:cxn ang="0">
                    <a:pos x="193" y="1282"/>
                  </a:cxn>
                  <a:cxn ang="0">
                    <a:pos x="185" y="1287"/>
                  </a:cxn>
                </a:cxnLst>
                <a:rect l="0" t="0" r="r" b="b"/>
                <a:pathLst>
                  <a:path w="253" h="1287">
                    <a:moveTo>
                      <a:pt x="181" y="1287"/>
                    </a:moveTo>
                    <a:lnTo>
                      <a:pt x="181" y="1287"/>
                    </a:lnTo>
                    <a:lnTo>
                      <a:pt x="174" y="1286"/>
                    </a:lnTo>
                    <a:lnTo>
                      <a:pt x="171" y="1285"/>
                    </a:lnTo>
                    <a:lnTo>
                      <a:pt x="168" y="1283"/>
                    </a:lnTo>
                    <a:lnTo>
                      <a:pt x="165" y="1280"/>
                    </a:lnTo>
                    <a:lnTo>
                      <a:pt x="163" y="1277"/>
                    </a:lnTo>
                    <a:lnTo>
                      <a:pt x="162" y="1274"/>
                    </a:lnTo>
                    <a:lnTo>
                      <a:pt x="161" y="1270"/>
                    </a:lnTo>
                    <a:lnTo>
                      <a:pt x="161" y="1270"/>
                    </a:lnTo>
                    <a:lnTo>
                      <a:pt x="159" y="1259"/>
                    </a:lnTo>
                    <a:lnTo>
                      <a:pt x="155" y="1248"/>
                    </a:lnTo>
                    <a:lnTo>
                      <a:pt x="151" y="1236"/>
                    </a:lnTo>
                    <a:lnTo>
                      <a:pt x="144" y="1222"/>
                    </a:lnTo>
                    <a:lnTo>
                      <a:pt x="131" y="1197"/>
                    </a:lnTo>
                    <a:lnTo>
                      <a:pt x="119" y="1178"/>
                    </a:lnTo>
                    <a:lnTo>
                      <a:pt x="119" y="1178"/>
                    </a:lnTo>
                    <a:lnTo>
                      <a:pt x="110" y="1162"/>
                    </a:lnTo>
                    <a:lnTo>
                      <a:pt x="102" y="1147"/>
                    </a:lnTo>
                    <a:lnTo>
                      <a:pt x="96" y="1130"/>
                    </a:lnTo>
                    <a:lnTo>
                      <a:pt x="90" y="1114"/>
                    </a:lnTo>
                    <a:lnTo>
                      <a:pt x="90" y="1114"/>
                    </a:lnTo>
                    <a:lnTo>
                      <a:pt x="85" y="1100"/>
                    </a:lnTo>
                    <a:lnTo>
                      <a:pt x="85" y="1100"/>
                    </a:lnTo>
                    <a:lnTo>
                      <a:pt x="80" y="1090"/>
                    </a:lnTo>
                    <a:lnTo>
                      <a:pt x="75" y="1080"/>
                    </a:lnTo>
                    <a:lnTo>
                      <a:pt x="65" y="1060"/>
                    </a:lnTo>
                    <a:lnTo>
                      <a:pt x="65" y="1060"/>
                    </a:lnTo>
                    <a:lnTo>
                      <a:pt x="58" y="1048"/>
                    </a:lnTo>
                    <a:lnTo>
                      <a:pt x="51" y="1035"/>
                    </a:lnTo>
                    <a:lnTo>
                      <a:pt x="45" y="1023"/>
                    </a:lnTo>
                    <a:lnTo>
                      <a:pt x="41" y="1009"/>
                    </a:lnTo>
                    <a:lnTo>
                      <a:pt x="41" y="1009"/>
                    </a:lnTo>
                    <a:lnTo>
                      <a:pt x="35" y="988"/>
                    </a:lnTo>
                    <a:lnTo>
                      <a:pt x="29" y="965"/>
                    </a:lnTo>
                    <a:lnTo>
                      <a:pt x="29" y="965"/>
                    </a:lnTo>
                    <a:lnTo>
                      <a:pt x="23" y="943"/>
                    </a:lnTo>
                    <a:lnTo>
                      <a:pt x="16" y="921"/>
                    </a:lnTo>
                    <a:lnTo>
                      <a:pt x="16" y="921"/>
                    </a:lnTo>
                    <a:lnTo>
                      <a:pt x="11" y="900"/>
                    </a:lnTo>
                    <a:lnTo>
                      <a:pt x="8" y="878"/>
                    </a:lnTo>
                    <a:lnTo>
                      <a:pt x="6" y="856"/>
                    </a:lnTo>
                    <a:lnTo>
                      <a:pt x="4" y="836"/>
                    </a:lnTo>
                    <a:lnTo>
                      <a:pt x="3" y="792"/>
                    </a:lnTo>
                    <a:lnTo>
                      <a:pt x="3" y="748"/>
                    </a:lnTo>
                    <a:lnTo>
                      <a:pt x="3" y="729"/>
                    </a:lnTo>
                    <a:lnTo>
                      <a:pt x="3" y="729"/>
                    </a:lnTo>
                    <a:lnTo>
                      <a:pt x="2" y="697"/>
                    </a:lnTo>
                    <a:lnTo>
                      <a:pt x="2" y="664"/>
                    </a:lnTo>
                    <a:lnTo>
                      <a:pt x="2" y="664"/>
                    </a:lnTo>
                    <a:lnTo>
                      <a:pt x="1" y="630"/>
                    </a:lnTo>
                    <a:lnTo>
                      <a:pt x="0" y="595"/>
                    </a:lnTo>
                    <a:lnTo>
                      <a:pt x="1" y="561"/>
                    </a:lnTo>
                    <a:lnTo>
                      <a:pt x="3" y="527"/>
                    </a:lnTo>
                    <a:lnTo>
                      <a:pt x="3" y="527"/>
                    </a:lnTo>
                    <a:lnTo>
                      <a:pt x="9" y="478"/>
                    </a:lnTo>
                    <a:lnTo>
                      <a:pt x="9" y="478"/>
                    </a:lnTo>
                    <a:lnTo>
                      <a:pt x="16" y="420"/>
                    </a:lnTo>
                    <a:lnTo>
                      <a:pt x="16" y="420"/>
                    </a:lnTo>
                    <a:lnTo>
                      <a:pt x="18" y="409"/>
                    </a:lnTo>
                    <a:lnTo>
                      <a:pt x="20" y="399"/>
                    </a:lnTo>
                    <a:lnTo>
                      <a:pt x="28" y="380"/>
                    </a:lnTo>
                    <a:lnTo>
                      <a:pt x="28" y="380"/>
                    </a:lnTo>
                    <a:lnTo>
                      <a:pt x="33" y="366"/>
                    </a:lnTo>
                    <a:lnTo>
                      <a:pt x="37" y="351"/>
                    </a:lnTo>
                    <a:lnTo>
                      <a:pt x="37" y="351"/>
                    </a:lnTo>
                    <a:lnTo>
                      <a:pt x="49" y="306"/>
                    </a:lnTo>
                    <a:lnTo>
                      <a:pt x="63" y="254"/>
                    </a:lnTo>
                    <a:lnTo>
                      <a:pt x="63" y="254"/>
                    </a:lnTo>
                    <a:lnTo>
                      <a:pt x="67" y="243"/>
                    </a:lnTo>
                    <a:lnTo>
                      <a:pt x="71" y="233"/>
                    </a:lnTo>
                    <a:lnTo>
                      <a:pt x="82" y="213"/>
                    </a:lnTo>
                    <a:lnTo>
                      <a:pt x="82" y="213"/>
                    </a:lnTo>
                    <a:lnTo>
                      <a:pt x="90" y="200"/>
                    </a:lnTo>
                    <a:lnTo>
                      <a:pt x="97" y="186"/>
                    </a:lnTo>
                    <a:lnTo>
                      <a:pt x="97" y="186"/>
                    </a:lnTo>
                    <a:lnTo>
                      <a:pt x="107" y="162"/>
                    </a:lnTo>
                    <a:lnTo>
                      <a:pt x="107" y="162"/>
                    </a:lnTo>
                    <a:lnTo>
                      <a:pt x="119" y="135"/>
                    </a:lnTo>
                    <a:lnTo>
                      <a:pt x="132" y="111"/>
                    </a:lnTo>
                    <a:lnTo>
                      <a:pt x="139" y="98"/>
                    </a:lnTo>
                    <a:lnTo>
                      <a:pt x="146" y="86"/>
                    </a:lnTo>
                    <a:lnTo>
                      <a:pt x="156" y="74"/>
                    </a:lnTo>
                    <a:lnTo>
                      <a:pt x="166" y="62"/>
                    </a:lnTo>
                    <a:lnTo>
                      <a:pt x="166" y="62"/>
                    </a:lnTo>
                    <a:lnTo>
                      <a:pt x="169" y="59"/>
                    </a:lnTo>
                    <a:lnTo>
                      <a:pt x="171" y="55"/>
                    </a:lnTo>
                    <a:lnTo>
                      <a:pt x="175" y="47"/>
                    </a:lnTo>
                    <a:lnTo>
                      <a:pt x="175" y="47"/>
                    </a:lnTo>
                    <a:lnTo>
                      <a:pt x="180" y="38"/>
                    </a:lnTo>
                    <a:lnTo>
                      <a:pt x="183" y="34"/>
                    </a:lnTo>
                    <a:lnTo>
                      <a:pt x="185" y="31"/>
                    </a:lnTo>
                    <a:lnTo>
                      <a:pt x="185" y="31"/>
                    </a:lnTo>
                    <a:lnTo>
                      <a:pt x="196" y="21"/>
                    </a:lnTo>
                    <a:lnTo>
                      <a:pt x="206" y="13"/>
                    </a:lnTo>
                    <a:lnTo>
                      <a:pt x="218" y="5"/>
                    </a:lnTo>
                    <a:lnTo>
                      <a:pt x="231" y="1"/>
                    </a:lnTo>
                    <a:lnTo>
                      <a:pt x="231" y="1"/>
                    </a:lnTo>
                    <a:lnTo>
                      <a:pt x="236" y="0"/>
                    </a:lnTo>
                    <a:lnTo>
                      <a:pt x="236" y="0"/>
                    </a:lnTo>
                    <a:lnTo>
                      <a:pt x="239" y="0"/>
                    </a:lnTo>
                    <a:lnTo>
                      <a:pt x="243" y="1"/>
                    </a:lnTo>
                    <a:lnTo>
                      <a:pt x="246" y="3"/>
                    </a:lnTo>
                    <a:lnTo>
                      <a:pt x="248" y="5"/>
                    </a:lnTo>
                    <a:lnTo>
                      <a:pt x="251" y="10"/>
                    </a:lnTo>
                    <a:lnTo>
                      <a:pt x="253" y="17"/>
                    </a:lnTo>
                    <a:lnTo>
                      <a:pt x="253" y="17"/>
                    </a:lnTo>
                    <a:lnTo>
                      <a:pt x="253" y="22"/>
                    </a:lnTo>
                    <a:lnTo>
                      <a:pt x="251" y="28"/>
                    </a:lnTo>
                    <a:lnTo>
                      <a:pt x="250" y="30"/>
                    </a:lnTo>
                    <a:lnTo>
                      <a:pt x="247" y="32"/>
                    </a:lnTo>
                    <a:lnTo>
                      <a:pt x="245" y="34"/>
                    </a:lnTo>
                    <a:lnTo>
                      <a:pt x="240" y="35"/>
                    </a:lnTo>
                    <a:lnTo>
                      <a:pt x="240" y="35"/>
                    </a:lnTo>
                    <a:lnTo>
                      <a:pt x="232" y="38"/>
                    </a:lnTo>
                    <a:lnTo>
                      <a:pt x="226" y="41"/>
                    </a:lnTo>
                    <a:lnTo>
                      <a:pt x="221" y="45"/>
                    </a:lnTo>
                    <a:lnTo>
                      <a:pt x="217" y="48"/>
                    </a:lnTo>
                    <a:lnTo>
                      <a:pt x="214" y="51"/>
                    </a:lnTo>
                    <a:lnTo>
                      <a:pt x="212" y="55"/>
                    </a:lnTo>
                    <a:lnTo>
                      <a:pt x="207" y="64"/>
                    </a:lnTo>
                    <a:lnTo>
                      <a:pt x="207" y="64"/>
                    </a:lnTo>
                    <a:lnTo>
                      <a:pt x="204" y="70"/>
                    </a:lnTo>
                    <a:lnTo>
                      <a:pt x="200" y="78"/>
                    </a:lnTo>
                    <a:lnTo>
                      <a:pt x="200" y="78"/>
                    </a:lnTo>
                    <a:lnTo>
                      <a:pt x="193" y="89"/>
                    </a:lnTo>
                    <a:lnTo>
                      <a:pt x="183" y="100"/>
                    </a:lnTo>
                    <a:lnTo>
                      <a:pt x="183" y="100"/>
                    </a:lnTo>
                    <a:lnTo>
                      <a:pt x="171" y="115"/>
                    </a:lnTo>
                    <a:lnTo>
                      <a:pt x="166" y="123"/>
                    </a:lnTo>
                    <a:lnTo>
                      <a:pt x="161" y="131"/>
                    </a:lnTo>
                    <a:lnTo>
                      <a:pt x="161" y="131"/>
                    </a:lnTo>
                    <a:lnTo>
                      <a:pt x="150" y="153"/>
                    </a:lnTo>
                    <a:lnTo>
                      <a:pt x="138" y="176"/>
                    </a:lnTo>
                    <a:lnTo>
                      <a:pt x="138" y="176"/>
                    </a:lnTo>
                    <a:lnTo>
                      <a:pt x="127" y="197"/>
                    </a:lnTo>
                    <a:lnTo>
                      <a:pt x="116" y="219"/>
                    </a:lnTo>
                    <a:lnTo>
                      <a:pt x="106" y="242"/>
                    </a:lnTo>
                    <a:lnTo>
                      <a:pt x="98" y="264"/>
                    </a:lnTo>
                    <a:lnTo>
                      <a:pt x="98" y="264"/>
                    </a:lnTo>
                    <a:lnTo>
                      <a:pt x="87" y="304"/>
                    </a:lnTo>
                    <a:lnTo>
                      <a:pt x="76" y="344"/>
                    </a:lnTo>
                    <a:lnTo>
                      <a:pt x="75" y="349"/>
                    </a:lnTo>
                    <a:lnTo>
                      <a:pt x="75" y="349"/>
                    </a:lnTo>
                    <a:lnTo>
                      <a:pt x="70" y="364"/>
                    </a:lnTo>
                    <a:lnTo>
                      <a:pt x="65" y="379"/>
                    </a:lnTo>
                    <a:lnTo>
                      <a:pt x="65" y="379"/>
                    </a:lnTo>
                    <a:lnTo>
                      <a:pt x="61" y="391"/>
                    </a:lnTo>
                    <a:lnTo>
                      <a:pt x="56" y="403"/>
                    </a:lnTo>
                    <a:lnTo>
                      <a:pt x="53" y="416"/>
                    </a:lnTo>
                    <a:lnTo>
                      <a:pt x="51" y="429"/>
                    </a:lnTo>
                    <a:lnTo>
                      <a:pt x="51" y="429"/>
                    </a:lnTo>
                    <a:lnTo>
                      <a:pt x="49" y="468"/>
                    </a:lnTo>
                    <a:lnTo>
                      <a:pt x="45" y="506"/>
                    </a:lnTo>
                    <a:lnTo>
                      <a:pt x="45" y="506"/>
                    </a:lnTo>
                    <a:lnTo>
                      <a:pt x="41" y="559"/>
                    </a:lnTo>
                    <a:lnTo>
                      <a:pt x="39" y="586"/>
                    </a:lnTo>
                    <a:lnTo>
                      <a:pt x="39" y="613"/>
                    </a:lnTo>
                    <a:lnTo>
                      <a:pt x="39" y="812"/>
                    </a:lnTo>
                    <a:lnTo>
                      <a:pt x="39" y="812"/>
                    </a:lnTo>
                    <a:lnTo>
                      <a:pt x="39" y="830"/>
                    </a:lnTo>
                    <a:lnTo>
                      <a:pt x="41" y="846"/>
                    </a:lnTo>
                    <a:lnTo>
                      <a:pt x="43" y="863"/>
                    </a:lnTo>
                    <a:lnTo>
                      <a:pt x="46" y="879"/>
                    </a:lnTo>
                    <a:lnTo>
                      <a:pt x="54" y="912"/>
                    </a:lnTo>
                    <a:lnTo>
                      <a:pt x="62" y="944"/>
                    </a:lnTo>
                    <a:lnTo>
                      <a:pt x="62" y="944"/>
                    </a:lnTo>
                    <a:lnTo>
                      <a:pt x="73" y="987"/>
                    </a:lnTo>
                    <a:lnTo>
                      <a:pt x="73" y="987"/>
                    </a:lnTo>
                    <a:lnTo>
                      <a:pt x="78" y="1003"/>
                    </a:lnTo>
                    <a:lnTo>
                      <a:pt x="86" y="1020"/>
                    </a:lnTo>
                    <a:lnTo>
                      <a:pt x="93" y="1036"/>
                    </a:lnTo>
                    <a:lnTo>
                      <a:pt x="102" y="1052"/>
                    </a:lnTo>
                    <a:lnTo>
                      <a:pt x="102" y="1052"/>
                    </a:lnTo>
                    <a:lnTo>
                      <a:pt x="112" y="1071"/>
                    </a:lnTo>
                    <a:lnTo>
                      <a:pt x="112" y="1071"/>
                    </a:lnTo>
                    <a:lnTo>
                      <a:pt x="116" y="1079"/>
                    </a:lnTo>
                    <a:lnTo>
                      <a:pt x="119" y="1087"/>
                    </a:lnTo>
                    <a:lnTo>
                      <a:pt x="124" y="1104"/>
                    </a:lnTo>
                    <a:lnTo>
                      <a:pt x="124" y="1104"/>
                    </a:lnTo>
                    <a:lnTo>
                      <a:pt x="131" y="1126"/>
                    </a:lnTo>
                    <a:lnTo>
                      <a:pt x="136" y="1136"/>
                    </a:lnTo>
                    <a:lnTo>
                      <a:pt x="141" y="1147"/>
                    </a:lnTo>
                    <a:lnTo>
                      <a:pt x="141" y="1147"/>
                    </a:lnTo>
                    <a:lnTo>
                      <a:pt x="154" y="1166"/>
                    </a:lnTo>
                    <a:lnTo>
                      <a:pt x="164" y="1184"/>
                    </a:lnTo>
                    <a:lnTo>
                      <a:pt x="173" y="1201"/>
                    </a:lnTo>
                    <a:lnTo>
                      <a:pt x="182" y="1217"/>
                    </a:lnTo>
                    <a:lnTo>
                      <a:pt x="188" y="1232"/>
                    </a:lnTo>
                    <a:lnTo>
                      <a:pt x="192" y="1246"/>
                    </a:lnTo>
                    <a:lnTo>
                      <a:pt x="195" y="1259"/>
                    </a:lnTo>
                    <a:lnTo>
                      <a:pt x="197" y="1271"/>
                    </a:lnTo>
                    <a:lnTo>
                      <a:pt x="197" y="1271"/>
                    </a:lnTo>
                    <a:lnTo>
                      <a:pt x="196" y="1277"/>
                    </a:lnTo>
                    <a:lnTo>
                      <a:pt x="195" y="1280"/>
                    </a:lnTo>
                    <a:lnTo>
                      <a:pt x="193" y="1282"/>
                    </a:lnTo>
                    <a:lnTo>
                      <a:pt x="193" y="1282"/>
                    </a:lnTo>
                    <a:lnTo>
                      <a:pt x="191" y="1284"/>
                    </a:lnTo>
                    <a:lnTo>
                      <a:pt x="188" y="1286"/>
                    </a:lnTo>
                    <a:lnTo>
                      <a:pt x="185" y="1287"/>
                    </a:lnTo>
                    <a:lnTo>
                      <a:pt x="181" y="1287"/>
                    </a:lnTo>
                    <a:lnTo>
                      <a:pt x="181" y="1287"/>
                    </a:lnTo>
                    <a:close/>
                  </a:path>
                </a:pathLst>
              </a:custGeom>
              <a:grpFill/>
              <a:ln w="9525">
                <a:solidFill>
                  <a:schemeClr val="accent2"/>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67" name="chenying0907 414"/>
              <p:cNvSpPr/>
              <p:nvPr/>
            </p:nvSpPr>
            <p:spPr bwMode="auto">
              <a:xfrm>
                <a:off x="5559426" y="3148013"/>
                <a:ext cx="134938" cy="661988"/>
              </a:xfrm>
              <a:custGeom>
                <a:avLst/>
                <a:gdLst/>
                <a:ahLst/>
                <a:cxnLst>
                  <a:cxn ang="0">
                    <a:pos x="66" y="1250"/>
                  </a:cxn>
                  <a:cxn ang="0">
                    <a:pos x="58" y="1244"/>
                  </a:cxn>
                  <a:cxn ang="0">
                    <a:pos x="58" y="1224"/>
                  </a:cxn>
                  <a:cxn ang="0">
                    <a:pos x="80" y="1168"/>
                  </a:cxn>
                  <a:cxn ang="0">
                    <a:pos x="111" y="1115"/>
                  </a:cxn>
                  <a:cxn ang="0">
                    <a:pos x="129" y="1073"/>
                  </a:cxn>
                  <a:cxn ang="0">
                    <a:pos x="141" y="1041"/>
                  </a:cxn>
                  <a:cxn ang="0">
                    <a:pos x="168" y="991"/>
                  </a:cxn>
                  <a:cxn ang="0">
                    <a:pos x="192" y="918"/>
                  </a:cxn>
                  <a:cxn ang="0">
                    <a:pos x="210" y="838"/>
                  </a:cxn>
                  <a:cxn ang="0">
                    <a:pos x="214" y="595"/>
                  </a:cxn>
                  <a:cxn ang="0">
                    <a:pos x="208" y="491"/>
                  </a:cxn>
                  <a:cxn ang="0">
                    <a:pos x="202" y="417"/>
                  </a:cxn>
                  <a:cxn ang="0">
                    <a:pos x="188" y="367"/>
                  </a:cxn>
                  <a:cxn ang="0">
                    <a:pos x="177" y="333"/>
                  </a:cxn>
                  <a:cxn ang="0">
                    <a:pos x="155" y="256"/>
                  </a:cxn>
                  <a:cxn ang="0">
                    <a:pos x="115" y="170"/>
                  </a:cxn>
                  <a:cxn ang="0">
                    <a:pos x="92" y="127"/>
                  </a:cxn>
                  <a:cxn ang="0">
                    <a:pos x="70" y="97"/>
                  </a:cxn>
                  <a:cxn ang="0">
                    <a:pos x="49" y="68"/>
                  </a:cxn>
                  <a:cxn ang="0">
                    <a:pos x="40" y="49"/>
                  </a:cxn>
                  <a:cxn ang="0">
                    <a:pos x="21" y="37"/>
                  </a:cxn>
                  <a:cxn ang="0">
                    <a:pos x="7" y="31"/>
                  </a:cxn>
                  <a:cxn ang="0">
                    <a:pos x="0" y="15"/>
                  </a:cxn>
                  <a:cxn ang="0">
                    <a:pos x="8" y="3"/>
                  </a:cxn>
                  <a:cxn ang="0">
                    <a:pos x="17" y="0"/>
                  </a:cxn>
                  <a:cxn ang="0">
                    <a:pos x="47" y="11"/>
                  </a:cxn>
                  <a:cxn ang="0">
                    <a:pos x="71" y="33"/>
                  </a:cxn>
                  <a:cxn ang="0">
                    <a:pos x="82" y="52"/>
                  </a:cxn>
                  <a:cxn ang="0">
                    <a:pos x="98" y="71"/>
                  </a:cxn>
                  <a:cxn ang="0">
                    <a:pos x="135" y="132"/>
                  </a:cxn>
                  <a:cxn ang="0">
                    <a:pos x="156" y="180"/>
                  </a:cxn>
                  <a:cxn ang="0">
                    <a:pos x="182" y="226"/>
                  </a:cxn>
                  <a:cxn ang="0">
                    <a:pos x="204" y="297"/>
                  </a:cxn>
                  <a:cxn ang="0">
                    <a:pos x="226" y="368"/>
                  </a:cxn>
                  <a:cxn ang="0">
                    <a:pos x="237" y="407"/>
                  </a:cxn>
                  <a:cxn ang="0">
                    <a:pos x="249" y="512"/>
                  </a:cxn>
                  <a:cxn ang="0">
                    <a:pos x="253" y="612"/>
                  </a:cxn>
                  <a:cxn ang="0">
                    <a:pos x="250" y="709"/>
                  </a:cxn>
                  <a:cxn ang="0">
                    <a:pos x="249" y="812"/>
                  </a:cxn>
                  <a:cxn ang="0">
                    <a:pos x="237" y="895"/>
                  </a:cxn>
                  <a:cxn ang="0">
                    <a:pos x="225" y="939"/>
                  </a:cxn>
                  <a:cxn ang="0">
                    <a:pos x="208" y="993"/>
                  </a:cxn>
                  <a:cxn ang="0">
                    <a:pos x="188" y="1031"/>
                  </a:cxn>
                  <a:cxn ang="0">
                    <a:pos x="168" y="1070"/>
                  </a:cxn>
                  <a:cxn ang="0">
                    <a:pos x="150" y="1114"/>
                  </a:cxn>
                  <a:cxn ang="0">
                    <a:pos x="122" y="1164"/>
                  </a:cxn>
                  <a:cxn ang="0">
                    <a:pos x="94" y="1224"/>
                  </a:cxn>
                  <a:cxn ang="0">
                    <a:pos x="90" y="1241"/>
                  </a:cxn>
                  <a:cxn ang="0">
                    <a:pos x="73" y="1251"/>
                  </a:cxn>
                </a:cxnLst>
                <a:rect l="0" t="0" r="r" b="b"/>
                <a:pathLst>
                  <a:path w="254" h="1251">
                    <a:moveTo>
                      <a:pt x="73" y="1251"/>
                    </a:moveTo>
                    <a:lnTo>
                      <a:pt x="73" y="1251"/>
                    </a:lnTo>
                    <a:lnTo>
                      <a:pt x="69" y="1251"/>
                    </a:lnTo>
                    <a:lnTo>
                      <a:pt x="66" y="1250"/>
                    </a:lnTo>
                    <a:lnTo>
                      <a:pt x="62" y="1249"/>
                    </a:lnTo>
                    <a:lnTo>
                      <a:pt x="59" y="1246"/>
                    </a:lnTo>
                    <a:lnTo>
                      <a:pt x="59" y="1246"/>
                    </a:lnTo>
                    <a:lnTo>
                      <a:pt x="58" y="1244"/>
                    </a:lnTo>
                    <a:lnTo>
                      <a:pt x="57" y="1241"/>
                    </a:lnTo>
                    <a:lnTo>
                      <a:pt x="56" y="1235"/>
                    </a:lnTo>
                    <a:lnTo>
                      <a:pt x="56" y="1235"/>
                    </a:lnTo>
                    <a:lnTo>
                      <a:pt x="58" y="1224"/>
                    </a:lnTo>
                    <a:lnTo>
                      <a:pt x="61" y="1211"/>
                    </a:lnTo>
                    <a:lnTo>
                      <a:pt x="66" y="1198"/>
                    </a:lnTo>
                    <a:lnTo>
                      <a:pt x="72" y="1183"/>
                    </a:lnTo>
                    <a:lnTo>
                      <a:pt x="80" y="1168"/>
                    </a:lnTo>
                    <a:lnTo>
                      <a:pt x="89" y="1151"/>
                    </a:lnTo>
                    <a:lnTo>
                      <a:pt x="100" y="1134"/>
                    </a:lnTo>
                    <a:lnTo>
                      <a:pt x="111" y="1115"/>
                    </a:lnTo>
                    <a:lnTo>
                      <a:pt x="111" y="1115"/>
                    </a:lnTo>
                    <a:lnTo>
                      <a:pt x="117" y="1105"/>
                    </a:lnTo>
                    <a:lnTo>
                      <a:pt x="121" y="1095"/>
                    </a:lnTo>
                    <a:lnTo>
                      <a:pt x="129" y="1073"/>
                    </a:lnTo>
                    <a:lnTo>
                      <a:pt x="129" y="1073"/>
                    </a:lnTo>
                    <a:lnTo>
                      <a:pt x="135" y="1056"/>
                    </a:lnTo>
                    <a:lnTo>
                      <a:pt x="138" y="1049"/>
                    </a:lnTo>
                    <a:lnTo>
                      <a:pt x="141" y="1041"/>
                    </a:lnTo>
                    <a:lnTo>
                      <a:pt x="141" y="1041"/>
                    </a:lnTo>
                    <a:lnTo>
                      <a:pt x="151" y="1022"/>
                    </a:lnTo>
                    <a:lnTo>
                      <a:pt x="151" y="1022"/>
                    </a:lnTo>
                    <a:lnTo>
                      <a:pt x="161" y="1007"/>
                    </a:lnTo>
                    <a:lnTo>
                      <a:pt x="168" y="991"/>
                    </a:lnTo>
                    <a:lnTo>
                      <a:pt x="175" y="976"/>
                    </a:lnTo>
                    <a:lnTo>
                      <a:pt x="180" y="959"/>
                    </a:lnTo>
                    <a:lnTo>
                      <a:pt x="180" y="959"/>
                    </a:lnTo>
                    <a:lnTo>
                      <a:pt x="192" y="918"/>
                    </a:lnTo>
                    <a:lnTo>
                      <a:pt x="192" y="918"/>
                    </a:lnTo>
                    <a:lnTo>
                      <a:pt x="200" y="887"/>
                    </a:lnTo>
                    <a:lnTo>
                      <a:pt x="207" y="855"/>
                    </a:lnTo>
                    <a:lnTo>
                      <a:pt x="210" y="838"/>
                    </a:lnTo>
                    <a:lnTo>
                      <a:pt x="212" y="823"/>
                    </a:lnTo>
                    <a:lnTo>
                      <a:pt x="214" y="806"/>
                    </a:lnTo>
                    <a:lnTo>
                      <a:pt x="214" y="789"/>
                    </a:lnTo>
                    <a:lnTo>
                      <a:pt x="214" y="595"/>
                    </a:lnTo>
                    <a:lnTo>
                      <a:pt x="214" y="595"/>
                    </a:lnTo>
                    <a:lnTo>
                      <a:pt x="214" y="569"/>
                    </a:lnTo>
                    <a:lnTo>
                      <a:pt x="212" y="543"/>
                    </a:lnTo>
                    <a:lnTo>
                      <a:pt x="208" y="491"/>
                    </a:lnTo>
                    <a:lnTo>
                      <a:pt x="208" y="491"/>
                    </a:lnTo>
                    <a:lnTo>
                      <a:pt x="204" y="454"/>
                    </a:lnTo>
                    <a:lnTo>
                      <a:pt x="202" y="417"/>
                    </a:lnTo>
                    <a:lnTo>
                      <a:pt x="202" y="417"/>
                    </a:lnTo>
                    <a:lnTo>
                      <a:pt x="200" y="404"/>
                    </a:lnTo>
                    <a:lnTo>
                      <a:pt x="197" y="391"/>
                    </a:lnTo>
                    <a:lnTo>
                      <a:pt x="193" y="380"/>
                    </a:lnTo>
                    <a:lnTo>
                      <a:pt x="188" y="367"/>
                    </a:lnTo>
                    <a:lnTo>
                      <a:pt x="188" y="367"/>
                    </a:lnTo>
                    <a:lnTo>
                      <a:pt x="182" y="354"/>
                    </a:lnTo>
                    <a:lnTo>
                      <a:pt x="178" y="340"/>
                    </a:lnTo>
                    <a:lnTo>
                      <a:pt x="177" y="333"/>
                    </a:lnTo>
                    <a:lnTo>
                      <a:pt x="177" y="333"/>
                    </a:lnTo>
                    <a:lnTo>
                      <a:pt x="167" y="294"/>
                    </a:lnTo>
                    <a:lnTo>
                      <a:pt x="155" y="256"/>
                    </a:lnTo>
                    <a:lnTo>
                      <a:pt x="155" y="256"/>
                    </a:lnTo>
                    <a:lnTo>
                      <a:pt x="147" y="234"/>
                    </a:lnTo>
                    <a:lnTo>
                      <a:pt x="138" y="212"/>
                    </a:lnTo>
                    <a:lnTo>
                      <a:pt x="126" y="192"/>
                    </a:lnTo>
                    <a:lnTo>
                      <a:pt x="115" y="170"/>
                    </a:lnTo>
                    <a:lnTo>
                      <a:pt x="115" y="170"/>
                    </a:lnTo>
                    <a:lnTo>
                      <a:pt x="103" y="148"/>
                    </a:lnTo>
                    <a:lnTo>
                      <a:pt x="92" y="127"/>
                    </a:lnTo>
                    <a:lnTo>
                      <a:pt x="92" y="127"/>
                    </a:lnTo>
                    <a:lnTo>
                      <a:pt x="87" y="118"/>
                    </a:lnTo>
                    <a:lnTo>
                      <a:pt x="82" y="111"/>
                    </a:lnTo>
                    <a:lnTo>
                      <a:pt x="70" y="97"/>
                    </a:lnTo>
                    <a:lnTo>
                      <a:pt x="70" y="97"/>
                    </a:lnTo>
                    <a:lnTo>
                      <a:pt x="60" y="86"/>
                    </a:lnTo>
                    <a:lnTo>
                      <a:pt x="52" y="75"/>
                    </a:lnTo>
                    <a:lnTo>
                      <a:pt x="52" y="75"/>
                    </a:lnTo>
                    <a:lnTo>
                      <a:pt x="49" y="68"/>
                    </a:lnTo>
                    <a:lnTo>
                      <a:pt x="46" y="62"/>
                    </a:lnTo>
                    <a:lnTo>
                      <a:pt x="46" y="62"/>
                    </a:lnTo>
                    <a:lnTo>
                      <a:pt x="42" y="52"/>
                    </a:lnTo>
                    <a:lnTo>
                      <a:pt x="40" y="49"/>
                    </a:lnTo>
                    <a:lnTo>
                      <a:pt x="37" y="45"/>
                    </a:lnTo>
                    <a:lnTo>
                      <a:pt x="32" y="42"/>
                    </a:lnTo>
                    <a:lnTo>
                      <a:pt x="27" y="39"/>
                    </a:lnTo>
                    <a:lnTo>
                      <a:pt x="21" y="37"/>
                    </a:lnTo>
                    <a:lnTo>
                      <a:pt x="13" y="34"/>
                    </a:lnTo>
                    <a:lnTo>
                      <a:pt x="13" y="34"/>
                    </a:lnTo>
                    <a:lnTo>
                      <a:pt x="9" y="33"/>
                    </a:lnTo>
                    <a:lnTo>
                      <a:pt x="7" y="31"/>
                    </a:lnTo>
                    <a:lnTo>
                      <a:pt x="4" y="29"/>
                    </a:lnTo>
                    <a:lnTo>
                      <a:pt x="3" y="27"/>
                    </a:lnTo>
                    <a:lnTo>
                      <a:pt x="0" y="20"/>
                    </a:lnTo>
                    <a:lnTo>
                      <a:pt x="0" y="15"/>
                    </a:lnTo>
                    <a:lnTo>
                      <a:pt x="0" y="15"/>
                    </a:lnTo>
                    <a:lnTo>
                      <a:pt x="2" y="10"/>
                    </a:lnTo>
                    <a:lnTo>
                      <a:pt x="6" y="5"/>
                    </a:lnTo>
                    <a:lnTo>
                      <a:pt x="8" y="3"/>
                    </a:lnTo>
                    <a:lnTo>
                      <a:pt x="10" y="1"/>
                    </a:lnTo>
                    <a:lnTo>
                      <a:pt x="13" y="0"/>
                    </a:lnTo>
                    <a:lnTo>
                      <a:pt x="17" y="0"/>
                    </a:lnTo>
                    <a:lnTo>
                      <a:pt x="17" y="0"/>
                    </a:lnTo>
                    <a:lnTo>
                      <a:pt x="22" y="1"/>
                    </a:lnTo>
                    <a:lnTo>
                      <a:pt x="22" y="1"/>
                    </a:lnTo>
                    <a:lnTo>
                      <a:pt x="36" y="5"/>
                    </a:lnTo>
                    <a:lnTo>
                      <a:pt x="47" y="11"/>
                    </a:lnTo>
                    <a:lnTo>
                      <a:pt x="57" y="19"/>
                    </a:lnTo>
                    <a:lnTo>
                      <a:pt x="69" y="30"/>
                    </a:lnTo>
                    <a:lnTo>
                      <a:pt x="69" y="30"/>
                    </a:lnTo>
                    <a:lnTo>
                      <a:pt x="71" y="33"/>
                    </a:lnTo>
                    <a:lnTo>
                      <a:pt x="74" y="37"/>
                    </a:lnTo>
                    <a:lnTo>
                      <a:pt x="78" y="44"/>
                    </a:lnTo>
                    <a:lnTo>
                      <a:pt x="78" y="44"/>
                    </a:lnTo>
                    <a:lnTo>
                      <a:pt x="82" y="52"/>
                    </a:lnTo>
                    <a:lnTo>
                      <a:pt x="84" y="57"/>
                    </a:lnTo>
                    <a:lnTo>
                      <a:pt x="87" y="61"/>
                    </a:lnTo>
                    <a:lnTo>
                      <a:pt x="87" y="61"/>
                    </a:lnTo>
                    <a:lnTo>
                      <a:pt x="98" y="71"/>
                    </a:lnTo>
                    <a:lnTo>
                      <a:pt x="107" y="83"/>
                    </a:lnTo>
                    <a:lnTo>
                      <a:pt x="114" y="95"/>
                    </a:lnTo>
                    <a:lnTo>
                      <a:pt x="121" y="107"/>
                    </a:lnTo>
                    <a:lnTo>
                      <a:pt x="135" y="132"/>
                    </a:lnTo>
                    <a:lnTo>
                      <a:pt x="146" y="158"/>
                    </a:lnTo>
                    <a:lnTo>
                      <a:pt x="146" y="158"/>
                    </a:lnTo>
                    <a:lnTo>
                      <a:pt x="156" y="180"/>
                    </a:lnTo>
                    <a:lnTo>
                      <a:pt x="156" y="180"/>
                    </a:lnTo>
                    <a:lnTo>
                      <a:pt x="164" y="194"/>
                    </a:lnTo>
                    <a:lnTo>
                      <a:pt x="171" y="206"/>
                    </a:lnTo>
                    <a:lnTo>
                      <a:pt x="171" y="206"/>
                    </a:lnTo>
                    <a:lnTo>
                      <a:pt x="182" y="226"/>
                    </a:lnTo>
                    <a:lnTo>
                      <a:pt x="186" y="236"/>
                    </a:lnTo>
                    <a:lnTo>
                      <a:pt x="191" y="247"/>
                    </a:lnTo>
                    <a:lnTo>
                      <a:pt x="191" y="247"/>
                    </a:lnTo>
                    <a:lnTo>
                      <a:pt x="204" y="297"/>
                    </a:lnTo>
                    <a:lnTo>
                      <a:pt x="215" y="342"/>
                    </a:lnTo>
                    <a:lnTo>
                      <a:pt x="215" y="342"/>
                    </a:lnTo>
                    <a:lnTo>
                      <a:pt x="220" y="355"/>
                    </a:lnTo>
                    <a:lnTo>
                      <a:pt x="226" y="368"/>
                    </a:lnTo>
                    <a:lnTo>
                      <a:pt x="226" y="368"/>
                    </a:lnTo>
                    <a:lnTo>
                      <a:pt x="233" y="388"/>
                    </a:lnTo>
                    <a:lnTo>
                      <a:pt x="235" y="397"/>
                    </a:lnTo>
                    <a:lnTo>
                      <a:pt x="237" y="407"/>
                    </a:lnTo>
                    <a:lnTo>
                      <a:pt x="237" y="407"/>
                    </a:lnTo>
                    <a:lnTo>
                      <a:pt x="244" y="466"/>
                    </a:lnTo>
                    <a:lnTo>
                      <a:pt x="244" y="466"/>
                    </a:lnTo>
                    <a:lnTo>
                      <a:pt x="249" y="512"/>
                    </a:lnTo>
                    <a:lnTo>
                      <a:pt x="249" y="512"/>
                    </a:lnTo>
                    <a:lnTo>
                      <a:pt x="253" y="545"/>
                    </a:lnTo>
                    <a:lnTo>
                      <a:pt x="254" y="579"/>
                    </a:lnTo>
                    <a:lnTo>
                      <a:pt x="253" y="612"/>
                    </a:lnTo>
                    <a:lnTo>
                      <a:pt x="251" y="646"/>
                    </a:lnTo>
                    <a:lnTo>
                      <a:pt x="251" y="646"/>
                    </a:lnTo>
                    <a:lnTo>
                      <a:pt x="250" y="677"/>
                    </a:lnTo>
                    <a:lnTo>
                      <a:pt x="250" y="709"/>
                    </a:lnTo>
                    <a:lnTo>
                      <a:pt x="250" y="727"/>
                    </a:lnTo>
                    <a:lnTo>
                      <a:pt x="250" y="727"/>
                    </a:lnTo>
                    <a:lnTo>
                      <a:pt x="250" y="770"/>
                    </a:lnTo>
                    <a:lnTo>
                      <a:pt x="249" y="812"/>
                    </a:lnTo>
                    <a:lnTo>
                      <a:pt x="247" y="832"/>
                    </a:lnTo>
                    <a:lnTo>
                      <a:pt x="245" y="853"/>
                    </a:lnTo>
                    <a:lnTo>
                      <a:pt x="241" y="875"/>
                    </a:lnTo>
                    <a:lnTo>
                      <a:pt x="237" y="895"/>
                    </a:lnTo>
                    <a:lnTo>
                      <a:pt x="237" y="895"/>
                    </a:lnTo>
                    <a:lnTo>
                      <a:pt x="231" y="917"/>
                    </a:lnTo>
                    <a:lnTo>
                      <a:pt x="225" y="939"/>
                    </a:lnTo>
                    <a:lnTo>
                      <a:pt x="225" y="939"/>
                    </a:lnTo>
                    <a:lnTo>
                      <a:pt x="217" y="959"/>
                    </a:lnTo>
                    <a:lnTo>
                      <a:pt x="212" y="981"/>
                    </a:lnTo>
                    <a:lnTo>
                      <a:pt x="212" y="981"/>
                    </a:lnTo>
                    <a:lnTo>
                      <a:pt x="208" y="993"/>
                    </a:lnTo>
                    <a:lnTo>
                      <a:pt x="202" y="1006"/>
                    </a:lnTo>
                    <a:lnTo>
                      <a:pt x="196" y="1018"/>
                    </a:lnTo>
                    <a:lnTo>
                      <a:pt x="188" y="1031"/>
                    </a:lnTo>
                    <a:lnTo>
                      <a:pt x="188" y="1031"/>
                    </a:lnTo>
                    <a:lnTo>
                      <a:pt x="177" y="1050"/>
                    </a:lnTo>
                    <a:lnTo>
                      <a:pt x="173" y="1059"/>
                    </a:lnTo>
                    <a:lnTo>
                      <a:pt x="168" y="1070"/>
                    </a:lnTo>
                    <a:lnTo>
                      <a:pt x="168" y="1070"/>
                    </a:lnTo>
                    <a:lnTo>
                      <a:pt x="164" y="1082"/>
                    </a:lnTo>
                    <a:lnTo>
                      <a:pt x="164" y="1082"/>
                    </a:lnTo>
                    <a:lnTo>
                      <a:pt x="157" y="1099"/>
                    </a:lnTo>
                    <a:lnTo>
                      <a:pt x="150" y="1114"/>
                    </a:lnTo>
                    <a:lnTo>
                      <a:pt x="143" y="1130"/>
                    </a:lnTo>
                    <a:lnTo>
                      <a:pt x="135" y="1144"/>
                    </a:lnTo>
                    <a:lnTo>
                      <a:pt x="135" y="1144"/>
                    </a:lnTo>
                    <a:lnTo>
                      <a:pt x="122" y="1164"/>
                    </a:lnTo>
                    <a:lnTo>
                      <a:pt x="109" y="1188"/>
                    </a:lnTo>
                    <a:lnTo>
                      <a:pt x="103" y="1201"/>
                    </a:lnTo>
                    <a:lnTo>
                      <a:pt x="98" y="1213"/>
                    </a:lnTo>
                    <a:lnTo>
                      <a:pt x="94" y="1224"/>
                    </a:lnTo>
                    <a:lnTo>
                      <a:pt x="92" y="1234"/>
                    </a:lnTo>
                    <a:lnTo>
                      <a:pt x="92" y="1234"/>
                    </a:lnTo>
                    <a:lnTo>
                      <a:pt x="91" y="1238"/>
                    </a:lnTo>
                    <a:lnTo>
                      <a:pt x="90" y="1241"/>
                    </a:lnTo>
                    <a:lnTo>
                      <a:pt x="88" y="1244"/>
                    </a:lnTo>
                    <a:lnTo>
                      <a:pt x="85" y="1246"/>
                    </a:lnTo>
                    <a:lnTo>
                      <a:pt x="79" y="1250"/>
                    </a:lnTo>
                    <a:lnTo>
                      <a:pt x="73" y="1251"/>
                    </a:lnTo>
                    <a:lnTo>
                      <a:pt x="73" y="1251"/>
                    </a:lnTo>
                    <a:close/>
                  </a:path>
                </a:pathLst>
              </a:custGeom>
              <a:grpFill/>
              <a:ln w="9525">
                <a:solidFill>
                  <a:schemeClr val="accent2"/>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68" name="chenying0907 415"/>
              <p:cNvSpPr/>
              <p:nvPr/>
            </p:nvSpPr>
            <p:spPr bwMode="auto">
              <a:xfrm>
                <a:off x="5618163" y="3146425"/>
                <a:ext cx="193675" cy="657225"/>
              </a:xfrm>
              <a:custGeom>
                <a:avLst/>
                <a:gdLst/>
                <a:ahLst/>
                <a:cxnLst>
                  <a:cxn ang="0">
                    <a:pos x="29" y="1241"/>
                  </a:cxn>
                  <a:cxn ang="0">
                    <a:pos x="21" y="1231"/>
                  </a:cxn>
                  <a:cxn ang="0">
                    <a:pos x="22" y="1216"/>
                  </a:cxn>
                  <a:cxn ang="0">
                    <a:pos x="37" y="1201"/>
                  </a:cxn>
                  <a:cxn ang="0">
                    <a:pos x="66" y="1186"/>
                  </a:cxn>
                  <a:cxn ang="0">
                    <a:pos x="125" y="1154"/>
                  </a:cxn>
                  <a:cxn ang="0">
                    <a:pos x="154" y="1122"/>
                  </a:cxn>
                  <a:cxn ang="0">
                    <a:pos x="200" y="1069"/>
                  </a:cxn>
                  <a:cxn ang="0">
                    <a:pos x="251" y="1009"/>
                  </a:cxn>
                  <a:cxn ang="0">
                    <a:pos x="273" y="965"/>
                  </a:cxn>
                  <a:cxn ang="0">
                    <a:pos x="314" y="827"/>
                  </a:cxn>
                  <a:cxn ang="0">
                    <a:pos x="325" y="757"/>
                  </a:cxn>
                  <a:cxn ang="0">
                    <a:pos x="330" y="644"/>
                  </a:cxn>
                  <a:cxn ang="0">
                    <a:pos x="324" y="570"/>
                  </a:cxn>
                  <a:cxn ang="0">
                    <a:pos x="305" y="434"/>
                  </a:cxn>
                  <a:cxn ang="0">
                    <a:pos x="288" y="354"/>
                  </a:cxn>
                  <a:cxn ang="0">
                    <a:pos x="257" y="277"/>
                  </a:cxn>
                  <a:cxn ang="0">
                    <a:pos x="238" y="239"/>
                  </a:cxn>
                  <a:cxn ang="0">
                    <a:pos x="207" y="198"/>
                  </a:cxn>
                  <a:cxn ang="0">
                    <a:pos x="187" y="173"/>
                  </a:cxn>
                  <a:cxn ang="0">
                    <a:pos x="167" y="148"/>
                  </a:cxn>
                  <a:cxn ang="0">
                    <a:pos x="132" y="123"/>
                  </a:cxn>
                  <a:cxn ang="0">
                    <a:pos x="63" y="65"/>
                  </a:cxn>
                  <a:cxn ang="0">
                    <a:pos x="13" y="39"/>
                  </a:cxn>
                  <a:cxn ang="0">
                    <a:pos x="1" y="27"/>
                  </a:cxn>
                  <a:cxn ang="0">
                    <a:pos x="1" y="13"/>
                  </a:cxn>
                  <a:cxn ang="0">
                    <a:pos x="8" y="2"/>
                  </a:cxn>
                  <a:cxn ang="0">
                    <a:pos x="23" y="1"/>
                  </a:cxn>
                  <a:cxn ang="0">
                    <a:pos x="34" y="9"/>
                  </a:cxn>
                  <a:cxn ang="0">
                    <a:pos x="64" y="23"/>
                  </a:cxn>
                  <a:cxn ang="0">
                    <a:pos x="139" y="80"/>
                  </a:cxn>
                  <a:cxn ang="0">
                    <a:pos x="178" y="111"/>
                  </a:cxn>
                  <a:cxn ang="0">
                    <a:pos x="234" y="172"/>
                  </a:cxn>
                  <a:cxn ang="0">
                    <a:pos x="281" y="244"/>
                  </a:cxn>
                  <a:cxn ang="0">
                    <a:pos x="313" y="317"/>
                  </a:cxn>
                  <a:cxn ang="0">
                    <a:pos x="342" y="432"/>
                  </a:cxn>
                  <a:cxn ang="0">
                    <a:pos x="356" y="550"/>
                  </a:cxn>
                  <a:cxn ang="0">
                    <a:pos x="366" y="650"/>
                  </a:cxn>
                  <a:cxn ang="0">
                    <a:pos x="364" y="730"/>
                  </a:cxn>
                  <a:cxn ang="0">
                    <a:pos x="361" y="791"/>
                  </a:cxn>
                  <a:cxn ang="0">
                    <a:pos x="348" y="839"/>
                  </a:cxn>
                  <a:cxn ang="0">
                    <a:pos x="325" y="927"/>
                  </a:cxn>
                  <a:cxn ang="0">
                    <a:pos x="304" y="984"/>
                  </a:cxn>
                  <a:cxn ang="0">
                    <a:pos x="258" y="1059"/>
                  </a:cxn>
                  <a:cxn ang="0">
                    <a:pos x="192" y="1135"/>
                  </a:cxn>
                  <a:cxn ang="0">
                    <a:pos x="170" y="1160"/>
                  </a:cxn>
                  <a:cxn ang="0">
                    <a:pos x="132" y="1196"/>
                  </a:cxn>
                  <a:cxn ang="0">
                    <a:pos x="104" y="1207"/>
                  </a:cxn>
                  <a:cxn ang="0">
                    <a:pos x="65" y="1224"/>
                  </a:cxn>
                  <a:cxn ang="0">
                    <a:pos x="53" y="1235"/>
                  </a:cxn>
                  <a:cxn ang="0">
                    <a:pos x="39" y="1244"/>
                  </a:cxn>
                </a:cxnLst>
                <a:rect l="0" t="0" r="r" b="b"/>
                <a:pathLst>
                  <a:path w="366" h="1244">
                    <a:moveTo>
                      <a:pt x="39" y="1244"/>
                    </a:moveTo>
                    <a:lnTo>
                      <a:pt x="39" y="1244"/>
                    </a:lnTo>
                    <a:lnTo>
                      <a:pt x="34" y="1243"/>
                    </a:lnTo>
                    <a:lnTo>
                      <a:pt x="29" y="1241"/>
                    </a:lnTo>
                    <a:lnTo>
                      <a:pt x="25" y="1238"/>
                    </a:lnTo>
                    <a:lnTo>
                      <a:pt x="22" y="1234"/>
                    </a:lnTo>
                    <a:lnTo>
                      <a:pt x="22" y="1234"/>
                    </a:lnTo>
                    <a:lnTo>
                      <a:pt x="21" y="1231"/>
                    </a:lnTo>
                    <a:lnTo>
                      <a:pt x="20" y="1227"/>
                    </a:lnTo>
                    <a:lnTo>
                      <a:pt x="20" y="1222"/>
                    </a:lnTo>
                    <a:lnTo>
                      <a:pt x="22" y="1216"/>
                    </a:lnTo>
                    <a:lnTo>
                      <a:pt x="22" y="1216"/>
                    </a:lnTo>
                    <a:lnTo>
                      <a:pt x="25" y="1211"/>
                    </a:lnTo>
                    <a:lnTo>
                      <a:pt x="29" y="1207"/>
                    </a:lnTo>
                    <a:lnTo>
                      <a:pt x="33" y="1204"/>
                    </a:lnTo>
                    <a:lnTo>
                      <a:pt x="37" y="1201"/>
                    </a:lnTo>
                    <a:lnTo>
                      <a:pt x="48" y="1195"/>
                    </a:lnTo>
                    <a:lnTo>
                      <a:pt x="59" y="1190"/>
                    </a:lnTo>
                    <a:lnTo>
                      <a:pt x="66" y="1186"/>
                    </a:lnTo>
                    <a:lnTo>
                      <a:pt x="66" y="1186"/>
                    </a:lnTo>
                    <a:lnTo>
                      <a:pt x="91" y="1175"/>
                    </a:lnTo>
                    <a:lnTo>
                      <a:pt x="103" y="1169"/>
                    </a:lnTo>
                    <a:lnTo>
                      <a:pt x="115" y="1162"/>
                    </a:lnTo>
                    <a:lnTo>
                      <a:pt x="125" y="1154"/>
                    </a:lnTo>
                    <a:lnTo>
                      <a:pt x="135" y="1145"/>
                    </a:lnTo>
                    <a:lnTo>
                      <a:pt x="145" y="1135"/>
                    </a:lnTo>
                    <a:lnTo>
                      <a:pt x="154" y="1122"/>
                    </a:lnTo>
                    <a:lnTo>
                      <a:pt x="154" y="1122"/>
                    </a:lnTo>
                    <a:lnTo>
                      <a:pt x="165" y="1108"/>
                    </a:lnTo>
                    <a:lnTo>
                      <a:pt x="177" y="1095"/>
                    </a:lnTo>
                    <a:lnTo>
                      <a:pt x="200" y="1069"/>
                    </a:lnTo>
                    <a:lnTo>
                      <a:pt x="200" y="1069"/>
                    </a:lnTo>
                    <a:lnTo>
                      <a:pt x="218" y="1050"/>
                    </a:lnTo>
                    <a:lnTo>
                      <a:pt x="236" y="1030"/>
                    </a:lnTo>
                    <a:lnTo>
                      <a:pt x="244" y="1020"/>
                    </a:lnTo>
                    <a:lnTo>
                      <a:pt x="251" y="1009"/>
                    </a:lnTo>
                    <a:lnTo>
                      <a:pt x="258" y="997"/>
                    </a:lnTo>
                    <a:lnTo>
                      <a:pt x="263" y="985"/>
                    </a:lnTo>
                    <a:lnTo>
                      <a:pt x="263" y="985"/>
                    </a:lnTo>
                    <a:lnTo>
                      <a:pt x="273" y="965"/>
                    </a:lnTo>
                    <a:lnTo>
                      <a:pt x="280" y="946"/>
                    </a:lnTo>
                    <a:lnTo>
                      <a:pt x="293" y="905"/>
                    </a:lnTo>
                    <a:lnTo>
                      <a:pt x="305" y="866"/>
                    </a:lnTo>
                    <a:lnTo>
                      <a:pt x="314" y="827"/>
                    </a:lnTo>
                    <a:lnTo>
                      <a:pt x="314" y="827"/>
                    </a:lnTo>
                    <a:lnTo>
                      <a:pt x="319" y="804"/>
                    </a:lnTo>
                    <a:lnTo>
                      <a:pt x="323" y="780"/>
                    </a:lnTo>
                    <a:lnTo>
                      <a:pt x="325" y="757"/>
                    </a:lnTo>
                    <a:lnTo>
                      <a:pt x="327" y="734"/>
                    </a:lnTo>
                    <a:lnTo>
                      <a:pt x="330" y="711"/>
                    </a:lnTo>
                    <a:lnTo>
                      <a:pt x="330" y="689"/>
                    </a:lnTo>
                    <a:lnTo>
                      <a:pt x="330" y="644"/>
                    </a:lnTo>
                    <a:lnTo>
                      <a:pt x="330" y="644"/>
                    </a:lnTo>
                    <a:lnTo>
                      <a:pt x="328" y="619"/>
                    </a:lnTo>
                    <a:lnTo>
                      <a:pt x="327" y="595"/>
                    </a:lnTo>
                    <a:lnTo>
                      <a:pt x="324" y="570"/>
                    </a:lnTo>
                    <a:lnTo>
                      <a:pt x="322" y="545"/>
                    </a:lnTo>
                    <a:lnTo>
                      <a:pt x="315" y="496"/>
                    </a:lnTo>
                    <a:lnTo>
                      <a:pt x="307" y="447"/>
                    </a:lnTo>
                    <a:lnTo>
                      <a:pt x="305" y="434"/>
                    </a:lnTo>
                    <a:lnTo>
                      <a:pt x="305" y="434"/>
                    </a:lnTo>
                    <a:lnTo>
                      <a:pt x="298" y="394"/>
                    </a:lnTo>
                    <a:lnTo>
                      <a:pt x="293" y="374"/>
                    </a:lnTo>
                    <a:lnTo>
                      <a:pt x="288" y="354"/>
                    </a:lnTo>
                    <a:lnTo>
                      <a:pt x="282" y="333"/>
                    </a:lnTo>
                    <a:lnTo>
                      <a:pt x="275" y="314"/>
                    </a:lnTo>
                    <a:lnTo>
                      <a:pt x="267" y="295"/>
                    </a:lnTo>
                    <a:lnTo>
                      <a:pt x="257" y="277"/>
                    </a:lnTo>
                    <a:lnTo>
                      <a:pt x="257" y="277"/>
                    </a:lnTo>
                    <a:lnTo>
                      <a:pt x="246" y="256"/>
                    </a:lnTo>
                    <a:lnTo>
                      <a:pt x="246" y="256"/>
                    </a:lnTo>
                    <a:lnTo>
                      <a:pt x="238" y="239"/>
                    </a:lnTo>
                    <a:lnTo>
                      <a:pt x="229" y="224"/>
                    </a:lnTo>
                    <a:lnTo>
                      <a:pt x="219" y="210"/>
                    </a:lnTo>
                    <a:lnTo>
                      <a:pt x="213" y="203"/>
                    </a:lnTo>
                    <a:lnTo>
                      <a:pt x="207" y="198"/>
                    </a:lnTo>
                    <a:lnTo>
                      <a:pt x="207" y="198"/>
                    </a:lnTo>
                    <a:lnTo>
                      <a:pt x="201" y="193"/>
                    </a:lnTo>
                    <a:lnTo>
                      <a:pt x="196" y="187"/>
                    </a:lnTo>
                    <a:lnTo>
                      <a:pt x="187" y="173"/>
                    </a:lnTo>
                    <a:lnTo>
                      <a:pt x="187" y="173"/>
                    </a:lnTo>
                    <a:lnTo>
                      <a:pt x="181" y="165"/>
                    </a:lnTo>
                    <a:lnTo>
                      <a:pt x="175" y="157"/>
                    </a:lnTo>
                    <a:lnTo>
                      <a:pt x="167" y="148"/>
                    </a:lnTo>
                    <a:lnTo>
                      <a:pt x="160" y="143"/>
                    </a:lnTo>
                    <a:lnTo>
                      <a:pt x="160" y="143"/>
                    </a:lnTo>
                    <a:lnTo>
                      <a:pt x="146" y="133"/>
                    </a:lnTo>
                    <a:lnTo>
                      <a:pt x="132" y="123"/>
                    </a:lnTo>
                    <a:lnTo>
                      <a:pt x="105" y="100"/>
                    </a:lnTo>
                    <a:lnTo>
                      <a:pt x="105" y="100"/>
                    </a:lnTo>
                    <a:lnTo>
                      <a:pt x="85" y="82"/>
                    </a:lnTo>
                    <a:lnTo>
                      <a:pt x="63" y="65"/>
                    </a:lnTo>
                    <a:lnTo>
                      <a:pt x="52" y="57"/>
                    </a:lnTo>
                    <a:lnTo>
                      <a:pt x="39" y="50"/>
                    </a:lnTo>
                    <a:lnTo>
                      <a:pt x="27" y="44"/>
                    </a:lnTo>
                    <a:lnTo>
                      <a:pt x="13" y="39"/>
                    </a:lnTo>
                    <a:lnTo>
                      <a:pt x="13" y="39"/>
                    </a:lnTo>
                    <a:lnTo>
                      <a:pt x="8" y="37"/>
                    </a:lnTo>
                    <a:lnTo>
                      <a:pt x="4" y="33"/>
                    </a:lnTo>
                    <a:lnTo>
                      <a:pt x="1" y="27"/>
                    </a:lnTo>
                    <a:lnTo>
                      <a:pt x="0" y="21"/>
                    </a:lnTo>
                    <a:lnTo>
                      <a:pt x="0" y="17"/>
                    </a:lnTo>
                    <a:lnTo>
                      <a:pt x="0" y="17"/>
                    </a:lnTo>
                    <a:lnTo>
                      <a:pt x="1" y="13"/>
                    </a:lnTo>
                    <a:lnTo>
                      <a:pt x="2" y="9"/>
                    </a:lnTo>
                    <a:lnTo>
                      <a:pt x="4" y="6"/>
                    </a:lnTo>
                    <a:lnTo>
                      <a:pt x="6" y="4"/>
                    </a:lnTo>
                    <a:lnTo>
                      <a:pt x="8" y="2"/>
                    </a:lnTo>
                    <a:lnTo>
                      <a:pt x="11" y="1"/>
                    </a:lnTo>
                    <a:lnTo>
                      <a:pt x="19" y="0"/>
                    </a:lnTo>
                    <a:lnTo>
                      <a:pt x="19" y="0"/>
                    </a:lnTo>
                    <a:lnTo>
                      <a:pt x="23" y="1"/>
                    </a:lnTo>
                    <a:lnTo>
                      <a:pt x="27" y="2"/>
                    </a:lnTo>
                    <a:lnTo>
                      <a:pt x="31" y="4"/>
                    </a:lnTo>
                    <a:lnTo>
                      <a:pt x="33" y="7"/>
                    </a:lnTo>
                    <a:lnTo>
                      <a:pt x="34" y="9"/>
                    </a:lnTo>
                    <a:lnTo>
                      <a:pt x="36" y="9"/>
                    </a:lnTo>
                    <a:lnTo>
                      <a:pt x="36" y="9"/>
                    </a:lnTo>
                    <a:lnTo>
                      <a:pt x="51" y="15"/>
                    </a:lnTo>
                    <a:lnTo>
                      <a:pt x="64" y="23"/>
                    </a:lnTo>
                    <a:lnTo>
                      <a:pt x="77" y="32"/>
                    </a:lnTo>
                    <a:lnTo>
                      <a:pt x="90" y="40"/>
                    </a:lnTo>
                    <a:lnTo>
                      <a:pt x="115" y="60"/>
                    </a:lnTo>
                    <a:lnTo>
                      <a:pt x="139" y="80"/>
                    </a:lnTo>
                    <a:lnTo>
                      <a:pt x="139" y="80"/>
                    </a:lnTo>
                    <a:lnTo>
                      <a:pt x="158" y="96"/>
                    </a:lnTo>
                    <a:lnTo>
                      <a:pt x="178" y="111"/>
                    </a:lnTo>
                    <a:lnTo>
                      <a:pt x="178" y="111"/>
                    </a:lnTo>
                    <a:lnTo>
                      <a:pt x="193" y="125"/>
                    </a:lnTo>
                    <a:lnTo>
                      <a:pt x="208" y="139"/>
                    </a:lnTo>
                    <a:lnTo>
                      <a:pt x="222" y="156"/>
                    </a:lnTo>
                    <a:lnTo>
                      <a:pt x="234" y="172"/>
                    </a:lnTo>
                    <a:lnTo>
                      <a:pt x="247" y="190"/>
                    </a:lnTo>
                    <a:lnTo>
                      <a:pt x="258" y="208"/>
                    </a:lnTo>
                    <a:lnTo>
                      <a:pt x="281" y="244"/>
                    </a:lnTo>
                    <a:lnTo>
                      <a:pt x="281" y="244"/>
                    </a:lnTo>
                    <a:lnTo>
                      <a:pt x="290" y="262"/>
                    </a:lnTo>
                    <a:lnTo>
                      <a:pt x="299" y="281"/>
                    </a:lnTo>
                    <a:lnTo>
                      <a:pt x="307" y="298"/>
                    </a:lnTo>
                    <a:lnTo>
                      <a:pt x="313" y="317"/>
                    </a:lnTo>
                    <a:lnTo>
                      <a:pt x="319" y="335"/>
                    </a:lnTo>
                    <a:lnTo>
                      <a:pt x="325" y="355"/>
                    </a:lnTo>
                    <a:lnTo>
                      <a:pt x="335" y="393"/>
                    </a:lnTo>
                    <a:lnTo>
                      <a:pt x="342" y="432"/>
                    </a:lnTo>
                    <a:lnTo>
                      <a:pt x="347" y="472"/>
                    </a:lnTo>
                    <a:lnTo>
                      <a:pt x="352" y="511"/>
                    </a:lnTo>
                    <a:lnTo>
                      <a:pt x="356" y="550"/>
                    </a:lnTo>
                    <a:lnTo>
                      <a:pt x="356" y="550"/>
                    </a:lnTo>
                    <a:lnTo>
                      <a:pt x="364" y="615"/>
                    </a:lnTo>
                    <a:lnTo>
                      <a:pt x="364" y="615"/>
                    </a:lnTo>
                    <a:lnTo>
                      <a:pt x="365" y="633"/>
                    </a:lnTo>
                    <a:lnTo>
                      <a:pt x="366" y="650"/>
                    </a:lnTo>
                    <a:lnTo>
                      <a:pt x="365" y="686"/>
                    </a:lnTo>
                    <a:lnTo>
                      <a:pt x="365" y="686"/>
                    </a:lnTo>
                    <a:lnTo>
                      <a:pt x="364" y="723"/>
                    </a:lnTo>
                    <a:lnTo>
                      <a:pt x="364" y="730"/>
                    </a:lnTo>
                    <a:lnTo>
                      <a:pt x="364" y="730"/>
                    </a:lnTo>
                    <a:lnTo>
                      <a:pt x="364" y="751"/>
                    </a:lnTo>
                    <a:lnTo>
                      <a:pt x="363" y="770"/>
                    </a:lnTo>
                    <a:lnTo>
                      <a:pt x="361" y="791"/>
                    </a:lnTo>
                    <a:lnTo>
                      <a:pt x="358" y="800"/>
                    </a:lnTo>
                    <a:lnTo>
                      <a:pt x="355" y="810"/>
                    </a:lnTo>
                    <a:lnTo>
                      <a:pt x="355" y="810"/>
                    </a:lnTo>
                    <a:lnTo>
                      <a:pt x="348" y="839"/>
                    </a:lnTo>
                    <a:lnTo>
                      <a:pt x="341" y="868"/>
                    </a:lnTo>
                    <a:lnTo>
                      <a:pt x="341" y="868"/>
                    </a:lnTo>
                    <a:lnTo>
                      <a:pt x="334" y="897"/>
                    </a:lnTo>
                    <a:lnTo>
                      <a:pt x="325" y="927"/>
                    </a:lnTo>
                    <a:lnTo>
                      <a:pt x="316" y="956"/>
                    </a:lnTo>
                    <a:lnTo>
                      <a:pt x="310" y="971"/>
                    </a:lnTo>
                    <a:lnTo>
                      <a:pt x="304" y="984"/>
                    </a:lnTo>
                    <a:lnTo>
                      <a:pt x="304" y="984"/>
                    </a:lnTo>
                    <a:lnTo>
                      <a:pt x="294" y="1004"/>
                    </a:lnTo>
                    <a:lnTo>
                      <a:pt x="283" y="1022"/>
                    </a:lnTo>
                    <a:lnTo>
                      <a:pt x="271" y="1041"/>
                    </a:lnTo>
                    <a:lnTo>
                      <a:pt x="258" y="1059"/>
                    </a:lnTo>
                    <a:lnTo>
                      <a:pt x="244" y="1078"/>
                    </a:lnTo>
                    <a:lnTo>
                      <a:pt x="228" y="1097"/>
                    </a:lnTo>
                    <a:lnTo>
                      <a:pt x="211" y="1115"/>
                    </a:lnTo>
                    <a:lnTo>
                      <a:pt x="192" y="1135"/>
                    </a:lnTo>
                    <a:lnTo>
                      <a:pt x="192" y="1135"/>
                    </a:lnTo>
                    <a:lnTo>
                      <a:pt x="181" y="1147"/>
                    </a:lnTo>
                    <a:lnTo>
                      <a:pt x="170" y="1160"/>
                    </a:lnTo>
                    <a:lnTo>
                      <a:pt x="170" y="1160"/>
                    </a:lnTo>
                    <a:lnTo>
                      <a:pt x="161" y="1171"/>
                    </a:lnTo>
                    <a:lnTo>
                      <a:pt x="151" y="1181"/>
                    </a:lnTo>
                    <a:lnTo>
                      <a:pt x="139" y="1191"/>
                    </a:lnTo>
                    <a:lnTo>
                      <a:pt x="132" y="1196"/>
                    </a:lnTo>
                    <a:lnTo>
                      <a:pt x="124" y="1200"/>
                    </a:lnTo>
                    <a:lnTo>
                      <a:pt x="124" y="1200"/>
                    </a:lnTo>
                    <a:lnTo>
                      <a:pt x="116" y="1203"/>
                    </a:lnTo>
                    <a:lnTo>
                      <a:pt x="104" y="1207"/>
                    </a:lnTo>
                    <a:lnTo>
                      <a:pt x="104" y="1207"/>
                    </a:lnTo>
                    <a:lnTo>
                      <a:pt x="87" y="1213"/>
                    </a:lnTo>
                    <a:lnTo>
                      <a:pt x="71" y="1221"/>
                    </a:lnTo>
                    <a:lnTo>
                      <a:pt x="65" y="1224"/>
                    </a:lnTo>
                    <a:lnTo>
                      <a:pt x="60" y="1228"/>
                    </a:lnTo>
                    <a:lnTo>
                      <a:pt x="56" y="1231"/>
                    </a:lnTo>
                    <a:lnTo>
                      <a:pt x="53" y="1235"/>
                    </a:lnTo>
                    <a:lnTo>
                      <a:pt x="53" y="1235"/>
                    </a:lnTo>
                    <a:lnTo>
                      <a:pt x="50" y="1240"/>
                    </a:lnTo>
                    <a:lnTo>
                      <a:pt x="47" y="1242"/>
                    </a:lnTo>
                    <a:lnTo>
                      <a:pt x="42" y="1243"/>
                    </a:lnTo>
                    <a:lnTo>
                      <a:pt x="39" y="1244"/>
                    </a:lnTo>
                    <a:lnTo>
                      <a:pt x="39" y="1244"/>
                    </a:lnTo>
                    <a:close/>
                  </a:path>
                </a:pathLst>
              </a:custGeom>
              <a:solidFill>
                <a:schemeClr val="tx1"/>
              </a:solidFill>
              <a:ln w="9525">
                <a:solidFill>
                  <a:schemeClr val="accent2"/>
                </a:solidFill>
                <a:round/>
              </a:ln>
            </p:spPr>
            <p:txBody>
              <a:bodyPr vert="horz" wrap="square" lIns="121920" tIns="60960" rIns="121920" bIns="60960" numCol="1" anchor="t" anchorCtr="0" compatLnSpc="1"/>
              <a:lstStyle/>
              <a:p>
                <a:endParaRPr lang="zh-CN" altLang="en-US" dirty="0">
                  <a:solidFill>
                    <a:srgbClr val="605448"/>
                  </a:solidFill>
                </a:endParaRPr>
              </a:p>
            </p:txBody>
          </p:sp>
        </p:grpSp>
      </p:grpSp>
      <p:grpSp>
        <p:nvGrpSpPr>
          <p:cNvPr id="69" name="chenying0907 68"/>
          <p:cNvGrpSpPr/>
          <p:nvPr/>
        </p:nvGrpSpPr>
        <p:grpSpPr>
          <a:xfrm>
            <a:off x="5987898" y="2004318"/>
            <a:ext cx="1361449" cy="1375586"/>
            <a:chOff x="8033559" y="2959834"/>
            <a:chExt cx="1815265" cy="1833549"/>
          </a:xfrm>
          <a:solidFill>
            <a:srgbClr val="005188"/>
          </a:solidFill>
        </p:grpSpPr>
        <p:sp>
          <p:nvSpPr>
            <p:cNvPr id="70" name="椭圆 31"/>
            <p:cNvSpPr/>
            <p:nvPr/>
          </p:nvSpPr>
          <p:spPr>
            <a:xfrm rot="15654318">
              <a:off x="8024417" y="2968976"/>
              <a:ext cx="1833549" cy="181526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Lst>
              <a:ahLst/>
              <a:cxnLst>
                <a:cxn ang="0">
                  <a:pos x="connsiteX0-321" y="connsiteY0-322"/>
                </a:cxn>
                <a:cxn ang="0">
                  <a:pos x="connsiteX1-323" y="connsiteY1-324"/>
                </a:cxn>
                <a:cxn ang="0">
                  <a:pos x="connsiteX2-325" y="connsiteY2-326"/>
                </a:cxn>
                <a:cxn ang="0">
                  <a:pos x="connsiteX3-327" y="connsiteY3-328"/>
                </a:cxn>
                <a:cxn ang="0">
                  <a:pos x="connsiteX4-329" y="connsiteY4-330"/>
                </a:cxn>
                <a:cxn ang="0">
                  <a:pos x="connsiteX5-331" y="connsiteY5-332"/>
                </a:cxn>
              </a:cxnLst>
              <a:rect l="l" t="t" r="r" b="b"/>
              <a:pathLst>
                <a:path w="660438" h="653852">
                  <a:moveTo>
                    <a:pt x="128078" y="64927"/>
                  </a:moveTo>
                  <a:cubicBezTo>
                    <a:pt x="200406" y="22404"/>
                    <a:pt x="266694" y="-24807"/>
                    <a:pt x="410712" y="15051"/>
                  </a:cubicBezTo>
                  <a:cubicBezTo>
                    <a:pt x="554730" y="54909"/>
                    <a:pt x="671038" y="190221"/>
                    <a:pt x="659670" y="337329"/>
                  </a:cubicBezTo>
                  <a:cubicBezTo>
                    <a:pt x="648302" y="484437"/>
                    <a:pt x="512709" y="653852"/>
                    <a:pt x="331423" y="653852"/>
                  </a:cubicBezTo>
                  <a:cubicBezTo>
                    <a:pt x="150137" y="653852"/>
                    <a:pt x="14721" y="457153"/>
                    <a:pt x="3176" y="337329"/>
                  </a:cubicBezTo>
                  <a:cubicBezTo>
                    <a:pt x="-8369" y="217505"/>
                    <a:pt x="11590" y="209227"/>
                    <a:pt x="62645" y="134413"/>
                  </a:cubicBezTo>
                </a:path>
              </a:pathLst>
            </a:custGeom>
            <a:noFill/>
            <a:ln w="25400" cap="rnd">
              <a:solidFill>
                <a:schemeClr val="accent2"/>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605448"/>
                </a:solidFill>
              </a:endParaRPr>
            </a:p>
          </p:txBody>
        </p:sp>
        <p:grpSp>
          <p:nvGrpSpPr>
            <p:cNvPr id="71" name="chenying0907 70"/>
            <p:cNvGrpSpPr/>
            <p:nvPr/>
          </p:nvGrpSpPr>
          <p:grpSpPr>
            <a:xfrm>
              <a:off x="8685982" y="3620965"/>
              <a:ext cx="586619" cy="599465"/>
              <a:chOff x="5268913" y="4124325"/>
              <a:chExt cx="652463" cy="666751"/>
            </a:xfrm>
            <a:grpFill/>
          </p:grpSpPr>
          <p:sp>
            <p:nvSpPr>
              <p:cNvPr id="72" name="chenying0907 719"/>
              <p:cNvSpPr/>
              <p:nvPr/>
            </p:nvSpPr>
            <p:spPr bwMode="auto">
              <a:xfrm>
                <a:off x="5356226" y="4351338"/>
                <a:ext cx="9525" cy="57150"/>
              </a:xfrm>
              <a:custGeom>
                <a:avLst/>
                <a:gdLst/>
                <a:ahLst/>
                <a:cxnLst>
                  <a:cxn ang="0">
                    <a:pos x="9" y="3"/>
                  </a:cxn>
                  <a:cxn ang="0">
                    <a:pos x="9" y="3"/>
                  </a:cxn>
                  <a:cxn ang="0">
                    <a:pos x="8" y="1"/>
                  </a:cxn>
                  <a:cxn ang="0">
                    <a:pos x="7" y="0"/>
                  </a:cxn>
                  <a:cxn ang="0">
                    <a:pos x="3" y="0"/>
                  </a:cxn>
                  <a:cxn ang="0">
                    <a:pos x="2" y="0"/>
                  </a:cxn>
                  <a:cxn ang="0">
                    <a:pos x="0" y="2"/>
                  </a:cxn>
                  <a:cxn ang="0">
                    <a:pos x="0" y="3"/>
                  </a:cxn>
                  <a:cxn ang="0">
                    <a:pos x="0" y="5"/>
                  </a:cxn>
                  <a:cxn ang="0">
                    <a:pos x="0" y="5"/>
                  </a:cxn>
                  <a:cxn ang="0">
                    <a:pos x="4" y="15"/>
                  </a:cxn>
                  <a:cxn ang="0">
                    <a:pos x="7" y="25"/>
                  </a:cxn>
                  <a:cxn ang="0">
                    <a:pos x="9" y="35"/>
                  </a:cxn>
                  <a:cxn ang="0">
                    <a:pos x="11" y="46"/>
                  </a:cxn>
                  <a:cxn ang="0">
                    <a:pos x="11" y="46"/>
                  </a:cxn>
                  <a:cxn ang="0">
                    <a:pos x="11" y="53"/>
                  </a:cxn>
                  <a:cxn ang="0">
                    <a:pos x="9" y="60"/>
                  </a:cxn>
                  <a:cxn ang="0">
                    <a:pos x="6" y="75"/>
                  </a:cxn>
                  <a:cxn ang="0">
                    <a:pos x="2" y="89"/>
                  </a:cxn>
                  <a:cxn ang="0">
                    <a:pos x="1" y="96"/>
                  </a:cxn>
                  <a:cxn ang="0">
                    <a:pos x="0" y="104"/>
                  </a:cxn>
                  <a:cxn ang="0">
                    <a:pos x="0" y="104"/>
                  </a:cxn>
                  <a:cxn ang="0">
                    <a:pos x="0" y="106"/>
                  </a:cxn>
                  <a:cxn ang="0">
                    <a:pos x="1" y="108"/>
                  </a:cxn>
                  <a:cxn ang="0">
                    <a:pos x="3" y="108"/>
                  </a:cxn>
                  <a:cxn ang="0">
                    <a:pos x="5" y="109"/>
                  </a:cxn>
                  <a:cxn ang="0">
                    <a:pos x="6" y="108"/>
                  </a:cxn>
                  <a:cxn ang="0">
                    <a:pos x="8" y="108"/>
                  </a:cxn>
                  <a:cxn ang="0">
                    <a:pos x="9" y="106"/>
                  </a:cxn>
                  <a:cxn ang="0">
                    <a:pos x="9" y="104"/>
                  </a:cxn>
                  <a:cxn ang="0">
                    <a:pos x="9" y="104"/>
                  </a:cxn>
                  <a:cxn ang="0">
                    <a:pos x="12" y="89"/>
                  </a:cxn>
                  <a:cxn ang="0">
                    <a:pos x="15" y="75"/>
                  </a:cxn>
                  <a:cxn ang="0">
                    <a:pos x="18" y="60"/>
                  </a:cxn>
                  <a:cxn ang="0">
                    <a:pos x="20" y="46"/>
                  </a:cxn>
                  <a:cxn ang="0">
                    <a:pos x="20" y="46"/>
                  </a:cxn>
                  <a:cxn ang="0">
                    <a:pos x="20" y="41"/>
                  </a:cxn>
                  <a:cxn ang="0">
                    <a:pos x="20" y="35"/>
                  </a:cxn>
                  <a:cxn ang="0">
                    <a:pos x="18" y="24"/>
                  </a:cxn>
                  <a:cxn ang="0">
                    <a:pos x="14" y="13"/>
                  </a:cxn>
                  <a:cxn ang="0">
                    <a:pos x="9" y="3"/>
                  </a:cxn>
                  <a:cxn ang="0">
                    <a:pos x="9" y="3"/>
                  </a:cxn>
                </a:cxnLst>
                <a:rect l="0" t="0" r="r" b="b"/>
                <a:pathLst>
                  <a:path w="20" h="109">
                    <a:moveTo>
                      <a:pt x="9" y="3"/>
                    </a:moveTo>
                    <a:lnTo>
                      <a:pt x="9" y="3"/>
                    </a:lnTo>
                    <a:lnTo>
                      <a:pt x="8" y="1"/>
                    </a:lnTo>
                    <a:lnTo>
                      <a:pt x="7" y="0"/>
                    </a:lnTo>
                    <a:lnTo>
                      <a:pt x="3" y="0"/>
                    </a:lnTo>
                    <a:lnTo>
                      <a:pt x="2" y="0"/>
                    </a:lnTo>
                    <a:lnTo>
                      <a:pt x="0" y="2"/>
                    </a:lnTo>
                    <a:lnTo>
                      <a:pt x="0" y="3"/>
                    </a:lnTo>
                    <a:lnTo>
                      <a:pt x="0" y="5"/>
                    </a:lnTo>
                    <a:lnTo>
                      <a:pt x="0" y="5"/>
                    </a:lnTo>
                    <a:lnTo>
                      <a:pt x="4" y="15"/>
                    </a:lnTo>
                    <a:lnTo>
                      <a:pt x="7" y="25"/>
                    </a:lnTo>
                    <a:lnTo>
                      <a:pt x="9" y="35"/>
                    </a:lnTo>
                    <a:lnTo>
                      <a:pt x="11" y="46"/>
                    </a:lnTo>
                    <a:lnTo>
                      <a:pt x="11" y="46"/>
                    </a:lnTo>
                    <a:lnTo>
                      <a:pt x="11" y="53"/>
                    </a:lnTo>
                    <a:lnTo>
                      <a:pt x="9" y="60"/>
                    </a:lnTo>
                    <a:lnTo>
                      <a:pt x="6" y="75"/>
                    </a:lnTo>
                    <a:lnTo>
                      <a:pt x="2" y="89"/>
                    </a:lnTo>
                    <a:lnTo>
                      <a:pt x="1" y="96"/>
                    </a:lnTo>
                    <a:lnTo>
                      <a:pt x="0" y="104"/>
                    </a:lnTo>
                    <a:lnTo>
                      <a:pt x="0" y="104"/>
                    </a:lnTo>
                    <a:lnTo>
                      <a:pt x="0" y="106"/>
                    </a:lnTo>
                    <a:lnTo>
                      <a:pt x="1" y="108"/>
                    </a:lnTo>
                    <a:lnTo>
                      <a:pt x="3" y="108"/>
                    </a:lnTo>
                    <a:lnTo>
                      <a:pt x="5" y="109"/>
                    </a:lnTo>
                    <a:lnTo>
                      <a:pt x="6" y="108"/>
                    </a:lnTo>
                    <a:lnTo>
                      <a:pt x="8" y="108"/>
                    </a:lnTo>
                    <a:lnTo>
                      <a:pt x="9" y="106"/>
                    </a:lnTo>
                    <a:lnTo>
                      <a:pt x="9" y="104"/>
                    </a:lnTo>
                    <a:lnTo>
                      <a:pt x="9" y="104"/>
                    </a:lnTo>
                    <a:lnTo>
                      <a:pt x="12" y="89"/>
                    </a:lnTo>
                    <a:lnTo>
                      <a:pt x="15" y="75"/>
                    </a:lnTo>
                    <a:lnTo>
                      <a:pt x="18" y="60"/>
                    </a:lnTo>
                    <a:lnTo>
                      <a:pt x="20" y="46"/>
                    </a:lnTo>
                    <a:lnTo>
                      <a:pt x="20" y="46"/>
                    </a:lnTo>
                    <a:lnTo>
                      <a:pt x="20" y="41"/>
                    </a:lnTo>
                    <a:lnTo>
                      <a:pt x="20" y="35"/>
                    </a:lnTo>
                    <a:lnTo>
                      <a:pt x="18" y="24"/>
                    </a:lnTo>
                    <a:lnTo>
                      <a:pt x="14" y="13"/>
                    </a:lnTo>
                    <a:lnTo>
                      <a:pt x="9" y="3"/>
                    </a:lnTo>
                    <a:lnTo>
                      <a:pt x="9" y="3"/>
                    </a:lnTo>
                    <a:close/>
                  </a:path>
                </a:pathLst>
              </a:custGeom>
              <a:grpFill/>
              <a:ln w="9525">
                <a:solidFill>
                  <a:schemeClr val="accent2"/>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73" name="chenying0907 720"/>
              <p:cNvSpPr/>
              <p:nvPr/>
            </p:nvSpPr>
            <p:spPr bwMode="auto">
              <a:xfrm>
                <a:off x="5392738" y="4365625"/>
                <a:ext cx="12700" cy="80963"/>
              </a:xfrm>
              <a:custGeom>
                <a:avLst/>
                <a:gdLst/>
                <a:ahLst/>
                <a:cxnLst>
                  <a:cxn ang="0">
                    <a:pos x="25" y="4"/>
                  </a:cxn>
                  <a:cxn ang="0">
                    <a:pos x="25" y="4"/>
                  </a:cxn>
                  <a:cxn ang="0">
                    <a:pos x="25" y="2"/>
                  </a:cxn>
                  <a:cxn ang="0">
                    <a:pos x="24" y="1"/>
                  </a:cxn>
                  <a:cxn ang="0">
                    <a:pos x="22" y="0"/>
                  </a:cxn>
                  <a:cxn ang="0">
                    <a:pos x="21" y="0"/>
                  </a:cxn>
                  <a:cxn ang="0">
                    <a:pos x="19" y="0"/>
                  </a:cxn>
                  <a:cxn ang="0">
                    <a:pos x="17" y="1"/>
                  </a:cxn>
                  <a:cxn ang="0">
                    <a:pos x="16" y="2"/>
                  </a:cxn>
                  <a:cxn ang="0">
                    <a:pos x="16" y="4"/>
                  </a:cxn>
                  <a:cxn ang="0">
                    <a:pos x="16" y="4"/>
                  </a:cxn>
                  <a:cxn ang="0">
                    <a:pos x="14" y="24"/>
                  </a:cxn>
                  <a:cxn ang="0">
                    <a:pos x="11" y="43"/>
                  </a:cxn>
                  <a:cxn ang="0">
                    <a:pos x="4" y="80"/>
                  </a:cxn>
                  <a:cxn ang="0">
                    <a:pos x="4" y="80"/>
                  </a:cxn>
                  <a:cxn ang="0">
                    <a:pos x="1" y="96"/>
                  </a:cxn>
                  <a:cxn ang="0">
                    <a:pos x="0" y="114"/>
                  </a:cxn>
                  <a:cxn ang="0">
                    <a:pos x="1" y="147"/>
                  </a:cxn>
                  <a:cxn ang="0">
                    <a:pos x="1" y="147"/>
                  </a:cxn>
                  <a:cxn ang="0">
                    <a:pos x="1" y="149"/>
                  </a:cxn>
                  <a:cxn ang="0">
                    <a:pos x="2" y="150"/>
                  </a:cxn>
                  <a:cxn ang="0">
                    <a:pos x="5" y="151"/>
                  </a:cxn>
                  <a:cxn ang="0">
                    <a:pos x="7" y="151"/>
                  </a:cxn>
                  <a:cxn ang="0">
                    <a:pos x="8" y="151"/>
                  </a:cxn>
                  <a:cxn ang="0">
                    <a:pos x="10" y="150"/>
                  </a:cxn>
                  <a:cxn ang="0">
                    <a:pos x="11" y="149"/>
                  </a:cxn>
                  <a:cxn ang="0">
                    <a:pos x="11" y="147"/>
                  </a:cxn>
                  <a:cxn ang="0">
                    <a:pos x="11" y="147"/>
                  </a:cxn>
                  <a:cxn ang="0">
                    <a:pos x="11" y="126"/>
                  </a:cxn>
                  <a:cxn ang="0">
                    <a:pos x="11" y="107"/>
                  </a:cxn>
                  <a:cxn ang="0">
                    <a:pos x="13" y="86"/>
                  </a:cxn>
                  <a:cxn ang="0">
                    <a:pos x="16" y="65"/>
                  </a:cxn>
                  <a:cxn ang="0">
                    <a:pos x="16" y="65"/>
                  </a:cxn>
                  <a:cxn ang="0">
                    <a:pos x="22" y="35"/>
                  </a:cxn>
                  <a:cxn ang="0">
                    <a:pos x="24" y="20"/>
                  </a:cxn>
                  <a:cxn ang="0">
                    <a:pos x="25" y="4"/>
                  </a:cxn>
                  <a:cxn ang="0">
                    <a:pos x="25" y="4"/>
                  </a:cxn>
                </a:cxnLst>
                <a:rect l="0" t="0" r="r" b="b"/>
                <a:pathLst>
                  <a:path w="25" h="151">
                    <a:moveTo>
                      <a:pt x="25" y="4"/>
                    </a:moveTo>
                    <a:lnTo>
                      <a:pt x="25" y="4"/>
                    </a:lnTo>
                    <a:lnTo>
                      <a:pt x="25" y="2"/>
                    </a:lnTo>
                    <a:lnTo>
                      <a:pt x="24" y="1"/>
                    </a:lnTo>
                    <a:lnTo>
                      <a:pt x="22" y="0"/>
                    </a:lnTo>
                    <a:lnTo>
                      <a:pt x="21" y="0"/>
                    </a:lnTo>
                    <a:lnTo>
                      <a:pt x="19" y="0"/>
                    </a:lnTo>
                    <a:lnTo>
                      <a:pt x="17" y="1"/>
                    </a:lnTo>
                    <a:lnTo>
                      <a:pt x="16" y="2"/>
                    </a:lnTo>
                    <a:lnTo>
                      <a:pt x="16" y="4"/>
                    </a:lnTo>
                    <a:lnTo>
                      <a:pt x="16" y="4"/>
                    </a:lnTo>
                    <a:lnTo>
                      <a:pt x="14" y="24"/>
                    </a:lnTo>
                    <a:lnTo>
                      <a:pt x="11" y="43"/>
                    </a:lnTo>
                    <a:lnTo>
                      <a:pt x="4" y="80"/>
                    </a:lnTo>
                    <a:lnTo>
                      <a:pt x="4" y="80"/>
                    </a:lnTo>
                    <a:lnTo>
                      <a:pt x="1" y="96"/>
                    </a:lnTo>
                    <a:lnTo>
                      <a:pt x="0" y="114"/>
                    </a:lnTo>
                    <a:lnTo>
                      <a:pt x="1" y="147"/>
                    </a:lnTo>
                    <a:lnTo>
                      <a:pt x="1" y="147"/>
                    </a:lnTo>
                    <a:lnTo>
                      <a:pt x="1" y="149"/>
                    </a:lnTo>
                    <a:lnTo>
                      <a:pt x="2" y="150"/>
                    </a:lnTo>
                    <a:lnTo>
                      <a:pt x="5" y="151"/>
                    </a:lnTo>
                    <a:lnTo>
                      <a:pt x="7" y="151"/>
                    </a:lnTo>
                    <a:lnTo>
                      <a:pt x="8" y="151"/>
                    </a:lnTo>
                    <a:lnTo>
                      <a:pt x="10" y="150"/>
                    </a:lnTo>
                    <a:lnTo>
                      <a:pt x="11" y="149"/>
                    </a:lnTo>
                    <a:lnTo>
                      <a:pt x="11" y="147"/>
                    </a:lnTo>
                    <a:lnTo>
                      <a:pt x="11" y="147"/>
                    </a:lnTo>
                    <a:lnTo>
                      <a:pt x="11" y="126"/>
                    </a:lnTo>
                    <a:lnTo>
                      <a:pt x="11" y="107"/>
                    </a:lnTo>
                    <a:lnTo>
                      <a:pt x="13" y="86"/>
                    </a:lnTo>
                    <a:lnTo>
                      <a:pt x="16" y="65"/>
                    </a:lnTo>
                    <a:lnTo>
                      <a:pt x="16" y="65"/>
                    </a:lnTo>
                    <a:lnTo>
                      <a:pt x="22" y="35"/>
                    </a:lnTo>
                    <a:lnTo>
                      <a:pt x="24" y="20"/>
                    </a:lnTo>
                    <a:lnTo>
                      <a:pt x="25" y="4"/>
                    </a:lnTo>
                    <a:lnTo>
                      <a:pt x="25" y="4"/>
                    </a:lnTo>
                    <a:close/>
                  </a:path>
                </a:pathLst>
              </a:custGeom>
              <a:grpFill/>
              <a:ln w="9525">
                <a:solidFill>
                  <a:schemeClr val="accent2"/>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74" name="chenying0907 721"/>
              <p:cNvSpPr/>
              <p:nvPr/>
            </p:nvSpPr>
            <p:spPr bwMode="auto">
              <a:xfrm>
                <a:off x="5421313" y="4389438"/>
                <a:ext cx="19050" cy="84138"/>
              </a:xfrm>
              <a:custGeom>
                <a:avLst/>
                <a:gdLst/>
                <a:ahLst/>
                <a:cxnLst>
                  <a:cxn ang="0">
                    <a:pos x="29" y="2"/>
                  </a:cxn>
                  <a:cxn ang="0">
                    <a:pos x="29" y="2"/>
                  </a:cxn>
                  <a:cxn ang="0">
                    <a:pos x="22" y="16"/>
                  </a:cxn>
                  <a:cxn ang="0">
                    <a:pos x="18" y="30"/>
                  </a:cxn>
                  <a:cxn ang="0">
                    <a:pos x="15" y="46"/>
                  </a:cxn>
                  <a:cxn ang="0">
                    <a:pos x="13" y="61"/>
                  </a:cxn>
                  <a:cxn ang="0">
                    <a:pos x="13" y="61"/>
                  </a:cxn>
                  <a:cxn ang="0">
                    <a:pos x="8" y="85"/>
                  </a:cxn>
                  <a:cxn ang="0">
                    <a:pos x="4" y="109"/>
                  </a:cxn>
                  <a:cxn ang="0">
                    <a:pos x="1" y="133"/>
                  </a:cxn>
                  <a:cxn ang="0">
                    <a:pos x="0" y="157"/>
                  </a:cxn>
                  <a:cxn ang="0">
                    <a:pos x="0" y="157"/>
                  </a:cxn>
                  <a:cxn ang="0">
                    <a:pos x="0" y="158"/>
                  </a:cxn>
                  <a:cxn ang="0">
                    <a:pos x="1" y="160"/>
                  </a:cxn>
                  <a:cxn ang="0">
                    <a:pos x="2" y="161"/>
                  </a:cxn>
                  <a:cxn ang="0">
                    <a:pos x="4" y="161"/>
                  </a:cxn>
                  <a:cxn ang="0">
                    <a:pos x="6" y="161"/>
                  </a:cxn>
                  <a:cxn ang="0">
                    <a:pos x="7" y="160"/>
                  </a:cxn>
                  <a:cxn ang="0">
                    <a:pos x="8" y="158"/>
                  </a:cxn>
                  <a:cxn ang="0">
                    <a:pos x="9" y="157"/>
                  </a:cxn>
                  <a:cxn ang="0">
                    <a:pos x="9" y="157"/>
                  </a:cxn>
                  <a:cxn ang="0">
                    <a:pos x="10" y="137"/>
                  </a:cxn>
                  <a:cxn ang="0">
                    <a:pos x="14" y="117"/>
                  </a:cxn>
                  <a:cxn ang="0">
                    <a:pos x="20" y="78"/>
                  </a:cxn>
                  <a:cxn ang="0">
                    <a:pos x="20" y="78"/>
                  </a:cxn>
                  <a:cxn ang="0">
                    <a:pos x="22" y="59"/>
                  </a:cxn>
                  <a:cxn ang="0">
                    <a:pos x="25" y="42"/>
                  </a:cxn>
                  <a:cxn ang="0">
                    <a:pos x="30" y="24"/>
                  </a:cxn>
                  <a:cxn ang="0">
                    <a:pos x="33" y="15"/>
                  </a:cxn>
                  <a:cxn ang="0">
                    <a:pos x="37" y="7"/>
                  </a:cxn>
                  <a:cxn ang="0">
                    <a:pos x="37" y="7"/>
                  </a:cxn>
                  <a:cxn ang="0">
                    <a:pos x="37" y="5"/>
                  </a:cxn>
                  <a:cxn ang="0">
                    <a:pos x="37" y="3"/>
                  </a:cxn>
                  <a:cxn ang="0">
                    <a:pos x="36" y="2"/>
                  </a:cxn>
                  <a:cxn ang="0">
                    <a:pos x="35" y="1"/>
                  </a:cxn>
                  <a:cxn ang="0">
                    <a:pos x="33" y="0"/>
                  </a:cxn>
                  <a:cxn ang="0">
                    <a:pos x="31" y="0"/>
                  </a:cxn>
                  <a:cxn ang="0">
                    <a:pos x="30" y="1"/>
                  </a:cxn>
                  <a:cxn ang="0">
                    <a:pos x="29" y="2"/>
                  </a:cxn>
                  <a:cxn ang="0">
                    <a:pos x="29" y="2"/>
                  </a:cxn>
                </a:cxnLst>
                <a:rect l="0" t="0" r="r" b="b"/>
                <a:pathLst>
                  <a:path w="37" h="161">
                    <a:moveTo>
                      <a:pt x="29" y="2"/>
                    </a:moveTo>
                    <a:lnTo>
                      <a:pt x="29" y="2"/>
                    </a:lnTo>
                    <a:lnTo>
                      <a:pt x="22" y="16"/>
                    </a:lnTo>
                    <a:lnTo>
                      <a:pt x="18" y="30"/>
                    </a:lnTo>
                    <a:lnTo>
                      <a:pt x="15" y="46"/>
                    </a:lnTo>
                    <a:lnTo>
                      <a:pt x="13" y="61"/>
                    </a:lnTo>
                    <a:lnTo>
                      <a:pt x="13" y="61"/>
                    </a:lnTo>
                    <a:lnTo>
                      <a:pt x="8" y="85"/>
                    </a:lnTo>
                    <a:lnTo>
                      <a:pt x="4" y="109"/>
                    </a:lnTo>
                    <a:lnTo>
                      <a:pt x="1" y="133"/>
                    </a:lnTo>
                    <a:lnTo>
                      <a:pt x="0" y="157"/>
                    </a:lnTo>
                    <a:lnTo>
                      <a:pt x="0" y="157"/>
                    </a:lnTo>
                    <a:lnTo>
                      <a:pt x="0" y="158"/>
                    </a:lnTo>
                    <a:lnTo>
                      <a:pt x="1" y="160"/>
                    </a:lnTo>
                    <a:lnTo>
                      <a:pt x="2" y="161"/>
                    </a:lnTo>
                    <a:lnTo>
                      <a:pt x="4" y="161"/>
                    </a:lnTo>
                    <a:lnTo>
                      <a:pt x="6" y="161"/>
                    </a:lnTo>
                    <a:lnTo>
                      <a:pt x="7" y="160"/>
                    </a:lnTo>
                    <a:lnTo>
                      <a:pt x="8" y="158"/>
                    </a:lnTo>
                    <a:lnTo>
                      <a:pt x="9" y="157"/>
                    </a:lnTo>
                    <a:lnTo>
                      <a:pt x="9" y="157"/>
                    </a:lnTo>
                    <a:lnTo>
                      <a:pt x="10" y="137"/>
                    </a:lnTo>
                    <a:lnTo>
                      <a:pt x="14" y="117"/>
                    </a:lnTo>
                    <a:lnTo>
                      <a:pt x="20" y="78"/>
                    </a:lnTo>
                    <a:lnTo>
                      <a:pt x="20" y="78"/>
                    </a:lnTo>
                    <a:lnTo>
                      <a:pt x="22" y="59"/>
                    </a:lnTo>
                    <a:lnTo>
                      <a:pt x="25" y="42"/>
                    </a:lnTo>
                    <a:lnTo>
                      <a:pt x="30" y="24"/>
                    </a:lnTo>
                    <a:lnTo>
                      <a:pt x="33" y="15"/>
                    </a:lnTo>
                    <a:lnTo>
                      <a:pt x="37" y="7"/>
                    </a:lnTo>
                    <a:lnTo>
                      <a:pt x="37" y="7"/>
                    </a:lnTo>
                    <a:lnTo>
                      <a:pt x="37" y="5"/>
                    </a:lnTo>
                    <a:lnTo>
                      <a:pt x="37" y="3"/>
                    </a:lnTo>
                    <a:lnTo>
                      <a:pt x="36" y="2"/>
                    </a:lnTo>
                    <a:lnTo>
                      <a:pt x="35" y="1"/>
                    </a:lnTo>
                    <a:lnTo>
                      <a:pt x="33" y="0"/>
                    </a:lnTo>
                    <a:lnTo>
                      <a:pt x="31" y="0"/>
                    </a:lnTo>
                    <a:lnTo>
                      <a:pt x="30" y="1"/>
                    </a:lnTo>
                    <a:lnTo>
                      <a:pt x="29" y="2"/>
                    </a:lnTo>
                    <a:lnTo>
                      <a:pt x="29" y="2"/>
                    </a:lnTo>
                    <a:close/>
                  </a:path>
                </a:pathLst>
              </a:custGeom>
              <a:grpFill/>
              <a:ln w="9525">
                <a:solidFill>
                  <a:schemeClr val="accent2"/>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75" name="chenying0907 722"/>
              <p:cNvSpPr/>
              <p:nvPr/>
            </p:nvSpPr>
            <p:spPr bwMode="auto">
              <a:xfrm>
                <a:off x="5461001" y="4381500"/>
                <a:ext cx="22225" cy="125413"/>
              </a:xfrm>
              <a:custGeom>
                <a:avLst/>
                <a:gdLst/>
                <a:ahLst/>
                <a:cxnLst>
                  <a:cxn ang="0">
                    <a:pos x="33" y="5"/>
                  </a:cxn>
                  <a:cxn ang="0">
                    <a:pos x="33" y="5"/>
                  </a:cxn>
                  <a:cxn ang="0">
                    <a:pos x="31" y="16"/>
                  </a:cxn>
                  <a:cxn ang="0">
                    <a:pos x="28" y="21"/>
                  </a:cxn>
                  <a:cxn ang="0">
                    <a:pos x="25" y="25"/>
                  </a:cxn>
                  <a:cxn ang="0">
                    <a:pos x="23" y="32"/>
                  </a:cxn>
                  <a:cxn ang="0">
                    <a:pos x="23" y="32"/>
                  </a:cxn>
                  <a:cxn ang="0">
                    <a:pos x="17" y="67"/>
                  </a:cxn>
                  <a:cxn ang="0">
                    <a:pos x="17" y="67"/>
                  </a:cxn>
                  <a:cxn ang="0">
                    <a:pos x="13" y="96"/>
                  </a:cxn>
                  <a:cxn ang="0">
                    <a:pos x="10" y="124"/>
                  </a:cxn>
                  <a:cxn ang="0">
                    <a:pos x="10" y="124"/>
                  </a:cxn>
                  <a:cxn ang="0">
                    <a:pos x="6" y="152"/>
                  </a:cxn>
                  <a:cxn ang="0">
                    <a:pos x="3" y="179"/>
                  </a:cxn>
                  <a:cxn ang="0">
                    <a:pos x="1" y="206"/>
                  </a:cxn>
                  <a:cxn ang="0">
                    <a:pos x="0" y="232"/>
                  </a:cxn>
                  <a:cxn ang="0">
                    <a:pos x="0" y="232"/>
                  </a:cxn>
                  <a:cxn ang="0">
                    <a:pos x="0" y="235"/>
                  </a:cxn>
                  <a:cxn ang="0">
                    <a:pos x="1" y="237"/>
                  </a:cxn>
                  <a:cxn ang="0">
                    <a:pos x="3" y="237"/>
                  </a:cxn>
                  <a:cxn ang="0">
                    <a:pos x="5" y="238"/>
                  </a:cxn>
                  <a:cxn ang="0">
                    <a:pos x="6" y="237"/>
                  </a:cxn>
                  <a:cxn ang="0">
                    <a:pos x="8" y="237"/>
                  </a:cxn>
                  <a:cxn ang="0">
                    <a:pos x="9" y="235"/>
                  </a:cxn>
                  <a:cxn ang="0">
                    <a:pos x="9" y="232"/>
                  </a:cxn>
                  <a:cxn ang="0">
                    <a:pos x="9" y="232"/>
                  </a:cxn>
                  <a:cxn ang="0">
                    <a:pos x="10" y="201"/>
                  </a:cxn>
                  <a:cxn ang="0">
                    <a:pos x="13" y="170"/>
                  </a:cxn>
                  <a:cxn ang="0">
                    <a:pos x="17" y="141"/>
                  </a:cxn>
                  <a:cxn ang="0">
                    <a:pos x="21" y="110"/>
                  </a:cxn>
                  <a:cxn ang="0">
                    <a:pos x="21" y="110"/>
                  </a:cxn>
                  <a:cxn ang="0">
                    <a:pos x="25" y="81"/>
                  </a:cxn>
                  <a:cxn ang="0">
                    <a:pos x="26" y="67"/>
                  </a:cxn>
                  <a:cxn ang="0">
                    <a:pos x="30" y="53"/>
                  </a:cxn>
                  <a:cxn ang="0">
                    <a:pos x="30" y="53"/>
                  </a:cxn>
                  <a:cxn ang="0">
                    <a:pos x="33" y="40"/>
                  </a:cxn>
                  <a:cxn ang="0">
                    <a:pos x="36" y="29"/>
                  </a:cxn>
                  <a:cxn ang="0">
                    <a:pos x="40" y="18"/>
                  </a:cxn>
                  <a:cxn ang="0">
                    <a:pos x="42" y="5"/>
                  </a:cxn>
                  <a:cxn ang="0">
                    <a:pos x="42" y="5"/>
                  </a:cxn>
                  <a:cxn ang="0">
                    <a:pos x="42" y="3"/>
                  </a:cxn>
                  <a:cxn ang="0">
                    <a:pos x="41" y="2"/>
                  </a:cxn>
                  <a:cxn ang="0">
                    <a:pos x="40" y="1"/>
                  </a:cxn>
                  <a:cxn ang="0">
                    <a:pos x="38" y="0"/>
                  </a:cxn>
                  <a:cxn ang="0">
                    <a:pos x="35" y="2"/>
                  </a:cxn>
                  <a:cxn ang="0">
                    <a:pos x="34" y="3"/>
                  </a:cxn>
                  <a:cxn ang="0">
                    <a:pos x="33" y="5"/>
                  </a:cxn>
                  <a:cxn ang="0">
                    <a:pos x="33" y="5"/>
                  </a:cxn>
                </a:cxnLst>
                <a:rect l="0" t="0" r="r" b="b"/>
                <a:pathLst>
                  <a:path w="42" h="238">
                    <a:moveTo>
                      <a:pt x="33" y="5"/>
                    </a:moveTo>
                    <a:lnTo>
                      <a:pt x="33" y="5"/>
                    </a:lnTo>
                    <a:lnTo>
                      <a:pt x="31" y="16"/>
                    </a:lnTo>
                    <a:lnTo>
                      <a:pt x="28" y="21"/>
                    </a:lnTo>
                    <a:lnTo>
                      <a:pt x="25" y="25"/>
                    </a:lnTo>
                    <a:lnTo>
                      <a:pt x="23" y="32"/>
                    </a:lnTo>
                    <a:lnTo>
                      <a:pt x="23" y="32"/>
                    </a:lnTo>
                    <a:lnTo>
                      <a:pt x="17" y="67"/>
                    </a:lnTo>
                    <a:lnTo>
                      <a:pt x="17" y="67"/>
                    </a:lnTo>
                    <a:lnTo>
                      <a:pt x="13" y="96"/>
                    </a:lnTo>
                    <a:lnTo>
                      <a:pt x="10" y="124"/>
                    </a:lnTo>
                    <a:lnTo>
                      <a:pt x="10" y="124"/>
                    </a:lnTo>
                    <a:lnTo>
                      <a:pt x="6" y="152"/>
                    </a:lnTo>
                    <a:lnTo>
                      <a:pt x="3" y="179"/>
                    </a:lnTo>
                    <a:lnTo>
                      <a:pt x="1" y="206"/>
                    </a:lnTo>
                    <a:lnTo>
                      <a:pt x="0" y="232"/>
                    </a:lnTo>
                    <a:lnTo>
                      <a:pt x="0" y="232"/>
                    </a:lnTo>
                    <a:lnTo>
                      <a:pt x="0" y="235"/>
                    </a:lnTo>
                    <a:lnTo>
                      <a:pt x="1" y="237"/>
                    </a:lnTo>
                    <a:lnTo>
                      <a:pt x="3" y="237"/>
                    </a:lnTo>
                    <a:lnTo>
                      <a:pt x="5" y="238"/>
                    </a:lnTo>
                    <a:lnTo>
                      <a:pt x="6" y="237"/>
                    </a:lnTo>
                    <a:lnTo>
                      <a:pt x="8" y="237"/>
                    </a:lnTo>
                    <a:lnTo>
                      <a:pt x="9" y="235"/>
                    </a:lnTo>
                    <a:lnTo>
                      <a:pt x="9" y="232"/>
                    </a:lnTo>
                    <a:lnTo>
                      <a:pt x="9" y="232"/>
                    </a:lnTo>
                    <a:lnTo>
                      <a:pt x="10" y="201"/>
                    </a:lnTo>
                    <a:lnTo>
                      <a:pt x="13" y="170"/>
                    </a:lnTo>
                    <a:lnTo>
                      <a:pt x="17" y="141"/>
                    </a:lnTo>
                    <a:lnTo>
                      <a:pt x="21" y="110"/>
                    </a:lnTo>
                    <a:lnTo>
                      <a:pt x="21" y="110"/>
                    </a:lnTo>
                    <a:lnTo>
                      <a:pt x="25" y="81"/>
                    </a:lnTo>
                    <a:lnTo>
                      <a:pt x="26" y="67"/>
                    </a:lnTo>
                    <a:lnTo>
                      <a:pt x="30" y="53"/>
                    </a:lnTo>
                    <a:lnTo>
                      <a:pt x="30" y="53"/>
                    </a:lnTo>
                    <a:lnTo>
                      <a:pt x="33" y="40"/>
                    </a:lnTo>
                    <a:lnTo>
                      <a:pt x="36" y="29"/>
                    </a:lnTo>
                    <a:lnTo>
                      <a:pt x="40" y="18"/>
                    </a:lnTo>
                    <a:lnTo>
                      <a:pt x="42" y="5"/>
                    </a:lnTo>
                    <a:lnTo>
                      <a:pt x="42" y="5"/>
                    </a:lnTo>
                    <a:lnTo>
                      <a:pt x="42" y="3"/>
                    </a:lnTo>
                    <a:lnTo>
                      <a:pt x="41" y="2"/>
                    </a:lnTo>
                    <a:lnTo>
                      <a:pt x="40" y="1"/>
                    </a:lnTo>
                    <a:lnTo>
                      <a:pt x="38" y="0"/>
                    </a:lnTo>
                    <a:lnTo>
                      <a:pt x="35" y="2"/>
                    </a:lnTo>
                    <a:lnTo>
                      <a:pt x="34" y="3"/>
                    </a:lnTo>
                    <a:lnTo>
                      <a:pt x="33" y="5"/>
                    </a:lnTo>
                    <a:lnTo>
                      <a:pt x="33" y="5"/>
                    </a:lnTo>
                    <a:close/>
                  </a:path>
                </a:pathLst>
              </a:custGeom>
              <a:grpFill/>
              <a:ln w="9525">
                <a:solidFill>
                  <a:schemeClr val="accent2"/>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76" name="chenying0907 723"/>
              <p:cNvSpPr/>
              <p:nvPr/>
            </p:nvSpPr>
            <p:spPr bwMode="auto">
              <a:xfrm>
                <a:off x="5483226" y="4329113"/>
                <a:ext cx="38100" cy="220663"/>
              </a:xfrm>
              <a:custGeom>
                <a:avLst/>
                <a:gdLst/>
                <a:ahLst/>
                <a:cxnLst>
                  <a:cxn ang="0">
                    <a:pos x="65" y="1"/>
                  </a:cxn>
                  <a:cxn ang="0">
                    <a:pos x="56" y="18"/>
                  </a:cxn>
                  <a:cxn ang="0">
                    <a:pos x="50" y="38"/>
                  </a:cxn>
                  <a:cxn ang="0">
                    <a:pos x="46" y="78"/>
                  </a:cxn>
                  <a:cxn ang="0">
                    <a:pos x="25" y="213"/>
                  </a:cxn>
                  <a:cxn ang="0">
                    <a:pos x="18" y="243"/>
                  </a:cxn>
                  <a:cxn ang="0">
                    <a:pos x="8" y="300"/>
                  </a:cxn>
                  <a:cxn ang="0">
                    <a:pos x="4" y="330"/>
                  </a:cxn>
                  <a:cxn ang="0">
                    <a:pos x="1" y="363"/>
                  </a:cxn>
                  <a:cxn ang="0">
                    <a:pos x="1" y="386"/>
                  </a:cxn>
                  <a:cxn ang="0">
                    <a:pos x="7" y="407"/>
                  </a:cxn>
                  <a:cxn ang="0">
                    <a:pos x="13" y="415"/>
                  </a:cxn>
                  <a:cxn ang="0">
                    <a:pos x="14" y="417"/>
                  </a:cxn>
                  <a:cxn ang="0">
                    <a:pos x="18" y="417"/>
                  </a:cxn>
                  <a:cxn ang="0">
                    <a:pos x="20" y="413"/>
                  </a:cxn>
                  <a:cxn ang="0">
                    <a:pos x="19" y="409"/>
                  </a:cxn>
                  <a:cxn ang="0">
                    <a:pos x="15" y="403"/>
                  </a:cxn>
                  <a:cxn ang="0">
                    <a:pos x="11" y="390"/>
                  </a:cxn>
                  <a:cxn ang="0">
                    <a:pos x="11" y="370"/>
                  </a:cxn>
                  <a:cxn ang="0">
                    <a:pos x="12" y="356"/>
                  </a:cxn>
                  <a:cxn ang="0">
                    <a:pos x="13" y="327"/>
                  </a:cxn>
                  <a:cxn ang="0">
                    <a:pos x="17" y="298"/>
                  </a:cxn>
                  <a:cxn ang="0">
                    <a:pos x="27" y="248"/>
                  </a:cxn>
                  <a:cxn ang="0">
                    <a:pos x="36" y="197"/>
                  </a:cxn>
                  <a:cxn ang="0">
                    <a:pos x="55" y="90"/>
                  </a:cxn>
                  <a:cxn ang="0">
                    <a:pos x="57" y="69"/>
                  </a:cxn>
                  <a:cxn ang="0">
                    <a:pos x="60" y="36"/>
                  </a:cxn>
                  <a:cxn ang="0">
                    <a:pos x="67" y="16"/>
                  </a:cxn>
                  <a:cxn ang="0">
                    <a:pos x="72" y="8"/>
                  </a:cxn>
                  <a:cxn ang="0">
                    <a:pos x="73" y="4"/>
                  </a:cxn>
                  <a:cxn ang="0">
                    <a:pos x="70" y="0"/>
                  </a:cxn>
                  <a:cxn ang="0">
                    <a:pos x="67" y="0"/>
                  </a:cxn>
                  <a:cxn ang="0">
                    <a:pos x="65" y="1"/>
                  </a:cxn>
                </a:cxnLst>
                <a:rect l="0" t="0" r="r" b="b"/>
                <a:pathLst>
                  <a:path w="73" h="417">
                    <a:moveTo>
                      <a:pt x="65" y="1"/>
                    </a:moveTo>
                    <a:lnTo>
                      <a:pt x="65" y="1"/>
                    </a:lnTo>
                    <a:lnTo>
                      <a:pt x="60" y="9"/>
                    </a:lnTo>
                    <a:lnTo>
                      <a:pt x="56" y="18"/>
                    </a:lnTo>
                    <a:lnTo>
                      <a:pt x="53" y="28"/>
                    </a:lnTo>
                    <a:lnTo>
                      <a:pt x="50" y="38"/>
                    </a:lnTo>
                    <a:lnTo>
                      <a:pt x="49" y="58"/>
                    </a:lnTo>
                    <a:lnTo>
                      <a:pt x="46" y="78"/>
                    </a:lnTo>
                    <a:lnTo>
                      <a:pt x="46" y="78"/>
                    </a:lnTo>
                    <a:lnTo>
                      <a:pt x="25" y="213"/>
                    </a:lnTo>
                    <a:lnTo>
                      <a:pt x="25" y="213"/>
                    </a:lnTo>
                    <a:lnTo>
                      <a:pt x="18" y="243"/>
                    </a:lnTo>
                    <a:lnTo>
                      <a:pt x="13" y="272"/>
                    </a:lnTo>
                    <a:lnTo>
                      <a:pt x="8" y="300"/>
                    </a:lnTo>
                    <a:lnTo>
                      <a:pt x="4" y="330"/>
                    </a:lnTo>
                    <a:lnTo>
                      <a:pt x="4" y="330"/>
                    </a:lnTo>
                    <a:lnTo>
                      <a:pt x="2" y="352"/>
                    </a:lnTo>
                    <a:lnTo>
                      <a:pt x="1" y="363"/>
                    </a:lnTo>
                    <a:lnTo>
                      <a:pt x="0" y="375"/>
                    </a:lnTo>
                    <a:lnTo>
                      <a:pt x="1" y="386"/>
                    </a:lnTo>
                    <a:lnTo>
                      <a:pt x="3" y="397"/>
                    </a:lnTo>
                    <a:lnTo>
                      <a:pt x="7" y="407"/>
                    </a:lnTo>
                    <a:lnTo>
                      <a:pt x="10" y="411"/>
                    </a:lnTo>
                    <a:lnTo>
                      <a:pt x="13" y="415"/>
                    </a:lnTo>
                    <a:lnTo>
                      <a:pt x="13" y="415"/>
                    </a:lnTo>
                    <a:lnTo>
                      <a:pt x="14" y="417"/>
                    </a:lnTo>
                    <a:lnTo>
                      <a:pt x="16" y="417"/>
                    </a:lnTo>
                    <a:lnTo>
                      <a:pt x="18" y="417"/>
                    </a:lnTo>
                    <a:lnTo>
                      <a:pt x="19" y="416"/>
                    </a:lnTo>
                    <a:lnTo>
                      <a:pt x="20" y="413"/>
                    </a:lnTo>
                    <a:lnTo>
                      <a:pt x="20" y="411"/>
                    </a:lnTo>
                    <a:lnTo>
                      <a:pt x="19" y="409"/>
                    </a:lnTo>
                    <a:lnTo>
                      <a:pt x="19" y="409"/>
                    </a:lnTo>
                    <a:lnTo>
                      <a:pt x="15" y="403"/>
                    </a:lnTo>
                    <a:lnTo>
                      <a:pt x="13" y="397"/>
                    </a:lnTo>
                    <a:lnTo>
                      <a:pt x="11" y="390"/>
                    </a:lnTo>
                    <a:lnTo>
                      <a:pt x="11" y="383"/>
                    </a:lnTo>
                    <a:lnTo>
                      <a:pt x="11" y="370"/>
                    </a:lnTo>
                    <a:lnTo>
                      <a:pt x="12" y="356"/>
                    </a:lnTo>
                    <a:lnTo>
                      <a:pt x="12" y="356"/>
                    </a:lnTo>
                    <a:lnTo>
                      <a:pt x="12" y="342"/>
                    </a:lnTo>
                    <a:lnTo>
                      <a:pt x="13" y="327"/>
                    </a:lnTo>
                    <a:lnTo>
                      <a:pt x="17" y="298"/>
                    </a:lnTo>
                    <a:lnTo>
                      <a:pt x="17" y="298"/>
                    </a:lnTo>
                    <a:lnTo>
                      <a:pt x="22" y="273"/>
                    </a:lnTo>
                    <a:lnTo>
                      <a:pt x="27" y="248"/>
                    </a:lnTo>
                    <a:lnTo>
                      <a:pt x="32" y="223"/>
                    </a:lnTo>
                    <a:lnTo>
                      <a:pt x="36" y="197"/>
                    </a:lnTo>
                    <a:lnTo>
                      <a:pt x="36" y="197"/>
                    </a:lnTo>
                    <a:lnTo>
                      <a:pt x="55" y="90"/>
                    </a:lnTo>
                    <a:lnTo>
                      <a:pt x="55" y="90"/>
                    </a:lnTo>
                    <a:lnTo>
                      <a:pt x="57" y="69"/>
                    </a:lnTo>
                    <a:lnTo>
                      <a:pt x="59" y="47"/>
                    </a:lnTo>
                    <a:lnTo>
                      <a:pt x="60" y="36"/>
                    </a:lnTo>
                    <a:lnTo>
                      <a:pt x="63" y="26"/>
                    </a:lnTo>
                    <a:lnTo>
                      <a:pt x="67" y="16"/>
                    </a:lnTo>
                    <a:lnTo>
                      <a:pt x="72" y="8"/>
                    </a:lnTo>
                    <a:lnTo>
                      <a:pt x="72" y="8"/>
                    </a:lnTo>
                    <a:lnTo>
                      <a:pt x="73" y="6"/>
                    </a:lnTo>
                    <a:lnTo>
                      <a:pt x="73" y="4"/>
                    </a:lnTo>
                    <a:lnTo>
                      <a:pt x="71" y="1"/>
                    </a:lnTo>
                    <a:lnTo>
                      <a:pt x="70" y="0"/>
                    </a:lnTo>
                    <a:lnTo>
                      <a:pt x="68" y="0"/>
                    </a:lnTo>
                    <a:lnTo>
                      <a:pt x="67" y="0"/>
                    </a:lnTo>
                    <a:lnTo>
                      <a:pt x="65" y="1"/>
                    </a:lnTo>
                    <a:lnTo>
                      <a:pt x="65" y="1"/>
                    </a:lnTo>
                    <a:close/>
                  </a:path>
                </a:pathLst>
              </a:custGeom>
              <a:grpFill/>
              <a:ln w="9525">
                <a:solidFill>
                  <a:schemeClr val="accent2"/>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77" name="chenying0907 724"/>
              <p:cNvSpPr/>
              <p:nvPr/>
            </p:nvSpPr>
            <p:spPr bwMode="auto">
              <a:xfrm>
                <a:off x="5516563" y="4291013"/>
                <a:ext cx="46038" cy="268288"/>
              </a:xfrm>
              <a:custGeom>
                <a:avLst/>
                <a:gdLst/>
                <a:ahLst/>
                <a:cxnLst>
                  <a:cxn ang="0">
                    <a:pos x="75" y="3"/>
                  </a:cxn>
                  <a:cxn ang="0">
                    <a:pos x="61" y="44"/>
                  </a:cxn>
                  <a:cxn ang="0">
                    <a:pos x="58" y="58"/>
                  </a:cxn>
                  <a:cxn ang="0">
                    <a:pos x="56" y="84"/>
                  </a:cxn>
                  <a:cxn ang="0">
                    <a:pos x="56" y="111"/>
                  </a:cxn>
                  <a:cxn ang="0">
                    <a:pos x="52" y="180"/>
                  </a:cxn>
                  <a:cxn ang="0">
                    <a:pos x="41" y="249"/>
                  </a:cxn>
                  <a:cxn ang="0">
                    <a:pos x="33" y="280"/>
                  </a:cxn>
                  <a:cxn ang="0">
                    <a:pos x="17" y="343"/>
                  </a:cxn>
                  <a:cxn ang="0">
                    <a:pos x="4" y="408"/>
                  </a:cxn>
                  <a:cxn ang="0">
                    <a:pos x="1" y="440"/>
                  </a:cxn>
                  <a:cxn ang="0">
                    <a:pos x="0" y="472"/>
                  </a:cxn>
                  <a:cxn ang="0">
                    <a:pos x="4" y="504"/>
                  </a:cxn>
                  <a:cxn ang="0">
                    <a:pos x="4" y="506"/>
                  </a:cxn>
                  <a:cxn ang="0">
                    <a:pos x="7" y="507"/>
                  </a:cxn>
                  <a:cxn ang="0">
                    <a:pos x="12" y="505"/>
                  </a:cxn>
                  <a:cxn ang="0">
                    <a:pos x="13" y="501"/>
                  </a:cxn>
                  <a:cxn ang="0">
                    <a:pos x="10" y="485"/>
                  </a:cxn>
                  <a:cxn ang="0">
                    <a:pos x="9" y="453"/>
                  </a:cxn>
                  <a:cxn ang="0">
                    <a:pos x="11" y="420"/>
                  </a:cxn>
                  <a:cxn ang="0">
                    <a:pos x="20" y="371"/>
                  </a:cxn>
                  <a:cxn ang="0">
                    <a:pos x="36" y="306"/>
                  </a:cxn>
                  <a:cxn ang="0">
                    <a:pos x="52" y="243"/>
                  </a:cxn>
                  <a:cxn ang="0">
                    <a:pos x="57" y="214"/>
                  </a:cxn>
                  <a:cxn ang="0">
                    <a:pos x="63" y="157"/>
                  </a:cxn>
                  <a:cxn ang="0">
                    <a:pos x="65" y="128"/>
                  </a:cxn>
                  <a:cxn ang="0">
                    <a:pos x="66" y="67"/>
                  </a:cxn>
                  <a:cxn ang="0">
                    <a:pos x="67" y="60"/>
                  </a:cxn>
                  <a:cxn ang="0">
                    <a:pos x="73" y="36"/>
                  </a:cxn>
                  <a:cxn ang="0">
                    <a:pos x="84" y="6"/>
                  </a:cxn>
                  <a:cxn ang="0">
                    <a:pos x="85" y="4"/>
                  </a:cxn>
                  <a:cxn ang="0">
                    <a:pos x="83" y="1"/>
                  </a:cxn>
                  <a:cxn ang="0">
                    <a:pos x="77" y="1"/>
                  </a:cxn>
                  <a:cxn ang="0">
                    <a:pos x="75" y="3"/>
                  </a:cxn>
                </a:cxnLst>
                <a:rect l="0" t="0" r="r" b="b"/>
                <a:pathLst>
                  <a:path w="85" h="507">
                    <a:moveTo>
                      <a:pt x="75" y="3"/>
                    </a:moveTo>
                    <a:lnTo>
                      <a:pt x="75" y="3"/>
                    </a:lnTo>
                    <a:lnTo>
                      <a:pt x="65" y="31"/>
                    </a:lnTo>
                    <a:lnTo>
                      <a:pt x="61" y="44"/>
                    </a:lnTo>
                    <a:lnTo>
                      <a:pt x="58" y="58"/>
                    </a:lnTo>
                    <a:lnTo>
                      <a:pt x="58" y="58"/>
                    </a:lnTo>
                    <a:lnTo>
                      <a:pt x="56" y="72"/>
                    </a:lnTo>
                    <a:lnTo>
                      <a:pt x="56" y="84"/>
                    </a:lnTo>
                    <a:lnTo>
                      <a:pt x="56" y="111"/>
                    </a:lnTo>
                    <a:lnTo>
                      <a:pt x="56" y="111"/>
                    </a:lnTo>
                    <a:lnTo>
                      <a:pt x="55" y="145"/>
                    </a:lnTo>
                    <a:lnTo>
                      <a:pt x="52" y="180"/>
                    </a:lnTo>
                    <a:lnTo>
                      <a:pt x="47" y="214"/>
                    </a:lnTo>
                    <a:lnTo>
                      <a:pt x="41" y="249"/>
                    </a:lnTo>
                    <a:lnTo>
                      <a:pt x="41" y="249"/>
                    </a:lnTo>
                    <a:lnTo>
                      <a:pt x="33" y="280"/>
                    </a:lnTo>
                    <a:lnTo>
                      <a:pt x="25" y="312"/>
                    </a:lnTo>
                    <a:lnTo>
                      <a:pt x="17" y="343"/>
                    </a:lnTo>
                    <a:lnTo>
                      <a:pt x="10" y="375"/>
                    </a:lnTo>
                    <a:lnTo>
                      <a:pt x="4" y="408"/>
                    </a:lnTo>
                    <a:lnTo>
                      <a:pt x="2" y="423"/>
                    </a:lnTo>
                    <a:lnTo>
                      <a:pt x="1" y="440"/>
                    </a:lnTo>
                    <a:lnTo>
                      <a:pt x="0" y="455"/>
                    </a:lnTo>
                    <a:lnTo>
                      <a:pt x="0" y="472"/>
                    </a:lnTo>
                    <a:lnTo>
                      <a:pt x="1" y="487"/>
                    </a:lnTo>
                    <a:lnTo>
                      <a:pt x="4" y="504"/>
                    </a:lnTo>
                    <a:lnTo>
                      <a:pt x="4" y="504"/>
                    </a:lnTo>
                    <a:lnTo>
                      <a:pt x="4" y="506"/>
                    </a:lnTo>
                    <a:lnTo>
                      <a:pt x="6" y="507"/>
                    </a:lnTo>
                    <a:lnTo>
                      <a:pt x="7" y="507"/>
                    </a:lnTo>
                    <a:lnTo>
                      <a:pt x="9" y="507"/>
                    </a:lnTo>
                    <a:lnTo>
                      <a:pt x="12" y="505"/>
                    </a:lnTo>
                    <a:lnTo>
                      <a:pt x="12" y="503"/>
                    </a:lnTo>
                    <a:lnTo>
                      <a:pt x="13" y="501"/>
                    </a:lnTo>
                    <a:lnTo>
                      <a:pt x="13" y="501"/>
                    </a:lnTo>
                    <a:lnTo>
                      <a:pt x="10" y="485"/>
                    </a:lnTo>
                    <a:lnTo>
                      <a:pt x="9" y="469"/>
                    </a:lnTo>
                    <a:lnTo>
                      <a:pt x="9" y="453"/>
                    </a:lnTo>
                    <a:lnTo>
                      <a:pt x="10" y="437"/>
                    </a:lnTo>
                    <a:lnTo>
                      <a:pt x="11" y="420"/>
                    </a:lnTo>
                    <a:lnTo>
                      <a:pt x="13" y="403"/>
                    </a:lnTo>
                    <a:lnTo>
                      <a:pt x="20" y="371"/>
                    </a:lnTo>
                    <a:lnTo>
                      <a:pt x="28" y="338"/>
                    </a:lnTo>
                    <a:lnTo>
                      <a:pt x="36" y="306"/>
                    </a:lnTo>
                    <a:lnTo>
                      <a:pt x="44" y="274"/>
                    </a:lnTo>
                    <a:lnTo>
                      <a:pt x="52" y="243"/>
                    </a:lnTo>
                    <a:lnTo>
                      <a:pt x="52" y="243"/>
                    </a:lnTo>
                    <a:lnTo>
                      <a:pt x="57" y="214"/>
                    </a:lnTo>
                    <a:lnTo>
                      <a:pt x="61" y="186"/>
                    </a:lnTo>
                    <a:lnTo>
                      <a:pt x="63" y="157"/>
                    </a:lnTo>
                    <a:lnTo>
                      <a:pt x="65" y="128"/>
                    </a:lnTo>
                    <a:lnTo>
                      <a:pt x="65" y="128"/>
                    </a:lnTo>
                    <a:lnTo>
                      <a:pt x="65" y="98"/>
                    </a:lnTo>
                    <a:lnTo>
                      <a:pt x="66" y="67"/>
                    </a:lnTo>
                    <a:lnTo>
                      <a:pt x="66" y="67"/>
                    </a:lnTo>
                    <a:lnTo>
                      <a:pt x="67" y="60"/>
                    </a:lnTo>
                    <a:lnTo>
                      <a:pt x="68" y="51"/>
                    </a:lnTo>
                    <a:lnTo>
                      <a:pt x="73" y="36"/>
                    </a:lnTo>
                    <a:lnTo>
                      <a:pt x="78" y="20"/>
                    </a:lnTo>
                    <a:lnTo>
                      <a:pt x="84" y="6"/>
                    </a:lnTo>
                    <a:lnTo>
                      <a:pt x="84" y="6"/>
                    </a:lnTo>
                    <a:lnTo>
                      <a:pt x="85" y="4"/>
                    </a:lnTo>
                    <a:lnTo>
                      <a:pt x="84" y="2"/>
                    </a:lnTo>
                    <a:lnTo>
                      <a:pt x="83" y="1"/>
                    </a:lnTo>
                    <a:lnTo>
                      <a:pt x="82" y="0"/>
                    </a:lnTo>
                    <a:lnTo>
                      <a:pt x="77" y="1"/>
                    </a:lnTo>
                    <a:lnTo>
                      <a:pt x="76" y="2"/>
                    </a:lnTo>
                    <a:lnTo>
                      <a:pt x="75" y="3"/>
                    </a:lnTo>
                    <a:lnTo>
                      <a:pt x="75" y="3"/>
                    </a:lnTo>
                    <a:close/>
                  </a:path>
                </a:pathLst>
              </a:custGeom>
              <a:grpFill/>
              <a:ln w="9525">
                <a:solidFill>
                  <a:schemeClr val="accent2"/>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78" name="chenying0907 725"/>
              <p:cNvSpPr/>
              <p:nvPr/>
            </p:nvSpPr>
            <p:spPr bwMode="auto">
              <a:xfrm>
                <a:off x="5546726" y="4252913"/>
                <a:ext cx="60325" cy="376238"/>
              </a:xfrm>
              <a:custGeom>
                <a:avLst/>
                <a:gdLst/>
                <a:ahLst/>
                <a:cxnLst>
                  <a:cxn ang="0">
                    <a:pos x="104" y="5"/>
                  </a:cxn>
                  <a:cxn ang="0">
                    <a:pos x="104" y="5"/>
                  </a:cxn>
                  <a:cxn ang="0">
                    <a:pos x="103" y="28"/>
                  </a:cxn>
                  <a:cxn ang="0">
                    <a:pos x="101" y="51"/>
                  </a:cxn>
                  <a:cxn ang="0">
                    <a:pos x="98" y="74"/>
                  </a:cxn>
                  <a:cxn ang="0">
                    <a:pos x="95" y="95"/>
                  </a:cxn>
                  <a:cxn ang="0">
                    <a:pos x="86" y="141"/>
                  </a:cxn>
                  <a:cxn ang="0">
                    <a:pos x="78" y="185"/>
                  </a:cxn>
                  <a:cxn ang="0">
                    <a:pos x="78" y="185"/>
                  </a:cxn>
                  <a:cxn ang="0">
                    <a:pos x="64" y="275"/>
                  </a:cxn>
                  <a:cxn ang="0">
                    <a:pos x="48" y="364"/>
                  </a:cxn>
                  <a:cxn ang="0">
                    <a:pos x="48" y="364"/>
                  </a:cxn>
                  <a:cxn ang="0">
                    <a:pos x="39" y="407"/>
                  </a:cxn>
                  <a:cxn ang="0">
                    <a:pos x="29" y="451"/>
                  </a:cxn>
                  <a:cxn ang="0">
                    <a:pos x="19" y="495"/>
                  </a:cxn>
                  <a:cxn ang="0">
                    <a:pos x="11" y="538"/>
                  </a:cxn>
                  <a:cxn ang="0">
                    <a:pos x="11" y="538"/>
                  </a:cxn>
                  <a:cxn ang="0">
                    <a:pos x="4" y="580"/>
                  </a:cxn>
                  <a:cxn ang="0">
                    <a:pos x="1" y="600"/>
                  </a:cxn>
                  <a:cxn ang="0">
                    <a:pos x="0" y="621"/>
                  </a:cxn>
                  <a:cxn ang="0">
                    <a:pos x="0" y="707"/>
                  </a:cxn>
                  <a:cxn ang="0">
                    <a:pos x="0" y="707"/>
                  </a:cxn>
                  <a:cxn ang="0">
                    <a:pos x="0" y="709"/>
                  </a:cxn>
                  <a:cxn ang="0">
                    <a:pos x="1" y="710"/>
                  </a:cxn>
                  <a:cxn ang="0">
                    <a:pos x="3" y="711"/>
                  </a:cxn>
                  <a:cxn ang="0">
                    <a:pos x="5" y="712"/>
                  </a:cxn>
                  <a:cxn ang="0">
                    <a:pos x="6" y="711"/>
                  </a:cxn>
                  <a:cxn ang="0">
                    <a:pos x="8" y="710"/>
                  </a:cxn>
                  <a:cxn ang="0">
                    <a:pos x="9" y="709"/>
                  </a:cxn>
                  <a:cxn ang="0">
                    <a:pos x="9" y="707"/>
                  </a:cxn>
                  <a:cxn ang="0">
                    <a:pos x="9" y="621"/>
                  </a:cxn>
                  <a:cxn ang="0">
                    <a:pos x="9" y="621"/>
                  </a:cxn>
                  <a:cxn ang="0">
                    <a:pos x="10" y="609"/>
                  </a:cxn>
                  <a:cxn ang="0">
                    <a:pos x="11" y="596"/>
                  </a:cxn>
                  <a:cxn ang="0">
                    <a:pos x="14" y="572"/>
                  </a:cxn>
                  <a:cxn ang="0">
                    <a:pos x="22" y="523"/>
                  </a:cxn>
                  <a:cxn ang="0">
                    <a:pos x="22" y="523"/>
                  </a:cxn>
                  <a:cxn ang="0">
                    <a:pos x="32" y="480"/>
                  </a:cxn>
                  <a:cxn ang="0">
                    <a:pos x="41" y="436"/>
                  </a:cxn>
                  <a:cxn ang="0">
                    <a:pos x="51" y="392"/>
                  </a:cxn>
                  <a:cxn ang="0">
                    <a:pos x="61" y="348"/>
                  </a:cxn>
                  <a:cxn ang="0">
                    <a:pos x="61" y="348"/>
                  </a:cxn>
                  <a:cxn ang="0">
                    <a:pos x="76" y="260"/>
                  </a:cxn>
                  <a:cxn ang="0">
                    <a:pos x="91" y="171"/>
                  </a:cxn>
                  <a:cxn ang="0">
                    <a:pos x="91" y="171"/>
                  </a:cxn>
                  <a:cxn ang="0">
                    <a:pos x="98" y="129"/>
                  </a:cxn>
                  <a:cxn ang="0">
                    <a:pos x="105" y="88"/>
                  </a:cxn>
                  <a:cxn ang="0">
                    <a:pos x="108" y="67"/>
                  </a:cxn>
                  <a:cxn ang="0">
                    <a:pos x="111" y="47"/>
                  </a:cxn>
                  <a:cxn ang="0">
                    <a:pos x="112" y="26"/>
                  </a:cxn>
                  <a:cxn ang="0">
                    <a:pos x="113" y="5"/>
                  </a:cxn>
                  <a:cxn ang="0">
                    <a:pos x="113" y="5"/>
                  </a:cxn>
                  <a:cxn ang="0">
                    <a:pos x="113" y="3"/>
                  </a:cxn>
                  <a:cxn ang="0">
                    <a:pos x="112" y="1"/>
                  </a:cxn>
                  <a:cxn ang="0">
                    <a:pos x="110" y="1"/>
                  </a:cxn>
                  <a:cxn ang="0">
                    <a:pos x="109" y="0"/>
                  </a:cxn>
                  <a:cxn ang="0">
                    <a:pos x="107" y="1"/>
                  </a:cxn>
                  <a:cxn ang="0">
                    <a:pos x="105" y="1"/>
                  </a:cxn>
                  <a:cxn ang="0">
                    <a:pos x="104" y="3"/>
                  </a:cxn>
                  <a:cxn ang="0">
                    <a:pos x="104" y="5"/>
                  </a:cxn>
                  <a:cxn ang="0">
                    <a:pos x="104" y="5"/>
                  </a:cxn>
                </a:cxnLst>
                <a:rect l="0" t="0" r="r" b="b"/>
                <a:pathLst>
                  <a:path w="113" h="712">
                    <a:moveTo>
                      <a:pt x="104" y="5"/>
                    </a:moveTo>
                    <a:lnTo>
                      <a:pt x="104" y="5"/>
                    </a:lnTo>
                    <a:lnTo>
                      <a:pt x="103" y="28"/>
                    </a:lnTo>
                    <a:lnTo>
                      <a:pt x="101" y="51"/>
                    </a:lnTo>
                    <a:lnTo>
                      <a:pt x="98" y="74"/>
                    </a:lnTo>
                    <a:lnTo>
                      <a:pt x="95" y="95"/>
                    </a:lnTo>
                    <a:lnTo>
                      <a:pt x="86" y="141"/>
                    </a:lnTo>
                    <a:lnTo>
                      <a:pt x="78" y="185"/>
                    </a:lnTo>
                    <a:lnTo>
                      <a:pt x="78" y="185"/>
                    </a:lnTo>
                    <a:lnTo>
                      <a:pt x="64" y="275"/>
                    </a:lnTo>
                    <a:lnTo>
                      <a:pt x="48" y="364"/>
                    </a:lnTo>
                    <a:lnTo>
                      <a:pt x="48" y="364"/>
                    </a:lnTo>
                    <a:lnTo>
                      <a:pt x="39" y="407"/>
                    </a:lnTo>
                    <a:lnTo>
                      <a:pt x="29" y="451"/>
                    </a:lnTo>
                    <a:lnTo>
                      <a:pt x="19" y="495"/>
                    </a:lnTo>
                    <a:lnTo>
                      <a:pt x="11" y="538"/>
                    </a:lnTo>
                    <a:lnTo>
                      <a:pt x="11" y="538"/>
                    </a:lnTo>
                    <a:lnTo>
                      <a:pt x="4" y="580"/>
                    </a:lnTo>
                    <a:lnTo>
                      <a:pt x="1" y="600"/>
                    </a:lnTo>
                    <a:lnTo>
                      <a:pt x="0" y="621"/>
                    </a:lnTo>
                    <a:lnTo>
                      <a:pt x="0" y="707"/>
                    </a:lnTo>
                    <a:lnTo>
                      <a:pt x="0" y="707"/>
                    </a:lnTo>
                    <a:lnTo>
                      <a:pt x="0" y="709"/>
                    </a:lnTo>
                    <a:lnTo>
                      <a:pt x="1" y="710"/>
                    </a:lnTo>
                    <a:lnTo>
                      <a:pt x="3" y="711"/>
                    </a:lnTo>
                    <a:lnTo>
                      <a:pt x="5" y="712"/>
                    </a:lnTo>
                    <a:lnTo>
                      <a:pt x="6" y="711"/>
                    </a:lnTo>
                    <a:lnTo>
                      <a:pt x="8" y="710"/>
                    </a:lnTo>
                    <a:lnTo>
                      <a:pt x="9" y="709"/>
                    </a:lnTo>
                    <a:lnTo>
                      <a:pt x="9" y="707"/>
                    </a:lnTo>
                    <a:lnTo>
                      <a:pt x="9" y="621"/>
                    </a:lnTo>
                    <a:lnTo>
                      <a:pt x="9" y="621"/>
                    </a:lnTo>
                    <a:lnTo>
                      <a:pt x="10" y="609"/>
                    </a:lnTo>
                    <a:lnTo>
                      <a:pt x="11" y="596"/>
                    </a:lnTo>
                    <a:lnTo>
                      <a:pt x="14" y="572"/>
                    </a:lnTo>
                    <a:lnTo>
                      <a:pt x="22" y="523"/>
                    </a:lnTo>
                    <a:lnTo>
                      <a:pt x="22" y="523"/>
                    </a:lnTo>
                    <a:lnTo>
                      <a:pt x="32" y="480"/>
                    </a:lnTo>
                    <a:lnTo>
                      <a:pt x="41" y="436"/>
                    </a:lnTo>
                    <a:lnTo>
                      <a:pt x="51" y="392"/>
                    </a:lnTo>
                    <a:lnTo>
                      <a:pt x="61" y="348"/>
                    </a:lnTo>
                    <a:lnTo>
                      <a:pt x="61" y="348"/>
                    </a:lnTo>
                    <a:lnTo>
                      <a:pt x="76" y="260"/>
                    </a:lnTo>
                    <a:lnTo>
                      <a:pt x="91" y="171"/>
                    </a:lnTo>
                    <a:lnTo>
                      <a:pt x="91" y="171"/>
                    </a:lnTo>
                    <a:lnTo>
                      <a:pt x="98" y="129"/>
                    </a:lnTo>
                    <a:lnTo>
                      <a:pt x="105" y="88"/>
                    </a:lnTo>
                    <a:lnTo>
                      <a:pt x="108" y="67"/>
                    </a:lnTo>
                    <a:lnTo>
                      <a:pt x="111" y="47"/>
                    </a:lnTo>
                    <a:lnTo>
                      <a:pt x="112" y="26"/>
                    </a:lnTo>
                    <a:lnTo>
                      <a:pt x="113" y="5"/>
                    </a:lnTo>
                    <a:lnTo>
                      <a:pt x="113" y="5"/>
                    </a:lnTo>
                    <a:lnTo>
                      <a:pt x="113" y="3"/>
                    </a:lnTo>
                    <a:lnTo>
                      <a:pt x="112" y="1"/>
                    </a:lnTo>
                    <a:lnTo>
                      <a:pt x="110" y="1"/>
                    </a:lnTo>
                    <a:lnTo>
                      <a:pt x="109" y="0"/>
                    </a:lnTo>
                    <a:lnTo>
                      <a:pt x="107" y="1"/>
                    </a:lnTo>
                    <a:lnTo>
                      <a:pt x="105" y="1"/>
                    </a:lnTo>
                    <a:lnTo>
                      <a:pt x="104" y="3"/>
                    </a:lnTo>
                    <a:lnTo>
                      <a:pt x="104" y="5"/>
                    </a:lnTo>
                    <a:lnTo>
                      <a:pt x="104" y="5"/>
                    </a:lnTo>
                    <a:close/>
                  </a:path>
                </a:pathLst>
              </a:custGeom>
              <a:grpFill/>
              <a:ln w="9525">
                <a:solidFill>
                  <a:schemeClr val="accent2"/>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79" name="chenying0907 726"/>
              <p:cNvSpPr/>
              <p:nvPr/>
            </p:nvSpPr>
            <p:spPr bwMode="auto">
              <a:xfrm>
                <a:off x="5576888" y="4230688"/>
                <a:ext cx="61913" cy="415925"/>
              </a:xfrm>
              <a:custGeom>
                <a:avLst/>
                <a:gdLst/>
                <a:ahLst/>
                <a:cxnLst>
                  <a:cxn ang="0">
                    <a:pos x="119" y="4"/>
                  </a:cxn>
                  <a:cxn ang="0">
                    <a:pos x="118" y="1"/>
                  </a:cxn>
                  <a:cxn ang="0">
                    <a:pos x="115" y="0"/>
                  </a:cxn>
                  <a:cxn ang="0">
                    <a:pos x="110" y="3"/>
                  </a:cxn>
                  <a:cxn ang="0">
                    <a:pos x="110" y="4"/>
                  </a:cxn>
                  <a:cxn ang="0">
                    <a:pos x="105" y="22"/>
                  </a:cxn>
                  <a:cxn ang="0">
                    <a:pos x="101" y="35"/>
                  </a:cxn>
                  <a:cxn ang="0">
                    <a:pos x="100" y="39"/>
                  </a:cxn>
                  <a:cxn ang="0">
                    <a:pos x="99" y="66"/>
                  </a:cxn>
                  <a:cxn ang="0">
                    <a:pos x="94" y="92"/>
                  </a:cxn>
                  <a:cxn ang="0">
                    <a:pos x="86" y="145"/>
                  </a:cxn>
                  <a:cxn ang="0">
                    <a:pos x="78" y="184"/>
                  </a:cxn>
                  <a:cxn ang="0">
                    <a:pos x="74" y="196"/>
                  </a:cxn>
                  <a:cxn ang="0">
                    <a:pos x="63" y="239"/>
                  </a:cxn>
                  <a:cxn ang="0">
                    <a:pos x="57" y="281"/>
                  </a:cxn>
                  <a:cxn ang="0">
                    <a:pos x="50" y="334"/>
                  </a:cxn>
                  <a:cxn ang="0">
                    <a:pos x="44" y="386"/>
                  </a:cxn>
                  <a:cxn ang="0">
                    <a:pos x="39" y="437"/>
                  </a:cxn>
                  <a:cxn ang="0">
                    <a:pos x="15" y="588"/>
                  </a:cxn>
                  <a:cxn ang="0">
                    <a:pos x="8" y="635"/>
                  </a:cxn>
                  <a:cxn ang="0">
                    <a:pos x="4" y="682"/>
                  </a:cxn>
                  <a:cxn ang="0">
                    <a:pos x="5" y="704"/>
                  </a:cxn>
                  <a:cxn ang="0">
                    <a:pos x="7" y="750"/>
                  </a:cxn>
                  <a:cxn ang="0">
                    <a:pos x="6" y="773"/>
                  </a:cxn>
                  <a:cxn ang="0">
                    <a:pos x="3" y="774"/>
                  </a:cxn>
                  <a:cxn ang="0">
                    <a:pos x="0" y="778"/>
                  </a:cxn>
                  <a:cxn ang="0">
                    <a:pos x="0" y="782"/>
                  </a:cxn>
                  <a:cxn ang="0">
                    <a:pos x="2" y="785"/>
                  </a:cxn>
                  <a:cxn ang="0">
                    <a:pos x="6" y="787"/>
                  </a:cxn>
                  <a:cxn ang="0">
                    <a:pos x="10" y="787"/>
                  </a:cxn>
                  <a:cxn ang="0">
                    <a:pos x="13" y="785"/>
                  </a:cxn>
                  <a:cxn ang="0">
                    <a:pos x="15" y="782"/>
                  </a:cxn>
                  <a:cxn ang="0">
                    <a:pos x="16" y="736"/>
                  </a:cxn>
                  <a:cxn ang="0">
                    <a:pos x="14" y="691"/>
                  </a:cxn>
                  <a:cxn ang="0">
                    <a:pos x="14" y="663"/>
                  </a:cxn>
                  <a:cxn ang="0">
                    <a:pos x="21" y="609"/>
                  </a:cxn>
                  <a:cxn ang="0">
                    <a:pos x="25" y="583"/>
                  </a:cxn>
                  <a:cxn ang="0">
                    <a:pos x="48" y="436"/>
                  </a:cxn>
                  <a:cxn ang="0">
                    <a:pos x="53" y="386"/>
                  </a:cxn>
                  <a:cxn ang="0">
                    <a:pos x="56" y="360"/>
                  </a:cxn>
                  <a:cxn ang="0">
                    <a:pos x="68" y="283"/>
                  </a:cxn>
                  <a:cxn ang="0">
                    <a:pos x="87" y="182"/>
                  </a:cxn>
                  <a:cxn ang="0">
                    <a:pos x="93" y="156"/>
                  </a:cxn>
                  <a:cxn ang="0">
                    <a:pos x="108" y="76"/>
                  </a:cxn>
                  <a:cxn ang="0">
                    <a:pos x="109" y="67"/>
                  </a:cxn>
                  <a:cxn ang="0">
                    <a:pos x="110" y="39"/>
                  </a:cxn>
                  <a:cxn ang="0">
                    <a:pos x="110" y="35"/>
                  </a:cxn>
                  <a:cxn ang="0">
                    <a:pos x="114" y="22"/>
                  </a:cxn>
                  <a:cxn ang="0">
                    <a:pos x="119" y="4"/>
                  </a:cxn>
                </a:cxnLst>
                <a:rect l="0" t="0" r="r" b="b"/>
                <a:pathLst>
                  <a:path w="119" h="787">
                    <a:moveTo>
                      <a:pt x="119" y="4"/>
                    </a:moveTo>
                    <a:lnTo>
                      <a:pt x="119" y="4"/>
                    </a:lnTo>
                    <a:lnTo>
                      <a:pt x="119" y="3"/>
                    </a:lnTo>
                    <a:lnTo>
                      <a:pt x="118" y="1"/>
                    </a:lnTo>
                    <a:lnTo>
                      <a:pt x="116" y="0"/>
                    </a:lnTo>
                    <a:lnTo>
                      <a:pt x="115" y="0"/>
                    </a:lnTo>
                    <a:lnTo>
                      <a:pt x="111" y="1"/>
                    </a:lnTo>
                    <a:lnTo>
                      <a:pt x="110" y="3"/>
                    </a:lnTo>
                    <a:lnTo>
                      <a:pt x="110" y="4"/>
                    </a:lnTo>
                    <a:lnTo>
                      <a:pt x="110" y="4"/>
                    </a:lnTo>
                    <a:lnTo>
                      <a:pt x="108" y="13"/>
                    </a:lnTo>
                    <a:lnTo>
                      <a:pt x="105" y="22"/>
                    </a:lnTo>
                    <a:lnTo>
                      <a:pt x="102" y="30"/>
                    </a:lnTo>
                    <a:lnTo>
                      <a:pt x="101" y="35"/>
                    </a:lnTo>
                    <a:lnTo>
                      <a:pt x="100" y="39"/>
                    </a:lnTo>
                    <a:lnTo>
                      <a:pt x="100" y="39"/>
                    </a:lnTo>
                    <a:lnTo>
                      <a:pt x="100" y="53"/>
                    </a:lnTo>
                    <a:lnTo>
                      <a:pt x="99" y="66"/>
                    </a:lnTo>
                    <a:lnTo>
                      <a:pt x="94" y="92"/>
                    </a:lnTo>
                    <a:lnTo>
                      <a:pt x="94" y="92"/>
                    </a:lnTo>
                    <a:lnTo>
                      <a:pt x="90" y="118"/>
                    </a:lnTo>
                    <a:lnTo>
                      <a:pt x="86" y="145"/>
                    </a:lnTo>
                    <a:lnTo>
                      <a:pt x="81" y="170"/>
                    </a:lnTo>
                    <a:lnTo>
                      <a:pt x="78" y="184"/>
                    </a:lnTo>
                    <a:lnTo>
                      <a:pt x="74" y="196"/>
                    </a:lnTo>
                    <a:lnTo>
                      <a:pt x="74" y="196"/>
                    </a:lnTo>
                    <a:lnTo>
                      <a:pt x="69" y="217"/>
                    </a:lnTo>
                    <a:lnTo>
                      <a:pt x="63" y="239"/>
                    </a:lnTo>
                    <a:lnTo>
                      <a:pt x="60" y="259"/>
                    </a:lnTo>
                    <a:lnTo>
                      <a:pt x="57" y="281"/>
                    </a:lnTo>
                    <a:lnTo>
                      <a:pt x="57" y="281"/>
                    </a:lnTo>
                    <a:lnTo>
                      <a:pt x="50" y="334"/>
                    </a:lnTo>
                    <a:lnTo>
                      <a:pt x="47" y="359"/>
                    </a:lnTo>
                    <a:lnTo>
                      <a:pt x="44" y="386"/>
                    </a:lnTo>
                    <a:lnTo>
                      <a:pt x="44" y="386"/>
                    </a:lnTo>
                    <a:lnTo>
                      <a:pt x="39" y="437"/>
                    </a:lnTo>
                    <a:lnTo>
                      <a:pt x="30" y="488"/>
                    </a:lnTo>
                    <a:lnTo>
                      <a:pt x="15" y="588"/>
                    </a:lnTo>
                    <a:lnTo>
                      <a:pt x="15" y="588"/>
                    </a:lnTo>
                    <a:lnTo>
                      <a:pt x="8" y="635"/>
                    </a:lnTo>
                    <a:lnTo>
                      <a:pt x="5" y="658"/>
                    </a:lnTo>
                    <a:lnTo>
                      <a:pt x="4" y="682"/>
                    </a:lnTo>
                    <a:lnTo>
                      <a:pt x="4" y="682"/>
                    </a:lnTo>
                    <a:lnTo>
                      <a:pt x="5" y="704"/>
                    </a:lnTo>
                    <a:lnTo>
                      <a:pt x="6" y="727"/>
                    </a:lnTo>
                    <a:lnTo>
                      <a:pt x="7" y="750"/>
                    </a:lnTo>
                    <a:lnTo>
                      <a:pt x="6" y="773"/>
                    </a:lnTo>
                    <a:lnTo>
                      <a:pt x="6" y="773"/>
                    </a:lnTo>
                    <a:lnTo>
                      <a:pt x="4" y="773"/>
                    </a:lnTo>
                    <a:lnTo>
                      <a:pt x="3" y="774"/>
                    </a:lnTo>
                    <a:lnTo>
                      <a:pt x="2" y="776"/>
                    </a:lnTo>
                    <a:lnTo>
                      <a:pt x="0" y="778"/>
                    </a:lnTo>
                    <a:lnTo>
                      <a:pt x="0" y="782"/>
                    </a:lnTo>
                    <a:lnTo>
                      <a:pt x="0" y="782"/>
                    </a:lnTo>
                    <a:lnTo>
                      <a:pt x="0" y="784"/>
                    </a:lnTo>
                    <a:lnTo>
                      <a:pt x="2" y="785"/>
                    </a:lnTo>
                    <a:lnTo>
                      <a:pt x="4" y="786"/>
                    </a:lnTo>
                    <a:lnTo>
                      <a:pt x="6" y="787"/>
                    </a:lnTo>
                    <a:lnTo>
                      <a:pt x="10" y="787"/>
                    </a:lnTo>
                    <a:lnTo>
                      <a:pt x="10" y="787"/>
                    </a:lnTo>
                    <a:lnTo>
                      <a:pt x="12" y="786"/>
                    </a:lnTo>
                    <a:lnTo>
                      <a:pt x="13" y="785"/>
                    </a:lnTo>
                    <a:lnTo>
                      <a:pt x="15" y="782"/>
                    </a:lnTo>
                    <a:lnTo>
                      <a:pt x="15" y="782"/>
                    </a:lnTo>
                    <a:lnTo>
                      <a:pt x="16" y="759"/>
                    </a:lnTo>
                    <a:lnTo>
                      <a:pt x="16" y="736"/>
                    </a:lnTo>
                    <a:lnTo>
                      <a:pt x="14" y="691"/>
                    </a:lnTo>
                    <a:lnTo>
                      <a:pt x="14" y="691"/>
                    </a:lnTo>
                    <a:lnTo>
                      <a:pt x="14" y="677"/>
                    </a:lnTo>
                    <a:lnTo>
                      <a:pt x="14" y="663"/>
                    </a:lnTo>
                    <a:lnTo>
                      <a:pt x="17" y="636"/>
                    </a:lnTo>
                    <a:lnTo>
                      <a:pt x="21" y="609"/>
                    </a:lnTo>
                    <a:lnTo>
                      <a:pt x="25" y="583"/>
                    </a:lnTo>
                    <a:lnTo>
                      <a:pt x="25" y="583"/>
                    </a:lnTo>
                    <a:lnTo>
                      <a:pt x="41" y="484"/>
                    </a:lnTo>
                    <a:lnTo>
                      <a:pt x="48" y="436"/>
                    </a:lnTo>
                    <a:lnTo>
                      <a:pt x="51" y="411"/>
                    </a:lnTo>
                    <a:lnTo>
                      <a:pt x="53" y="386"/>
                    </a:lnTo>
                    <a:lnTo>
                      <a:pt x="53" y="386"/>
                    </a:lnTo>
                    <a:lnTo>
                      <a:pt x="56" y="360"/>
                    </a:lnTo>
                    <a:lnTo>
                      <a:pt x="59" y="335"/>
                    </a:lnTo>
                    <a:lnTo>
                      <a:pt x="68" y="283"/>
                    </a:lnTo>
                    <a:lnTo>
                      <a:pt x="77" y="232"/>
                    </a:lnTo>
                    <a:lnTo>
                      <a:pt x="87" y="182"/>
                    </a:lnTo>
                    <a:lnTo>
                      <a:pt x="87" y="182"/>
                    </a:lnTo>
                    <a:lnTo>
                      <a:pt x="93" y="156"/>
                    </a:lnTo>
                    <a:lnTo>
                      <a:pt x="98" y="129"/>
                    </a:lnTo>
                    <a:lnTo>
                      <a:pt x="108" y="76"/>
                    </a:lnTo>
                    <a:lnTo>
                      <a:pt x="108" y="76"/>
                    </a:lnTo>
                    <a:lnTo>
                      <a:pt x="109" y="67"/>
                    </a:lnTo>
                    <a:lnTo>
                      <a:pt x="110" y="58"/>
                    </a:lnTo>
                    <a:lnTo>
                      <a:pt x="110" y="39"/>
                    </a:lnTo>
                    <a:lnTo>
                      <a:pt x="110" y="39"/>
                    </a:lnTo>
                    <a:lnTo>
                      <a:pt x="110" y="35"/>
                    </a:lnTo>
                    <a:lnTo>
                      <a:pt x="111" y="31"/>
                    </a:lnTo>
                    <a:lnTo>
                      <a:pt x="114" y="22"/>
                    </a:lnTo>
                    <a:lnTo>
                      <a:pt x="117" y="13"/>
                    </a:lnTo>
                    <a:lnTo>
                      <a:pt x="119" y="4"/>
                    </a:lnTo>
                    <a:lnTo>
                      <a:pt x="119" y="4"/>
                    </a:lnTo>
                    <a:close/>
                  </a:path>
                </a:pathLst>
              </a:custGeom>
              <a:grpFill/>
              <a:ln w="9525">
                <a:solidFill>
                  <a:schemeClr val="accent2"/>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80" name="chenying0907 727"/>
              <p:cNvSpPr/>
              <p:nvPr/>
            </p:nvSpPr>
            <p:spPr bwMode="auto">
              <a:xfrm>
                <a:off x="5589588" y="4140200"/>
                <a:ext cx="90488" cy="552450"/>
              </a:xfrm>
              <a:custGeom>
                <a:avLst/>
                <a:gdLst/>
                <a:ahLst/>
                <a:cxnLst>
                  <a:cxn ang="0">
                    <a:pos x="161" y="4"/>
                  </a:cxn>
                  <a:cxn ang="0">
                    <a:pos x="159" y="73"/>
                  </a:cxn>
                  <a:cxn ang="0">
                    <a:pos x="153" y="141"/>
                  </a:cxn>
                  <a:cxn ang="0">
                    <a:pos x="142" y="208"/>
                  </a:cxn>
                  <a:cxn ang="0">
                    <a:pos x="125" y="276"/>
                  </a:cxn>
                  <a:cxn ang="0">
                    <a:pos x="109" y="340"/>
                  </a:cxn>
                  <a:cxn ang="0">
                    <a:pos x="87" y="436"/>
                  </a:cxn>
                  <a:cxn ang="0">
                    <a:pos x="77" y="503"/>
                  </a:cxn>
                  <a:cxn ang="0">
                    <a:pos x="73" y="536"/>
                  </a:cxn>
                  <a:cxn ang="0">
                    <a:pos x="63" y="599"/>
                  </a:cxn>
                  <a:cxn ang="0">
                    <a:pos x="47" y="695"/>
                  </a:cxn>
                  <a:cxn ang="0">
                    <a:pos x="39" y="759"/>
                  </a:cxn>
                  <a:cxn ang="0">
                    <a:pos x="38" y="791"/>
                  </a:cxn>
                  <a:cxn ang="0">
                    <a:pos x="33" y="856"/>
                  </a:cxn>
                  <a:cxn ang="0">
                    <a:pos x="22" y="920"/>
                  </a:cxn>
                  <a:cxn ang="0">
                    <a:pos x="10" y="973"/>
                  </a:cxn>
                  <a:cxn ang="0">
                    <a:pos x="1" y="1025"/>
                  </a:cxn>
                  <a:cxn ang="0">
                    <a:pos x="0" y="1028"/>
                  </a:cxn>
                  <a:cxn ang="0">
                    <a:pos x="0" y="1038"/>
                  </a:cxn>
                  <a:cxn ang="0">
                    <a:pos x="1" y="1041"/>
                  </a:cxn>
                  <a:cxn ang="0">
                    <a:pos x="5" y="1042"/>
                  </a:cxn>
                  <a:cxn ang="0">
                    <a:pos x="9" y="1041"/>
                  </a:cxn>
                  <a:cxn ang="0">
                    <a:pos x="10" y="1038"/>
                  </a:cxn>
                  <a:cxn ang="0">
                    <a:pos x="11" y="1021"/>
                  </a:cxn>
                  <a:cxn ang="0">
                    <a:pos x="16" y="988"/>
                  </a:cxn>
                  <a:cxn ang="0">
                    <a:pos x="27" y="938"/>
                  </a:cxn>
                  <a:cxn ang="0">
                    <a:pos x="34" y="905"/>
                  </a:cxn>
                  <a:cxn ang="0">
                    <a:pos x="44" y="849"/>
                  </a:cxn>
                  <a:cxn ang="0">
                    <a:pos x="48" y="791"/>
                  </a:cxn>
                  <a:cxn ang="0">
                    <a:pos x="49" y="759"/>
                  </a:cxn>
                  <a:cxn ang="0">
                    <a:pos x="57" y="695"/>
                  </a:cxn>
                  <a:cxn ang="0">
                    <a:pos x="74" y="600"/>
                  </a:cxn>
                  <a:cxn ang="0">
                    <a:pos x="82" y="536"/>
                  </a:cxn>
                  <a:cxn ang="0">
                    <a:pos x="86" y="501"/>
                  </a:cxn>
                  <a:cxn ang="0">
                    <a:pos x="97" y="431"/>
                  </a:cxn>
                  <a:cxn ang="0">
                    <a:pos x="113" y="362"/>
                  </a:cxn>
                  <a:cxn ang="0">
                    <a:pos x="140" y="261"/>
                  </a:cxn>
                  <a:cxn ang="0">
                    <a:pos x="148" y="229"/>
                  </a:cxn>
                  <a:cxn ang="0">
                    <a:pos x="160" y="166"/>
                  </a:cxn>
                  <a:cxn ang="0">
                    <a:pos x="168" y="101"/>
                  </a:cxn>
                  <a:cxn ang="0">
                    <a:pos x="171" y="37"/>
                  </a:cxn>
                  <a:cxn ang="0">
                    <a:pos x="171" y="4"/>
                  </a:cxn>
                  <a:cxn ang="0">
                    <a:pos x="170" y="1"/>
                  </a:cxn>
                  <a:cxn ang="0">
                    <a:pos x="167" y="0"/>
                  </a:cxn>
                  <a:cxn ang="0">
                    <a:pos x="163" y="1"/>
                  </a:cxn>
                  <a:cxn ang="0">
                    <a:pos x="161" y="4"/>
                  </a:cxn>
                </a:cxnLst>
                <a:rect l="0" t="0" r="r" b="b"/>
                <a:pathLst>
                  <a:path w="171" h="1042">
                    <a:moveTo>
                      <a:pt x="161" y="4"/>
                    </a:moveTo>
                    <a:lnTo>
                      <a:pt x="161" y="4"/>
                    </a:lnTo>
                    <a:lnTo>
                      <a:pt x="161" y="39"/>
                    </a:lnTo>
                    <a:lnTo>
                      <a:pt x="159" y="73"/>
                    </a:lnTo>
                    <a:lnTo>
                      <a:pt x="156" y="107"/>
                    </a:lnTo>
                    <a:lnTo>
                      <a:pt x="153" y="141"/>
                    </a:lnTo>
                    <a:lnTo>
                      <a:pt x="148" y="175"/>
                    </a:lnTo>
                    <a:lnTo>
                      <a:pt x="142" y="208"/>
                    </a:lnTo>
                    <a:lnTo>
                      <a:pt x="135" y="242"/>
                    </a:lnTo>
                    <a:lnTo>
                      <a:pt x="125" y="276"/>
                    </a:lnTo>
                    <a:lnTo>
                      <a:pt x="125" y="276"/>
                    </a:lnTo>
                    <a:lnTo>
                      <a:pt x="109" y="340"/>
                    </a:lnTo>
                    <a:lnTo>
                      <a:pt x="94" y="404"/>
                    </a:lnTo>
                    <a:lnTo>
                      <a:pt x="87" y="436"/>
                    </a:lnTo>
                    <a:lnTo>
                      <a:pt x="82" y="470"/>
                    </a:lnTo>
                    <a:lnTo>
                      <a:pt x="77" y="503"/>
                    </a:lnTo>
                    <a:lnTo>
                      <a:pt x="73" y="536"/>
                    </a:lnTo>
                    <a:lnTo>
                      <a:pt x="73" y="536"/>
                    </a:lnTo>
                    <a:lnTo>
                      <a:pt x="68" y="568"/>
                    </a:lnTo>
                    <a:lnTo>
                      <a:pt x="63" y="599"/>
                    </a:lnTo>
                    <a:lnTo>
                      <a:pt x="52" y="663"/>
                    </a:lnTo>
                    <a:lnTo>
                      <a:pt x="47" y="695"/>
                    </a:lnTo>
                    <a:lnTo>
                      <a:pt x="43" y="727"/>
                    </a:lnTo>
                    <a:lnTo>
                      <a:pt x="39" y="759"/>
                    </a:lnTo>
                    <a:lnTo>
                      <a:pt x="38" y="791"/>
                    </a:lnTo>
                    <a:lnTo>
                      <a:pt x="38" y="791"/>
                    </a:lnTo>
                    <a:lnTo>
                      <a:pt x="36" y="824"/>
                    </a:lnTo>
                    <a:lnTo>
                      <a:pt x="33" y="856"/>
                    </a:lnTo>
                    <a:lnTo>
                      <a:pt x="28" y="888"/>
                    </a:lnTo>
                    <a:lnTo>
                      <a:pt x="22" y="920"/>
                    </a:lnTo>
                    <a:lnTo>
                      <a:pt x="22" y="920"/>
                    </a:lnTo>
                    <a:lnTo>
                      <a:pt x="10" y="973"/>
                    </a:lnTo>
                    <a:lnTo>
                      <a:pt x="4" y="999"/>
                    </a:lnTo>
                    <a:lnTo>
                      <a:pt x="1" y="1025"/>
                    </a:lnTo>
                    <a:lnTo>
                      <a:pt x="1" y="1025"/>
                    </a:lnTo>
                    <a:lnTo>
                      <a:pt x="0" y="1028"/>
                    </a:lnTo>
                    <a:lnTo>
                      <a:pt x="0" y="1038"/>
                    </a:lnTo>
                    <a:lnTo>
                      <a:pt x="0" y="1038"/>
                    </a:lnTo>
                    <a:lnTo>
                      <a:pt x="0" y="1040"/>
                    </a:lnTo>
                    <a:lnTo>
                      <a:pt x="1" y="1041"/>
                    </a:lnTo>
                    <a:lnTo>
                      <a:pt x="3" y="1042"/>
                    </a:lnTo>
                    <a:lnTo>
                      <a:pt x="5" y="1042"/>
                    </a:lnTo>
                    <a:lnTo>
                      <a:pt x="6" y="1042"/>
                    </a:lnTo>
                    <a:lnTo>
                      <a:pt x="9" y="1041"/>
                    </a:lnTo>
                    <a:lnTo>
                      <a:pt x="10" y="1040"/>
                    </a:lnTo>
                    <a:lnTo>
                      <a:pt x="10" y="1038"/>
                    </a:lnTo>
                    <a:lnTo>
                      <a:pt x="10" y="1038"/>
                    </a:lnTo>
                    <a:lnTo>
                      <a:pt x="11" y="1021"/>
                    </a:lnTo>
                    <a:lnTo>
                      <a:pt x="13" y="1005"/>
                    </a:lnTo>
                    <a:lnTo>
                      <a:pt x="16" y="988"/>
                    </a:lnTo>
                    <a:lnTo>
                      <a:pt x="19" y="972"/>
                    </a:lnTo>
                    <a:lnTo>
                      <a:pt x="27" y="938"/>
                    </a:lnTo>
                    <a:lnTo>
                      <a:pt x="34" y="905"/>
                    </a:lnTo>
                    <a:lnTo>
                      <a:pt x="34" y="905"/>
                    </a:lnTo>
                    <a:lnTo>
                      <a:pt x="39" y="878"/>
                    </a:lnTo>
                    <a:lnTo>
                      <a:pt x="44" y="849"/>
                    </a:lnTo>
                    <a:lnTo>
                      <a:pt x="47" y="820"/>
                    </a:lnTo>
                    <a:lnTo>
                      <a:pt x="48" y="791"/>
                    </a:lnTo>
                    <a:lnTo>
                      <a:pt x="48" y="791"/>
                    </a:lnTo>
                    <a:lnTo>
                      <a:pt x="49" y="759"/>
                    </a:lnTo>
                    <a:lnTo>
                      <a:pt x="52" y="727"/>
                    </a:lnTo>
                    <a:lnTo>
                      <a:pt x="57" y="695"/>
                    </a:lnTo>
                    <a:lnTo>
                      <a:pt x="62" y="663"/>
                    </a:lnTo>
                    <a:lnTo>
                      <a:pt x="74" y="600"/>
                    </a:lnTo>
                    <a:lnTo>
                      <a:pt x="78" y="568"/>
                    </a:lnTo>
                    <a:lnTo>
                      <a:pt x="82" y="536"/>
                    </a:lnTo>
                    <a:lnTo>
                      <a:pt x="82" y="536"/>
                    </a:lnTo>
                    <a:lnTo>
                      <a:pt x="86" y="501"/>
                    </a:lnTo>
                    <a:lnTo>
                      <a:pt x="91" y="465"/>
                    </a:lnTo>
                    <a:lnTo>
                      <a:pt x="97" y="431"/>
                    </a:lnTo>
                    <a:lnTo>
                      <a:pt x="105" y="396"/>
                    </a:lnTo>
                    <a:lnTo>
                      <a:pt x="113" y="362"/>
                    </a:lnTo>
                    <a:lnTo>
                      <a:pt x="121" y="328"/>
                    </a:lnTo>
                    <a:lnTo>
                      <a:pt x="140" y="261"/>
                    </a:lnTo>
                    <a:lnTo>
                      <a:pt x="140" y="261"/>
                    </a:lnTo>
                    <a:lnTo>
                      <a:pt x="148" y="229"/>
                    </a:lnTo>
                    <a:lnTo>
                      <a:pt x="154" y="197"/>
                    </a:lnTo>
                    <a:lnTo>
                      <a:pt x="160" y="166"/>
                    </a:lnTo>
                    <a:lnTo>
                      <a:pt x="164" y="134"/>
                    </a:lnTo>
                    <a:lnTo>
                      <a:pt x="168" y="101"/>
                    </a:lnTo>
                    <a:lnTo>
                      <a:pt x="170" y="69"/>
                    </a:lnTo>
                    <a:lnTo>
                      <a:pt x="171" y="37"/>
                    </a:lnTo>
                    <a:lnTo>
                      <a:pt x="171" y="4"/>
                    </a:lnTo>
                    <a:lnTo>
                      <a:pt x="171" y="4"/>
                    </a:lnTo>
                    <a:lnTo>
                      <a:pt x="171" y="2"/>
                    </a:lnTo>
                    <a:lnTo>
                      <a:pt x="170" y="1"/>
                    </a:lnTo>
                    <a:lnTo>
                      <a:pt x="168" y="0"/>
                    </a:lnTo>
                    <a:lnTo>
                      <a:pt x="167" y="0"/>
                    </a:lnTo>
                    <a:lnTo>
                      <a:pt x="164" y="0"/>
                    </a:lnTo>
                    <a:lnTo>
                      <a:pt x="163" y="1"/>
                    </a:lnTo>
                    <a:lnTo>
                      <a:pt x="161" y="2"/>
                    </a:lnTo>
                    <a:lnTo>
                      <a:pt x="161" y="4"/>
                    </a:lnTo>
                    <a:lnTo>
                      <a:pt x="161" y="4"/>
                    </a:lnTo>
                    <a:close/>
                  </a:path>
                </a:pathLst>
              </a:custGeom>
              <a:grpFill/>
              <a:ln w="9525">
                <a:solidFill>
                  <a:schemeClr val="accent2"/>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81" name="chenying0907 728"/>
              <p:cNvSpPr/>
              <p:nvPr/>
            </p:nvSpPr>
            <p:spPr bwMode="auto">
              <a:xfrm>
                <a:off x="5608638" y="4162425"/>
                <a:ext cx="123825" cy="544513"/>
              </a:xfrm>
              <a:custGeom>
                <a:avLst/>
                <a:gdLst/>
                <a:ahLst/>
                <a:cxnLst>
                  <a:cxn ang="0">
                    <a:pos x="226" y="1"/>
                  </a:cxn>
                  <a:cxn ang="0">
                    <a:pos x="209" y="14"/>
                  </a:cxn>
                  <a:cxn ang="0">
                    <a:pos x="198" y="30"/>
                  </a:cxn>
                  <a:cxn ang="0">
                    <a:pos x="192" y="48"/>
                  </a:cxn>
                  <a:cxn ang="0">
                    <a:pos x="187" y="69"/>
                  </a:cxn>
                  <a:cxn ang="0">
                    <a:pos x="177" y="145"/>
                  </a:cxn>
                  <a:cxn ang="0">
                    <a:pos x="164" y="219"/>
                  </a:cxn>
                  <a:cxn ang="0">
                    <a:pos x="156" y="254"/>
                  </a:cxn>
                  <a:cxn ang="0">
                    <a:pos x="142" y="357"/>
                  </a:cxn>
                  <a:cxn ang="0">
                    <a:pos x="136" y="392"/>
                  </a:cxn>
                  <a:cxn ang="0">
                    <a:pos x="116" y="498"/>
                  </a:cxn>
                  <a:cxn ang="0">
                    <a:pos x="109" y="533"/>
                  </a:cxn>
                  <a:cxn ang="0">
                    <a:pos x="81" y="637"/>
                  </a:cxn>
                  <a:cxn ang="0">
                    <a:pos x="62" y="707"/>
                  </a:cxn>
                  <a:cxn ang="0">
                    <a:pos x="49" y="779"/>
                  </a:cxn>
                  <a:cxn ang="0">
                    <a:pos x="45" y="813"/>
                  </a:cxn>
                  <a:cxn ang="0">
                    <a:pos x="43" y="847"/>
                  </a:cxn>
                  <a:cxn ang="0">
                    <a:pos x="38" y="878"/>
                  </a:cxn>
                  <a:cxn ang="0">
                    <a:pos x="34" y="910"/>
                  </a:cxn>
                  <a:cxn ang="0">
                    <a:pos x="31" y="924"/>
                  </a:cxn>
                  <a:cxn ang="0">
                    <a:pos x="24" y="951"/>
                  </a:cxn>
                  <a:cxn ang="0">
                    <a:pos x="20" y="965"/>
                  </a:cxn>
                  <a:cxn ang="0">
                    <a:pos x="12" y="999"/>
                  </a:cxn>
                  <a:cxn ang="0">
                    <a:pos x="8" y="1010"/>
                  </a:cxn>
                  <a:cxn ang="0">
                    <a:pos x="3" y="1010"/>
                  </a:cxn>
                  <a:cxn ang="0">
                    <a:pos x="0" y="1014"/>
                  </a:cxn>
                  <a:cxn ang="0">
                    <a:pos x="0" y="1024"/>
                  </a:cxn>
                  <a:cxn ang="0">
                    <a:pos x="4" y="1029"/>
                  </a:cxn>
                  <a:cxn ang="0">
                    <a:pos x="9" y="1027"/>
                  </a:cxn>
                  <a:cxn ang="0">
                    <a:pos x="12" y="1021"/>
                  </a:cxn>
                  <a:cxn ang="0">
                    <a:pos x="18" y="1007"/>
                  </a:cxn>
                  <a:cxn ang="0">
                    <a:pos x="24" y="987"/>
                  </a:cxn>
                  <a:cxn ang="0">
                    <a:pos x="31" y="964"/>
                  </a:cxn>
                  <a:cxn ang="0">
                    <a:pos x="38" y="940"/>
                  </a:cxn>
                  <a:cxn ang="0">
                    <a:pos x="42" y="912"/>
                  </a:cxn>
                  <a:cxn ang="0">
                    <a:pos x="45" y="884"/>
                  </a:cxn>
                  <a:cxn ang="0">
                    <a:pos x="48" y="869"/>
                  </a:cxn>
                  <a:cxn ang="0">
                    <a:pos x="54" y="822"/>
                  </a:cxn>
                  <a:cxn ang="0">
                    <a:pos x="57" y="786"/>
                  </a:cxn>
                  <a:cxn ang="0">
                    <a:pos x="70" y="715"/>
                  </a:cxn>
                  <a:cxn ang="0">
                    <a:pos x="79" y="680"/>
                  </a:cxn>
                  <a:cxn ang="0">
                    <a:pos x="100" y="607"/>
                  </a:cxn>
                  <a:cxn ang="0">
                    <a:pos x="118" y="534"/>
                  </a:cxn>
                  <a:cxn ang="0">
                    <a:pos x="133" y="467"/>
                  </a:cxn>
                  <a:cxn ang="0">
                    <a:pos x="144" y="399"/>
                  </a:cxn>
                  <a:cxn ang="0">
                    <a:pos x="164" y="263"/>
                  </a:cxn>
                  <a:cxn ang="0">
                    <a:pos x="176" y="194"/>
                  </a:cxn>
                  <a:cxn ang="0">
                    <a:pos x="188" y="126"/>
                  </a:cxn>
                  <a:cxn ang="0">
                    <a:pos x="193" y="94"/>
                  </a:cxn>
                  <a:cxn ang="0">
                    <a:pos x="198" y="61"/>
                  </a:cxn>
                  <a:cxn ang="0">
                    <a:pos x="205" y="38"/>
                  </a:cxn>
                  <a:cxn ang="0">
                    <a:pos x="213" y="25"/>
                  </a:cxn>
                  <a:cxn ang="0">
                    <a:pos x="224" y="13"/>
                  </a:cxn>
                  <a:cxn ang="0">
                    <a:pos x="230" y="9"/>
                  </a:cxn>
                  <a:cxn ang="0">
                    <a:pos x="232" y="5"/>
                  </a:cxn>
                  <a:cxn ang="0">
                    <a:pos x="232" y="2"/>
                  </a:cxn>
                  <a:cxn ang="0">
                    <a:pos x="229" y="0"/>
                  </a:cxn>
                  <a:cxn ang="0">
                    <a:pos x="226" y="1"/>
                  </a:cxn>
                </a:cxnLst>
                <a:rect l="0" t="0" r="r" b="b"/>
                <a:pathLst>
                  <a:path w="232" h="1029">
                    <a:moveTo>
                      <a:pt x="226" y="1"/>
                    </a:moveTo>
                    <a:lnTo>
                      <a:pt x="226" y="1"/>
                    </a:lnTo>
                    <a:lnTo>
                      <a:pt x="216" y="7"/>
                    </a:lnTo>
                    <a:lnTo>
                      <a:pt x="209" y="14"/>
                    </a:lnTo>
                    <a:lnTo>
                      <a:pt x="203" y="22"/>
                    </a:lnTo>
                    <a:lnTo>
                      <a:pt x="198" y="30"/>
                    </a:lnTo>
                    <a:lnTo>
                      <a:pt x="195" y="39"/>
                    </a:lnTo>
                    <a:lnTo>
                      <a:pt x="192" y="48"/>
                    </a:lnTo>
                    <a:lnTo>
                      <a:pt x="189" y="59"/>
                    </a:lnTo>
                    <a:lnTo>
                      <a:pt x="187" y="69"/>
                    </a:lnTo>
                    <a:lnTo>
                      <a:pt x="187" y="69"/>
                    </a:lnTo>
                    <a:lnTo>
                      <a:pt x="177" y="145"/>
                    </a:lnTo>
                    <a:lnTo>
                      <a:pt x="171" y="182"/>
                    </a:lnTo>
                    <a:lnTo>
                      <a:pt x="164" y="219"/>
                    </a:lnTo>
                    <a:lnTo>
                      <a:pt x="164" y="219"/>
                    </a:lnTo>
                    <a:lnTo>
                      <a:pt x="156" y="254"/>
                    </a:lnTo>
                    <a:lnTo>
                      <a:pt x="151" y="288"/>
                    </a:lnTo>
                    <a:lnTo>
                      <a:pt x="142" y="357"/>
                    </a:lnTo>
                    <a:lnTo>
                      <a:pt x="142" y="357"/>
                    </a:lnTo>
                    <a:lnTo>
                      <a:pt x="136" y="392"/>
                    </a:lnTo>
                    <a:lnTo>
                      <a:pt x="130" y="428"/>
                    </a:lnTo>
                    <a:lnTo>
                      <a:pt x="116" y="498"/>
                    </a:lnTo>
                    <a:lnTo>
                      <a:pt x="116" y="498"/>
                    </a:lnTo>
                    <a:lnTo>
                      <a:pt x="109" y="533"/>
                    </a:lnTo>
                    <a:lnTo>
                      <a:pt x="100" y="568"/>
                    </a:lnTo>
                    <a:lnTo>
                      <a:pt x="81" y="637"/>
                    </a:lnTo>
                    <a:lnTo>
                      <a:pt x="71" y="672"/>
                    </a:lnTo>
                    <a:lnTo>
                      <a:pt x="62" y="707"/>
                    </a:lnTo>
                    <a:lnTo>
                      <a:pt x="54" y="743"/>
                    </a:lnTo>
                    <a:lnTo>
                      <a:pt x="49" y="779"/>
                    </a:lnTo>
                    <a:lnTo>
                      <a:pt x="49" y="779"/>
                    </a:lnTo>
                    <a:lnTo>
                      <a:pt x="45" y="813"/>
                    </a:lnTo>
                    <a:lnTo>
                      <a:pt x="43" y="847"/>
                    </a:lnTo>
                    <a:lnTo>
                      <a:pt x="43" y="847"/>
                    </a:lnTo>
                    <a:lnTo>
                      <a:pt x="41" y="862"/>
                    </a:lnTo>
                    <a:lnTo>
                      <a:pt x="38" y="878"/>
                    </a:lnTo>
                    <a:lnTo>
                      <a:pt x="35" y="894"/>
                    </a:lnTo>
                    <a:lnTo>
                      <a:pt x="34" y="910"/>
                    </a:lnTo>
                    <a:lnTo>
                      <a:pt x="34" y="910"/>
                    </a:lnTo>
                    <a:lnTo>
                      <a:pt x="31" y="924"/>
                    </a:lnTo>
                    <a:lnTo>
                      <a:pt x="28" y="938"/>
                    </a:lnTo>
                    <a:lnTo>
                      <a:pt x="24" y="951"/>
                    </a:lnTo>
                    <a:lnTo>
                      <a:pt x="20" y="965"/>
                    </a:lnTo>
                    <a:lnTo>
                      <a:pt x="20" y="965"/>
                    </a:lnTo>
                    <a:lnTo>
                      <a:pt x="15" y="987"/>
                    </a:lnTo>
                    <a:lnTo>
                      <a:pt x="12" y="999"/>
                    </a:lnTo>
                    <a:lnTo>
                      <a:pt x="8" y="1010"/>
                    </a:lnTo>
                    <a:lnTo>
                      <a:pt x="8" y="1010"/>
                    </a:lnTo>
                    <a:lnTo>
                      <a:pt x="5" y="1010"/>
                    </a:lnTo>
                    <a:lnTo>
                      <a:pt x="3" y="1010"/>
                    </a:lnTo>
                    <a:lnTo>
                      <a:pt x="0" y="1012"/>
                    </a:lnTo>
                    <a:lnTo>
                      <a:pt x="0" y="1014"/>
                    </a:lnTo>
                    <a:lnTo>
                      <a:pt x="0" y="1024"/>
                    </a:lnTo>
                    <a:lnTo>
                      <a:pt x="0" y="1024"/>
                    </a:lnTo>
                    <a:lnTo>
                      <a:pt x="1" y="1027"/>
                    </a:lnTo>
                    <a:lnTo>
                      <a:pt x="4" y="1029"/>
                    </a:lnTo>
                    <a:lnTo>
                      <a:pt x="7" y="1028"/>
                    </a:lnTo>
                    <a:lnTo>
                      <a:pt x="9" y="1027"/>
                    </a:lnTo>
                    <a:lnTo>
                      <a:pt x="9" y="1027"/>
                    </a:lnTo>
                    <a:lnTo>
                      <a:pt x="12" y="1021"/>
                    </a:lnTo>
                    <a:lnTo>
                      <a:pt x="14" y="1017"/>
                    </a:lnTo>
                    <a:lnTo>
                      <a:pt x="18" y="1007"/>
                    </a:lnTo>
                    <a:lnTo>
                      <a:pt x="20" y="998"/>
                    </a:lnTo>
                    <a:lnTo>
                      <a:pt x="24" y="987"/>
                    </a:lnTo>
                    <a:lnTo>
                      <a:pt x="24" y="987"/>
                    </a:lnTo>
                    <a:lnTo>
                      <a:pt x="31" y="964"/>
                    </a:lnTo>
                    <a:lnTo>
                      <a:pt x="38" y="940"/>
                    </a:lnTo>
                    <a:lnTo>
                      <a:pt x="38" y="940"/>
                    </a:lnTo>
                    <a:lnTo>
                      <a:pt x="41" y="926"/>
                    </a:lnTo>
                    <a:lnTo>
                      <a:pt x="42" y="912"/>
                    </a:lnTo>
                    <a:lnTo>
                      <a:pt x="43" y="899"/>
                    </a:lnTo>
                    <a:lnTo>
                      <a:pt x="45" y="884"/>
                    </a:lnTo>
                    <a:lnTo>
                      <a:pt x="45" y="884"/>
                    </a:lnTo>
                    <a:lnTo>
                      <a:pt x="48" y="869"/>
                    </a:lnTo>
                    <a:lnTo>
                      <a:pt x="51" y="853"/>
                    </a:lnTo>
                    <a:lnTo>
                      <a:pt x="54" y="822"/>
                    </a:lnTo>
                    <a:lnTo>
                      <a:pt x="54" y="822"/>
                    </a:lnTo>
                    <a:lnTo>
                      <a:pt x="57" y="786"/>
                    </a:lnTo>
                    <a:lnTo>
                      <a:pt x="62" y="750"/>
                    </a:lnTo>
                    <a:lnTo>
                      <a:pt x="70" y="715"/>
                    </a:lnTo>
                    <a:lnTo>
                      <a:pt x="74" y="697"/>
                    </a:lnTo>
                    <a:lnTo>
                      <a:pt x="79" y="680"/>
                    </a:lnTo>
                    <a:lnTo>
                      <a:pt x="79" y="680"/>
                    </a:lnTo>
                    <a:lnTo>
                      <a:pt x="100" y="607"/>
                    </a:lnTo>
                    <a:lnTo>
                      <a:pt x="118" y="534"/>
                    </a:lnTo>
                    <a:lnTo>
                      <a:pt x="118" y="534"/>
                    </a:lnTo>
                    <a:lnTo>
                      <a:pt x="125" y="501"/>
                    </a:lnTo>
                    <a:lnTo>
                      <a:pt x="133" y="467"/>
                    </a:lnTo>
                    <a:lnTo>
                      <a:pt x="139" y="433"/>
                    </a:lnTo>
                    <a:lnTo>
                      <a:pt x="144" y="399"/>
                    </a:lnTo>
                    <a:lnTo>
                      <a:pt x="164" y="263"/>
                    </a:lnTo>
                    <a:lnTo>
                      <a:pt x="164" y="263"/>
                    </a:lnTo>
                    <a:lnTo>
                      <a:pt x="169" y="228"/>
                    </a:lnTo>
                    <a:lnTo>
                      <a:pt x="176" y="194"/>
                    </a:lnTo>
                    <a:lnTo>
                      <a:pt x="182" y="160"/>
                    </a:lnTo>
                    <a:lnTo>
                      <a:pt x="188" y="126"/>
                    </a:lnTo>
                    <a:lnTo>
                      <a:pt x="188" y="126"/>
                    </a:lnTo>
                    <a:lnTo>
                      <a:pt x="193" y="94"/>
                    </a:lnTo>
                    <a:lnTo>
                      <a:pt x="195" y="77"/>
                    </a:lnTo>
                    <a:lnTo>
                      <a:pt x="198" y="61"/>
                    </a:lnTo>
                    <a:lnTo>
                      <a:pt x="202" y="45"/>
                    </a:lnTo>
                    <a:lnTo>
                      <a:pt x="205" y="38"/>
                    </a:lnTo>
                    <a:lnTo>
                      <a:pt x="208" y="32"/>
                    </a:lnTo>
                    <a:lnTo>
                      <a:pt x="213" y="25"/>
                    </a:lnTo>
                    <a:lnTo>
                      <a:pt x="217" y="18"/>
                    </a:lnTo>
                    <a:lnTo>
                      <a:pt x="224" y="13"/>
                    </a:lnTo>
                    <a:lnTo>
                      <a:pt x="230" y="9"/>
                    </a:lnTo>
                    <a:lnTo>
                      <a:pt x="230" y="9"/>
                    </a:lnTo>
                    <a:lnTo>
                      <a:pt x="232" y="7"/>
                    </a:lnTo>
                    <a:lnTo>
                      <a:pt x="232" y="5"/>
                    </a:lnTo>
                    <a:lnTo>
                      <a:pt x="232" y="4"/>
                    </a:lnTo>
                    <a:lnTo>
                      <a:pt x="232" y="2"/>
                    </a:lnTo>
                    <a:lnTo>
                      <a:pt x="231" y="1"/>
                    </a:lnTo>
                    <a:lnTo>
                      <a:pt x="229" y="0"/>
                    </a:lnTo>
                    <a:lnTo>
                      <a:pt x="228" y="0"/>
                    </a:lnTo>
                    <a:lnTo>
                      <a:pt x="226" y="1"/>
                    </a:lnTo>
                    <a:lnTo>
                      <a:pt x="226" y="1"/>
                    </a:lnTo>
                    <a:close/>
                  </a:path>
                </a:pathLst>
              </a:custGeom>
              <a:grpFill/>
              <a:ln w="9525">
                <a:solidFill>
                  <a:schemeClr val="accent2"/>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82" name="chenying0907 729"/>
              <p:cNvSpPr/>
              <p:nvPr/>
            </p:nvSpPr>
            <p:spPr bwMode="auto">
              <a:xfrm>
                <a:off x="5638801" y="4605338"/>
                <a:ext cx="34925" cy="111125"/>
              </a:xfrm>
              <a:custGeom>
                <a:avLst/>
                <a:gdLst/>
                <a:ahLst/>
                <a:cxnLst>
                  <a:cxn ang="0">
                    <a:pos x="58" y="1"/>
                  </a:cxn>
                  <a:cxn ang="0">
                    <a:pos x="58" y="1"/>
                  </a:cxn>
                  <a:cxn ang="0">
                    <a:pos x="52" y="10"/>
                  </a:cxn>
                  <a:cxn ang="0">
                    <a:pos x="48" y="20"/>
                  </a:cxn>
                  <a:cxn ang="0">
                    <a:pos x="44" y="31"/>
                  </a:cxn>
                  <a:cxn ang="0">
                    <a:pos x="41" y="42"/>
                  </a:cxn>
                  <a:cxn ang="0">
                    <a:pos x="36" y="66"/>
                  </a:cxn>
                  <a:cxn ang="0">
                    <a:pos x="32" y="87"/>
                  </a:cxn>
                  <a:cxn ang="0">
                    <a:pos x="32" y="87"/>
                  </a:cxn>
                  <a:cxn ang="0">
                    <a:pos x="24" y="117"/>
                  </a:cxn>
                  <a:cxn ang="0">
                    <a:pos x="15" y="147"/>
                  </a:cxn>
                  <a:cxn ang="0">
                    <a:pos x="6" y="176"/>
                  </a:cxn>
                  <a:cxn ang="0">
                    <a:pos x="3" y="192"/>
                  </a:cxn>
                  <a:cxn ang="0">
                    <a:pos x="0" y="207"/>
                  </a:cxn>
                  <a:cxn ang="0">
                    <a:pos x="0" y="207"/>
                  </a:cxn>
                  <a:cxn ang="0">
                    <a:pos x="0" y="209"/>
                  </a:cxn>
                  <a:cxn ang="0">
                    <a:pos x="1" y="210"/>
                  </a:cxn>
                  <a:cxn ang="0">
                    <a:pos x="4" y="212"/>
                  </a:cxn>
                  <a:cxn ang="0">
                    <a:pos x="5" y="212"/>
                  </a:cxn>
                  <a:cxn ang="0">
                    <a:pos x="8" y="212"/>
                  </a:cxn>
                  <a:cxn ang="0">
                    <a:pos x="9" y="211"/>
                  </a:cxn>
                  <a:cxn ang="0">
                    <a:pos x="10" y="209"/>
                  </a:cxn>
                  <a:cxn ang="0">
                    <a:pos x="10" y="209"/>
                  </a:cxn>
                  <a:cxn ang="0">
                    <a:pos x="14" y="184"/>
                  </a:cxn>
                  <a:cxn ang="0">
                    <a:pos x="21" y="161"/>
                  </a:cxn>
                  <a:cxn ang="0">
                    <a:pos x="35" y="112"/>
                  </a:cxn>
                  <a:cxn ang="0">
                    <a:pos x="35" y="112"/>
                  </a:cxn>
                  <a:cxn ang="0">
                    <a:pos x="42" y="89"/>
                  </a:cxn>
                  <a:cxn ang="0">
                    <a:pos x="47" y="66"/>
                  </a:cxn>
                  <a:cxn ang="0">
                    <a:pos x="47" y="66"/>
                  </a:cxn>
                  <a:cxn ang="0">
                    <a:pos x="50" y="51"/>
                  </a:cxn>
                  <a:cxn ang="0">
                    <a:pos x="53" y="36"/>
                  </a:cxn>
                  <a:cxn ang="0">
                    <a:pos x="55" y="27"/>
                  </a:cxn>
                  <a:cxn ang="0">
                    <a:pos x="58" y="20"/>
                  </a:cxn>
                  <a:cxn ang="0">
                    <a:pos x="61" y="13"/>
                  </a:cxn>
                  <a:cxn ang="0">
                    <a:pos x="65" y="8"/>
                  </a:cxn>
                  <a:cxn ang="0">
                    <a:pos x="65" y="8"/>
                  </a:cxn>
                  <a:cxn ang="0">
                    <a:pos x="66" y="6"/>
                  </a:cxn>
                  <a:cxn ang="0">
                    <a:pos x="66" y="4"/>
                  </a:cxn>
                  <a:cxn ang="0">
                    <a:pos x="64" y="1"/>
                  </a:cxn>
                  <a:cxn ang="0">
                    <a:pos x="63" y="0"/>
                  </a:cxn>
                  <a:cxn ang="0">
                    <a:pos x="61" y="0"/>
                  </a:cxn>
                  <a:cxn ang="0">
                    <a:pos x="60" y="0"/>
                  </a:cxn>
                  <a:cxn ang="0">
                    <a:pos x="58" y="1"/>
                  </a:cxn>
                  <a:cxn ang="0">
                    <a:pos x="58" y="1"/>
                  </a:cxn>
                </a:cxnLst>
                <a:rect l="0" t="0" r="r" b="b"/>
                <a:pathLst>
                  <a:path w="66" h="212">
                    <a:moveTo>
                      <a:pt x="58" y="1"/>
                    </a:moveTo>
                    <a:lnTo>
                      <a:pt x="58" y="1"/>
                    </a:lnTo>
                    <a:lnTo>
                      <a:pt x="52" y="10"/>
                    </a:lnTo>
                    <a:lnTo>
                      <a:pt x="48" y="20"/>
                    </a:lnTo>
                    <a:lnTo>
                      <a:pt x="44" y="31"/>
                    </a:lnTo>
                    <a:lnTo>
                      <a:pt x="41" y="42"/>
                    </a:lnTo>
                    <a:lnTo>
                      <a:pt x="36" y="66"/>
                    </a:lnTo>
                    <a:lnTo>
                      <a:pt x="32" y="87"/>
                    </a:lnTo>
                    <a:lnTo>
                      <a:pt x="32" y="87"/>
                    </a:lnTo>
                    <a:lnTo>
                      <a:pt x="24" y="117"/>
                    </a:lnTo>
                    <a:lnTo>
                      <a:pt x="15" y="147"/>
                    </a:lnTo>
                    <a:lnTo>
                      <a:pt x="6" y="176"/>
                    </a:lnTo>
                    <a:lnTo>
                      <a:pt x="3" y="192"/>
                    </a:lnTo>
                    <a:lnTo>
                      <a:pt x="0" y="207"/>
                    </a:lnTo>
                    <a:lnTo>
                      <a:pt x="0" y="207"/>
                    </a:lnTo>
                    <a:lnTo>
                      <a:pt x="0" y="209"/>
                    </a:lnTo>
                    <a:lnTo>
                      <a:pt x="1" y="210"/>
                    </a:lnTo>
                    <a:lnTo>
                      <a:pt x="4" y="212"/>
                    </a:lnTo>
                    <a:lnTo>
                      <a:pt x="5" y="212"/>
                    </a:lnTo>
                    <a:lnTo>
                      <a:pt x="8" y="212"/>
                    </a:lnTo>
                    <a:lnTo>
                      <a:pt x="9" y="211"/>
                    </a:lnTo>
                    <a:lnTo>
                      <a:pt x="10" y="209"/>
                    </a:lnTo>
                    <a:lnTo>
                      <a:pt x="10" y="209"/>
                    </a:lnTo>
                    <a:lnTo>
                      <a:pt x="14" y="184"/>
                    </a:lnTo>
                    <a:lnTo>
                      <a:pt x="21" y="161"/>
                    </a:lnTo>
                    <a:lnTo>
                      <a:pt x="35" y="112"/>
                    </a:lnTo>
                    <a:lnTo>
                      <a:pt x="35" y="112"/>
                    </a:lnTo>
                    <a:lnTo>
                      <a:pt x="42" y="89"/>
                    </a:lnTo>
                    <a:lnTo>
                      <a:pt x="47" y="66"/>
                    </a:lnTo>
                    <a:lnTo>
                      <a:pt x="47" y="66"/>
                    </a:lnTo>
                    <a:lnTo>
                      <a:pt x="50" y="51"/>
                    </a:lnTo>
                    <a:lnTo>
                      <a:pt x="53" y="36"/>
                    </a:lnTo>
                    <a:lnTo>
                      <a:pt x="55" y="27"/>
                    </a:lnTo>
                    <a:lnTo>
                      <a:pt x="58" y="20"/>
                    </a:lnTo>
                    <a:lnTo>
                      <a:pt x="61" y="13"/>
                    </a:lnTo>
                    <a:lnTo>
                      <a:pt x="65" y="8"/>
                    </a:lnTo>
                    <a:lnTo>
                      <a:pt x="65" y="8"/>
                    </a:lnTo>
                    <a:lnTo>
                      <a:pt x="66" y="6"/>
                    </a:lnTo>
                    <a:lnTo>
                      <a:pt x="66" y="4"/>
                    </a:lnTo>
                    <a:lnTo>
                      <a:pt x="64" y="1"/>
                    </a:lnTo>
                    <a:lnTo>
                      <a:pt x="63" y="0"/>
                    </a:lnTo>
                    <a:lnTo>
                      <a:pt x="61" y="0"/>
                    </a:lnTo>
                    <a:lnTo>
                      <a:pt x="60" y="0"/>
                    </a:lnTo>
                    <a:lnTo>
                      <a:pt x="58" y="1"/>
                    </a:lnTo>
                    <a:lnTo>
                      <a:pt x="58" y="1"/>
                    </a:lnTo>
                    <a:close/>
                  </a:path>
                </a:pathLst>
              </a:custGeom>
              <a:grpFill/>
              <a:ln w="9525">
                <a:solidFill>
                  <a:schemeClr val="accent2"/>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83" name="chenying0907 730"/>
              <p:cNvSpPr/>
              <p:nvPr/>
            </p:nvSpPr>
            <p:spPr bwMode="auto">
              <a:xfrm>
                <a:off x="5664201" y="4646613"/>
                <a:ext cx="25400" cy="76200"/>
              </a:xfrm>
              <a:custGeom>
                <a:avLst/>
                <a:gdLst/>
                <a:ahLst/>
                <a:cxnLst>
                  <a:cxn ang="0">
                    <a:pos x="37" y="4"/>
                  </a:cxn>
                  <a:cxn ang="0">
                    <a:pos x="37" y="4"/>
                  </a:cxn>
                  <a:cxn ang="0">
                    <a:pos x="36" y="12"/>
                  </a:cxn>
                  <a:cxn ang="0">
                    <a:pos x="35" y="21"/>
                  </a:cxn>
                  <a:cxn ang="0">
                    <a:pos x="30" y="35"/>
                  </a:cxn>
                  <a:cxn ang="0">
                    <a:pos x="25" y="51"/>
                  </a:cxn>
                  <a:cxn ang="0">
                    <a:pos x="20" y="66"/>
                  </a:cxn>
                  <a:cxn ang="0">
                    <a:pos x="20" y="66"/>
                  </a:cxn>
                  <a:cxn ang="0">
                    <a:pos x="15" y="84"/>
                  </a:cxn>
                  <a:cxn ang="0">
                    <a:pos x="9" y="101"/>
                  </a:cxn>
                  <a:cxn ang="0">
                    <a:pos x="4" y="119"/>
                  </a:cxn>
                  <a:cxn ang="0">
                    <a:pos x="0" y="136"/>
                  </a:cxn>
                  <a:cxn ang="0">
                    <a:pos x="0" y="136"/>
                  </a:cxn>
                  <a:cxn ang="0">
                    <a:pos x="0" y="139"/>
                  </a:cxn>
                  <a:cxn ang="0">
                    <a:pos x="1" y="140"/>
                  </a:cxn>
                  <a:cxn ang="0">
                    <a:pos x="2" y="142"/>
                  </a:cxn>
                  <a:cxn ang="0">
                    <a:pos x="3" y="142"/>
                  </a:cxn>
                  <a:cxn ang="0">
                    <a:pos x="5" y="142"/>
                  </a:cxn>
                  <a:cxn ang="0">
                    <a:pos x="7" y="142"/>
                  </a:cxn>
                  <a:cxn ang="0">
                    <a:pos x="8" y="141"/>
                  </a:cxn>
                  <a:cxn ang="0">
                    <a:pos x="9" y="139"/>
                  </a:cxn>
                  <a:cxn ang="0">
                    <a:pos x="9" y="139"/>
                  </a:cxn>
                  <a:cxn ang="0">
                    <a:pos x="13" y="121"/>
                  </a:cxn>
                  <a:cxn ang="0">
                    <a:pos x="18" y="103"/>
                  </a:cxn>
                  <a:cxn ang="0">
                    <a:pos x="29" y="69"/>
                  </a:cxn>
                  <a:cxn ang="0">
                    <a:pos x="29" y="69"/>
                  </a:cxn>
                  <a:cxn ang="0">
                    <a:pos x="34" y="53"/>
                  </a:cxn>
                  <a:cxn ang="0">
                    <a:pos x="40" y="37"/>
                  </a:cxn>
                  <a:cxn ang="0">
                    <a:pos x="44" y="21"/>
                  </a:cxn>
                  <a:cxn ang="0">
                    <a:pos x="46" y="12"/>
                  </a:cxn>
                  <a:cxn ang="0">
                    <a:pos x="47" y="4"/>
                  </a:cxn>
                  <a:cxn ang="0">
                    <a:pos x="47" y="4"/>
                  </a:cxn>
                  <a:cxn ang="0">
                    <a:pos x="46" y="2"/>
                  </a:cxn>
                  <a:cxn ang="0">
                    <a:pos x="45" y="1"/>
                  </a:cxn>
                  <a:cxn ang="0">
                    <a:pos x="44" y="0"/>
                  </a:cxn>
                  <a:cxn ang="0">
                    <a:pos x="42" y="0"/>
                  </a:cxn>
                  <a:cxn ang="0">
                    <a:pos x="39" y="1"/>
                  </a:cxn>
                  <a:cxn ang="0">
                    <a:pos x="38" y="2"/>
                  </a:cxn>
                  <a:cxn ang="0">
                    <a:pos x="37" y="4"/>
                  </a:cxn>
                  <a:cxn ang="0">
                    <a:pos x="37" y="4"/>
                  </a:cxn>
                </a:cxnLst>
                <a:rect l="0" t="0" r="r" b="b"/>
                <a:pathLst>
                  <a:path w="47" h="142">
                    <a:moveTo>
                      <a:pt x="37" y="4"/>
                    </a:moveTo>
                    <a:lnTo>
                      <a:pt x="37" y="4"/>
                    </a:lnTo>
                    <a:lnTo>
                      <a:pt x="36" y="12"/>
                    </a:lnTo>
                    <a:lnTo>
                      <a:pt x="35" y="21"/>
                    </a:lnTo>
                    <a:lnTo>
                      <a:pt x="30" y="35"/>
                    </a:lnTo>
                    <a:lnTo>
                      <a:pt x="25" y="51"/>
                    </a:lnTo>
                    <a:lnTo>
                      <a:pt x="20" y="66"/>
                    </a:lnTo>
                    <a:lnTo>
                      <a:pt x="20" y="66"/>
                    </a:lnTo>
                    <a:lnTo>
                      <a:pt x="15" y="84"/>
                    </a:lnTo>
                    <a:lnTo>
                      <a:pt x="9" y="101"/>
                    </a:lnTo>
                    <a:lnTo>
                      <a:pt x="4" y="119"/>
                    </a:lnTo>
                    <a:lnTo>
                      <a:pt x="0" y="136"/>
                    </a:lnTo>
                    <a:lnTo>
                      <a:pt x="0" y="136"/>
                    </a:lnTo>
                    <a:lnTo>
                      <a:pt x="0" y="139"/>
                    </a:lnTo>
                    <a:lnTo>
                      <a:pt x="1" y="140"/>
                    </a:lnTo>
                    <a:lnTo>
                      <a:pt x="2" y="142"/>
                    </a:lnTo>
                    <a:lnTo>
                      <a:pt x="3" y="142"/>
                    </a:lnTo>
                    <a:lnTo>
                      <a:pt x="5" y="142"/>
                    </a:lnTo>
                    <a:lnTo>
                      <a:pt x="7" y="142"/>
                    </a:lnTo>
                    <a:lnTo>
                      <a:pt x="8" y="141"/>
                    </a:lnTo>
                    <a:lnTo>
                      <a:pt x="9" y="139"/>
                    </a:lnTo>
                    <a:lnTo>
                      <a:pt x="9" y="139"/>
                    </a:lnTo>
                    <a:lnTo>
                      <a:pt x="13" y="121"/>
                    </a:lnTo>
                    <a:lnTo>
                      <a:pt x="18" y="103"/>
                    </a:lnTo>
                    <a:lnTo>
                      <a:pt x="29" y="69"/>
                    </a:lnTo>
                    <a:lnTo>
                      <a:pt x="29" y="69"/>
                    </a:lnTo>
                    <a:lnTo>
                      <a:pt x="34" y="53"/>
                    </a:lnTo>
                    <a:lnTo>
                      <a:pt x="40" y="37"/>
                    </a:lnTo>
                    <a:lnTo>
                      <a:pt x="44" y="21"/>
                    </a:lnTo>
                    <a:lnTo>
                      <a:pt x="46" y="12"/>
                    </a:lnTo>
                    <a:lnTo>
                      <a:pt x="47" y="4"/>
                    </a:lnTo>
                    <a:lnTo>
                      <a:pt x="47" y="4"/>
                    </a:lnTo>
                    <a:lnTo>
                      <a:pt x="46" y="2"/>
                    </a:lnTo>
                    <a:lnTo>
                      <a:pt x="45" y="1"/>
                    </a:lnTo>
                    <a:lnTo>
                      <a:pt x="44" y="0"/>
                    </a:lnTo>
                    <a:lnTo>
                      <a:pt x="42" y="0"/>
                    </a:lnTo>
                    <a:lnTo>
                      <a:pt x="39" y="1"/>
                    </a:lnTo>
                    <a:lnTo>
                      <a:pt x="38" y="2"/>
                    </a:lnTo>
                    <a:lnTo>
                      <a:pt x="37" y="4"/>
                    </a:lnTo>
                    <a:lnTo>
                      <a:pt x="37" y="4"/>
                    </a:lnTo>
                    <a:close/>
                  </a:path>
                </a:pathLst>
              </a:custGeom>
              <a:grpFill/>
              <a:ln w="9525">
                <a:solidFill>
                  <a:schemeClr val="accent2"/>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84" name="chenying0907 731"/>
              <p:cNvSpPr/>
              <p:nvPr/>
            </p:nvSpPr>
            <p:spPr bwMode="auto">
              <a:xfrm>
                <a:off x="5680076" y="4684713"/>
                <a:ext cx="19050" cy="61913"/>
              </a:xfrm>
              <a:custGeom>
                <a:avLst/>
                <a:gdLst/>
                <a:ahLst/>
                <a:cxnLst>
                  <a:cxn ang="0">
                    <a:pos x="30" y="2"/>
                  </a:cxn>
                  <a:cxn ang="0">
                    <a:pos x="30" y="2"/>
                  </a:cxn>
                  <a:cxn ang="0">
                    <a:pos x="26" y="9"/>
                  </a:cxn>
                  <a:cxn ang="0">
                    <a:pos x="22" y="15"/>
                  </a:cxn>
                  <a:cxn ang="0">
                    <a:pos x="17" y="28"/>
                  </a:cxn>
                  <a:cxn ang="0">
                    <a:pos x="13" y="42"/>
                  </a:cxn>
                  <a:cxn ang="0">
                    <a:pos x="11" y="56"/>
                  </a:cxn>
                  <a:cxn ang="0">
                    <a:pos x="7" y="86"/>
                  </a:cxn>
                  <a:cxn ang="0">
                    <a:pos x="4" y="99"/>
                  </a:cxn>
                  <a:cxn ang="0">
                    <a:pos x="0" y="114"/>
                  </a:cxn>
                  <a:cxn ang="0">
                    <a:pos x="0" y="114"/>
                  </a:cxn>
                  <a:cxn ang="0">
                    <a:pos x="0" y="116"/>
                  </a:cxn>
                  <a:cxn ang="0">
                    <a:pos x="1" y="117"/>
                  </a:cxn>
                  <a:cxn ang="0">
                    <a:pos x="2" y="118"/>
                  </a:cxn>
                  <a:cxn ang="0">
                    <a:pos x="3" y="119"/>
                  </a:cxn>
                  <a:cxn ang="0">
                    <a:pos x="7" y="119"/>
                  </a:cxn>
                  <a:cxn ang="0">
                    <a:pos x="8" y="118"/>
                  </a:cxn>
                  <a:cxn ang="0">
                    <a:pos x="9" y="116"/>
                  </a:cxn>
                  <a:cxn ang="0">
                    <a:pos x="9" y="116"/>
                  </a:cxn>
                  <a:cxn ang="0">
                    <a:pos x="13" y="104"/>
                  </a:cxn>
                  <a:cxn ang="0">
                    <a:pos x="15" y="89"/>
                  </a:cxn>
                  <a:cxn ang="0">
                    <a:pos x="19" y="61"/>
                  </a:cxn>
                  <a:cxn ang="0">
                    <a:pos x="21" y="47"/>
                  </a:cxn>
                  <a:cxn ang="0">
                    <a:pos x="24" y="33"/>
                  </a:cxn>
                  <a:cxn ang="0">
                    <a:pos x="30" y="21"/>
                  </a:cxn>
                  <a:cxn ang="0">
                    <a:pos x="33" y="15"/>
                  </a:cxn>
                  <a:cxn ang="0">
                    <a:pos x="37" y="10"/>
                  </a:cxn>
                  <a:cxn ang="0">
                    <a:pos x="37" y="10"/>
                  </a:cxn>
                  <a:cxn ang="0">
                    <a:pos x="38" y="8"/>
                  </a:cxn>
                  <a:cxn ang="0">
                    <a:pos x="38" y="5"/>
                  </a:cxn>
                  <a:cxn ang="0">
                    <a:pos x="36" y="2"/>
                  </a:cxn>
                  <a:cxn ang="0">
                    <a:pos x="35" y="1"/>
                  </a:cxn>
                  <a:cxn ang="0">
                    <a:pos x="33" y="0"/>
                  </a:cxn>
                  <a:cxn ang="0">
                    <a:pos x="32" y="1"/>
                  </a:cxn>
                  <a:cxn ang="0">
                    <a:pos x="30" y="2"/>
                  </a:cxn>
                  <a:cxn ang="0">
                    <a:pos x="30" y="2"/>
                  </a:cxn>
                </a:cxnLst>
                <a:rect l="0" t="0" r="r" b="b"/>
                <a:pathLst>
                  <a:path w="38" h="119">
                    <a:moveTo>
                      <a:pt x="30" y="2"/>
                    </a:moveTo>
                    <a:lnTo>
                      <a:pt x="30" y="2"/>
                    </a:lnTo>
                    <a:lnTo>
                      <a:pt x="26" y="9"/>
                    </a:lnTo>
                    <a:lnTo>
                      <a:pt x="22" y="15"/>
                    </a:lnTo>
                    <a:lnTo>
                      <a:pt x="17" y="28"/>
                    </a:lnTo>
                    <a:lnTo>
                      <a:pt x="13" y="42"/>
                    </a:lnTo>
                    <a:lnTo>
                      <a:pt x="11" y="56"/>
                    </a:lnTo>
                    <a:lnTo>
                      <a:pt x="7" y="86"/>
                    </a:lnTo>
                    <a:lnTo>
                      <a:pt x="4" y="99"/>
                    </a:lnTo>
                    <a:lnTo>
                      <a:pt x="0" y="114"/>
                    </a:lnTo>
                    <a:lnTo>
                      <a:pt x="0" y="114"/>
                    </a:lnTo>
                    <a:lnTo>
                      <a:pt x="0" y="116"/>
                    </a:lnTo>
                    <a:lnTo>
                      <a:pt x="1" y="117"/>
                    </a:lnTo>
                    <a:lnTo>
                      <a:pt x="2" y="118"/>
                    </a:lnTo>
                    <a:lnTo>
                      <a:pt x="3" y="119"/>
                    </a:lnTo>
                    <a:lnTo>
                      <a:pt x="7" y="119"/>
                    </a:lnTo>
                    <a:lnTo>
                      <a:pt x="8" y="118"/>
                    </a:lnTo>
                    <a:lnTo>
                      <a:pt x="9" y="116"/>
                    </a:lnTo>
                    <a:lnTo>
                      <a:pt x="9" y="116"/>
                    </a:lnTo>
                    <a:lnTo>
                      <a:pt x="13" y="104"/>
                    </a:lnTo>
                    <a:lnTo>
                      <a:pt x="15" y="89"/>
                    </a:lnTo>
                    <a:lnTo>
                      <a:pt x="19" y="61"/>
                    </a:lnTo>
                    <a:lnTo>
                      <a:pt x="21" y="47"/>
                    </a:lnTo>
                    <a:lnTo>
                      <a:pt x="24" y="33"/>
                    </a:lnTo>
                    <a:lnTo>
                      <a:pt x="30" y="21"/>
                    </a:lnTo>
                    <a:lnTo>
                      <a:pt x="33" y="15"/>
                    </a:lnTo>
                    <a:lnTo>
                      <a:pt x="37" y="10"/>
                    </a:lnTo>
                    <a:lnTo>
                      <a:pt x="37" y="10"/>
                    </a:lnTo>
                    <a:lnTo>
                      <a:pt x="38" y="8"/>
                    </a:lnTo>
                    <a:lnTo>
                      <a:pt x="38" y="5"/>
                    </a:lnTo>
                    <a:lnTo>
                      <a:pt x="36" y="2"/>
                    </a:lnTo>
                    <a:lnTo>
                      <a:pt x="35" y="1"/>
                    </a:lnTo>
                    <a:lnTo>
                      <a:pt x="33" y="0"/>
                    </a:lnTo>
                    <a:lnTo>
                      <a:pt x="32" y="1"/>
                    </a:lnTo>
                    <a:lnTo>
                      <a:pt x="30" y="2"/>
                    </a:lnTo>
                    <a:lnTo>
                      <a:pt x="30" y="2"/>
                    </a:lnTo>
                    <a:close/>
                  </a:path>
                </a:pathLst>
              </a:custGeom>
              <a:grpFill/>
              <a:ln w="9525">
                <a:solidFill>
                  <a:schemeClr val="accent2"/>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85" name="chenying0907 732"/>
              <p:cNvSpPr/>
              <p:nvPr/>
            </p:nvSpPr>
            <p:spPr bwMode="auto">
              <a:xfrm>
                <a:off x="5694363" y="4205288"/>
                <a:ext cx="63500" cy="346075"/>
              </a:xfrm>
              <a:custGeom>
                <a:avLst/>
                <a:gdLst/>
                <a:ahLst/>
                <a:cxnLst>
                  <a:cxn ang="0">
                    <a:pos x="111" y="4"/>
                  </a:cxn>
                  <a:cxn ang="0">
                    <a:pos x="100" y="44"/>
                  </a:cxn>
                  <a:cxn ang="0">
                    <a:pos x="91" y="83"/>
                  </a:cxn>
                  <a:cxn ang="0">
                    <a:pos x="81" y="165"/>
                  </a:cxn>
                  <a:cxn ang="0">
                    <a:pos x="78" y="186"/>
                  </a:cxn>
                  <a:cxn ang="0">
                    <a:pos x="69" y="230"/>
                  </a:cxn>
                  <a:cxn ang="0">
                    <a:pos x="64" y="250"/>
                  </a:cxn>
                  <a:cxn ang="0">
                    <a:pos x="58" y="272"/>
                  </a:cxn>
                  <a:cxn ang="0">
                    <a:pos x="51" y="319"/>
                  </a:cxn>
                  <a:cxn ang="0">
                    <a:pos x="47" y="341"/>
                  </a:cxn>
                  <a:cxn ang="0">
                    <a:pos x="32" y="412"/>
                  </a:cxn>
                  <a:cxn ang="0">
                    <a:pos x="20" y="482"/>
                  </a:cxn>
                  <a:cxn ang="0">
                    <a:pos x="17" y="506"/>
                  </a:cxn>
                  <a:cxn ang="0">
                    <a:pos x="7" y="550"/>
                  </a:cxn>
                  <a:cxn ang="0">
                    <a:pos x="2" y="573"/>
                  </a:cxn>
                  <a:cxn ang="0">
                    <a:pos x="0" y="591"/>
                  </a:cxn>
                  <a:cxn ang="0">
                    <a:pos x="1" y="631"/>
                  </a:cxn>
                  <a:cxn ang="0">
                    <a:pos x="2" y="650"/>
                  </a:cxn>
                  <a:cxn ang="0">
                    <a:pos x="3" y="653"/>
                  </a:cxn>
                  <a:cxn ang="0">
                    <a:pos x="6" y="654"/>
                  </a:cxn>
                  <a:cxn ang="0">
                    <a:pos x="10" y="653"/>
                  </a:cxn>
                  <a:cxn ang="0">
                    <a:pos x="11" y="650"/>
                  </a:cxn>
                  <a:cxn ang="0">
                    <a:pos x="10" y="608"/>
                  </a:cxn>
                  <a:cxn ang="0">
                    <a:pos x="11" y="577"/>
                  </a:cxn>
                  <a:cxn ang="0">
                    <a:pos x="12" y="567"/>
                  </a:cxn>
                  <a:cxn ang="0">
                    <a:pos x="22" y="528"/>
                  </a:cxn>
                  <a:cxn ang="0">
                    <a:pos x="28" y="498"/>
                  </a:cxn>
                  <a:cxn ang="0">
                    <a:pos x="29" y="489"/>
                  </a:cxn>
                  <a:cxn ang="0">
                    <a:pos x="35" y="454"/>
                  </a:cxn>
                  <a:cxn ang="0">
                    <a:pos x="41" y="420"/>
                  </a:cxn>
                  <a:cxn ang="0">
                    <a:pos x="51" y="362"/>
                  </a:cxn>
                  <a:cxn ang="0">
                    <a:pos x="56" y="343"/>
                  </a:cxn>
                  <a:cxn ang="0">
                    <a:pos x="65" y="303"/>
                  </a:cxn>
                  <a:cxn ang="0">
                    <a:pos x="71" y="262"/>
                  </a:cxn>
                  <a:cxn ang="0">
                    <a:pos x="80" y="219"/>
                  </a:cxn>
                  <a:cxn ang="0">
                    <a:pos x="88" y="176"/>
                  </a:cxn>
                  <a:cxn ang="0">
                    <a:pos x="95" y="134"/>
                  </a:cxn>
                  <a:cxn ang="0">
                    <a:pos x="104" y="70"/>
                  </a:cxn>
                  <a:cxn ang="0">
                    <a:pos x="113" y="27"/>
                  </a:cxn>
                  <a:cxn ang="0">
                    <a:pos x="119" y="7"/>
                  </a:cxn>
                  <a:cxn ang="0">
                    <a:pos x="119" y="3"/>
                  </a:cxn>
                  <a:cxn ang="0">
                    <a:pos x="116" y="0"/>
                  </a:cxn>
                  <a:cxn ang="0">
                    <a:pos x="113" y="2"/>
                  </a:cxn>
                  <a:cxn ang="0">
                    <a:pos x="111" y="4"/>
                  </a:cxn>
                </a:cxnLst>
                <a:rect l="0" t="0" r="r" b="b"/>
                <a:pathLst>
                  <a:path w="120" h="654">
                    <a:moveTo>
                      <a:pt x="111" y="4"/>
                    </a:moveTo>
                    <a:lnTo>
                      <a:pt x="111" y="4"/>
                    </a:lnTo>
                    <a:lnTo>
                      <a:pt x="104" y="24"/>
                    </a:lnTo>
                    <a:lnTo>
                      <a:pt x="100" y="44"/>
                    </a:lnTo>
                    <a:lnTo>
                      <a:pt x="96" y="63"/>
                    </a:lnTo>
                    <a:lnTo>
                      <a:pt x="91" y="83"/>
                    </a:lnTo>
                    <a:lnTo>
                      <a:pt x="86" y="123"/>
                    </a:lnTo>
                    <a:lnTo>
                      <a:pt x="81" y="165"/>
                    </a:lnTo>
                    <a:lnTo>
                      <a:pt x="81" y="165"/>
                    </a:lnTo>
                    <a:lnTo>
                      <a:pt x="78" y="186"/>
                    </a:lnTo>
                    <a:lnTo>
                      <a:pt x="74" y="208"/>
                    </a:lnTo>
                    <a:lnTo>
                      <a:pt x="69" y="230"/>
                    </a:lnTo>
                    <a:lnTo>
                      <a:pt x="64" y="250"/>
                    </a:lnTo>
                    <a:lnTo>
                      <a:pt x="64" y="250"/>
                    </a:lnTo>
                    <a:lnTo>
                      <a:pt x="60" y="262"/>
                    </a:lnTo>
                    <a:lnTo>
                      <a:pt x="58" y="272"/>
                    </a:lnTo>
                    <a:lnTo>
                      <a:pt x="54" y="296"/>
                    </a:lnTo>
                    <a:lnTo>
                      <a:pt x="51" y="319"/>
                    </a:lnTo>
                    <a:lnTo>
                      <a:pt x="47" y="341"/>
                    </a:lnTo>
                    <a:lnTo>
                      <a:pt x="47" y="341"/>
                    </a:lnTo>
                    <a:lnTo>
                      <a:pt x="39" y="375"/>
                    </a:lnTo>
                    <a:lnTo>
                      <a:pt x="32" y="412"/>
                    </a:lnTo>
                    <a:lnTo>
                      <a:pt x="25" y="447"/>
                    </a:lnTo>
                    <a:lnTo>
                      <a:pt x="20" y="482"/>
                    </a:lnTo>
                    <a:lnTo>
                      <a:pt x="20" y="482"/>
                    </a:lnTo>
                    <a:lnTo>
                      <a:pt x="17" y="506"/>
                    </a:lnTo>
                    <a:lnTo>
                      <a:pt x="12" y="527"/>
                    </a:lnTo>
                    <a:lnTo>
                      <a:pt x="7" y="550"/>
                    </a:lnTo>
                    <a:lnTo>
                      <a:pt x="2" y="573"/>
                    </a:lnTo>
                    <a:lnTo>
                      <a:pt x="2" y="573"/>
                    </a:lnTo>
                    <a:lnTo>
                      <a:pt x="1" y="582"/>
                    </a:lnTo>
                    <a:lnTo>
                      <a:pt x="0" y="591"/>
                    </a:lnTo>
                    <a:lnTo>
                      <a:pt x="0" y="611"/>
                    </a:lnTo>
                    <a:lnTo>
                      <a:pt x="1" y="631"/>
                    </a:lnTo>
                    <a:lnTo>
                      <a:pt x="2" y="650"/>
                    </a:lnTo>
                    <a:lnTo>
                      <a:pt x="2" y="650"/>
                    </a:lnTo>
                    <a:lnTo>
                      <a:pt x="2" y="652"/>
                    </a:lnTo>
                    <a:lnTo>
                      <a:pt x="3" y="653"/>
                    </a:lnTo>
                    <a:lnTo>
                      <a:pt x="5" y="654"/>
                    </a:lnTo>
                    <a:lnTo>
                      <a:pt x="6" y="654"/>
                    </a:lnTo>
                    <a:lnTo>
                      <a:pt x="8" y="654"/>
                    </a:lnTo>
                    <a:lnTo>
                      <a:pt x="10" y="653"/>
                    </a:lnTo>
                    <a:lnTo>
                      <a:pt x="11" y="652"/>
                    </a:lnTo>
                    <a:lnTo>
                      <a:pt x="11" y="650"/>
                    </a:lnTo>
                    <a:lnTo>
                      <a:pt x="11" y="650"/>
                    </a:lnTo>
                    <a:lnTo>
                      <a:pt x="10" y="608"/>
                    </a:lnTo>
                    <a:lnTo>
                      <a:pt x="10" y="587"/>
                    </a:lnTo>
                    <a:lnTo>
                      <a:pt x="11" y="577"/>
                    </a:lnTo>
                    <a:lnTo>
                      <a:pt x="12" y="567"/>
                    </a:lnTo>
                    <a:lnTo>
                      <a:pt x="12" y="567"/>
                    </a:lnTo>
                    <a:lnTo>
                      <a:pt x="17" y="548"/>
                    </a:lnTo>
                    <a:lnTo>
                      <a:pt x="22" y="528"/>
                    </a:lnTo>
                    <a:lnTo>
                      <a:pt x="27" y="509"/>
                    </a:lnTo>
                    <a:lnTo>
                      <a:pt x="28" y="498"/>
                    </a:lnTo>
                    <a:lnTo>
                      <a:pt x="29" y="489"/>
                    </a:lnTo>
                    <a:lnTo>
                      <a:pt x="29" y="489"/>
                    </a:lnTo>
                    <a:lnTo>
                      <a:pt x="32" y="471"/>
                    </a:lnTo>
                    <a:lnTo>
                      <a:pt x="35" y="454"/>
                    </a:lnTo>
                    <a:lnTo>
                      <a:pt x="41" y="420"/>
                    </a:lnTo>
                    <a:lnTo>
                      <a:pt x="41" y="420"/>
                    </a:lnTo>
                    <a:lnTo>
                      <a:pt x="47" y="382"/>
                    </a:lnTo>
                    <a:lnTo>
                      <a:pt x="51" y="362"/>
                    </a:lnTo>
                    <a:lnTo>
                      <a:pt x="56" y="343"/>
                    </a:lnTo>
                    <a:lnTo>
                      <a:pt x="56" y="343"/>
                    </a:lnTo>
                    <a:lnTo>
                      <a:pt x="60" y="324"/>
                    </a:lnTo>
                    <a:lnTo>
                      <a:pt x="65" y="303"/>
                    </a:lnTo>
                    <a:lnTo>
                      <a:pt x="71" y="262"/>
                    </a:lnTo>
                    <a:lnTo>
                      <a:pt x="71" y="262"/>
                    </a:lnTo>
                    <a:lnTo>
                      <a:pt x="75" y="240"/>
                    </a:lnTo>
                    <a:lnTo>
                      <a:pt x="80" y="219"/>
                    </a:lnTo>
                    <a:lnTo>
                      <a:pt x="84" y="198"/>
                    </a:lnTo>
                    <a:lnTo>
                      <a:pt x="88" y="176"/>
                    </a:lnTo>
                    <a:lnTo>
                      <a:pt x="88" y="176"/>
                    </a:lnTo>
                    <a:lnTo>
                      <a:pt x="95" y="134"/>
                    </a:lnTo>
                    <a:lnTo>
                      <a:pt x="100" y="90"/>
                    </a:lnTo>
                    <a:lnTo>
                      <a:pt x="104" y="70"/>
                    </a:lnTo>
                    <a:lnTo>
                      <a:pt x="108" y="48"/>
                    </a:lnTo>
                    <a:lnTo>
                      <a:pt x="113" y="27"/>
                    </a:lnTo>
                    <a:lnTo>
                      <a:pt x="119" y="7"/>
                    </a:lnTo>
                    <a:lnTo>
                      <a:pt x="119" y="7"/>
                    </a:lnTo>
                    <a:lnTo>
                      <a:pt x="120" y="5"/>
                    </a:lnTo>
                    <a:lnTo>
                      <a:pt x="119" y="3"/>
                    </a:lnTo>
                    <a:lnTo>
                      <a:pt x="118" y="2"/>
                    </a:lnTo>
                    <a:lnTo>
                      <a:pt x="116" y="0"/>
                    </a:lnTo>
                    <a:lnTo>
                      <a:pt x="115" y="0"/>
                    </a:lnTo>
                    <a:lnTo>
                      <a:pt x="113" y="2"/>
                    </a:lnTo>
                    <a:lnTo>
                      <a:pt x="112" y="3"/>
                    </a:lnTo>
                    <a:lnTo>
                      <a:pt x="111" y="4"/>
                    </a:lnTo>
                    <a:lnTo>
                      <a:pt x="111" y="4"/>
                    </a:lnTo>
                    <a:close/>
                  </a:path>
                </a:pathLst>
              </a:custGeom>
              <a:grpFill/>
              <a:ln w="9525">
                <a:solidFill>
                  <a:schemeClr val="accent2"/>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86" name="chenying0907 733"/>
              <p:cNvSpPr/>
              <p:nvPr/>
            </p:nvSpPr>
            <p:spPr bwMode="auto">
              <a:xfrm>
                <a:off x="5746751" y="4235450"/>
                <a:ext cx="46038" cy="260350"/>
              </a:xfrm>
              <a:custGeom>
                <a:avLst/>
                <a:gdLst/>
                <a:ahLst/>
                <a:cxnLst>
                  <a:cxn ang="0">
                    <a:pos x="76" y="2"/>
                  </a:cxn>
                  <a:cxn ang="0">
                    <a:pos x="70" y="31"/>
                  </a:cxn>
                  <a:cxn ang="0">
                    <a:pos x="69" y="60"/>
                  </a:cxn>
                  <a:cxn ang="0">
                    <a:pos x="70" y="106"/>
                  </a:cxn>
                  <a:cxn ang="0">
                    <a:pos x="70" y="120"/>
                  </a:cxn>
                  <a:cxn ang="0">
                    <a:pos x="65" y="152"/>
                  </a:cxn>
                  <a:cxn ang="0">
                    <a:pos x="50" y="215"/>
                  </a:cxn>
                  <a:cxn ang="0">
                    <a:pos x="44" y="248"/>
                  </a:cxn>
                  <a:cxn ang="0">
                    <a:pos x="40" y="279"/>
                  </a:cxn>
                  <a:cxn ang="0">
                    <a:pos x="30" y="342"/>
                  </a:cxn>
                  <a:cxn ang="0">
                    <a:pos x="21" y="373"/>
                  </a:cxn>
                  <a:cxn ang="0">
                    <a:pos x="7" y="430"/>
                  </a:cxn>
                  <a:cxn ang="0">
                    <a:pos x="1" y="473"/>
                  </a:cxn>
                  <a:cxn ang="0">
                    <a:pos x="0" y="488"/>
                  </a:cxn>
                  <a:cxn ang="0">
                    <a:pos x="2" y="491"/>
                  </a:cxn>
                  <a:cxn ang="0">
                    <a:pos x="5" y="492"/>
                  </a:cxn>
                  <a:cxn ang="0">
                    <a:pos x="8" y="491"/>
                  </a:cxn>
                  <a:cxn ang="0">
                    <a:pos x="9" y="488"/>
                  </a:cxn>
                  <a:cxn ang="0">
                    <a:pos x="10" y="472"/>
                  </a:cxn>
                  <a:cxn ang="0">
                    <a:pos x="17" y="428"/>
                  </a:cxn>
                  <a:cxn ang="0">
                    <a:pos x="33" y="369"/>
                  </a:cxn>
                  <a:cxn ang="0">
                    <a:pos x="40" y="341"/>
                  </a:cxn>
                  <a:cxn ang="0">
                    <a:pos x="49" y="284"/>
                  </a:cxn>
                  <a:cxn ang="0">
                    <a:pos x="53" y="256"/>
                  </a:cxn>
                  <a:cxn ang="0">
                    <a:pos x="58" y="224"/>
                  </a:cxn>
                  <a:cxn ang="0">
                    <a:pos x="72" y="161"/>
                  </a:cxn>
                  <a:cxn ang="0">
                    <a:pos x="78" y="129"/>
                  </a:cxn>
                  <a:cxn ang="0">
                    <a:pos x="80" y="103"/>
                  </a:cxn>
                  <a:cxn ang="0">
                    <a:pos x="80" y="76"/>
                  </a:cxn>
                  <a:cxn ang="0">
                    <a:pos x="81" y="22"/>
                  </a:cxn>
                  <a:cxn ang="0">
                    <a:pos x="85" y="5"/>
                  </a:cxn>
                  <a:cxn ang="0">
                    <a:pos x="85" y="3"/>
                  </a:cxn>
                  <a:cxn ang="0">
                    <a:pos x="83" y="0"/>
                  </a:cxn>
                  <a:cxn ang="0">
                    <a:pos x="78" y="0"/>
                  </a:cxn>
                  <a:cxn ang="0">
                    <a:pos x="76" y="2"/>
                  </a:cxn>
                </a:cxnLst>
                <a:rect l="0" t="0" r="r" b="b"/>
                <a:pathLst>
                  <a:path w="85" h="492">
                    <a:moveTo>
                      <a:pt x="76" y="2"/>
                    </a:moveTo>
                    <a:lnTo>
                      <a:pt x="76" y="2"/>
                    </a:lnTo>
                    <a:lnTo>
                      <a:pt x="72" y="17"/>
                    </a:lnTo>
                    <a:lnTo>
                      <a:pt x="70" y="31"/>
                    </a:lnTo>
                    <a:lnTo>
                      <a:pt x="69" y="46"/>
                    </a:lnTo>
                    <a:lnTo>
                      <a:pt x="69" y="60"/>
                    </a:lnTo>
                    <a:lnTo>
                      <a:pt x="70" y="91"/>
                    </a:lnTo>
                    <a:lnTo>
                      <a:pt x="70" y="106"/>
                    </a:lnTo>
                    <a:lnTo>
                      <a:pt x="70" y="120"/>
                    </a:lnTo>
                    <a:lnTo>
                      <a:pt x="70" y="120"/>
                    </a:lnTo>
                    <a:lnTo>
                      <a:pt x="68" y="136"/>
                    </a:lnTo>
                    <a:lnTo>
                      <a:pt x="65" y="152"/>
                    </a:lnTo>
                    <a:lnTo>
                      <a:pt x="58" y="184"/>
                    </a:lnTo>
                    <a:lnTo>
                      <a:pt x="50" y="215"/>
                    </a:lnTo>
                    <a:lnTo>
                      <a:pt x="47" y="232"/>
                    </a:lnTo>
                    <a:lnTo>
                      <a:pt x="44" y="248"/>
                    </a:lnTo>
                    <a:lnTo>
                      <a:pt x="44" y="248"/>
                    </a:lnTo>
                    <a:lnTo>
                      <a:pt x="40" y="279"/>
                    </a:lnTo>
                    <a:lnTo>
                      <a:pt x="36" y="311"/>
                    </a:lnTo>
                    <a:lnTo>
                      <a:pt x="30" y="342"/>
                    </a:lnTo>
                    <a:lnTo>
                      <a:pt x="21" y="373"/>
                    </a:lnTo>
                    <a:lnTo>
                      <a:pt x="21" y="373"/>
                    </a:lnTo>
                    <a:lnTo>
                      <a:pt x="14" y="401"/>
                    </a:lnTo>
                    <a:lnTo>
                      <a:pt x="7" y="430"/>
                    </a:lnTo>
                    <a:lnTo>
                      <a:pt x="3" y="459"/>
                    </a:lnTo>
                    <a:lnTo>
                      <a:pt x="1" y="473"/>
                    </a:lnTo>
                    <a:lnTo>
                      <a:pt x="0" y="488"/>
                    </a:lnTo>
                    <a:lnTo>
                      <a:pt x="0" y="488"/>
                    </a:lnTo>
                    <a:lnTo>
                      <a:pt x="1" y="490"/>
                    </a:lnTo>
                    <a:lnTo>
                      <a:pt x="2" y="491"/>
                    </a:lnTo>
                    <a:lnTo>
                      <a:pt x="3" y="492"/>
                    </a:lnTo>
                    <a:lnTo>
                      <a:pt x="5" y="492"/>
                    </a:lnTo>
                    <a:lnTo>
                      <a:pt x="6" y="492"/>
                    </a:lnTo>
                    <a:lnTo>
                      <a:pt x="8" y="491"/>
                    </a:lnTo>
                    <a:lnTo>
                      <a:pt x="9" y="490"/>
                    </a:lnTo>
                    <a:lnTo>
                      <a:pt x="9" y="488"/>
                    </a:lnTo>
                    <a:lnTo>
                      <a:pt x="9" y="488"/>
                    </a:lnTo>
                    <a:lnTo>
                      <a:pt x="10" y="472"/>
                    </a:lnTo>
                    <a:lnTo>
                      <a:pt x="12" y="458"/>
                    </a:lnTo>
                    <a:lnTo>
                      <a:pt x="17" y="428"/>
                    </a:lnTo>
                    <a:lnTo>
                      <a:pt x="25" y="398"/>
                    </a:lnTo>
                    <a:lnTo>
                      <a:pt x="33" y="369"/>
                    </a:lnTo>
                    <a:lnTo>
                      <a:pt x="33" y="369"/>
                    </a:lnTo>
                    <a:lnTo>
                      <a:pt x="40" y="341"/>
                    </a:lnTo>
                    <a:lnTo>
                      <a:pt x="45" y="313"/>
                    </a:lnTo>
                    <a:lnTo>
                      <a:pt x="49" y="284"/>
                    </a:lnTo>
                    <a:lnTo>
                      <a:pt x="53" y="256"/>
                    </a:lnTo>
                    <a:lnTo>
                      <a:pt x="53" y="256"/>
                    </a:lnTo>
                    <a:lnTo>
                      <a:pt x="55" y="240"/>
                    </a:lnTo>
                    <a:lnTo>
                      <a:pt x="58" y="224"/>
                    </a:lnTo>
                    <a:lnTo>
                      <a:pt x="65" y="192"/>
                    </a:lnTo>
                    <a:lnTo>
                      <a:pt x="72" y="161"/>
                    </a:lnTo>
                    <a:lnTo>
                      <a:pt x="78" y="129"/>
                    </a:lnTo>
                    <a:lnTo>
                      <a:pt x="78" y="129"/>
                    </a:lnTo>
                    <a:lnTo>
                      <a:pt x="79" y="116"/>
                    </a:lnTo>
                    <a:lnTo>
                      <a:pt x="80" y="103"/>
                    </a:lnTo>
                    <a:lnTo>
                      <a:pt x="80" y="76"/>
                    </a:lnTo>
                    <a:lnTo>
                      <a:pt x="80" y="76"/>
                    </a:lnTo>
                    <a:lnTo>
                      <a:pt x="80" y="40"/>
                    </a:lnTo>
                    <a:lnTo>
                      <a:pt x="81" y="22"/>
                    </a:lnTo>
                    <a:lnTo>
                      <a:pt x="82" y="14"/>
                    </a:lnTo>
                    <a:lnTo>
                      <a:pt x="85" y="5"/>
                    </a:lnTo>
                    <a:lnTo>
                      <a:pt x="85" y="5"/>
                    </a:lnTo>
                    <a:lnTo>
                      <a:pt x="85" y="3"/>
                    </a:lnTo>
                    <a:lnTo>
                      <a:pt x="84" y="1"/>
                    </a:lnTo>
                    <a:lnTo>
                      <a:pt x="83" y="0"/>
                    </a:lnTo>
                    <a:lnTo>
                      <a:pt x="82" y="0"/>
                    </a:lnTo>
                    <a:lnTo>
                      <a:pt x="78" y="0"/>
                    </a:lnTo>
                    <a:lnTo>
                      <a:pt x="77" y="1"/>
                    </a:lnTo>
                    <a:lnTo>
                      <a:pt x="76" y="2"/>
                    </a:lnTo>
                    <a:lnTo>
                      <a:pt x="76" y="2"/>
                    </a:lnTo>
                    <a:close/>
                  </a:path>
                </a:pathLst>
              </a:custGeom>
              <a:grpFill/>
              <a:ln w="9525">
                <a:solidFill>
                  <a:schemeClr val="accent2"/>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87" name="chenying0907 734"/>
              <p:cNvSpPr/>
              <p:nvPr/>
            </p:nvSpPr>
            <p:spPr bwMode="auto">
              <a:xfrm>
                <a:off x="5780088" y="4264025"/>
                <a:ext cx="34925" cy="196850"/>
              </a:xfrm>
              <a:custGeom>
                <a:avLst/>
                <a:gdLst/>
                <a:ahLst/>
                <a:cxnLst>
                  <a:cxn ang="0">
                    <a:pos x="57" y="4"/>
                  </a:cxn>
                  <a:cxn ang="0">
                    <a:pos x="57" y="4"/>
                  </a:cxn>
                  <a:cxn ang="0">
                    <a:pos x="56" y="51"/>
                  </a:cxn>
                  <a:cxn ang="0">
                    <a:pos x="52" y="96"/>
                  </a:cxn>
                  <a:cxn ang="0">
                    <a:pos x="47" y="141"/>
                  </a:cxn>
                  <a:cxn ang="0">
                    <a:pos x="41" y="187"/>
                  </a:cxn>
                  <a:cxn ang="0">
                    <a:pos x="41" y="187"/>
                  </a:cxn>
                  <a:cxn ang="0">
                    <a:pos x="37" y="210"/>
                  </a:cxn>
                  <a:cxn ang="0">
                    <a:pos x="32" y="232"/>
                  </a:cxn>
                  <a:cxn ang="0">
                    <a:pos x="20" y="278"/>
                  </a:cxn>
                  <a:cxn ang="0">
                    <a:pos x="9" y="322"/>
                  </a:cxn>
                  <a:cxn ang="0">
                    <a:pos x="4" y="345"/>
                  </a:cxn>
                  <a:cxn ang="0">
                    <a:pos x="0" y="368"/>
                  </a:cxn>
                  <a:cxn ang="0">
                    <a:pos x="0" y="368"/>
                  </a:cxn>
                  <a:cxn ang="0">
                    <a:pos x="0" y="370"/>
                  </a:cxn>
                  <a:cxn ang="0">
                    <a:pos x="1" y="372"/>
                  </a:cxn>
                  <a:cxn ang="0">
                    <a:pos x="4" y="374"/>
                  </a:cxn>
                  <a:cxn ang="0">
                    <a:pos x="5" y="374"/>
                  </a:cxn>
                  <a:cxn ang="0">
                    <a:pos x="7" y="374"/>
                  </a:cxn>
                  <a:cxn ang="0">
                    <a:pos x="8" y="373"/>
                  </a:cxn>
                  <a:cxn ang="0">
                    <a:pos x="9" y="371"/>
                  </a:cxn>
                  <a:cxn ang="0">
                    <a:pos x="9" y="371"/>
                  </a:cxn>
                  <a:cxn ang="0">
                    <a:pos x="13" y="348"/>
                  </a:cxn>
                  <a:cxn ang="0">
                    <a:pos x="18" y="325"/>
                  </a:cxn>
                  <a:cxn ang="0">
                    <a:pos x="30" y="280"/>
                  </a:cxn>
                  <a:cxn ang="0">
                    <a:pos x="41" y="235"/>
                  </a:cxn>
                  <a:cxn ang="0">
                    <a:pos x="46" y="213"/>
                  </a:cxn>
                  <a:cxn ang="0">
                    <a:pos x="50" y="190"/>
                  </a:cxn>
                  <a:cxn ang="0">
                    <a:pos x="50" y="190"/>
                  </a:cxn>
                  <a:cxn ang="0">
                    <a:pos x="58" y="144"/>
                  </a:cxn>
                  <a:cxn ang="0">
                    <a:pos x="62" y="97"/>
                  </a:cxn>
                  <a:cxn ang="0">
                    <a:pos x="65" y="51"/>
                  </a:cxn>
                  <a:cxn ang="0">
                    <a:pos x="66" y="4"/>
                  </a:cxn>
                  <a:cxn ang="0">
                    <a:pos x="66" y="4"/>
                  </a:cxn>
                  <a:cxn ang="0">
                    <a:pos x="66" y="2"/>
                  </a:cxn>
                  <a:cxn ang="0">
                    <a:pos x="65" y="1"/>
                  </a:cxn>
                  <a:cxn ang="0">
                    <a:pos x="63" y="0"/>
                  </a:cxn>
                  <a:cxn ang="0">
                    <a:pos x="62" y="0"/>
                  </a:cxn>
                  <a:cxn ang="0">
                    <a:pos x="60" y="0"/>
                  </a:cxn>
                  <a:cxn ang="0">
                    <a:pos x="58" y="1"/>
                  </a:cxn>
                  <a:cxn ang="0">
                    <a:pos x="57" y="2"/>
                  </a:cxn>
                  <a:cxn ang="0">
                    <a:pos x="57" y="4"/>
                  </a:cxn>
                  <a:cxn ang="0">
                    <a:pos x="57" y="4"/>
                  </a:cxn>
                </a:cxnLst>
                <a:rect l="0" t="0" r="r" b="b"/>
                <a:pathLst>
                  <a:path w="66" h="374">
                    <a:moveTo>
                      <a:pt x="57" y="4"/>
                    </a:moveTo>
                    <a:lnTo>
                      <a:pt x="57" y="4"/>
                    </a:lnTo>
                    <a:lnTo>
                      <a:pt x="56" y="51"/>
                    </a:lnTo>
                    <a:lnTo>
                      <a:pt x="52" y="96"/>
                    </a:lnTo>
                    <a:lnTo>
                      <a:pt x="47" y="141"/>
                    </a:lnTo>
                    <a:lnTo>
                      <a:pt x="41" y="187"/>
                    </a:lnTo>
                    <a:lnTo>
                      <a:pt x="41" y="187"/>
                    </a:lnTo>
                    <a:lnTo>
                      <a:pt x="37" y="210"/>
                    </a:lnTo>
                    <a:lnTo>
                      <a:pt x="32" y="232"/>
                    </a:lnTo>
                    <a:lnTo>
                      <a:pt x="20" y="278"/>
                    </a:lnTo>
                    <a:lnTo>
                      <a:pt x="9" y="322"/>
                    </a:lnTo>
                    <a:lnTo>
                      <a:pt x="4" y="345"/>
                    </a:lnTo>
                    <a:lnTo>
                      <a:pt x="0" y="368"/>
                    </a:lnTo>
                    <a:lnTo>
                      <a:pt x="0" y="368"/>
                    </a:lnTo>
                    <a:lnTo>
                      <a:pt x="0" y="370"/>
                    </a:lnTo>
                    <a:lnTo>
                      <a:pt x="1" y="372"/>
                    </a:lnTo>
                    <a:lnTo>
                      <a:pt x="4" y="374"/>
                    </a:lnTo>
                    <a:lnTo>
                      <a:pt x="5" y="374"/>
                    </a:lnTo>
                    <a:lnTo>
                      <a:pt x="7" y="374"/>
                    </a:lnTo>
                    <a:lnTo>
                      <a:pt x="8" y="373"/>
                    </a:lnTo>
                    <a:lnTo>
                      <a:pt x="9" y="371"/>
                    </a:lnTo>
                    <a:lnTo>
                      <a:pt x="9" y="371"/>
                    </a:lnTo>
                    <a:lnTo>
                      <a:pt x="13" y="348"/>
                    </a:lnTo>
                    <a:lnTo>
                      <a:pt x="18" y="325"/>
                    </a:lnTo>
                    <a:lnTo>
                      <a:pt x="30" y="280"/>
                    </a:lnTo>
                    <a:lnTo>
                      <a:pt x="41" y="235"/>
                    </a:lnTo>
                    <a:lnTo>
                      <a:pt x="46" y="213"/>
                    </a:lnTo>
                    <a:lnTo>
                      <a:pt x="50" y="190"/>
                    </a:lnTo>
                    <a:lnTo>
                      <a:pt x="50" y="190"/>
                    </a:lnTo>
                    <a:lnTo>
                      <a:pt x="58" y="144"/>
                    </a:lnTo>
                    <a:lnTo>
                      <a:pt x="62" y="97"/>
                    </a:lnTo>
                    <a:lnTo>
                      <a:pt x="65" y="51"/>
                    </a:lnTo>
                    <a:lnTo>
                      <a:pt x="66" y="4"/>
                    </a:lnTo>
                    <a:lnTo>
                      <a:pt x="66" y="4"/>
                    </a:lnTo>
                    <a:lnTo>
                      <a:pt x="66" y="2"/>
                    </a:lnTo>
                    <a:lnTo>
                      <a:pt x="65" y="1"/>
                    </a:lnTo>
                    <a:lnTo>
                      <a:pt x="63" y="0"/>
                    </a:lnTo>
                    <a:lnTo>
                      <a:pt x="62" y="0"/>
                    </a:lnTo>
                    <a:lnTo>
                      <a:pt x="60" y="0"/>
                    </a:lnTo>
                    <a:lnTo>
                      <a:pt x="58" y="1"/>
                    </a:lnTo>
                    <a:lnTo>
                      <a:pt x="57" y="2"/>
                    </a:lnTo>
                    <a:lnTo>
                      <a:pt x="57" y="4"/>
                    </a:lnTo>
                    <a:lnTo>
                      <a:pt x="57" y="4"/>
                    </a:lnTo>
                    <a:close/>
                  </a:path>
                </a:pathLst>
              </a:custGeom>
              <a:grpFill/>
              <a:ln w="9525">
                <a:solidFill>
                  <a:schemeClr val="accent2"/>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88" name="chenying0907 735"/>
              <p:cNvSpPr/>
              <p:nvPr/>
            </p:nvSpPr>
            <p:spPr bwMode="auto">
              <a:xfrm>
                <a:off x="5805488" y="4286250"/>
                <a:ext cx="42863" cy="160338"/>
              </a:xfrm>
              <a:custGeom>
                <a:avLst/>
                <a:gdLst/>
                <a:ahLst/>
                <a:cxnLst>
                  <a:cxn ang="0">
                    <a:pos x="72" y="4"/>
                  </a:cxn>
                  <a:cxn ang="0">
                    <a:pos x="72" y="4"/>
                  </a:cxn>
                  <a:cxn ang="0">
                    <a:pos x="70" y="24"/>
                  </a:cxn>
                  <a:cxn ang="0">
                    <a:pos x="68" y="44"/>
                  </a:cxn>
                  <a:cxn ang="0">
                    <a:pos x="65" y="63"/>
                  </a:cxn>
                  <a:cxn ang="0">
                    <a:pos x="61" y="82"/>
                  </a:cxn>
                  <a:cxn ang="0">
                    <a:pos x="54" y="120"/>
                  </a:cxn>
                  <a:cxn ang="0">
                    <a:pos x="47" y="158"/>
                  </a:cxn>
                  <a:cxn ang="0">
                    <a:pos x="47" y="158"/>
                  </a:cxn>
                  <a:cxn ang="0">
                    <a:pos x="43" y="177"/>
                  </a:cxn>
                  <a:cxn ang="0">
                    <a:pos x="36" y="195"/>
                  </a:cxn>
                  <a:cxn ang="0">
                    <a:pos x="24" y="230"/>
                  </a:cxn>
                  <a:cxn ang="0">
                    <a:pos x="24" y="230"/>
                  </a:cxn>
                  <a:cxn ang="0">
                    <a:pos x="20" y="246"/>
                  </a:cxn>
                  <a:cxn ang="0">
                    <a:pos x="16" y="264"/>
                  </a:cxn>
                  <a:cxn ang="0">
                    <a:pos x="14" y="272"/>
                  </a:cxn>
                  <a:cxn ang="0">
                    <a:pos x="11" y="280"/>
                  </a:cxn>
                  <a:cxn ang="0">
                    <a:pos x="6" y="289"/>
                  </a:cxn>
                  <a:cxn ang="0">
                    <a:pos x="1" y="296"/>
                  </a:cxn>
                  <a:cxn ang="0">
                    <a:pos x="1" y="296"/>
                  </a:cxn>
                  <a:cxn ang="0">
                    <a:pos x="0" y="298"/>
                  </a:cxn>
                  <a:cxn ang="0">
                    <a:pos x="0" y="299"/>
                  </a:cxn>
                  <a:cxn ang="0">
                    <a:pos x="2" y="302"/>
                  </a:cxn>
                  <a:cxn ang="0">
                    <a:pos x="3" y="303"/>
                  </a:cxn>
                  <a:cxn ang="0">
                    <a:pos x="4" y="304"/>
                  </a:cxn>
                  <a:cxn ang="0">
                    <a:pos x="6" y="303"/>
                  </a:cxn>
                  <a:cxn ang="0">
                    <a:pos x="9" y="302"/>
                  </a:cxn>
                  <a:cxn ang="0">
                    <a:pos x="9" y="302"/>
                  </a:cxn>
                  <a:cxn ang="0">
                    <a:pos x="13" y="297"/>
                  </a:cxn>
                  <a:cxn ang="0">
                    <a:pos x="16" y="291"/>
                  </a:cxn>
                  <a:cxn ang="0">
                    <a:pos x="21" y="279"/>
                  </a:cxn>
                  <a:cxn ang="0">
                    <a:pos x="24" y="267"/>
                  </a:cxn>
                  <a:cxn ang="0">
                    <a:pos x="27" y="253"/>
                  </a:cxn>
                  <a:cxn ang="0">
                    <a:pos x="27" y="253"/>
                  </a:cxn>
                  <a:cxn ang="0">
                    <a:pos x="32" y="232"/>
                  </a:cxn>
                  <a:cxn ang="0">
                    <a:pos x="39" y="211"/>
                  </a:cxn>
                  <a:cxn ang="0">
                    <a:pos x="48" y="190"/>
                  </a:cxn>
                  <a:cxn ang="0">
                    <a:pos x="54" y="170"/>
                  </a:cxn>
                  <a:cxn ang="0">
                    <a:pos x="54" y="170"/>
                  </a:cxn>
                  <a:cxn ang="0">
                    <a:pos x="63" y="129"/>
                  </a:cxn>
                  <a:cxn ang="0">
                    <a:pos x="72" y="88"/>
                  </a:cxn>
                  <a:cxn ang="0">
                    <a:pos x="76" y="67"/>
                  </a:cxn>
                  <a:cxn ang="0">
                    <a:pos x="78" y="47"/>
                  </a:cxn>
                  <a:cxn ang="0">
                    <a:pos x="80" y="25"/>
                  </a:cxn>
                  <a:cxn ang="0">
                    <a:pos x="81" y="4"/>
                  </a:cxn>
                  <a:cxn ang="0">
                    <a:pos x="81" y="4"/>
                  </a:cxn>
                  <a:cxn ang="0">
                    <a:pos x="80" y="3"/>
                  </a:cxn>
                  <a:cxn ang="0">
                    <a:pos x="79" y="1"/>
                  </a:cxn>
                  <a:cxn ang="0">
                    <a:pos x="78" y="0"/>
                  </a:cxn>
                  <a:cxn ang="0">
                    <a:pos x="76" y="0"/>
                  </a:cxn>
                  <a:cxn ang="0">
                    <a:pos x="75" y="0"/>
                  </a:cxn>
                  <a:cxn ang="0">
                    <a:pos x="73" y="1"/>
                  </a:cxn>
                  <a:cxn ang="0">
                    <a:pos x="72" y="3"/>
                  </a:cxn>
                  <a:cxn ang="0">
                    <a:pos x="72" y="4"/>
                  </a:cxn>
                  <a:cxn ang="0">
                    <a:pos x="72" y="4"/>
                  </a:cxn>
                </a:cxnLst>
                <a:rect l="0" t="0" r="r" b="b"/>
                <a:pathLst>
                  <a:path w="81" h="304">
                    <a:moveTo>
                      <a:pt x="72" y="4"/>
                    </a:moveTo>
                    <a:lnTo>
                      <a:pt x="72" y="4"/>
                    </a:lnTo>
                    <a:lnTo>
                      <a:pt x="70" y="24"/>
                    </a:lnTo>
                    <a:lnTo>
                      <a:pt x="68" y="44"/>
                    </a:lnTo>
                    <a:lnTo>
                      <a:pt x="65" y="63"/>
                    </a:lnTo>
                    <a:lnTo>
                      <a:pt x="61" y="82"/>
                    </a:lnTo>
                    <a:lnTo>
                      <a:pt x="54" y="120"/>
                    </a:lnTo>
                    <a:lnTo>
                      <a:pt x="47" y="158"/>
                    </a:lnTo>
                    <a:lnTo>
                      <a:pt x="47" y="158"/>
                    </a:lnTo>
                    <a:lnTo>
                      <a:pt x="43" y="177"/>
                    </a:lnTo>
                    <a:lnTo>
                      <a:pt x="36" y="195"/>
                    </a:lnTo>
                    <a:lnTo>
                      <a:pt x="24" y="230"/>
                    </a:lnTo>
                    <a:lnTo>
                      <a:pt x="24" y="230"/>
                    </a:lnTo>
                    <a:lnTo>
                      <a:pt x="20" y="246"/>
                    </a:lnTo>
                    <a:lnTo>
                      <a:pt x="16" y="264"/>
                    </a:lnTo>
                    <a:lnTo>
                      <a:pt x="14" y="272"/>
                    </a:lnTo>
                    <a:lnTo>
                      <a:pt x="11" y="280"/>
                    </a:lnTo>
                    <a:lnTo>
                      <a:pt x="6" y="289"/>
                    </a:lnTo>
                    <a:lnTo>
                      <a:pt x="1" y="296"/>
                    </a:lnTo>
                    <a:lnTo>
                      <a:pt x="1" y="296"/>
                    </a:lnTo>
                    <a:lnTo>
                      <a:pt x="0" y="298"/>
                    </a:lnTo>
                    <a:lnTo>
                      <a:pt x="0" y="299"/>
                    </a:lnTo>
                    <a:lnTo>
                      <a:pt x="2" y="302"/>
                    </a:lnTo>
                    <a:lnTo>
                      <a:pt x="3" y="303"/>
                    </a:lnTo>
                    <a:lnTo>
                      <a:pt x="4" y="304"/>
                    </a:lnTo>
                    <a:lnTo>
                      <a:pt x="6" y="303"/>
                    </a:lnTo>
                    <a:lnTo>
                      <a:pt x="9" y="302"/>
                    </a:lnTo>
                    <a:lnTo>
                      <a:pt x="9" y="302"/>
                    </a:lnTo>
                    <a:lnTo>
                      <a:pt x="13" y="297"/>
                    </a:lnTo>
                    <a:lnTo>
                      <a:pt x="16" y="291"/>
                    </a:lnTo>
                    <a:lnTo>
                      <a:pt x="21" y="279"/>
                    </a:lnTo>
                    <a:lnTo>
                      <a:pt x="24" y="267"/>
                    </a:lnTo>
                    <a:lnTo>
                      <a:pt x="27" y="253"/>
                    </a:lnTo>
                    <a:lnTo>
                      <a:pt x="27" y="253"/>
                    </a:lnTo>
                    <a:lnTo>
                      <a:pt x="32" y="232"/>
                    </a:lnTo>
                    <a:lnTo>
                      <a:pt x="39" y="211"/>
                    </a:lnTo>
                    <a:lnTo>
                      <a:pt x="48" y="190"/>
                    </a:lnTo>
                    <a:lnTo>
                      <a:pt x="54" y="170"/>
                    </a:lnTo>
                    <a:lnTo>
                      <a:pt x="54" y="170"/>
                    </a:lnTo>
                    <a:lnTo>
                      <a:pt x="63" y="129"/>
                    </a:lnTo>
                    <a:lnTo>
                      <a:pt x="72" y="88"/>
                    </a:lnTo>
                    <a:lnTo>
                      <a:pt x="76" y="67"/>
                    </a:lnTo>
                    <a:lnTo>
                      <a:pt x="78" y="47"/>
                    </a:lnTo>
                    <a:lnTo>
                      <a:pt x="80" y="25"/>
                    </a:lnTo>
                    <a:lnTo>
                      <a:pt x="81" y="4"/>
                    </a:lnTo>
                    <a:lnTo>
                      <a:pt x="81" y="4"/>
                    </a:lnTo>
                    <a:lnTo>
                      <a:pt x="80" y="3"/>
                    </a:lnTo>
                    <a:lnTo>
                      <a:pt x="79" y="1"/>
                    </a:lnTo>
                    <a:lnTo>
                      <a:pt x="78" y="0"/>
                    </a:lnTo>
                    <a:lnTo>
                      <a:pt x="76" y="0"/>
                    </a:lnTo>
                    <a:lnTo>
                      <a:pt x="75" y="0"/>
                    </a:lnTo>
                    <a:lnTo>
                      <a:pt x="73" y="1"/>
                    </a:lnTo>
                    <a:lnTo>
                      <a:pt x="72" y="3"/>
                    </a:lnTo>
                    <a:lnTo>
                      <a:pt x="72" y="4"/>
                    </a:lnTo>
                    <a:lnTo>
                      <a:pt x="72" y="4"/>
                    </a:lnTo>
                    <a:close/>
                  </a:path>
                </a:pathLst>
              </a:custGeom>
              <a:grpFill/>
              <a:ln w="9525">
                <a:solidFill>
                  <a:schemeClr val="accent2"/>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89" name="chenying0907 736"/>
              <p:cNvSpPr/>
              <p:nvPr/>
            </p:nvSpPr>
            <p:spPr bwMode="auto">
              <a:xfrm>
                <a:off x="5845176" y="4311650"/>
                <a:ext cx="38100" cy="122238"/>
              </a:xfrm>
              <a:custGeom>
                <a:avLst/>
                <a:gdLst/>
                <a:ahLst/>
                <a:cxnLst>
                  <a:cxn ang="0">
                    <a:pos x="62" y="4"/>
                  </a:cxn>
                  <a:cxn ang="0">
                    <a:pos x="62" y="4"/>
                  </a:cxn>
                  <a:cxn ang="0">
                    <a:pos x="59" y="36"/>
                  </a:cxn>
                  <a:cxn ang="0">
                    <a:pos x="55" y="69"/>
                  </a:cxn>
                  <a:cxn ang="0">
                    <a:pos x="53" y="86"/>
                  </a:cxn>
                  <a:cxn ang="0">
                    <a:pos x="50" y="101"/>
                  </a:cxn>
                  <a:cxn ang="0">
                    <a:pos x="47" y="117"/>
                  </a:cxn>
                  <a:cxn ang="0">
                    <a:pos x="42" y="132"/>
                  </a:cxn>
                  <a:cxn ang="0">
                    <a:pos x="42" y="132"/>
                  </a:cxn>
                  <a:cxn ang="0">
                    <a:pos x="36" y="145"/>
                  </a:cxn>
                  <a:cxn ang="0">
                    <a:pos x="30" y="159"/>
                  </a:cxn>
                  <a:cxn ang="0">
                    <a:pos x="17" y="185"/>
                  </a:cxn>
                  <a:cxn ang="0">
                    <a:pos x="17" y="185"/>
                  </a:cxn>
                  <a:cxn ang="0">
                    <a:pos x="16" y="189"/>
                  </a:cxn>
                  <a:cxn ang="0">
                    <a:pos x="15" y="194"/>
                  </a:cxn>
                  <a:cxn ang="0">
                    <a:pos x="13" y="206"/>
                  </a:cxn>
                  <a:cxn ang="0">
                    <a:pos x="12" y="212"/>
                  </a:cxn>
                  <a:cxn ang="0">
                    <a:pos x="10" y="217"/>
                  </a:cxn>
                  <a:cxn ang="0">
                    <a:pos x="7" y="221"/>
                  </a:cxn>
                  <a:cxn ang="0">
                    <a:pos x="4" y="223"/>
                  </a:cxn>
                  <a:cxn ang="0">
                    <a:pos x="4" y="223"/>
                  </a:cxn>
                  <a:cxn ang="0">
                    <a:pos x="2" y="224"/>
                  </a:cxn>
                  <a:cxn ang="0">
                    <a:pos x="1" y="225"/>
                  </a:cxn>
                  <a:cxn ang="0">
                    <a:pos x="0" y="227"/>
                  </a:cxn>
                  <a:cxn ang="0">
                    <a:pos x="1" y="228"/>
                  </a:cxn>
                  <a:cxn ang="0">
                    <a:pos x="1" y="230"/>
                  </a:cxn>
                  <a:cxn ang="0">
                    <a:pos x="2" y="231"/>
                  </a:cxn>
                  <a:cxn ang="0">
                    <a:pos x="4" y="232"/>
                  </a:cxn>
                  <a:cxn ang="0">
                    <a:pos x="6" y="232"/>
                  </a:cxn>
                  <a:cxn ang="0">
                    <a:pos x="6" y="232"/>
                  </a:cxn>
                  <a:cxn ang="0">
                    <a:pos x="9" y="230"/>
                  </a:cxn>
                  <a:cxn ang="0">
                    <a:pos x="12" y="229"/>
                  </a:cxn>
                  <a:cxn ang="0">
                    <a:pos x="15" y="225"/>
                  </a:cxn>
                  <a:cxn ang="0">
                    <a:pos x="18" y="219"/>
                  </a:cxn>
                  <a:cxn ang="0">
                    <a:pos x="20" y="213"/>
                  </a:cxn>
                  <a:cxn ang="0">
                    <a:pos x="20" y="213"/>
                  </a:cxn>
                  <a:cxn ang="0">
                    <a:pos x="22" y="205"/>
                  </a:cxn>
                  <a:cxn ang="0">
                    <a:pos x="24" y="198"/>
                  </a:cxn>
                  <a:cxn ang="0">
                    <a:pos x="25" y="191"/>
                  </a:cxn>
                  <a:cxn ang="0">
                    <a:pos x="29" y="184"/>
                  </a:cxn>
                  <a:cxn ang="0">
                    <a:pos x="29" y="184"/>
                  </a:cxn>
                  <a:cxn ang="0">
                    <a:pos x="44" y="150"/>
                  </a:cxn>
                  <a:cxn ang="0">
                    <a:pos x="44" y="150"/>
                  </a:cxn>
                  <a:cxn ang="0">
                    <a:pos x="51" y="133"/>
                  </a:cxn>
                  <a:cxn ang="0">
                    <a:pos x="56" y="116"/>
                  </a:cxn>
                  <a:cxn ang="0">
                    <a:pos x="61" y="97"/>
                  </a:cxn>
                  <a:cxn ang="0">
                    <a:pos x="63" y="78"/>
                  </a:cxn>
                  <a:cxn ang="0">
                    <a:pos x="67" y="41"/>
                  </a:cxn>
                  <a:cxn ang="0">
                    <a:pos x="71" y="4"/>
                  </a:cxn>
                  <a:cxn ang="0">
                    <a:pos x="71" y="4"/>
                  </a:cxn>
                  <a:cxn ang="0">
                    <a:pos x="71" y="2"/>
                  </a:cxn>
                  <a:cxn ang="0">
                    <a:pos x="70" y="1"/>
                  </a:cxn>
                  <a:cxn ang="0">
                    <a:pos x="69" y="0"/>
                  </a:cxn>
                  <a:cxn ang="0">
                    <a:pos x="67" y="0"/>
                  </a:cxn>
                  <a:cxn ang="0">
                    <a:pos x="64" y="1"/>
                  </a:cxn>
                  <a:cxn ang="0">
                    <a:pos x="63" y="2"/>
                  </a:cxn>
                  <a:cxn ang="0">
                    <a:pos x="62" y="4"/>
                  </a:cxn>
                  <a:cxn ang="0">
                    <a:pos x="62" y="4"/>
                  </a:cxn>
                </a:cxnLst>
                <a:rect l="0" t="0" r="r" b="b"/>
                <a:pathLst>
                  <a:path w="71" h="232">
                    <a:moveTo>
                      <a:pt x="62" y="4"/>
                    </a:moveTo>
                    <a:lnTo>
                      <a:pt x="62" y="4"/>
                    </a:lnTo>
                    <a:lnTo>
                      <a:pt x="59" y="36"/>
                    </a:lnTo>
                    <a:lnTo>
                      <a:pt x="55" y="69"/>
                    </a:lnTo>
                    <a:lnTo>
                      <a:pt x="53" y="86"/>
                    </a:lnTo>
                    <a:lnTo>
                      <a:pt x="50" y="101"/>
                    </a:lnTo>
                    <a:lnTo>
                      <a:pt x="47" y="117"/>
                    </a:lnTo>
                    <a:lnTo>
                      <a:pt x="42" y="132"/>
                    </a:lnTo>
                    <a:lnTo>
                      <a:pt x="42" y="132"/>
                    </a:lnTo>
                    <a:lnTo>
                      <a:pt x="36" y="145"/>
                    </a:lnTo>
                    <a:lnTo>
                      <a:pt x="30" y="159"/>
                    </a:lnTo>
                    <a:lnTo>
                      <a:pt x="17" y="185"/>
                    </a:lnTo>
                    <a:lnTo>
                      <a:pt x="17" y="185"/>
                    </a:lnTo>
                    <a:lnTo>
                      <a:pt x="16" y="189"/>
                    </a:lnTo>
                    <a:lnTo>
                      <a:pt x="15" y="194"/>
                    </a:lnTo>
                    <a:lnTo>
                      <a:pt x="13" y="206"/>
                    </a:lnTo>
                    <a:lnTo>
                      <a:pt x="12" y="212"/>
                    </a:lnTo>
                    <a:lnTo>
                      <a:pt x="10" y="217"/>
                    </a:lnTo>
                    <a:lnTo>
                      <a:pt x="7" y="221"/>
                    </a:lnTo>
                    <a:lnTo>
                      <a:pt x="4" y="223"/>
                    </a:lnTo>
                    <a:lnTo>
                      <a:pt x="4" y="223"/>
                    </a:lnTo>
                    <a:lnTo>
                      <a:pt x="2" y="224"/>
                    </a:lnTo>
                    <a:lnTo>
                      <a:pt x="1" y="225"/>
                    </a:lnTo>
                    <a:lnTo>
                      <a:pt x="0" y="227"/>
                    </a:lnTo>
                    <a:lnTo>
                      <a:pt x="1" y="228"/>
                    </a:lnTo>
                    <a:lnTo>
                      <a:pt x="1" y="230"/>
                    </a:lnTo>
                    <a:lnTo>
                      <a:pt x="2" y="231"/>
                    </a:lnTo>
                    <a:lnTo>
                      <a:pt x="4" y="232"/>
                    </a:lnTo>
                    <a:lnTo>
                      <a:pt x="6" y="232"/>
                    </a:lnTo>
                    <a:lnTo>
                      <a:pt x="6" y="232"/>
                    </a:lnTo>
                    <a:lnTo>
                      <a:pt x="9" y="230"/>
                    </a:lnTo>
                    <a:lnTo>
                      <a:pt x="12" y="229"/>
                    </a:lnTo>
                    <a:lnTo>
                      <a:pt x="15" y="225"/>
                    </a:lnTo>
                    <a:lnTo>
                      <a:pt x="18" y="219"/>
                    </a:lnTo>
                    <a:lnTo>
                      <a:pt x="20" y="213"/>
                    </a:lnTo>
                    <a:lnTo>
                      <a:pt x="20" y="213"/>
                    </a:lnTo>
                    <a:lnTo>
                      <a:pt x="22" y="205"/>
                    </a:lnTo>
                    <a:lnTo>
                      <a:pt x="24" y="198"/>
                    </a:lnTo>
                    <a:lnTo>
                      <a:pt x="25" y="191"/>
                    </a:lnTo>
                    <a:lnTo>
                      <a:pt x="29" y="184"/>
                    </a:lnTo>
                    <a:lnTo>
                      <a:pt x="29" y="184"/>
                    </a:lnTo>
                    <a:lnTo>
                      <a:pt x="44" y="150"/>
                    </a:lnTo>
                    <a:lnTo>
                      <a:pt x="44" y="150"/>
                    </a:lnTo>
                    <a:lnTo>
                      <a:pt x="51" y="133"/>
                    </a:lnTo>
                    <a:lnTo>
                      <a:pt x="56" y="116"/>
                    </a:lnTo>
                    <a:lnTo>
                      <a:pt x="61" y="97"/>
                    </a:lnTo>
                    <a:lnTo>
                      <a:pt x="63" y="78"/>
                    </a:lnTo>
                    <a:lnTo>
                      <a:pt x="67" y="41"/>
                    </a:lnTo>
                    <a:lnTo>
                      <a:pt x="71" y="4"/>
                    </a:lnTo>
                    <a:lnTo>
                      <a:pt x="71" y="4"/>
                    </a:lnTo>
                    <a:lnTo>
                      <a:pt x="71" y="2"/>
                    </a:lnTo>
                    <a:lnTo>
                      <a:pt x="70" y="1"/>
                    </a:lnTo>
                    <a:lnTo>
                      <a:pt x="69" y="0"/>
                    </a:lnTo>
                    <a:lnTo>
                      <a:pt x="67" y="0"/>
                    </a:lnTo>
                    <a:lnTo>
                      <a:pt x="64" y="1"/>
                    </a:lnTo>
                    <a:lnTo>
                      <a:pt x="63" y="2"/>
                    </a:lnTo>
                    <a:lnTo>
                      <a:pt x="62" y="4"/>
                    </a:lnTo>
                    <a:lnTo>
                      <a:pt x="62" y="4"/>
                    </a:lnTo>
                    <a:close/>
                  </a:path>
                </a:pathLst>
              </a:custGeom>
              <a:grpFill/>
              <a:ln w="9525">
                <a:solidFill>
                  <a:schemeClr val="accent2"/>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90" name="chenying0907 737"/>
              <p:cNvSpPr>
                <a:spLocks noEditPoints="1"/>
              </p:cNvSpPr>
              <p:nvPr/>
            </p:nvSpPr>
            <p:spPr bwMode="auto">
              <a:xfrm>
                <a:off x="5284788" y="4124325"/>
                <a:ext cx="636588" cy="654050"/>
              </a:xfrm>
              <a:custGeom>
                <a:avLst/>
                <a:gdLst/>
                <a:ahLst/>
                <a:cxnLst>
                  <a:cxn ang="0">
                    <a:pos x="758" y="1226"/>
                  </a:cxn>
                  <a:cxn ang="0">
                    <a:pos x="680" y="1170"/>
                  </a:cxn>
                  <a:cxn ang="0">
                    <a:pos x="470" y="963"/>
                  </a:cxn>
                  <a:cxn ang="0">
                    <a:pos x="211" y="691"/>
                  </a:cxn>
                  <a:cxn ang="0">
                    <a:pos x="48" y="528"/>
                  </a:cxn>
                  <a:cxn ang="0">
                    <a:pos x="0" y="453"/>
                  </a:cxn>
                  <a:cxn ang="0">
                    <a:pos x="29" y="394"/>
                  </a:cxn>
                  <a:cxn ang="0">
                    <a:pos x="72" y="374"/>
                  </a:cxn>
                  <a:cxn ang="0">
                    <a:pos x="164" y="413"/>
                  </a:cxn>
                  <a:cxn ang="0">
                    <a:pos x="255" y="461"/>
                  </a:cxn>
                  <a:cxn ang="0">
                    <a:pos x="308" y="497"/>
                  </a:cxn>
                  <a:cxn ang="0">
                    <a:pos x="631" y="168"/>
                  </a:cxn>
                  <a:cxn ang="0">
                    <a:pos x="619" y="78"/>
                  </a:cxn>
                  <a:cxn ang="0">
                    <a:pos x="679" y="7"/>
                  </a:cxn>
                  <a:cxn ang="0">
                    <a:pos x="745" y="4"/>
                  </a:cxn>
                  <a:cxn ang="0">
                    <a:pos x="863" y="85"/>
                  </a:cxn>
                  <a:cxn ang="0">
                    <a:pos x="1020" y="246"/>
                  </a:cxn>
                  <a:cxn ang="0">
                    <a:pos x="1174" y="417"/>
                  </a:cxn>
                  <a:cxn ang="0">
                    <a:pos x="1203" y="504"/>
                  </a:cxn>
                  <a:cxn ang="0">
                    <a:pos x="1174" y="569"/>
                  </a:cxn>
                  <a:cxn ang="0">
                    <a:pos x="1108" y="602"/>
                  </a:cxn>
                  <a:cxn ang="0">
                    <a:pos x="1042" y="592"/>
                  </a:cxn>
                  <a:cxn ang="0">
                    <a:pos x="836" y="812"/>
                  </a:cxn>
                  <a:cxn ang="0">
                    <a:pos x="742" y="946"/>
                  </a:cxn>
                  <a:cxn ang="0">
                    <a:pos x="805" y="1026"/>
                  </a:cxn>
                  <a:cxn ang="0">
                    <a:pos x="848" y="1140"/>
                  </a:cxn>
                  <a:cxn ang="0">
                    <a:pos x="846" y="1212"/>
                  </a:cxn>
                  <a:cxn ang="0">
                    <a:pos x="807" y="1236"/>
                  </a:cxn>
                  <a:cxn ang="0">
                    <a:pos x="55" y="431"/>
                  </a:cxn>
                  <a:cxn ang="0">
                    <a:pos x="48" y="453"/>
                  </a:cxn>
                  <a:cxn ang="0">
                    <a:pos x="200" y="613"/>
                  </a:cxn>
                  <a:cxn ang="0">
                    <a:pos x="478" y="907"/>
                  </a:cxn>
                  <a:cxn ang="0">
                    <a:pos x="666" y="1093"/>
                  </a:cxn>
                  <a:cxn ang="0">
                    <a:pos x="780" y="1186"/>
                  </a:cxn>
                  <a:cxn ang="0">
                    <a:pos x="805" y="1181"/>
                  </a:cxn>
                  <a:cxn ang="0">
                    <a:pos x="795" y="1129"/>
                  </a:cxn>
                  <a:cxn ang="0">
                    <a:pos x="725" y="996"/>
                  </a:cxn>
                  <a:cxn ang="0">
                    <a:pos x="690" y="931"/>
                  </a:cxn>
                  <a:cxn ang="0">
                    <a:pos x="687" y="904"/>
                  </a:cxn>
                  <a:cxn ang="0">
                    <a:pos x="816" y="768"/>
                  </a:cxn>
                  <a:cxn ang="0">
                    <a:pos x="1010" y="557"/>
                  </a:cxn>
                  <a:cxn ang="0">
                    <a:pos x="1025" y="536"/>
                  </a:cxn>
                  <a:cxn ang="0">
                    <a:pos x="1050" y="540"/>
                  </a:cxn>
                  <a:cxn ang="0">
                    <a:pos x="1110" y="559"/>
                  </a:cxn>
                  <a:cxn ang="0">
                    <a:pos x="1143" y="535"/>
                  </a:cxn>
                  <a:cxn ang="0">
                    <a:pos x="1158" y="486"/>
                  </a:cxn>
                  <a:cxn ang="0">
                    <a:pos x="1111" y="411"/>
                  </a:cxn>
                  <a:cxn ang="0">
                    <a:pos x="996" y="286"/>
                  </a:cxn>
                  <a:cxn ang="0">
                    <a:pos x="822" y="108"/>
                  </a:cxn>
                  <a:cxn ang="0">
                    <a:pos x="747" y="50"/>
                  </a:cxn>
                  <a:cxn ang="0">
                    <a:pos x="688" y="57"/>
                  </a:cxn>
                  <a:cxn ang="0">
                    <a:pos x="658" y="111"/>
                  </a:cxn>
                  <a:cxn ang="0">
                    <a:pos x="679" y="159"/>
                  </a:cxn>
                  <a:cxn ang="0">
                    <a:pos x="674" y="184"/>
                  </a:cxn>
                  <a:cxn ang="0">
                    <a:pos x="425" y="444"/>
                  </a:cxn>
                  <a:cxn ang="0">
                    <a:pos x="324" y="533"/>
                  </a:cxn>
                  <a:cxn ang="0">
                    <a:pos x="301" y="542"/>
                  </a:cxn>
                  <a:cxn ang="0">
                    <a:pos x="235" y="502"/>
                  </a:cxn>
                  <a:cxn ang="0">
                    <a:pos x="170" y="470"/>
                  </a:cxn>
                  <a:cxn ang="0">
                    <a:pos x="116" y="434"/>
                  </a:cxn>
                </a:cxnLst>
                <a:rect l="0" t="0" r="r" b="b"/>
                <a:pathLst>
                  <a:path w="1204" h="1236">
                    <a:moveTo>
                      <a:pt x="799" y="1236"/>
                    </a:moveTo>
                    <a:lnTo>
                      <a:pt x="799" y="1236"/>
                    </a:lnTo>
                    <a:lnTo>
                      <a:pt x="792" y="1236"/>
                    </a:lnTo>
                    <a:lnTo>
                      <a:pt x="784" y="1235"/>
                    </a:lnTo>
                    <a:lnTo>
                      <a:pt x="777" y="1233"/>
                    </a:lnTo>
                    <a:lnTo>
                      <a:pt x="769" y="1231"/>
                    </a:lnTo>
                    <a:lnTo>
                      <a:pt x="769" y="1231"/>
                    </a:lnTo>
                    <a:lnTo>
                      <a:pt x="758" y="1226"/>
                    </a:lnTo>
                    <a:lnTo>
                      <a:pt x="747" y="1220"/>
                    </a:lnTo>
                    <a:lnTo>
                      <a:pt x="735" y="1214"/>
                    </a:lnTo>
                    <a:lnTo>
                      <a:pt x="724" y="1207"/>
                    </a:lnTo>
                    <a:lnTo>
                      <a:pt x="713" y="1199"/>
                    </a:lnTo>
                    <a:lnTo>
                      <a:pt x="701" y="1191"/>
                    </a:lnTo>
                    <a:lnTo>
                      <a:pt x="691" y="1180"/>
                    </a:lnTo>
                    <a:lnTo>
                      <a:pt x="680" y="1170"/>
                    </a:lnTo>
                    <a:lnTo>
                      <a:pt x="680" y="1170"/>
                    </a:lnTo>
                    <a:lnTo>
                      <a:pt x="656" y="1147"/>
                    </a:lnTo>
                    <a:lnTo>
                      <a:pt x="631" y="1124"/>
                    </a:lnTo>
                    <a:lnTo>
                      <a:pt x="631" y="1124"/>
                    </a:lnTo>
                    <a:lnTo>
                      <a:pt x="606" y="1103"/>
                    </a:lnTo>
                    <a:lnTo>
                      <a:pt x="582" y="1080"/>
                    </a:lnTo>
                    <a:lnTo>
                      <a:pt x="582" y="1080"/>
                    </a:lnTo>
                    <a:lnTo>
                      <a:pt x="526" y="1022"/>
                    </a:lnTo>
                    <a:lnTo>
                      <a:pt x="470" y="963"/>
                    </a:lnTo>
                    <a:lnTo>
                      <a:pt x="470" y="963"/>
                    </a:lnTo>
                    <a:lnTo>
                      <a:pt x="422" y="915"/>
                    </a:lnTo>
                    <a:lnTo>
                      <a:pt x="375" y="865"/>
                    </a:lnTo>
                    <a:lnTo>
                      <a:pt x="375" y="865"/>
                    </a:lnTo>
                    <a:lnTo>
                      <a:pt x="321" y="809"/>
                    </a:lnTo>
                    <a:lnTo>
                      <a:pt x="268" y="752"/>
                    </a:lnTo>
                    <a:lnTo>
                      <a:pt x="268" y="752"/>
                    </a:lnTo>
                    <a:lnTo>
                      <a:pt x="211" y="691"/>
                    </a:lnTo>
                    <a:lnTo>
                      <a:pt x="182" y="660"/>
                    </a:lnTo>
                    <a:lnTo>
                      <a:pt x="152" y="629"/>
                    </a:lnTo>
                    <a:lnTo>
                      <a:pt x="152" y="629"/>
                    </a:lnTo>
                    <a:lnTo>
                      <a:pt x="108" y="587"/>
                    </a:lnTo>
                    <a:lnTo>
                      <a:pt x="108" y="587"/>
                    </a:lnTo>
                    <a:lnTo>
                      <a:pt x="77" y="558"/>
                    </a:lnTo>
                    <a:lnTo>
                      <a:pt x="48" y="528"/>
                    </a:lnTo>
                    <a:lnTo>
                      <a:pt x="48" y="528"/>
                    </a:lnTo>
                    <a:lnTo>
                      <a:pt x="33" y="511"/>
                    </a:lnTo>
                    <a:lnTo>
                      <a:pt x="26" y="503"/>
                    </a:lnTo>
                    <a:lnTo>
                      <a:pt x="18" y="493"/>
                    </a:lnTo>
                    <a:lnTo>
                      <a:pt x="12" y="483"/>
                    </a:lnTo>
                    <a:lnTo>
                      <a:pt x="7" y="474"/>
                    </a:lnTo>
                    <a:lnTo>
                      <a:pt x="3" y="463"/>
                    </a:lnTo>
                    <a:lnTo>
                      <a:pt x="0" y="453"/>
                    </a:lnTo>
                    <a:lnTo>
                      <a:pt x="0" y="453"/>
                    </a:lnTo>
                    <a:lnTo>
                      <a:pt x="0" y="448"/>
                    </a:lnTo>
                    <a:lnTo>
                      <a:pt x="0" y="443"/>
                    </a:lnTo>
                    <a:lnTo>
                      <a:pt x="1" y="437"/>
                    </a:lnTo>
                    <a:lnTo>
                      <a:pt x="2" y="432"/>
                    </a:lnTo>
                    <a:lnTo>
                      <a:pt x="6" y="422"/>
                    </a:lnTo>
                    <a:lnTo>
                      <a:pt x="13" y="412"/>
                    </a:lnTo>
                    <a:lnTo>
                      <a:pt x="21" y="402"/>
                    </a:lnTo>
                    <a:lnTo>
                      <a:pt x="29" y="394"/>
                    </a:lnTo>
                    <a:lnTo>
                      <a:pt x="38" y="387"/>
                    </a:lnTo>
                    <a:lnTo>
                      <a:pt x="47" y="382"/>
                    </a:lnTo>
                    <a:lnTo>
                      <a:pt x="47" y="382"/>
                    </a:lnTo>
                    <a:lnTo>
                      <a:pt x="53" y="379"/>
                    </a:lnTo>
                    <a:lnTo>
                      <a:pt x="59" y="377"/>
                    </a:lnTo>
                    <a:lnTo>
                      <a:pt x="65" y="376"/>
                    </a:lnTo>
                    <a:lnTo>
                      <a:pt x="72" y="374"/>
                    </a:lnTo>
                    <a:lnTo>
                      <a:pt x="72" y="374"/>
                    </a:lnTo>
                    <a:lnTo>
                      <a:pt x="83" y="376"/>
                    </a:lnTo>
                    <a:lnTo>
                      <a:pt x="95" y="378"/>
                    </a:lnTo>
                    <a:lnTo>
                      <a:pt x="106" y="382"/>
                    </a:lnTo>
                    <a:lnTo>
                      <a:pt x="120" y="387"/>
                    </a:lnTo>
                    <a:lnTo>
                      <a:pt x="120" y="387"/>
                    </a:lnTo>
                    <a:lnTo>
                      <a:pt x="131" y="392"/>
                    </a:lnTo>
                    <a:lnTo>
                      <a:pt x="142" y="399"/>
                    </a:lnTo>
                    <a:lnTo>
                      <a:pt x="164" y="413"/>
                    </a:lnTo>
                    <a:lnTo>
                      <a:pt x="164" y="413"/>
                    </a:lnTo>
                    <a:lnTo>
                      <a:pt x="191" y="429"/>
                    </a:lnTo>
                    <a:lnTo>
                      <a:pt x="205" y="436"/>
                    </a:lnTo>
                    <a:lnTo>
                      <a:pt x="219" y="443"/>
                    </a:lnTo>
                    <a:lnTo>
                      <a:pt x="219" y="443"/>
                    </a:lnTo>
                    <a:lnTo>
                      <a:pt x="228" y="447"/>
                    </a:lnTo>
                    <a:lnTo>
                      <a:pt x="237" y="451"/>
                    </a:lnTo>
                    <a:lnTo>
                      <a:pt x="255" y="461"/>
                    </a:lnTo>
                    <a:lnTo>
                      <a:pt x="255" y="461"/>
                    </a:lnTo>
                    <a:lnTo>
                      <a:pt x="275" y="472"/>
                    </a:lnTo>
                    <a:lnTo>
                      <a:pt x="275" y="472"/>
                    </a:lnTo>
                    <a:lnTo>
                      <a:pt x="283" y="478"/>
                    </a:lnTo>
                    <a:lnTo>
                      <a:pt x="292" y="485"/>
                    </a:lnTo>
                    <a:lnTo>
                      <a:pt x="292" y="485"/>
                    </a:lnTo>
                    <a:lnTo>
                      <a:pt x="305" y="494"/>
                    </a:lnTo>
                    <a:lnTo>
                      <a:pt x="308" y="497"/>
                    </a:lnTo>
                    <a:lnTo>
                      <a:pt x="312" y="494"/>
                    </a:lnTo>
                    <a:lnTo>
                      <a:pt x="312" y="494"/>
                    </a:lnTo>
                    <a:lnTo>
                      <a:pt x="393" y="412"/>
                    </a:lnTo>
                    <a:lnTo>
                      <a:pt x="474" y="328"/>
                    </a:lnTo>
                    <a:lnTo>
                      <a:pt x="474" y="328"/>
                    </a:lnTo>
                    <a:lnTo>
                      <a:pt x="550" y="249"/>
                    </a:lnTo>
                    <a:lnTo>
                      <a:pt x="628" y="171"/>
                    </a:lnTo>
                    <a:lnTo>
                      <a:pt x="631" y="168"/>
                    </a:lnTo>
                    <a:lnTo>
                      <a:pt x="629" y="164"/>
                    </a:lnTo>
                    <a:lnTo>
                      <a:pt x="629" y="164"/>
                    </a:lnTo>
                    <a:lnTo>
                      <a:pt x="623" y="151"/>
                    </a:lnTo>
                    <a:lnTo>
                      <a:pt x="618" y="137"/>
                    </a:lnTo>
                    <a:lnTo>
                      <a:pt x="615" y="122"/>
                    </a:lnTo>
                    <a:lnTo>
                      <a:pt x="614" y="108"/>
                    </a:lnTo>
                    <a:lnTo>
                      <a:pt x="615" y="92"/>
                    </a:lnTo>
                    <a:lnTo>
                      <a:pt x="619" y="78"/>
                    </a:lnTo>
                    <a:lnTo>
                      <a:pt x="624" y="64"/>
                    </a:lnTo>
                    <a:lnTo>
                      <a:pt x="630" y="50"/>
                    </a:lnTo>
                    <a:lnTo>
                      <a:pt x="630" y="50"/>
                    </a:lnTo>
                    <a:lnTo>
                      <a:pt x="638" y="39"/>
                    </a:lnTo>
                    <a:lnTo>
                      <a:pt x="646" y="28"/>
                    </a:lnTo>
                    <a:lnTo>
                      <a:pt x="656" y="20"/>
                    </a:lnTo>
                    <a:lnTo>
                      <a:pt x="667" y="13"/>
                    </a:lnTo>
                    <a:lnTo>
                      <a:pt x="679" y="7"/>
                    </a:lnTo>
                    <a:lnTo>
                      <a:pt x="690" y="3"/>
                    </a:lnTo>
                    <a:lnTo>
                      <a:pt x="703" y="1"/>
                    </a:lnTo>
                    <a:lnTo>
                      <a:pt x="716" y="0"/>
                    </a:lnTo>
                    <a:lnTo>
                      <a:pt x="716" y="0"/>
                    </a:lnTo>
                    <a:lnTo>
                      <a:pt x="725" y="1"/>
                    </a:lnTo>
                    <a:lnTo>
                      <a:pt x="734" y="2"/>
                    </a:lnTo>
                    <a:lnTo>
                      <a:pt x="734" y="2"/>
                    </a:lnTo>
                    <a:lnTo>
                      <a:pt x="745" y="4"/>
                    </a:lnTo>
                    <a:lnTo>
                      <a:pt x="754" y="6"/>
                    </a:lnTo>
                    <a:lnTo>
                      <a:pt x="763" y="9"/>
                    </a:lnTo>
                    <a:lnTo>
                      <a:pt x="773" y="13"/>
                    </a:lnTo>
                    <a:lnTo>
                      <a:pt x="789" y="21"/>
                    </a:lnTo>
                    <a:lnTo>
                      <a:pt x="806" y="33"/>
                    </a:lnTo>
                    <a:lnTo>
                      <a:pt x="820" y="44"/>
                    </a:lnTo>
                    <a:lnTo>
                      <a:pt x="834" y="57"/>
                    </a:lnTo>
                    <a:lnTo>
                      <a:pt x="863" y="85"/>
                    </a:lnTo>
                    <a:lnTo>
                      <a:pt x="865" y="87"/>
                    </a:lnTo>
                    <a:lnTo>
                      <a:pt x="865" y="87"/>
                    </a:lnTo>
                    <a:lnTo>
                      <a:pt x="903" y="125"/>
                    </a:lnTo>
                    <a:lnTo>
                      <a:pt x="939" y="163"/>
                    </a:lnTo>
                    <a:lnTo>
                      <a:pt x="939" y="163"/>
                    </a:lnTo>
                    <a:lnTo>
                      <a:pt x="976" y="201"/>
                    </a:lnTo>
                    <a:lnTo>
                      <a:pt x="1013" y="239"/>
                    </a:lnTo>
                    <a:lnTo>
                      <a:pt x="1020" y="246"/>
                    </a:lnTo>
                    <a:lnTo>
                      <a:pt x="1020" y="246"/>
                    </a:lnTo>
                    <a:lnTo>
                      <a:pt x="1053" y="279"/>
                    </a:lnTo>
                    <a:lnTo>
                      <a:pt x="1085" y="313"/>
                    </a:lnTo>
                    <a:lnTo>
                      <a:pt x="1117" y="348"/>
                    </a:lnTo>
                    <a:lnTo>
                      <a:pt x="1147" y="383"/>
                    </a:lnTo>
                    <a:lnTo>
                      <a:pt x="1155" y="391"/>
                    </a:lnTo>
                    <a:lnTo>
                      <a:pt x="1155" y="391"/>
                    </a:lnTo>
                    <a:lnTo>
                      <a:pt x="1174" y="417"/>
                    </a:lnTo>
                    <a:lnTo>
                      <a:pt x="1184" y="429"/>
                    </a:lnTo>
                    <a:lnTo>
                      <a:pt x="1192" y="443"/>
                    </a:lnTo>
                    <a:lnTo>
                      <a:pt x="1198" y="457"/>
                    </a:lnTo>
                    <a:lnTo>
                      <a:pt x="1202" y="472"/>
                    </a:lnTo>
                    <a:lnTo>
                      <a:pt x="1203" y="479"/>
                    </a:lnTo>
                    <a:lnTo>
                      <a:pt x="1204" y="487"/>
                    </a:lnTo>
                    <a:lnTo>
                      <a:pt x="1203" y="495"/>
                    </a:lnTo>
                    <a:lnTo>
                      <a:pt x="1203" y="504"/>
                    </a:lnTo>
                    <a:lnTo>
                      <a:pt x="1203" y="504"/>
                    </a:lnTo>
                    <a:lnTo>
                      <a:pt x="1201" y="514"/>
                    </a:lnTo>
                    <a:lnTo>
                      <a:pt x="1198" y="524"/>
                    </a:lnTo>
                    <a:lnTo>
                      <a:pt x="1195" y="535"/>
                    </a:lnTo>
                    <a:lnTo>
                      <a:pt x="1191" y="544"/>
                    </a:lnTo>
                    <a:lnTo>
                      <a:pt x="1186" y="552"/>
                    </a:lnTo>
                    <a:lnTo>
                      <a:pt x="1181" y="560"/>
                    </a:lnTo>
                    <a:lnTo>
                      <a:pt x="1174" y="569"/>
                    </a:lnTo>
                    <a:lnTo>
                      <a:pt x="1167" y="575"/>
                    </a:lnTo>
                    <a:lnTo>
                      <a:pt x="1160" y="581"/>
                    </a:lnTo>
                    <a:lnTo>
                      <a:pt x="1153" y="586"/>
                    </a:lnTo>
                    <a:lnTo>
                      <a:pt x="1144" y="591"/>
                    </a:lnTo>
                    <a:lnTo>
                      <a:pt x="1136" y="596"/>
                    </a:lnTo>
                    <a:lnTo>
                      <a:pt x="1127" y="599"/>
                    </a:lnTo>
                    <a:lnTo>
                      <a:pt x="1117" y="601"/>
                    </a:lnTo>
                    <a:lnTo>
                      <a:pt x="1108" y="602"/>
                    </a:lnTo>
                    <a:lnTo>
                      <a:pt x="1098" y="603"/>
                    </a:lnTo>
                    <a:lnTo>
                      <a:pt x="1098" y="603"/>
                    </a:lnTo>
                    <a:lnTo>
                      <a:pt x="1085" y="602"/>
                    </a:lnTo>
                    <a:lnTo>
                      <a:pt x="1073" y="600"/>
                    </a:lnTo>
                    <a:lnTo>
                      <a:pt x="1061" y="596"/>
                    </a:lnTo>
                    <a:lnTo>
                      <a:pt x="1048" y="591"/>
                    </a:lnTo>
                    <a:lnTo>
                      <a:pt x="1045" y="589"/>
                    </a:lnTo>
                    <a:lnTo>
                      <a:pt x="1042" y="592"/>
                    </a:lnTo>
                    <a:lnTo>
                      <a:pt x="1042" y="592"/>
                    </a:lnTo>
                    <a:lnTo>
                      <a:pt x="993" y="644"/>
                    </a:lnTo>
                    <a:lnTo>
                      <a:pt x="944" y="697"/>
                    </a:lnTo>
                    <a:lnTo>
                      <a:pt x="944" y="697"/>
                    </a:lnTo>
                    <a:lnTo>
                      <a:pt x="890" y="755"/>
                    </a:lnTo>
                    <a:lnTo>
                      <a:pt x="863" y="784"/>
                    </a:lnTo>
                    <a:lnTo>
                      <a:pt x="836" y="812"/>
                    </a:lnTo>
                    <a:lnTo>
                      <a:pt x="836" y="812"/>
                    </a:lnTo>
                    <a:lnTo>
                      <a:pt x="806" y="842"/>
                    </a:lnTo>
                    <a:lnTo>
                      <a:pt x="778" y="873"/>
                    </a:lnTo>
                    <a:lnTo>
                      <a:pt x="778" y="873"/>
                    </a:lnTo>
                    <a:lnTo>
                      <a:pt x="731" y="923"/>
                    </a:lnTo>
                    <a:lnTo>
                      <a:pt x="728" y="926"/>
                    </a:lnTo>
                    <a:lnTo>
                      <a:pt x="730" y="930"/>
                    </a:lnTo>
                    <a:lnTo>
                      <a:pt x="730" y="930"/>
                    </a:lnTo>
                    <a:lnTo>
                      <a:pt x="742" y="946"/>
                    </a:lnTo>
                    <a:lnTo>
                      <a:pt x="742" y="946"/>
                    </a:lnTo>
                    <a:lnTo>
                      <a:pt x="754" y="962"/>
                    </a:lnTo>
                    <a:lnTo>
                      <a:pt x="767" y="979"/>
                    </a:lnTo>
                    <a:lnTo>
                      <a:pt x="771" y="983"/>
                    </a:lnTo>
                    <a:lnTo>
                      <a:pt x="771" y="983"/>
                    </a:lnTo>
                    <a:lnTo>
                      <a:pt x="790" y="1004"/>
                    </a:lnTo>
                    <a:lnTo>
                      <a:pt x="798" y="1015"/>
                    </a:lnTo>
                    <a:lnTo>
                      <a:pt x="805" y="1026"/>
                    </a:lnTo>
                    <a:lnTo>
                      <a:pt x="805" y="1026"/>
                    </a:lnTo>
                    <a:lnTo>
                      <a:pt x="811" y="1041"/>
                    </a:lnTo>
                    <a:lnTo>
                      <a:pt x="817" y="1056"/>
                    </a:lnTo>
                    <a:lnTo>
                      <a:pt x="828" y="1087"/>
                    </a:lnTo>
                    <a:lnTo>
                      <a:pt x="828" y="1087"/>
                    </a:lnTo>
                    <a:lnTo>
                      <a:pt x="838" y="1114"/>
                    </a:lnTo>
                    <a:lnTo>
                      <a:pt x="848" y="1140"/>
                    </a:lnTo>
                    <a:lnTo>
                      <a:pt x="848" y="1140"/>
                    </a:lnTo>
                    <a:lnTo>
                      <a:pt x="851" y="1150"/>
                    </a:lnTo>
                    <a:lnTo>
                      <a:pt x="854" y="1160"/>
                    </a:lnTo>
                    <a:lnTo>
                      <a:pt x="855" y="1169"/>
                    </a:lnTo>
                    <a:lnTo>
                      <a:pt x="856" y="1178"/>
                    </a:lnTo>
                    <a:lnTo>
                      <a:pt x="855" y="1187"/>
                    </a:lnTo>
                    <a:lnTo>
                      <a:pt x="853" y="1197"/>
                    </a:lnTo>
                    <a:lnTo>
                      <a:pt x="850" y="1204"/>
                    </a:lnTo>
                    <a:lnTo>
                      <a:pt x="846" y="1212"/>
                    </a:lnTo>
                    <a:lnTo>
                      <a:pt x="846" y="1212"/>
                    </a:lnTo>
                    <a:lnTo>
                      <a:pt x="842" y="1217"/>
                    </a:lnTo>
                    <a:lnTo>
                      <a:pt x="837" y="1223"/>
                    </a:lnTo>
                    <a:lnTo>
                      <a:pt x="831" y="1227"/>
                    </a:lnTo>
                    <a:lnTo>
                      <a:pt x="826" y="1230"/>
                    </a:lnTo>
                    <a:lnTo>
                      <a:pt x="820" y="1233"/>
                    </a:lnTo>
                    <a:lnTo>
                      <a:pt x="813" y="1235"/>
                    </a:lnTo>
                    <a:lnTo>
                      <a:pt x="807" y="1236"/>
                    </a:lnTo>
                    <a:lnTo>
                      <a:pt x="799" y="1236"/>
                    </a:lnTo>
                    <a:lnTo>
                      <a:pt x="799" y="1236"/>
                    </a:lnTo>
                    <a:close/>
                    <a:moveTo>
                      <a:pt x="86" y="424"/>
                    </a:moveTo>
                    <a:lnTo>
                      <a:pt x="86" y="424"/>
                    </a:lnTo>
                    <a:lnTo>
                      <a:pt x="76" y="424"/>
                    </a:lnTo>
                    <a:lnTo>
                      <a:pt x="65" y="427"/>
                    </a:lnTo>
                    <a:lnTo>
                      <a:pt x="60" y="429"/>
                    </a:lnTo>
                    <a:lnTo>
                      <a:pt x="55" y="431"/>
                    </a:lnTo>
                    <a:lnTo>
                      <a:pt x="50" y="434"/>
                    </a:lnTo>
                    <a:lnTo>
                      <a:pt x="47" y="439"/>
                    </a:lnTo>
                    <a:lnTo>
                      <a:pt x="47" y="439"/>
                    </a:lnTo>
                    <a:lnTo>
                      <a:pt x="46" y="442"/>
                    </a:lnTo>
                    <a:lnTo>
                      <a:pt x="45" y="446"/>
                    </a:lnTo>
                    <a:lnTo>
                      <a:pt x="46" y="449"/>
                    </a:lnTo>
                    <a:lnTo>
                      <a:pt x="48" y="453"/>
                    </a:lnTo>
                    <a:lnTo>
                      <a:pt x="48" y="453"/>
                    </a:lnTo>
                    <a:lnTo>
                      <a:pt x="60" y="471"/>
                    </a:lnTo>
                    <a:lnTo>
                      <a:pt x="73" y="487"/>
                    </a:lnTo>
                    <a:lnTo>
                      <a:pt x="88" y="503"/>
                    </a:lnTo>
                    <a:lnTo>
                      <a:pt x="104" y="519"/>
                    </a:lnTo>
                    <a:lnTo>
                      <a:pt x="104" y="519"/>
                    </a:lnTo>
                    <a:lnTo>
                      <a:pt x="129" y="542"/>
                    </a:lnTo>
                    <a:lnTo>
                      <a:pt x="153" y="566"/>
                    </a:lnTo>
                    <a:lnTo>
                      <a:pt x="200" y="613"/>
                    </a:lnTo>
                    <a:lnTo>
                      <a:pt x="247" y="662"/>
                    </a:lnTo>
                    <a:lnTo>
                      <a:pt x="291" y="710"/>
                    </a:lnTo>
                    <a:lnTo>
                      <a:pt x="291" y="710"/>
                    </a:lnTo>
                    <a:lnTo>
                      <a:pt x="349" y="772"/>
                    </a:lnTo>
                    <a:lnTo>
                      <a:pt x="407" y="833"/>
                    </a:lnTo>
                    <a:lnTo>
                      <a:pt x="407" y="833"/>
                    </a:lnTo>
                    <a:lnTo>
                      <a:pt x="443" y="870"/>
                    </a:lnTo>
                    <a:lnTo>
                      <a:pt x="478" y="907"/>
                    </a:lnTo>
                    <a:lnTo>
                      <a:pt x="478" y="907"/>
                    </a:lnTo>
                    <a:lnTo>
                      <a:pt x="518" y="950"/>
                    </a:lnTo>
                    <a:lnTo>
                      <a:pt x="560" y="992"/>
                    </a:lnTo>
                    <a:lnTo>
                      <a:pt x="560" y="992"/>
                    </a:lnTo>
                    <a:lnTo>
                      <a:pt x="595" y="1027"/>
                    </a:lnTo>
                    <a:lnTo>
                      <a:pt x="631" y="1060"/>
                    </a:lnTo>
                    <a:lnTo>
                      <a:pt x="631" y="1060"/>
                    </a:lnTo>
                    <a:lnTo>
                      <a:pt x="666" y="1093"/>
                    </a:lnTo>
                    <a:lnTo>
                      <a:pt x="701" y="1128"/>
                    </a:lnTo>
                    <a:lnTo>
                      <a:pt x="701" y="1128"/>
                    </a:lnTo>
                    <a:lnTo>
                      <a:pt x="717" y="1143"/>
                    </a:lnTo>
                    <a:lnTo>
                      <a:pt x="736" y="1161"/>
                    </a:lnTo>
                    <a:lnTo>
                      <a:pt x="748" y="1169"/>
                    </a:lnTo>
                    <a:lnTo>
                      <a:pt x="758" y="1176"/>
                    </a:lnTo>
                    <a:lnTo>
                      <a:pt x="769" y="1182"/>
                    </a:lnTo>
                    <a:lnTo>
                      <a:pt x="780" y="1186"/>
                    </a:lnTo>
                    <a:lnTo>
                      <a:pt x="780" y="1186"/>
                    </a:lnTo>
                    <a:lnTo>
                      <a:pt x="786" y="1187"/>
                    </a:lnTo>
                    <a:lnTo>
                      <a:pt x="791" y="1188"/>
                    </a:lnTo>
                    <a:lnTo>
                      <a:pt x="791" y="1188"/>
                    </a:lnTo>
                    <a:lnTo>
                      <a:pt x="796" y="1187"/>
                    </a:lnTo>
                    <a:lnTo>
                      <a:pt x="800" y="1186"/>
                    </a:lnTo>
                    <a:lnTo>
                      <a:pt x="802" y="1183"/>
                    </a:lnTo>
                    <a:lnTo>
                      <a:pt x="805" y="1181"/>
                    </a:lnTo>
                    <a:lnTo>
                      <a:pt x="805" y="1181"/>
                    </a:lnTo>
                    <a:lnTo>
                      <a:pt x="807" y="1177"/>
                    </a:lnTo>
                    <a:lnTo>
                      <a:pt x="808" y="1172"/>
                    </a:lnTo>
                    <a:lnTo>
                      <a:pt x="808" y="1166"/>
                    </a:lnTo>
                    <a:lnTo>
                      <a:pt x="807" y="1160"/>
                    </a:lnTo>
                    <a:lnTo>
                      <a:pt x="801" y="1145"/>
                    </a:lnTo>
                    <a:lnTo>
                      <a:pt x="795" y="1129"/>
                    </a:lnTo>
                    <a:lnTo>
                      <a:pt x="795" y="1129"/>
                    </a:lnTo>
                    <a:lnTo>
                      <a:pt x="791" y="1118"/>
                    </a:lnTo>
                    <a:lnTo>
                      <a:pt x="791" y="1118"/>
                    </a:lnTo>
                    <a:lnTo>
                      <a:pt x="783" y="1097"/>
                    </a:lnTo>
                    <a:lnTo>
                      <a:pt x="774" y="1076"/>
                    </a:lnTo>
                    <a:lnTo>
                      <a:pt x="763" y="1055"/>
                    </a:lnTo>
                    <a:lnTo>
                      <a:pt x="752" y="1036"/>
                    </a:lnTo>
                    <a:lnTo>
                      <a:pt x="738" y="1016"/>
                    </a:lnTo>
                    <a:lnTo>
                      <a:pt x="725" y="996"/>
                    </a:lnTo>
                    <a:lnTo>
                      <a:pt x="709" y="977"/>
                    </a:lnTo>
                    <a:lnTo>
                      <a:pt x="694" y="956"/>
                    </a:lnTo>
                    <a:lnTo>
                      <a:pt x="694" y="956"/>
                    </a:lnTo>
                    <a:lnTo>
                      <a:pt x="691" y="951"/>
                    </a:lnTo>
                    <a:lnTo>
                      <a:pt x="689" y="946"/>
                    </a:lnTo>
                    <a:lnTo>
                      <a:pt x="688" y="940"/>
                    </a:lnTo>
                    <a:lnTo>
                      <a:pt x="689" y="934"/>
                    </a:lnTo>
                    <a:lnTo>
                      <a:pt x="690" y="931"/>
                    </a:lnTo>
                    <a:lnTo>
                      <a:pt x="688" y="929"/>
                    </a:lnTo>
                    <a:lnTo>
                      <a:pt x="688" y="929"/>
                    </a:lnTo>
                    <a:lnTo>
                      <a:pt x="685" y="923"/>
                    </a:lnTo>
                    <a:lnTo>
                      <a:pt x="684" y="919"/>
                    </a:lnTo>
                    <a:lnTo>
                      <a:pt x="684" y="916"/>
                    </a:lnTo>
                    <a:lnTo>
                      <a:pt x="684" y="912"/>
                    </a:lnTo>
                    <a:lnTo>
                      <a:pt x="685" y="907"/>
                    </a:lnTo>
                    <a:lnTo>
                      <a:pt x="687" y="904"/>
                    </a:lnTo>
                    <a:lnTo>
                      <a:pt x="690" y="900"/>
                    </a:lnTo>
                    <a:lnTo>
                      <a:pt x="690" y="900"/>
                    </a:lnTo>
                    <a:lnTo>
                      <a:pt x="721" y="867"/>
                    </a:lnTo>
                    <a:lnTo>
                      <a:pt x="752" y="835"/>
                    </a:lnTo>
                    <a:lnTo>
                      <a:pt x="752" y="835"/>
                    </a:lnTo>
                    <a:lnTo>
                      <a:pt x="783" y="801"/>
                    </a:lnTo>
                    <a:lnTo>
                      <a:pt x="816" y="768"/>
                    </a:lnTo>
                    <a:lnTo>
                      <a:pt x="816" y="768"/>
                    </a:lnTo>
                    <a:lnTo>
                      <a:pt x="842" y="741"/>
                    </a:lnTo>
                    <a:lnTo>
                      <a:pt x="868" y="713"/>
                    </a:lnTo>
                    <a:lnTo>
                      <a:pt x="918" y="659"/>
                    </a:lnTo>
                    <a:lnTo>
                      <a:pt x="918" y="659"/>
                    </a:lnTo>
                    <a:lnTo>
                      <a:pt x="963" y="610"/>
                    </a:lnTo>
                    <a:lnTo>
                      <a:pt x="1008" y="562"/>
                    </a:lnTo>
                    <a:lnTo>
                      <a:pt x="1010" y="560"/>
                    </a:lnTo>
                    <a:lnTo>
                      <a:pt x="1010" y="557"/>
                    </a:lnTo>
                    <a:lnTo>
                      <a:pt x="1010" y="557"/>
                    </a:lnTo>
                    <a:lnTo>
                      <a:pt x="1010" y="554"/>
                    </a:lnTo>
                    <a:lnTo>
                      <a:pt x="1011" y="550"/>
                    </a:lnTo>
                    <a:lnTo>
                      <a:pt x="1013" y="546"/>
                    </a:lnTo>
                    <a:lnTo>
                      <a:pt x="1016" y="543"/>
                    </a:lnTo>
                    <a:lnTo>
                      <a:pt x="1016" y="543"/>
                    </a:lnTo>
                    <a:lnTo>
                      <a:pt x="1020" y="539"/>
                    </a:lnTo>
                    <a:lnTo>
                      <a:pt x="1025" y="536"/>
                    </a:lnTo>
                    <a:lnTo>
                      <a:pt x="1030" y="535"/>
                    </a:lnTo>
                    <a:lnTo>
                      <a:pt x="1035" y="534"/>
                    </a:lnTo>
                    <a:lnTo>
                      <a:pt x="1035" y="534"/>
                    </a:lnTo>
                    <a:lnTo>
                      <a:pt x="1039" y="535"/>
                    </a:lnTo>
                    <a:lnTo>
                      <a:pt x="1043" y="536"/>
                    </a:lnTo>
                    <a:lnTo>
                      <a:pt x="1046" y="537"/>
                    </a:lnTo>
                    <a:lnTo>
                      <a:pt x="1050" y="540"/>
                    </a:lnTo>
                    <a:lnTo>
                      <a:pt x="1050" y="540"/>
                    </a:lnTo>
                    <a:lnTo>
                      <a:pt x="1061" y="547"/>
                    </a:lnTo>
                    <a:lnTo>
                      <a:pt x="1074" y="554"/>
                    </a:lnTo>
                    <a:lnTo>
                      <a:pt x="1081" y="556"/>
                    </a:lnTo>
                    <a:lnTo>
                      <a:pt x="1089" y="558"/>
                    </a:lnTo>
                    <a:lnTo>
                      <a:pt x="1096" y="559"/>
                    </a:lnTo>
                    <a:lnTo>
                      <a:pt x="1103" y="560"/>
                    </a:lnTo>
                    <a:lnTo>
                      <a:pt x="1103" y="560"/>
                    </a:lnTo>
                    <a:lnTo>
                      <a:pt x="1110" y="559"/>
                    </a:lnTo>
                    <a:lnTo>
                      <a:pt x="1117" y="558"/>
                    </a:lnTo>
                    <a:lnTo>
                      <a:pt x="1117" y="558"/>
                    </a:lnTo>
                    <a:lnTo>
                      <a:pt x="1123" y="555"/>
                    </a:lnTo>
                    <a:lnTo>
                      <a:pt x="1128" y="551"/>
                    </a:lnTo>
                    <a:lnTo>
                      <a:pt x="1136" y="542"/>
                    </a:lnTo>
                    <a:lnTo>
                      <a:pt x="1136" y="542"/>
                    </a:lnTo>
                    <a:lnTo>
                      <a:pt x="1143" y="535"/>
                    </a:lnTo>
                    <a:lnTo>
                      <a:pt x="1143" y="535"/>
                    </a:lnTo>
                    <a:lnTo>
                      <a:pt x="1150" y="529"/>
                    </a:lnTo>
                    <a:lnTo>
                      <a:pt x="1154" y="523"/>
                    </a:lnTo>
                    <a:lnTo>
                      <a:pt x="1157" y="517"/>
                    </a:lnTo>
                    <a:lnTo>
                      <a:pt x="1159" y="511"/>
                    </a:lnTo>
                    <a:lnTo>
                      <a:pt x="1160" y="505"/>
                    </a:lnTo>
                    <a:lnTo>
                      <a:pt x="1160" y="498"/>
                    </a:lnTo>
                    <a:lnTo>
                      <a:pt x="1160" y="492"/>
                    </a:lnTo>
                    <a:lnTo>
                      <a:pt x="1158" y="486"/>
                    </a:lnTo>
                    <a:lnTo>
                      <a:pt x="1154" y="474"/>
                    </a:lnTo>
                    <a:lnTo>
                      <a:pt x="1147" y="462"/>
                    </a:lnTo>
                    <a:lnTo>
                      <a:pt x="1141" y="451"/>
                    </a:lnTo>
                    <a:lnTo>
                      <a:pt x="1134" y="441"/>
                    </a:lnTo>
                    <a:lnTo>
                      <a:pt x="1130" y="434"/>
                    </a:lnTo>
                    <a:lnTo>
                      <a:pt x="1130" y="434"/>
                    </a:lnTo>
                    <a:lnTo>
                      <a:pt x="1122" y="422"/>
                    </a:lnTo>
                    <a:lnTo>
                      <a:pt x="1111" y="411"/>
                    </a:lnTo>
                    <a:lnTo>
                      <a:pt x="1091" y="389"/>
                    </a:lnTo>
                    <a:lnTo>
                      <a:pt x="1091" y="389"/>
                    </a:lnTo>
                    <a:lnTo>
                      <a:pt x="1076" y="373"/>
                    </a:lnTo>
                    <a:lnTo>
                      <a:pt x="1063" y="357"/>
                    </a:lnTo>
                    <a:lnTo>
                      <a:pt x="1063" y="357"/>
                    </a:lnTo>
                    <a:lnTo>
                      <a:pt x="1046" y="338"/>
                    </a:lnTo>
                    <a:lnTo>
                      <a:pt x="1030" y="321"/>
                    </a:lnTo>
                    <a:lnTo>
                      <a:pt x="996" y="286"/>
                    </a:lnTo>
                    <a:lnTo>
                      <a:pt x="996" y="286"/>
                    </a:lnTo>
                    <a:lnTo>
                      <a:pt x="981" y="271"/>
                    </a:lnTo>
                    <a:lnTo>
                      <a:pt x="981" y="271"/>
                    </a:lnTo>
                    <a:lnTo>
                      <a:pt x="941" y="230"/>
                    </a:lnTo>
                    <a:lnTo>
                      <a:pt x="902" y="190"/>
                    </a:lnTo>
                    <a:lnTo>
                      <a:pt x="902" y="190"/>
                    </a:lnTo>
                    <a:lnTo>
                      <a:pt x="862" y="148"/>
                    </a:lnTo>
                    <a:lnTo>
                      <a:pt x="822" y="108"/>
                    </a:lnTo>
                    <a:lnTo>
                      <a:pt x="816" y="102"/>
                    </a:lnTo>
                    <a:lnTo>
                      <a:pt x="816" y="102"/>
                    </a:lnTo>
                    <a:lnTo>
                      <a:pt x="799" y="85"/>
                    </a:lnTo>
                    <a:lnTo>
                      <a:pt x="789" y="76"/>
                    </a:lnTo>
                    <a:lnTo>
                      <a:pt x="780" y="69"/>
                    </a:lnTo>
                    <a:lnTo>
                      <a:pt x="769" y="62"/>
                    </a:lnTo>
                    <a:lnTo>
                      <a:pt x="758" y="55"/>
                    </a:lnTo>
                    <a:lnTo>
                      <a:pt x="747" y="50"/>
                    </a:lnTo>
                    <a:lnTo>
                      <a:pt x="734" y="47"/>
                    </a:lnTo>
                    <a:lnTo>
                      <a:pt x="734" y="47"/>
                    </a:lnTo>
                    <a:lnTo>
                      <a:pt x="724" y="46"/>
                    </a:lnTo>
                    <a:lnTo>
                      <a:pt x="724" y="46"/>
                    </a:lnTo>
                    <a:lnTo>
                      <a:pt x="714" y="47"/>
                    </a:lnTo>
                    <a:lnTo>
                      <a:pt x="704" y="49"/>
                    </a:lnTo>
                    <a:lnTo>
                      <a:pt x="696" y="52"/>
                    </a:lnTo>
                    <a:lnTo>
                      <a:pt x="688" y="57"/>
                    </a:lnTo>
                    <a:lnTo>
                      <a:pt x="680" y="63"/>
                    </a:lnTo>
                    <a:lnTo>
                      <a:pt x="673" y="70"/>
                    </a:lnTo>
                    <a:lnTo>
                      <a:pt x="667" y="77"/>
                    </a:lnTo>
                    <a:lnTo>
                      <a:pt x="663" y="85"/>
                    </a:lnTo>
                    <a:lnTo>
                      <a:pt x="663" y="85"/>
                    </a:lnTo>
                    <a:lnTo>
                      <a:pt x="660" y="94"/>
                    </a:lnTo>
                    <a:lnTo>
                      <a:pt x="658" y="102"/>
                    </a:lnTo>
                    <a:lnTo>
                      <a:pt x="658" y="111"/>
                    </a:lnTo>
                    <a:lnTo>
                      <a:pt x="659" y="119"/>
                    </a:lnTo>
                    <a:lnTo>
                      <a:pt x="661" y="128"/>
                    </a:lnTo>
                    <a:lnTo>
                      <a:pt x="664" y="135"/>
                    </a:lnTo>
                    <a:lnTo>
                      <a:pt x="668" y="143"/>
                    </a:lnTo>
                    <a:lnTo>
                      <a:pt x="673" y="150"/>
                    </a:lnTo>
                    <a:lnTo>
                      <a:pt x="673" y="150"/>
                    </a:lnTo>
                    <a:lnTo>
                      <a:pt x="677" y="154"/>
                    </a:lnTo>
                    <a:lnTo>
                      <a:pt x="679" y="159"/>
                    </a:lnTo>
                    <a:lnTo>
                      <a:pt x="680" y="164"/>
                    </a:lnTo>
                    <a:lnTo>
                      <a:pt x="680" y="167"/>
                    </a:lnTo>
                    <a:lnTo>
                      <a:pt x="679" y="174"/>
                    </a:lnTo>
                    <a:lnTo>
                      <a:pt x="675" y="178"/>
                    </a:lnTo>
                    <a:lnTo>
                      <a:pt x="675" y="179"/>
                    </a:lnTo>
                    <a:lnTo>
                      <a:pt x="675" y="181"/>
                    </a:lnTo>
                    <a:lnTo>
                      <a:pt x="675" y="181"/>
                    </a:lnTo>
                    <a:lnTo>
                      <a:pt x="674" y="184"/>
                    </a:lnTo>
                    <a:lnTo>
                      <a:pt x="673" y="189"/>
                    </a:lnTo>
                    <a:lnTo>
                      <a:pt x="671" y="192"/>
                    </a:lnTo>
                    <a:lnTo>
                      <a:pt x="668" y="195"/>
                    </a:lnTo>
                    <a:lnTo>
                      <a:pt x="668" y="195"/>
                    </a:lnTo>
                    <a:lnTo>
                      <a:pt x="587" y="277"/>
                    </a:lnTo>
                    <a:lnTo>
                      <a:pt x="506" y="361"/>
                    </a:lnTo>
                    <a:lnTo>
                      <a:pt x="506" y="361"/>
                    </a:lnTo>
                    <a:lnTo>
                      <a:pt x="425" y="444"/>
                    </a:lnTo>
                    <a:lnTo>
                      <a:pt x="343" y="526"/>
                    </a:lnTo>
                    <a:lnTo>
                      <a:pt x="343" y="526"/>
                    </a:lnTo>
                    <a:lnTo>
                      <a:pt x="340" y="529"/>
                    </a:lnTo>
                    <a:lnTo>
                      <a:pt x="337" y="531"/>
                    </a:lnTo>
                    <a:lnTo>
                      <a:pt x="332" y="533"/>
                    </a:lnTo>
                    <a:lnTo>
                      <a:pt x="328" y="534"/>
                    </a:lnTo>
                    <a:lnTo>
                      <a:pt x="328" y="534"/>
                    </a:lnTo>
                    <a:lnTo>
                      <a:pt x="324" y="533"/>
                    </a:lnTo>
                    <a:lnTo>
                      <a:pt x="321" y="533"/>
                    </a:lnTo>
                    <a:lnTo>
                      <a:pt x="319" y="535"/>
                    </a:lnTo>
                    <a:lnTo>
                      <a:pt x="319" y="535"/>
                    </a:lnTo>
                    <a:lnTo>
                      <a:pt x="315" y="538"/>
                    </a:lnTo>
                    <a:lnTo>
                      <a:pt x="311" y="540"/>
                    </a:lnTo>
                    <a:lnTo>
                      <a:pt x="306" y="542"/>
                    </a:lnTo>
                    <a:lnTo>
                      <a:pt x="301" y="542"/>
                    </a:lnTo>
                    <a:lnTo>
                      <a:pt x="301" y="542"/>
                    </a:lnTo>
                    <a:lnTo>
                      <a:pt x="296" y="542"/>
                    </a:lnTo>
                    <a:lnTo>
                      <a:pt x="292" y="540"/>
                    </a:lnTo>
                    <a:lnTo>
                      <a:pt x="292" y="540"/>
                    </a:lnTo>
                    <a:lnTo>
                      <a:pt x="282" y="536"/>
                    </a:lnTo>
                    <a:lnTo>
                      <a:pt x="273" y="529"/>
                    </a:lnTo>
                    <a:lnTo>
                      <a:pt x="253" y="515"/>
                    </a:lnTo>
                    <a:lnTo>
                      <a:pt x="253" y="515"/>
                    </a:lnTo>
                    <a:lnTo>
                      <a:pt x="235" y="502"/>
                    </a:lnTo>
                    <a:lnTo>
                      <a:pt x="225" y="495"/>
                    </a:lnTo>
                    <a:lnTo>
                      <a:pt x="215" y="490"/>
                    </a:lnTo>
                    <a:lnTo>
                      <a:pt x="215" y="490"/>
                    </a:lnTo>
                    <a:lnTo>
                      <a:pt x="199" y="484"/>
                    </a:lnTo>
                    <a:lnTo>
                      <a:pt x="199" y="484"/>
                    </a:lnTo>
                    <a:lnTo>
                      <a:pt x="185" y="478"/>
                    </a:lnTo>
                    <a:lnTo>
                      <a:pt x="178" y="474"/>
                    </a:lnTo>
                    <a:lnTo>
                      <a:pt x="170" y="470"/>
                    </a:lnTo>
                    <a:lnTo>
                      <a:pt x="170" y="470"/>
                    </a:lnTo>
                    <a:lnTo>
                      <a:pt x="161" y="462"/>
                    </a:lnTo>
                    <a:lnTo>
                      <a:pt x="161" y="462"/>
                    </a:lnTo>
                    <a:lnTo>
                      <a:pt x="148" y="451"/>
                    </a:lnTo>
                    <a:lnTo>
                      <a:pt x="139" y="446"/>
                    </a:lnTo>
                    <a:lnTo>
                      <a:pt x="132" y="442"/>
                    </a:lnTo>
                    <a:lnTo>
                      <a:pt x="132" y="442"/>
                    </a:lnTo>
                    <a:lnTo>
                      <a:pt x="116" y="434"/>
                    </a:lnTo>
                    <a:lnTo>
                      <a:pt x="116" y="434"/>
                    </a:lnTo>
                    <a:lnTo>
                      <a:pt x="104" y="429"/>
                    </a:lnTo>
                    <a:lnTo>
                      <a:pt x="92" y="424"/>
                    </a:lnTo>
                    <a:lnTo>
                      <a:pt x="92" y="424"/>
                    </a:lnTo>
                    <a:lnTo>
                      <a:pt x="86" y="424"/>
                    </a:lnTo>
                    <a:lnTo>
                      <a:pt x="86" y="424"/>
                    </a:lnTo>
                    <a:close/>
                  </a:path>
                </a:pathLst>
              </a:custGeom>
              <a:solidFill>
                <a:schemeClr val="tx1"/>
              </a:solidFill>
              <a:ln w="9525">
                <a:solidFill>
                  <a:schemeClr val="accent2"/>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91" name="chenying0907 738"/>
              <p:cNvSpPr/>
              <p:nvPr/>
            </p:nvSpPr>
            <p:spPr bwMode="auto">
              <a:xfrm>
                <a:off x="5268913" y="4529138"/>
                <a:ext cx="252413" cy="261938"/>
              </a:xfrm>
              <a:custGeom>
                <a:avLst/>
                <a:gdLst/>
                <a:ahLst/>
                <a:cxnLst>
                  <a:cxn ang="0">
                    <a:pos x="74" y="493"/>
                  </a:cxn>
                  <a:cxn ang="0">
                    <a:pos x="47" y="485"/>
                  </a:cxn>
                  <a:cxn ang="0">
                    <a:pos x="23" y="469"/>
                  </a:cxn>
                  <a:cxn ang="0">
                    <a:pos x="11" y="456"/>
                  </a:cxn>
                  <a:cxn ang="0">
                    <a:pos x="8" y="448"/>
                  </a:cxn>
                  <a:cxn ang="0">
                    <a:pos x="2" y="430"/>
                  </a:cxn>
                  <a:cxn ang="0">
                    <a:pos x="0" y="399"/>
                  </a:cxn>
                  <a:cxn ang="0">
                    <a:pos x="9" y="366"/>
                  </a:cxn>
                  <a:cxn ang="0">
                    <a:pos x="27" y="331"/>
                  </a:cxn>
                  <a:cxn ang="0">
                    <a:pos x="56" y="292"/>
                  </a:cxn>
                  <a:cxn ang="0">
                    <a:pos x="79" y="267"/>
                  </a:cxn>
                  <a:cxn ang="0">
                    <a:pos x="105" y="233"/>
                  </a:cxn>
                  <a:cxn ang="0">
                    <a:pos x="125" y="208"/>
                  </a:cxn>
                  <a:cxn ang="0">
                    <a:pos x="164" y="167"/>
                  </a:cxn>
                  <a:cxn ang="0">
                    <a:pos x="325" y="7"/>
                  </a:cxn>
                  <a:cxn ang="0">
                    <a:pos x="333" y="2"/>
                  </a:cxn>
                  <a:cxn ang="0">
                    <a:pos x="341" y="0"/>
                  </a:cxn>
                  <a:cxn ang="0">
                    <a:pos x="358" y="9"/>
                  </a:cxn>
                  <a:cxn ang="0">
                    <a:pos x="364" y="21"/>
                  </a:cxn>
                  <a:cxn ang="0">
                    <a:pos x="362" y="32"/>
                  </a:cxn>
                  <a:cxn ang="0">
                    <a:pos x="357" y="39"/>
                  </a:cxn>
                  <a:cxn ang="0">
                    <a:pos x="293" y="101"/>
                  </a:cxn>
                  <a:cxn ang="0">
                    <a:pos x="193" y="199"/>
                  </a:cxn>
                  <a:cxn ang="0">
                    <a:pos x="140" y="263"/>
                  </a:cxn>
                  <a:cxn ang="0">
                    <a:pos x="113" y="300"/>
                  </a:cxn>
                  <a:cxn ang="0">
                    <a:pos x="76" y="339"/>
                  </a:cxn>
                  <a:cxn ang="0">
                    <a:pos x="57" y="367"/>
                  </a:cxn>
                  <a:cxn ang="0">
                    <a:pos x="45" y="405"/>
                  </a:cxn>
                  <a:cxn ang="0">
                    <a:pos x="47" y="426"/>
                  </a:cxn>
                  <a:cxn ang="0">
                    <a:pos x="50" y="429"/>
                  </a:cxn>
                  <a:cxn ang="0">
                    <a:pos x="55" y="436"/>
                  </a:cxn>
                  <a:cxn ang="0">
                    <a:pos x="71" y="445"/>
                  </a:cxn>
                  <a:cxn ang="0">
                    <a:pos x="89" y="448"/>
                  </a:cxn>
                  <a:cxn ang="0">
                    <a:pos x="116" y="442"/>
                  </a:cxn>
                  <a:cxn ang="0">
                    <a:pos x="144" y="426"/>
                  </a:cxn>
                  <a:cxn ang="0">
                    <a:pos x="196" y="377"/>
                  </a:cxn>
                  <a:cxn ang="0">
                    <a:pos x="242" y="324"/>
                  </a:cxn>
                  <a:cxn ang="0">
                    <a:pos x="294" y="271"/>
                  </a:cxn>
                  <a:cxn ang="0">
                    <a:pos x="371" y="194"/>
                  </a:cxn>
                  <a:cxn ang="0">
                    <a:pos x="442" y="114"/>
                  </a:cxn>
                  <a:cxn ang="0">
                    <a:pos x="448" y="107"/>
                  </a:cxn>
                  <a:cxn ang="0">
                    <a:pos x="456" y="106"/>
                  </a:cxn>
                  <a:cxn ang="0">
                    <a:pos x="472" y="115"/>
                  </a:cxn>
                  <a:cxn ang="0">
                    <a:pos x="478" y="125"/>
                  </a:cxn>
                  <a:cxn ang="0">
                    <a:pos x="478" y="138"/>
                  </a:cxn>
                  <a:cxn ang="0">
                    <a:pos x="473" y="147"/>
                  </a:cxn>
                  <a:cxn ang="0">
                    <a:pos x="408" y="220"/>
                  </a:cxn>
                  <a:cxn ang="0">
                    <a:pos x="340" y="289"/>
                  </a:cxn>
                  <a:cxn ang="0">
                    <a:pos x="223" y="410"/>
                  </a:cxn>
                  <a:cxn ang="0">
                    <a:pos x="189" y="445"/>
                  </a:cxn>
                  <a:cxn ang="0">
                    <a:pos x="135" y="480"/>
                  </a:cxn>
                  <a:cxn ang="0">
                    <a:pos x="100" y="492"/>
                  </a:cxn>
                  <a:cxn ang="0">
                    <a:pos x="84" y="493"/>
                  </a:cxn>
                </a:cxnLst>
                <a:rect l="0" t="0" r="r" b="b"/>
                <a:pathLst>
                  <a:path w="479" h="493">
                    <a:moveTo>
                      <a:pt x="84" y="493"/>
                    </a:moveTo>
                    <a:lnTo>
                      <a:pt x="84" y="493"/>
                    </a:lnTo>
                    <a:lnTo>
                      <a:pt x="74" y="493"/>
                    </a:lnTo>
                    <a:lnTo>
                      <a:pt x="65" y="491"/>
                    </a:lnTo>
                    <a:lnTo>
                      <a:pt x="56" y="489"/>
                    </a:lnTo>
                    <a:lnTo>
                      <a:pt x="47" y="485"/>
                    </a:lnTo>
                    <a:lnTo>
                      <a:pt x="39" y="480"/>
                    </a:lnTo>
                    <a:lnTo>
                      <a:pt x="31" y="475"/>
                    </a:lnTo>
                    <a:lnTo>
                      <a:pt x="23" y="469"/>
                    </a:lnTo>
                    <a:lnTo>
                      <a:pt x="14" y="462"/>
                    </a:lnTo>
                    <a:lnTo>
                      <a:pt x="14" y="462"/>
                    </a:lnTo>
                    <a:lnTo>
                      <a:pt x="11" y="456"/>
                    </a:lnTo>
                    <a:lnTo>
                      <a:pt x="8" y="449"/>
                    </a:lnTo>
                    <a:lnTo>
                      <a:pt x="8" y="449"/>
                    </a:lnTo>
                    <a:lnTo>
                      <a:pt x="8" y="448"/>
                    </a:lnTo>
                    <a:lnTo>
                      <a:pt x="8" y="448"/>
                    </a:lnTo>
                    <a:lnTo>
                      <a:pt x="4" y="439"/>
                    </a:lnTo>
                    <a:lnTo>
                      <a:pt x="2" y="430"/>
                    </a:lnTo>
                    <a:lnTo>
                      <a:pt x="0" y="419"/>
                    </a:lnTo>
                    <a:lnTo>
                      <a:pt x="0" y="409"/>
                    </a:lnTo>
                    <a:lnTo>
                      <a:pt x="0" y="399"/>
                    </a:lnTo>
                    <a:lnTo>
                      <a:pt x="2" y="388"/>
                    </a:lnTo>
                    <a:lnTo>
                      <a:pt x="5" y="377"/>
                    </a:lnTo>
                    <a:lnTo>
                      <a:pt x="9" y="366"/>
                    </a:lnTo>
                    <a:lnTo>
                      <a:pt x="13" y="354"/>
                    </a:lnTo>
                    <a:lnTo>
                      <a:pt x="20" y="342"/>
                    </a:lnTo>
                    <a:lnTo>
                      <a:pt x="27" y="331"/>
                    </a:lnTo>
                    <a:lnTo>
                      <a:pt x="35" y="318"/>
                    </a:lnTo>
                    <a:lnTo>
                      <a:pt x="44" y="306"/>
                    </a:lnTo>
                    <a:lnTo>
                      <a:pt x="56" y="292"/>
                    </a:lnTo>
                    <a:lnTo>
                      <a:pt x="67" y="280"/>
                    </a:lnTo>
                    <a:lnTo>
                      <a:pt x="79" y="267"/>
                    </a:lnTo>
                    <a:lnTo>
                      <a:pt x="79" y="267"/>
                    </a:lnTo>
                    <a:lnTo>
                      <a:pt x="87" y="258"/>
                    </a:lnTo>
                    <a:lnTo>
                      <a:pt x="94" y="250"/>
                    </a:lnTo>
                    <a:lnTo>
                      <a:pt x="105" y="233"/>
                    </a:lnTo>
                    <a:lnTo>
                      <a:pt x="105" y="233"/>
                    </a:lnTo>
                    <a:lnTo>
                      <a:pt x="115" y="220"/>
                    </a:lnTo>
                    <a:lnTo>
                      <a:pt x="125" y="208"/>
                    </a:lnTo>
                    <a:lnTo>
                      <a:pt x="125" y="208"/>
                    </a:lnTo>
                    <a:lnTo>
                      <a:pt x="144" y="187"/>
                    </a:lnTo>
                    <a:lnTo>
                      <a:pt x="164" y="167"/>
                    </a:lnTo>
                    <a:lnTo>
                      <a:pt x="164" y="167"/>
                    </a:lnTo>
                    <a:lnTo>
                      <a:pt x="185" y="148"/>
                    </a:lnTo>
                    <a:lnTo>
                      <a:pt x="325" y="7"/>
                    </a:lnTo>
                    <a:lnTo>
                      <a:pt x="325" y="7"/>
                    </a:lnTo>
                    <a:lnTo>
                      <a:pt x="328" y="4"/>
                    </a:lnTo>
                    <a:lnTo>
                      <a:pt x="333" y="2"/>
                    </a:lnTo>
                    <a:lnTo>
                      <a:pt x="337" y="1"/>
                    </a:lnTo>
                    <a:lnTo>
                      <a:pt x="341" y="0"/>
                    </a:lnTo>
                    <a:lnTo>
                      <a:pt x="341" y="0"/>
                    </a:lnTo>
                    <a:lnTo>
                      <a:pt x="347" y="1"/>
                    </a:lnTo>
                    <a:lnTo>
                      <a:pt x="353" y="4"/>
                    </a:lnTo>
                    <a:lnTo>
                      <a:pt x="358" y="9"/>
                    </a:lnTo>
                    <a:lnTo>
                      <a:pt x="362" y="15"/>
                    </a:lnTo>
                    <a:lnTo>
                      <a:pt x="362" y="15"/>
                    </a:lnTo>
                    <a:lnTo>
                      <a:pt x="364" y="21"/>
                    </a:lnTo>
                    <a:lnTo>
                      <a:pt x="365" y="26"/>
                    </a:lnTo>
                    <a:lnTo>
                      <a:pt x="364" y="29"/>
                    </a:lnTo>
                    <a:lnTo>
                      <a:pt x="362" y="32"/>
                    </a:lnTo>
                    <a:lnTo>
                      <a:pt x="360" y="36"/>
                    </a:lnTo>
                    <a:lnTo>
                      <a:pt x="357" y="39"/>
                    </a:lnTo>
                    <a:lnTo>
                      <a:pt x="357" y="39"/>
                    </a:lnTo>
                    <a:lnTo>
                      <a:pt x="325" y="70"/>
                    </a:lnTo>
                    <a:lnTo>
                      <a:pt x="293" y="101"/>
                    </a:lnTo>
                    <a:lnTo>
                      <a:pt x="293" y="101"/>
                    </a:lnTo>
                    <a:lnTo>
                      <a:pt x="252" y="139"/>
                    </a:lnTo>
                    <a:lnTo>
                      <a:pt x="212" y="179"/>
                    </a:lnTo>
                    <a:lnTo>
                      <a:pt x="193" y="199"/>
                    </a:lnTo>
                    <a:lnTo>
                      <a:pt x="174" y="220"/>
                    </a:lnTo>
                    <a:lnTo>
                      <a:pt x="157" y="242"/>
                    </a:lnTo>
                    <a:lnTo>
                      <a:pt x="140" y="263"/>
                    </a:lnTo>
                    <a:lnTo>
                      <a:pt x="140" y="263"/>
                    </a:lnTo>
                    <a:lnTo>
                      <a:pt x="127" y="281"/>
                    </a:lnTo>
                    <a:lnTo>
                      <a:pt x="113" y="300"/>
                    </a:lnTo>
                    <a:lnTo>
                      <a:pt x="95" y="319"/>
                    </a:lnTo>
                    <a:lnTo>
                      <a:pt x="76" y="339"/>
                    </a:lnTo>
                    <a:lnTo>
                      <a:pt x="76" y="339"/>
                    </a:lnTo>
                    <a:lnTo>
                      <a:pt x="70" y="346"/>
                    </a:lnTo>
                    <a:lnTo>
                      <a:pt x="63" y="355"/>
                    </a:lnTo>
                    <a:lnTo>
                      <a:pt x="57" y="367"/>
                    </a:lnTo>
                    <a:lnTo>
                      <a:pt x="52" y="379"/>
                    </a:lnTo>
                    <a:lnTo>
                      <a:pt x="47" y="391"/>
                    </a:lnTo>
                    <a:lnTo>
                      <a:pt x="45" y="405"/>
                    </a:lnTo>
                    <a:lnTo>
                      <a:pt x="45" y="416"/>
                    </a:lnTo>
                    <a:lnTo>
                      <a:pt x="46" y="421"/>
                    </a:lnTo>
                    <a:lnTo>
                      <a:pt x="47" y="426"/>
                    </a:lnTo>
                    <a:lnTo>
                      <a:pt x="47" y="427"/>
                    </a:lnTo>
                    <a:lnTo>
                      <a:pt x="50" y="429"/>
                    </a:lnTo>
                    <a:lnTo>
                      <a:pt x="50" y="429"/>
                    </a:lnTo>
                    <a:lnTo>
                      <a:pt x="54" y="435"/>
                    </a:lnTo>
                    <a:lnTo>
                      <a:pt x="54" y="436"/>
                    </a:lnTo>
                    <a:lnTo>
                      <a:pt x="55" y="436"/>
                    </a:lnTo>
                    <a:lnTo>
                      <a:pt x="55" y="436"/>
                    </a:lnTo>
                    <a:lnTo>
                      <a:pt x="63" y="441"/>
                    </a:lnTo>
                    <a:lnTo>
                      <a:pt x="71" y="445"/>
                    </a:lnTo>
                    <a:lnTo>
                      <a:pt x="79" y="447"/>
                    </a:lnTo>
                    <a:lnTo>
                      <a:pt x="89" y="448"/>
                    </a:lnTo>
                    <a:lnTo>
                      <a:pt x="89" y="448"/>
                    </a:lnTo>
                    <a:lnTo>
                      <a:pt x="98" y="447"/>
                    </a:lnTo>
                    <a:lnTo>
                      <a:pt x="106" y="445"/>
                    </a:lnTo>
                    <a:lnTo>
                      <a:pt x="116" y="442"/>
                    </a:lnTo>
                    <a:lnTo>
                      <a:pt x="125" y="437"/>
                    </a:lnTo>
                    <a:lnTo>
                      <a:pt x="134" y="432"/>
                    </a:lnTo>
                    <a:lnTo>
                      <a:pt x="144" y="426"/>
                    </a:lnTo>
                    <a:lnTo>
                      <a:pt x="162" y="411"/>
                    </a:lnTo>
                    <a:lnTo>
                      <a:pt x="180" y="395"/>
                    </a:lnTo>
                    <a:lnTo>
                      <a:pt x="196" y="377"/>
                    </a:lnTo>
                    <a:lnTo>
                      <a:pt x="227" y="341"/>
                    </a:lnTo>
                    <a:lnTo>
                      <a:pt x="227" y="341"/>
                    </a:lnTo>
                    <a:lnTo>
                      <a:pt x="242" y="324"/>
                    </a:lnTo>
                    <a:lnTo>
                      <a:pt x="253" y="311"/>
                    </a:lnTo>
                    <a:lnTo>
                      <a:pt x="253" y="311"/>
                    </a:lnTo>
                    <a:lnTo>
                      <a:pt x="294" y="271"/>
                    </a:lnTo>
                    <a:lnTo>
                      <a:pt x="294" y="271"/>
                    </a:lnTo>
                    <a:lnTo>
                      <a:pt x="333" y="233"/>
                    </a:lnTo>
                    <a:lnTo>
                      <a:pt x="371" y="194"/>
                    </a:lnTo>
                    <a:lnTo>
                      <a:pt x="407" y="155"/>
                    </a:lnTo>
                    <a:lnTo>
                      <a:pt x="424" y="134"/>
                    </a:lnTo>
                    <a:lnTo>
                      <a:pt x="442" y="114"/>
                    </a:lnTo>
                    <a:lnTo>
                      <a:pt x="442" y="114"/>
                    </a:lnTo>
                    <a:lnTo>
                      <a:pt x="445" y="111"/>
                    </a:lnTo>
                    <a:lnTo>
                      <a:pt x="448" y="107"/>
                    </a:lnTo>
                    <a:lnTo>
                      <a:pt x="452" y="106"/>
                    </a:lnTo>
                    <a:lnTo>
                      <a:pt x="456" y="106"/>
                    </a:lnTo>
                    <a:lnTo>
                      <a:pt x="456" y="106"/>
                    </a:lnTo>
                    <a:lnTo>
                      <a:pt x="462" y="107"/>
                    </a:lnTo>
                    <a:lnTo>
                      <a:pt x="468" y="111"/>
                    </a:lnTo>
                    <a:lnTo>
                      <a:pt x="472" y="115"/>
                    </a:lnTo>
                    <a:lnTo>
                      <a:pt x="476" y="121"/>
                    </a:lnTo>
                    <a:lnTo>
                      <a:pt x="476" y="121"/>
                    </a:lnTo>
                    <a:lnTo>
                      <a:pt x="478" y="125"/>
                    </a:lnTo>
                    <a:lnTo>
                      <a:pt x="479" y="131"/>
                    </a:lnTo>
                    <a:lnTo>
                      <a:pt x="478" y="135"/>
                    </a:lnTo>
                    <a:lnTo>
                      <a:pt x="478" y="138"/>
                    </a:lnTo>
                    <a:lnTo>
                      <a:pt x="476" y="143"/>
                    </a:lnTo>
                    <a:lnTo>
                      <a:pt x="473" y="147"/>
                    </a:lnTo>
                    <a:lnTo>
                      <a:pt x="473" y="147"/>
                    </a:lnTo>
                    <a:lnTo>
                      <a:pt x="458" y="165"/>
                    </a:lnTo>
                    <a:lnTo>
                      <a:pt x="442" y="184"/>
                    </a:lnTo>
                    <a:lnTo>
                      <a:pt x="408" y="220"/>
                    </a:lnTo>
                    <a:lnTo>
                      <a:pt x="374" y="255"/>
                    </a:lnTo>
                    <a:lnTo>
                      <a:pt x="340" y="289"/>
                    </a:lnTo>
                    <a:lnTo>
                      <a:pt x="340" y="289"/>
                    </a:lnTo>
                    <a:lnTo>
                      <a:pt x="280" y="348"/>
                    </a:lnTo>
                    <a:lnTo>
                      <a:pt x="251" y="379"/>
                    </a:lnTo>
                    <a:lnTo>
                      <a:pt x="223" y="410"/>
                    </a:lnTo>
                    <a:lnTo>
                      <a:pt x="223" y="410"/>
                    </a:lnTo>
                    <a:lnTo>
                      <a:pt x="207" y="429"/>
                    </a:lnTo>
                    <a:lnTo>
                      <a:pt x="189" y="445"/>
                    </a:lnTo>
                    <a:lnTo>
                      <a:pt x="171" y="460"/>
                    </a:lnTo>
                    <a:lnTo>
                      <a:pt x="153" y="471"/>
                    </a:lnTo>
                    <a:lnTo>
                      <a:pt x="135" y="480"/>
                    </a:lnTo>
                    <a:lnTo>
                      <a:pt x="118" y="488"/>
                    </a:lnTo>
                    <a:lnTo>
                      <a:pt x="109" y="490"/>
                    </a:lnTo>
                    <a:lnTo>
                      <a:pt x="100" y="492"/>
                    </a:lnTo>
                    <a:lnTo>
                      <a:pt x="92" y="493"/>
                    </a:lnTo>
                    <a:lnTo>
                      <a:pt x="84" y="493"/>
                    </a:lnTo>
                    <a:lnTo>
                      <a:pt x="84" y="493"/>
                    </a:lnTo>
                    <a:close/>
                  </a:path>
                </a:pathLst>
              </a:custGeom>
              <a:grpFill/>
              <a:ln w="9525">
                <a:solidFill>
                  <a:schemeClr val="accent2"/>
                </a:solidFill>
                <a:round/>
              </a:ln>
            </p:spPr>
            <p:txBody>
              <a:bodyPr vert="horz" wrap="square" lIns="121920" tIns="60960" rIns="121920" bIns="60960" numCol="1" anchor="t" anchorCtr="0" compatLnSpc="1"/>
              <a:lstStyle/>
              <a:p>
                <a:endParaRPr lang="zh-CN" altLang="en-US" dirty="0">
                  <a:solidFill>
                    <a:srgbClr val="605448"/>
                  </a:solidFill>
                </a:endParaRPr>
              </a:p>
            </p:txBody>
          </p:sp>
        </p:grpSp>
      </p:grpSp>
      <p:grpSp>
        <p:nvGrpSpPr>
          <p:cNvPr id="92" name="chenying0907 91"/>
          <p:cNvGrpSpPr/>
          <p:nvPr/>
        </p:nvGrpSpPr>
        <p:grpSpPr>
          <a:xfrm>
            <a:off x="2858759" y="2012705"/>
            <a:ext cx="1361449" cy="1375586"/>
            <a:chOff x="3861373" y="2971013"/>
            <a:chExt cx="1815265" cy="1833549"/>
          </a:xfrm>
          <a:solidFill>
            <a:srgbClr val="005188"/>
          </a:solidFill>
        </p:grpSpPr>
        <p:sp>
          <p:nvSpPr>
            <p:cNvPr id="93" name="椭圆 31"/>
            <p:cNvSpPr/>
            <p:nvPr/>
          </p:nvSpPr>
          <p:spPr>
            <a:xfrm rot="15654318">
              <a:off x="3852231" y="2980155"/>
              <a:ext cx="1833549" cy="181526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Lst>
              <a:ahLst/>
              <a:cxnLst>
                <a:cxn ang="0">
                  <a:pos x="connsiteX0-321" y="connsiteY0-322"/>
                </a:cxn>
                <a:cxn ang="0">
                  <a:pos x="connsiteX1-323" y="connsiteY1-324"/>
                </a:cxn>
                <a:cxn ang="0">
                  <a:pos x="connsiteX2-325" y="connsiteY2-326"/>
                </a:cxn>
                <a:cxn ang="0">
                  <a:pos x="connsiteX3-327" y="connsiteY3-328"/>
                </a:cxn>
                <a:cxn ang="0">
                  <a:pos x="connsiteX4-329" y="connsiteY4-330"/>
                </a:cxn>
                <a:cxn ang="0">
                  <a:pos x="connsiteX5-331" y="connsiteY5-332"/>
                </a:cxn>
              </a:cxnLst>
              <a:rect l="l" t="t" r="r" b="b"/>
              <a:pathLst>
                <a:path w="660438" h="653852">
                  <a:moveTo>
                    <a:pt x="128078" y="64927"/>
                  </a:moveTo>
                  <a:cubicBezTo>
                    <a:pt x="200406" y="22404"/>
                    <a:pt x="266694" y="-24807"/>
                    <a:pt x="410712" y="15051"/>
                  </a:cubicBezTo>
                  <a:cubicBezTo>
                    <a:pt x="554730" y="54909"/>
                    <a:pt x="671038" y="190221"/>
                    <a:pt x="659670" y="337329"/>
                  </a:cubicBezTo>
                  <a:cubicBezTo>
                    <a:pt x="648302" y="484437"/>
                    <a:pt x="512709" y="653852"/>
                    <a:pt x="331423" y="653852"/>
                  </a:cubicBezTo>
                  <a:cubicBezTo>
                    <a:pt x="150137" y="653852"/>
                    <a:pt x="14721" y="457153"/>
                    <a:pt x="3176" y="337329"/>
                  </a:cubicBezTo>
                  <a:cubicBezTo>
                    <a:pt x="-8369" y="217505"/>
                    <a:pt x="11590" y="209227"/>
                    <a:pt x="62645" y="134413"/>
                  </a:cubicBezTo>
                </a:path>
              </a:pathLst>
            </a:custGeom>
            <a:noFill/>
            <a:ln w="25400" cap="rnd">
              <a:solidFill>
                <a:schemeClr val="accent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605448"/>
                </a:solidFill>
              </a:endParaRPr>
            </a:p>
          </p:txBody>
        </p:sp>
        <p:grpSp>
          <p:nvGrpSpPr>
            <p:cNvPr id="94" name="chenying0907 93"/>
            <p:cNvGrpSpPr/>
            <p:nvPr/>
          </p:nvGrpSpPr>
          <p:grpSpPr>
            <a:xfrm>
              <a:off x="4476527" y="3525336"/>
              <a:ext cx="602320" cy="609456"/>
              <a:chOff x="4194175" y="1193800"/>
              <a:chExt cx="669926" cy="677863"/>
            </a:xfrm>
            <a:grpFill/>
          </p:grpSpPr>
          <p:sp>
            <p:nvSpPr>
              <p:cNvPr id="95" name="chenying0907 867"/>
              <p:cNvSpPr/>
              <p:nvPr/>
            </p:nvSpPr>
            <p:spPr bwMode="auto">
              <a:xfrm>
                <a:off x="4217988" y="1674813"/>
                <a:ext cx="52388" cy="115888"/>
              </a:xfrm>
              <a:custGeom>
                <a:avLst/>
                <a:gdLst/>
                <a:ahLst/>
                <a:cxnLst>
                  <a:cxn ang="0">
                    <a:pos x="94" y="0"/>
                  </a:cxn>
                  <a:cxn ang="0">
                    <a:pos x="94" y="0"/>
                  </a:cxn>
                  <a:cxn ang="0">
                    <a:pos x="88" y="1"/>
                  </a:cxn>
                  <a:cxn ang="0">
                    <a:pos x="84" y="3"/>
                  </a:cxn>
                  <a:cxn ang="0">
                    <a:pos x="81" y="5"/>
                  </a:cxn>
                  <a:cxn ang="0">
                    <a:pos x="78" y="7"/>
                  </a:cxn>
                  <a:cxn ang="0">
                    <a:pos x="73" y="14"/>
                  </a:cxn>
                  <a:cxn ang="0">
                    <a:pos x="69" y="22"/>
                  </a:cxn>
                  <a:cxn ang="0">
                    <a:pos x="69" y="22"/>
                  </a:cxn>
                  <a:cxn ang="0">
                    <a:pos x="62" y="37"/>
                  </a:cxn>
                  <a:cxn ang="0">
                    <a:pos x="55" y="53"/>
                  </a:cxn>
                  <a:cxn ang="0">
                    <a:pos x="44" y="83"/>
                  </a:cxn>
                  <a:cxn ang="0">
                    <a:pos x="44" y="83"/>
                  </a:cxn>
                  <a:cxn ang="0">
                    <a:pos x="31" y="118"/>
                  </a:cxn>
                  <a:cxn ang="0">
                    <a:pos x="18" y="153"/>
                  </a:cxn>
                  <a:cxn ang="0">
                    <a:pos x="18" y="153"/>
                  </a:cxn>
                  <a:cxn ang="0">
                    <a:pos x="7" y="183"/>
                  </a:cxn>
                  <a:cxn ang="0">
                    <a:pos x="3" y="197"/>
                  </a:cxn>
                  <a:cxn ang="0">
                    <a:pos x="0" y="214"/>
                  </a:cxn>
                  <a:cxn ang="0">
                    <a:pos x="0" y="214"/>
                  </a:cxn>
                  <a:cxn ang="0">
                    <a:pos x="0" y="216"/>
                  </a:cxn>
                  <a:cxn ang="0">
                    <a:pos x="1" y="217"/>
                  </a:cxn>
                  <a:cxn ang="0">
                    <a:pos x="2" y="218"/>
                  </a:cxn>
                  <a:cxn ang="0">
                    <a:pos x="4" y="218"/>
                  </a:cxn>
                  <a:cxn ang="0">
                    <a:pos x="7" y="217"/>
                  </a:cxn>
                  <a:cxn ang="0">
                    <a:pos x="9" y="216"/>
                  </a:cxn>
                  <a:cxn ang="0">
                    <a:pos x="9" y="214"/>
                  </a:cxn>
                  <a:cxn ang="0">
                    <a:pos x="9" y="214"/>
                  </a:cxn>
                  <a:cxn ang="0">
                    <a:pos x="11" y="201"/>
                  </a:cxn>
                  <a:cxn ang="0">
                    <a:pos x="14" y="189"/>
                  </a:cxn>
                  <a:cxn ang="0">
                    <a:pos x="18" y="177"/>
                  </a:cxn>
                  <a:cxn ang="0">
                    <a:pos x="22" y="164"/>
                  </a:cxn>
                  <a:cxn ang="0">
                    <a:pos x="33" y="140"/>
                  </a:cxn>
                  <a:cxn ang="0">
                    <a:pos x="42" y="117"/>
                  </a:cxn>
                  <a:cxn ang="0">
                    <a:pos x="42" y="117"/>
                  </a:cxn>
                  <a:cxn ang="0">
                    <a:pos x="52" y="89"/>
                  </a:cxn>
                  <a:cxn ang="0">
                    <a:pos x="63" y="62"/>
                  </a:cxn>
                  <a:cxn ang="0">
                    <a:pos x="63" y="62"/>
                  </a:cxn>
                  <a:cxn ang="0">
                    <a:pos x="68" y="47"/>
                  </a:cxn>
                  <a:cxn ang="0">
                    <a:pos x="74" y="31"/>
                  </a:cxn>
                  <a:cxn ang="0">
                    <a:pos x="78" y="24"/>
                  </a:cxn>
                  <a:cxn ang="0">
                    <a:pos x="82" y="16"/>
                  </a:cxn>
                  <a:cxn ang="0">
                    <a:pos x="88" y="12"/>
                  </a:cxn>
                  <a:cxn ang="0">
                    <a:pos x="92" y="10"/>
                  </a:cxn>
                  <a:cxn ang="0">
                    <a:pos x="96" y="9"/>
                  </a:cxn>
                  <a:cxn ang="0">
                    <a:pos x="96" y="9"/>
                  </a:cxn>
                  <a:cxn ang="0">
                    <a:pos x="98" y="9"/>
                  </a:cxn>
                  <a:cxn ang="0">
                    <a:pos x="99" y="7"/>
                  </a:cxn>
                  <a:cxn ang="0">
                    <a:pos x="99" y="6"/>
                  </a:cxn>
                  <a:cxn ang="0">
                    <a:pos x="99" y="4"/>
                  </a:cxn>
                  <a:cxn ang="0">
                    <a:pos x="97" y="1"/>
                  </a:cxn>
                  <a:cxn ang="0">
                    <a:pos x="96" y="1"/>
                  </a:cxn>
                  <a:cxn ang="0">
                    <a:pos x="94" y="0"/>
                  </a:cxn>
                  <a:cxn ang="0">
                    <a:pos x="94" y="0"/>
                  </a:cxn>
                </a:cxnLst>
                <a:rect l="0" t="0" r="r" b="b"/>
                <a:pathLst>
                  <a:path w="99" h="218">
                    <a:moveTo>
                      <a:pt x="94" y="0"/>
                    </a:moveTo>
                    <a:lnTo>
                      <a:pt x="94" y="0"/>
                    </a:lnTo>
                    <a:lnTo>
                      <a:pt x="88" y="1"/>
                    </a:lnTo>
                    <a:lnTo>
                      <a:pt x="84" y="3"/>
                    </a:lnTo>
                    <a:lnTo>
                      <a:pt x="81" y="5"/>
                    </a:lnTo>
                    <a:lnTo>
                      <a:pt x="78" y="7"/>
                    </a:lnTo>
                    <a:lnTo>
                      <a:pt x="73" y="14"/>
                    </a:lnTo>
                    <a:lnTo>
                      <a:pt x="69" y="22"/>
                    </a:lnTo>
                    <a:lnTo>
                      <a:pt x="69" y="22"/>
                    </a:lnTo>
                    <a:lnTo>
                      <a:pt x="62" y="37"/>
                    </a:lnTo>
                    <a:lnTo>
                      <a:pt x="55" y="53"/>
                    </a:lnTo>
                    <a:lnTo>
                      <a:pt x="44" y="83"/>
                    </a:lnTo>
                    <a:lnTo>
                      <a:pt x="44" y="83"/>
                    </a:lnTo>
                    <a:lnTo>
                      <a:pt x="31" y="118"/>
                    </a:lnTo>
                    <a:lnTo>
                      <a:pt x="18" y="153"/>
                    </a:lnTo>
                    <a:lnTo>
                      <a:pt x="18" y="153"/>
                    </a:lnTo>
                    <a:lnTo>
                      <a:pt x="7" y="183"/>
                    </a:lnTo>
                    <a:lnTo>
                      <a:pt x="3" y="197"/>
                    </a:lnTo>
                    <a:lnTo>
                      <a:pt x="0" y="214"/>
                    </a:lnTo>
                    <a:lnTo>
                      <a:pt x="0" y="214"/>
                    </a:lnTo>
                    <a:lnTo>
                      <a:pt x="0" y="216"/>
                    </a:lnTo>
                    <a:lnTo>
                      <a:pt x="1" y="217"/>
                    </a:lnTo>
                    <a:lnTo>
                      <a:pt x="2" y="218"/>
                    </a:lnTo>
                    <a:lnTo>
                      <a:pt x="4" y="218"/>
                    </a:lnTo>
                    <a:lnTo>
                      <a:pt x="7" y="217"/>
                    </a:lnTo>
                    <a:lnTo>
                      <a:pt x="9" y="216"/>
                    </a:lnTo>
                    <a:lnTo>
                      <a:pt x="9" y="214"/>
                    </a:lnTo>
                    <a:lnTo>
                      <a:pt x="9" y="214"/>
                    </a:lnTo>
                    <a:lnTo>
                      <a:pt x="11" y="201"/>
                    </a:lnTo>
                    <a:lnTo>
                      <a:pt x="14" y="189"/>
                    </a:lnTo>
                    <a:lnTo>
                      <a:pt x="18" y="177"/>
                    </a:lnTo>
                    <a:lnTo>
                      <a:pt x="22" y="164"/>
                    </a:lnTo>
                    <a:lnTo>
                      <a:pt x="33" y="140"/>
                    </a:lnTo>
                    <a:lnTo>
                      <a:pt x="42" y="117"/>
                    </a:lnTo>
                    <a:lnTo>
                      <a:pt x="42" y="117"/>
                    </a:lnTo>
                    <a:lnTo>
                      <a:pt x="52" y="89"/>
                    </a:lnTo>
                    <a:lnTo>
                      <a:pt x="63" y="62"/>
                    </a:lnTo>
                    <a:lnTo>
                      <a:pt x="63" y="62"/>
                    </a:lnTo>
                    <a:lnTo>
                      <a:pt x="68" y="47"/>
                    </a:lnTo>
                    <a:lnTo>
                      <a:pt x="74" y="31"/>
                    </a:lnTo>
                    <a:lnTo>
                      <a:pt x="78" y="24"/>
                    </a:lnTo>
                    <a:lnTo>
                      <a:pt x="82" y="16"/>
                    </a:lnTo>
                    <a:lnTo>
                      <a:pt x="88" y="12"/>
                    </a:lnTo>
                    <a:lnTo>
                      <a:pt x="92" y="10"/>
                    </a:lnTo>
                    <a:lnTo>
                      <a:pt x="96" y="9"/>
                    </a:lnTo>
                    <a:lnTo>
                      <a:pt x="96" y="9"/>
                    </a:lnTo>
                    <a:lnTo>
                      <a:pt x="98" y="9"/>
                    </a:lnTo>
                    <a:lnTo>
                      <a:pt x="99" y="7"/>
                    </a:lnTo>
                    <a:lnTo>
                      <a:pt x="99" y="6"/>
                    </a:lnTo>
                    <a:lnTo>
                      <a:pt x="99" y="4"/>
                    </a:lnTo>
                    <a:lnTo>
                      <a:pt x="97" y="1"/>
                    </a:lnTo>
                    <a:lnTo>
                      <a:pt x="96" y="1"/>
                    </a:lnTo>
                    <a:lnTo>
                      <a:pt x="94" y="0"/>
                    </a:lnTo>
                    <a:lnTo>
                      <a:pt x="94" y="0"/>
                    </a:lnTo>
                    <a:close/>
                  </a:path>
                </a:pathLst>
              </a:custGeom>
              <a:grpFill/>
              <a:ln w="9525">
                <a:solidFill>
                  <a:schemeClr val="accent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96" name="chenying0907 868"/>
              <p:cNvSpPr/>
              <p:nvPr/>
            </p:nvSpPr>
            <p:spPr bwMode="auto">
              <a:xfrm>
                <a:off x="4229100" y="1665288"/>
                <a:ext cx="90488" cy="158750"/>
              </a:xfrm>
              <a:custGeom>
                <a:avLst/>
                <a:gdLst/>
                <a:ahLst/>
                <a:cxnLst>
                  <a:cxn ang="0">
                    <a:pos x="162" y="3"/>
                  </a:cxn>
                  <a:cxn ang="0">
                    <a:pos x="162" y="3"/>
                  </a:cxn>
                  <a:cxn ang="0">
                    <a:pos x="157" y="13"/>
                  </a:cxn>
                  <a:cxn ang="0">
                    <a:pos x="152" y="21"/>
                  </a:cxn>
                  <a:cxn ang="0">
                    <a:pos x="146" y="28"/>
                  </a:cxn>
                  <a:cxn ang="0">
                    <a:pos x="139" y="34"/>
                  </a:cxn>
                  <a:cxn ang="0">
                    <a:pos x="139" y="34"/>
                  </a:cxn>
                  <a:cxn ang="0">
                    <a:pos x="135" y="41"/>
                  </a:cxn>
                  <a:cxn ang="0">
                    <a:pos x="131" y="49"/>
                  </a:cxn>
                  <a:cxn ang="0">
                    <a:pos x="122" y="63"/>
                  </a:cxn>
                  <a:cxn ang="0">
                    <a:pos x="122" y="63"/>
                  </a:cxn>
                  <a:cxn ang="0">
                    <a:pos x="81" y="134"/>
                  </a:cxn>
                  <a:cxn ang="0">
                    <a:pos x="81" y="134"/>
                  </a:cxn>
                  <a:cxn ang="0">
                    <a:pos x="59" y="172"/>
                  </a:cxn>
                  <a:cxn ang="0">
                    <a:pos x="39" y="212"/>
                  </a:cxn>
                  <a:cxn ang="0">
                    <a:pos x="20" y="251"/>
                  </a:cxn>
                  <a:cxn ang="0">
                    <a:pos x="1" y="292"/>
                  </a:cxn>
                  <a:cxn ang="0">
                    <a:pos x="1" y="292"/>
                  </a:cxn>
                  <a:cxn ang="0">
                    <a:pos x="0" y="294"/>
                  </a:cxn>
                  <a:cxn ang="0">
                    <a:pos x="0" y="296"/>
                  </a:cxn>
                  <a:cxn ang="0">
                    <a:pos x="3" y="299"/>
                  </a:cxn>
                  <a:cxn ang="0">
                    <a:pos x="5" y="299"/>
                  </a:cxn>
                  <a:cxn ang="0">
                    <a:pos x="7" y="299"/>
                  </a:cxn>
                  <a:cxn ang="0">
                    <a:pos x="8" y="298"/>
                  </a:cxn>
                  <a:cxn ang="0">
                    <a:pos x="9" y="297"/>
                  </a:cxn>
                  <a:cxn ang="0">
                    <a:pos x="9" y="297"/>
                  </a:cxn>
                  <a:cxn ang="0">
                    <a:pos x="28" y="257"/>
                  </a:cxn>
                  <a:cxn ang="0">
                    <a:pos x="47" y="216"/>
                  </a:cxn>
                  <a:cxn ang="0">
                    <a:pos x="68" y="177"/>
                  </a:cxn>
                  <a:cxn ang="0">
                    <a:pos x="89" y="138"/>
                  </a:cxn>
                  <a:cxn ang="0">
                    <a:pos x="89" y="138"/>
                  </a:cxn>
                  <a:cxn ang="0">
                    <a:pos x="131" y="69"/>
                  </a:cxn>
                  <a:cxn ang="0">
                    <a:pos x="131" y="69"/>
                  </a:cxn>
                  <a:cxn ang="0">
                    <a:pos x="141" y="53"/>
                  </a:cxn>
                  <a:cxn ang="0">
                    <a:pos x="152" y="38"/>
                  </a:cxn>
                  <a:cxn ang="0">
                    <a:pos x="163" y="23"/>
                  </a:cxn>
                  <a:cxn ang="0">
                    <a:pos x="167" y="15"/>
                  </a:cxn>
                  <a:cxn ang="0">
                    <a:pos x="171" y="7"/>
                  </a:cxn>
                  <a:cxn ang="0">
                    <a:pos x="171" y="7"/>
                  </a:cxn>
                  <a:cxn ang="0">
                    <a:pos x="171" y="5"/>
                  </a:cxn>
                  <a:cxn ang="0">
                    <a:pos x="171" y="2"/>
                  </a:cxn>
                  <a:cxn ang="0">
                    <a:pos x="170" y="1"/>
                  </a:cxn>
                  <a:cxn ang="0">
                    <a:pos x="168" y="0"/>
                  </a:cxn>
                  <a:cxn ang="0">
                    <a:pos x="165" y="1"/>
                  </a:cxn>
                  <a:cxn ang="0">
                    <a:pos x="163" y="2"/>
                  </a:cxn>
                  <a:cxn ang="0">
                    <a:pos x="162" y="3"/>
                  </a:cxn>
                  <a:cxn ang="0">
                    <a:pos x="162" y="3"/>
                  </a:cxn>
                </a:cxnLst>
                <a:rect l="0" t="0" r="r" b="b"/>
                <a:pathLst>
                  <a:path w="171" h="299">
                    <a:moveTo>
                      <a:pt x="162" y="3"/>
                    </a:moveTo>
                    <a:lnTo>
                      <a:pt x="162" y="3"/>
                    </a:lnTo>
                    <a:lnTo>
                      <a:pt x="157" y="13"/>
                    </a:lnTo>
                    <a:lnTo>
                      <a:pt x="152" y="21"/>
                    </a:lnTo>
                    <a:lnTo>
                      <a:pt x="146" y="28"/>
                    </a:lnTo>
                    <a:lnTo>
                      <a:pt x="139" y="34"/>
                    </a:lnTo>
                    <a:lnTo>
                      <a:pt x="139" y="34"/>
                    </a:lnTo>
                    <a:lnTo>
                      <a:pt x="135" y="41"/>
                    </a:lnTo>
                    <a:lnTo>
                      <a:pt x="131" y="49"/>
                    </a:lnTo>
                    <a:lnTo>
                      <a:pt x="122" y="63"/>
                    </a:lnTo>
                    <a:lnTo>
                      <a:pt x="122" y="63"/>
                    </a:lnTo>
                    <a:lnTo>
                      <a:pt x="81" y="134"/>
                    </a:lnTo>
                    <a:lnTo>
                      <a:pt x="81" y="134"/>
                    </a:lnTo>
                    <a:lnTo>
                      <a:pt x="59" y="172"/>
                    </a:lnTo>
                    <a:lnTo>
                      <a:pt x="39" y="212"/>
                    </a:lnTo>
                    <a:lnTo>
                      <a:pt x="20" y="251"/>
                    </a:lnTo>
                    <a:lnTo>
                      <a:pt x="1" y="292"/>
                    </a:lnTo>
                    <a:lnTo>
                      <a:pt x="1" y="292"/>
                    </a:lnTo>
                    <a:lnTo>
                      <a:pt x="0" y="294"/>
                    </a:lnTo>
                    <a:lnTo>
                      <a:pt x="0" y="296"/>
                    </a:lnTo>
                    <a:lnTo>
                      <a:pt x="3" y="299"/>
                    </a:lnTo>
                    <a:lnTo>
                      <a:pt x="5" y="299"/>
                    </a:lnTo>
                    <a:lnTo>
                      <a:pt x="7" y="299"/>
                    </a:lnTo>
                    <a:lnTo>
                      <a:pt x="8" y="298"/>
                    </a:lnTo>
                    <a:lnTo>
                      <a:pt x="9" y="297"/>
                    </a:lnTo>
                    <a:lnTo>
                      <a:pt x="9" y="297"/>
                    </a:lnTo>
                    <a:lnTo>
                      <a:pt x="28" y="257"/>
                    </a:lnTo>
                    <a:lnTo>
                      <a:pt x="47" y="216"/>
                    </a:lnTo>
                    <a:lnTo>
                      <a:pt x="68" y="177"/>
                    </a:lnTo>
                    <a:lnTo>
                      <a:pt x="89" y="138"/>
                    </a:lnTo>
                    <a:lnTo>
                      <a:pt x="89" y="138"/>
                    </a:lnTo>
                    <a:lnTo>
                      <a:pt x="131" y="69"/>
                    </a:lnTo>
                    <a:lnTo>
                      <a:pt x="131" y="69"/>
                    </a:lnTo>
                    <a:lnTo>
                      <a:pt x="141" y="53"/>
                    </a:lnTo>
                    <a:lnTo>
                      <a:pt x="152" y="38"/>
                    </a:lnTo>
                    <a:lnTo>
                      <a:pt x="163" y="23"/>
                    </a:lnTo>
                    <a:lnTo>
                      <a:pt x="167" y="15"/>
                    </a:lnTo>
                    <a:lnTo>
                      <a:pt x="171" y="7"/>
                    </a:lnTo>
                    <a:lnTo>
                      <a:pt x="171" y="7"/>
                    </a:lnTo>
                    <a:lnTo>
                      <a:pt x="171" y="5"/>
                    </a:lnTo>
                    <a:lnTo>
                      <a:pt x="171" y="2"/>
                    </a:lnTo>
                    <a:lnTo>
                      <a:pt x="170" y="1"/>
                    </a:lnTo>
                    <a:lnTo>
                      <a:pt x="168" y="0"/>
                    </a:lnTo>
                    <a:lnTo>
                      <a:pt x="165" y="1"/>
                    </a:lnTo>
                    <a:lnTo>
                      <a:pt x="163" y="2"/>
                    </a:lnTo>
                    <a:lnTo>
                      <a:pt x="162" y="3"/>
                    </a:lnTo>
                    <a:lnTo>
                      <a:pt x="162" y="3"/>
                    </a:lnTo>
                    <a:close/>
                  </a:path>
                </a:pathLst>
              </a:custGeom>
              <a:grpFill/>
              <a:ln w="9525">
                <a:solidFill>
                  <a:schemeClr val="accent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97" name="chenying0907 869"/>
              <p:cNvSpPr/>
              <p:nvPr/>
            </p:nvSpPr>
            <p:spPr bwMode="auto">
              <a:xfrm>
                <a:off x="4262438" y="1685925"/>
                <a:ext cx="85725" cy="147638"/>
              </a:xfrm>
              <a:custGeom>
                <a:avLst/>
                <a:gdLst/>
                <a:ahLst/>
                <a:cxnLst>
                  <a:cxn ang="0">
                    <a:pos x="152" y="2"/>
                  </a:cxn>
                  <a:cxn ang="0">
                    <a:pos x="152" y="2"/>
                  </a:cxn>
                  <a:cxn ang="0">
                    <a:pos x="133" y="39"/>
                  </a:cxn>
                  <a:cxn ang="0">
                    <a:pos x="112" y="76"/>
                  </a:cxn>
                  <a:cxn ang="0">
                    <a:pos x="92" y="113"/>
                  </a:cxn>
                  <a:cxn ang="0">
                    <a:pos x="74" y="150"/>
                  </a:cxn>
                  <a:cxn ang="0">
                    <a:pos x="74" y="150"/>
                  </a:cxn>
                  <a:cxn ang="0">
                    <a:pos x="69" y="160"/>
                  </a:cxn>
                  <a:cxn ang="0">
                    <a:pos x="64" y="167"/>
                  </a:cxn>
                  <a:cxn ang="0">
                    <a:pos x="53" y="183"/>
                  </a:cxn>
                  <a:cxn ang="0">
                    <a:pos x="42" y="198"/>
                  </a:cxn>
                  <a:cxn ang="0">
                    <a:pos x="30" y="213"/>
                  </a:cxn>
                  <a:cxn ang="0">
                    <a:pos x="30" y="213"/>
                  </a:cxn>
                  <a:cxn ang="0">
                    <a:pos x="21" y="228"/>
                  </a:cxn>
                  <a:cxn ang="0">
                    <a:pos x="14" y="242"/>
                  </a:cxn>
                  <a:cxn ang="0">
                    <a:pos x="7" y="258"/>
                  </a:cxn>
                  <a:cxn ang="0">
                    <a:pos x="0" y="273"/>
                  </a:cxn>
                  <a:cxn ang="0">
                    <a:pos x="0" y="273"/>
                  </a:cxn>
                  <a:cxn ang="0">
                    <a:pos x="0" y="275"/>
                  </a:cxn>
                  <a:cxn ang="0">
                    <a:pos x="0" y="276"/>
                  </a:cxn>
                  <a:cxn ang="0">
                    <a:pos x="1" y="277"/>
                  </a:cxn>
                  <a:cxn ang="0">
                    <a:pos x="3" y="278"/>
                  </a:cxn>
                  <a:cxn ang="0">
                    <a:pos x="5" y="278"/>
                  </a:cxn>
                  <a:cxn ang="0">
                    <a:pos x="7" y="278"/>
                  </a:cxn>
                  <a:cxn ang="0">
                    <a:pos x="9" y="277"/>
                  </a:cxn>
                  <a:cxn ang="0">
                    <a:pos x="10" y="275"/>
                  </a:cxn>
                  <a:cxn ang="0">
                    <a:pos x="10" y="275"/>
                  </a:cxn>
                  <a:cxn ang="0">
                    <a:pos x="16" y="259"/>
                  </a:cxn>
                  <a:cxn ang="0">
                    <a:pos x="24" y="243"/>
                  </a:cxn>
                  <a:cxn ang="0">
                    <a:pos x="32" y="229"/>
                  </a:cxn>
                  <a:cxn ang="0">
                    <a:pos x="43" y="214"/>
                  </a:cxn>
                  <a:cxn ang="0">
                    <a:pos x="62" y="186"/>
                  </a:cxn>
                  <a:cxn ang="0">
                    <a:pos x="73" y="171"/>
                  </a:cxn>
                  <a:cxn ang="0">
                    <a:pos x="81" y="156"/>
                  </a:cxn>
                  <a:cxn ang="0">
                    <a:pos x="81" y="156"/>
                  </a:cxn>
                  <a:cxn ang="0">
                    <a:pos x="121" y="81"/>
                  </a:cxn>
                  <a:cxn ang="0">
                    <a:pos x="141" y="44"/>
                  </a:cxn>
                  <a:cxn ang="0">
                    <a:pos x="160" y="7"/>
                  </a:cxn>
                  <a:cxn ang="0">
                    <a:pos x="160" y="7"/>
                  </a:cxn>
                  <a:cxn ang="0">
                    <a:pos x="162" y="5"/>
                  </a:cxn>
                  <a:cxn ang="0">
                    <a:pos x="160" y="3"/>
                  </a:cxn>
                  <a:cxn ang="0">
                    <a:pos x="159" y="1"/>
                  </a:cxn>
                  <a:cxn ang="0">
                    <a:pos x="158" y="0"/>
                  </a:cxn>
                  <a:cxn ang="0">
                    <a:pos x="156" y="0"/>
                  </a:cxn>
                  <a:cxn ang="0">
                    <a:pos x="155" y="0"/>
                  </a:cxn>
                  <a:cxn ang="0">
                    <a:pos x="153" y="0"/>
                  </a:cxn>
                  <a:cxn ang="0">
                    <a:pos x="152" y="2"/>
                  </a:cxn>
                  <a:cxn ang="0">
                    <a:pos x="152" y="2"/>
                  </a:cxn>
                </a:cxnLst>
                <a:rect l="0" t="0" r="r" b="b"/>
                <a:pathLst>
                  <a:path w="162" h="278">
                    <a:moveTo>
                      <a:pt x="152" y="2"/>
                    </a:moveTo>
                    <a:lnTo>
                      <a:pt x="152" y="2"/>
                    </a:lnTo>
                    <a:lnTo>
                      <a:pt x="133" y="39"/>
                    </a:lnTo>
                    <a:lnTo>
                      <a:pt x="112" y="76"/>
                    </a:lnTo>
                    <a:lnTo>
                      <a:pt x="92" y="113"/>
                    </a:lnTo>
                    <a:lnTo>
                      <a:pt x="74" y="150"/>
                    </a:lnTo>
                    <a:lnTo>
                      <a:pt x="74" y="150"/>
                    </a:lnTo>
                    <a:lnTo>
                      <a:pt x="69" y="160"/>
                    </a:lnTo>
                    <a:lnTo>
                      <a:pt x="64" y="167"/>
                    </a:lnTo>
                    <a:lnTo>
                      <a:pt x="53" y="183"/>
                    </a:lnTo>
                    <a:lnTo>
                      <a:pt x="42" y="198"/>
                    </a:lnTo>
                    <a:lnTo>
                      <a:pt x="30" y="213"/>
                    </a:lnTo>
                    <a:lnTo>
                      <a:pt x="30" y="213"/>
                    </a:lnTo>
                    <a:lnTo>
                      <a:pt x="21" y="228"/>
                    </a:lnTo>
                    <a:lnTo>
                      <a:pt x="14" y="242"/>
                    </a:lnTo>
                    <a:lnTo>
                      <a:pt x="7" y="258"/>
                    </a:lnTo>
                    <a:lnTo>
                      <a:pt x="0" y="273"/>
                    </a:lnTo>
                    <a:lnTo>
                      <a:pt x="0" y="273"/>
                    </a:lnTo>
                    <a:lnTo>
                      <a:pt x="0" y="275"/>
                    </a:lnTo>
                    <a:lnTo>
                      <a:pt x="0" y="276"/>
                    </a:lnTo>
                    <a:lnTo>
                      <a:pt x="1" y="277"/>
                    </a:lnTo>
                    <a:lnTo>
                      <a:pt x="3" y="278"/>
                    </a:lnTo>
                    <a:lnTo>
                      <a:pt x="5" y="278"/>
                    </a:lnTo>
                    <a:lnTo>
                      <a:pt x="7" y="278"/>
                    </a:lnTo>
                    <a:lnTo>
                      <a:pt x="9" y="277"/>
                    </a:lnTo>
                    <a:lnTo>
                      <a:pt x="10" y="275"/>
                    </a:lnTo>
                    <a:lnTo>
                      <a:pt x="10" y="275"/>
                    </a:lnTo>
                    <a:lnTo>
                      <a:pt x="16" y="259"/>
                    </a:lnTo>
                    <a:lnTo>
                      <a:pt x="24" y="243"/>
                    </a:lnTo>
                    <a:lnTo>
                      <a:pt x="32" y="229"/>
                    </a:lnTo>
                    <a:lnTo>
                      <a:pt x="43" y="214"/>
                    </a:lnTo>
                    <a:lnTo>
                      <a:pt x="62" y="186"/>
                    </a:lnTo>
                    <a:lnTo>
                      <a:pt x="73" y="171"/>
                    </a:lnTo>
                    <a:lnTo>
                      <a:pt x="81" y="156"/>
                    </a:lnTo>
                    <a:lnTo>
                      <a:pt x="81" y="156"/>
                    </a:lnTo>
                    <a:lnTo>
                      <a:pt x="121" y="81"/>
                    </a:lnTo>
                    <a:lnTo>
                      <a:pt x="141" y="44"/>
                    </a:lnTo>
                    <a:lnTo>
                      <a:pt x="160" y="7"/>
                    </a:lnTo>
                    <a:lnTo>
                      <a:pt x="160" y="7"/>
                    </a:lnTo>
                    <a:lnTo>
                      <a:pt x="162" y="5"/>
                    </a:lnTo>
                    <a:lnTo>
                      <a:pt x="160" y="3"/>
                    </a:lnTo>
                    <a:lnTo>
                      <a:pt x="159" y="1"/>
                    </a:lnTo>
                    <a:lnTo>
                      <a:pt x="158" y="0"/>
                    </a:lnTo>
                    <a:lnTo>
                      <a:pt x="156" y="0"/>
                    </a:lnTo>
                    <a:lnTo>
                      <a:pt x="155" y="0"/>
                    </a:lnTo>
                    <a:lnTo>
                      <a:pt x="153" y="0"/>
                    </a:lnTo>
                    <a:lnTo>
                      <a:pt x="152" y="2"/>
                    </a:lnTo>
                    <a:lnTo>
                      <a:pt x="152" y="2"/>
                    </a:lnTo>
                    <a:close/>
                  </a:path>
                </a:pathLst>
              </a:custGeom>
              <a:grpFill/>
              <a:ln w="9525">
                <a:solidFill>
                  <a:schemeClr val="accent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98" name="chenying0907 870"/>
              <p:cNvSpPr/>
              <p:nvPr/>
            </p:nvSpPr>
            <p:spPr bwMode="auto">
              <a:xfrm>
                <a:off x="4297363" y="1711325"/>
                <a:ext cx="71438" cy="134938"/>
              </a:xfrm>
              <a:custGeom>
                <a:avLst/>
                <a:gdLst/>
                <a:ahLst/>
                <a:cxnLst>
                  <a:cxn ang="0">
                    <a:pos x="123" y="3"/>
                  </a:cxn>
                  <a:cxn ang="0">
                    <a:pos x="123" y="3"/>
                  </a:cxn>
                  <a:cxn ang="0">
                    <a:pos x="118" y="16"/>
                  </a:cxn>
                  <a:cxn ang="0">
                    <a:pos x="111" y="27"/>
                  </a:cxn>
                  <a:cxn ang="0">
                    <a:pos x="105" y="38"/>
                  </a:cxn>
                  <a:cxn ang="0">
                    <a:pos x="100" y="51"/>
                  </a:cxn>
                  <a:cxn ang="0">
                    <a:pos x="100" y="51"/>
                  </a:cxn>
                  <a:cxn ang="0">
                    <a:pos x="93" y="68"/>
                  </a:cxn>
                  <a:cxn ang="0">
                    <a:pos x="86" y="87"/>
                  </a:cxn>
                  <a:cxn ang="0">
                    <a:pos x="72" y="122"/>
                  </a:cxn>
                  <a:cxn ang="0">
                    <a:pos x="72" y="122"/>
                  </a:cxn>
                  <a:cxn ang="0">
                    <a:pos x="65" y="139"/>
                  </a:cxn>
                  <a:cxn ang="0">
                    <a:pos x="56" y="154"/>
                  </a:cxn>
                  <a:cxn ang="0">
                    <a:pos x="38" y="186"/>
                  </a:cxn>
                  <a:cxn ang="0">
                    <a:pos x="18" y="217"/>
                  </a:cxn>
                  <a:cxn ang="0">
                    <a:pos x="9" y="233"/>
                  </a:cxn>
                  <a:cxn ang="0">
                    <a:pos x="0" y="249"/>
                  </a:cxn>
                  <a:cxn ang="0">
                    <a:pos x="0" y="249"/>
                  </a:cxn>
                  <a:cxn ang="0">
                    <a:pos x="0" y="250"/>
                  </a:cxn>
                  <a:cxn ang="0">
                    <a:pos x="0" y="252"/>
                  </a:cxn>
                  <a:cxn ang="0">
                    <a:pos x="4" y="255"/>
                  </a:cxn>
                  <a:cxn ang="0">
                    <a:pos x="5" y="255"/>
                  </a:cxn>
                  <a:cxn ang="0">
                    <a:pos x="7" y="255"/>
                  </a:cxn>
                  <a:cxn ang="0">
                    <a:pos x="8" y="255"/>
                  </a:cxn>
                  <a:cxn ang="0">
                    <a:pos x="9" y="253"/>
                  </a:cxn>
                  <a:cxn ang="0">
                    <a:pos x="9" y="253"/>
                  </a:cxn>
                  <a:cxn ang="0">
                    <a:pos x="17" y="238"/>
                  </a:cxn>
                  <a:cxn ang="0">
                    <a:pos x="25" y="223"/>
                  </a:cxn>
                  <a:cxn ang="0">
                    <a:pos x="43" y="193"/>
                  </a:cxn>
                  <a:cxn ang="0">
                    <a:pos x="61" y="163"/>
                  </a:cxn>
                  <a:cxn ang="0">
                    <a:pos x="70" y="148"/>
                  </a:cxn>
                  <a:cxn ang="0">
                    <a:pos x="77" y="132"/>
                  </a:cxn>
                  <a:cxn ang="0">
                    <a:pos x="77" y="132"/>
                  </a:cxn>
                  <a:cxn ang="0">
                    <a:pos x="90" y="101"/>
                  </a:cxn>
                  <a:cxn ang="0">
                    <a:pos x="103" y="69"/>
                  </a:cxn>
                  <a:cxn ang="0">
                    <a:pos x="103" y="69"/>
                  </a:cxn>
                  <a:cxn ang="0">
                    <a:pos x="110" y="53"/>
                  </a:cxn>
                  <a:cxn ang="0">
                    <a:pos x="118" y="37"/>
                  </a:cxn>
                  <a:cxn ang="0">
                    <a:pos x="125" y="22"/>
                  </a:cxn>
                  <a:cxn ang="0">
                    <a:pos x="133" y="5"/>
                  </a:cxn>
                  <a:cxn ang="0">
                    <a:pos x="133" y="5"/>
                  </a:cxn>
                  <a:cxn ang="0">
                    <a:pos x="134" y="3"/>
                  </a:cxn>
                  <a:cxn ang="0">
                    <a:pos x="133" y="2"/>
                  </a:cxn>
                  <a:cxn ang="0">
                    <a:pos x="132" y="1"/>
                  </a:cxn>
                  <a:cxn ang="0">
                    <a:pos x="130" y="0"/>
                  </a:cxn>
                  <a:cxn ang="0">
                    <a:pos x="126" y="0"/>
                  </a:cxn>
                  <a:cxn ang="0">
                    <a:pos x="124" y="1"/>
                  </a:cxn>
                  <a:cxn ang="0">
                    <a:pos x="123" y="3"/>
                  </a:cxn>
                  <a:cxn ang="0">
                    <a:pos x="123" y="3"/>
                  </a:cxn>
                </a:cxnLst>
                <a:rect l="0" t="0" r="r" b="b"/>
                <a:pathLst>
                  <a:path w="134" h="255">
                    <a:moveTo>
                      <a:pt x="123" y="3"/>
                    </a:moveTo>
                    <a:lnTo>
                      <a:pt x="123" y="3"/>
                    </a:lnTo>
                    <a:lnTo>
                      <a:pt x="118" y="16"/>
                    </a:lnTo>
                    <a:lnTo>
                      <a:pt x="111" y="27"/>
                    </a:lnTo>
                    <a:lnTo>
                      <a:pt x="105" y="38"/>
                    </a:lnTo>
                    <a:lnTo>
                      <a:pt x="100" y="51"/>
                    </a:lnTo>
                    <a:lnTo>
                      <a:pt x="100" y="51"/>
                    </a:lnTo>
                    <a:lnTo>
                      <a:pt x="93" y="68"/>
                    </a:lnTo>
                    <a:lnTo>
                      <a:pt x="86" y="87"/>
                    </a:lnTo>
                    <a:lnTo>
                      <a:pt x="72" y="122"/>
                    </a:lnTo>
                    <a:lnTo>
                      <a:pt x="72" y="122"/>
                    </a:lnTo>
                    <a:lnTo>
                      <a:pt x="65" y="139"/>
                    </a:lnTo>
                    <a:lnTo>
                      <a:pt x="56" y="154"/>
                    </a:lnTo>
                    <a:lnTo>
                      <a:pt x="38" y="186"/>
                    </a:lnTo>
                    <a:lnTo>
                      <a:pt x="18" y="217"/>
                    </a:lnTo>
                    <a:lnTo>
                      <a:pt x="9" y="233"/>
                    </a:lnTo>
                    <a:lnTo>
                      <a:pt x="0" y="249"/>
                    </a:lnTo>
                    <a:lnTo>
                      <a:pt x="0" y="249"/>
                    </a:lnTo>
                    <a:lnTo>
                      <a:pt x="0" y="250"/>
                    </a:lnTo>
                    <a:lnTo>
                      <a:pt x="0" y="252"/>
                    </a:lnTo>
                    <a:lnTo>
                      <a:pt x="4" y="255"/>
                    </a:lnTo>
                    <a:lnTo>
                      <a:pt x="5" y="255"/>
                    </a:lnTo>
                    <a:lnTo>
                      <a:pt x="7" y="255"/>
                    </a:lnTo>
                    <a:lnTo>
                      <a:pt x="8" y="255"/>
                    </a:lnTo>
                    <a:lnTo>
                      <a:pt x="9" y="253"/>
                    </a:lnTo>
                    <a:lnTo>
                      <a:pt x="9" y="253"/>
                    </a:lnTo>
                    <a:lnTo>
                      <a:pt x="17" y="238"/>
                    </a:lnTo>
                    <a:lnTo>
                      <a:pt x="25" y="223"/>
                    </a:lnTo>
                    <a:lnTo>
                      <a:pt x="43" y="193"/>
                    </a:lnTo>
                    <a:lnTo>
                      <a:pt x="61" y="163"/>
                    </a:lnTo>
                    <a:lnTo>
                      <a:pt x="70" y="148"/>
                    </a:lnTo>
                    <a:lnTo>
                      <a:pt x="77" y="132"/>
                    </a:lnTo>
                    <a:lnTo>
                      <a:pt x="77" y="132"/>
                    </a:lnTo>
                    <a:lnTo>
                      <a:pt x="90" y="101"/>
                    </a:lnTo>
                    <a:lnTo>
                      <a:pt x="103" y="69"/>
                    </a:lnTo>
                    <a:lnTo>
                      <a:pt x="103" y="69"/>
                    </a:lnTo>
                    <a:lnTo>
                      <a:pt x="110" y="53"/>
                    </a:lnTo>
                    <a:lnTo>
                      <a:pt x="118" y="37"/>
                    </a:lnTo>
                    <a:lnTo>
                      <a:pt x="125" y="22"/>
                    </a:lnTo>
                    <a:lnTo>
                      <a:pt x="133" y="5"/>
                    </a:lnTo>
                    <a:lnTo>
                      <a:pt x="133" y="5"/>
                    </a:lnTo>
                    <a:lnTo>
                      <a:pt x="134" y="3"/>
                    </a:lnTo>
                    <a:lnTo>
                      <a:pt x="133" y="2"/>
                    </a:lnTo>
                    <a:lnTo>
                      <a:pt x="132" y="1"/>
                    </a:lnTo>
                    <a:lnTo>
                      <a:pt x="130" y="0"/>
                    </a:lnTo>
                    <a:lnTo>
                      <a:pt x="126" y="0"/>
                    </a:lnTo>
                    <a:lnTo>
                      <a:pt x="124" y="1"/>
                    </a:lnTo>
                    <a:lnTo>
                      <a:pt x="123" y="3"/>
                    </a:lnTo>
                    <a:lnTo>
                      <a:pt x="123" y="3"/>
                    </a:lnTo>
                    <a:close/>
                  </a:path>
                </a:pathLst>
              </a:custGeom>
              <a:grpFill/>
              <a:ln w="9525">
                <a:solidFill>
                  <a:schemeClr val="accent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99" name="chenying0907 871"/>
              <p:cNvSpPr/>
              <p:nvPr/>
            </p:nvSpPr>
            <p:spPr bwMode="auto">
              <a:xfrm>
                <a:off x="4235450" y="1423988"/>
                <a:ext cx="49213" cy="88900"/>
              </a:xfrm>
              <a:custGeom>
                <a:avLst/>
                <a:gdLst/>
                <a:ahLst/>
                <a:cxnLst>
                  <a:cxn ang="0">
                    <a:pos x="89" y="0"/>
                  </a:cxn>
                  <a:cxn ang="0">
                    <a:pos x="89" y="0"/>
                  </a:cxn>
                  <a:cxn ang="0">
                    <a:pos x="85" y="2"/>
                  </a:cxn>
                  <a:cxn ang="0">
                    <a:pos x="82" y="5"/>
                  </a:cxn>
                  <a:cxn ang="0">
                    <a:pos x="76" y="11"/>
                  </a:cxn>
                  <a:cxn ang="0">
                    <a:pos x="68" y="25"/>
                  </a:cxn>
                  <a:cxn ang="0">
                    <a:pos x="68" y="25"/>
                  </a:cxn>
                  <a:cxn ang="0">
                    <a:pos x="52" y="54"/>
                  </a:cxn>
                  <a:cxn ang="0">
                    <a:pos x="37" y="81"/>
                  </a:cxn>
                  <a:cxn ang="0">
                    <a:pos x="37" y="81"/>
                  </a:cxn>
                  <a:cxn ang="0">
                    <a:pos x="24" y="107"/>
                  </a:cxn>
                  <a:cxn ang="0">
                    <a:pos x="17" y="120"/>
                  </a:cxn>
                  <a:cxn ang="0">
                    <a:pos x="10" y="132"/>
                  </a:cxn>
                  <a:cxn ang="0">
                    <a:pos x="10" y="132"/>
                  </a:cxn>
                  <a:cxn ang="0">
                    <a:pos x="5" y="139"/>
                  </a:cxn>
                  <a:cxn ang="0">
                    <a:pos x="2" y="147"/>
                  </a:cxn>
                  <a:cxn ang="0">
                    <a:pos x="0" y="154"/>
                  </a:cxn>
                  <a:cxn ang="0">
                    <a:pos x="0" y="158"/>
                  </a:cxn>
                  <a:cxn ang="0">
                    <a:pos x="0" y="163"/>
                  </a:cxn>
                  <a:cxn ang="0">
                    <a:pos x="0" y="163"/>
                  </a:cxn>
                  <a:cxn ang="0">
                    <a:pos x="1" y="164"/>
                  </a:cxn>
                  <a:cxn ang="0">
                    <a:pos x="2" y="165"/>
                  </a:cxn>
                  <a:cxn ang="0">
                    <a:pos x="4" y="166"/>
                  </a:cxn>
                  <a:cxn ang="0">
                    <a:pos x="6" y="166"/>
                  </a:cxn>
                  <a:cxn ang="0">
                    <a:pos x="7" y="165"/>
                  </a:cxn>
                  <a:cxn ang="0">
                    <a:pos x="9" y="164"/>
                  </a:cxn>
                  <a:cxn ang="0">
                    <a:pos x="9" y="162"/>
                  </a:cxn>
                  <a:cxn ang="0">
                    <a:pos x="9" y="160"/>
                  </a:cxn>
                  <a:cxn ang="0">
                    <a:pos x="9" y="160"/>
                  </a:cxn>
                  <a:cxn ang="0">
                    <a:pos x="9" y="155"/>
                  </a:cxn>
                  <a:cxn ang="0">
                    <a:pos x="9" y="151"/>
                  </a:cxn>
                  <a:cxn ang="0">
                    <a:pos x="11" y="148"/>
                  </a:cxn>
                  <a:cxn ang="0">
                    <a:pos x="13" y="143"/>
                  </a:cxn>
                  <a:cxn ang="0">
                    <a:pos x="18" y="137"/>
                  </a:cxn>
                  <a:cxn ang="0">
                    <a:pos x="20" y="134"/>
                  </a:cxn>
                  <a:cxn ang="0">
                    <a:pos x="22" y="131"/>
                  </a:cxn>
                  <a:cxn ang="0">
                    <a:pos x="22" y="131"/>
                  </a:cxn>
                  <a:cxn ang="0">
                    <a:pos x="34" y="108"/>
                  </a:cxn>
                  <a:cxn ang="0">
                    <a:pos x="45" y="87"/>
                  </a:cxn>
                  <a:cxn ang="0">
                    <a:pos x="45" y="87"/>
                  </a:cxn>
                  <a:cxn ang="0">
                    <a:pos x="57" y="65"/>
                  </a:cxn>
                  <a:cxn ang="0">
                    <a:pos x="68" y="44"/>
                  </a:cxn>
                  <a:cxn ang="0">
                    <a:pos x="68" y="44"/>
                  </a:cxn>
                  <a:cxn ang="0">
                    <a:pos x="78" y="25"/>
                  </a:cxn>
                  <a:cxn ang="0">
                    <a:pos x="84" y="15"/>
                  </a:cxn>
                  <a:cxn ang="0">
                    <a:pos x="87" y="12"/>
                  </a:cxn>
                  <a:cxn ang="0">
                    <a:pos x="92" y="9"/>
                  </a:cxn>
                  <a:cxn ang="0">
                    <a:pos x="92" y="9"/>
                  </a:cxn>
                  <a:cxn ang="0">
                    <a:pos x="93" y="8"/>
                  </a:cxn>
                  <a:cxn ang="0">
                    <a:pos x="94" y="7"/>
                  </a:cxn>
                  <a:cxn ang="0">
                    <a:pos x="94" y="3"/>
                  </a:cxn>
                  <a:cxn ang="0">
                    <a:pos x="94" y="2"/>
                  </a:cxn>
                  <a:cxn ang="0">
                    <a:pos x="93" y="1"/>
                  </a:cxn>
                  <a:cxn ang="0">
                    <a:pos x="91" y="0"/>
                  </a:cxn>
                  <a:cxn ang="0">
                    <a:pos x="89" y="0"/>
                  </a:cxn>
                  <a:cxn ang="0">
                    <a:pos x="89" y="0"/>
                  </a:cxn>
                </a:cxnLst>
                <a:rect l="0" t="0" r="r" b="b"/>
                <a:pathLst>
                  <a:path w="94" h="166">
                    <a:moveTo>
                      <a:pt x="89" y="0"/>
                    </a:moveTo>
                    <a:lnTo>
                      <a:pt x="89" y="0"/>
                    </a:lnTo>
                    <a:lnTo>
                      <a:pt x="85" y="2"/>
                    </a:lnTo>
                    <a:lnTo>
                      <a:pt x="82" y="5"/>
                    </a:lnTo>
                    <a:lnTo>
                      <a:pt x="76" y="11"/>
                    </a:lnTo>
                    <a:lnTo>
                      <a:pt x="68" y="25"/>
                    </a:lnTo>
                    <a:lnTo>
                      <a:pt x="68" y="25"/>
                    </a:lnTo>
                    <a:lnTo>
                      <a:pt x="52" y="54"/>
                    </a:lnTo>
                    <a:lnTo>
                      <a:pt x="37" y="81"/>
                    </a:lnTo>
                    <a:lnTo>
                      <a:pt x="37" y="81"/>
                    </a:lnTo>
                    <a:lnTo>
                      <a:pt x="24" y="107"/>
                    </a:lnTo>
                    <a:lnTo>
                      <a:pt x="17" y="120"/>
                    </a:lnTo>
                    <a:lnTo>
                      <a:pt x="10" y="132"/>
                    </a:lnTo>
                    <a:lnTo>
                      <a:pt x="10" y="132"/>
                    </a:lnTo>
                    <a:lnTo>
                      <a:pt x="5" y="139"/>
                    </a:lnTo>
                    <a:lnTo>
                      <a:pt x="2" y="147"/>
                    </a:lnTo>
                    <a:lnTo>
                      <a:pt x="0" y="154"/>
                    </a:lnTo>
                    <a:lnTo>
                      <a:pt x="0" y="158"/>
                    </a:lnTo>
                    <a:lnTo>
                      <a:pt x="0" y="163"/>
                    </a:lnTo>
                    <a:lnTo>
                      <a:pt x="0" y="163"/>
                    </a:lnTo>
                    <a:lnTo>
                      <a:pt x="1" y="164"/>
                    </a:lnTo>
                    <a:lnTo>
                      <a:pt x="2" y="165"/>
                    </a:lnTo>
                    <a:lnTo>
                      <a:pt x="4" y="166"/>
                    </a:lnTo>
                    <a:lnTo>
                      <a:pt x="6" y="166"/>
                    </a:lnTo>
                    <a:lnTo>
                      <a:pt x="7" y="165"/>
                    </a:lnTo>
                    <a:lnTo>
                      <a:pt x="9" y="164"/>
                    </a:lnTo>
                    <a:lnTo>
                      <a:pt x="9" y="162"/>
                    </a:lnTo>
                    <a:lnTo>
                      <a:pt x="9" y="160"/>
                    </a:lnTo>
                    <a:lnTo>
                      <a:pt x="9" y="160"/>
                    </a:lnTo>
                    <a:lnTo>
                      <a:pt x="9" y="155"/>
                    </a:lnTo>
                    <a:lnTo>
                      <a:pt x="9" y="151"/>
                    </a:lnTo>
                    <a:lnTo>
                      <a:pt x="11" y="148"/>
                    </a:lnTo>
                    <a:lnTo>
                      <a:pt x="13" y="143"/>
                    </a:lnTo>
                    <a:lnTo>
                      <a:pt x="18" y="137"/>
                    </a:lnTo>
                    <a:lnTo>
                      <a:pt x="20" y="134"/>
                    </a:lnTo>
                    <a:lnTo>
                      <a:pt x="22" y="131"/>
                    </a:lnTo>
                    <a:lnTo>
                      <a:pt x="22" y="131"/>
                    </a:lnTo>
                    <a:lnTo>
                      <a:pt x="34" y="108"/>
                    </a:lnTo>
                    <a:lnTo>
                      <a:pt x="45" y="87"/>
                    </a:lnTo>
                    <a:lnTo>
                      <a:pt x="45" y="87"/>
                    </a:lnTo>
                    <a:lnTo>
                      <a:pt x="57" y="65"/>
                    </a:lnTo>
                    <a:lnTo>
                      <a:pt x="68" y="44"/>
                    </a:lnTo>
                    <a:lnTo>
                      <a:pt x="68" y="44"/>
                    </a:lnTo>
                    <a:lnTo>
                      <a:pt x="78" y="25"/>
                    </a:lnTo>
                    <a:lnTo>
                      <a:pt x="84" y="15"/>
                    </a:lnTo>
                    <a:lnTo>
                      <a:pt x="87" y="12"/>
                    </a:lnTo>
                    <a:lnTo>
                      <a:pt x="92" y="9"/>
                    </a:lnTo>
                    <a:lnTo>
                      <a:pt x="92" y="9"/>
                    </a:lnTo>
                    <a:lnTo>
                      <a:pt x="93" y="8"/>
                    </a:lnTo>
                    <a:lnTo>
                      <a:pt x="94" y="7"/>
                    </a:lnTo>
                    <a:lnTo>
                      <a:pt x="94" y="3"/>
                    </a:lnTo>
                    <a:lnTo>
                      <a:pt x="94" y="2"/>
                    </a:lnTo>
                    <a:lnTo>
                      <a:pt x="93" y="1"/>
                    </a:lnTo>
                    <a:lnTo>
                      <a:pt x="91" y="0"/>
                    </a:lnTo>
                    <a:lnTo>
                      <a:pt x="89" y="0"/>
                    </a:lnTo>
                    <a:lnTo>
                      <a:pt x="89" y="0"/>
                    </a:lnTo>
                    <a:close/>
                  </a:path>
                </a:pathLst>
              </a:custGeom>
              <a:grpFill/>
              <a:ln w="9525">
                <a:solidFill>
                  <a:schemeClr val="accent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100" name="chenying0907 872"/>
              <p:cNvSpPr/>
              <p:nvPr/>
            </p:nvSpPr>
            <p:spPr bwMode="auto">
              <a:xfrm>
                <a:off x="4275138" y="1435100"/>
                <a:ext cx="65088" cy="107950"/>
              </a:xfrm>
              <a:custGeom>
                <a:avLst/>
                <a:gdLst/>
                <a:ahLst/>
                <a:cxnLst>
                  <a:cxn ang="0">
                    <a:pos x="117" y="0"/>
                  </a:cxn>
                  <a:cxn ang="0">
                    <a:pos x="117" y="0"/>
                  </a:cxn>
                  <a:cxn ang="0">
                    <a:pos x="106" y="9"/>
                  </a:cxn>
                  <a:cxn ang="0">
                    <a:pos x="97" y="18"/>
                  </a:cxn>
                  <a:cxn ang="0">
                    <a:pos x="89" y="27"/>
                  </a:cxn>
                  <a:cxn ang="0">
                    <a:pos x="82" y="39"/>
                  </a:cxn>
                  <a:cxn ang="0">
                    <a:pos x="74" y="50"/>
                  </a:cxn>
                  <a:cxn ang="0">
                    <a:pos x="68" y="61"/>
                  </a:cxn>
                  <a:cxn ang="0">
                    <a:pos x="58" y="84"/>
                  </a:cxn>
                  <a:cxn ang="0">
                    <a:pos x="58" y="84"/>
                  </a:cxn>
                  <a:cxn ang="0">
                    <a:pos x="31" y="142"/>
                  </a:cxn>
                  <a:cxn ang="0">
                    <a:pos x="18" y="170"/>
                  </a:cxn>
                  <a:cxn ang="0">
                    <a:pos x="9" y="183"/>
                  </a:cxn>
                  <a:cxn ang="0">
                    <a:pos x="1" y="197"/>
                  </a:cxn>
                  <a:cxn ang="0">
                    <a:pos x="1" y="197"/>
                  </a:cxn>
                  <a:cxn ang="0">
                    <a:pos x="0" y="199"/>
                  </a:cxn>
                  <a:cxn ang="0">
                    <a:pos x="1" y="201"/>
                  </a:cxn>
                  <a:cxn ang="0">
                    <a:pos x="1" y="202"/>
                  </a:cxn>
                  <a:cxn ang="0">
                    <a:pos x="3" y="203"/>
                  </a:cxn>
                  <a:cxn ang="0">
                    <a:pos x="4" y="204"/>
                  </a:cxn>
                  <a:cxn ang="0">
                    <a:pos x="6" y="204"/>
                  </a:cxn>
                  <a:cxn ang="0">
                    <a:pos x="8" y="203"/>
                  </a:cxn>
                  <a:cxn ang="0">
                    <a:pos x="9" y="202"/>
                  </a:cxn>
                  <a:cxn ang="0">
                    <a:pos x="9" y="202"/>
                  </a:cxn>
                  <a:cxn ang="0">
                    <a:pos x="23" y="180"/>
                  </a:cxn>
                  <a:cxn ang="0">
                    <a:pos x="36" y="157"/>
                  </a:cxn>
                  <a:cxn ang="0">
                    <a:pos x="48" y="134"/>
                  </a:cxn>
                  <a:cxn ang="0">
                    <a:pos x="57" y="110"/>
                  </a:cxn>
                  <a:cxn ang="0">
                    <a:pos x="57" y="110"/>
                  </a:cxn>
                  <a:cxn ang="0">
                    <a:pos x="68" y="83"/>
                  </a:cxn>
                  <a:cxn ang="0">
                    <a:pos x="74" y="69"/>
                  </a:cxn>
                  <a:cxn ang="0">
                    <a:pos x="82" y="54"/>
                  </a:cxn>
                  <a:cxn ang="0">
                    <a:pos x="90" y="41"/>
                  </a:cxn>
                  <a:cxn ang="0">
                    <a:pos x="100" y="28"/>
                  </a:cxn>
                  <a:cxn ang="0">
                    <a:pos x="111" y="18"/>
                  </a:cxn>
                  <a:cxn ang="0">
                    <a:pos x="122" y="9"/>
                  </a:cxn>
                  <a:cxn ang="0">
                    <a:pos x="122" y="9"/>
                  </a:cxn>
                  <a:cxn ang="0">
                    <a:pos x="123" y="8"/>
                  </a:cxn>
                  <a:cxn ang="0">
                    <a:pos x="124" y="6"/>
                  </a:cxn>
                  <a:cxn ang="0">
                    <a:pos x="124" y="4"/>
                  </a:cxn>
                  <a:cxn ang="0">
                    <a:pos x="123" y="3"/>
                  </a:cxn>
                  <a:cxn ang="0">
                    <a:pos x="122" y="2"/>
                  </a:cxn>
                  <a:cxn ang="0">
                    <a:pos x="120" y="0"/>
                  </a:cxn>
                  <a:cxn ang="0">
                    <a:pos x="119" y="0"/>
                  </a:cxn>
                  <a:cxn ang="0">
                    <a:pos x="117" y="0"/>
                  </a:cxn>
                  <a:cxn ang="0">
                    <a:pos x="117" y="0"/>
                  </a:cxn>
                </a:cxnLst>
                <a:rect l="0" t="0" r="r" b="b"/>
                <a:pathLst>
                  <a:path w="124" h="204">
                    <a:moveTo>
                      <a:pt x="117" y="0"/>
                    </a:moveTo>
                    <a:lnTo>
                      <a:pt x="117" y="0"/>
                    </a:lnTo>
                    <a:lnTo>
                      <a:pt x="106" y="9"/>
                    </a:lnTo>
                    <a:lnTo>
                      <a:pt x="97" y="18"/>
                    </a:lnTo>
                    <a:lnTo>
                      <a:pt x="89" y="27"/>
                    </a:lnTo>
                    <a:lnTo>
                      <a:pt x="82" y="39"/>
                    </a:lnTo>
                    <a:lnTo>
                      <a:pt x="74" y="50"/>
                    </a:lnTo>
                    <a:lnTo>
                      <a:pt x="68" y="61"/>
                    </a:lnTo>
                    <a:lnTo>
                      <a:pt x="58" y="84"/>
                    </a:lnTo>
                    <a:lnTo>
                      <a:pt x="58" y="84"/>
                    </a:lnTo>
                    <a:lnTo>
                      <a:pt x="31" y="142"/>
                    </a:lnTo>
                    <a:lnTo>
                      <a:pt x="18" y="170"/>
                    </a:lnTo>
                    <a:lnTo>
                      <a:pt x="9" y="183"/>
                    </a:lnTo>
                    <a:lnTo>
                      <a:pt x="1" y="197"/>
                    </a:lnTo>
                    <a:lnTo>
                      <a:pt x="1" y="197"/>
                    </a:lnTo>
                    <a:lnTo>
                      <a:pt x="0" y="199"/>
                    </a:lnTo>
                    <a:lnTo>
                      <a:pt x="1" y="201"/>
                    </a:lnTo>
                    <a:lnTo>
                      <a:pt x="1" y="202"/>
                    </a:lnTo>
                    <a:lnTo>
                      <a:pt x="3" y="203"/>
                    </a:lnTo>
                    <a:lnTo>
                      <a:pt x="4" y="204"/>
                    </a:lnTo>
                    <a:lnTo>
                      <a:pt x="6" y="204"/>
                    </a:lnTo>
                    <a:lnTo>
                      <a:pt x="8" y="203"/>
                    </a:lnTo>
                    <a:lnTo>
                      <a:pt x="9" y="202"/>
                    </a:lnTo>
                    <a:lnTo>
                      <a:pt x="9" y="202"/>
                    </a:lnTo>
                    <a:lnTo>
                      <a:pt x="23" y="180"/>
                    </a:lnTo>
                    <a:lnTo>
                      <a:pt x="36" y="157"/>
                    </a:lnTo>
                    <a:lnTo>
                      <a:pt x="48" y="134"/>
                    </a:lnTo>
                    <a:lnTo>
                      <a:pt x="57" y="110"/>
                    </a:lnTo>
                    <a:lnTo>
                      <a:pt x="57" y="110"/>
                    </a:lnTo>
                    <a:lnTo>
                      <a:pt x="68" y="83"/>
                    </a:lnTo>
                    <a:lnTo>
                      <a:pt x="74" y="69"/>
                    </a:lnTo>
                    <a:lnTo>
                      <a:pt x="82" y="54"/>
                    </a:lnTo>
                    <a:lnTo>
                      <a:pt x="90" y="41"/>
                    </a:lnTo>
                    <a:lnTo>
                      <a:pt x="100" y="28"/>
                    </a:lnTo>
                    <a:lnTo>
                      <a:pt x="111" y="18"/>
                    </a:lnTo>
                    <a:lnTo>
                      <a:pt x="122" y="9"/>
                    </a:lnTo>
                    <a:lnTo>
                      <a:pt x="122" y="9"/>
                    </a:lnTo>
                    <a:lnTo>
                      <a:pt x="123" y="8"/>
                    </a:lnTo>
                    <a:lnTo>
                      <a:pt x="124" y="6"/>
                    </a:lnTo>
                    <a:lnTo>
                      <a:pt x="124" y="4"/>
                    </a:lnTo>
                    <a:lnTo>
                      <a:pt x="123" y="3"/>
                    </a:lnTo>
                    <a:lnTo>
                      <a:pt x="122" y="2"/>
                    </a:lnTo>
                    <a:lnTo>
                      <a:pt x="120" y="0"/>
                    </a:lnTo>
                    <a:lnTo>
                      <a:pt x="119" y="0"/>
                    </a:lnTo>
                    <a:lnTo>
                      <a:pt x="117" y="0"/>
                    </a:lnTo>
                    <a:lnTo>
                      <a:pt x="117" y="0"/>
                    </a:lnTo>
                    <a:close/>
                  </a:path>
                </a:pathLst>
              </a:custGeom>
              <a:grpFill/>
              <a:ln w="9525">
                <a:solidFill>
                  <a:schemeClr val="accent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101" name="chenying0907 873"/>
              <p:cNvSpPr/>
              <p:nvPr/>
            </p:nvSpPr>
            <p:spPr bwMode="auto">
              <a:xfrm>
                <a:off x="4318000" y="1447800"/>
                <a:ext cx="74613" cy="104775"/>
              </a:xfrm>
              <a:custGeom>
                <a:avLst/>
                <a:gdLst/>
                <a:ahLst/>
                <a:cxnLst>
                  <a:cxn ang="0">
                    <a:pos x="132" y="3"/>
                  </a:cxn>
                  <a:cxn ang="0">
                    <a:pos x="132" y="3"/>
                  </a:cxn>
                  <a:cxn ang="0">
                    <a:pos x="130" y="8"/>
                  </a:cxn>
                  <a:cxn ang="0">
                    <a:pos x="127" y="14"/>
                  </a:cxn>
                  <a:cxn ang="0">
                    <a:pos x="123" y="19"/>
                  </a:cxn>
                  <a:cxn ang="0">
                    <a:pos x="118" y="23"/>
                  </a:cxn>
                  <a:cxn ang="0">
                    <a:pos x="108" y="32"/>
                  </a:cxn>
                  <a:cxn ang="0">
                    <a:pos x="100" y="42"/>
                  </a:cxn>
                  <a:cxn ang="0">
                    <a:pos x="100" y="42"/>
                  </a:cxn>
                  <a:cxn ang="0">
                    <a:pos x="85" y="62"/>
                  </a:cxn>
                  <a:cxn ang="0">
                    <a:pos x="71" y="83"/>
                  </a:cxn>
                  <a:cxn ang="0">
                    <a:pos x="71" y="83"/>
                  </a:cxn>
                  <a:cxn ang="0">
                    <a:pos x="36" y="133"/>
                  </a:cxn>
                  <a:cxn ang="0">
                    <a:pos x="36" y="133"/>
                  </a:cxn>
                  <a:cxn ang="0">
                    <a:pos x="28" y="148"/>
                  </a:cxn>
                  <a:cxn ang="0">
                    <a:pos x="19" y="163"/>
                  </a:cxn>
                  <a:cxn ang="0">
                    <a:pos x="11" y="178"/>
                  </a:cxn>
                  <a:cxn ang="0">
                    <a:pos x="6" y="184"/>
                  </a:cxn>
                  <a:cxn ang="0">
                    <a:pos x="1" y="191"/>
                  </a:cxn>
                  <a:cxn ang="0">
                    <a:pos x="1" y="191"/>
                  </a:cxn>
                  <a:cxn ang="0">
                    <a:pos x="0" y="192"/>
                  </a:cxn>
                  <a:cxn ang="0">
                    <a:pos x="0" y="194"/>
                  </a:cxn>
                  <a:cxn ang="0">
                    <a:pos x="0" y="196"/>
                  </a:cxn>
                  <a:cxn ang="0">
                    <a:pos x="1" y="198"/>
                  </a:cxn>
                  <a:cxn ang="0">
                    <a:pos x="3" y="199"/>
                  </a:cxn>
                  <a:cxn ang="0">
                    <a:pos x="4" y="200"/>
                  </a:cxn>
                  <a:cxn ang="0">
                    <a:pos x="6" y="199"/>
                  </a:cxn>
                  <a:cxn ang="0">
                    <a:pos x="7" y="198"/>
                  </a:cxn>
                  <a:cxn ang="0">
                    <a:pos x="7" y="198"/>
                  </a:cxn>
                  <a:cxn ang="0">
                    <a:pos x="15" y="187"/>
                  </a:cxn>
                  <a:cxn ang="0">
                    <a:pos x="22" y="176"/>
                  </a:cxn>
                  <a:cxn ang="0">
                    <a:pos x="35" y="153"/>
                  </a:cxn>
                  <a:cxn ang="0">
                    <a:pos x="35" y="153"/>
                  </a:cxn>
                  <a:cxn ang="0">
                    <a:pos x="44" y="139"/>
                  </a:cxn>
                  <a:cxn ang="0">
                    <a:pos x="54" y="124"/>
                  </a:cxn>
                  <a:cxn ang="0">
                    <a:pos x="74" y="95"/>
                  </a:cxn>
                  <a:cxn ang="0">
                    <a:pos x="74" y="95"/>
                  </a:cxn>
                  <a:cxn ang="0">
                    <a:pos x="108" y="46"/>
                  </a:cxn>
                  <a:cxn ang="0">
                    <a:pos x="108" y="46"/>
                  </a:cxn>
                  <a:cxn ang="0">
                    <a:pos x="112" y="41"/>
                  </a:cxn>
                  <a:cxn ang="0">
                    <a:pos x="117" y="36"/>
                  </a:cxn>
                  <a:cxn ang="0">
                    <a:pos x="127" y="27"/>
                  </a:cxn>
                  <a:cxn ang="0">
                    <a:pos x="132" y="23"/>
                  </a:cxn>
                  <a:cxn ang="0">
                    <a:pos x="136" y="18"/>
                  </a:cxn>
                  <a:cxn ang="0">
                    <a:pos x="139" y="12"/>
                  </a:cxn>
                  <a:cxn ang="0">
                    <a:pos x="141" y="5"/>
                  </a:cxn>
                  <a:cxn ang="0">
                    <a:pos x="141" y="5"/>
                  </a:cxn>
                  <a:cxn ang="0">
                    <a:pos x="141" y="3"/>
                  </a:cxn>
                  <a:cxn ang="0">
                    <a:pos x="140" y="2"/>
                  </a:cxn>
                  <a:cxn ang="0">
                    <a:pos x="139" y="1"/>
                  </a:cxn>
                  <a:cxn ang="0">
                    <a:pos x="138" y="0"/>
                  </a:cxn>
                  <a:cxn ang="0">
                    <a:pos x="136" y="0"/>
                  </a:cxn>
                  <a:cxn ang="0">
                    <a:pos x="134" y="0"/>
                  </a:cxn>
                  <a:cxn ang="0">
                    <a:pos x="133" y="1"/>
                  </a:cxn>
                  <a:cxn ang="0">
                    <a:pos x="132" y="3"/>
                  </a:cxn>
                  <a:cxn ang="0">
                    <a:pos x="132" y="3"/>
                  </a:cxn>
                </a:cxnLst>
                <a:rect l="0" t="0" r="r" b="b"/>
                <a:pathLst>
                  <a:path w="141" h="200">
                    <a:moveTo>
                      <a:pt x="132" y="3"/>
                    </a:moveTo>
                    <a:lnTo>
                      <a:pt x="132" y="3"/>
                    </a:lnTo>
                    <a:lnTo>
                      <a:pt x="130" y="8"/>
                    </a:lnTo>
                    <a:lnTo>
                      <a:pt x="127" y="14"/>
                    </a:lnTo>
                    <a:lnTo>
                      <a:pt x="123" y="19"/>
                    </a:lnTo>
                    <a:lnTo>
                      <a:pt x="118" y="23"/>
                    </a:lnTo>
                    <a:lnTo>
                      <a:pt x="108" y="32"/>
                    </a:lnTo>
                    <a:lnTo>
                      <a:pt x="100" y="42"/>
                    </a:lnTo>
                    <a:lnTo>
                      <a:pt x="100" y="42"/>
                    </a:lnTo>
                    <a:lnTo>
                      <a:pt x="85" y="62"/>
                    </a:lnTo>
                    <a:lnTo>
                      <a:pt x="71" y="83"/>
                    </a:lnTo>
                    <a:lnTo>
                      <a:pt x="71" y="83"/>
                    </a:lnTo>
                    <a:lnTo>
                      <a:pt x="36" y="133"/>
                    </a:lnTo>
                    <a:lnTo>
                      <a:pt x="36" y="133"/>
                    </a:lnTo>
                    <a:lnTo>
                      <a:pt x="28" y="148"/>
                    </a:lnTo>
                    <a:lnTo>
                      <a:pt x="19" y="163"/>
                    </a:lnTo>
                    <a:lnTo>
                      <a:pt x="11" y="178"/>
                    </a:lnTo>
                    <a:lnTo>
                      <a:pt x="6" y="184"/>
                    </a:lnTo>
                    <a:lnTo>
                      <a:pt x="1" y="191"/>
                    </a:lnTo>
                    <a:lnTo>
                      <a:pt x="1" y="191"/>
                    </a:lnTo>
                    <a:lnTo>
                      <a:pt x="0" y="192"/>
                    </a:lnTo>
                    <a:lnTo>
                      <a:pt x="0" y="194"/>
                    </a:lnTo>
                    <a:lnTo>
                      <a:pt x="0" y="196"/>
                    </a:lnTo>
                    <a:lnTo>
                      <a:pt x="1" y="198"/>
                    </a:lnTo>
                    <a:lnTo>
                      <a:pt x="3" y="199"/>
                    </a:lnTo>
                    <a:lnTo>
                      <a:pt x="4" y="200"/>
                    </a:lnTo>
                    <a:lnTo>
                      <a:pt x="6" y="199"/>
                    </a:lnTo>
                    <a:lnTo>
                      <a:pt x="7" y="198"/>
                    </a:lnTo>
                    <a:lnTo>
                      <a:pt x="7" y="198"/>
                    </a:lnTo>
                    <a:lnTo>
                      <a:pt x="15" y="187"/>
                    </a:lnTo>
                    <a:lnTo>
                      <a:pt x="22" y="176"/>
                    </a:lnTo>
                    <a:lnTo>
                      <a:pt x="35" y="153"/>
                    </a:lnTo>
                    <a:lnTo>
                      <a:pt x="35" y="153"/>
                    </a:lnTo>
                    <a:lnTo>
                      <a:pt x="44" y="139"/>
                    </a:lnTo>
                    <a:lnTo>
                      <a:pt x="54" y="124"/>
                    </a:lnTo>
                    <a:lnTo>
                      <a:pt x="74" y="95"/>
                    </a:lnTo>
                    <a:lnTo>
                      <a:pt x="74" y="95"/>
                    </a:lnTo>
                    <a:lnTo>
                      <a:pt x="108" y="46"/>
                    </a:lnTo>
                    <a:lnTo>
                      <a:pt x="108" y="46"/>
                    </a:lnTo>
                    <a:lnTo>
                      <a:pt x="112" y="41"/>
                    </a:lnTo>
                    <a:lnTo>
                      <a:pt x="117" y="36"/>
                    </a:lnTo>
                    <a:lnTo>
                      <a:pt x="127" y="27"/>
                    </a:lnTo>
                    <a:lnTo>
                      <a:pt x="132" y="23"/>
                    </a:lnTo>
                    <a:lnTo>
                      <a:pt x="136" y="18"/>
                    </a:lnTo>
                    <a:lnTo>
                      <a:pt x="139" y="12"/>
                    </a:lnTo>
                    <a:lnTo>
                      <a:pt x="141" y="5"/>
                    </a:lnTo>
                    <a:lnTo>
                      <a:pt x="141" y="5"/>
                    </a:lnTo>
                    <a:lnTo>
                      <a:pt x="141" y="3"/>
                    </a:lnTo>
                    <a:lnTo>
                      <a:pt x="140" y="2"/>
                    </a:lnTo>
                    <a:lnTo>
                      <a:pt x="139" y="1"/>
                    </a:lnTo>
                    <a:lnTo>
                      <a:pt x="138" y="0"/>
                    </a:lnTo>
                    <a:lnTo>
                      <a:pt x="136" y="0"/>
                    </a:lnTo>
                    <a:lnTo>
                      <a:pt x="134" y="0"/>
                    </a:lnTo>
                    <a:lnTo>
                      <a:pt x="133" y="1"/>
                    </a:lnTo>
                    <a:lnTo>
                      <a:pt x="132" y="3"/>
                    </a:lnTo>
                    <a:lnTo>
                      <a:pt x="132" y="3"/>
                    </a:lnTo>
                    <a:close/>
                  </a:path>
                </a:pathLst>
              </a:custGeom>
              <a:grpFill/>
              <a:ln w="9525">
                <a:solidFill>
                  <a:schemeClr val="accent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102" name="chenying0907 874"/>
              <p:cNvSpPr/>
              <p:nvPr/>
            </p:nvSpPr>
            <p:spPr bwMode="auto">
              <a:xfrm>
                <a:off x="4367213" y="1470025"/>
                <a:ext cx="53975" cy="92075"/>
              </a:xfrm>
              <a:custGeom>
                <a:avLst/>
                <a:gdLst/>
                <a:ahLst/>
                <a:cxnLst>
                  <a:cxn ang="0">
                    <a:pos x="100" y="3"/>
                  </a:cxn>
                  <a:cxn ang="0">
                    <a:pos x="100" y="3"/>
                  </a:cxn>
                  <a:cxn ang="0">
                    <a:pos x="98" y="1"/>
                  </a:cxn>
                  <a:cxn ang="0">
                    <a:pos x="96" y="0"/>
                  </a:cxn>
                  <a:cxn ang="0">
                    <a:pos x="94" y="0"/>
                  </a:cxn>
                  <a:cxn ang="0">
                    <a:pos x="92" y="1"/>
                  </a:cxn>
                  <a:cxn ang="0">
                    <a:pos x="86" y="6"/>
                  </a:cxn>
                  <a:cxn ang="0">
                    <a:pos x="86" y="6"/>
                  </a:cxn>
                  <a:cxn ang="0">
                    <a:pos x="85" y="8"/>
                  </a:cxn>
                  <a:cxn ang="0">
                    <a:pos x="86" y="11"/>
                  </a:cxn>
                  <a:cxn ang="0">
                    <a:pos x="87" y="13"/>
                  </a:cxn>
                  <a:cxn ang="0">
                    <a:pos x="91" y="14"/>
                  </a:cxn>
                  <a:cxn ang="0">
                    <a:pos x="91" y="14"/>
                  </a:cxn>
                  <a:cxn ang="0">
                    <a:pos x="89" y="21"/>
                  </a:cxn>
                  <a:cxn ang="0">
                    <a:pos x="85" y="31"/>
                  </a:cxn>
                  <a:cxn ang="0">
                    <a:pos x="81" y="39"/>
                  </a:cxn>
                  <a:cxn ang="0">
                    <a:pos x="77" y="47"/>
                  </a:cxn>
                  <a:cxn ang="0">
                    <a:pos x="67" y="64"/>
                  </a:cxn>
                  <a:cxn ang="0">
                    <a:pos x="58" y="77"/>
                  </a:cxn>
                  <a:cxn ang="0">
                    <a:pos x="58" y="77"/>
                  </a:cxn>
                  <a:cxn ang="0">
                    <a:pos x="44" y="99"/>
                  </a:cxn>
                  <a:cxn ang="0">
                    <a:pos x="31" y="119"/>
                  </a:cxn>
                  <a:cxn ang="0">
                    <a:pos x="18" y="141"/>
                  </a:cxn>
                  <a:cxn ang="0">
                    <a:pos x="4" y="163"/>
                  </a:cxn>
                  <a:cxn ang="0">
                    <a:pos x="4" y="163"/>
                  </a:cxn>
                  <a:cxn ang="0">
                    <a:pos x="2" y="165"/>
                  </a:cxn>
                  <a:cxn ang="0">
                    <a:pos x="1" y="169"/>
                  </a:cxn>
                  <a:cxn ang="0">
                    <a:pos x="1" y="169"/>
                  </a:cxn>
                  <a:cxn ang="0">
                    <a:pos x="0" y="171"/>
                  </a:cxn>
                  <a:cxn ang="0">
                    <a:pos x="1" y="172"/>
                  </a:cxn>
                  <a:cxn ang="0">
                    <a:pos x="3" y="174"/>
                  </a:cxn>
                  <a:cxn ang="0">
                    <a:pos x="6" y="174"/>
                  </a:cxn>
                  <a:cxn ang="0">
                    <a:pos x="8" y="174"/>
                  </a:cxn>
                  <a:cxn ang="0">
                    <a:pos x="9" y="172"/>
                  </a:cxn>
                  <a:cxn ang="0">
                    <a:pos x="9" y="172"/>
                  </a:cxn>
                  <a:cxn ang="0">
                    <a:pos x="10" y="171"/>
                  </a:cxn>
                  <a:cxn ang="0">
                    <a:pos x="11" y="170"/>
                  </a:cxn>
                  <a:cxn ang="0">
                    <a:pos x="11" y="170"/>
                  </a:cxn>
                  <a:cxn ang="0">
                    <a:pos x="13" y="169"/>
                  </a:cxn>
                  <a:cxn ang="0">
                    <a:pos x="14" y="168"/>
                  </a:cxn>
                  <a:cxn ang="0">
                    <a:pos x="14" y="167"/>
                  </a:cxn>
                  <a:cxn ang="0">
                    <a:pos x="14" y="165"/>
                  </a:cxn>
                  <a:cxn ang="0">
                    <a:pos x="14" y="165"/>
                  </a:cxn>
                  <a:cxn ang="0">
                    <a:pos x="30" y="141"/>
                  </a:cxn>
                  <a:cxn ang="0">
                    <a:pos x="44" y="116"/>
                  </a:cxn>
                  <a:cxn ang="0">
                    <a:pos x="60" y="93"/>
                  </a:cxn>
                  <a:cxn ang="0">
                    <a:pos x="75" y="69"/>
                  </a:cxn>
                  <a:cxn ang="0">
                    <a:pos x="75" y="69"/>
                  </a:cxn>
                  <a:cxn ang="0">
                    <a:pos x="84" y="54"/>
                  </a:cxn>
                  <a:cxn ang="0">
                    <a:pos x="93" y="37"/>
                  </a:cxn>
                  <a:cxn ang="0">
                    <a:pos x="96" y="29"/>
                  </a:cxn>
                  <a:cxn ang="0">
                    <a:pos x="99" y="19"/>
                  </a:cxn>
                  <a:cxn ang="0">
                    <a:pos x="100" y="11"/>
                  </a:cxn>
                  <a:cxn ang="0">
                    <a:pos x="100" y="3"/>
                  </a:cxn>
                  <a:cxn ang="0">
                    <a:pos x="100" y="3"/>
                  </a:cxn>
                </a:cxnLst>
                <a:rect l="0" t="0" r="r" b="b"/>
                <a:pathLst>
                  <a:path w="100" h="174">
                    <a:moveTo>
                      <a:pt x="100" y="3"/>
                    </a:moveTo>
                    <a:lnTo>
                      <a:pt x="100" y="3"/>
                    </a:lnTo>
                    <a:lnTo>
                      <a:pt x="98" y="1"/>
                    </a:lnTo>
                    <a:lnTo>
                      <a:pt x="96" y="0"/>
                    </a:lnTo>
                    <a:lnTo>
                      <a:pt x="94" y="0"/>
                    </a:lnTo>
                    <a:lnTo>
                      <a:pt x="92" y="1"/>
                    </a:lnTo>
                    <a:lnTo>
                      <a:pt x="86" y="6"/>
                    </a:lnTo>
                    <a:lnTo>
                      <a:pt x="86" y="6"/>
                    </a:lnTo>
                    <a:lnTo>
                      <a:pt x="85" y="8"/>
                    </a:lnTo>
                    <a:lnTo>
                      <a:pt x="86" y="11"/>
                    </a:lnTo>
                    <a:lnTo>
                      <a:pt x="87" y="13"/>
                    </a:lnTo>
                    <a:lnTo>
                      <a:pt x="91" y="14"/>
                    </a:lnTo>
                    <a:lnTo>
                      <a:pt x="91" y="14"/>
                    </a:lnTo>
                    <a:lnTo>
                      <a:pt x="89" y="21"/>
                    </a:lnTo>
                    <a:lnTo>
                      <a:pt x="85" y="31"/>
                    </a:lnTo>
                    <a:lnTo>
                      <a:pt x="81" y="39"/>
                    </a:lnTo>
                    <a:lnTo>
                      <a:pt x="77" y="47"/>
                    </a:lnTo>
                    <a:lnTo>
                      <a:pt x="67" y="64"/>
                    </a:lnTo>
                    <a:lnTo>
                      <a:pt x="58" y="77"/>
                    </a:lnTo>
                    <a:lnTo>
                      <a:pt x="58" y="77"/>
                    </a:lnTo>
                    <a:lnTo>
                      <a:pt x="44" y="99"/>
                    </a:lnTo>
                    <a:lnTo>
                      <a:pt x="31" y="119"/>
                    </a:lnTo>
                    <a:lnTo>
                      <a:pt x="18" y="141"/>
                    </a:lnTo>
                    <a:lnTo>
                      <a:pt x="4" y="163"/>
                    </a:lnTo>
                    <a:lnTo>
                      <a:pt x="4" y="163"/>
                    </a:lnTo>
                    <a:lnTo>
                      <a:pt x="2" y="165"/>
                    </a:lnTo>
                    <a:lnTo>
                      <a:pt x="1" y="169"/>
                    </a:lnTo>
                    <a:lnTo>
                      <a:pt x="1" y="169"/>
                    </a:lnTo>
                    <a:lnTo>
                      <a:pt x="0" y="171"/>
                    </a:lnTo>
                    <a:lnTo>
                      <a:pt x="1" y="172"/>
                    </a:lnTo>
                    <a:lnTo>
                      <a:pt x="3" y="174"/>
                    </a:lnTo>
                    <a:lnTo>
                      <a:pt x="6" y="174"/>
                    </a:lnTo>
                    <a:lnTo>
                      <a:pt x="8" y="174"/>
                    </a:lnTo>
                    <a:lnTo>
                      <a:pt x="9" y="172"/>
                    </a:lnTo>
                    <a:lnTo>
                      <a:pt x="9" y="172"/>
                    </a:lnTo>
                    <a:lnTo>
                      <a:pt x="10" y="171"/>
                    </a:lnTo>
                    <a:lnTo>
                      <a:pt x="11" y="170"/>
                    </a:lnTo>
                    <a:lnTo>
                      <a:pt x="11" y="170"/>
                    </a:lnTo>
                    <a:lnTo>
                      <a:pt x="13" y="169"/>
                    </a:lnTo>
                    <a:lnTo>
                      <a:pt x="14" y="168"/>
                    </a:lnTo>
                    <a:lnTo>
                      <a:pt x="14" y="167"/>
                    </a:lnTo>
                    <a:lnTo>
                      <a:pt x="14" y="165"/>
                    </a:lnTo>
                    <a:lnTo>
                      <a:pt x="14" y="165"/>
                    </a:lnTo>
                    <a:lnTo>
                      <a:pt x="30" y="141"/>
                    </a:lnTo>
                    <a:lnTo>
                      <a:pt x="44" y="116"/>
                    </a:lnTo>
                    <a:lnTo>
                      <a:pt x="60" y="93"/>
                    </a:lnTo>
                    <a:lnTo>
                      <a:pt x="75" y="69"/>
                    </a:lnTo>
                    <a:lnTo>
                      <a:pt x="75" y="69"/>
                    </a:lnTo>
                    <a:lnTo>
                      <a:pt x="84" y="54"/>
                    </a:lnTo>
                    <a:lnTo>
                      <a:pt x="93" y="37"/>
                    </a:lnTo>
                    <a:lnTo>
                      <a:pt x="96" y="29"/>
                    </a:lnTo>
                    <a:lnTo>
                      <a:pt x="99" y="19"/>
                    </a:lnTo>
                    <a:lnTo>
                      <a:pt x="100" y="11"/>
                    </a:lnTo>
                    <a:lnTo>
                      <a:pt x="100" y="3"/>
                    </a:lnTo>
                    <a:lnTo>
                      <a:pt x="100" y="3"/>
                    </a:lnTo>
                    <a:close/>
                  </a:path>
                </a:pathLst>
              </a:custGeom>
              <a:grpFill/>
              <a:ln w="9525">
                <a:solidFill>
                  <a:schemeClr val="accent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103" name="chenying0907 875"/>
              <p:cNvSpPr/>
              <p:nvPr/>
            </p:nvSpPr>
            <p:spPr bwMode="auto">
              <a:xfrm>
                <a:off x="4392613" y="1492250"/>
                <a:ext cx="60325" cy="103188"/>
              </a:xfrm>
              <a:custGeom>
                <a:avLst/>
                <a:gdLst/>
                <a:ahLst/>
                <a:cxnLst>
                  <a:cxn ang="0">
                    <a:pos x="106" y="3"/>
                  </a:cxn>
                  <a:cxn ang="0">
                    <a:pos x="106" y="3"/>
                  </a:cxn>
                  <a:cxn ang="0">
                    <a:pos x="79" y="51"/>
                  </a:cxn>
                  <a:cxn ang="0">
                    <a:pos x="65" y="74"/>
                  </a:cxn>
                  <a:cxn ang="0">
                    <a:pos x="50" y="98"/>
                  </a:cxn>
                  <a:cxn ang="0">
                    <a:pos x="50" y="98"/>
                  </a:cxn>
                  <a:cxn ang="0">
                    <a:pos x="36" y="120"/>
                  </a:cxn>
                  <a:cxn ang="0">
                    <a:pos x="23" y="141"/>
                  </a:cxn>
                  <a:cxn ang="0">
                    <a:pos x="11" y="164"/>
                  </a:cxn>
                  <a:cxn ang="0">
                    <a:pos x="5" y="177"/>
                  </a:cxn>
                  <a:cxn ang="0">
                    <a:pos x="0" y="189"/>
                  </a:cxn>
                  <a:cxn ang="0">
                    <a:pos x="0" y="189"/>
                  </a:cxn>
                  <a:cxn ang="0">
                    <a:pos x="0" y="191"/>
                  </a:cxn>
                  <a:cxn ang="0">
                    <a:pos x="1" y="192"/>
                  </a:cxn>
                  <a:cxn ang="0">
                    <a:pos x="2" y="193"/>
                  </a:cxn>
                  <a:cxn ang="0">
                    <a:pos x="3" y="194"/>
                  </a:cxn>
                  <a:cxn ang="0">
                    <a:pos x="5" y="194"/>
                  </a:cxn>
                  <a:cxn ang="0">
                    <a:pos x="7" y="194"/>
                  </a:cxn>
                  <a:cxn ang="0">
                    <a:pos x="8" y="193"/>
                  </a:cxn>
                  <a:cxn ang="0">
                    <a:pos x="10" y="191"/>
                  </a:cxn>
                  <a:cxn ang="0">
                    <a:pos x="10" y="191"/>
                  </a:cxn>
                  <a:cxn ang="0">
                    <a:pos x="15" y="179"/>
                  </a:cxn>
                  <a:cxn ang="0">
                    <a:pos x="21" y="166"/>
                  </a:cxn>
                  <a:cxn ang="0">
                    <a:pos x="33" y="142"/>
                  </a:cxn>
                  <a:cxn ang="0">
                    <a:pos x="48" y="119"/>
                  </a:cxn>
                  <a:cxn ang="0">
                    <a:pos x="63" y="96"/>
                  </a:cxn>
                  <a:cxn ang="0">
                    <a:pos x="63" y="96"/>
                  </a:cxn>
                  <a:cxn ang="0">
                    <a:pos x="77" y="74"/>
                  </a:cxn>
                  <a:cxn ang="0">
                    <a:pos x="89" y="53"/>
                  </a:cxn>
                  <a:cxn ang="0">
                    <a:pos x="114" y="7"/>
                  </a:cxn>
                  <a:cxn ang="0">
                    <a:pos x="114" y="7"/>
                  </a:cxn>
                  <a:cxn ang="0">
                    <a:pos x="114" y="5"/>
                  </a:cxn>
                  <a:cxn ang="0">
                    <a:pos x="114" y="4"/>
                  </a:cxn>
                  <a:cxn ang="0">
                    <a:pos x="113" y="2"/>
                  </a:cxn>
                  <a:cxn ang="0">
                    <a:pos x="112" y="1"/>
                  </a:cxn>
                  <a:cxn ang="0">
                    <a:pos x="110" y="0"/>
                  </a:cxn>
                  <a:cxn ang="0">
                    <a:pos x="109" y="0"/>
                  </a:cxn>
                  <a:cxn ang="0">
                    <a:pos x="107" y="1"/>
                  </a:cxn>
                  <a:cxn ang="0">
                    <a:pos x="106" y="3"/>
                  </a:cxn>
                  <a:cxn ang="0">
                    <a:pos x="106" y="3"/>
                  </a:cxn>
                </a:cxnLst>
                <a:rect l="0" t="0" r="r" b="b"/>
                <a:pathLst>
                  <a:path w="114" h="194">
                    <a:moveTo>
                      <a:pt x="106" y="3"/>
                    </a:moveTo>
                    <a:lnTo>
                      <a:pt x="106" y="3"/>
                    </a:lnTo>
                    <a:lnTo>
                      <a:pt x="79" y="51"/>
                    </a:lnTo>
                    <a:lnTo>
                      <a:pt x="65" y="74"/>
                    </a:lnTo>
                    <a:lnTo>
                      <a:pt x="50" y="98"/>
                    </a:lnTo>
                    <a:lnTo>
                      <a:pt x="50" y="98"/>
                    </a:lnTo>
                    <a:lnTo>
                      <a:pt x="36" y="120"/>
                    </a:lnTo>
                    <a:lnTo>
                      <a:pt x="23" y="141"/>
                    </a:lnTo>
                    <a:lnTo>
                      <a:pt x="11" y="164"/>
                    </a:lnTo>
                    <a:lnTo>
                      <a:pt x="5" y="177"/>
                    </a:lnTo>
                    <a:lnTo>
                      <a:pt x="0" y="189"/>
                    </a:lnTo>
                    <a:lnTo>
                      <a:pt x="0" y="189"/>
                    </a:lnTo>
                    <a:lnTo>
                      <a:pt x="0" y="191"/>
                    </a:lnTo>
                    <a:lnTo>
                      <a:pt x="1" y="192"/>
                    </a:lnTo>
                    <a:lnTo>
                      <a:pt x="2" y="193"/>
                    </a:lnTo>
                    <a:lnTo>
                      <a:pt x="3" y="194"/>
                    </a:lnTo>
                    <a:lnTo>
                      <a:pt x="5" y="194"/>
                    </a:lnTo>
                    <a:lnTo>
                      <a:pt x="7" y="194"/>
                    </a:lnTo>
                    <a:lnTo>
                      <a:pt x="8" y="193"/>
                    </a:lnTo>
                    <a:lnTo>
                      <a:pt x="10" y="191"/>
                    </a:lnTo>
                    <a:lnTo>
                      <a:pt x="10" y="191"/>
                    </a:lnTo>
                    <a:lnTo>
                      <a:pt x="15" y="179"/>
                    </a:lnTo>
                    <a:lnTo>
                      <a:pt x="21" y="166"/>
                    </a:lnTo>
                    <a:lnTo>
                      <a:pt x="33" y="142"/>
                    </a:lnTo>
                    <a:lnTo>
                      <a:pt x="48" y="119"/>
                    </a:lnTo>
                    <a:lnTo>
                      <a:pt x="63" y="96"/>
                    </a:lnTo>
                    <a:lnTo>
                      <a:pt x="63" y="96"/>
                    </a:lnTo>
                    <a:lnTo>
                      <a:pt x="77" y="74"/>
                    </a:lnTo>
                    <a:lnTo>
                      <a:pt x="89" y="53"/>
                    </a:lnTo>
                    <a:lnTo>
                      <a:pt x="114" y="7"/>
                    </a:lnTo>
                    <a:lnTo>
                      <a:pt x="114" y="7"/>
                    </a:lnTo>
                    <a:lnTo>
                      <a:pt x="114" y="5"/>
                    </a:lnTo>
                    <a:lnTo>
                      <a:pt x="114" y="4"/>
                    </a:lnTo>
                    <a:lnTo>
                      <a:pt x="113" y="2"/>
                    </a:lnTo>
                    <a:lnTo>
                      <a:pt x="112" y="1"/>
                    </a:lnTo>
                    <a:lnTo>
                      <a:pt x="110" y="0"/>
                    </a:lnTo>
                    <a:lnTo>
                      <a:pt x="109" y="0"/>
                    </a:lnTo>
                    <a:lnTo>
                      <a:pt x="107" y="1"/>
                    </a:lnTo>
                    <a:lnTo>
                      <a:pt x="106" y="3"/>
                    </a:lnTo>
                    <a:lnTo>
                      <a:pt x="106" y="3"/>
                    </a:lnTo>
                    <a:close/>
                  </a:path>
                </a:pathLst>
              </a:custGeom>
              <a:grpFill/>
              <a:ln w="9525">
                <a:solidFill>
                  <a:schemeClr val="accent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104" name="chenying0907 876"/>
              <p:cNvSpPr/>
              <p:nvPr/>
            </p:nvSpPr>
            <p:spPr bwMode="auto">
              <a:xfrm>
                <a:off x="4422775" y="1514475"/>
                <a:ext cx="60325" cy="95250"/>
              </a:xfrm>
              <a:custGeom>
                <a:avLst/>
                <a:gdLst/>
                <a:ahLst/>
                <a:cxnLst>
                  <a:cxn ang="0">
                    <a:pos x="106" y="1"/>
                  </a:cxn>
                  <a:cxn ang="0">
                    <a:pos x="106" y="1"/>
                  </a:cxn>
                  <a:cxn ang="0">
                    <a:pos x="99" y="10"/>
                  </a:cxn>
                  <a:cxn ang="0">
                    <a:pos x="93" y="18"/>
                  </a:cxn>
                  <a:cxn ang="0">
                    <a:pos x="87" y="27"/>
                  </a:cxn>
                  <a:cxn ang="0">
                    <a:pos x="82" y="35"/>
                  </a:cxn>
                  <a:cxn ang="0">
                    <a:pos x="72" y="54"/>
                  </a:cxn>
                  <a:cxn ang="0">
                    <a:pos x="63" y="74"/>
                  </a:cxn>
                  <a:cxn ang="0">
                    <a:pos x="63" y="74"/>
                  </a:cxn>
                  <a:cxn ang="0">
                    <a:pos x="33" y="123"/>
                  </a:cxn>
                  <a:cxn ang="0">
                    <a:pos x="18" y="148"/>
                  </a:cxn>
                  <a:cxn ang="0">
                    <a:pos x="1" y="173"/>
                  </a:cxn>
                  <a:cxn ang="0">
                    <a:pos x="1" y="173"/>
                  </a:cxn>
                  <a:cxn ang="0">
                    <a:pos x="0" y="175"/>
                  </a:cxn>
                  <a:cxn ang="0">
                    <a:pos x="0" y="177"/>
                  </a:cxn>
                  <a:cxn ang="0">
                    <a:pos x="1" y="178"/>
                  </a:cxn>
                  <a:cxn ang="0">
                    <a:pos x="2" y="179"/>
                  </a:cxn>
                  <a:cxn ang="0">
                    <a:pos x="6" y="180"/>
                  </a:cxn>
                  <a:cxn ang="0">
                    <a:pos x="7" y="179"/>
                  </a:cxn>
                  <a:cxn ang="0">
                    <a:pos x="9" y="178"/>
                  </a:cxn>
                  <a:cxn ang="0">
                    <a:pos x="9" y="178"/>
                  </a:cxn>
                  <a:cxn ang="0">
                    <a:pos x="25" y="155"/>
                  </a:cxn>
                  <a:cxn ang="0">
                    <a:pos x="39" y="133"/>
                  </a:cxn>
                  <a:cxn ang="0">
                    <a:pos x="66" y="86"/>
                  </a:cxn>
                  <a:cxn ang="0">
                    <a:pos x="66" y="86"/>
                  </a:cxn>
                  <a:cxn ang="0">
                    <a:pos x="77" y="65"/>
                  </a:cxn>
                  <a:cxn ang="0">
                    <a:pos x="87" y="45"/>
                  </a:cxn>
                  <a:cxn ang="0">
                    <a:pos x="93" y="35"/>
                  </a:cxn>
                  <a:cxn ang="0">
                    <a:pos x="98" y="26"/>
                  </a:cxn>
                  <a:cxn ang="0">
                    <a:pos x="105" y="17"/>
                  </a:cxn>
                  <a:cxn ang="0">
                    <a:pos x="113" y="8"/>
                  </a:cxn>
                  <a:cxn ang="0">
                    <a:pos x="113" y="8"/>
                  </a:cxn>
                  <a:cxn ang="0">
                    <a:pos x="114" y="7"/>
                  </a:cxn>
                  <a:cxn ang="0">
                    <a:pos x="115" y="4"/>
                  </a:cxn>
                  <a:cxn ang="0">
                    <a:pos x="114" y="2"/>
                  </a:cxn>
                  <a:cxn ang="0">
                    <a:pos x="113" y="1"/>
                  </a:cxn>
                  <a:cxn ang="0">
                    <a:pos x="112" y="0"/>
                  </a:cxn>
                  <a:cxn ang="0">
                    <a:pos x="110" y="0"/>
                  </a:cxn>
                  <a:cxn ang="0">
                    <a:pos x="107" y="0"/>
                  </a:cxn>
                  <a:cxn ang="0">
                    <a:pos x="106" y="1"/>
                  </a:cxn>
                  <a:cxn ang="0">
                    <a:pos x="106" y="1"/>
                  </a:cxn>
                </a:cxnLst>
                <a:rect l="0" t="0" r="r" b="b"/>
                <a:pathLst>
                  <a:path w="115" h="180">
                    <a:moveTo>
                      <a:pt x="106" y="1"/>
                    </a:moveTo>
                    <a:lnTo>
                      <a:pt x="106" y="1"/>
                    </a:lnTo>
                    <a:lnTo>
                      <a:pt x="99" y="10"/>
                    </a:lnTo>
                    <a:lnTo>
                      <a:pt x="93" y="18"/>
                    </a:lnTo>
                    <a:lnTo>
                      <a:pt x="87" y="27"/>
                    </a:lnTo>
                    <a:lnTo>
                      <a:pt x="82" y="35"/>
                    </a:lnTo>
                    <a:lnTo>
                      <a:pt x="72" y="54"/>
                    </a:lnTo>
                    <a:lnTo>
                      <a:pt x="63" y="74"/>
                    </a:lnTo>
                    <a:lnTo>
                      <a:pt x="63" y="74"/>
                    </a:lnTo>
                    <a:lnTo>
                      <a:pt x="33" y="123"/>
                    </a:lnTo>
                    <a:lnTo>
                      <a:pt x="18" y="148"/>
                    </a:lnTo>
                    <a:lnTo>
                      <a:pt x="1" y="173"/>
                    </a:lnTo>
                    <a:lnTo>
                      <a:pt x="1" y="173"/>
                    </a:lnTo>
                    <a:lnTo>
                      <a:pt x="0" y="175"/>
                    </a:lnTo>
                    <a:lnTo>
                      <a:pt x="0" y="177"/>
                    </a:lnTo>
                    <a:lnTo>
                      <a:pt x="1" y="178"/>
                    </a:lnTo>
                    <a:lnTo>
                      <a:pt x="2" y="179"/>
                    </a:lnTo>
                    <a:lnTo>
                      <a:pt x="6" y="180"/>
                    </a:lnTo>
                    <a:lnTo>
                      <a:pt x="7" y="179"/>
                    </a:lnTo>
                    <a:lnTo>
                      <a:pt x="9" y="178"/>
                    </a:lnTo>
                    <a:lnTo>
                      <a:pt x="9" y="178"/>
                    </a:lnTo>
                    <a:lnTo>
                      <a:pt x="25" y="155"/>
                    </a:lnTo>
                    <a:lnTo>
                      <a:pt x="39" y="133"/>
                    </a:lnTo>
                    <a:lnTo>
                      <a:pt x="66" y="86"/>
                    </a:lnTo>
                    <a:lnTo>
                      <a:pt x="66" y="86"/>
                    </a:lnTo>
                    <a:lnTo>
                      <a:pt x="77" y="65"/>
                    </a:lnTo>
                    <a:lnTo>
                      <a:pt x="87" y="45"/>
                    </a:lnTo>
                    <a:lnTo>
                      <a:pt x="93" y="35"/>
                    </a:lnTo>
                    <a:lnTo>
                      <a:pt x="98" y="26"/>
                    </a:lnTo>
                    <a:lnTo>
                      <a:pt x="105" y="17"/>
                    </a:lnTo>
                    <a:lnTo>
                      <a:pt x="113" y="8"/>
                    </a:lnTo>
                    <a:lnTo>
                      <a:pt x="113" y="8"/>
                    </a:lnTo>
                    <a:lnTo>
                      <a:pt x="114" y="7"/>
                    </a:lnTo>
                    <a:lnTo>
                      <a:pt x="115" y="4"/>
                    </a:lnTo>
                    <a:lnTo>
                      <a:pt x="114" y="2"/>
                    </a:lnTo>
                    <a:lnTo>
                      <a:pt x="113" y="1"/>
                    </a:lnTo>
                    <a:lnTo>
                      <a:pt x="112" y="0"/>
                    </a:lnTo>
                    <a:lnTo>
                      <a:pt x="110" y="0"/>
                    </a:lnTo>
                    <a:lnTo>
                      <a:pt x="107" y="0"/>
                    </a:lnTo>
                    <a:lnTo>
                      <a:pt x="106" y="1"/>
                    </a:lnTo>
                    <a:lnTo>
                      <a:pt x="106" y="1"/>
                    </a:lnTo>
                    <a:close/>
                  </a:path>
                </a:pathLst>
              </a:custGeom>
              <a:grpFill/>
              <a:ln w="9525">
                <a:solidFill>
                  <a:schemeClr val="accent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105" name="chenying0907 877"/>
              <p:cNvSpPr/>
              <p:nvPr/>
            </p:nvSpPr>
            <p:spPr bwMode="auto">
              <a:xfrm>
                <a:off x="4451350" y="1538288"/>
                <a:ext cx="58738" cy="96838"/>
              </a:xfrm>
              <a:custGeom>
                <a:avLst/>
                <a:gdLst/>
                <a:ahLst/>
                <a:cxnLst>
                  <a:cxn ang="0">
                    <a:pos x="104" y="2"/>
                  </a:cxn>
                  <a:cxn ang="0">
                    <a:pos x="104" y="2"/>
                  </a:cxn>
                  <a:cxn ang="0">
                    <a:pos x="100" y="8"/>
                  </a:cxn>
                  <a:cxn ang="0">
                    <a:pos x="94" y="14"/>
                  </a:cxn>
                  <a:cxn ang="0">
                    <a:pos x="89" y="20"/>
                  </a:cxn>
                  <a:cxn ang="0">
                    <a:pos x="86" y="23"/>
                  </a:cxn>
                  <a:cxn ang="0">
                    <a:pos x="85" y="27"/>
                  </a:cxn>
                  <a:cxn ang="0">
                    <a:pos x="85" y="27"/>
                  </a:cxn>
                  <a:cxn ang="0">
                    <a:pos x="80" y="41"/>
                  </a:cxn>
                  <a:cxn ang="0">
                    <a:pos x="73" y="54"/>
                  </a:cxn>
                  <a:cxn ang="0">
                    <a:pos x="58" y="79"/>
                  </a:cxn>
                  <a:cxn ang="0">
                    <a:pos x="58" y="79"/>
                  </a:cxn>
                  <a:cxn ang="0">
                    <a:pos x="29" y="128"/>
                  </a:cxn>
                  <a:cxn ang="0">
                    <a:pos x="14" y="153"/>
                  </a:cxn>
                  <a:cxn ang="0">
                    <a:pos x="0" y="177"/>
                  </a:cxn>
                  <a:cxn ang="0">
                    <a:pos x="0" y="177"/>
                  </a:cxn>
                  <a:cxn ang="0">
                    <a:pos x="0" y="179"/>
                  </a:cxn>
                  <a:cxn ang="0">
                    <a:pos x="0" y="181"/>
                  </a:cxn>
                  <a:cxn ang="0">
                    <a:pos x="1" y="183"/>
                  </a:cxn>
                  <a:cxn ang="0">
                    <a:pos x="2" y="184"/>
                  </a:cxn>
                  <a:cxn ang="0">
                    <a:pos x="5" y="185"/>
                  </a:cxn>
                  <a:cxn ang="0">
                    <a:pos x="7" y="184"/>
                  </a:cxn>
                  <a:cxn ang="0">
                    <a:pos x="8" y="183"/>
                  </a:cxn>
                  <a:cxn ang="0">
                    <a:pos x="8" y="183"/>
                  </a:cxn>
                  <a:cxn ang="0">
                    <a:pos x="11" y="178"/>
                  </a:cxn>
                  <a:cxn ang="0">
                    <a:pos x="15" y="175"/>
                  </a:cxn>
                  <a:cxn ang="0">
                    <a:pos x="15" y="175"/>
                  </a:cxn>
                  <a:cxn ang="0">
                    <a:pos x="17" y="173"/>
                  </a:cxn>
                  <a:cxn ang="0">
                    <a:pos x="18" y="171"/>
                  </a:cxn>
                  <a:cxn ang="0">
                    <a:pos x="18" y="168"/>
                  </a:cxn>
                  <a:cxn ang="0">
                    <a:pos x="17" y="167"/>
                  </a:cxn>
                  <a:cxn ang="0">
                    <a:pos x="17" y="167"/>
                  </a:cxn>
                  <a:cxn ang="0">
                    <a:pos x="39" y="129"/>
                  </a:cxn>
                  <a:cxn ang="0">
                    <a:pos x="63" y="91"/>
                  </a:cxn>
                  <a:cxn ang="0">
                    <a:pos x="63" y="91"/>
                  </a:cxn>
                  <a:cxn ang="0">
                    <a:pos x="76" y="69"/>
                  </a:cxn>
                  <a:cxn ang="0">
                    <a:pos x="82" y="58"/>
                  </a:cxn>
                  <a:cxn ang="0">
                    <a:pos x="89" y="45"/>
                  </a:cxn>
                  <a:cxn ang="0">
                    <a:pos x="89" y="45"/>
                  </a:cxn>
                  <a:cxn ang="0">
                    <a:pos x="94" y="35"/>
                  </a:cxn>
                  <a:cxn ang="0">
                    <a:pos x="100" y="25"/>
                  </a:cxn>
                  <a:cxn ang="0">
                    <a:pos x="112" y="7"/>
                  </a:cxn>
                  <a:cxn ang="0">
                    <a:pos x="112" y="7"/>
                  </a:cxn>
                  <a:cxn ang="0">
                    <a:pos x="113" y="5"/>
                  </a:cxn>
                  <a:cxn ang="0">
                    <a:pos x="113" y="3"/>
                  </a:cxn>
                  <a:cxn ang="0">
                    <a:pos x="112" y="2"/>
                  </a:cxn>
                  <a:cxn ang="0">
                    <a:pos x="111" y="1"/>
                  </a:cxn>
                  <a:cxn ang="0">
                    <a:pos x="109" y="0"/>
                  </a:cxn>
                  <a:cxn ang="0">
                    <a:pos x="107" y="0"/>
                  </a:cxn>
                  <a:cxn ang="0">
                    <a:pos x="106" y="1"/>
                  </a:cxn>
                  <a:cxn ang="0">
                    <a:pos x="104" y="2"/>
                  </a:cxn>
                  <a:cxn ang="0">
                    <a:pos x="104" y="2"/>
                  </a:cxn>
                </a:cxnLst>
                <a:rect l="0" t="0" r="r" b="b"/>
                <a:pathLst>
                  <a:path w="113" h="185">
                    <a:moveTo>
                      <a:pt x="104" y="2"/>
                    </a:moveTo>
                    <a:lnTo>
                      <a:pt x="104" y="2"/>
                    </a:lnTo>
                    <a:lnTo>
                      <a:pt x="100" y="8"/>
                    </a:lnTo>
                    <a:lnTo>
                      <a:pt x="94" y="14"/>
                    </a:lnTo>
                    <a:lnTo>
                      <a:pt x="89" y="20"/>
                    </a:lnTo>
                    <a:lnTo>
                      <a:pt x="86" y="23"/>
                    </a:lnTo>
                    <a:lnTo>
                      <a:pt x="85" y="27"/>
                    </a:lnTo>
                    <a:lnTo>
                      <a:pt x="85" y="27"/>
                    </a:lnTo>
                    <a:lnTo>
                      <a:pt x="80" y="41"/>
                    </a:lnTo>
                    <a:lnTo>
                      <a:pt x="73" y="54"/>
                    </a:lnTo>
                    <a:lnTo>
                      <a:pt x="58" y="79"/>
                    </a:lnTo>
                    <a:lnTo>
                      <a:pt x="58" y="79"/>
                    </a:lnTo>
                    <a:lnTo>
                      <a:pt x="29" y="128"/>
                    </a:lnTo>
                    <a:lnTo>
                      <a:pt x="14" y="153"/>
                    </a:lnTo>
                    <a:lnTo>
                      <a:pt x="0" y="177"/>
                    </a:lnTo>
                    <a:lnTo>
                      <a:pt x="0" y="177"/>
                    </a:lnTo>
                    <a:lnTo>
                      <a:pt x="0" y="179"/>
                    </a:lnTo>
                    <a:lnTo>
                      <a:pt x="0" y="181"/>
                    </a:lnTo>
                    <a:lnTo>
                      <a:pt x="1" y="183"/>
                    </a:lnTo>
                    <a:lnTo>
                      <a:pt x="2" y="184"/>
                    </a:lnTo>
                    <a:lnTo>
                      <a:pt x="5" y="185"/>
                    </a:lnTo>
                    <a:lnTo>
                      <a:pt x="7" y="184"/>
                    </a:lnTo>
                    <a:lnTo>
                      <a:pt x="8" y="183"/>
                    </a:lnTo>
                    <a:lnTo>
                      <a:pt x="8" y="183"/>
                    </a:lnTo>
                    <a:lnTo>
                      <a:pt x="11" y="178"/>
                    </a:lnTo>
                    <a:lnTo>
                      <a:pt x="15" y="175"/>
                    </a:lnTo>
                    <a:lnTo>
                      <a:pt x="15" y="175"/>
                    </a:lnTo>
                    <a:lnTo>
                      <a:pt x="17" y="173"/>
                    </a:lnTo>
                    <a:lnTo>
                      <a:pt x="18" y="171"/>
                    </a:lnTo>
                    <a:lnTo>
                      <a:pt x="18" y="168"/>
                    </a:lnTo>
                    <a:lnTo>
                      <a:pt x="17" y="167"/>
                    </a:lnTo>
                    <a:lnTo>
                      <a:pt x="17" y="167"/>
                    </a:lnTo>
                    <a:lnTo>
                      <a:pt x="39" y="129"/>
                    </a:lnTo>
                    <a:lnTo>
                      <a:pt x="63" y="91"/>
                    </a:lnTo>
                    <a:lnTo>
                      <a:pt x="63" y="91"/>
                    </a:lnTo>
                    <a:lnTo>
                      <a:pt x="76" y="69"/>
                    </a:lnTo>
                    <a:lnTo>
                      <a:pt x="82" y="58"/>
                    </a:lnTo>
                    <a:lnTo>
                      <a:pt x="89" y="45"/>
                    </a:lnTo>
                    <a:lnTo>
                      <a:pt x="89" y="45"/>
                    </a:lnTo>
                    <a:lnTo>
                      <a:pt x="94" y="35"/>
                    </a:lnTo>
                    <a:lnTo>
                      <a:pt x="100" y="25"/>
                    </a:lnTo>
                    <a:lnTo>
                      <a:pt x="112" y="7"/>
                    </a:lnTo>
                    <a:lnTo>
                      <a:pt x="112" y="7"/>
                    </a:lnTo>
                    <a:lnTo>
                      <a:pt x="113" y="5"/>
                    </a:lnTo>
                    <a:lnTo>
                      <a:pt x="113" y="3"/>
                    </a:lnTo>
                    <a:lnTo>
                      <a:pt x="112" y="2"/>
                    </a:lnTo>
                    <a:lnTo>
                      <a:pt x="111" y="1"/>
                    </a:lnTo>
                    <a:lnTo>
                      <a:pt x="109" y="0"/>
                    </a:lnTo>
                    <a:lnTo>
                      <a:pt x="107" y="0"/>
                    </a:lnTo>
                    <a:lnTo>
                      <a:pt x="106" y="1"/>
                    </a:lnTo>
                    <a:lnTo>
                      <a:pt x="104" y="2"/>
                    </a:lnTo>
                    <a:lnTo>
                      <a:pt x="104" y="2"/>
                    </a:lnTo>
                    <a:close/>
                  </a:path>
                </a:pathLst>
              </a:custGeom>
              <a:grpFill/>
              <a:ln w="9525">
                <a:solidFill>
                  <a:schemeClr val="accent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106" name="chenying0907 878"/>
              <p:cNvSpPr/>
              <p:nvPr/>
            </p:nvSpPr>
            <p:spPr bwMode="auto">
              <a:xfrm>
                <a:off x="4473575" y="1566863"/>
                <a:ext cx="66675" cy="101600"/>
              </a:xfrm>
              <a:custGeom>
                <a:avLst/>
                <a:gdLst/>
                <a:ahLst/>
                <a:cxnLst>
                  <a:cxn ang="0">
                    <a:pos x="119" y="4"/>
                  </a:cxn>
                  <a:cxn ang="0">
                    <a:pos x="119" y="4"/>
                  </a:cxn>
                  <a:cxn ang="0">
                    <a:pos x="118" y="9"/>
                  </a:cxn>
                  <a:cxn ang="0">
                    <a:pos x="116" y="13"/>
                  </a:cxn>
                  <a:cxn ang="0">
                    <a:pos x="111" y="22"/>
                  </a:cxn>
                  <a:cxn ang="0">
                    <a:pos x="99" y="40"/>
                  </a:cxn>
                  <a:cxn ang="0">
                    <a:pos x="99" y="40"/>
                  </a:cxn>
                  <a:cxn ang="0">
                    <a:pos x="91" y="51"/>
                  </a:cxn>
                  <a:cxn ang="0">
                    <a:pos x="83" y="61"/>
                  </a:cxn>
                  <a:cxn ang="0">
                    <a:pos x="74" y="73"/>
                  </a:cxn>
                  <a:cxn ang="0">
                    <a:pos x="67" y="84"/>
                  </a:cxn>
                  <a:cxn ang="0">
                    <a:pos x="67" y="84"/>
                  </a:cxn>
                  <a:cxn ang="0">
                    <a:pos x="34" y="134"/>
                  </a:cxn>
                  <a:cxn ang="0">
                    <a:pos x="18" y="159"/>
                  </a:cxn>
                  <a:cxn ang="0">
                    <a:pos x="1" y="183"/>
                  </a:cxn>
                  <a:cxn ang="0">
                    <a:pos x="1" y="183"/>
                  </a:cxn>
                  <a:cxn ang="0">
                    <a:pos x="0" y="184"/>
                  </a:cxn>
                  <a:cxn ang="0">
                    <a:pos x="0" y="186"/>
                  </a:cxn>
                  <a:cxn ang="0">
                    <a:pos x="1" y="188"/>
                  </a:cxn>
                  <a:cxn ang="0">
                    <a:pos x="2" y="190"/>
                  </a:cxn>
                  <a:cxn ang="0">
                    <a:pos x="4" y="190"/>
                  </a:cxn>
                  <a:cxn ang="0">
                    <a:pos x="6" y="190"/>
                  </a:cxn>
                  <a:cxn ang="0">
                    <a:pos x="7" y="190"/>
                  </a:cxn>
                  <a:cxn ang="0">
                    <a:pos x="9" y="187"/>
                  </a:cxn>
                  <a:cxn ang="0">
                    <a:pos x="9" y="187"/>
                  </a:cxn>
                  <a:cxn ang="0">
                    <a:pos x="27" y="161"/>
                  </a:cxn>
                  <a:cxn ang="0">
                    <a:pos x="44" y="135"/>
                  </a:cxn>
                  <a:cxn ang="0">
                    <a:pos x="81" y="81"/>
                  </a:cxn>
                  <a:cxn ang="0">
                    <a:pos x="81" y="81"/>
                  </a:cxn>
                  <a:cxn ang="0">
                    <a:pos x="88" y="71"/>
                  </a:cxn>
                  <a:cxn ang="0">
                    <a:pos x="96" y="59"/>
                  </a:cxn>
                  <a:cxn ang="0">
                    <a:pos x="103" y="49"/>
                  </a:cxn>
                  <a:cxn ang="0">
                    <a:pos x="111" y="38"/>
                  </a:cxn>
                  <a:cxn ang="0">
                    <a:pos x="111" y="38"/>
                  </a:cxn>
                  <a:cxn ang="0">
                    <a:pos x="121" y="23"/>
                  </a:cxn>
                  <a:cxn ang="0">
                    <a:pos x="125" y="15"/>
                  </a:cxn>
                  <a:cxn ang="0">
                    <a:pos x="128" y="7"/>
                  </a:cxn>
                  <a:cxn ang="0">
                    <a:pos x="128" y="7"/>
                  </a:cxn>
                  <a:cxn ang="0">
                    <a:pos x="128" y="5"/>
                  </a:cxn>
                  <a:cxn ang="0">
                    <a:pos x="127" y="3"/>
                  </a:cxn>
                  <a:cxn ang="0">
                    <a:pos x="124" y="0"/>
                  </a:cxn>
                  <a:cxn ang="0">
                    <a:pos x="123" y="0"/>
                  </a:cxn>
                  <a:cxn ang="0">
                    <a:pos x="121" y="0"/>
                  </a:cxn>
                  <a:cxn ang="0">
                    <a:pos x="120" y="3"/>
                  </a:cxn>
                  <a:cxn ang="0">
                    <a:pos x="119" y="4"/>
                  </a:cxn>
                  <a:cxn ang="0">
                    <a:pos x="119" y="4"/>
                  </a:cxn>
                </a:cxnLst>
                <a:rect l="0" t="0" r="r" b="b"/>
                <a:pathLst>
                  <a:path w="128" h="190">
                    <a:moveTo>
                      <a:pt x="119" y="4"/>
                    </a:moveTo>
                    <a:lnTo>
                      <a:pt x="119" y="4"/>
                    </a:lnTo>
                    <a:lnTo>
                      <a:pt x="118" y="9"/>
                    </a:lnTo>
                    <a:lnTo>
                      <a:pt x="116" y="13"/>
                    </a:lnTo>
                    <a:lnTo>
                      <a:pt x="111" y="22"/>
                    </a:lnTo>
                    <a:lnTo>
                      <a:pt x="99" y="40"/>
                    </a:lnTo>
                    <a:lnTo>
                      <a:pt x="99" y="40"/>
                    </a:lnTo>
                    <a:lnTo>
                      <a:pt x="91" y="51"/>
                    </a:lnTo>
                    <a:lnTo>
                      <a:pt x="83" y="61"/>
                    </a:lnTo>
                    <a:lnTo>
                      <a:pt x="74" y="73"/>
                    </a:lnTo>
                    <a:lnTo>
                      <a:pt x="67" y="84"/>
                    </a:lnTo>
                    <a:lnTo>
                      <a:pt x="67" y="84"/>
                    </a:lnTo>
                    <a:lnTo>
                      <a:pt x="34" y="134"/>
                    </a:lnTo>
                    <a:lnTo>
                      <a:pt x="18" y="159"/>
                    </a:lnTo>
                    <a:lnTo>
                      <a:pt x="1" y="183"/>
                    </a:lnTo>
                    <a:lnTo>
                      <a:pt x="1" y="183"/>
                    </a:lnTo>
                    <a:lnTo>
                      <a:pt x="0" y="184"/>
                    </a:lnTo>
                    <a:lnTo>
                      <a:pt x="0" y="186"/>
                    </a:lnTo>
                    <a:lnTo>
                      <a:pt x="1" y="188"/>
                    </a:lnTo>
                    <a:lnTo>
                      <a:pt x="2" y="190"/>
                    </a:lnTo>
                    <a:lnTo>
                      <a:pt x="4" y="190"/>
                    </a:lnTo>
                    <a:lnTo>
                      <a:pt x="6" y="190"/>
                    </a:lnTo>
                    <a:lnTo>
                      <a:pt x="7" y="190"/>
                    </a:lnTo>
                    <a:lnTo>
                      <a:pt x="9" y="187"/>
                    </a:lnTo>
                    <a:lnTo>
                      <a:pt x="9" y="187"/>
                    </a:lnTo>
                    <a:lnTo>
                      <a:pt x="27" y="161"/>
                    </a:lnTo>
                    <a:lnTo>
                      <a:pt x="44" y="135"/>
                    </a:lnTo>
                    <a:lnTo>
                      <a:pt x="81" y="81"/>
                    </a:lnTo>
                    <a:lnTo>
                      <a:pt x="81" y="81"/>
                    </a:lnTo>
                    <a:lnTo>
                      <a:pt x="88" y="71"/>
                    </a:lnTo>
                    <a:lnTo>
                      <a:pt x="96" y="59"/>
                    </a:lnTo>
                    <a:lnTo>
                      <a:pt x="103" y="49"/>
                    </a:lnTo>
                    <a:lnTo>
                      <a:pt x="111" y="38"/>
                    </a:lnTo>
                    <a:lnTo>
                      <a:pt x="111" y="38"/>
                    </a:lnTo>
                    <a:lnTo>
                      <a:pt x="121" y="23"/>
                    </a:lnTo>
                    <a:lnTo>
                      <a:pt x="125" y="15"/>
                    </a:lnTo>
                    <a:lnTo>
                      <a:pt x="128" y="7"/>
                    </a:lnTo>
                    <a:lnTo>
                      <a:pt x="128" y="7"/>
                    </a:lnTo>
                    <a:lnTo>
                      <a:pt x="128" y="5"/>
                    </a:lnTo>
                    <a:lnTo>
                      <a:pt x="127" y="3"/>
                    </a:lnTo>
                    <a:lnTo>
                      <a:pt x="124" y="0"/>
                    </a:lnTo>
                    <a:lnTo>
                      <a:pt x="123" y="0"/>
                    </a:lnTo>
                    <a:lnTo>
                      <a:pt x="121" y="0"/>
                    </a:lnTo>
                    <a:lnTo>
                      <a:pt x="120" y="3"/>
                    </a:lnTo>
                    <a:lnTo>
                      <a:pt x="119" y="4"/>
                    </a:lnTo>
                    <a:lnTo>
                      <a:pt x="119" y="4"/>
                    </a:lnTo>
                    <a:close/>
                  </a:path>
                </a:pathLst>
              </a:custGeom>
              <a:grpFill/>
              <a:ln w="9525">
                <a:solidFill>
                  <a:schemeClr val="accent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107" name="chenying0907 879"/>
              <p:cNvSpPr/>
              <p:nvPr/>
            </p:nvSpPr>
            <p:spPr bwMode="auto">
              <a:xfrm>
                <a:off x="4500563" y="1595438"/>
                <a:ext cx="76200" cy="107950"/>
              </a:xfrm>
              <a:custGeom>
                <a:avLst/>
                <a:gdLst/>
                <a:ahLst/>
                <a:cxnLst>
                  <a:cxn ang="0">
                    <a:pos x="133" y="2"/>
                  </a:cxn>
                  <a:cxn ang="0">
                    <a:pos x="133" y="2"/>
                  </a:cxn>
                  <a:cxn ang="0">
                    <a:pos x="116" y="23"/>
                  </a:cxn>
                  <a:cxn ang="0">
                    <a:pos x="100" y="45"/>
                  </a:cxn>
                  <a:cxn ang="0">
                    <a:pos x="100" y="45"/>
                  </a:cxn>
                  <a:cxn ang="0">
                    <a:pos x="81" y="70"/>
                  </a:cxn>
                  <a:cxn ang="0">
                    <a:pos x="72" y="84"/>
                  </a:cxn>
                  <a:cxn ang="0">
                    <a:pos x="63" y="96"/>
                  </a:cxn>
                  <a:cxn ang="0">
                    <a:pos x="63" y="96"/>
                  </a:cxn>
                  <a:cxn ang="0">
                    <a:pos x="53" y="107"/>
                  </a:cxn>
                  <a:cxn ang="0">
                    <a:pos x="44" y="119"/>
                  </a:cxn>
                  <a:cxn ang="0">
                    <a:pos x="36" y="131"/>
                  </a:cxn>
                  <a:cxn ang="0">
                    <a:pos x="29" y="144"/>
                  </a:cxn>
                  <a:cxn ang="0">
                    <a:pos x="0" y="196"/>
                  </a:cxn>
                  <a:cxn ang="0">
                    <a:pos x="0" y="196"/>
                  </a:cxn>
                  <a:cxn ang="0">
                    <a:pos x="0" y="198"/>
                  </a:cxn>
                  <a:cxn ang="0">
                    <a:pos x="0" y="201"/>
                  </a:cxn>
                  <a:cxn ang="0">
                    <a:pos x="1" y="202"/>
                  </a:cxn>
                  <a:cxn ang="0">
                    <a:pos x="2" y="203"/>
                  </a:cxn>
                  <a:cxn ang="0">
                    <a:pos x="4" y="204"/>
                  </a:cxn>
                  <a:cxn ang="0">
                    <a:pos x="5" y="204"/>
                  </a:cxn>
                  <a:cxn ang="0">
                    <a:pos x="7" y="203"/>
                  </a:cxn>
                  <a:cxn ang="0">
                    <a:pos x="8" y="202"/>
                  </a:cxn>
                  <a:cxn ang="0">
                    <a:pos x="8" y="202"/>
                  </a:cxn>
                  <a:cxn ang="0">
                    <a:pos x="25" y="173"/>
                  </a:cxn>
                  <a:cxn ang="0">
                    <a:pos x="41" y="145"/>
                  </a:cxn>
                  <a:cxn ang="0">
                    <a:pos x="60" y="117"/>
                  </a:cxn>
                  <a:cxn ang="0">
                    <a:pos x="79" y="91"/>
                  </a:cxn>
                  <a:cxn ang="0">
                    <a:pos x="79" y="91"/>
                  </a:cxn>
                  <a:cxn ang="0">
                    <a:pos x="86" y="81"/>
                  </a:cxn>
                  <a:cxn ang="0">
                    <a:pos x="94" y="70"/>
                  </a:cxn>
                  <a:cxn ang="0">
                    <a:pos x="108" y="50"/>
                  </a:cxn>
                  <a:cxn ang="0">
                    <a:pos x="108" y="50"/>
                  </a:cxn>
                  <a:cxn ang="0">
                    <a:pos x="125" y="28"/>
                  </a:cxn>
                  <a:cxn ang="0">
                    <a:pos x="141" y="6"/>
                  </a:cxn>
                  <a:cxn ang="0">
                    <a:pos x="141" y="6"/>
                  </a:cxn>
                  <a:cxn ang="0">
                    <a:pos x="142" y="5"/>
                  </a:cxn>
                  <a:cxn ang="0">
                    <a:pos x="141" y="3"/>
                  </a:cxn>
                  <a:cxn ang="0">
                    <a:pos x="141" y="1"/>
                  </a:cxn>
                  <a:cxn ang="0">
                    <a:pos x="139" y="0"/>
                  </a:cxn>
                  <a:cxn ang="0">
                    <a:pos x="136" y="0"/>
                  </a:cxn>
                  <a:cxn ang="0">
                    <a:pos x="134" y="0"/>
                  </a:cxn>
                  <a:cxn ang="0">
                    <a:pos x="133" y="2"/>
                  </a:cxn>
                  <a:cxn ang="0">
                    <a:pos x="133" y="2"/>
                  </a:cxn>
                </a:cxnLst>
                <a:rect l="0" t="0" r="r" b="b"/>
                <a:pathLst>
                  <a:path w="142" h="204">
                    <a:moveTo>
                      <a:pt x="133" y="2"/>
                    </a:moveTo>
                    <a:lnTo>
                      <a:pt x="133" y="2"/>
                    </a:lnTo>
                    <a:lnTo>
                      <a:pt x="116" y="23"/>
                    </a:lnTo>
                    <a:lnTo>
                      <a:pt x="100" y="45"/>
                    </a:lnTo>
                    <a:lnTo>
                      <a:pt x="100" y="45"/>
                    </a:lnTo>
                    <a:lnTo>
                      <a:pt x="81" y="70"/>
                    </a:lnTo>
                    <a:lnTo>
                      <a:pt x="72" y="84"/>
                    </a:lnTo>
                    <a:lnTo>
                      <a:pt x="63" y="96"/>
                    </a:lnTo>
                    <a:lnTo>
                      <a:pt x="63" y="96"/>
                    </a:lnTo>
                    <a:lnTo>
                      <a:pt x="53" y="107"/>
                    </a:lnTo>
                    <a:lnTo>
                      <a:pt x="44" y="119"/>
                    </a:lnTo>
                    <a:lnTo>
                      <a:pt x="36" y="131"/>
                    </a:lnTo>
                    <a:lnTo>
                      <a:pt x="29" y="144"/>
                    </a:lnTo>
                    <a:lnTo>
                      <a:pt x="0" y="196"/>
                    </a:lnTo>
                    <a:lnTo>
                      <a:pt x="0" y="196"/>
                    </a:lnTo>
                    <a:lnTo>
                      <a:pt x="0" y="198"/>
                    </a:lnTo>
                    <a:lnTo>
                      <a:pt x="0" y="201"/>
                    </a:lnTo>
                    <a:lnTo>
                      <a:pt x="1" y="202"/>
                    </a:lnTo>
                    <a:lnTo>
                      <a:pt x="2" y="203"/>
                    </a:lnTo>
                    <a:lnTo>
                      <a:pt x="4" y="204"/>
                    </a:lnTo>
                    <a:lnTo>
                      <a:pt x="5" y="204"/>
                    </a:lnTo>
                    <a:lnTo>
                      <a:pt x="7" y="203"/>
                    </a:lnTo>
                    <a:lnTo>
                      <a:pt x="8" y="202"/>
                    </a:lnTo>
                    <a:lnTo>
                      <a:pt x="8" y="202"/>
                    </a:lnTo>
                    <a:lnTo>
                      <a:pt x="25" y="173"/>
                    </a:lnTo>
                    <a:lnTo>
                      <a:pt x="41" y="145"/>
                    </a:lnTo>
                    <a:lnTo>
                      <a:pt x="60" y="117"/>
                    </a:lnTo>
                    <a:lnTo>
                      <a:pt x="79" y="91"/>
                    </a:lnTo>
                    <a:lnTo>
                      <a:pt x="79" y="91"/>
                    </a:lnTo>
                    <a:lnTo>
                      <a:pt x="86" y="81"/>
                    </a:lnTo>
                    <a:lnTo>
                      <a:pt x="94" y="70"/>
                    </a:lnTo>
                    <a:lnTo>
                      <a:pt x="108" y="50"/>
                    </a:lnTo>
                    <a:lnTo>
                      <a:pt x="108" y="50"/>
                    </a:lnTo>
                    <a:lnTo>
                      <a:pt x="125" y="28"/>
                    </a:lnTo>
                    <a:lnTo>
                      <a:pt x="141" y="6"/>
                    </a:lnTo>
                    <a:lnTo>
                      <a:pt x="141" y="6"/>
                    </a:lnTo>
                    <a:lnTo>
                      <a:pt x="142" y="5"/>
                    </a:lnTo>
                    <a:lnTo>
                      <a:pt x="141" y="3"/>
                    </a:lnTo>
                    <a:lnTo>
                      <a:pt x="141" y="1"/>
                    </a:lnTo>
                    <a:lnTo>
                      <a:pt x="139" y="0"/>
                    </a:lnTo>
                    <a:lnTo>
                      <a:pt x="136" y="0"/>
                    </a:lnTo>
                    <a:lnTo>
                      <a:pt x="134" y="0"/>
                    </a:lnTo>
                    <a:lnTo>
                      <a:pt x="133" y="2"/>
                    </a:lnTo>
                    <a:lnTo>
                      <a:pt x="133" y="2"/>
                    </a:lnTo>
                    <a:close/>
                  </a:path>
                </a:pathLst>
              </a:custGeom>
              <a:grpFill/>
              <a:ln w="9525">
                <a:solidFill>
                  <a:schemeClr val="accent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108" name="chenying0907 880"/>
              <p:cNvSpPr/>
              <p:nvPr/>
            </p:nvSpPr>
            <p:spPr bwMode="auto">
              <a:xfrm>
                <a:off x="4510088" y="1630363"/>
                <a:ext cx="80963" cy="125413"/>
              </a:xfrm>
              <a:custGeom>
                <a:avLst/>
                <a:gdLst/>
                <a:ahLst/>
                <a:cxnLst>
                  <a:cxn ang="0">
                    <a:pos x="143" y="2"/>
                  </a:cxn>
                  <a:cxn ang="0">
                    <a:pos x="143" y="2"/>
                  </a:cxn>
                  <a:cxn ang="0">
                    <a:pos x="110" y="58"/>
                  </a:cxn>
                  <a:cxn ang="0">
                    <a:pos x="77" y="114"/>
                  </a:cxn>
                  <a:cxn ang="0">
                    <a:pos x="77" y="114"/>
                  </a:cxn>
                  <a:cxn ang="0">
                    <a:pos x="58" y="143"/>
                  </a:cxn>
                  <a:cxn ang="0">
                    <a:pos x="39" y="172"/>
                  </a:cxn>
                  <a:cxn ang="0">
                    <a:pos x="20" y="201"/>
                  </a:cxn>
                  <a:cxn ang="0">
                    <a:pos x="1" y="230"/>
                  </a:cxn>
                  <a:cxn ang="0">
                    <a:pos x="1" y="230"/>
                  </a:cxn>
                  <a:cxn ang="0">
                    <a:pos x="0" y="232"/>
                  </a:cxn>
                  <a:cxn ang="0">
                    <a:pos x="0" y="234"/>
                  </a:cxn>
                  <a:cxn ang="0">
                    <a:pos x="1" y="235"/>
                  </a:cxn>
                  <a:cxn ang="0">
                    <a:pos x="2" y="236"/>
                  </a:cxn>
                  <a:cxn ang="0">
                    <a:pos x="4" y="237"/>
                  </a:cxn>
                  <a:cxn ang="0">
                    <a:pos x="7" y="237"/>
                  </a:cxn>
                  <a:cxn ang="0">
                    <a:pos x="8" y="236"/>
                  </a:cxn>
                  <a:cxn ang="0">
                    <a:pos x="10" y="235"/>
                  </a:cxn>
                  <a:cxn ang="0">
                    <a:pos x="10" y="235"/>
                  </a:cxn>
                  <a:cxn ang="0">
                    <a:pos x="44" y="180"/>
                  </a:cxn>
                  <a:cxn ang="0">
                    <a:pos x="62" y="152"/>
                  </a:cxn>
                  <a:cxn ang="0">
                    <a:pos x="80" y="125"/>
                  </a:cxn>
                  <a:cxn ang="0">
                    <a:pos x="80" y="125"/>
                  </a:cxn>
                  <a:cxn ang="0">
                    <a:pos x="99" y="96"/>
                  </a:cxn>
                  <a:cxn ang="0">
                    <a:pos x="117" y="67"/>
                  </a:cxn>
                  <a:cxn ang="0">
                    <a:pos x="134" y="36"/>
                  </a:cxn>
                  <a:cxn ang="0">
                    <a:pos x="151" y="8"/>
                  </a:cxn>
                  <a:cxn ang="0">
                    <a:pos x="151" y="8"/>
                  </a:cxn>
                  <a:cxn ang="0">
                    <a:pos x="152" y="5"/>
                  </a:cxn>
                  <a:cxn ang="0">
                    <a:pos x="152" y="3"/>
                  </a:cxn>
                  <a:cxn ang="0">
                    <a:pos x="151" y="2"/>
                  </a:cxn>
                  <a:cxn ang="0">
                    <a:pos x="150" y="1"/>
                  </a:cxn>
                  <a:cxn ang="0">
                    <a:pos x="148" y="0"/>
                  </a:cxn>
                  <a:cxn ang="0">
                    <a:pos x="146" y="0"/>
                  </a:cxn>
                  <a:cxn ang="0">
                    <a:pos x="145" y="1"/>
                  </a:cxn>
                  <a:cxn ang="0">
                    <a:pos x="143" y="2"/>
                  </a:cxn>
                  <a:cxn ang="0">
                    <a:pos x="143" y="2"/>
                  </a:cxn>
                </a:cxnLst>
                <a:rect l="0" t="0" r="r" b="b"/>
                <a:pathLst>
                  <a:path w="152" h="237">
                    <a:moveTo>
                      <a:pt x="143" y="2"/>
                    </a:moveTo>
                    <a:lnTo>
                      <a:pt x="143" y="2"/>
                    </a:lnTo>
                    <a:lnTo>
                      <a:pt x="110" y="58"/>
                    </a:lnTo>
                    <a:lnTo>
                      <a:pt x="77" y="114"/>
                    </a:lnTo>
                    <a:lnTo>
                      <a:pt x="77" y="114"/>
                    </a:lnTo>
                    <a:lnTo>
                      <a:pt x="58" y="143"/>
                    </a:lnTo>
                    <a:lnTo>
                      <a:pt x="39" y="172"/>
                    </a:lnTo>
                    <a:lnTo>
                      <a:pt x="20" y="201"/>
                    </a:lnTo>
                    <a:lnTo>
                      <a:pt x="1" y="230"/>
                    </a:lnTo>
                    <a:lnTo>
                      <a:pt x="1" y="230"/>
                    </a:lnTo>
                    <a:lnTo>
                      <a:pt x="0" y="232"/>
                    </a:lnTo>
                    <a:lnTo>
                      <a:pt x="0" y="234"/>
                    </a:lnTo>
                    <a:lnTo>
                      <a:pt x="1" y="235"/>
                    </a:lnTo>
                    <a:lnTo>
                      <a:pt x="2" y="236"/>
                    </a:lnTo>
                    <a:lnTo>
                      <a:pt x="4" y="237"/>
                    </a:lnTo>
                    <a:lnTo>
                      <a:pt x="7" y="237"/>
                    </a:lnTo>
                    <a:lnTo>
                      <a:pt x="8" y="236"/>
                    </a:lnTo>
                    <a:lnTo>
                      <a:pt x="10" y="235"/>
                    </a:lnTo>
                    <a:lnTo>
                      <a:pt x="10" y="235"/>
                    </a:lnTo>
                    <a:lnTo>
                      <a:pt x="44" y="180"/>
                    </a:lnTo>
                    <a:lnTo>
                      <a:pt x="62" y="152"/>
                    </a:lnTo>
                    <a:lnTo>
                      <a:pt x="80" y="125"/>
                    </a:lnTo>
                    <a:lnTo>
                      <a:pt x="80" y="125"/>
                    </a:lnTo>
                    <a:lnTo>
                      <a:pt x="99" y="96"/>
                    </a:lnTo>
                    <a:lnTo>
                      <a:pt x="117" y="67"/>
                    </a:lnTo>
                    <a:lnTo>
                      <a:pt x="134" y="36"/>
                    </a:lnTo>
                    <a:lnTo>
                      <a:pt x="151" y="8"/>
                    </a:lnTo>
                    <a:lnTo>
                      <a:pt x="151" y="8"/>
                    </a:lnTo>
                    <a:lnTo>
                      <a:pt x="152" y="5"/>
                    </a:lnTo>
                    <a:lnTo>
                      <a:pt x="152" y="3"/>
                    </a:lnTo>
                    <a:lnTo>
                      <a:pt x="151" y="2"/>
                    </a:lnTo>
                    <a:lnTo>
                      <a:pt x="150" y="1"/>
                    </a:lnTo>
                    <a:lnTo>
                      <a:pt x="148" y="0"/>
                    </a:lnTo>
                    <a:lnTo>
                      <a:pt x="146" y="0"/>
                    </a:lnTo>
                    <a:lnTo>
                      <a:pt x="145" y="1"/>
                    </a:lnTo>
                    <a:lnTo>
                      <a:pt x="143" y="2"/>
                    </a:lnTo>
                    <a:lnTo>
                      <a:pt x="143" y="2"/>
                    </a:lnTo>
                    <a:close/>
                  </a:path>
                </a:pathLst>
              </a:custGeom>
              <a:grpFill/>
              <a:ln w="9525">
                <a:solidFill>
                  <a:schemeClr val="accent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109" name="chenying0907 881"/>
              <p:cNvSpPr/>
              <p:nvPr/>
            </p:nvSpPr>
            <p:spPr bwMode="auto">
              <a:xfrm>
                <a:off x="4525963" y="1682750"/>
                <a:ext cx="73025" cy="115888"/>
              </a:xfrm>
              <a:custGeom>
                <a:avLst/>
                <a:gdLst/>
                <a:ahLst/>
                <a:cxnLst>
                  <a:cxn ang="0">
                    <a:pos x="129" y="2"/>
                  </a:cxn>
                  <a:cxn ang="0">
                    <a:pos x="129" y="2"/>
                  </a:cxn>
                  <a:cxn ang="0">
                    <a:pos x="112" y="29"/>
                  </a:cxn>
                  <a:cxn ang="0">
                    <a:pos x="94" y="56"/>
                  </a:cxn>
                  <a:cxn ang="0">
                    <a:pos x="78" y="84"/>
                  </a:cxn>
                  <a:cxn ang="0">
                    <a:pos x="63" y="112"/>
                  </a:cxn>
                  <a:cxn ang="0">
                    <a:pos x="63" y="112"/>
                  </a:cxn>
                  <a:cxn ang="0">
                    <a:pos x="54" y="129"/>
                  </a:cxn>
                  <a:cxn ang="0">
                    <a:pos x="45" y="144"/>
                  </a:cxn>
                  <a:cxn ang="0">
                    <a:pos x="25" y="175"/>
                  </a:cxn>
                  <a:cxn ang="0">
                    <a:pos x="25" y="175"/>
                  </a:cxn>
                  <a:cxn ang="0">
                    <a:pos x="19" y="184"/>
                  </a:cxn>
                  <a:cxn ang="0">
                    <a:pos x="12" y="194"/>
                  </a:cxn>
                  <a:cxn ang="0">
                    <a:pos x="6" y="202"/>
                  </a:cxn>
                  <a:cxn ang="0">
                    <a:pos x="1" y="212"/>
                  </a:cxn>
                  <a:cxn ang="0">
                    <a:pos x="1" y="212"/>
                  </a:cxn>
                  <a:cxn ang="0">
                    <a:pos x="0" y="214"/>
                  </a:cxn>
                  <a:cxn ang="0">
                    <a:pos x="1" y="216"/>
                  </a:cxn>
                  <a:cxn ang="0">
                    <a:pos x="2" y="217"/>
                  </a:cxn>
                  <a:cxn ang="0">
                    <a:pos x="4" y="218"/>
                  </a:cxn>
                  <a:cxn ang="0">
                    <a:pos x="7" y="218"/>
                  </a:cxn>
                  <a:cxn ang="0">
                    <a:pos x="9" y="217"/>
                  </a:cxn>
                  <a:cxn ang="0">
                    <a:pos x="11" y="215"/>
                  </a:cxn>
                  <a:cxn ang="0">
                    <a:pos x="11" y="215"/>
                  </a:cxn>
                  <a:cxn ang="0">
                    <a:pos x="13" y="209"/>
                  </a:cxn>
                  <a:cxn ang="0">
                    <a:pos x="16" y="204"/>
                  </a:cxn>
                  <a:cxn ang="0">
                    <a:pos x="23" y="194"/>
                  </a:cxn>
                  <a:cxn ang="0">
                    <a:pos x="31" y="182"/>
                  </a:cxn>
                  <a:cxn ang="0">
                    <a:pos x="38" y="172"/>
                  </a:cxn>
                  <a:cxn ang="0">
                    <a:pos x="38" y="172"/>
                  </a:cxn>
                  <a:cxn ang="0">
                    <a:pos x="71" y="117"/>
                  </a:cxn>
                  <a:cxn ang="0">
                    <a:pos x="71" y="117"/>
                  </a:cxn>
                  <a:cxn ang="0">
                    <a:pos x="103" y="61"/>
                  </a:cxn>
                  <a:cxn ang="0">
                    <a:pos x="120" y="35"/>
                  </a:cxn>
                  <a:cxn ang="0">
                    <a:pos x="138" y="8"/>
                  </a:cxn>
                  <a:cxn ang="0">
                    <a:pos x="138" y="8"/>
                  </a:cxn>
                  <a:cxn ang="0">
                    <a:pos x="139" y="6"/>
                  </a:cxn>
                  <a:cxn ang="0">
                    <a:pos x="139" y="5"/>
                  </a:cxn>
                  <a:cxn ang="0">
                    <a:pos x="138" y="2"/>
                  </a:cxn>
                  <a:cxn ang="0">
                    <a:pos x="137" y="1"/>
                  </a:cxn>
                  <a:cxn ang="0">
                    <a:pos x="132" y="0"/>
                  </a:cxn>
                  <a:cxn ang="0">
                    <a:pos x="131" y="1"/>
                  </a:cxn>
                  <a:cxn ang="0">
                    <a:pos x="129" y="2"/>
                  </a:cxn>
                  <a:cxn ang="0">
                    <a:pos x="129" y="2"/>
                  </a:cxn>
                </a:cxnLst>
                <a:rect l="0" t="0" r="r" b="b"/>
                <a:pathLst>
                  <a:path w="139" h="218">
                    <a:moveTo>
                      <a:pt x="129" y="2"/>
                    </a:moveTo>
                    <a:lnTo>
                      <a:pt x="129" y="2"/>
                    </a:lnTo>
                    <a:lnTo>
                      <a:pt x="112" y="29"/>
                    </a:lnTo>
                    <a:lnTo>
                      <a:pt x="94" y="56"/>
                    </a:lnTo>
                    <a:lnTo>
                      <a:pt x="78" y="84"/>
                    </a:lnTo>
                    <a:lnTo>
                      <a:pt x="63" y="112"/>
                    </a:lnTo>
                    <a:lnTo>
                      <a:pt x="63" y="112"/>
                    </a:lnTo>
                    <a:lnTo>
                      <a:pt x="54" y="129"/>
                    </a:lnTo>
                    <a:lnTo>
                      <a:pt x="45" y="144"/>
                    </a:lnTo>
                    <a:lnTo>
                      <a:pt x="25" y="175"/>
                    </a:lnTo>
                    <a:lnTo>
                      <a:pt x="25" y="175"/>
                    </a:lnTo>
                    <a:lnTo>
                      <a:pt x="19" y="184"/>
                    </a:lnTo>
                    <a:lnTo>
                      <a:pt x="12" y="194"/>
                    </a:lnTo>
                    <a:lnTo>
                      <a:pt x="6" y="202"/>
                    </a:lnTo>
                    <a:lnTo>
                      <a:pt x="1" y="212"/>
                    </a:lnTo>
                    <a:lnTo>
                      <a:pt x="1" y="212"/>
                    </a:lnTo>
                    <a:lnTo>
                      <a:pt x="0" y="214"/>
                    </a:lnTo>
                    <a:lnTo>
                      <a:pt x="1" y="216"/>
                    </a:lnTo>
                    <a:lnTo>
                      <a:pt x="2" y="217"/>
                    </a:lnTo>
                    <a:lnTo>
                      <a:pt x="4" y="218"/>
                    </a:lnTo>
                    <a:lnTo>
                      <a:pt x="7" y="218"/>
                    </a:lnTo>
                    <a:lnTo>
                      <a:pt x="9" y="217"/>
                    </a:lnTo>
                    <a:lnTo>
                      <a:pt x="11" y="215"/>
                    </a:lnTo>
                    <a:lnTo>
                      <a:pt x="11" y="215"/>
                    </a:lnTo>
                    <a:lnTo>
                      <a:pt x="13" y="209"/>
                    </a:lnTo>
                    <a:lnTo>
                      <a:pt x="16" y="204"/>
                    </a:lnTo>
                    <a:lnTo>
                      <a:pt x="23" y="194"/>
                    </a:lnTo>
                    <a:lnTo>
                      <a:pt x="31" y="182"/>
                    </a:lnTo>
                    <a:lnTo>
                      <a:pt x="38" y="172"/>
                    </a:lnTo>
                    <a:lnTo>
                      <a:pt x="38" y="172"/>
                    </a:lnTo>
                    <a:lnTo>
                      <a:pt x="71" y="117"/>
                    </a:lnTo>
                    <a:lnTo>
                      <a:pt x="71" y="117"/>
                    </a:lnTo>
                    <a:lnTo>
                      <a:pt x="103" y="61"/>
                    </a:lnTo>
                    <a:lnTo>
                      <a:pt x="120" y="35"/>
                    </a:lnTo>
                    <a:lnTo>
                      <a:pt x="138" y="8"/>
                    </a:lnTo>
                    <a:lnTo>
                      <a:pt x="138" y="8"/>
                    </a:lnTo>
                    <a:lnTo>
                      <a:pt x="139" y="6"/>
                    </a:lnTo>
                    <a:lnTo>
                      <a:pt x="139" y="5"/>
                    </a:lnTo>
                    <a:lnTo>
                      <a:pt x="138" y="2"/>
                    </a:lnTo>
                    <a:lnTo>
                      <a:pt x="137" y="1"/>
                    </a:lnTo>
                    <a:lnTo>
                      <a:pt x="132" y="0"/>
                    </a:lnTo>
                    <a:lnTo>
                      <a:pt x="131" y="1"/>
                    </a:lnTo>
                    <a:lnTo>
                      <a:pt x="129" y="2"/>
                    </a:lnTo>
                    <a:lnTo>
                      <a:pt x="129" y="2"/>
                    </a:lnTo>
                    <a:close/>
                  </a:path>
                </a:pathLst>
              </a:custGeom>
              <a:grpFill/>
              <a:ln w="9525">
                <a:solidFill>
                  <a:schemeClr val="accent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110" name="chenying0907 882"/>
              <p:cNvSpPr/>
              <p:nvPr/>
            </p:nvSpPr>
            <p:spPr bwMode="auto">
              <a:xfrm>
                <a:off x="4548188" y="1728788"/>
                <a:ext cx="57150" cy="90488"/>
              </a:xfrm>
              <a:custGeom>
                <a:avLst/>
                <a:gdLst/>
                <a:ahLst/>
                <a:cxnLst>
                  <a:cxn ang="0">
                    <a:pos x="100" y="2"/>
                  </a:cxn>
                  <a:cxn ang="0">
                    <a:pos x="100" y="2"/>
                  </a:cxn>
                  <a:cxn ang="0">
                    <a:pos x="94" y="12"/>
                  </a:cxn>
                  <a:cxn ang="0">
                    <a:pos x="85" y="20"/>
                  </a:cxn>
                  <a:cxn ang="0">
                    <a:pos x="79" y="28"/>
                  </a:cxn>
                  <a:cxn ang="0">
                    <a:pos x="73" y="37"/>
                  </a:cxn>
                  <a:cxn ang="0">
                    <a:pos x="73" y="37"/>
                  </a:cxn>
                  <a:cxn ang="0">
                    <a:pos x="63" y="58"/>
                  </a:cxn>
                  <a:cxn ang="0">
                    <a:pos x="51" y="79"/>
                  </a:cxn>
                  <a:cxn ang="0">
                    <a:pos x="51" y="79"/>
                  </a:cxn>
                  <a:cxn ang="0">
                    <a:pos x="26" y="122"/>
                  </a:cxn>
                  <a:cxn ang="0">
                    <a:pos x="14" y="143"/>
                  </a:cxn>
                  <a:cxn ang="0">
                    <a:pos x="0" y="163"/>
                  </a:cxn>
                  <a:cxn ang="0">
                    <a:pos x="0" y="163"/>
                  </a:cxn>
                  <a:cxn ang="0">
                    <a:pos x="0" y="165"/>
                  </a:cxn>
                  <a:cxn ang="0">
                    <a:pos x="0" y="166"/>
                  </a:cxn>
                  <a:cxn ang="0">
                    <a:pos x="1" y="169"/>
                  </a:cxn>
                  <a:cxn ang="0">
                    <a:pos x="2" y="170"/>
                  </a:cxn>
                  <a:cxn ang="0">
                    <a:pos x="5" y="171"/>
                  </a:cxn>
                  <a:cxn ang="0">
                    <a:pos x="7" y="170"/>
                  </a:cxn>
                  <a:cxn ang="0">
                    <a:pos x="8" y="169"/>
                  </a:cxn>
                  <a:cxn ang="0">
                    <a:pos x="8" y="169"/>
                  </a:cxn>
                  <a:cxn ang="0">
                    <a:pos x="20" y="149"/>
                  </a:cxn>
                  <a:cxn ang="0">
                    <a:pos x="32" y="129"/>
                  </a:cxn>
                  <a:cxn ang="0">
                    <a:pos x="43" y="110"/>
                  </a:cxn>
                  <a:cxn ang="0">
                    <a:pos x="55" y="91"/>
                  </a:cxn>
                  <a:cxn ang="0">
                    <a:pos x="55" y="91"/>
                  </a:cxn>
                  <a:cxn ang="0">
                    <a:pos x="62" y="81"/>
                  </a:cxn>
                  <a:cxn ang="0">
                    <a:pos x="68" y="70"/>
                  </a:cxn>
                  <a:cxn ang="0">
                    <a:pos x="78" y="49"/>
                  </a:cxn>
                  <a:cxn ang="0">
                    <a:pos x="78" y="49"/>
                  </a:cxn>
                  <a:cxn ang="0">
                    <a:pos x="81" y="43"/>
                  </a:cxn>
                  <a:cxn ang="0">
                    <a:pos x="84" y="37"/>
                  </a:cxn>
                  <a:cxn ang="0">
                    <a:pos x="93" y="27"/>
                  </a:cxn>
                  <a:cxn ang="0">
                    <a:pos x="101" y="18"/>
                  </a:cxn>
                  <a:cxn ang="0">
                    <a:pos x="108" y="7"/>
                  </a:cxn>
                  <a:cxn ang="0">
                    <a:pos x="108" y="7"/>
                  </a:cxn>
                  <a:cxn ang="0">
                    <a:pos x="108" y="5"/>
                  </a:cxn>
                  <a:cxn ang="0">
                    <a:pos x="108" y="3"/>
                  </a:cxn>
                  <a:cxn ang="0">
                    <a:pos x="107" y="2"/>
                  </a:cxn>
                  <a:cxn ang="0">
                    <a:pos x="106" y="0"/>
                  </a:cxn>
                  <a:cxn ang="0">
                    <a:pos x="105" y="0"/>
                  </a:cxn>
                  <a:cxn ang="0">
                    <a:pos x="103" y="0"/>
                  </a:cxn>
                  <a:cxn ang="0">
                    <a:pos x="101" y="1"/>
                  </a:cxn>
                  <a:cxn ang="0">
                    <a:pos x="100" y="2"/>
                  </a:cxn>
                  <a:cxn ang="0">
                    <a:pos x="100" y="2"/>
                  </a:cxn>
                </a:cxnLst>
                <a:rect l="0" t="0" r="r" b="b"/>
                <a:pathLst>
                  <a:path w="108" h="171">
                    <a:moveTo>
                      <a:pt x="100" y="2"/>
                    </a:moveTo>
                    <a:lnTo>
                      <a:pt x="100" y="2"/>
                    </a:lnTo>
                    <a:lnTo>
                      <a:pt x="94" y="12"/>
                    </a:lnTo>
                    <a:lnTo>
                      <a:pt x="85" y="20"/>
                    </a:lnTo>
                    <a:lnTo>
                      <a:pt x="79" y="28"/>
                    </a:lnTo>
                    <a:lnTo>
                      <a:pt x="73" y="37"/>
                    </a:lnTo>
                    <a:lnTo>
                      <a:pt x="73" y="37"/>
                    </a:lnTo>
                    <a:lnTo>
                      <a:pt x="63" y="58"/>
                    </a:lnTo>
                    <a:lnTo>
                      <a:pt x="51" y="79"/>
                    </a:lnTo>
                    <a:lnTo>
                      <a:pt x="51" y="79"/>
                    </a:lnTo>
                    <a:lnTo>
                      <a:pt x="26" y="122"/>
                    </a:lnTo>
                    <a:lnTo>
                      <a:pt x="14" y="143"/>
                    </a:lnTo>
                    <a:lnTo>
                      <a:pt x="0" y="163"/>
                    </a:lnTo>
                    <a:lnTo>
                      <a:pt x="0" y="163"/>
                    </a:lnTo>
                    <a:lnTo>
                      <a:pt x="0" y="165"/>
                    </a:lnTo>
                    <a:lnTo>
                      <a:pt x="0" y="166"/>
                    </a:lnTo>
                    <a:lnTo>
                      <a:pt x="1" y="169"/>
                    </a:lnTo>
                    <a:lnTo>
                      <a:pt x="2" y="170"/>
                    </a:lnTo>
                    <a:lnTo>
                      <a:pt x="5" y="171"/>
                    </a:lnTo>
                    <a:lnTo>
                      <a:pt x="7" y="170"/>
                    </a:lnTo>
                    <a:lnTo>
                      <a:pt x="8" y="169"/>
                    </a:lnTo>
                    <a:lnTo>
                      <a:pt x="8" y="169"/>
                    </a:lnTo>
                    <a:lnTo>
                      <a:pt x="20" y="149"/>
                    </a:lnTo>
                    <a:lnTo>
                      <a:pt x="32" y="129"/>
                    </a:lnTo>
                    <a:lnTo>
                      <a:pt x="43" y="110"/>
                    </a:lnTo>
                    <a:lnTo>
                      <a:pt x="55" y="91"/>
                    </a:lnTo>
                    <a:lnTo>
                      <a:pt x="55" y="91"/>
                    </a:lnTo>
                    <a:lnTo>
                      <a:pt x="62" y="81"/>
                    </a:lnTo>
                    <a:lnTo>
                      <a:pt x="68" y="70"/>
                    </a:lnTo>
                    <a:lnTo>
                      <a:pt x="78" y="49"/>
                    </a:lnTo>
                    <a:lnTo>
                      <a:pt x="78" y="49"/>
                    </a:lnTo>
                    <a:lnTo>
                      <a:pt x="81" y="43"/>
                    </a:lnTo>
                    <a:lnTo>
                      <a:pt x="84" y="37"/>
                    </a:lnTo>
                    <a:lnTo>
                      <a:pt x="93" y="27"/>
                    </a:lnTo>
                    <a:lnTo>
                      <a:pt x="101" y="18"/>
                    </a:lnTo>
                    <a:lnTo>
                      <a:pt x="108" y="7"/>
                    </a:lnTo>
                    <a:lnTo>
                      <a:pt x="108" y="7"/>
                    </a:lnTo>
                    <a:lnTo>
                      <a:pt x="108" y="5"/>
                    </a:lnTo>
                    <a:lnTo>
                      <a:pt x="108" y="3"/>
                    </a:lnTo>
                    <a:lnTo>
                      <a:pt x="107" y="2"/>
                    </a:lnTo>
                    <a:lnTo>
                      <a:pt x="106" y="0"/>
                    </a:lnTo>
                    <a:lnTo>
                      <a:pt x="105" y="0"/>
                    </a:lnTo>
                    <a:lnTo>
                      <a:pt x="103" y="0"/>
                    </a:lnTo>
                    <a:lnTo>
                      <a:pt x="101" y="1"/>
                    </a:lnTo>
                    <a:lnTo>
                      <a:pt x="100" y="2"/>
                    </a:lnTo>
                    <a:lnTo>
                      <a:pt x="100" y="2"/>
                    </a:lnTo>
                    <a:close/>
                  </a:path>
                </a:pathLst>
              </a:custGeom>
              <a:grpFill/>
              <a:ln w="9525">
                <a:solidFill>
                  <a:schemeClr val="accent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111" name="chenying0907 883"/>
              <p:cNvSpPr/>
              <p:nvPr/>
            </p:nvSpPr>
            <p:spPr bwMode="auto">
              <a:xfrm>
                <a:off x="4575175" y="1773238"/>
                <a:ext cx="30163" cy="47625"/>
              </a:xfrm>
              <a:custGeom>
                <a:avLst/>
                <a:gdLst/>
                <a:ahLst/>
                <a:cxnLst>
                  <a:cxn ang="0">
                    <a:pos x="57" y="4"/>
                  </a:cxn>
                  <a:cxn ang="0">
                    <a:pos x="57" y="3"/>
                  </a:cxn>
                  <a:cxn ang="0">
                    <a:pos x="57" y="3"/>
                  </a:cxn>
                  <a:cxn ang="0">
                    <a:pos x="56" y="1"/>
                  </a:cxn>
                  <a:cxn ang="0">
                    <a:pos x="54" y="0"/>
                  </a:cxn>
                  <a:cxn ang="0">
                    <a:pos x="51" y="0"/>
                  </a:cxn>
                  <a:cxn ang="0">
                    <a:pos x="49" y="1"/>
                  </a:cxn>
                  <a:cxn ang="0">
                    <a:pos x="49" y="1"/>
                  </a:cxn>
                  <a:cxn ang="0">
                    <a:pos x="45" y="6"/>
                  </a:cxn>
                  <a:cxn ang="0">
                    <a:pos x="41" y="11"/>
                  </a:cxn>
                  <a:cxn ang="0">
                    <a:pos x="34" y="23"/>
                  </a:cxn>
                  <a:cxn ang="0">
                    <a:pos x="34" y="23"/>
                  </a:cxn>
                  <a:cxn ang="0">
                    <a:pos x="27" y="38"/>
                  </a:cxn>
                  <a:cxn ang="0">
                    <a:pos x="19" y="54"/>
                  </a:cxn>
                  <a:cxn ang="0">
                    <a:pos x="1" y="84"/>
                  </a:cxn>
                  <a:cxn ang="0">
                    <a:pos x="1" y="84"/>
                  </a:cxn>
                  <a:cxn ang="0">
                    <a:pos x="0" y="86"/>
                  </a:cxn>
                  <a:cxn ang="0">
                    <a:pos x="0" y="87"/>
                  </a:cxn>
                  <a:cxn ang="0">
                    <a:pos x="1" y="89"/>
                  </a:cxn>
                  <a:cxn ang="0">
                    <a:pos x="3" y="90"/>
                  </a:cxn>
                  <a:cxn ang="0">
                    <a:pos x="4" y="90"/>
                  </a:cxn>
                  <a:cxn ang="0">
                    <a:pos x="6" y="90"/>
                  </a:cxn>
                  <a:cxn ang="0">
                    <a:pos x="8" y="90"/>
                  </a:cxn>
                  <a:cxn ang="0">
                    <a:pos x="10" y="88"/>
                  </a:cxn>
                  <a:cxn ang="0">
                    <a:pos x="10" y="88"/>
                  </a:cxn>
                  <a:cxn ang="0">
                    <a:pos x="25" y="61"/>
                  </a:cxn>
                  <a:cxn ang="0">
                    <a:pos x="41" y="33"/>
                  </a:cxn>
                  <a:cxn ang="0">
                    <a:pos x="41" y="33"/>
                  </a:cxn>
                  <a:cxn ang="0">
                    <a:pos x="47" y="21"/>
                  </a:cxn>
                  <a:cxn ang="0">
                    <a:pos x="50" y="14"/>
                  </a:cxn>
                  <a:cxn ang="0">
                    <a:pos x="54" y="9"/>
                  </a:cxn>
                  <a:cxn ang="0">
                    <a:pos x="54" y="9"/>
                  </a:cxn>
                  <a:cxn ang="0">
                    <a:pos x="57" y="7"/>
                  </a:cxn>
                  <a:cxn ang="0">
                    <a:pos x="57" y="6"/>
                  </a:cxn>
                  <a:cxn ang="0">
                    <a:pos x="57" y="4"/>
                  </a:cxn>
                  <a:cxn ang="0">
                    <a:pos x="57" y="4"/>
                  </a:cxn>
                </a:cxnLst>
                <a:rect l="0" t="0" r="r" b="b"/>
                <a:pathLst>
                  <a:path w="57" h="90">
                    <a:moveTo>
                      <a:pt x="57" y="4"/>
                    </a:moveTo>
                    <a:lnTo>
                      <a:pt x="57" y="3"/>
                    </a:lnTo>
                    <a:lnTo>
                      <a:pt x="57" y="3"/>
                    </a:lnTo>
                    <a:lnTo>
                      <a:pt x="56" y="1"/>
                    </a:lnTo>
                    <a:lnTo>
                      <a:pt x="54" y="0"/>
                    </a:lnTo>
                    <a:lnTo>
                      <a:pt x="51" y="0"/>
                    </a:lnTo>
                    <a:lnTo>
                      <a:pt x="49" y="1"/>
                    </a:lnTo>
                    <a:lnTo>
                      <a:pt x="49" y="1"/>
                    </a:lnTo>
                    <a:lnTo>
                      <a:pt x="45" y="6"/>
                    </a:lnTo>
                    <a:lnTo>
                      <a:pt x="41" y="11"/>
                    </a:lnTo>
                    <a:lnTo>
                      <a:pt x="34" y="23"/>
                    </a:lnTo>
                    <a:lnTo>
                      <a:pt x="34" y="23"/>
                    </a:lnTo>
                    <a:lnTo>
                      <a:pt x="27" y="38"/>
                    </a:lnTo>
                    <a:lnTo>
                      <a:pt x="19" y="54"/>
                    </a:lnTo>
                    <a:lnTo>
                      <a:pt x="1" y="84"/>
                    </a:lnTo>
                    <a:lnTo>
                      <a:pt x="1" y="84"/>
                    </a:lnTo>
                    <a:lnTo>
                      <a:pt x="0" y="86"/>
                    </a:lnTo>
                    <a:lnTo>
                      <a:pt x="0" y="87"/>
                    </a:lnTo>
                    <a:lnTo>
                      <a:pt x="1" y="89"/>
                    </a:lnTo>
                    <a:lnTo>
                      <a:pt x="3" y="90"/>
                    </a:lnTo>
                    <a:lnTo>
                      <a:pt x="4" y="90"/>
                    </a:lnTo>
                    <a:lnTo>
                      <a:pt x="6" y="90"/>
                    </a:lnTo>
                    <a:lnTo>
                      <a:pt x="8" y="90"/>
                    </a:lnTo>
                    <a:lnTo>
                      <a:pt x="10" y="88"/>
                    </a:lnTo>
                    <a:lnTo>
                      <a:pt x="10" y="88"/>
                    </a:lnTo>
                    <a:lnTo>
                      <a:pt x="25" y="61"/>
                    </a:lnTo>
                    <a:lnTo>
                      <a:pt x="41" y="33"/>
                    </a:lnTo>
                    <a:lnTo>
                      <a:pt x="41" y="33"/>
                    </a:lnTo>
                    <a:lnTo>
                      <a:pt x="47" y="21"/>
                    </a:lnTo>
                    <a:lnTo>
                      <a:pt x="50" y="14"/>
                    </a:lnTo>
                    <a:lnTo>
                      <a:pt x="54" y="9"/>
                    </a:lnTo>
                    <a:lnTo>
                      <a:pt x="54" y="9"/>
                    </a:lnTo>
                    <a:lnTo>
                      <a:pt x="57" y="7"/>
                    </a:lnTo>
                    <a:lnTo>
                      <a:pt x="57" y="6"/>
                    </a:lnTo>
                    <a:lnTo>
                      <a:pt x="57" y="4"/>
                    </a:lnTo>
                    <a:lnTo>
                      <a:pt x="57" y="4"/>
                    </a:lnTo>
                    <a:close/>
                  </a:path>
                </a:pathLst>
              </a:custGeom>
              <a:grpFill/>
              <a:ln w="9525">
                <a:solidFill>
                  <a:schemeClr val="accent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112" name="chenying0907 884"/>
              <p:cNvSpPr/>
              <p:nvPr/>
            </p:nvSpPr>
            <p:spPr bwMode="auto">
              <a:xfrm>
                <a:off x="4257675" y="1222375"/>
                <a:ext cx="34925" cy="82550"/>
              </a:xfrm>
              <a:custGeom>
                <a:avLst/>
                <a:gdLst/>
                <a:ahLst/>
                <a:cxnLst>
                  <a:cxn ang="0">
                    <a:pos x="57" y="4"/>
                  </a:cxn>
                  <a:cxn ang="0">
                    <a:pos x="57" y="4"/>
                  </a:cxn>
                  <a:cxn ang="0">
                    <a:pos x="56" y="12"/>
                  </a:cxn>
                  <a:cxn ang="0">
                    <a:pos x="53" y="21"/>
                  </a:cxn>
                  <a:cxn ang="0">
                    <a:pos x="45" y="39"/>
                  </a:cxn>
                  <a:cxn ang="0">
                    <a:pos x="37" y="56"/>
                  </a:cxn>
                  <a:cxn ang="0">
                    <a:pos x="30" y="72"/>
                  </a:cxn>
                  <a:cxn ang="0">
                    <a:pos x="30" y="72"/>
                  </a:cxn>
                  <a:cxn ang="0">
                    <a:pos x="24" y="89"/>
                  </a:cxn>
                  <a:cxn ang="0">
                    <a:pos x="18" y="107"/>
                  </a:cxn>
                  <a:cxn ang="0">
                    <a:pos x="11" y="125"/>
                  </a:cxn>
                  <a:cxn ang="0">
                    <a:pos x="4" y="142"/>
                  </a:cxn>
                  <a:cxn ang="0">
                    <a:pos x="4" y="142"/>
                  </a:cxn>
                  <a:cxn ang="0">
                    <a:pos x="1" y="143"/>
                  </a:cxn>
                  <a:cxn ang="0">
                    <a:pos x="1" y="144"/>
                  </a:cxn>
                  <a:cxn ang="0">
                    <a:pos x="0" y="146"/>
                  </a:cxn>
                  <a:cxn ang="0">
                    <a:pos x="0" y="150"/>
                  </a:cxn>
                  <a:cxn ang="0">
                    <a:pos x="0" y="150"/>
                  </a:cxn>
                  <a:cxn ang="0">
                    <a:pos x="1" y="154"/>
                  </a:cxn>
                  <a:cxn ang="0">
                    <a:pos x="4" y="156"/>
                  </a:cxn>
                  <a:cxn ang="0">
                    <a:pos x="7" y="156"/>
                  </a:cxn>
                  <a:cxn ang="0">
                    <a:pos x="8" y="155"/>
                  </a:cxn>
                  <a:cxn ang="0">
                    <a:pos x="9" y="154"/>
                  </a:cxn>
                  <a:cxn ang="0">
                    <a:pos x="9" y="154"/>
                  </a:cxn>
                  <a:cxn ang="0">
                    <a:pos x="17" y="136"/>
                  </a:cxn>
                  <a:cxn ang="0">
                    <a:pos x="23" y="118"/>
                  </a:cxn>
                  <a:cxn ang="0">
                    <a:pos x="36" y="83"/>
                  </a:cxn>
                  <a:cxn ang="0">
                    <a:pos x="36" y="83"/>
                  </a:cxn>
                  <a:cxn ang="0">
                    <a:pos x="44" y="64"/>
                  </a:cxn>
                  <a:cxn ang="0">
                    <a:pos x="54" y="44"/>
                  </a:cxn>
                  <a:cxn ang="0">
                    <a:pos x="58" y="35"/>
                  </a:cxn>
                  <a:cxn ang="0">
                    <a:pos x="62" y="24"/>
                  </a:cxn>
                  <a:cxn ang="0">
                    <a:pos x="65" y="14"/>
                  </a:cxn>
                  <a:cxn ang="0">
                    <a:pos x="67" y="4"/>
                  </a:cxn>
                  <a:cxn ang="0">
                    <a:pos x="67" y="4"/>
                  </a:cxn>
                  <a:cxn ang="0">
                    <a:pos x="66" y="2"/>
                  </a:cxn>
                  <a:cxn ang="0">
                    <a:pos x="66" y="1"/>
                  </a:cxn>
                  <a:cxn ang="0">
                    <a:pos x="64" y="0"/>
                  </a:cxn>
                  <a:cxn ang="0">
                    <a:pos x="63" y="0"/>
                  </a:cxn>
                  <a:cxn ang="0">
                    <a:pos x="59" y="1"/>
                  </a:cxn>
                  <a:cxn ang="0">
                    <a:pos x="58" y="2"/>
                  </a:cxn>
                  <a:cxn ang="0">
                    <a:pos x="57" y="4"/>
                  </a:cxn>
                  <a:cxn ang="0">
                    <a:pos x="57" y="4"/>
                  </a:cxn>
                </a:cxnLst>
                <a:rect l="0" t="0" r="r" b="b"/>
                <a:pathLst>
                  <a:path w="67" h="156">
                    <a:moveTo>
                      <a:pt x="57" y="4"/>
                    </a:moveTo>
                    <a:lnTo>
                      <a:pt x="57" y="4"/>
                    </a:lnTo>
                    <a:lnTo>
                      <a:pt x="56" y="12"/>
                    </a:lnTo>
                    <a:lnTo>
                      <a:pt x="53" y="21"/>
                    </a:lnTo>
                    <a:lnTo>
                      <a:pt x="45" y="39"/>
                    </a:lnTo>
                    <a:lnTo>
                      <a:pt x="37" y="56"/>
                    </a:lnTo>
                    <a:lnTo>
                      <a:pt x="30" y="72"/>
                    </a:lnTo>
                    <a:lnTo>
                      <a:pt x="30" y="72"/>
                    </a:lnTo>
                    <a:lnTo>
                      <a:pt x="24" y="89"/>
                    </a:lnTo>
                    <a:lnTo>
                      <a:pt x="18" y="107"/>
                    </a:lnTo>
                    <a:lnTo>
                      <a:pt x="11" y="125"/>
                    </a:lnTo>
                    <a:lnTo>
                      <a:pt x="4" y="142"/>
                    </a:lnTo>
                    <a:lnTo>
                      <a:pt x="4" y="142"/>
                    </a:lnTo>
                    <a:lnTo>
                      <a:pt x="1" y="143"/>
                    </a:lnTo>
                    <a:lnTo>
                      <a:pt x="1" y="144"/>
                    </a:lnTo>
                    <a:lnTo>
                      <a:pt x="0" y="146"/>
                    </a:lnTo>
                    <a:lnTo>
                      <a:pt x="0" y="150"/>
                    </a:lnTo>
                    <a:lnTo>
                      <a:pt x="0" y="150"/>
                    </a:lnTo>
                    <a:lnTo>
                      <a:pt x="1" y="154"/>
                    </a:lnTo>
                    <a:lnTo>
                      <a:pt x="4" y="156"/>
                    </a:lnTo>
                    <a:lnTo>
                      <a:pt x="7" y="156"/>
                    </a:lnTo>
                    <a:lnTo>
                      <a:pt x="8" y="155"/>
                    </a:lnTo>
                    <a:lnTo>
                      <a:pt x="9" y="154"/>
                    </a:lnTo>
                    <a:lnTo>
                      <a:pt x="9" y="154"/>
                    </a:lnTo>
                    <a:lnTo>
                      <a:pt x="17" y="136"/>
                    </a:lnTo>
                    <a:lnTo>
                      <a:pt x="23" y="118"/>
                    </a:lnTo>
                    <a:lnTo>
                      <a:pt x="36" y="83"/>
                    </a:lnTo>
                    <a:lnTo>
                      <a:pt x="36" y="83"/>
                    </a:lnTo>
                    <a:lnTo>
                      <a:pt x="44" y="64"/>
                    </a:lnTo>
                    <a:lnTo>
                      <a:pt x="54" y="44"/>
                    </a:lnTo>
                    <a:lnTo>
                      <a:pt x="58" y="35"/>
                    </a:lnTo>
                    <a:lnTo>
                      <a:pt x="62" y="24"/>
                    </a:lnTo>
                    <a:lnTo>
                      <a:pt x="65" y="14"/>
                    </a:lnTo>
                    <a:lnTo>
                      <a:pt x="67" y="4"/>
                    </a:lnTo>
                    <a:lnTo>
                      <a:pt x="67" y="4"/>
                    </a:lnTo>
                    <a:lnTo>
                      <a:pt x="66" y="2"/>
                    </a:lnTo>
                    <a:lnTo>
                      <a:pt x="66" y="1"/>
                    </a:lnTo>
                    <a:lnTo>
                      <a:pt x="64" y="0"/>
                    </a:lnTo>
                    <a:lnTo>
                      <a:pt x="63" y="0"/>
                    </a:lnTo>
                    <a:lnTo>
                      <a:pt x="59" y="1"/>
                    </a:lnTo>
                    <a:lnTo>
                      <a:pt x="58" y="2"/>
                    </a:lnTo>
                    <a:lnTo>
                      <a:pt x="57" y="4"/>
                    </a:lnTo>
                    <a:lnTo>
                      <a:pt x="57" y="4"/>
                    </a:lnTo>
                    <a:close/>
                  </a:path>
                </a:pathLst>
              </a:custGeom>
              <a:grpFill/>
              <a:ln w="9525">
                <a:solidFill>
                  <a:schemeClr val="accent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113" name="chenying0907 885"/>
              <p:cNvSpPr/>
              <p:nvPr/>
            </p:nvSpPr>
            <p:spPr bwMode="auto">
              <a:xfrm>
                <a:off x="4297363" y="1228725"/>
                <a:ext cx="57150" cy="93663"/>
              </a:xfrm>
              <a:custGeom>
                <a:avLst/>
                <a:gdLst/>
                <a:ahLst/>
                <a:cxnLst>
                  <a:cxn ang="0">
                    <a:pos x="101" y="3"/>
                  </a:cxn>
                  <a:cxn ang="0">
                    <a:pos x="101" y="3"/>
                  </a:cxn>
                  <a:cxn ang="0">
                    <a:pos x="88" y="23"/>
                  </a:cxn>
                  <a:cxn ang="0">
                    <a:pos x="76" y="43"/>
                  </a:cxn>
                  <a:cxn ang="0">
                    <a:pos x="63" y="63"/>
                  </a:cxn>
                  <a:cxn ang="0">
                    <a:pos x="57" y="73"/>
                  </a:cxn>
                  <a:cxn ang="0">
                    <a:pos x="53" y="85"/>
                  </a:cxn>
                  <a:cxn ang="0">
                    <a:pos x="53" y="85"/>
                  </a:cxn>
                  <a:cxn ang="0">
                    <a:pos x="42" y="109"/>
                  </a:cxn>
                  <a:cxn ang="0">
                    <a:pos x="36" y="121"/>
                  </a:cxn>
                  <a:cxn ang="0">
                    <a:pos x="28" y="132"/>
                  </a:cxn>
                  <a:cxn ang="0">
                    <a:pos x="28" y="132"/>
                  </a:cxn>
                  <a:cxn ang="0">
                    <a:pos x="17" y="151"/>
                  </a:cxn>
                  <a:cxn ang="0">
                    <a:pos x="10" y="161"/>
                  </a:cxn>
                  <a:cxn ang="0">
                    <a:pos x="6" y="164"/>
                  </a:cxn>
                  <a:cxn ang="0">
                    <a:pos x="3" y="167"/>
                  </a:cxn>
                  <a:cxn ang="0">
                    <a:pos x="3" y="167"/>
                  </a:cxn>
                  <a:cxn ang="0">
                    <a:pos x="2" y="168"/>
                  </a:cxn>
                  <a:cxn ang="0">
                    <a:pos x="0" y="169"/>
                  </a:cxn>
                  <a:cxn ang="0">
                    <a:pos x="0" y="172"/>
                  </a:cxn>
                  <a:cxn ang="0">
                    <a:pos x="0" y="173"/>
                  </a:cxn>
                  <a:cxn ang="0">
                    <a:pos x="4" y="176"/>
                  </a:cxn>
                  <a:cxn ang="0">
                    <a:pos x="6" y="176"/>
                  </a:cxn>
                  <a:cxn ang="0">
                    <a:pos x="8" y="175"/>
                  </a:cxn>
                  <a:cxn ang="0">
                    <a:pos x="8" y="175"/>
                  </a:cxn>
                  <a:cxn ang="0">
                    <a:pos x="13" y="172"/>
                  </a:cxn>
                  <a:cxn ang="0">
                    <a:pos x="16" y="167"/>
                  </a:cxn>
                  <a:cxn ang="0">
                    <a:pos x="23" y="156"/>
                  </a:cxn>
                  <a:cxn ang="0">
                    <a:pos x="23" y="156"/>
                  </a:cxn>
                  <a:cxn ang="0">
                    <a:pos x="37" y="137"/>
                  </a:cxn>
                  <a:cxn ang="0">
                    <a:pos x="43" y="127"/>
                  </a:cxn>
                  <a:cxn ang="0">
                    <a:pos x="48" y="118"/>
                  </a:cxn>
                  <a:cxn ang="0">
                    <a:pos x="48" y="118"/>
                  </a:cxn>
                  <a:cxn ang="0">
                    <a:pos x="60" y="91"/>
                  </a:cxn>
                  <a:cxn ang="0">
                    <a:pos x="67" y="79"/>
                  </a:cxn>
                  <a:cxn ang="0">
                    <a:pos x="74" y="66"/>
                  </a:cxn>
                  <a:cxn ang="0">
                    <a:pos x="74" y="66"/>
                  </a:cxn>
                  <a:cxn ang="0">
                    <a:pos x="91" y="37"/>
                  </a:cxn>
                  <a:cxn ang="0">
                    <a:pos x="101" y="23"/>
                  </a:cxn>
                  <a:cxn ang="0">
                    <a:pos x="109" y="7"/>
                  </a:cxn>
                  <a:cxn ang="0">
                    <a:pos x="109" y="7"/>
                  </a:cxn>
                  <a:cxn ang="0">
                    <a:pos x="109" y="5"/>
                  </a:cxn>
                  <a:cxn ang="0">
                    <a:pos x="109" y="4"/>
                  </a:cxn>
                  <a:cxn ang="0">
                    <a:pos x="108" y="2"/>
                  </a:cxn>
                  <a:cxn ang="0">
                    <a:pos x="107" y="1"/>
                  </a:cxn>
                  <a:cxn ang="0">
                    <a:pos x="105" y="0"/>
                  </a:cxn>
                  <a:cxn ang="0">
                    <a:pos x="104" y="0"/>
                  </a:cxn>
                  <a:cxn ang="0">
                    <a:pos x="102" y="1"/>
                  </a:cxn>
                  <a:cxn ang="0">
                    <a:pos x="101" y="3"/>
                  </a:cxn>
                  <a:cxn ang="0">
                    <a:pos x="101" y="3"/>
                  </a:cxn>
                </a:cxnLst>
                <a:rect l="0" t="0" r="r" b="b"/>
                <a:pathLst>
                  <a:path w="109" h="176">
                    <a:moveTo>
                      <a:pt x="101" y="3"/>
                    </a:moveTo>
                    <a:lnTo>
                      <a:pt x="101" y="3"/>
                    </a:lnTo>
                    <a:lnTo>
                      <a:pt x="88" y="23"/>
                    </a:lnTo>
                    <a:lnTo>
                      <a:pt x="76" y="43"/>
                    </a:lnTo>
                    <a:lnTo>
                      <a:pt x="63" y="63"/>
                    </a:lnTo>
                    <a:lnTo>
                      <a:pt x="57" y="73"/>
                    </a:lnTo>
                    <a:lnTo>
                      <a:pt x="53" y="85"/>
                    </a:lnTo>
                    <a:lnTo>
                      <a:pt x="53" y="85"/>
                    </a:lnTo>
                    <a:lnTo>
                      <a:pt x="42" y="109"/>
                    </a:lnTo>
                    <a:lnTo>
                      <a:pt x="36" y="121"/>
                    </a:lnTo>
                    <a:lnTo>
                      <a:pt x="28" y="132"/>
                    </a:lnTo>
                    <a:lnTo>
                      <a:pt x="28" y="132"/>
                    </a:lnTo>
                    <a:lnTo>
                      <a:pt x="17" y="151"/>
                    </a:lnTo>
                    <a:lnTo>
                      <a:pt x="10" y="161"/>
                    </a:lnTo>
                    <a:lnTo>
                      <a:pt x="6" y="164"/>
                    </a:lnTo>
                    <a:lnTo>
                      <a:pt x="3" y="167"/>
                    </a:lnTo>
                    <a:lnTo>
                      <a:pt x="3" y="167"/>
                    </a:lnTo>
                    <a:lnTo>
                      <a:pt x="2" y="168"/>
                    </a:lnTo>
                    <a:lnTo>
                      <a:pt x="0" y="169"/>
                    </a:lnTo>
                    <a:lnTo>
                      <a:pt x="0" y="172"/>
                    </a:lnTo>
                    <a:lnTo>
                      <a:pt x="0" y="173"/>
                    </a:lnTo>
                    <a:lnTo>
                      <a:pt x="4" y="176"/>
                    </a:lnTo>
                    <a:lnTo>
                      <a:pt x="6" y="176"/>
                    </a:lnTo>
                    <a:lnTo>
                      <a:pt x="8" y="175"/>
                    </a:lnTo>
                    <a:lnTo>
                      <a:pt x="8" y="175"/>
                    </a:lnTo>
                    <a:lnTo>
                      <a:pt x="13" y="172"/>
                    </a:lnTo>
                    <a:lnTo>
                      <a:pt x="16" y="167"/>
                    </a:lnTo>
                    <a:lnTo>
                      <a:pt x="23" y="156"/>
                    </a:lnTo>
                    <a:lnTo>
                      <a:pt x="23" y="156"/>
                    </a:lnTo>
                    <a:lnTo>
                      <a:pt x="37" y="137"/>
                    </a:lnTo>
                    <a:lnTo>
                      <a:pt x="43" y="127"/>
                    </a:lnTo>
                    <a:lnTo>
                      <a:pt x="48" y="118"/>
                    </a:lnTo>
                    <a:lnTo>
                      <a:pt x="48" y="118"/>
                    </a:lnTo>
                    <a:lnTo>
                      <a:pt x="60" y="91"/>
                    </a:lnTo>
                    <a:lnTo>
                      <a:pt x="67" y="79"/>
                    </a:lnTo>
                    <a:lnTo>
                      <a:pt x="74" y="66"/>
                    </a:lnTo>
                    <a:lnTo>
                      <a:pt x="74" y="66"/>
                    </a:lnTo>
                    <a:lnTo>
                      <a:pt x="91" y="37"/>
                    </a:lnTo>
                    <a:lnTo>
                      <a:pt x="101" y="23"/>
                    </a:lnTo>
                    <a:lnTo>
                      <a:pt x="109" y="7"/>
                    </a:lnTo>
                    <a:lnTo>
                      <a:pt x="109" y="7"/>
                    </a:lnTo>
                    <a:lnTo>
                      <a:pt x="109" y="5"/>
                    </a:lnTo>
                    <a:lnTo>
                      <a:pt x="109" y="4"/>
                    </a:lnTo>
                    <a:lnTo>
                      <a:pt x="108" y="2"/>
                    </a:lnTo>
                    <a:lnTo>
                      <a:pt x="107" y="1"/>
                    </a:lnTo>
                    <a:lnTo>
                      <a:pt x="105" y="0"/>
                    </a:lnTo>
                    <a:lnTo>
                      <a:pt x="104" y="0"/>
                    </a:lnTo>
                    <a:lnTo>
                      <a:pt x="102" y="1"/>
                    </a:lnTo>
                    <a:lnTo>
                      <a:pt x="101" y="3"/>
                    </a:lnTo>
                    <a:lnTo>
                      <a:pt x="101" y="3"/>
                    </a:lnTo>
                    <a:close/>
                  </a:path>
                </a:pathLst>
              </a:custGeom>
              <a:grpFill/>
              <a:ln w="9525">
                <a:solidFill>
                  <a:schemeClr val="accent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114" name="chenying0907 886"/>
              <p:cNvSpPr/>
              <p:nvPr/>
            </p:nvSpPr>
            <p:spPr bwMode="auto">
              <a:xfrm>
                <a:off x="4352925" y="1239838"/>
                <a:ext cx="50800" cy="92075"/>
              </a:xfrm>
              <a:custGeom>
                <a:avLst/>
                <a:gdLst/>
                <a:ahLst/>
                <a:cxnLst>
                  <a:cxn ang="0">
                    <a:pos x="85" y="4"/>
                  </a:cxn>
                  <a:cxn ang="0">
                    <a:pos x="85" y="4"/>
                  </a:cxn>
                  <a:cxn ang="0">
                    <a:pos x="82" y="12"/>
                  </a:cxn>
                  <a:cxn ang="0">
                    <a:pos x="79" y="21"/>
                  </a:cxn>
                  <a:cxn ang="0">
                    <a:pos x="75" y="31"/>
                  </a:cxn>
                  <a:cxn ang="0">
                    <a:pos x="71" y="39"/>
                  </a:cxn>
                  <a:cxn ang="0">
                    <a:pos x="71" y="39"/>
                  </a:cxn>
                  <a:cxn ang="0">
                    <a:pos x="63" y="60"/>
                  </a:cxn>
                  <a:cxn ang="0">
                    <a:pos x="54" y="80"/>
                  </a:cxn>
                  <a:cxn ang="0">
                    <a:pos x="54" y="80"/>
                  </a:cxn>
                  <a:cxn ang="0">
                    <a:pos x="43" y="103"/>
                  </a:cxn>
                  <a:cxn ang="0">
                    <a:pos x="31" y="126"/>
                  </a:cxn>
                  <a:cxn ang="0">
                    <a:pos x="16" y="146"/>
                  </a:cxn>
                  <a:cxn ang="0">
                    <a:pos x="1" y="167"/>
                  </a:cxn>
                  <a:cxn ang="0">
                    <a:pos x="1" y="167"/>
                  </a:cxn>
                  <a:cxn ang="0">
                    <a:pos x="0" y="169"/>
                  </a:cxn>
                  <a:cxn ang="0">
                    <a:pos x="0" y="172"/>
                  </a:cxn>
                  <a:cxn ang="0">
                    <a:pos x="2" y="174"/>
                  </a:cxn>
                  <a:cxn ang="0">
                    <a:pos x="4" y="174"/>
                  </a:cxn>
                  <a:cxn ang="0">
                    <a:pos x="9" y="174"/>
                  </a:cxn>
                  <a:cxn ang="0">
                    <a:pos x="9" y="174"/>
                  </a:cxn>
                  <a:cxn ang="0">
                    <a:pos x="12" y="174"/>
                  </a:cxn>
                  <a:cxn ang="0">
                    <a:pos x="13" y="172"/>
                  </a:cxn>
                  <a:cxn ang="0">
                    <a:pos x="13" y="169"/>
                  </a:cxn>
                  <a:cxn ang="0">
                    <a:pos x="12" y="167"/>
                  </a:cxn>
                  <a:cxn ang="0">
                    <a:pos x="12" y="167"/>
                  </a:cxn>
                  <a:cxn ang="0">
                    <a:pos x="27" y="147"/>
                  </a:cxn>
                  <a:cxn ang="0">
                    <a:pos x="40" y="128"/>
                  </a:cxn>
                  <a:cxn ang="0">
                    <a:pos x="51" y="107"/>
                  </a:cxn>
                  <a:cxn ang="0">
                    <a:pos x="62" y="85"/>
                  </a:cxn>
                  <a:cxn ang="0">
                    <a:pos x="62" y="85"/>
                  </a:cxn>
                  <a:cxn ang="0">
                    <a:pos x="72" y="64"/>
                  </a:cxn>
                  <a:cxn ang="0">
                    <a:pos x="80" y="41"/>
                  </a:cxn>
                  <a:cxn ang="0">
                    <a:pos x="80" y="41"/>
                  </a:cxn>
                  <a:cxn ang="0">
                    <a:pos x="85" y="32"/>
                  </a:cxn>
                  <a:cxn ang="0">
                    <a:pos x="89" y="23"/>
                  </a:cxn>
                  <a:cxn ang="0">
                    <a:pos x="92" y="14"/>
                  </a:cxn>
                  <a:cxn ang="0">
                    <a:pos x="95" y="4"/>
                  </a:cxn>
                  <a:cxn ang="0">
                    <a:pos x="95" y="4"/>
                  </a:cxn>
                  <a:cxn ang="0">
                    <a:pos x="94" y="2"/>
                  </a:cxn>
                  <a:cxn ang="0">
                    <a:pos x="94" y="1"/>
                  </a:cxn>
                  <a:cxn ang="0">
                    <a:pos x="92" y="0"/>
                  </a:cxn>
                  <a:cxn ang="0">
                    <a:pos x="91" y="0"/>
                  </a:cxn>
                  <a:cxn ang="0">
                    <a:pos x="87" y="1"/>
                  </a:cxn>
                  <a:cxn ang="0">
                    <a:pos x="86" y="2"/>
                  </a:cxn>
                  <a:cxn ang="0">
                    <a:pos x="85" y="4"/>
                  </a:cxn>
                  <a:cxn ang="0">
                    <a:pos x="85" y="4"/>
                  </a:cxn>
                </a:cxnLst>
                <a:rect l="0" t="0" r="r" b="b"/>
                <a:pathLst>
                  <a:path w="95" h="174">
                    <a:moveTo>
                      <a:pt x="85" y="4"/>
                    </a:moveTo>
                    <a:lnTo>
                      <a:pt x="85" y="4"/>
                    </a:lnTo>
                    <a:lnTo>
                      <a:pt x="82" y="12"/>
                    </a:lnTo>
                    <a:lnTo>
                      <a:pt x="79" y="21"/>
                    </a:lnTo>
                    <a:lnTo>
                      <a:pt x="75" y="31"/>
                    </a:lnTo>
                    <a:lnTo>
                      <a:pt x="71" y="39"/>
                    </a:lnTo>
                    <a:lnTo>
                      <a:pt x="71" y="39"/>
                    </a:lnTo>
                    <a:lnTo>
                      <a:pt x="63" y="60"/>
                    </a:lnTo>
                    <a:lnTo>
                      <a:pt x="54" y="80"/>
                    </a:lnTo>
                    <a:lnTo>
                      <a:pt x="54" y="80"/>
                    </a:lnTo>
                    <a:lnTo>
                      <a:pt x="43" y="103"/>
                    </a:lnTo>
                    <a:lnTo>
                      <a:pt x="31" y="126"/>
                    </a:lnTo>
                    <a:lnTo>
                      <a:pt x="16" y="146"/>
                    </a:lnTo>
                    <a:lnTo>
                      <a:pt x="1" y="167"/>
                    </a:lnTo>
                    <a:lnTo>
                      <a:pt x="1" y="167"/>
                    </a:lnTo>
                    <a:lnTo>
                      <a:pt x="0" y="169"/>
                    </a:lnTo>
                    <a:lnTo>
                      <a:pt x="0" y="172"/>
                    </a:lnTo>
                    <a:lnTo>
                      <a:pt x="2" y="174"/>
                    </a:lnTo>
                    <a:lnTo>
                      <a:pt x="4" y="174"/>
                    </a:lnTo>
                    <a:lnTo>
                      <a:pt x="9" y="174"/>
                    </a:lnTo>
                    <a:lnTo>
                      <a:pt x="9" y="174"/>
                    </a:lnTo>
                    <a:lnTo>
                      <a:pt x="12" y="174"/>
                    </a:lnTo>
                    <a:lnTo>
                      <a:pt x="13" y="172"/>
                    </a:lnTo>
                    <a:lnTo>
                      <a:pt x="13" y="169"/>
                    </a:lnTo>
                    <a:lnTo>
                      <a:pt x="12" y="167"/>
                    </a:lnTo>
                    <a:lnTo>
                      <a:pt x="12" y="167"/>
                    </a:lnTo>
                    <a:lnTo>
                      <a:pt x="27" y="147"/>
                    </a:lnTo>
                    <a:lnTo>
                      <a:pt x="40" y="128"/>
                    </a:lnTo>
                    <a:lnTo>
                      <a:pt x="51" y="107"/>
                    </a:lnTo>
                    <a:lnTo>
                      <a:pt x="62" y="85"/>
                    </a:lnTo>
                    <a:lnTo>
                      <a:pt x="62" y="85"/>
                    </a:lnTo>
                    <a:lnTo>
                      <a:pt x="72" y="64"/>
                    </a:lnTo>
                    <a:lnTo>
                      <a:pt x="80" y="41"/>
                    </a:lnTo>
                    <a:lnTo>
                      <a:pt x="80" y="41"/>
                    </a:lnTo>
                    <a:lnTo>
                      <a:pt x="85" y="32"/>
                    </a:lnTo>
                    <a:lnTo>
                      <a:pt x="89" y="23"/>
                    </a:lnTo>
                    <a:lnTo>
                      <a:pt x="92" y="14"/>
                    </a:lnTo>
                    <a:lnTo>
                      <a:pt x="95" y="4"/>
                    </a:lnTo>
                    <a:lnTo>
                      <a:pt x="95" y="4"/>
                    </a:lnTo>
                    <a:lnTo>
                      <a:pt x="94" y="2"/>
                    </a:lnTo>
                    <a:lnTo>
                      <a:pt x="94" y="1"/>
                    </a:lnTo>
                    <a:lnTo>
                      <a:pt x="92" y="0"/>
                    </a:lnTo>
                    <a:lnTo>
                      <a:pt x="91" y="0"/>
                    </a:lnTo>
                    <a:lnTo>
                      <a:pt x="87" y="1"/>
                    </a:lnTo>
                    <a:lnTo>
                      <a:pt x="86" y="2"/>
                    </a:lnTo>
                    <a:lnTo>
                      <a:pt x="85" y="4"/>
                    </a:lnTo>
                    <a:lnTo>
                      <a:pt x="85" y="4"/>
                    </a:lnTo>
                    <a:close/>
                  </a:path>
                </a:pathLst>
              </a:custGeom>
              <a:grpFill/>
              <a:ln w="9525">
                <a:solidFill>
                  <a:schemeClr val="accent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115" name="chenying0907 887"/>
              <p:cNvSpPr/>
              <p:nvPr/>
            </p:nvSpPr>
            <p:spPr bwMode="auto">
              <a:xfrm>
                <a:off x="4408488" y="1254125"/>
                <a:ext cx="52388" cy="79375"/>
              </a:xfrm>
              <a:custGeom>
                <a:avLst/>
                <a:gdLst/>
                <a:ahLst/>
                <a:cxnLst>
                  <a:cxn ang="0">
                    <a:pos x="90" y="5"/>
                  </a:cxn>
                  <a:cxn ang="0">
                    <a:pos x="90" y="5"/>
                  </a:cxn>
                  <a:cxn ang="0">
                    <a:pos x="88" y="14"/>
                  </a:cxn>
                  <a:cxn ang="0">
                    <a:pos x="85" y="24"/>
                  </a:cxn>
                  <a:cxn ang="0">
                    <a:pos x="80" y="34"/>
                  </a:cxn>
                  <a:cxn ang="0">
                    <a:pos x="74" y="44"/>
                  </a:cxn>
                  <a:cxn ang="0">
                    <a:pos x="61" y="63"/>
                  </a:cxn>
                  <a:cxn ang="0">
                    <a:pos x="49" y="79"/>
                  </a:cxn>
                  <a:cxn ang="0">
                    <a:pos x="49" y="79"/>
                  </a:cxn>
                  <a:cxn ang="0">
                    <a:pos x="23" y="111"/>
                  </a:cxn>
                  <a:cxn ang="0">
                    <a:pos x="11" y="128"/>
                  </a:cxn>
                  <a:cxn ang="0">
                    <a:pos x="0" y="144"/>
                  </a:cxn>
                  <a:cxn ang="0">
                    <a:pos x="0" y="144"/>
                  </a:cxn>
                  <a:cxn ang="0">
                    <a:pos x="0" y="146"/>
                  </a:cxn>
                  <a:cxn ang="0">
                    <a:pos x="0" y="148"/>
                  </a:cxn>
                  <a:cxn ang="0">
                    <a:pos x="1" y="149"/>
                  </a:cxn>
                  <a:cxn ang="0">
                    <a:pos x="2" y="150"/>
                  </a:cxn>
                  <a:cxn ang="0">
                    <a:pos x="4" y="151"/>
                  </a:cxn>
                  <a:cxn ang="0">
                    <a:pos x="5" y="151"/>
                  </a:cxn>
                  <a:cxn ang="0">
                    <a:pos x="7" y="150"/>
                  </a:cxn>
                  <a:cxn ang="0">
                    <a:pos x="8" y="149"/>
                  </a:cxn>
                  <a:cxn ang="0">
                    <a:pos x="8" y="149"/>
                  </a:cxn>
                  <a:cxn ang="0">
                    <a:pos x="16" y="139"/>
                  </a:cxn>
                  <a:cxn ang="0">
                    <a:pos x="22" y="129"/>
                  </a:cxn>
                  <a:cxn ang="0">
                    <a:pos x="37" y="110"/>
                  </a:cxn>
                  <a:cxn ang="0">
                    <a:pos x="37" y="110"/>
                  </a:cxn>
                  <a:cxn ang="0">
                    <a:pos x="52" y="93"/>
                  </a:cxn>
                  <a:cxn ang="0">
                    <a:pos x="60" y="82"/>
                  </a:cxn>
                  <a:cxn ang="0">
                    <a:pos x="65" y="73"/>
                  </a:cxn>
                  <a:cxn ang="0">
                    <a:pos x="65" y="73"/>
                  </a:cxn>
                  <a:cxn ang="0">
                    <a:pos x="76" y="56"/>
                  </a:cxn>
                  <a:cxn ang="0">
                    <a:pos x="86" y="40"/>
                  </a:cxn>
                  <a:cxn ang="0">
                    <a:pos x="91" y="32"/>
                  </a:cxn>
                  <a:cxn ang="0">
                    <a:pos x="95" y="23"/>
                  </a:cxn>
                  <a:cxn ang="0">
                    <a:pos x="98" y="14"/>
                  </a:cxn>
                  <a:cxn ang="0">
                    <a:pos x="99" y="5"/>
                  </a:cxn>
                  <a:cxn ang="0">
                    <a:pos x="99" y="5"/>
                  </a:cxn>
                  <a:cxn ang="0">
                    <a:pos x="99" y="3"/>
                  </a:cxn>
                  <a:cxn ang="0">
                    <a:pos x="98" y="1"/>
                  </a:cxn>
                  <a:cxn ang="0">
                    <a:pos x="97" y="1"/>
                  </a:cxn>
                  <a:cxn ang="0">
                    <a:pos x="95" y="0"/>
                  </a:cxn>
                  <a:cxn ang="0">
                    <a:pos x="92" y="1"/>
                  </a:cxn>
                  <a:cxn ang="0">
                    <a:pos x="91" y="3"/>
                  </a:cxn>
                  <a:cxn ang="0">
                    <a:pos x="90" y="5"/>
                  </a:cxn>
                  <a:cxn ang="0">
                    <a:pos x="90" y="5"/>
                  </a:cxn>
                </a:cxnLst>
                <a:rect l="0" t="0" r="r" b="b"/>
                <a:pathLst>
                  <a:path w="99" h="151">
                    <a:moveTo>
                      <a:pt x="90" y="5"/>
                    </a:moveTo>
                    <a:lnTo>
                      <a:pt x="90" y="5"/>
                    </a:lnTo>
                    <a:lnTo>
                      <a:pt x="88" y="14"/>
                    </a:lnTo>
                    <a:lnTo>
                      <a:pt x="85" y="24"/>
                    </a:lnTo>
                    <a:lnTo>
                      <a:pt x="80" y="34"/>
                    </a:lnTo>
                    <a:lnTo>
                      <a:pt x="74" y="44"/>
                    </a:lnTo>
                    <a:lnTo>
                      <a:pt x="61" y="63"/>
                    </a:lnTo>
                    <a:lnTo>
                      <a:pt x="49" y="79"/>
                    </a:lnTo>
                    <a:lnTo>
                      <a:pt x="49" y="79"/>
                    </a:lnTo>
                    <a:lnTo>
                      <a:pt x="23" y="111"/>
                    </a:lnTo>
                    <a:lnTo>
                      <a:pt x="11" y="128"/>
                    </a:lnTo>
                    <a:lnTo>
                      <a:pt x="0" y="144"/>
                    </a:lnTo>
                    <a:lnTo>
                      <a:pt x="0" y="144"/>
                    </a:lnTo>
                    <a:lnTo>
                      <a:pt x="0" y="146"/>
                    </a:lnTo>
                    <a:lnTo>
                      <a:pt x="0" y="148"/>
                    </a:lnTo>
                    <a:lnTo>
                      <a:pt x="1" y="149"/>
                    </a:lnTo>
                    <a:lnTo>
                      <a:pt x="2" y="150"/>
                    </a:lnTo>
                    <a:lnTo>
                      <a:pt x="4" y="151"/>
                    </a:lnTo>
                    <a:lnTo>
                      <a:pt x="5" y="151"/>
                    </a:lnTo>
                    <a:lnTo>
                      <a:pt x="7" y="150"/>
                    </a:lnTo>
                    <a:lnTo>
                      <a:pt x="8" y="149"/>
                    </a:lnTo>
                    <a:lnTo>
                      <a:pt x="8" y="149"/>
                    </a:lnTo>
                    <a:lnTo>
                      <a:pt x="16" y="139"/>
                    </a:lnTo>
                    <a:lnTo>
                      <a:pt x="22" y="129"/>
                    </a:lnTo>
                    <a:lnTo>
                      <a:pt x="37" y="110"/>
                    </a:lnTo>
                    <a:lnTo>
                      <a:pt x="37" y="110"/>
                    </a:lnTo>
                    <a:lnTo>
                      <a:pt x="52" y="93"/>
                    </a:lnTo>
                    <a:lnTo>
                      <a:pt x="60" y="82"/>
                    </a:lnTo>
                    <a:lnTo>
                      <a:pt x="65" y="73"/>
                    </a:lnTo>
                    <a:lnTo>
                      <a:pt x="65" y="73"/>
                    </a:lnTo>
                    <a:lnTo>
                      <a:pt x="76" y="56"/>
                    </a:lnTo>
                    <a:lnTo>
                      <a:pt x="86" y="40"/>
                    </a:lnTo>
                    <a:lnTo>
                      <a:pt x="91" y="32"/>
                    </a:lnTo>
                    <a:lnTo>
                      <a:pt x="95" y="23"/>
                    </a:lnTo>
                    <a:lnTo>
                      <a:pt x="98" y="14"/>
                    </a:lnTo>
                    <a:lnTo>
                      <a:pt x="99" y="5"/>
                    </a:lnTo>
                    <a:lnTo>
                      <a:pt x="99" y="5"/>
                    </a:lnTo>
                    <a:lnTo>
                      <a:pt x="99" y="3"/>
                    </a:lnTo>
                    <a:lnTo>
                      <a:pt x="98" y="1"/>
                    </a:lnTo>
                    <a:lnTo>
                      <a:pt x="97" y="1"/>
                    </a:lnTo>
                    <a:lnTo>
                      <a:pt x="95" y="0"/>
                    </a:lnTo>
                    <a:lnTo>
                      <a:pt x="92" y="1"/>
                    </a:lnTo>
                    <a:lnTo>
                      <a:pt x="91" y="3"/>
                    </a:lnTo>
                    <a:lnTo>
                      <a:pt x="90" y="5"/>
                    </a:lnTo>
                    <a:lnTo>
                      <a:pt x="90" y="5"/>
                    </a:lnTo>
                    <a:close/>
                  </a:path>
                </a:pathLst>
              </a:custGeom>
              <a:grpFill/>
              <a:ln w="9525">
                <a:solidFill>
                  <a:schemeClr val="accent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116" name="chenying0907 888"/>
              <p:cNvSpPr/>
              <p:nvPr/>
            </p:nvSpPr>
            <p:spPr bwMode="auto">
              <a:xfrm>
                <a:off x="4465638" y="1258888"/>
                <a:ext cx="50800" cy="90488"/>
              </a:xfrm>
              <a:custGeom>
                <a:avLst/>
                <a:gdLst/>
                <a:ahLst/>
                <a:cxnLst>
                  <a:cxn ang="0">
                    <a:pos x="85" y="4"/>
                  </a:cxn>
                  <a:cxn ang="0">
                    <a:pos x="85" y="4"/>
                  </a:cxn>
                  <a:cxn ang="0">
                    <a:pos x="83" y="13"/>
                  </a:cxn>
                  <a:cxn ang="0">
                    <a:pos x="80" y="24"/>
                  </a:cxn>
                  <a:cxn ang="0">
                    <a:pos x="75" y="33"/>
                  </a:cxn>
                  <a:cxn ang="0">
                    <a:pos x="71" y="42"/>
                  </a:cxn>
                  <a:cxn ang="0">
                    <a:pos x="59" y="61"/>
                  </a:cxn>
                  <a:cxn ang="0">
                    <a:pos x="48" y="78"/>
                  </a:cxn>
                  <a:cxn ang="0">
                    <a:pos x="48" y="78"/>
                  </a:cxn>
                  <a:cxn ang="0">
                    <a:pos x="36" y="99"/>
                  </a:cxn>
                  <a:cxn ang="0">
                    <a:pos x="24" y="121"/>
                  </a:cxn>
                  <a:cxn ang="0">
                    <a:pos x="13" y="142"/>
                  </a:cxn>
                  <a:cxn ang="0">
                    <a:pos x="1" y="164"/>
                  </a:cxn>
                  <a:cxn ang="0">
                    <a:pos x="1" y="164"/>
                  </a:cxn>
                  <a:cxn ang="0">
                    <a:pos x="0" y="166"/>
                  </a:cxn>
                  <a:cxn ang="0">
                    <a:pos x="0" y="167"/>
                  </a:cxn>
                  <a:cxn ang="0">
                    <a:pos x="1" y="169"/>
                  </a:cxn>
                  <a:cxn ang="0">
                    <a:pos x="3" y="170"/>
                  </a:cxn>
                  <a:cxn ang="0">
                    <a:pos x="4" y="170"/>
                  </a:cxn>
                  <a:cxn ang="0">
                    <a:pos x="6" y="170"/>
                  </a:cxn>
                  <a:cxn ang="0">
                    <a:pos x="8" y="170"/>
                  </a:cxn>
                  <a:cxn ang="0">
                    <a:pos x="9" y="168"/>
                  </a:cxn>
                  <a:cxn ang="0">
                    <a:pos x="9" y="168"/>
                  </a:cxn>
                  <a:cxn ang="0">
                    <a:pos x="22" y="146"/>
                  </a:cxn>
                  <a:cxn ang="0">
                    <a:pos x="35" y="123"/>
                  </a:cxn>
                  <a:cxn ang="0">
                    <a:pos x="47" y="99"/>
                  </a:cxn>
                  <a:cxn ang="0">
                    <a:pos x="61" y="77"/>
                  </a:cxn>
                  <a:cxn ang="0">
                    <a:pos x="61" y="77"/>
                  </a:cxn>
                  <a:cxn ang="0">
                    <a:pos x="71" y="61"/>
                  </a:cxn>
                  <a:cxn ang="0">
                    <a:pos x="81" y="43"/>
                  </a:cxn>
                  <a:cxn ang="0">
                    <a:pos x="85" y="34"/>
                  </a:cxn>
                  <a:cxn ang="0">
                    <a:pos x="89" y="25"/>
                  </a:cxn>
                  <a:cxn ang="0">
                    <a:pos x="93" y="15"/>
                  </a:cxn>
                  <a:cxn ang="0">
                    <a:pos x="95" y="6"/>
                  </a:cxn>
                  <a:cxn ang="0">
                    <a:pos x="95" y="6"/>
                  </a:cxn>
                  <a:cxn ang="0">
                    <a:pos x="95" y="4"/>
                  </a:cxn>
                  <a:cxn ang="0">
                    <a:pos x="94" y="3"/>
                  </a:cxn>
                  <a:cxn ang="0">
                    <a:pos x="90" y="1"/>
                  </a:cxn>
                  <a:cxn ang="0">
                    <a:pos x="89" y="0"/>
                  </a:cxn>
                  <a:cxn ang="0">
                    <a:pos x="87" y="1"/>
                  </a:cxn>
                  <a:cxn ang="0">
                    <a:pos x="86" y="2"/>
                  </a:cxn>
                  <a:cxn ang="0">
                    <a:pos x="85" y="4"/>
                  </a:cxn>
                  <a:cxn ang="0">
                    <a:pos x="85" y="4"/>
                  </a:cxn>
                </a:cxnLst>
                <a:rect l="0" t="0" r="r" b="b"/>
                <a:pathLst>
                  <a:path w="95" h="170">
                    <a:moveTo>
                      <a:pt x="85" y="4"/>
                    </a:moveTo>
                    <a:lnTo>
                      <a:pt x="85" y="4"/>
                    </a:lnTo>
                    <a:lnTo>
                      <a:pt x="83" y="13"/>
                    </a:lnTo>
                    <a:lnTo>
                      <a:pt x="80" y="24"/>
                    </a:lnTo>
                    <a:lnTo>
                      <a:pt x="75" y="33"/>
                    </a:lnTo>
                    <a:lnTo>
                      <a:pt x="71" y="42"/>
                    </a:lnTo>
                    <a:lnTo>
                      <a:pt x="59" y="61"/>
                    </a:lnTo>
                    <a:lnTo>
                      <a:pt x="48" y="78"/>
                    </a:lnTo>
                    <a:lnTo>
                      <a:pt x="48" y="78"/>
                    </a:lnTo>
                    <a:lnTo>
                      <a:pt x="36" y="99"/>
                    </a:lnTo>
                    <a:lnTo>
                      <a:pt x="24" y="121"/>
                    </a:lnTo>
                    <a:lnTo>
                      <a:pt x="13" y="142"/>
                    </a:lnTo>
                    <a:lnTo>
                      <a:pt x="1" y="164"/>
                    </a:lnTo>
                    <a:lnTo>
                      <a:pt x="1" y="164"/>
                    </a:lnTo>
                    <a:lnTo>
                      <a:pt x="0" y="166"/>
                    </a:lnTo>
                    <a:lnTo>
                      <a:pt x="0" y="167"/>
                    </a:lnTo>
                    <a:lnTo>
                      <a:pt x="1" y="169"/>
                    </a:lnTo>
                    <a:lnTo>
                      <a:pt x="3" y="170"/>
                    </a:lnTo>
                    <a:lnTo>
                      <a:pt x="4" y="170"/>
                    </a:lnTo>
                    <a:lnTo>
                      <a:pt x="6" y="170"/>
                    </a:lnTo>
                    <a:lnTo>
                      <a:pt x="8" y="170"/>
                    </a:lnTo>
                    <a:lnTo>
                      <a:pt x="9" y="168"/>
                    </a:lnTo>
                    <a:lnTo>
                      <a:pt x="9" y="168"/>
                    </a:lnTo>
                    <a:lnTo>
                      <a:pt x="22" y="146"/>
                    </a:lnTo>
                    <a:lnTo>
                      <a:pt x="35" y="123"/>
                    </a:lnTo>
                    <a:lnTo>
                      <a:pt x="47" y="99"/>
                    </a:lnTo>
                    <a:lnTo>
                      <a:pt x="61" y="77"/>
                    </a:lnTo>
                    <a:lnTo>
                      <a:pt x="61" y="77"/>
                    </a:lnTo>
                    <a:lnTo>
                      <a:pt x="71" y="61"/>
                    </a:lnTo>
                    <a:lnTo>
                      <a:pt x="81" y="43"/>
                    </a:lnTo>
                    <a:lnTo>
                      <a:pt x="85" y="34"/>
                    </a:lnTo>
                    <a:lnTo>
                      <a:pt x="89" y="25"/>
                    </a:lnTo>
                    <a:lnTo>
                      <a:pt x="93" y="15"/>
                    </a:lnTo>
                    <a:lnTo>
                      <a:pt x="95" y="6"/>
                    </a:lnTo>
                    <a:lnTo>
                      <a:pt x="95" y="6"/>
                    </a:lnTo>
                    <a:lnTo>
                      <a:pt x="95" y="4"/>
                    </a:lnTo>
                    <a:lnTo>
                      <a:pt x="94" y="3"/>
                    </a:lnTo>
                    <a:lnTo>
                      <a:pt x="90" y="1"/>
                    </a:lnTo>
                    <a:lnTo>
                      <a:pt x="89" y="0"/>
                    </a:lnTo>
                    <a:lnTo>
                      <a:pt x="87" y="1"/>
                    </a:lnTo>
                    <a:lnTo>
                      <a:pt x="86" y="2"/>
                    </a:lnTo>
                    <a:lnTo>
                      <a:pt x="85" y="4"/>
                    </a:lnTo>
                    <a:lnTo>
                      <a:pt x="85" y="4"/>
                    </a:lnTo>
                    <a:close/>
                  </a:path>
                </a:pathLst>
              </a:custGeom>
              <a:grpFill/>
              <a:ln w="9525">
                <a:solidFill>
                  <a:schemeClr val="accent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117" name="chenying0907 889"/>
              <p:cNvSpPr/>
              <p:nvPr/>
            </p:nvSpPr>
            <p:spPr bwMode="auto">
              <a:xfrm>
                <a:off x="4513263" y="1276350"/>
                <a:ext cx="47625" cy="93663"/>
              </a:xfrm>
              <a:custGeom>
                <a:avLst/>
                <a:gdLst/>
                <a:ahLst/>
                <a:cxnLst>
                  <a:cxn ang="0">
                    <a:pos x="81" y="3"/>
                  </a:cxn>
                  <a:cxn ang="0">
                    <a:pos x="81" y="3"/>
                  </a:cxn>
                  <a:cxn ang="0">
                    <a:pos x="66" y="45"/>
                  </a:cxn>
                  <a:cxn ang="0">
                    <a:pos x="57" y="66"/>
                  </a:cxn>
                  <a:cxn ang="0">
                    <a:pos x="48" y="87"/>
                  </a:cxn>
                  <a:cxn ang="0">
                    <a:pos x="48" y="87"/>
                  </a:cxn>
                  <a:cxn ang="0">
                    <a:pos x="38" y="107"/>
                  </a:cxn>
                  <a:cxn ang="0">
                    <a:pos x="27" y="128"/>
                  </a:cxn>
                  <a:cxn ang="0">
                    <a:pos x="15" y="149"/>
                  </a:cxn>
                  <a:cxn ang="0">
                    <a:pos x="2" y="167"/>
                  </a:cxn>
                  <a:cxn ang="0">
                    <a:pos x="2" y="167"/>
                  </a:cxn>
                  <a:cxn ang="0">
                    <a:pos x="0" y="168"/>
                  </a:cxn>
                  <a:cxn ang="0">
                    <a:pos x="0" y="170"/>
                  </a:cxn>
                  <a:cxn ang="0">
                    <a:pos x="2" y="173"/>
                  </a:cxn>
                  <a:cxn ang="0">
                    <a:pos x="4" y="175"/>
                  </a:cxn>
                  <a:cxn ang="0">
                    <a:pos x="5" y="175"/>
                  </a:cxn>
                  <a:cxn ang="0">
                    <a:pos x="7" y="175"/>
                  </a:cxn>
                  <a:cxn ang="0">
                    <a:pos x="8" y="173"/>
                  </a:cxn>
                  <a:cxn ang="0">
                    <a:pos x="13" y="168"/>
                  </a:cxn>
                  <a:cxn ang="0">
                    <a:pos x="13" y="168"/>
                  </a:cxn>
                  <a:cxn ang="0">
                    <a:pos x="14" y="167"/>
                  </a:cxn>
                  <a:cxn ang="0">
                    <a:pos x="14" y="165"/>
                  </a:cxn>
                  <a:cxn ang="0">
                    <a:pos x="14" y="165"/>
                  </a:cxn>
                  <a:cxn ang="0">
                    <a:pos x="24" y="150"/>
                  </a:cxn>
                  <a:cxn ang="0">
                    <a:pos x="34" y="132"/>
                  </a:cxn>
                  <a:cxn ang="0">
                    <a:pos x="42" y="116"/>
                  </a:cxn>
                  <a:cxn ang="0">
                    <a:pos x="51" y="99"/>
                  </a:cxn>
                  <a:cxn ang="0">
                    <a:pos x="51" y="99"/>
                  </a:cxn>
                  <a:cxn ang="0">
                    <a:pos x="57" y="88"/>
                  </a:cxn>
                  <a:cxn ang="0">
                    <a:pos x="63" y="76"/>
                  </a:cxn>
                  <a:cxn ang="0">
                    <a:pos x="73" y="54"/>
                  </a:cxn>
                  <a:cxn ang="0">
                    <a:pos x="82" y="30"/>
                  </a:cxn>
                  <a:cxn ang="0">
                    <a:pos x="90" y="5"/>
                  </a:cxn>
                  <a:cxn ang="0">
                    <a:pos x="90" y="5"/>
                  </a:cxn>
                  <a:cxn ang="0">
                    <a:pos x="90" y="3"/>
                  </a:cxn>
                  <a:cxn ang="0">
                    <a:pos x="89" y="2"/>
                  </a:cxn>
                  <a:cxn ang="0">
                    <a:pos x="88" y="1"/>
                  </a:cxn>
                  <a:cxn ang="0">
                    <a:pos x="87" y="0"/>
                  </a:cxn>
                  <a:cxn ang="0">
                    <a:pos x="85" y="0"/>
                  </a:cxn>
                  <a:cxn ang="0">
                    <a:pos x="83" y="0"/>
                  </a:cxn>
                  <a:cxn ang="0">
                    <a:pos x="82" y="1"/>
                  </a:cxn>
                  <a:cxn ang="0">
                    <a:pos x="81" y="3"/>
                  </a:cxn>
                  <a:cxn ang="0">
                    <a:pos x="81" y="3"/>
                  </a:cxn>
                </a:cxnLst>
                <a:rect l="0" t="0" r="r" b="b"/>
                <a:pathLst>
                  <a:path w="90" h="175">
                    <a:moveTo>
                      <a:pt x="81" y="3"/>
                    </a:moveTo>
                    <a:lnTo>
                      <a:pt x="81" y="3"/>
                    </a:lnTo>
                    <a:lnTo>
                      <a:pt x="66" y="45"/>
                    </a:lnTo>
                    <a:lnTo>
                      <a:pt x="57" y="66"/>
                    </a:lnTo>
                    <a:lnTo>
                      <a:pt x="48" y="87"/>
                    </a:lnTo>
                    <a:lnTo>
                      <a:pt x="48" y="87"/>
                    </a:lnTo>
                    <a:lnTo>
                      <a:pt x="38" y="107"/>
                    </a:lnTo>
                    <a:lnTo>
                      <a:pt x="27" y="128"/>
                    </a:lnTo>
                    <a:lnTo>
                      <a:pt x="15" y="149"/>
                    </a:lnTo>
                    <a:lnTo>
                      <a:pt x="2" y="167"/>
                    </a:lnTo>
                    <a:lnTo>
                      <a:pt x="2" y="167"/>
                    </a:lnTo>
                    <a:lnTo>
                      <a:pt x="0" y="168"/>
                    </a:lnTo>
                    <a:lnTo>
                      <a:pt x="0" y="170"/>
                    </a:lnTo>
                    <a:lnTo>
                      <a:pt x="2" y="173"/>
                    </a:lnTo>
                    <a:lnTo>
                      <a:pt x="4" y="175"/>
                    </a:lnTo>
                    <a:lnTo>
                      <a:pt x="5" y="175"/>
                    </a:lnTo>
                    <a:lnTo>
                      <a:pt x="7" y="175"/>
                    </a:lnTo>
                    <a:lnTo>
                      <a:pt x="8" y="173"/>
                    </a:lnTo>
                    <a:lnTo>
                      <a:pt x="13" y="168"/>
                    </a:lnTo>
                    <a:lnTo>
                      <a:pt x="13" y="168"/>
                    </a:lnTo>
                    <a:lnTo>
                      <a:pt x="14" y="167"/>
                    </a:lnTo>
                    <a:lnTo>
                      <a:pt x="14" y="165"/>
                    </a:lnTo>
                    <a:lnTo>
                      <a:pt x="14" y="165"/>
                    </a:lnTo>
                    <a:lnTo>
                      <a:pt x="24" y="150"/>
                    </a:lnTo>
                    <a:lnTo>
                      <a:pt x="34" y="132"/>
                    </a:lnTo>
                    <a:lnTo>
                      <a:pt x="42" y="116"/>
                    </a:lnTo>
                    <a:lnTo>
                      <a:pt x="51" y="99"/>
                    </a:lnTo>
                    <a:lnTo>
                      <a:pt x="51" y="99"/>
                    </a:lnTo>
                    <a:lnTo>
                      <a:pt x="57" y="88"/>
                    </a:lnTo>
                    <a:lnTo>
                      <a:pt x="63" y="76"/>
                    </a:lnTo>
                    <a:lnTo>
                      <a:pt x="73" y="54"/>
                    </a:lnTo>
                    <a:lnTo>
                      <a:pt x="82" y="30"/>
                    </a:lnTo>
                    <a:lnTo>
                      <a:pt x="90" y="5"/>
                    </a:lnTo>
                    <a:lnTo>
                      <a:pt x="90" y="5"/>
                    </a:lnTo>
                    <a:lnTo>
                      <a:pt x="90" y="3"/>
                    </a:lnTo>
                    <a:lnTo>
                      <a:pt x="89" y="2"/>
                    </a:lnTo>
                    <a:lnTo>
                      <a:pt x="88" y="1"/>
                    </a:lnTo>
                    <a:lnTo>
                      <a:pt x="87" y="0"/>
                    </a:lnTo>
                    <a:lnTo>
                      <a:pt x="85" y="0"/>
                    </a:lnTo>
                    <a:lnTo>
                      <a:pt x="83" y="0"/>
                    </a:lnTo>
                    <a:lnTo>
                      <a:pt x="82" y="1"/>
                    </a:lnTo>
                    <a:lnTo>
                      <a:pt x="81" y="3"/>
                    </a:lnTo>
                    <a:lnTo>
                      <a:pt x="81" y="3"/>
                    </a:lnTo>
                    <a:close/>
                  </a:path>
                </a:pathLst>
              </a:custGeom>
              <a:grpFill/>
              <a:ln w="9525">
                <a:solidFill>
                  <a:schemeClr val="accent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118" name="chenying0907 890"/>
              <p:cNvSpPr/>
              <p:nvPr/>
            </p:nvSpPr>
            <p:spPr bwMode="auto">
              <a:xfrm>
                <a:off x="4538663" y="1304925"/>
                <a:ext cx="44450" cy="92075"/>
              </a:xfrm>
              <a:custGeom>
                <a:avLst/>
                <a:gdLst/>
                <a:ahLst/>
                <a:cxnLst>
                  <a:cxn ang="0">
                    <a:pos x="75" y="5"/>
                  </a:cxn>
                  <a:cxn ang="0">
                    <a:pos x="75" y="5"/>
                  </a:cxn>
                  <a:cxn ang="0">
                    <a:pos x="74" y="16"/>
                  </a:cxn>
                  <a:cxn ang="0">
                    <a:pos x="71" y="26"/>
                  </a:cxn>
                  <a:cxn ang="0">
                    <a:pos x="68" y="38"/>
                  </a:cxn>
                  <a:cxn ang="0">
                    <a:pos x="64" y="48"/>
                  </a:cxn>
                  <a:cxn ang="0">
                    <a:pos x="54" y="69"/>
                  </a:cxn>
                  <a:cxn ang="0">
                    <a:pos x="43" y="88"/>
                  </a:cxn>
                  <a:cxn ang="0">
                    <a:pos x="43" y="88"/>
                  </a:cxn>
                  <a:cxn ang="0">
                    <a:pos x="22" y="128"/>
                  </a:cxn>
                  <a:cxn ang="0">
                    <a:pos x="10" y="148"/>
                  </a:cxn>
                  <a:cxn ang="0">
                    <a:pos x="0" y="168"/>
                  </a:cxn>
                  <a:cxn ang="0">
                    <a:pos x="0" y="168"/>
                  </a:cxn>
                  <a:cxn ang="0">
                    <a:pos x="0" y="170"/>
                  </a:cxn>
                  <a:cxn ang="0">
                    <a:pos x="0" y="172"/>
                  </a:cxn>
                  <a:cxn ang="0">
                    <a:pos x="1" y="173"/>
                  </a:cxn>
                  <a:cxn ang="0">
                    <a:pos x="2" y="174"/>
                  </a:cxn>
                  <a:cxn ang="0">
                    <a:pos x="4" y="175"/>
                  </a:cxn>
                  <a:cxn ang="0">
                    <a:pos x="5" y="175"/>
                  </a:cxn>
                  <a:cxn ang="0">
                    <a:pos x="7" y="174"/>
                  </a:cxn>
                  <a:cxn ang="0">
                    <a:pos x="8" y="173"/>
                  </a:cxn>
                  <a:cxn ang="0">
                    <a:pos x="8" y="173"/>
                  </a:cxn>
                  <a:cxn ang="0">
                    <a:pos x="21" y="148"/>
                  </a:cxn>
                  <a:cxn ang="0">
                    <a:pos x="34" y="125"/>
                  </a:cxn>
                  <a:cxn ang="0">
                    <a:pos x="61" y="78"/>
                  </a:cxn>
                  <a:cxn ang="0">
                    <a:pos x="61" y="78"/>
                  </a:cxn>
                  <a:cxn ang="0">
                    <a:pos x="69" y="61"/>
                  </a:cxn>
                  <a:cxn ang="0">
                    <a:pos x="77" y="42"/>
                  </a:cxn>
                  <a:cxn ang="0">
                    <a:pos x="80" y="33"/>
                  </a:cxn>
                  <a:cxn ang="0">
                    <a:pos x="83" y="23"/>
                  </a:cxn>
                  <a:cxn ang="0">
                    <a:pos x="84" y="14"/>
                  </a:cxn>
                  <a:cxn ang="0">
                    <a:pos x="85" y="5"/>
                  </a:cxn>
                  <a:cxn ang="0">
                    <a:pos x="85" y="5"/>
                  </a:cxn>
                  <a:cxn ang="0">
                    <a:pos x="85" y="3"/>
                  </a:cxn>
                  <a:cxn ang="0">
                    <a:pos x="84" y="1"/>
                  </a:cxn>
                  <a:cxn ang="0">
                    <a:pos x="82" y="0"/>
                  </a:cxn>
                  <a:cxn ang="0">
                    <a:pos x="81" y="0"/>
                  </a:cxn>
                  <a:cxn ang="0">
                    <a:pos x="78" y="0"/>
                  </a:cxn>
                  <a:cxn ang="0">
                    <a:pos x="77" y="1"/>
                  </a:cxn>
                  <a:cxn ang="0">
                    <a:pos x="75" y="3"/>
                  </a:cxn>
                  <a:cxn ang="0">
                    <a:pos x="75" y="5"/>
                  </a:cxn>
                  <a:cxn ang="0">
                    <a:pos x="75" y="5"/>
                  </a:cxn>
                </a:cxnLst>
                <a:rect l="0" t="0" r="r" b="b"/>
                <a:pathLst>
                  <a:path w="85" h="175">
                    <a:moveTo>
                      <a:pt x="75" y="5"/>
                    </a:moveTo>
                    <a:lnTo>
                      <a:pt x="75" y="5"/>
                    </a:lnTo>
                    <a:lnTo>
                      <a:pt x="74" y="16"/>
                    </a:lnTo>
                    <a:lnTo>
                      <a:pt x="71" y="26"/>
                    </a:lnTo>
                    <a:lnTo>
                      <a:pt x="68" y="38"/>
                    </a:lnTo>
                    <a:lnTo>
                      <a:pt x="64" y="48"/>
                    </a:lnTo>
                    <a:lnTo>
                      <a:pt x="54" y="69"/>
                    </a:lnTo>
                    <a:lnTo>
                      <a:pt x="43" y="88"/>
                    </a:lnTo>
                    <a:lnTo>
                      <a:pt x="43" y="88"/>
                    </a:lnTo>
                    <a:lnTo>
                      <a:pt x="22" y="128"/>
                    </a:lnTo>
                    <a:lnTo>
                      <a:pt x="10" y="148"/>
                    </a:lnTo>
                    <a:lnTo>
                      <a:pt x="0" y="168"/>
                    </a:lnTo>
                    <a:lnTo>
                      <a:pt x="0" y="168"/>
                    </a:lnTo>
                    <a:lnTo>
                      <a:pt x="0" y="170"/>
                    </a:lnTo>
                    <a:lnTo>
                      <a:pt x="0" y="172"/>
                    </a:lnTo>
                    <a:lnTo>
                      <a:pt x="1" y="173"/>
                    </a:lnTo>
                    <a:lnTo>
                      <a:pt x="2" y="174"/>
                    </a:lnTo>
                    <a:lnTo>
                      <a:pt x="4" y="175"/>
                    </a:lnTo>
                    <a:lnTo>
                      <a:pt x="5" y="175"/>
                    </a:lnTo>
                    <a:lnTo>
                      <a:pt x="7" y="174"/>
                    </a:lnTo>
                    <a:lnTo>
                      <a:pt x="8" y="173"/>
                    </a:lnTo>
                    <a:lnTo>
                      <a:pt x="8" y="173"/>
                    </a:lnTo>
                    <a:lnTo>
                      <a:pt x="21" y="148"/>
                    </a:lnTo>
                    <a:lnTo>
                      <a:pt x="34" y="125"/>
                    </a:lnTo>
                    <a:lnTo>
                      <a:pt x="61" y="78"/>
                    </a:lnTo>
                    <a:lnTo>
                      <a:pt x="61" y="78"/>
                    </a:lnTo>
                    <a:lnTo>
                      <a:pt x="69" y="61"/>
                    </a:lnTo>
                    <a:lnTo>
                      <a:pt x="77" y="42"/>
                    </a:lnTo>
                    <a:lnTo>
                      <a:pt x="80" y="33"/>
                    </a:lnTo>
                    <a:lnTo>
                      <a:pt x="83" y="23"/>
                    </a:lnTo>
                    <a:lnTo>
                      <a:pt x="84" y="14"/>
                    </a:lnTo>
                    <a:lnTo>
                      <a:pt x="85" y="5"/>
                    </a:lnTo>
                    <a:lnTo>
                      <a:pt x="85" y="5"/>
                    </a:lnTo>
                    <a:lnTo>
                      <a:pt x="85" y="3"/>
                    </a:lnTo>
                    <a:lnTo>
                      <a:pt x="84" y="1"/>
                    </a:lnTo>
                    <a:lnTo>
                      <a:pt x="82" y="0"/>
                    </a:lnTo>
                    <a:lnTo>
                      <a:pt x="81" y="0"/>
                    </a:lnTo>
                    <a:lnTo>
                      <a:pt x="78" y="0"/>
                    </a:lnTo>
                    <a:lnTo>
                      <a:pt x="77" y="1"/>
                    </a:lnTo>
                    <a:lnTo>
                      <a:pt x="75" y="3"/>
                    </a:lnTo>
                    <a:lnTo>
                      <a:pt x="75" y="5"/>
                    </a:lnTo>
                    <a:lnTo>
                      <a:pt x="75" y="5"/>
                    </a:lnTo>
                    <a:close/>
                  </a:path>
                </a:pathLst>
              </a:custGeom>
              <a:grpFill/>
              <a:ln w="9525">
                <a:solidFill>
                  <a:schemeClr val="accent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119" name="chenying0907 891"/>
              <p:cNvSpPr/>
              <p:nvPr/>
            </p:nvSpPr>
            <p:spPr bwMode="auto">
              <a:xfrm>
                <a:off x="4568825" y="1336675"/>
                <a:ext cx="44450" cy="87313"/>
              </a:xfrm>
              <a:custGeom>
                <a:avLst/>
                <a:gdLst/>
                <a:ahLst/>
                <a:cxnLst>
                  <a:cxn ang="0">
                    <a:pos x="85" y="4"/>
                  </a:cxn>
                  <a:cxn ang="0">
                    <a:pos x="85" y="4"/>
                  </a:cxn>
                  <a:cxn ang="0">
                    <a:pos x="85" y="2"/>
                  </a:cxn>
                  <a:cxn ang="0">
                    <a:pos x="82" y="1"/>
                  </a:cxn>
                  <a:cxn ang="0">
                    <a:pos x="79" y="0"/>
                  </a:cxn>
                  <a:cxn ang="0">
                    <a:pos x="78" y="0"/>
                  </a:cxn>
                  <a:cxn ang="0">
                    <a:pos x="76" y="1"/>
                  </a:cxn>
                  <a:cxn ang="0">
                    <a:pos x="75" y="2"/>
                  </a:cxn>
                  <a:cxn ang="0">
                    <a:pos x="75" y="4"/>
                  </a:cxn>
                  <a:cxn ang="0">
                    <a:pos x="75" y="4"/>
                  </a:cxn>
                  <a:cxn ang="0">
                    <a:pos x="75" y="14"/>
                  </a:cxn>
                  <a:cxn ang="0">
                    <a:pos x="73" y="23"/>
                  </a:cxn>
                  <a:cxn ang="0">
                    <a:pos x="69" y="33"/>
                  </a:cxn>
                  <a:cxn ang="0">
                    <a:pos x="64" y="42"/>
                  </a:cxn>
                  <a:cxn ang="0">
                    <a:pos x="52" y="59"/>
                  </a:cxn>
                  <a:cxn ang="0">
                    <a:pos x="47" y="69"/>
                  </a:cxn>
                  <a:cxn ang="0">
                    <a:pos x="43" y="77"/>
                  </a:cxn>
                  <a:cxn ang="0">
                    <a:pos x="43" y="77"/>
                  </a:cxn>
                  <a:cxn ang="0">
                    <a:pos x="35" y="96"/>
                  </a:cxn>
                  <a:cxn ang="0">
                    <a:pos x="27" y="113"/>
                  </a:cxn>
                  <a:cxn ang="0">
                    <a:pos x="27" y="113"/>
                  </a:cxn>
                  <a:cxn ang="0">
                    <a:pos x="16" y="137"/>
                  </a:cxn>
                  <a:cxn ang="0">
                    <a:pos x="10" y="147"/>
                  </a:cxn>
                  <a:cxn ang="0">
                    <a:pos x="6" y="152"/>
                  </a:cxn>
                  <a:cxn ang="0">
                    <a:pos x="2" y="157"/>
                  </a:cxn>
                  <a:cxn ang="0">
                    <a:pos x="2" y="157"/>
                  </a:cxn>
                  <a:cxn ang="0">
                    <a:pos x="0" y="159"/>
                  </a:cxn>
                  <a:cxn ang="0">
                    <a:pos x="0" y="162"/>
                  </a:cxn>
                  <a:cxn ang="0">
                    <a:pos x="1" y="164"/>
                  </a:cxn>
                  <a:cxn ang="0">
                    <a:pos x="4" y="165"/>
                  </a:cxn>
                  <a:cxn ang="0">
                    <a:pos x="9" y="165"/>
                  </a:cxn>
                  <a:cxn ang="0">
                    <a:pos x="9" y="165"/>
                  </a:cxn>
                  <a:cxn ang="0">
                    <a:pos x="11" y="165"/>
                  </a:cxn>
                  <a:cxn ang="0">
                    <a:pos x="13" y="163"/>
                  </a:cxn>
                  <a:cxn ang="0">
                    <a:pos x="13" y="161"/>
                  </a:cxn>
                  <a:cxn ang="0">
                    <a:pos x="13" y="159"/>
                  </a:cxn>
                  <a:cxn ang="0">
                    <a:pos x="13" y="159"/>
                  </a:cxn>
                  <a:cxn ang="0">
                    <a:pos x="16" y="155"/>
                  </a:cxn>
                  <a:cxn ang="0">
                    <a:pos x="19" y="149"/>
                  </a:cxn>
                  <a:cxn ang="0">
                    <a:pos x="25" y="139"/>
                  </a:cxn>
                  <a:cxn ang="0">
                    <a:pos x="25" y="139"/>
                  </a:cxn>
                  <a:cxn ang="0">
                    <a:pos x="37" y="113"/>
                  </a:cxn>
                  <a:cxn ang="0">
                    <a:pos x="49" y="87"/>
                  </a:cxn>
                  <a:cxn ang="0">
                    <a:pos x="49" y="87"/>
                  </a:cxn>
                  <a:cxn ang="0">
                    <a:pos x="54" y="77"/>
                  </a:cxn>
                  <a:cxn ang="0">
                    <a:pos x="60" y="68"/>
                  </a:cxn>
                  <a:cxn ang="0">
                    <a:pos x="72" y="47"/>
                  </a:cxn>
                  <a:cxn ang="0">
                    <a:pos x="77" y="37"/>
                  </a:cxn>
                  <a:cxn ang="0">
                    <a:pos x="81" y="26"/>
                  </a:cxn>
                  <a:cxn ang="0">
                    <a:pos x="85" y="15"/>
                  </a:cxn>
                  <a:cxn ang="0">
                    <a:pos x="85" y="10"/>
                  </a:cxn>
                  <a:cxn ang="0">
                    <a:pos x="85" y="4"/>
                  </a:cxn>
                  <a:cxn ang="0">
                    <a:pos x="85" y="4"/>
                  </a:cxn>
                </a:cxnLst>
                <a:rect l="0" t="0" r="r" b="b"/>
                <a:pathLst>
                  <a:path w="85" h="165">
                    <a:moveTo>
                      <a:pt x="85" y="4"/>
                    </a:moveTo>
                    <a:lnTo>
                      <a:pt x="85" y="4"/>
                    </a:lnTo>
                    <a:lnTo>
                      <a:pt x="85" y="2"/>
                    </a:lnTo>
                    <a:lnTo>
                      <a:pt x="82" y="1"/>
                    </a:lnTo>
                    <a:lnTo>
                      <a:pt x="79" y="0"/>
                    </a:lnTo>
                    <a:lnTo>
                      <a:pt x="78" y="0"/>
                    </a:lnTo>
                    <a:lnTo>
                      <a:pt x="76" y="1"/>
                    </a:lnTo>
                    <a:lnTo>
                      <a:pt x="75" y="2"/>
                    </a:lnTo>
                    <a:lnTo>
                      <a:pt x="75" y="4"/>
                    </a:lnTo>
                    <a:lnTo>
                      <a:pt x="75" y="4"/>
                    </a:lnTo>
                    <a:lnTo>
                      <a:pt x="75" y="14"/>
                    </a:lnTo>
                    <a:lnTo>
                      <a:pt x="73" y="23"/>
                    </a:lnTo>
                    <a:lnTo>
                      <a:pt x="69" y="33"/>
                    </a:lnTo>
                    <a:lnTo>
                      <a:pt x="64" y="42"/>
                    </a:lnTo>
                    <a:lnTo>
                      <a:pt x="52" y="59"/>
                    </a:lnTo>
                    <a:lnTo>
                      <a:pt x="47" y="69"/>
                    </a:lnTo>
                    <a:lnTo>
                      <a:pt x="43" y="77"/>
                    </a:lnTo>
                    <a:lnTo>
                      <a:pt x="43" y="77"/>
                    </a:lnTo>
                    <a:lnTo>
                      <a:pt x="35" y="96"/>
                    </a:lnTo>
                    <a:lnTo>
                      <a:pt x="27" y="113"/>
                    </a:lnTo>
                    <a:lnTo>
                      <a:pt x="27" y="113"/>
                    </a:lnTo>
                    <a:lnTo>
                      <a:pt x="16" y="137"/>
                    </a:lnTo>
                    <a:lnTo>
                      <a:pt x="10" y="147"/>
                    </a:lnTo>
                    <a:lnTo>
                      <a:pt x="6" y="152"/>
                    </a:lnTo>
                    <a:lnTo>
                      <a:pt x="2" y="157"/>
                    </a:lnTo>
                    <a:lnTo>
                      <a:pt x="2" y="157"/>
                    </a:lnTo>
                    <a:lnTo>
                      <a:pt x="0" y="159"/>
                    </a:lnTo>
                    <a:lnTo>
                      <a:pt x="0" y="162"/>
                    </a:lnTo>
                    <a:lnTo>
                      <a:pt x="1" y="164"/>
                    </a:lnTo>
                    <a:lnTo>
                      <a:pt x="4" y="165"/>
                    </a:lnTo>
                    <a:lnTo>
                      <a:pt x="9" y="165"/>
                    </a:lnTo>
                    <a:lnTo>
                      <a:pt x="9" y="165"/>
                    </a:lnTo>
                    <a:lnTo>
                      <a:pt x="11" y="165"/>
                    </a:lnTo>
                    <a:lnTo>
                      <a:pt x="13" y="163"/>
                    </a:lnTo>
                    <a:lnTo>
                      <a:pt x="13" y="161"/>
                    </a:lnTo>
                    <a:lnTo>
                      <a:pt x="13" y="159"/>
                    </a:lnTo>
                    <a:lnTo>
                      <a:pt x="13" y="159"/>
                    </a:lnTo>
                    <a:lnTo>
                      <a:pt x="16" y="155"/>
                    </a:lnTo>
                    <a:lnTo>
                      <a:pt x="19" y="149"/>
                    </a:lnTo>
                    <a:lnTo>
                      <a:pt x="25" y="139"/>
                    </a:lnTo>
                    <a:lnTo>
                      <a:pt x="25" y="139"/>
                    </a:lnTo>
                    <a:lnTo>
                      <a:pt x="37" y="113"/>
                    </a:lnTo>
                    <a:lnTo>
                      <a:pt x="49" y="87"/>
                    </a:lnTo>
                    <a:lnTo>
                      <a:pt x="49" y="87"/>
                    </a:lnTo>
                    <a:lnTo>
                      <a:pt x="54" y="77"/>
                    </a:lnTo>
                    <a:lnTo>
                      <a:pt x="60" y="68"/>
                    </a:lnTo>
                    <a:lnTo>
                      <a:pt x="72" y="47"/>
                    </a:lnTo>
                    <a:lnTo>
                      <a:pt x="77" y="37"/>
                    </a:lnTo>
                    <a:lnTo>
                      <a:pt x="81" y="26"/>
                    </a:lnTo>
                    <a:lnTo>
                      <a:pt x="85" y="15"/>
                    </a:lnTo>
                    <a:lnTo>
                      <a:pt x="85" y="10"/>
                    </a:lnTo>
                    <a:lnTo>
                      <a:pt x="85" y="4"/>
                    </a:lnTo>
                    <a:lnTo>
                      <a:pt x="85" y="4"/>
                    </a:lnTo>
                    <a:close/>
                  </a:path>
                </a:pathLst>
              </a:custGeom>
              <a:grpFill/>
              <a:ln w="9525">
                <a:solidFill>
                  <a:schemeClr val="accent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120" name="chenying0907 892"/>
              <p:cNvSpPr/>
              <p:nvPr/>
            </p:nvSpPr>
            <p:spPr bwMode="auto">
              <a:xfrm>
                <a:off x="4608513" y="1366838"/>
                <a:ext cx="47625" cy="85725"/>
              </a:xfrm>
              <a:custGeom>
                <a:avLst/>
                <a:gdLst/>
                <a:ahLst/>
                <a:cxnLst>
                  <a:cxn ang="0">
                    <a:pos x="81" y="5"/>
                  </a:cxn>
                  <a:cxn ang="0">
                    <a:pos x="81" y="5"/>
                  </a:cxn>
                  <a:cxn ang="0">
                    <a:pos x="80" y="15"/>
                  </a:cxn>
                  <a:cxn ang="0">
                    <a:pos x="77" y="25"/>
                  </a:cxn>
                  <a:cxn ang="0">
                    <a:pos x="73" y="36"/>
                  </a:cxn>
                  <a:cxn ang="0">
                    <a:pos x="67" y="46"/>
                  </a:cxn>
                  <a:cxn ang="0">
                    <a:pos x="56" y="64"/>
                  </a:cxn>
                  <a:cxn ang="0">
                    <a:pos x="46" y="83"/>
                  </a:cxn>
                  <a:cxn ang="0">
                    <a:pos x="46" y="83"/>
                  </a:cxn>
                  <a:cxn ang="0">
                    <a:pos x="34" y="101"/>
                  </a:cxn>
                  <a:cxn ang="0">
                    <a:pos x="23" y="119"/>
                  </a:cxn>
                  <a:cxn ang="0">
                    <a:pos x="1" y="154"/>
                  </a:cxn>
                  <a:cxn ang="0">
                    <a:pos x="1" y="154"/>
                  </a:cxn>
                  <a:cxn ang="0">
                    <a:pos x="0" y="156"/>
                  </a:cxn>
                  <a:cxn ang="0">
                    <a:pos x="0" y="158"/>
                  </a:cxn>
                  <a:cxn ang="0">
                    <a:pos x="1" y="159"/>
                  </a:cxn>
                  <a:cxn ang="0">
                    <a:pos x="2" y="160"/>
                  </a:cxn>
                  <a:cxn ang="0">
                    <a:pos x="4" y="162"/>
                  </a:cxn>
                  <a:cxn ang="0">
                    <a:pos x="6" y="162"/>
                  </a:cxn>
                  <a:cxn ang="0">
                    <a:pos x="7" y="160"/>
                  </a:cxn>
                  <a:cxn ang="0">
                    <a:pos x="10" y="159"/>
                  </a:cxn>
                  <a:cxn ang="0">
                    <a:pos x="10" y="159"/>
                  </a:cxn>
                  <a:cxn ang="0">
                    <a:pos x="33" y="120"/>
                  </a:cxn>
                  <a:cxn ang="0">
                    <a:pos x="46" y="101"/>
                  </a:cxn>
                  <a:cxn ang="0">
                    <a:pos x="57" y="81"/>
                  </a:cxn>
                  <a:cxn ang="0">
                    <a:pos x="57" y="81"/>
                  </a:cxn>
                  <a:cxn ang="0">
                    <a:pos x="68" y="62"/>
                  </a:cxn>
                  <a:cxn ang="0">
                    <a:pos x="79" y="45"/>
                  </a:cxn>
                  <a:cxn ang="0">
                    <a:pos x="83" y="34"/>
                  </a:cxn>
                  <a:cxn ang="0">
                    <a:pos x="86" y="25"/>
                  </a:cxn>
                  <a:cxn ang="0">
                    <a:pos x="89" y="15"/>
                  </a:cxn>
                  <a:cxn ang="0">
                    <a:pos x="90" y="5"/>
                  </a:cxn>
                  <a:cxn ang="0">
                    <a:pos x="90" y="5"/>
                  </a:cxn>
                  <a:cxn ang="0">
                    <a:pos x="90" y="2"/>
                  </a:cxn>
                  <a:cxn ang="0">
                    <a:pos x="89" y="1"/>
                  </a:cxn>
                  <a:cxn ang="0">
                    <a:pos x="88" y="0"/>
                  </a:cxn>
                  <a:cxn ang="0">
                    <a:pos x="86" y="0"/>
                  </a:cxn>
                  <a:cxn ang="0">
                    <a:pos x="83" y="1"/>
                  </a:cxn>
                  <a:cxn ang="0">
                    <a:pos x="82" y="2"/>
                  </a:cxn>
                  <a:cxn ang="0">
                    <a:pos x="81" y="5"/>
                  </a:cxn>
                  <a:cxn ang="0">
                    <a:pos x="81" y="5"/>
                  </a:cxn>
                </a:cxnLst>
                <a:rect l="0" t="0" r="r" b="b"/>
                <a:pathLst>
                  <a:path w="90" h="162">
                    <a:moveTo>
                      <a:pt x="81" y="5"/>
                    </a:moveTo>
                    <a:lnTo>
                      <a:pt x="81" y="5"/>
                    </a:lnTo>
                    <a:lnTo>
                      <a:pt x="80" y="15"/>
                    </a:lnTo>
                    <a:lnTo>
                      <a:pt x="77" y="25"/>
                    </a:lnTo>
                    <a:lnTo>
                      <a:pt x="73" y="36"/>
                    </a:lnTo>
                    <a:lnTo>
                      <a:pt x="67" y="46"/>
                    </a:lnTo>
                    <a:lnTo>
                      <a:pt x="56" y="64"/>
                    </a:lnTo>
                    <a:lnTo>
                      <a:pt x="46" y="83"/>
                    </a:lnTo>
                    <a:lnTo>
                      <a:pt x="46" y="83"/>
                    </a:lnTo>
                    <a:lnTo>
                      <a:pt x="34" y="101"/>
                    </a:lnTo>
                    <a:lnTo>
                      <a:pt x="23" y="119"/>
                    </a:lnTo>
                    <a:lnTo>
                      <a:pt x="1" y="154"/>
                    </a:lnTo>
                    <a:lnTo>
                      <a:pt x="1" y="154"/>
                    </a:lnTo>
                    <a:lnTo>
                      <a:pt x="0" y="156"/>
                    </a:lnTo>
                    <a:lnTo>
                      <a:pt x="0" y="158"/>
                    </a:lnTo>
                    <a:lnTo>
                      <a:pt x="1" y="159"/>
                    </a:lnTo>
                    <a:lnTo>
                      <a:pt x="2" y="160"/>
                    </a:lnTo>
                    <a:lnTo>
                      <a:pt x="4" y="162"/>
                    </a:lnTo>
                    <a:lnTo>
                      <a:pt x="6" y="162"/>
                    </a:lnTo>
                    <a:lnTo>
                      <a:pt x="7" y="160"/>
                    </a:lnTo>
                    <a:lnTo>
                      <a:pt x="10" y="159"/>
                    </a:lnTo>
                    <a:lnTo>
                      <a:pt x="10" y="159"/>
                    </a:lnTo>
                    <a:lnTo>
                      <a:pt x="33" y="120"/>
                    </a:lnTo>
                    <a:lnTo>
                      <a:pt x="46" y="101"/>
                    </a:lnTo>
                    <a:lnTo>
                      <a:pt x="57" y="81"/>
                    </a:lnTo>
                    <a:lnTo>
                      <a:pt x="57" y="81"/>
                    </a:lnTo>
                    <a:lnTo>
                      <a:pt x="68" y="62"/>
                    </a:lnTo>
                    <a:lnTo>
                      <a:pt x="79" y="45"/>
                    </a:lnTo>
                    <a:lnTo>
                      <a:pt x="83" y="34"/>
                    </a:lnTo>
                    <a:lnTo>
                      <a:pt x="86" y="25"/>
                    </a:lnTo>
                    <a:lnTo>
                      <a:pt x="89" y="15"/>
                    </a:lnTo>
                    <a:lnTo>
                      <a:pt x="90" y="5"/>
                    </a:lnTo>
                    <a:lnTo>
                      <a:pt x="90" y="5"/>
                    </a:lnTo>
                    <a:lnTo>
                      <a:pt x="90" y="2"/>
                    </a:lnTo>
                    <a:lnTo>
                      <a:pt x="89" y="1"/>
                    </a:lnTo>
                    <a:lnTo>
                      <a:pt x="88" y="0"/>
                    </a:lnTo>
                    <a:lnTo>
                      <a:pt x="86" y="0"/>
                    </a:lnTo>
                    <a:lnTo>
                      <a:pt x="83" y="1"/>
                    </a:lnTo>
                    <a:lnTo>
                      <a:pt x="82" y="2"/>
                    </a:lnTo>
                    <a:lnTo>
                      <a:pt x="81" y="5"/>
                    </a:lnTo>
                    <a:lnTo>
                      <a:pt x="81" y="5"/>
                    </a:lnTo>
                    <a:close/>
                  </a:path>
                </a:pathLst>
              </a:custGeom>
              <a:grpFill/>
              <a:ln w="9525">
                <a:solidFill>
                  <a:schemeClr val="accent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121" name="chenying0907 893"/>
              <p:cNvSpPr/>
              <p:nvPr/>
            </p:nvSpPr>
            <p:spPr bwMode="auto">
              <a:xfrm>
                <a:off x="4632325" y="1397000"/>
                <a:ext cx="49213" cy="85725"/>
              </a:xfrm>
              <a:custGeom>
                <a:avLst/>
                <a:gdLst/>
                <a:ahLst/>
                <a:cxnLst>
                  <a:cxn ang="0">
                    <a:pos x="84" y="0"/>
                  </a:cxn>
                  <a:cxn ang="0">
                    <a:pos x="84" y="0"/>
                  </a:cxn>
                  <a:cxn ang="0">
                    <a:pos x="81" y="3"/>
                  </a:cxn>
                  <a:cxn ang="0">
                    <a:pos x="78" y="6"/>
                  </a:cxn>
                  <a:cxn ang="0">
                    <a:pos x="73" y="14"/>
                  </a:cxn>
                  <a:cxn ang="0">
                    <a:pos x="65" y="29"/>
                  </a:cxn>
                  <a:cxn ang="0">
                    <a:pos x="65" y="29"/>
                  </a:cxn>
                  <a:cxn ang="0">
                    <a:pos x="56" y="46"/>
                  </a:cxn>
                  <a:cxn ang="0">
                    <a:pos x="47" y="61"/>
                  </a:cxn>
                  <a:cxn ang="0">
                    <a:pos x="31" y="93"/>
                  </a:cxn>
                  <a:cxn ang="0">
                    <a:pos x="31" y="93"/>
                  </a:cxn>
                  <a:cxn ang="0">
                    <a:pos x="19" y="114"/>
                  </a:cxn>
                  <a:cxn ang="0">
                    <a:pos x="6" y="133"/>
                  </a:cxn>
                  <a:cxn ang="0">
                    <a:pos x="6" y="133"/>
                  </a:cxn>
                  <a:cxn ang="0">
                    <a:pos x="2" y="140"/>
                  </a:cxn>
                  <a:cxn ang="0">
                    <a:pos x="0" y="146"/>
                  </a:cxn>
                  <a:cxn ang="0">
                    <a:pos x="0" y="152"/>
                  </a:cxn>
                  <a:cxn ang="0">
                    <a:pos x="1" y="156"/>
                  </a:cxn>
                  <a:cxn ang="0">
                    <a:pos x="3" y="159"/>
                  </a:cxn>
                  <a:cxn ang="0">
                    <a:pos x="3" y="159"/>
                  </a:cxn>
                  <a:cxn ang="0">
                    <a:pos x="5" y="160"/>
                  </a:cxn>
                  <a:cxn ang="0">
                    <a:pos x="7" y="161"/>
                  </a:cxn>
                  <a:cxn ang="0">
                    <a:pos x="10" y="160"/>
                  </a:cxn>
                  <a:cxn ang="0">
                    <a:pos x="11" y="158"/>
                  </a:cxn>
                  <a:cxn ang="0">
                    <a:pos x="12" y="156"/>
                  </a:cxn>
                  <a:cxn ang="0">
                    <a:pos x="12" y="156"/>
                  </a:cxn>
                  <a:cxn ang="0">
                    <a:pos x="14" y="155"/>
                  </a:cxn>
                  <a:cxn ang="0">
                    <a:pos x="15" y="154"/>
                  </a:cxn>
                  <a:cxn ang="0">
                    <a:pos x="15" y="150"/>
                  </a:cxn>
                  <a:cxn ang="0">
                    <a:pos x="15" y="149"/>
                  </a:cxn>
                  <a:cxn ang="0">
                    <a:pos x="13" y="148"/>
                  </a:cxn>
                  <a:cxn ang="0">
                    <a:pos x="12" y="147"/>
                  </a:cxn>
                  <a:cxn ang="0">
                    <a:pos x="10" y="147"/>
                  </a:cxn>
                  <a:cxn ang="0">
                    <a:pos x="10" y="147"/>
                  </a:cxn>
                  <a:cxn ang="0">
                    <a:pos x="9" y="148"/>
                  </a:cxn>
                  <a:cxn ang="0">
                    <a:pos x="9" y="148"/>
                  </a:cxn>
                  <a:cxn ang="0">
                    <a:pos x="10" y="145"/>
                  </a:cxn>
                  <a:cxn ang="0">
                    <a:pos x="11" y="142"/>
                  </a:cxn>
                  <a:cxn ang="0">
                    <a:pos x="16" y="136"/>
                  </a:cxn>
                  <a:cxn ang="0">
                    <a:pos x="21" y="130"/>
                  </a:cxn>
                  <a:cxn ang="0">
                    <a:pos x="24" y="125"/>
                  </a:cxn>
                  <a:cxn ang="0">
                    <a:pos x="24" y="125"/>
                  </a:cxn>
                  <a:cxn ang="0">
                    <a:pos x="47" y="83"/>
                  </a:cxn>
                  <a:cxn ang="0">
                    <a:pos x="47" y="83"/>
                  </a:cxn>
                  <a:cxn ang="0">
                    <a:pos x="59" y="61"/>
                  </a:cxn>
                  <a:cxn ang="0">
                    <a:pos x="70" y="40"/>
                  </a:cxn>
                  <a:cxn ang="0">
                    <a:pos x="70" y="40"/>
                  </a:cxn>
                  <a:cxn ang="0">
                    <a:pos x="78" y="24"/>
                  </a:cxn>
                  <a:cxn ang="0">
                    <a:pos x="83" y="15"/>
                  </a:cxn>
                  <a:cxn ang="0">
                    <a:pos x="86" y="12"/>
                  </a:cxn>
                  <a:cxn ang="0">
                    <a:pos x="90" y="8"/>
                  </a:cxn>
                  <a:cxn ang="0">
                    <a:pos x="90" y="8"/>
                  </a:cxn>
                  <a:cxn ang="0">
                    <a:pos x="91" y="7"/>
                  </a:cxn>
                  <a:cxn ang="0">
                    <a:pos x="92" y="6"/>
                  </a:cxn>
                  <a:cxn ang="0">
                    <a:pos x="92" y="4"/>
                  </a:cxn>
                  <a:cxn ang="0">
                    <a:pos x="91" y="2"/>
                  </a:cxn>
                  <a:cxn ang="0">
                    <a:pos x="90" y="1"/>
                  </a:cxn>
                  <a:cxn ang="0">
                    <a:pos x="88" y="0"/>
                  </a:cxn>
                  <a:cxn ang="0">
                    <a:pos x="86" y="0"/>
                  </a:cxn>
                  <a:cxn ang="0">
                    <a:pos x="84" y="0"/>
                  </a:cxn>
                  <a:cxn ang="0">
                    <a:pos x="84" y="0"/>
                  </a:cxn>
                </a:cxnLst>
                <a:rect l="0" t="0" r="r" b="b"/>
                <a:pathLst>
                  <a:path w="92" h="161">
                    <a:moveTo>
                      <a:pt x="84" y="0"/>
                    </a:moveTo>
                    <a:lnTo>
                      <a:pt x="84" y="0"/>
                    </a:lnTo>
                    <a:lnTo>
                      <a:pt x="81" y="3"/>
                    </a:lnTo>
                    <a:lnTo>
                      <a:pt x="78" y="6"/>
                    </a:lnTo>
                    <a:lnTo>
                      <a:pt x="73" y="14"/>
                    </a:lnTo>
                    <a:lnTo>
                      <a:pt x="65" y="29"/>
                    </a:lnTo>
                    <a:lnTo>
                      <a:pt x="65" y="29"/>
                    </a:lnTo>
                    <a:lnTo>
                      <a:pt x="56" y="46"/>
                    </a:lnTo>
                    <a:lnTo>
                      <a:pt x="47" y="61"/>
                    </a:lnTo>
                    <a:lnTo>
                      <a:pt x="31" y="93"/>
                    </a:lnTo>
                    <a:lnTo>
                      <a:pt x="31" y="93"/>
                    </a:lnTo>
                    <a:lnTo>
                      <a:pt x="19" y="114"/>
                    </a:lnTo>
                    <a:lnTo>
                      <a:pt x="6" y="133"/>
                    </a:lnTo>
                    <a:lnTo>
                      <a:pt x="6" y="133"/>
                    </a:lnTo>
                    <a:lnTo>
                      <a:pt x="2" y="140"/>
                    </a:lnTo>
                    <a:lnTo>
                      <a:pt x="0" y="146"/>
                    </a:lnTo>
                    <a:lnTo>
                      <a:pt x="0" y="152"/>
                    </a:lnTo>
                    <a:lnTo>
                      <a:pt x="1" y="156"/>
                    </a:lnTo>
                    <a:lnTo>
                      <a:pt x="3" y="159"/>
                    </a:lnTo>
                    <a:lnTo>
                      <a:pt x="3" y="159"/>
                    </a:lnTo>
                    <a:lnTo>
                      <a:pt x="5" y="160"/>
                    </a:lnTo>
                    <a:lnTo>
                      <a:pt x="7" y="161"/>
                    </a:lnTo>
                    <a:lnTo>
                      <a:pt x="10" y="160"/>
                    </a:lnTo>
                    <a:lnTo>
                      <a:pt x="11" y="158"/>
                    </a:lnTo>
                    <a:lnTo>
                      <a:pt x="12" y="156"/>
                    </a:lnTo>
                    <a:lnTo>
                      <a:pt x="12" y="156"/>
                    </a:lnTo>
                    <a:lnTo>
                      <a:pt x="14" y="155"/>
                    </a:lnTo>
                    <a:lnTo>
                      <a:pt x="15" y="154"/>
                    </a:lnTo>
                    <a:lnTo>
                      <a:pt x="15" y="150"/>
                    </a:lnTo>
                    <a:lnTo>
                      <a:pt x="15" y="149"/>
                    </a:lnTo>
                    <a:lnTo>
                      <a:pt x="13" y="148"/>
                    </a:lnTo>
                    <a:lnTo>
                      <a:pt x="12" y="147"/>
                    </a:lnTo>
                    <a:lnTo>
                      <a:pt x="10" y="147"/>
                    </a:lnTo>
                    <a:lnTo>
                      <a:pt x="10" y="147"/>
                    </a:lnTo>
                    <a:lnTo>
                      <a:pt x="9" y="148"/>
                    </a:lnTo>
                    <a:lnTo>
                      <a:pt x="9" y="148"/>
                    </a:lnTo>
                    <a:lnTo>
                      <a:pt x="10" y="145"/>
                    </a:lnTo>
                    <a:lnTo>
                      <a:pt x="11" y="142"/>
                    </a:lnTo>
                    <a:lnTo>
                      <a:pt x="16" y="136"/>
                    </a:lnTo>
                    <a:lnTo>
                      <a:pt x="21" y="130"/>
                    </a:lnTo>
                    <a:lnTo>
                      <a:pt x="24" y="125"/>
                    </a:lnTo>
                    <a:lnTo>
                      <a:pt x="24" y="125"/>
                    </a:lnTo>
                    <a:lnTo>
                      <a:pt x="47" y="83"/>
                    </a:lnTo>
                    <a:lnTo>
                      <a:pt x="47" y="83"/>
                    </a:lnTo>
                    <a:lnTo>
                      <a:pt x="59" y="61"/>
                    </a:lnTo>
                    <a:lnTo>
                      <a:pt x="70" y="40"/>
                    </a:lnTo>
                    <a:lnTo>
                      <a:pt x="70" y="40"/>
                    </a:lnTo>
                    <a:lnTo>
                      <a:pt x="78" y="24"/>
                    </a:lnTo>
                    <a:lnTo>
                      <a:pt x="83" y="15"/>
                    </a:lnTo>
                    <a:lnTo>
                      <a:pt x="86" y="12"/>
                    </a:lnTo>
                    <a:lnTo>
                      <a:pt x="90" y="8"/>
                    </a:lnTo>
                    <a:lnTo>
                      <a:pt x="90" y="8"/>
                    </a:lnTo>
                    <a:lnTo>
                      <a:pt x="91" y="7"/>
                    </a:lnTo>
                    <a:lnTo>
                      <a:pt x="92" y="6"/>
                    </a:lnTo>
                    <a:lnTo>
                      <a:pt x="92" y="4"/>
                    </a:lnTo>
                    <a:lnTo>
                      <a:pt x="91" y="2"/>
                    </a:lnTo>
                    <a:lnTo>
                      <a:pt x="90" y="1"/>
                    </a:lnTo>
                    <a:lnTo>
                      <a:pt x="88" y="0"/>
                    </a:lnTo>
                    <a:lnTo>
                      <a:pt x="86" y="0"/>
                    </a:lnTo>
                    <a:lnTo>
                      <a:pt x="84" y="0"/>
                    </a:lnTo>
                    <a:lnTo>
                      <a:pt x="84" y="0"/>
                    </a:lnTo>
                    <a:close/>
                  </a:path>
                </a:pathLst>
              </a:custGeom>
              <a:grpFill/>
              <a:ln w="9525">
                <a:solidFill>
                  <a:schemeClr val="accent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122" name="chenying0907 894"/>
              <p:cNvSpPr/>
              <p:nvPr/>
            </p:nvSpPr>
            <p:spPr bwMode="auto">
              <a:xfrm>
                <a:off x="4654550" y="1414463"/>
                <a:ext cx="52388" cy="85725"/>
              </a:xfrm>
              <a:custGeom>
                <a:avLst/>
                <a:gdLst/>
                <a:ahLst/>
                <a:cxnLst>
                  <a:cxn ang="0">
                    <a:pos x="90" y="3"/>
                  </a:cxn>
                  <a:cxn ang="0">
                    <a:pos x="90" y="3"/>
                  </a:cxn>
                  <a:cxn ang="0">
                    <a:pos x="89" y="9"/>
                  </a:cxn>
                  <a:cxn ang="0">
                    <a:pos x="86" y="13"/>
                  </a:cxn>
                  <a:cxn ang="0">
                    <a:pos x="79" y="23"/>
                  </a:cxn>
                  <a:cxn ang="0">
                    <a:pos x="67" y="41"/>
                  </a:cxn>
                  <a:cxn ang="0">
                    <a:pos x="67" y="41"/>
                  </a:cxn>
                  <a:cxn ang="0">
                    <a:pos x="53" y="61"/>
                  </a:cxn>
                  <a:cxn ang="0">
                    <a:pos x="38" y="83"/>
                  </a:cxn>
                  <a:cxn ang="0">
                    <a:pos x="38" y="83"/>
                  </a:cxn>
                  <a:cxn ang="0">
                    <a:pos x="33" y="94"/>
                  </a:cxn>
                  <a:cxn ang="0">
                    <a:pos x="28" y="107"/>
                  </a:cxn>
                  <a:cxn ang="0">
                    <a:pos x="23" y="119"/>
                  </a:cxn>
                  <a:cxn ang="0">
                    <a:pos x="20" y="124"/>
                  </a:cxn>
                  <a:cxn ang="0">
                    <a:pos x="15" y="129"/>
                  </a:cxn>
                  <a:cxn ang="0">
                    <a:pos x="15" y="129"/>
                  </a:cxn>
                  <a:cxn ang="0">
                    <a:pos x="10" y="136"/>
                  </a:cxn>
                  <a:cxn ang="0">
                    <a:pos x="6" y="142"/>
                  </a:cxn>
                  <a:cxn ang="0">
                    <a:pos x="3" y="148"/>
                  </a:cxn>
                  <a:cxn ang="0">
                    <a:pos x="0" y="155"/>
                  </a:cxn>
                  <a:cxn ang="0">
                    <a:pos x="0" y="155"/>
                  </a:cxn>
                  <a:cxn ang="0">
                    <a:pos x="0" y="157"/>
                  </a:cxn>
                  <a:cxn ang="0">
                    <a:pos x="0" y="159"/>
                  </a:cxn>
                  <a:cxn ang="0">
                    <a:pos x="1" y="160"/>
                  </a:cxn>
                  <a:cxn ang="0">
                    <a:pos x="3" y="161"/>
                  </a:cxn>
                  <a:cxn ang="0">
                    <a:pos x="6" y="160"/>
                  </a:cxn>
                  <a:cxn ang="0">
                    <a:pos x="8" y="159"/>
                  </a:cxn>
                  <a:cxn ang="0">
                    <a:pos x="9" y="158"/>
                  </a:cxn>
                  <a:cxn ang="0">
                    <a:pos x="9" y="158"/>
                  </a:cxn>
                  <a:cxn ang="0">
                    <a:pos x="13" y="149"/>
                  </a:cxn>
                  <a:cxn ang="0">
                    <a:pos x="20" y="141"/>
                  </a:cxn>
                  <a:cxn ang="0">
                    <a:pos x="26" y="132"/>
                  </a:cxn>
                  <a:cxn ang="0">
                    <a:pos x="31" y="123"/>
                  </a:cxn>
                  <a:cxn ang="0">
                    <a:pos x="31" y="123"/>
                  </a:cxn>
                  <a:cxn ang="0">
                    <a:pos x="40" y="101"/>
                  </a:cxn>
                  <a:cxn ang="0">
                    <a:pos x="45" y="91"/>
                  </a:cxn>
                  <a:cxn ang="0">
                    <a:pos x="51" y="81"/>
                  </a:cxn>
                  <a:cxn ang="0">
                    <a:pos x="51" y="81"/>
                  </a:cxn>
                  <a:cxn ang="0">
                    <a:pos x="65" y="59"/>
                  </a:cxn>
                  <a:cxn ang="0">
                    <a:pos x="79" y="38"/>
                  </a:cxn>
                  <a:cxn ang="0">
                    <a:pos x="79" y="38"/>
                  </a:cxn>
                  <a:cxn ang="0">
                    <a:pos x="91" y="23"/>
                  </a:cxn>
                  <a:cxn ang="0">
                    <a:pos x="96" y="15"/>
                  </a:cxn>
                  <a:cxn ang="0">
                    <a:pos x="98" y="11"/>
                  </a:cxn>
                  <a:cxn ang="0">
                    <a:pos x="99" y="6"/>
                  </a:cxn>
                  <a:cxn ang="0">
                    <a:pos x="99" y="6"/>
                  </a:cxn>
                  <a:cxn ang="0">
                    <a:pos x="99" y="4"/>
                  </a:cxn>
                  <a:cxn ang="0">
                    <a:pos x="98" y="2"/>
                  </a:cxn>
                  <a:cxn ang="0">
                    <a:pos x="97" y="1"/>
                  </a:cxn>
                  <a:cxn ang="0">
                    <a:pos x="95" y="0"/>
                  </a:cxn>
                  <a:cxn ang="0">
                    <a:pos x="94" y="0"/>
                  </a:cxn>
                  <a:cxn ang="0">
                    <a:pos x="92" y="0"/>
                  </a:cxn>
                  <a:cxn ang="0">
                    <a:pos x="91" y="2"/>
                  </a:cxn>
                  <a:cxn ang="0">
                    <a:pos x="90" y="3"/>
                  </a:cxn>
                  <a:cxn ang="0">
                    <a:pos x="90" y="3"/>
                  </a:cxn>
                </a:cxnLst>
                <a:rect l="0" t="0" r="r" b="b"/>
                <a:pathLst>
                  <a:path w="99" h="161">
                    <a:moveTo>
                      <a:pt x="90" y="3"/>
                    </a:moveTo>
                    <a:lnTo>
                      <a:pt x="90" y="3"/>
                    </a:lnTo>
                    <a:lnTo>
                      <a:pt x="89" y="9"/>
                    </a:lnTo>
                    <a:lnTo>
                      <a:pt x="86" y="13"/>
                    </a:lnTo>
                    <a:lnTo>
                      <a:pt x="79" y="23"/>
                    </a:lnTo>
                    <a:lnTo>
                      <a:pt x="67" y="41"/>
                    </a:lnTo>
                    <a:lnTo>
                      <a:pt x="67" y="41"/>
                    </a:lnTo>
                    <a:lnTo>
                      <a:pt x="53" y="61"/>
                    </a:lnTo>
                    <a:lnTo>
                      <a:pt x="38" y="83"/>
                    </a:lnTo>
                    <a:lnTo>
                      <a:pt x="38" y="83"/>
                    </a:lnTo>
                    <a:lnTo>
                      <a:pt x="33" y="94"/>
                    </a:lnTo>
                    <a:lnTo>
                      <a:pt x="28" y="107"/>
                    </a:lnTo>
                    <a:lnTo>
                      <a:pt x="23" y="119"/>
                    </a:lnTo>
                    <a:lnTo>
                      <a:pt x="20" y="124"/>
                    </a:lnTo>
                    <a:lnTo>
                      <a:pt x="15" y="129"/>
                    </a:lnTo>
                    <a:lnTo>
                      <a:pt x="15" y="129"/>
                    </a:lnTo>
                    <a:lnTo>
                      <a:pt x="10" y="136"/>
                    </a:lnTo>
                    <a:lnTo>
                      <a:pt x="6" y="142"/>
                    </a:lnTo>
                    <a:lnTo>
                      <a:pt x="3" y="148"/>
                    </a:lnTo>
                    <a:lnTo>
                      <a:pt x="0" y="155"/>
                    </a:lnTo>
                    <a:lnTo>
                      <a:pt x="0" y="155"/>
                    </a:lnTo>
                    <a:lnTo>
                      <a:pt x="0" y="157"/>
                    </a:lnTo>
                    <a:lnTo>
                      <a:pt x="0" y="159"/>
                    </a:lnTo>
                    <a:lnTo>
                      <a:pt x="1" y="160"/>
                    </a:lnTo>
                    <a:lnTo>
                      <a:pt x="3" y="161"/>
                    </a:lnTo>
                    <a:lnTo>
                      <a:pt x="6" y="160"/>
                    </a:lnTo>
                    <a:lnTo>
                      <a:pt x="8" y="159"/>
                    </a:lnTo>
                    <a:lnTo>
                      <a:pt x="9" y="158"/>
                    </a:lnTo>
                    <a:lnTo>
                      <a:pt x="9" y="158"/>
                    </a:lnTo>
                    <a:lnTo>
                      <a:pt x="13" y="149"/>
                    </a:lnTo>
                    <a:lnTo>
                      <a:pt x="20" y="141"/>
                    </a:lnTo>
                    <a:lnTo>
                      <a:pt x="26" y="132"/>
                    </a:lnTo>
                    <a:lnTo>
                      <a:pt x="31" y="123"/>
                    </a:lnTo>
                    <a:lnTo>
                      <a:pt x="31" y="123"/>
                    </a:lnTo>
                    <a:lnTo>
                      <a:pt x="40" y="101"/>
                    </a:lnTo>
                    <a:lnTo>
                      <a:pt x="45" y="91"/>
                    </a:lnTo>
                    <a:lnTo>
                      <a:pt x="51" y="81"/>
                    </a:lnTo>
                    <a:lnTo>
                      <a:pt x="51" y="81"/>
                    </a:lnTo>
                    <a:lnTo>
                      <a:pt x="65" y="59"/>
                    </a:lnTo>
                    <a:lnTo>
                      <a:pt x="79" y="38"/>
                    </a:lnTo>
                    <a:lnTo>
                      <a:pt x="79" y="38"/>
                    </a:lnTo>
                    <a:lnTo>
                      <a:pt x="91" y="23"/>
                    </a:lnTo>
                    <a:lnTo>
                      <a:pt x="96" y="15"/>
                    </a:lnTo>
                    <a:lnTo>
                      <a:pt x="98" y="11"/>
                    </a:lnTo>
                    <a:lnTo>
                      <a:pt x="99" y="6"/>
                    </a:lnTo>
                    <a:lnTo>
                      <a:pt x="99" y="6"/>
                    </a:lnTo>
                    <a:lnTo>
                      <a:pt x="99" y="4"/>
                    </a:lnTo>
                    <a:lnTo>
                      <a:pt x="98" y="2"/>
                    </a:lnTo>
                    <a:lnTo>
                      <a:pt x="97" y="1"/>
                    </a:lnTo>
                    <a:lnTo>
                      <a:pt x="95" y="0"/>
                    </a:lnTo>
                    <a:lnTo>
                      <a:pt x="94" y="0"/>
                    </a:lnTo>
                    <a:lnTo>
                      <a:pt x="92" y="0"/>
                    </a:lnTo>
                    <a:lnTo>
                      <a:pt x="91" y="2"/>
                    </a:lnTo>
                    <a:lnTo>
                      <a:pt x="90" y="3"/>
                    </a:lnTo>
                    <a:lnTo>
                      <a:pt x="90" y="3"/>
                    </a:lnTo>
                    <a:close/>
                  </a:path>
                </a:pathLst>
              </a:custGeom>
              <a:grpFill/>
              <a:ln w="9525">
                <a:solidFill>
                  <a:schemeClr val="accent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123" name="chenying0907 895"/>
              <p:cNvSpPr/>
              <p:nvPr/>
            </p:nvSpPr>
            <p:spPr bwMode="auto">
              <a:xfrm>
                <a:off x="4678363" y="1439863"/>
                <a:ext cx="60325" cy="100013"/>
              </a:xfrm>
              <a:custGeom>
                <a:avLst/>
                <a:gdLst/>
                <a:ahLst/>
                <a:cxnLst>
                  <a:cxn ang="0">
                    <a:pos x="106" y="1"/>
                  </a:cxn>
                  <a:cxn ang="0">
                    <a:pos x="106" y="1"/>
                  </a:cxn>
                  <a:cxn ang="0">
                    <a:pos x="89" y="20"/>
                  </a:cxn>
                  <a:cxn ang="0">
                    <a:pos x="74" y="41"/>
                  </a:cxn>
                  <a:cxn ang="0">
                    <a:pos x="59" y="62"/>
                  </a:cxn>
                  <a:cxn ang="0">
                    <a:pos x="53" y="73"/>
                  </a:cxn>
                  <a:cxn ang="0">
                    <a:pos x="47" y="84"/>
                  </a:cxn>
                  <a:cxn ang="0">
                    <a:pos x="47" y="84"/>
                  </a:cxn>
                  <a:cxn ang="0">
                    <a:pos x="35" y="109"/>
                  </a:cxn>
                  <a:cxn ang="0">
                    <a:pos x="23" y="133"/>
                  </a:cxn>
                  <a:cxn ang="0">
                    <a:pos x="13" y="158"/>
                  </a:cxn>
                  <a:cxn ang="0">
                    <a:pos x="0" y="183"/>
                  </a:cxn>
                  <a:cxn ang="0">
                    <a:pos x="0" y="183"/>
                  </a:cxn>
                  <a:cxn ang="0">
                    <a:pos x="0" y="184"/>
                  </a:cxn>
                  <a:cxn ang="0">
                    <a:pos x="0" y="186"/>
                  </a:cxn>
                  <a:cxn ang="0">
                    <a:pos x="1" y="188"/>
                  </a:cxn>
                  <a:cxn ang="0">
                    <a:pos x="3" y="189"/>
                  </a:cxn>
                  <a:cxn ang="0">
                    <a:pos x="5" y="189"/>
                  </a:cxn>
                  <a:cxn ang="0">
                    <a:pos x="6" y="189"/>
                  </a:cxn>
                  <a:cxn ang="0">
                    <a:pos x="8" y="189"/>
                  </a:cxn>
                  <a:cxn ang="0">
                    <a:pos x="9" y="187"/>
                  </a:cxn>
                  <a:cxn ang="0">
                    <a:pos x="9" y="187"/>
                  </a:cxn>
                  <a:cxn ang="0">
                    <a:pos x="19" y="166"/>
                  </a:cxn>
                  <a:cxn ang="0">
                    <a:pos x="28" y="144"/>
                  </a:cxn>
                  <a:cxn ang="0">
                    <a:pos x="38" y="124"/>
                  </a:cxn>
                  <a:cxn ang="0">
                    <a:pos x="48" y="103"/>
                  </a:cxn>
                  <a:cxn ang="0">
                    <a:pos x="48" y="103"/>
                  </a:cxn>
                  <a:cxn ang="0">
                    <a:pos x="62" y="78"/>
                  </a:cxn>
                  <a:cxn ang="0">
                    <a:pos x="78" y="53"/>
                  </a:cxn>
                  <a:cxn ang="0">
                    <a:pos x="94" y="31"/>
                  </a:cxn>
                  <a:cxn ang="0">
                    <a:pos x="112" y="8"/>
                  </a:cxn>
                  <a:cxn ang="0">
                    <a:pos x="112" y="8"/>
                  </a:cxn>
                  <a:cxn ang="0">
                    <a:pos x="113" y="6"/>
                  </a:cxn>
                  <a:cxn ang="0">
                    <a:pos x="113" y="4"/>
                  </a:cxn>
                  <a:cxn ang="0">
                    <a:pos x="112" y="1"/>
                  </a:cxn>
                  <a:cxn ang="0">
                    <a:pos x="111" y="0"/>
                  </a:cxn>
                  <a:cxn ang="0">
                    <a:pos x="109" y="0"/>
                  </a:cxn>
                  <a:cxn ang="0">
                    <a:pos x="107" y="0"/>
                  </a:cxn>
                  <a:cxn ang="0">
                    <a:pos x="106" y="1"/>
                  </a:cxn>
                  <a:cxn ang="0">
                    <a:pos x="106" y="1"/>
                  </a:cxn>
                </a:cxnLst>
                <a:rect l="0" t="0" r="r" b="b"/>
                <a:pathLst>
                  <a:path w="113" h="189">
                    <a:moveTo>
                      <a:pt x="106" y="1"/>
                    </a:moveTo>
                    <a:lnTo>
                      <a:pt x="106" y="1"/>
                    </a:lnTo>
                    <a:lnTo>
                      <a:pt x="89" y="20"/>
                    </a:lnTo>
                    <a:lnTo>
                      <a:pt x="74" y="41"/>
                    </a:lnTo>
                    <a:lnTo>
                      <a:pt x="59" y="62"/>
                    </a:lnTo>
                    <a:lnTo>
                      <a:pt x="53" y="73"/>
                    </a:lnTo>
                    <a:lnTo>
                      <a:pt x="47" y="84"/>
                    </a:lnTo>
                    <a:lnTo>
                      <a:pt x="47" y="84"/>
                    </a:lnTo>
                    <a:lnTo>
                      <a:pt x="35" y="109"/>
                    </a:lnTo>
                    <a:lnTo>
                      <a:pt x="23" y="133"/>
                    </a:lnTo>
                    <a:lnTo>
                      <a:pt x="13" y="158"/>
                    </a:lnTo>
                    <a:lnTo>
                      <a:pt x="0" y="183"/>
                    </a:lnTo>
                    <a:lnTo>
                      <a:pt x="0" y="183"/>
                    </a:lnTo>
                    <a:lnTo>
                      <a:pt x="0" y="184"/>
                    </a:lnTo>
                    <a:lnTo>
                      <a:pt x="0" y="186"/>
                    </a:lnTo>
                    <a:lnTo>
                      <a:pt x="1" y="188"/>
                    </a:lnTo>
                    <a:lnTo>
                      <a:pt x="3" y="189"/>
                    </a:lnTo>
                    <a:lnTo>
                      <a:pt x="5" y="189"/>
                    </a:lnTo>
                    <a:lnTo>
                      <a:pt x="6" y="189"/>
                    </a:lnTo>
                    <a:lnTo>
                      <a:pt x="8" y="189"/>
                    </a:lnTo>
                    <a:lnTo>
                      <a:pt x="9" y="187"/>
                    </a:lnTo>
                    <a:lnTo>
                      <a:pt x="9" y="187"/>
                    </a:lnTo>
                    <a:lnTo>
                      <a:pt x="19" y="166"/>
                    </a:lnTo>
                    <a:lnTo>
                      <a:pt x="28" y="144"/>
                    </a:lnTo>
                    <a:lnTo>
                      <a:pt x="38" y="124"/>
                    </a:lnTo>
                    <a:lnTo>
                      <a:pt x="48" y="103"/>
                    </a:lnTo>
                    <a:lnTo>
                      <a:pt x="48" y="103"/>
                    </a:lnTo>
                    <a:lnTo>
                      <a:pt x="62" y="78"/>
                    </a:lnTo>
                    <a:lnTo>
                      <a:pt x="78" y="53"/>
                    </a:lnTo>
                    <a:lnTo>
                      <a:pt x="94" y="31"/>
                    </a:lnTo>
                    <a:lnTo>
                      <a:pt x="112" y="8"/>
                    </a:lnTo>
                    <a:lnTo>
                      <a:pt x="112" y="8"/>
                    </a:lnTo>
                    <a:lnTo>
                      <a:pt x="113" y="6"/>
                    </a:lnTo>
                    <a:lnTo>
                      <a:pt x="113" y="4"/>
                    </a:lnTo>
                    <a:lnTo>
                      <a:pt x="112" y="1"/>
                    </a:lnTo>
                    <a:lnTo>
                      <a:pt x="111" y="0"/>
                    </a:lnTo>
                    <a:lnTo>
                      <a:pt x="109" y="0"/>
                    </a:lnTo>
                    <a:lnTo>
                      <a:pt x="107" y="0"/>
                    </a:lnTo>
                    <a:lnTo>
                      <a:pt x="106" y="1"/>
                    </a:lnTo>
                    <a:lnTo>
                      <a:pt x="106" y="1"/>
                    </a:lnTo>
                    <a:close/>
                  </a:path>
                </a:pathLst>
              </a:custGeom>
              <a:grpFill/>
              <a:ln w="9525">
                <a:solidFill>
                  <a:schemeClr val="accent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124" name="chenying0907 896"/>
              <p:cNvSpPr/>
              <p:nvPr/>
            </p:nvSpPr>
            <p:spPr bwMode="auto">
              <a:xfrm>
                <a:off x="4706938" y="1471613"/>
                <a:ext cx="66675" cy="106363"/>
              </a:xfrm>
              <a:custGeom>
                <a:avLst/>
                <a:gdLst/>
                <a:ahLst/>
                <a:cxnLst>
                  <a:cxn ang="0">
                    <a:pos x="120" y="2"/>
                  </a:cxn>
                  <a:cxn ang="0">
                    <a:pos x="120" y="2"/>
                  </a:cxn>
                  <a:cxn ang="0">
                    <a:pos x="112" y="12"/>
                  </a:cxn>
                  <a:cxn ang="0">
                    <a:pos x="104" y="23"/>
                  </a:cxn>
                  <a:cxn ang="0">
                    <a:pos x="90" y="46"/>
                  </a:cxn>
                  <a:cxn ang="0">
                    <a:pos x="77" y="70"/>
                  </a:cxn>
                  <a:cxn ang="0">
                    <a:pos x="62" y="93"/>
                  </a:cxn>
                  <a:cxn ang="0">
                    <a:pos x="62" y="93"/>
                  </a:cxn>
                  <a:cxn ang="0">
                    <a:pos x="32" y="138"/>
                  </a:cxn>
                  <a:cxn ang="0">
                    <a:pos x="18" y="162"/>
                  </a:cxn>
                  <a:cxn ang="0">
                    <a:pos x="4" y="186"/>
                  </a:cxn>
                  <a:cxn ang="0">
                    <a:pos x="4" y="186"/>
                  </a:cxn>
                  <a:cxn ang="0">
                    <a:pos x="1" y="187"/>
                  </a:cxn>
                  <a:cxn ang="0">
                    <a:pos x="0" y="188"/>
                  </a:cxn>
                  <a:cxn ang="0">
                    <a:pos x="0" y="190"/>
                  </a:cxn>
                  <a:cxn ang="0">
                    <a:pos x="0" y="195"/>
                  </a:cxn>
                  <a:cxn ang="0">
                    <a:pos x="0" y="195"/>
                  </a:cxn>
                  <a:cxn ang="0">
                    <a:pos x="1" y="198"/>
                  </a:cxn>
                  <a:cxn ang="0">
                    <a:pos x="4" y="199"/>
                  </a:cxn>
                  <a:cxn ang="0">
                    <a:pos x="6" y="199"/>
                  </a:cxn>
                  <a:cxn ang="0">
                    <a:pos x="8" y="198"/>
                  </a:cxn>
                  <a:cxn ang="0">
                    <a:pos x="9" y="197"/>
                  </a:cxn>
                  <a:cxn ang="0">
                    <a:pos x="9" y="197"/>
                  </a:cxn>
                  <a:cxn ang="0">
                    <a:pos x="22" y="174"/>
                  </a:cxn>
                  <a:cxn ang="0">
                    <a:pos x="35" y="154"/>
                  </a:cxn>
                  <a:cxn ang="0">
                    <a:pos x="63" y="110"/>
                  </a:cxn>
                  <a:cxn ang="0">
                    <a:pos x="63" y="110"/>
                  </a:cxn>
                  <a:cxn ang="0">
                    <a:pos x="79" y="84"/>
                  </a:cxn>
                  <a:cxn ang="0">
                    <a:pos x="93" y="59"/>
                  </a:cxn>
                  <a:cxn ang="0">
                    <a:pos x="110" y="33"/>
                  </a:cxn>
                  <a:cxn ang="0">
                    <a:pos x="118" y="20"/>
                  </a:cxn>
                  <a:cxn ang="0">
                    <a:pos x="127" y="8"/>
                  </a:cxn>
                  <a:cxn ang="0">
                    <a:pos x="127" y="8"/>
                  </a:cxn>
                  <a:cxn ang="0">
                    <a:pos x="128" y="7"/>
                  </a:cxn>
                  <a:cxn ang="0">
                    <a:pos x="128" y="5"/>
                  </a:cxn>
                  <a:cxn ang="0">
                    <a:pos x="126" y="2"/>
                  </a:cxn>
                  <a:cxn ang="0">
                    <a:pos x="125" y="1"/>
                  </a:cxn>
                  <a:cxn ang="0">
                    <a:pos x="123" y="0"/>
                  </a:cxn>
                  <a:cxn ang="0">
                    <a:pos x="122" y="1"/>
                  </a:cxn>
                  <a:cxn ang="0">
                    <a:pos x="120" y="2"/>
                  </a:cxn>
                  <a:cxn ang="0">
                    <a:pos x="120" y="2"/>
                  </a:cxn>
                </a:cxnLst>
                <a:rect l="0" t="0" r="r" b="b"/>
                <a:pathLst>
                  <a:path w="128" h="199">
                    <a:moveTo>
                      <a:pt x="120" y="2"/>
                    </a:moveTo>
                    <a:lnTo>
                      <a:pt x="120" y="2"/>
                    </a:lnTo>
                    <a:lnTo>
                      <a:pt x="112" y="12"/>
                    </a:lnTo>
                    <a:lnTo>
                      <a:pt x="104" y="23"/>
                    </a:lnTo>
                    <a:lnTo>
                      <a:pt x="90" y="46"/>
                    </a:lnTo>
                    <a:lnTo>
                      <a:pt x="77" y="70"/>
                    </a:lnTo>
                    <a:lnTo>
                      <a:pt x="62" y="93"/>
                    </a:lnTo>
                    <a:lnTo>
                      <a:pt x="62" y="93"/>
                    </a:lnTo>
                    <a:lnTo>
                      <a:pt x="32" y="138"/>
                    </a:lnTo>
                    <a:lnTo>
                      <a:pt x="18" y="162"/>
                    </a:lnTo>
                    <a:lnTo>
                      <a:pt x="4" y="186"/>
                    </a:lnTo>
                    <a:lnTo>
                      <a:pt x="4" y="186"/>
                    </a:lnTo>
                    <a:lnTo>
                      <a:pt x="1" y="187"/>
                    </a:lnTo>
                    <a:lnTo>
                      <a:pt x="0" y="188"/>
                    </a:lnTo>
                    <a:lnTo>
                      <a:pt x="0" y="190"/>
                    </a:lnTo>
                    <a:lnTo>
                      <a:pt x="0" y="195"/>
                    </a:lnTo>
                    <a:lnTo>
                      <a:pt x="0" y="195"/>
                    </a:lnTo>
                    <a:lnTo>
                      <a:pt x="1" y="198"/>
                    </a:lnTo>
                    <a:lnTo>
                      <a:pt x="4" y="199"/>
                    </a:lnTo>
                    <a:lnTo>
                      <a:pt x="6" y="199"/>
                    </a:lnTo>
                    <a:lnTo>
                      <a:pt x="8" y="198"/>
                    </a:lnTo>
                    <a:lnTo>
                      <a:pt x="9" y="197"/>
                    </a:lnTo>
                    <a:lnTo>
                      <a:pt x="9" y="197"/>
                    </a:lnTo>
                    <a:lnTo>
                      <a:pt x="22" y="174"/>
                    </a:lnTo>
                    <a:lnTo>
                      <a:pt x="35" y="154"/>
                    </a:lnTo>
                    <a:lnTo>
                      <a:pt x="63" y="110"/>
                    </a:lnTo>
                    <a:lnTo>
                      <a:pt x="63" y="110"/>
                    </a:lnTo>
                    <a:lnTo>
                      <a:pt x="79" y="84"/>
                    </a:lnTo>
                    <a:lnTo>
                      <a:pt x="93" y="59"/>
                    </a:lnTo>
                    <a:lnTo>
                      <a:pt x="110" y="33"/>
                    </a:lnTo>
                    <a:lnTo>
                      <a:pt x="118" y="20"/>
                    </a:lnTo>
                    <a:lnTo>
                      <a:pt x="127" y="8"/>
                    </a:lnTo>
                    <a:lnTo>
                      <a:pt x="127" y="8"/>
                    </a:lnTo>
                    <a:lnTo>
                      <a:pt x="128" y="7"/>
                    </a:lnTo>
                    <a:lnTo>
                      <a:pt x="128" y="5"/>
                    </a:lnTo>
                    <a:lnTo>
                      <a:pt x="126" y="2"/>
                    </a:lnTo>
                    <a:lnTo>
                      <a:pt x="125" y="1"/>
                    </a:lnTo>
                    <a:lnTo>
                      <a:pt x="123" y="0"/>
                    </a:lnTo>
                    <a:lnTo>
                      <a:pt x="122" y="1"/>
                    </a:lnTo>
                    <a:lnTo>
                      <a:pt x="120" y="2"/>
                    </a:lnTo>
                    <a:lnTo>
                      <a:pt x="120" y="2"/>
                    </a:lnTo>
                    <a:close/>
                  </a:path>
                </a:pathLst>
              </a:custGeom>
              <a:grpFill/>
              <a:ln w="9525">
                <a:solidFill>
                  <a:schemeClr val="accent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125" name="chenying0907 897"/>
              <p:cNvSpPr/>
              <p:nvPr/>
            </p:nvSpPr>
            <p:spPr bwMode="auto">
              <a:xfrm>
                <a:off x="4729163" y="1522413"/>
                <a:ext cx="65088" cy="112713"/>
              </a:xfrm>
              <a:custGeom>
                <a:avLst/>
                <a:gdLst/>
                <a:ahLst/>
                <a:cxnLst>
                  <a:cxn ang="0">
                    <a:pos x="115" y="4"/>
                  </a:cxn>
                  <a:cxn ang="0">
                    <a:pos x="115" y="4"/>
                  </a:cxn>
                  <a:cxn ang="0">
                    <a:pos x="110" y="18"/>
                  </a:cxn>
                  <a:cxn ang="0">
                    <a:pos x="105" y="32"/>
                  </a:cxn>
                  <a:cxn ang="0">
                    <a:pos x="99" y="45"/>
                  </a:cxn>
                  <a:cxn ang="0">
                    <a:pos x="91" y="59"/>
                  </a:cxn>
                  <a:cxn ang="0">
                    <a:pos x="77" y="85"/>
                  </a:cxn>
                  <a:cxn ang="0">
                    <a:pos x="63" y="111"/>
                  </a:cxn>
                  <a:cxn ang="0">
                    <a:pos x="63" y="111"/>
                  </a:cxn>
                  <a:cxn ang="0">
                    <a:pos x="56" y="124"/>
                  </a:cxn>
                  <a:cxn ang="0">
                    <a:pos x="49" y="137"/>
                  </a:cxn>
                  <a:cxn ang="0">
                    <a:pos x="35" y="162"/>
                  </a:cxn>
                  <a:cxn ang="0">
                    <a:pos x="35" y="162"/>
                  </a:cxn>
                  <a:cxn ang="0">
                    <a:pos x="26" y="173"/>
                  </a:cxn>
                  <a:cxn ang="0">
                    <a:pos x="18" y="185"/>
                  </a:cxn>
                  <a:cxn ang="0">
                    <a:pos x="10" y="195"/>
                  </a:cxn>
                  <a:cxn ang="0">
                    <a:pos x="1" y="206"/>
                  </a:cxn>
                  <a:cxn ang="0">
                    <a:pos x="1" y="206"/>
                  </a:cxn>
                  <a:cxn ang="0">
                    <a:pos x="0" y="208"/>
                  </a:cxn>
                  <a:cxn ang="0">
                    <a:pos x="1" y="210"/>
                  </a:cxn>
                  <a:cxn ang="0">
                    <a:pos x="1" y="212"/>
                  </a:cxn>
                  <a:cxn ang="0">
                    <a:pos x="4" y="213"/>
                  </a:cxn>
                  <a:cxn ang="0">
                    <a:pos x="5" y="214"/>
                  </a:cxn>
                  <a:cxn ang="0">
                    <a:pos x="7" y="214"/>
                  </a:cxn>
                  <a:cxn ang="0">
                    <a:pos x="9" y="213"/>
                  </a:cxn>
                  <a:cxn ang="0">
                    <a:pos x="10" y="212"/>
                  </a:cxn>
                  <a:cxn ang="0">
                    <a:pos x="10" y="212"/>
                  </a:cxn>
                  <a:cxn ang="0">
                    <a:pos x="18" y="200"/>
                  </a:cxn>
                  <a:cxn ang="0">
                    <a:pos x="26" y="189"/>
                  </a:cxn>
                  <a:cxn ang="0">
                    <a:pos x="35" y="178"/>
                  </a:cxn>
                  <a:cxn ang="0">
                    <a:pos x="42" y="167"/>
                  </a:cxn>
                  <a:cxn ang="0">
                    <a:pos x="42" y="167"/>
                  </a:cxn>
                  <a:cxn ang="0">
                    <a:pos x="59" y="138"/>
                  </a:cxn>
                  <a:cxn ang="0">
                    <a:pos x="75" y="109"/>
                  </a:cxn>
                  <a:cxn ang="0">
                    <a:pos x="75" y="109"/>
                  </a:cxn>
                  <a:cxn ang="0">
                    <a:pos x="88" y="83"/>
                  </a:cxn>
                  <a:cxn ang="0">
                    <a:pos x="102" y="59"/>
                  </a:cxn>
                  <a:cxn ang="0">
                    <a:pos x="109" y="46"/>
                  </a:cxn>
                  <a:cxn ang="0">
                    <a:pos x="114" y="33"/>
                  </a:cxn>
                  <a:cxn ang="0">
                    <a:pos x="119" y="19"/>
                  </a:cxn>
                  <a:cxn ang="0">
                    <a:pos x="124" y="6"/>
                  </a:cxn>
                  <a:cxn ang="0">
                    <a:pos x="124" y="6"/>
                  </a:cxn>
                  <a:cxn ang="0">
                    <a:pos x="124" y="4"/>
                  </a:cxn>
                  <a:cxn ang="0">
                    <a:pos x="123" y="3"/>
                  </a:cxn>
                  <a:cxn ang="0">
                    <a:pos x="122" y="1"/>
                  </a:cxn>
                  <a:cxn ang="0">
                    <a:pos x="120" y="1"/>
                  </a:cxn>
                  <a:cxn ang="0">
                    <a:pos x="119" y="0"/>
                  </a:cxn>
                  <a:cxn ang="0">
                    <a:pos x="117" y="1"/>
                  </a:cxn>
                  <a:cxn ang="0">
                    <a:pos x="116" y="2"/>
                  </a:cxn>
                  <a:cxn ang="0">
                    <a:pos x="115" y="4"/>
                  </a:cxn>
                  <a:cxn ang="0">
                    <a:pos x="115" y="4"/>
                  </a:cxn>
                </a:cxnLst>
                <a:rect l="0" t="0" r="r" b="b"/>
                <a:pathLst>
                  <a:path w="124" h="214">
                    <a:moveTo>
                      <a:pt x="115" y="4"/>
                    </a:moveTo>
                    <a:lnTo>
                      <a:pt x="115" y="4"/>
                    </a:lnTo>
                    <a:lnTo>
                      <a:pt x="110" y="18"/>
                    </a:lnTo>
                    <a:lnTo>
                      <a:pt x="105" y="32"/>
                    </a:lnTo>
                    <a:lnTo>
                      <a:pt x="99" y="45"/>
                    </a:lnTo>
                    <a:lnTo>
                      <a:pt x="91" y="59"/>
                    </a:lnTo>
                    <a:lnTo>
                      <a:pt x="77" y="85"/>
                    </a:lnTo>
                    <a:lnTo>
                      <a:pt x="63" y="111"/>
                    </a:lnTo>
                    <a:lnTo>
                      <a:pt x="63" y="111"/>
                    </a:lnTo>
                    <a:lnTo>
                      <a:pt x="56" y="124"/>
                    </a:lnTo>
                    <a:lnTo>
                      <a:pt x="49" y="137"/>
                    </a:lnTo>
                    <a:lnTo>
                      <a:pt x="35" y="162"/>
                    </a:lnTo>
                    <a:lnTo>
                      <a:pt x="35" y="162"/>
                    </a:lnTo>
                    <a:lnTo>
                      <a:pt x="26" y="173"/>
                    </a:lnTo>
                    <a:lnTo>
                      <a:pt x="18" y="185"/>
                    </a:lnTo>
                    <a:lnTo>
                      <a:pt x="10" y="195"/>
                    </a:lnTo>
                    <a:lnTo>
                      <a:pt x="1" y="206"/>
                    </a:lnTo>
                    <a:lnTo>
                      <a:pt x="1" y="206"/>
                    </a:lnTo>
                    <a:lnTo>
                      <a:pt x="0" y="208"/>
                    </a:lnTo>
                    <a:lnTo>
                      <a:pt x="1" y="210"/>
                    </a:lnTo>
                    <a:lnTo>
                      <a:pt x="1" y="212"/>
                    </a:lnTo>
                    <a:lnTo>
                      <a:pt x="4" y="213"/>
                    </a:lnTo>
                    <a:lnTo>
                      <a:pt x="5" y="214"/>
                    </a:lnTo>
                    <a:lnTo>
                      <a:pt x="7" y="214"/>
                    </a:lnTo>
                    <a:lnTo>
                      <a:pt x="9" y="213"/>
                    </a:lnTo>
                    <a:lnTo>
                      <a:pt x="10" y="212"/>
                    </a:lnTo>
                    <a:lnTo>
                      <a:pt x="10" y="212"/>
                    </a:lnTo>
                    <a:lnTo>
                      <a:pt x="18" y="200"/>
                    </a:lnTo>
                    <a:lnTo>
                      <a:pt x="26" y="189"/>
                    </a:lnTo>
                    <a:lnTo>
                      <a:pt x="35" y="178"/>
                    </a:lnTo>
                    <a:lnTo>
                      <a:pt x="42" y="167"/>
                    </a:lnTo>
                    <a:lnTo>
                      <a:pt x="42" y="167"/>
                    </a:lnTo>
                    <a:lnTo>
                      <a:pt x="59" y="138"/>
                    </a:lnTo>
                    <a:lnTo>
                      <a:pt x="75" y="109"/>
                    </a:lnTo>
                    <a:lnTo>
                      <a:pt x="75" y="109"/>
                    </a:lnTo>
                    <a:lnTo>
                      <a:pt x="88" y="83"/>
                    </a:lnTo>
                    <a:lnTo>
                      <a:pt x="102" y="59"/>
                    </a:lnTo>
                    <a:lnTo>
                      <a:pt x="109" y="46"/>
                    </a:lnTo>
                    <a:lnTo>
                      <a:pt x="114" y="33"/>
                    </a:lnTo>
                    <a:lnTo>
                      <a:pt x="119" y="19"/>
                    </a:lnTo>
                    <a:lnTo>
                      <a:pt x="124" y="6"/>
                    </a:lnTo>
                    <a:lnTo>
                      <a:pt x="124" y="6"/>
                    </a:lnTo>
                    <a:lnTo>
                      <a:pt x="124" y="4"/>
                    </a:lnTo>
                    <a:lnTo>
                      <a:pt x="123" y="3"/>
                    </a:lnTo>
                    <a:lnTo>
                      <a:pt x="122" y="1"/>
                    </a:lnTo>
                    <a:lnTo>
                      <a:pt x="120" y="1"/>
                    </a:lnTo>
                    <a:lnTo>
                      <a:pt x="119" y="0"/>
                    </a:lnTo>
                    <a:lnTo>
                      <a:pt x="117" y="1"/>
                    </a:lnTo>
                    <a:lnTo>
                      <a:pt x="116" y="2"/>
                    </a:lnTo>
                    <a:lnTo>
                      <a:pt x="115" y="4"/>
                    </a:lnTo>
                    <a:lnTo>
                      <a:pt x="115" y="4"/>
                    </a:lnTo>
                    <a:close/>
                  </a:path>
                </a:pathLst>
              </a:custGeom>
              <a:grpFill/>
              <a:ln w="9525">
                <a:solidFill>
                  <a:schemeClr val="accent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126" name="chenying0907 898"/>
              <p:cNvSpPr/>
              <p:nvPr/>
            </p:nvSpPr>
            <p:spPr bwMode="auto">
              <a:xfrm>
                <a:off x="4733925" y="1582738"/>
                <a:ext cx="63500" cy="107950"/>
              </a:xfrm>
              <a:custGeom>
                <a:avLst/>
                <a:gdLst/>
                <a:ahLst/>
                <a:cxnLst>
                  <a:cxn ang="0">
                    <a:pos x="109" y="2"/>
                  </a:cxn>
                  <a:cxn ang="0">
                    <a:pos x="109" y="2"/>
                  </a:cxn>
                  <a:cxn ang="0">
                    <a:pos x="101" y="14"/>
                  </a:cxn>
                  <a:cxn ang="0">
                    <a:pos x="94" y="25"/>
                  </a:cxn>
                  <a:cxn ang="0">
                    <a:pos x="80" y="48"/>
                  </a:cxn>
                  <a:cxn ang="0">
                    <a:pos x="68" y="73"/>
                  </a:cxn>
                  <a:cxn ang="0">
                    <a:pos x="57" y="99"/>
                  </a:cxn>
                  <a:cxn ang="0">
                    <a:pos x="57" y="99"/>
                  </a:cxn>
                  <a:cxn ang="0">
                    <a:pos x="50" y="111"/>
                  </a:cxn>
                  <a:cxn ang="0">
                    <a:pos x="44" y="123"/>
                  </a:cxn>
                  <a:cxn ang="0">
                    <a:pos x="29" y="148"/>
                  </a:cxn>
                  <a:cxn ang="0">
                    <a:pos x="14" y="173"/>
                  </a:cxn>
                  <a:cxn ang="0">
                    <a:pos x="7" y="185"/>
                  </a:cxn>
                  <a:cxn ang="0">
                    <a:pos x="0" y="198"/>
                  </a:cxn>
                  <a:cxn ang="0">
                    <a:pos x="0" y="198"/>
                  </a:cxn>
                  <a:cxn ang="0">
                    <a:pos x="0" y="200"/>
                  </a:cxn>
                  <a:cxn ang="0">
                    <a:pos x="0" y="202"/>
                  </a:cxn>
                  <a:cxn ang="0">
                    <a:pos x="1" y="203"/>
                  </a:cxn>
                  <a:cxn ang="0">
                    <a:pos x="2" y="204"/>
                  </a:cxn>
                  <a:cxn ang="0">
                    <a:pos x="4" y="205"/>
                  </a:cxn>
                  <a:cxn ang="0">
                    <a:pos x="5" y="205"/>
                  </a:cxn>
                  <a:cxn ang="0">
                    <a:pos x="7" y="204"/>
                  </a:cxn>
                  <a:cxn ang="0">
                    <a:pos x="8" y="203"/>
                  </a:cxn>
                  <a:cxn ang="0">
                    <a:pos x="8" y="203"/>
                  </a:cxn>
                  <a:cxn ang="0">
                    <a:pos x="19" y="180"/>
                  </a:cxn>
                  <a:cxn ang="0">
                    <a:pos x="32" y="158"/>
                  </a:cxn>
                  <a:cxn ang="0">
                    <a:pos x="58" y="116"/>
                  </a:cxn>
                  <a:cxn ang="0">
                    <a:pos x="58" y="116"/>
                  </a:cxn>
                  <a:cxn ang="0">
                    <a:pos x="65" y="103"/>
                  </a:cxn>
                  <a:cxn ang="0">
                    <a:pos x="72" y="89"/>
                  </a:cxn>
                  <a:cxn ang="0">
                    <a:pos x="84" y="61"/>
                  </a:cxn>
                  <a:cxn ang="0">
                    <a:pos x="92" y="48"/>
                  </a:cxn>
                  <a:cxn ang="0">
                    <a:pos x="99" y="34"/>
                  </a:cxn>
                  <a:cxn ang="0">
                    <a:pos x="107" y="21"/>
                  </a:cxn>
                  <a:cxn ang="0">
                    <a:pos x="116" y="9"/>
                  </a:cxn>
                  <a:cxn ang="0">
                    <a:pos x="116" y="9"/>
                  </a:cxn>
                  <a:cxn ang="0">
                    <a:pos x="118" y="8"/>
                  </a:cxn>
                  <a:cxn ang="0">
                    <a:pos x="118" y="6"/>
                  </a:cxn>
                  <a:cxn ang="0">
                    <a:pos x="115" y="2"/>
                  </a:cxn>
                  <a:cxn ang="0">
                    <a:pos x="114" y="1"/>
                  </a:cxn>
                  <a:cxn ang="0">
                    <a:pos x="113" y="0"/>
                  </a:cxn>
                  <a:cxn ang="0">
                    <a:pos x="111" y="1"/>
                  </a:cxn>
                  <a:cxn ang="0">
                    <a:pos x="109" y="2"/>
                  </a:cxn>
                  <a:cxn ang="0">
                    <a:pos x="109" y="2"/>
                  </a:cxn>
                </a:cxnLst>
                <a:rect l="0" t="0" r="r" b="b"/>
                <a:pathLst>
                  <a:path w="118" h="205">
                    <a:moveTo>
                      <a:pt x="109" y="2"/>
                    </a:moveTo>
                    <a:lnTo>
                      <a:pt x="109" y="2"/>
                    </a:lnTo>
                    <a:lnTo>
                      <a:pt x="101" y="14"/>
                    </a:lnTo>
                    <a:lnTo>
                      <a:pt x="94" y="25"/>
                    </a:lnTo>
                    <a:lnTo>
                      <a:pt x="80" y="48"/>
                    </a:lnTo>
                    <a:lnTo>
                      <a:pt x="68" y="73"/>
                    </a:lnTo>
                    <a:lnTo>
                      <a:pt x="57" y="99"/>
                    </a:lnTo>
                    <a:lnTo>
                      <a:pt x="57" y="99"/>
                    </a:lnTo>
                    <a:lnTo>
                      <a:pt x="50" y="111"/>
                    </a:lnTo>
                    <a:lnTo>
                      <a:pt x="44" y="123"/>
                    </a:lnTo>
                    <a:lnTo>
                      <a:pt x="29" y="148"/>
                    </a:lnTo>
                    <a:lnTo>
                      <a:pt x="14" y="173"/>
                    </a:lnTo>
                    <a:lnTo>
                      <a:pt x="7" y="185"/>
                    </a:lnTo>
                    <a:lnTo>
                      <a:pt x="0" y="198"/>
                    </a:lnTo>
                    <a:lnTo>
                      <a:pt x="0" y="198"/>
                    </a:lnTo>
                    <a:lnTo>
                      <a:pt x="0" y="200"/>
                    </a:lnTo>
                    <a:lnTo>
                      <a:pt x="0" y="202"/>
                    </a:lnTo>
                    <a:lnTo>
                      <a:pt x="1" y="203"/>
                    </a:lnTo>
                    <a:lnTo>
                      <a:pt x="2" y="204"/>
                    </a:lnTo>
                    <a:lnTo>
                      <a:pt x="4" y="205"/>
                    </a:lnTo>
                    <a:lnTo>
                      <a:pt x="5" y="205"/>
                    </a:lnTo>
                    <a:lnTo>
                      <a:pt x="7" y="204"/>
                    </a:lnTo>
                    <a:lnTo>
                      <a:pt x="8" y="203"/>
                    </a:lnTo>
                    <a:lnTo>
                      <a:pt x="8" y="203"/>
                    </a:lnTo>
                    <a:lnTo>
                      <a:pt x="19" y="180"/>
                    </a:lnTo>
                    <a:lnTo>
                      <a:pt x="32" y="158"/>
                    </a:lnTo>
                    <a:lnTo>
                      <a:pt x="58" y="116"/>
                    </a:lnTo>
                    <a:lnTo>
                      <a:pt x="58" y="116"/>
                    </a:lnTo>
                    <a:lnTo>
                      <a:pt x="65" y="103"/>
                    </a:lnTo>
                    <a:lnTo>
                      <a:pt x="72" y="89"/>
                    </a:lnTo>
                    <a:lnTo>
                      <a:pt x="84" y="61"/>
                    </a:lnTo>
                    <a:lnTo>
                      <a:pt x="92" y="48"/>
                    </a:lnTo>
                    <a:lnTo>
                      <a:pt x="99" y="34"/>
                    </a:lnTo>
                    <a:lnTo>
                      <a:pt x="107" y="21"/>
                    </a:lnTo>
                    <a:lnTo>
                      <a:pt x="116" y="9"/>
                    </a:lnTo>
                    <a:lnTo>
                      <a:pt x="116" y="9"/>
                    </a:lnTo>
                    <a:lnTo>
                      <a:pt x="118" y="8"/>
                    </a:lnTo>
                    <a:lnTo>
                      <a:pt x="118" y="6"/>
                    </a:lnTo>
                    <a:lnTo>
                      <a:pt x="115" y="2"/>
                    </a:lnTo>
                    <a:lnTo>
                      <a:pt x="114" y="1"/>
                    </a:lnTo>
                    <a:lnTo>
                      <a:pt x="113" y="0"/>
                    </a:lnTo>
                    <a:lnTo>
                      <a:pt x="111" y="1"/>
                    </a:lnTo>
                    <a:lnTo>
                      <a:pt x="109" y="2"/>
                    </a:lnTo>
                    <a:lnTo>
                      <a:pt x="109" y="2"/>
                    </a:lnTo>
                    <a:close/>
                  </a:path>
                </a:pathLst>
              </a:custGeom>
              <a:grpFill/>
              <a:ln w="9525">
                <a:solidFill>
                  <a:schemeClr val="accent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127" name="chenying0907 899"/>
              <p:cNvSpPr/>
              <p:nvPr/>
            </p:nvSpPr>
            <p:spPr bwMode="auto">
              <a:xfrm>
                <a:off x="4746625" y="1630363"/>
                <a:ext cx="68263" cy="120650"/>
              </a:xfrm>
              <a:custGeom>
                <a:avLst/>
                <a:gdLst/>
                <a:ahLst/>
                <a:cxnLst>
                  <a:cxn ang="0">
                    <a:pos x="119" y="3"/>
                  </a:cxn>
                  <a:cxn ang="0">
                    <a:pos x="119" y="3"/>
                  </a:cxn>
                  <a:cxn ang="0">
                    <a:pos x="118" y="10"/>
                  </a:cxn>
                  <a:cxn ang="0">
                    <a:pos x="116" y="16"/>
                  </a:cxn>
                  <a:cxn ang="0">
                    <a:pos x="109" y="29"/>
                  </a:cxn>
                  <a:cxn ang="0">
                    <a:pos x="96" y="54"/>
                  </a:cxn>
                  <a:cxn ang="0">
                    <a:pos x="96" y="54"/>
                  </a:cxn>
                  <a:cxn ang="0">
                    <a:pos x="86" y="69"/>
                  </a:cxn>
                  <a:cxn ang="0">
                    <a:pos x="77" y="84"/>
                  </a:cxn>
                  <a:cxn ang="0">
                    <a:pos x="58" y="112"/>
                  </a:cxn>
                  <a:cxn ang="0">
                    <a:pos x="58" y="112"/>
                  </a:cxn>
                  <a:cxn ang="0">
                    <a:pos x="43" y="137"/>
                  </a:cxn>
                  <a:cxn ang="0">
                    <a:pos x="27" y="161"/>
                  </a:cxn>
                  <a:cxn ang="0">
                    <a:pos x="20" y="174"/>
                  </a:cxn>
                  <a:cxn ang="0">
                    <a:pos x="14" y="187"/>
                  </a:cxn>
                  <a:cxn ang="0">
                    <a:pos x="9" y="201"/>
                  </a:cxn>
                  <a:cxn ang="0">
                    <a:pos x="4" y="214"/>
                  </a:cxn>
                  <a:cxn ang="0">
                    <a:pos x="4" y="214"/>
                  </a:cxn>
                  <a:cxn ang="0">
                    <a:pos x="2" y="215"/>
                  </a:cxn>
                  <a:cxn ang="0">
                    <a:pos x="0" y="218"/>
                  </a:cxn>
                  <a:cxn ang="0">
                    <a:pos x="0" y="222"/>
                  </a:cxn>
                  <a:cxn ang="0">
                    <a:pos x="0" y="222"/>
                  </a:cxn>
                  <a:cxn ang="0">
                    <a:pos x="2" y="224"/>
                  </a:cxn>
                  <a:cxn ang="0">
                    <a:pos x="3" y="226"/>
                  </a:cxn>
                  <a:cxn ang="0">
                    <a:pos x="5" y="228"/>
                  </a:cxn>
                  <a:cxn ang="0">
                    <a:pos x="9" y="226"/>
                  </a:cxn>
                  <a:cxn ang="0">
                    <a:pos x="10" y="225"/>
                  </a:cxn>
                  <a:cxn ang="0">
                    <a:pos x="10" y="224"/>
                  </a:cxn>
                  <a:cxn ang="0">
                    <a:pos x="10" y="224"/>
                  </a:cxn>
                  <a:cxn ang="0">
                    <a:pos x="15" y="208"/>
                  </a:cxn>
                  <a:cxn ang="0">
                    <a:pos x="22" y="192"/>
                  </a:cxn>
                  <a:cxn ang="0">
                    <a:pos x="29" y="176"/>
                  </a:cxn>
                  <a:cxn ang="0">
                    <a:pos x="39" y="160"/>
                  </a:cxn>
                  <a:cxn ang="0">
                    <a:pos x="57" y="130"/>
                  </a:cxn>
                  <a:cxn ang="0">
                    <a:pos x="76" y="101"/>
                  </a:cxn>
                  <a:cxn ang="0">
                    <a:pos x="76" y="101"/>
                  </a:cxn>
                  <a:cxn ang="0">
                    <a:pos x="94" y="74"/>
                  </a:cxn>
                  <a:cxn ang="0">
                    <a:pos x="103" y="59"/>
                  </a:cxn>
                  <a:cxn ang="0">
                    <a:pos x="111" y="44"/>
                  </a:cxn>
                  <a:cxn ang="0">
                    <a:pos x="111" y="44"/>
                  </a:cxn>
                  <a:cxn ang="0">
                    <a:pos x="116" y="34"/>
                  </a:cxn>
                  <a:cxn ang="0">
                    <a:pos x="121" y="25"/>
                  </a:cxn>
                  <a:cxn ang="0">
                    <a:pos x="125" y="16"/>
                  </a:cxn>
                  <a:cxn ang="0">
                    <a:pos x="128" y="12"/>
                  </a:cxn>
                  <a:cxn ang="0">
                    <a:pos x="129" y="6"/>
                  </a:cxn>
                  <a:cxn ang="0">
                    <a:pos x="129" y="6"/>
                  </a:cxn>
                  <a:cxn ang="0">
                    <a:pos x="129" y="4"/>
                  </a:cxn>
                  <a:cxn ang="0">
                    <a:pos x="128" y="2"/>
                  </a:cxn>
                  <a:cxn ang="0">
                    <a:pos x="124" y="0"/>
                  </a:cxn>
                  <a:cxn ang="0">
                    <a:pos x="123" y="0"/>
                  </a:cxn>
                  <a:cxn ang="0">
                    <a:pos x="121" y="0"/>
                  </a:cxn>
                  <a:cxn ang="0">
                    <a:pos x="120" y="1"/>
                  </a:cxn>
                  <a:cxn ang="0">
                    <a:pos x="119" y="3"/>
                  </a:cxn>
                  <a:cxn ang="0">
                    <a:pos x="119" y="3"/>
                  </a:cxn>
                </a:cxnLst>
                <a:rect l="0" t="0" r="r" b="b"/>
                <a:pathLst>
                  <a:path w="129" h="228">
                    <a:moveTo>
                      <a:pt x="119" y="3"/>
                    </a:moveTo>
                    <a:lnTo>
                      <a:pt x="119" y="3"/>
                    </a:lnTo>
                    <a:lnTo>
                      <a:pt x="118" y="10"/>
                    </a:lnTo>
                    <a:lnTo>
                      <a:pt x="116" y="16"/>
                    </a:lnTo>
                    <a:lnTo>
                      <a:pt x="109" y="29"/>
                    </a:lnTo>
                    <a:lnTo>
                      <a:pt x="96" y="54"/>
                    </a:lnTo>
                    <a:lnTo>
                      <a:pt x="96" y="54"/>
                    </a:lnTo>
                    <a:lnTo>
                      <a:pt x="86" y="69"/>
                    </a:lnTo>
                    <a:lnTo>
                      <a:pt x="77" y="84"/>
                    </a:lnTo>
                    <a:lnTo>
                      <a:pt x="58" y="112"/>
                    </a:lnTo>
                    <a:lnTo>
                      <a:pt x="58" y="112"/>
                    </a:lnTo>
                    <a:lnTo>
                      <a:pt x="43" y="137"/>
                    </a:lnTo>
                    <a:lnTo>
                      <a:pt x="27" y="161"/>
                    </a:lnTo>
                    <a:lnTo>
                      <a:pt x="20" y="174"/>
                    </a:lnTo>
                    <a:lnTo>
                      <a:pt x="14" y="187"/>
                    </a:lnTo>
                    <a:lnTo>
                      <a:pt x="9" y="201"/>
                    </a:lnTo>
                    <a:lnTo>
                      <a:pt x="4" y="214"/>
                    </a:lnTo>
                    <a:lnTo>
                      <a:pt x="4" y="214"/>
                    </a:lnTo>
                    <a:lnTo>
                      <a:pt x="2" y="215"/>
                    </a:lnTo>
                    <a:lnTo>
                      <a:pt x="0" y="218"/>
                    </a:lnTo>
                    <a:lnTo>
                      <a:pt x="0" y="222"/>
                    </a:lnTo>
                    <a:lnTo>
                      <a:pt x="0" y="222"/>
                    </a:lnTo>
                    <a:lnTo>
                      <a:pt x="2" y="224"/>
                    </a:lnTo>
                    <a:lnTo>
                      <a:pt x="3" y="226"/>
                    </a:lnTo>
                    <a:lnTo>
                      <a:pt x="5" y="228"/>
                    </a:lnTo>
                    <a:lnTo>
                      <a:pt x="9" y="226"/>
                    </a:lnTo>
                    <a:lnTo>
                      <a:pt x="10" y="225"/>
                    </a:lnTo>
                    <a:lnTo>
                      <a:pt x="10" y="224"/>
                    </a:lnTo>
                    <a:lnTo>
                      <a:pt x="10" y="224"/>
                    </a:lnTo>
                    <a:lnTo>
                      <a:pt x="15" y="208"/>
                    </a:lnTo>
                    <a:lnTo>
                      <a:pt x="22" y="192"/>
                    </a:lnTo>
                    <a:lnTo>
                      <a:pt x="29" y="176"/>
                    </a:lnTo>
                    <a:lnTo>
                      <a:pt x="39" y="160"/>
                    </a:lnTo>
                    <a:lnTo>
                      <a:pt x="57" y="130"/>
                    </a:lnTo>
                    <a:lnTo>
                      <a:pt x="76" y="101"/>
                    </a:lnTo>
                    <a:lnTo>
                      <a:pt x="76" y="101"/>
                    </a:lnTo>
                    <a:lnTo>
                      <a:pt x="94" y="74"/>
                    </a:lnTo>
                    <a:lnTo>
                      <a:pt x="103" y="59"/>
                    </a:lnTo>
                    <a:lnTo>
                      <a:pt x="111" y="44"/>
                    </a:lnTo>
                    <a:lnTo>
                      <a:pt x="111" y="44"/>
                    </a:lnTo>
                    <a:lnTo>
                      <a:pt x="116" y="34"/>
                    </a:lnTo>
                    <a:lnTo>
                      <a:pt x="121" y="25"/>
                    </a:lnTo>
                    <a:lnTo>
                      <a:pt x="125" y="16"/>
                    </a:lnTo>
                    <a:lnTo>
                      <a:pt x="128" y="12"/>
                    </a:lnTo>
                    <a:lnTo>
                      <a:pt x="129" y="6"/>
                    </a:lnTo>
                    <a:lnTo>
                      <a:pt x="129" y="6"/>
                    </a:lnTo>
                    <a:lnTo>
                      <a:pt x="129" y="4"/>
                    </a:lnTo>
                    <a:lnTo>
                      <a:pt x="128" y="2"/>
                    </a:lnTo>
                    <a:lnTo>
                      <a:pt x="124" y="0"/>
                    </a:lnTo>
                    <a:lnTo>
                      <a:pt x="123" y="0"/>
                    </a:lnTo>
                    <a:lnTo>
                      <a:pt x="121" y="0"/>
                    </a:lnTo>
                    <a:lnTo>
                      <a:pt x="120" y="1"/>
                    </a:lnTo>
                    <a:lnTo>
                      <a:pt x="119" y="3"/>
                    </a:lnTo>
                    <a:lnTo>
                      <a:pt x="119" y="3"/>
                    </a:lnTo>
                    <a:close/>
                  </a:path>
                </a:pathLst>
              </a:custGeom>
              <a:grpFill/>
              <a:ln w="9525">
                <a:solidFill>
                  <a:schemeClr val="accent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128" name="chenying0907 900"/>
              <p:cNvSpPr/>
              <p:nvPr/>
            </p:nvSpPr>
            <p:spPr bwMode="auto">
              <a:xfrm>
                <a:off x="4746625" y="1685925"/>
                <a:ext cx="85725" cy="127000"/>
              </a:xfrm>
              <a:custGeom>
                <a:avLst/>
                <a:gdLst/>
                <a:ahLst/>
                <a:cxnLst>
                  <a:cxn ang="0">
                    <a:pos x="153" y="2"/>
                  </a:cxn>
                  <a:cxn ang="0">
                    <a:pos x="153" y="2"/>
                  </a:cxn>
                  <a:cxn ang="0">
                    <a:pos x="130" y="34"/>
                  </a:cxn>
                  <a:cxn ang="0">
                    <a:pos x="119" y="49"/>
                  </a:cxn>
                  <a:cxn ang="0">
                    <a:pos x="109" y="67"/>
                  </a:cxn>
                  <a:cxn ang="0">
                    <a:pos x="109" y="67"/>
                  </a:cxn>
                  <a:cxn ang="0">
                    <a:pos x="89" y="101"/>
                  </a:cxn>
                  <a:cxn ang="0">
                    <a:pos x="69" y="135"/>
                  </a:cxn>
                  <a:cxn ang="0">
                    <a:pos x="69" y="135"/>
                  </a:cxn>
                  <a:cxn ang="0">
                    <a:pos x="57" y="151"/>
                  </a:cxn>
                  <a:cxn ang="0">
                    <a:pos x="45" y="167"/>
                  </a:cxn>
                  <a:cxn ang="0">
                    <a:pos x="33" y="183"/>
                  </a:cxn>
                  <a:cxn ang="0">
                    <a:pos x="20" y="199"/>
                  </a:cxn>
                  <a:cxn ang="0">
                    <a:pos x="20" y="199"/>
                  </a:cxn>
                  <a:cxn ang="0">
                    <a:pos x="13" y="208"/>
                  </a:cxn>
                  <a:cxn ang="0">
                    <a:pos x="6" y="217"/>
                  </a:cxn>
                  <a:cxn ang="0">
                    <a:pos x="4" y="222"/>
                  </a:cxn>
                  <a:cxn ang="0">
                    <a:pos x="2" y="227"/>
                  </a:cxn>
                  <a:cxn ang="0">
                    <a:pos x="0" y="232"/>
                  </a:cxn>
                  <a:cxn ang="0">
                    <a:pos x="2" y="237"/>
                  </a:cxn>
                  <a:cxn ang="0">
                    <a:pos x="2" y="237"/>
                  </a:cxn>
                  <a:cxn ang="0">
                    <a:pos x="2" y="239"/>
                  </a:cxn>
                  <a:cxn ang="0">
                    <a:pos x="4" y="240"/>
                  </a:cxn>
                  <a:cxn ang="0">
                    <a:pos x="5" y="241"/>
                  </a:cxn>
                  <a:cxn ang="0">
                    <a:pos x="7" y="241"/>
                  </a:cxn>
                  <a:cxn ang="0">
                    <a:pos x="9" y="240"/>
                  </a:cxn>
                  <a:cxn ang="0">
                    <a:pos x="10" y="239"/>
                  </a:cxn>
                  <a:cxn ang="0">
                    <a:pos x="11" y="237"/>
                  </a:cxn>
                  <a:cxn ang="0">
                    <a:pos x="10" y="235"/>
                  </a:cxn>
                  <a:cxn ang="0">
                    <a:pos x="10" y="235"/>
                  </a:cxn>
                  <a:cxn ang="0">
                    <a:pos x="10" y="232"/>
                  </a:cxn>
                  <a:cxn ang="0">
                    <a:pos x="11" y="229"/>
                  </a:cxn>
                  <a:cxn ang="0">
                    <a:pos x="14" y="222"/>
                  </a:cxn>
                  <a:cxn ang="0">
                    <a:pos x="19" y="214"/>
                  </a:cxn>
                  <a:cxn ang="0">
                    <a:pos x="25" y="205"/>
                  </a:cxn>
                  <a:cxn ang="0">
                    <a:pos x="38" y="190"/>
                  </a:cxn>
                  <a:cxn ang="0">
                    <a:pos x="47" y="179"/>
                  </a:cxn>
                  <a:cxn ang="0">
                    <a:pos x="47" y="179"/>
                  </a:cxn>
                  <a:cxn ang="0">
                    <a:pos x="67" y="152"/>
                  </a:cxn>
                  <a:cxn ang="0">
                    <a:pos x="77" y="139"/>
                  </a:cxn>
                  <a:cxn ang="0">
                    <a:pos x="85" y="125"/>
                  </a:cxn>
                  <a:cxn ang="0">
                    <a:pos x="85" y="125"/>
                  </a:cxn>
                  <a:cxn ang="0">
                    <a:pos x="104" y="95"/>
                  </a:cxn>
                  <a:cxn ang="0">
                    <a:pos x="120" y="64"/>
                  </a:cxn>
                  <a:cxn ang="0">
                    <a:pos x="120" y="64"/>
                  </a:cxn>
                  <a:cxn ang="0">
                    <a:pos x="130" y="49"/>
                  </a:cxn>
                  <a:cxn ang="0">
                    <a:pos x="140" y="35"/>
                  </a:cxn>
                  <a:cxn ang="0">
                    <a:pos x="162" y="7"/>
                  </a:cxn>
                  <a:cxn ang="0">
                    <a:pos x="162" y="7"/>
                  </a:cxn>
                  <a:cxn ang="0">
                    <a:pos x="163" y="5"/>
                  </a:cxn>
                  <a:cxn ang="0">
                    <a:pos x="163" y="3"/>
                  </a:cxn>
                  <a:cxn ang="0">
                    <a:pos x="162" y="2"/>
                  </a:cxn>
                  <a:cxn ang="0">
                    <a:pos x="161" y="1"/>
                  </a:cxn>
                  <a:cxn ang="0">
                    <a:pos x="156" y="0"/>
                  </a:cxn>
                  <a:cxn ang="0">
                    <a:pos x="154" y="1"/>
                  </a:cxn>
                  <a:cxn ang="0">
                    <a:pos x="153" y="2"/>
                  </a:cxn>
                  <a:cxn ang="0">
                    <a:pos x="153" y="2"/>
                  </a:cxn>
                </a:cxnLst>
                <a:rect l="0" t="0" r="r" b="b"/>
                <a:pathLst>
                  <a:path w="163" h="241">
                    <a:moveTo>
                      <a:pt x="153" y="2"/>
                    </a:moveTo>
                    <a:lnTo>
                      <a:pt x="153" y="2"/>
                    </a:lnTo>
                    <a:lnTo>
                      <a:pt x="130" y="34"/>
                    </a:lnTo>
                    <a:lnTo>
                      <a:pt x="119" y="49"/>
                    </a:lnTo>
                    <a:lnTo>
                      <a:pt x="109" y="67"/>
                    </a:lnTo>
                    <a:lnTo>
                      <a:pt x="109" y="67"/>
                    </a:lnTo>
                    <a:lnTo>
                      <a:pt x="89" y="101"/>
                    </a:lnTo>
                    <a:lnTo>
                      <a:pt x="69" y="135"/>
                    </a:lnTo>
                    <a:lnTo>
                      <a:pt x="69" y="135"/>
                    </a:lnTo>
                    <a:lnTo>
                      <a:pt x="57" y="151"/>
                    </a:lnTo>
                    <a:lnTo>
                      <a:pt x="45" y="167"/>
                    </a:lnTo>
                    <a:lnTo>
                      <a:pt x="33" y="183"/>
                    </a:lnTo>
                    <a:lnTo>
                      <a:pt x="20" y="199"/>
                    </a:lnTo>
                    <a:lnTo>
                      <a:pt x="20" y="199"/>
                    </a:lnTo>
                    <a:lnTo>
                      <a:pt x="13" y="208"/>
                    </a:lnTo>
                    <a:lnTo>
                      <a:pt x="6" y="217"/>
                    </a:lnTo>
                    <a:lnTo>
                      <a:pt x="4" y="222"/>
                    </a:lnTo>
                    <a:lnTo>
                      <a:pt x="2" y="227"/>
                    </a:lnTo>
                    <a:lnTo>
                      <a:pt x="0" y="232"/>
                    </a:lnTo>
                    <a:lnTo>
                      <a:pt x="2" y="237"/>
                    </a:lnTo>
                    <a:lnTo>
                      <a:pt x="2" y="237"/>
                    </a:lnTo>
                    <a:lnTo>
                      <a:pt x="2" y="239"/>
                    </a:lnTo>
                    <a:lnTo>
                      <a:pt x="4" y="240"/>
                    </a:lnTo>
                    <a:lnTo>
                      <a:pt x="5" y="241"/>
                    </a:lnTo>
                    <a:lnTo>
                      <a:pt x="7" y="241"/>
                    </a:lnTo>
                    <a:lnTo>
                      <a:pt x="9" y="240"/>
                    </a:lnTo>
                    <a:lnTo>
                      <a:pt x="10" y="239"/>
                    </a:lnTo>
                    <a:lnTo>
                      <a:pt x="11" y="237"/>
                    </a:lnTo>
                    <a:lnTo>
                      <a:pt x="10" y="235"/>
                    </a:lnTo>
                    <a:lnTo>
                      <a:pt x="10" y="235"/>
                    </a:lnTo>
                    <a:lnTo>
                      <a:pt x="10" y="232"/>
                    </a:lnTo>
                    <a:lnTo>
                      <a:pt x="11" y="229"/>
                    </a:lnTo>
                    <a:lnTo>
                      <a:pt x="14" y="222"/>
                    </a:lnTo>
                    <a:lnTo>
                      <a:pt x="19" y="214"/>
                    </a:lnTo>
                    <a:lnTo>
                      <a:pt x="25" y="205"/>
                    </a:lnTo>
                    <a:lnTo>
                      <a:pt x="38" y="190"/>
                    </a:lnTo>
                    <a:lnTo>
                      <a:pt x="47" y="179"/>
                    </a:lnTo>
                    <a:lnTo>
                      <a:pt x="47" y="179"/>
                    </a:lnTo>
                    <a:lnTo>
                      <a:pt x="67" y="152"/>
                    </a:lnTo>
                    <a:lnTo>
                      <a:pt x="77" y="139"/>
                    </a:lnTo>
                    <a:lnTo>
                      <a:pt x="85" y="125"/>
                    </a:lnTo>
                    <a:lnTo>
                      <a:pt x="85" y="125"/>
                    </a:lnTo>
                    <a:lnTo>
                      <a:pt x="104" y="95"/>
                    </a:lnTo>
                    <a:lnTo>
                      <a:pt x="120" y="64"/>
                    </a:lnTo>
                    <a:lnTo>
                      <a:pt x="120" y="64"/>
                    </a:lnTo>
                    <a:lnTo>
                      <a:pt x="130" y="49"/>
                    </a:lnTo>
                    <a:lnTo>
                      <a:pt x="140" y="35"/>
                    </a:lnTo>
                    <a:lnTo>
                      <a:pt x="162" y="7"/>
                    </a:lnTo>
                    <a:lnTo>
                      <a:pt x="162" y="7"/>
                    </a:lnTo>
                    <a:lnTo>
                      <a:pt x="163" y="5"/>
                    </a:lnTo>
                    <a:lnTo>
                      <a:pt x="163" y="3"/>
                    </a:lnTo>
                    <a:lnTo>
                      <a:pt x="162" y="2"/>
                    </a:lnTo>
                    <a:lnTo>
                      <a:pt x="161" y="1"/>
                    </a:lnTo>
                    <a:lnTo>
                      <a:pt x="156" y="0"/>
                    </a:lnTo>
                    <a:lnTo>
                      <a:pt x="154" y="1"/>
                    </a:lnTo>
                    <a:lnTo>
                      <a:pt x="153" y="2"/>
                    </a:lnTo>
                    <a:lnTo>
                      <a:pt x="153" y="2"/>
                    </a:lnTo>
                    <a:close/>
                  </a:path>
                </a:pathLst>
              </a:custGeom>
              <a:grpFill/>
              <a:ln w="9525">
                <a:solidFill>
                  <a:schemeClr val="accent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129" name="chenying0907 901"/>
              <p:cNvSpPr/>
              <p:nvPr/>
            </p:nvSpPr>
            <p:spPr bwMode="auto">
              <a:xfrm>
                <a:off x="4772025" y="1747838"/>
                <a:ext cx="61913" cy="90488"/>
              </a:xfrm>
              <a:custGeom>
                <a:avLst/>
                <a:gdLst/>
                <a:ahLst/>
                <a:cxnLst>
                  <a:cxn ang="0">
                    <a:pos x="109" y="3"/>
                  </a:cxn>
                  <a:cxn ang="0">
                    <a:pos x="109" y="3"/>
                  </a:cxn>
                  <a:cxn ang="0">
                    <a:pos x="105" y="12"/>
                  </a:cxn>
                  <a:cxn ang="0">
                    <a:pos x="101" y="21"/>
                  </a:cxn>
                  <a:cxn ang="0">
                    <a:pos x="95" y="29"/>
                  </a:cxn>
                  <a:cxn ang="0">
                    <a:pos x="88" y="38"/>
                  </a:cxn>
                  <a:cxn ang="0">
                    <a:pos x="74" y="53"/>
                  </a:cxn>
                  <a:cxn ang="0">
                    <a:pos x="67" y="61"/>
                  </a:cxn>
                  <a:cxn ang="0">
                    <a:pos x="62" y="69"/>
                  </a:cxn>
                  <a:cxn ang="0">
                    <a:pos x="62" y="69"/>
                  </a:cxn>
                  <a:cxn ang="0">
                    <a:pos x="29" y="114"/>
                  </a:cxn>
                  <a:cxn ang="0">
                    <a:pos x="13" y="138"/>
                  </a:cxn>
                  <a:cxn ang="0">
                    <a:pos x="6" y="150"/>
                  </a:cxn>
                  <a:cxn ang="0">
                    <a:pos x="0" y="164"/>
                  </a:cxn>
                  <a:cxn ang="0">
                    <a:pos x="0" y="164"/>
                  </a:cxn>
                  <a:cxn ang="0">
                    <a:pos x="0" y="166"/>
                  </a:cxn>
                  <a:cxn ang="0">
                    <a:pos x="0" y="168"/>
                  </a:cxn>
                  <a:cxn ang="0">
                    <a:pos x="2" y="170"/>
                  </a:cxn>
                  <a:cxn ang="0">
                    <a:pos x="4" y="171"/>
                  </a:cxn>
                  <a:cxn ang="0">
                    <a:pos x="5" y="171"/>
                  </a:cxn>
                  <a:cxn ang="0">
                    <a:pos x="7" y="170"/>
                  </a:cxn>
                  <a:cxn ang="0">
                    <a:pos x="8" y="168"/>
                  </a:cxn>
                  <a:cxn ang="0">
                    <a:pos x="8" y="168"/>
                  </a:cxn>
                  <a:cxn ang="0">
                    <a:pos x="15" y="155"/>
                  </a:cxn>
                  <a:cxn ang="0">
                    <a:pos x="22" y="143"/>
                  </a:cxn>
                  <a:cxn ang="0">
                    <a:pos x="36" y="119"/>
                  </a:cxn>
                  <a:cxn ang="0">
                    <a:pos x="53" y="96"/>
                  </a:cxn>
                  <a:cxn ang="0">
                    <a:pos x="70" y="74"/>
                  </a:cxn>
                  <a:cxn ang="0">
                    <a:pos x="70" y="74"/>
                  </a:cxn>
                  <a:cxn ang="0">
                    <a:pos x="83" y="58"/>
                  </a:cxn>
                  <a:cxn ang="0">
                    <a:pos x="97" y="42"/>
                  </a:cxn>
                  <a:cxn ang="0">
                    <a:pos x="103" y="32"/>
                  </a:cxn>
                  <a:cxn ang="0">
                    <a:pos x="110" y="24"/>
                  </a:cxn>
                  <a:cxn ang="0">
                    <a:pos x="115" y="15"/>
                  </a:cxn>
                  <a:cxn ang="0">
                    <a:pos x="118" y="6"/>
                  </a:cxn>
                  <a:cxn ang="0">
                    <a:pos x="118" y="6"/>
                  </a:cxn>
                  <a:cxn ang="0">
                    <a:pos x="118" y="3"/>
                  </a:cxn>
                  <a:cxn ang="0">
                    <a:pos x="117" y="2"/>
                  </a:cxn>
                  <a:cxn ang="0">
                    <a:pos x="116" y="0"/>
                  </a:cxn>
                  <a:cxn ang="0">
                    <a:pos x="115" y="0"/>
                  </a:cxn>
                  <a:cxn ang="0">
                    <a:pos x="113" y="0"/>
                  </a:cxn>
                  <a:cxn ang="0">
                    <a:pos x="111" y="0"/>
                  </a:cxn>
                  <a:cxn ang="0">
                    <a:pos x="110" y="1"/>
                  </a:cxn>
                  <a:cxn ang="0">
                    <a:pos x="109" y="3"/>
                  </a:cxn>
                  <a:cxn ang="0">
                    <a:pos x="109" y="3"/>
                  </a:cxn>
                </a:cxnLst>
                <a:rect l="0" t="0" r="r" b="b"/>
                <a:pathLst>
                  <a:path w="118" h="171">
                    <a:moveTo>
                      <a:pt x="109" y="3"/>
                    </a:moveTo>
                    <a:lnTo>
                      <a:pt x="109" y="3"/>
                    </a:lnTo>
                    <a:lnTo>
                      <a:pt x="105" y="12"/>
                    </a:lnTo>
                    <a:lnTo>
                      <a:pt x="101" y="21"/>
                    </a:lnTo>
                    <a:lnTo>
                      <a:pt x="95" y="29"/>
                    </a:lnTo>
                    <a:lnTo>
                      <a:pt x="88" y="38"/>
                    </a:lnTo>
                    <a:lnTo>
                      <a:pt x="74" y="53"/>
                    </a:lnTo>
                    <a:lnTo>
                      <a:pt x="67" y="61"/>
                    </a:lnTo>
                    <a:lnTo>
                      <a:pt x="62" y="69"/>
                    </a:lnTo>
                    <a:lnTo>
                      <a:pt x="62" y="69"/>
                    </a:lnTo>
                    <a:lnTo>
                      <a:pt x="29" y="114"/>
                    </a:lnTo>
                    <a:lnTo>
                      <a:pt x="13" y="138"/>
                    </a:lnTo>
                    <a:lnTo>
                      <a:pt x="6" y="150"/>
                    </a:lnTo>
                    <a:lnTo>
                      <a:pt x="0" y="164"/>
                    </a:lnTo>
                    <a:lnTo>
                      <a:pt x="0" y="164"/>
                    </a:lnTo>
                    <a:lnTo>
                      <a:pt x="0" y="166"/>
                    </a:lnTo>
                    <a:lnTo>
                      <a:pt x="0" y="168"/>
                    </a:lnTo>
                    <a:lnTo>
                      <a:pt x="2" y="170"/>
                    </a:lnTo>
                    <a:lnTo>
                      <a:pt x="4" y="171"/>
                    </a:lnTo>
                    <a:lnTo>
                      <a:pt x="5" y="171"/>
                    </a:lnTo>
                    <a:lnTo>
                      <a:pt x="7" y="170"/>
                    </a:lnTo>
                    <a:lnTo>
                      <a:pt x="8" y="168"/>
                    </a:lnTo>
                    <a:lnTo>
                      <a:pt x="8" y="168"/>
                    </a:lnTo>
                    <a:lnTo>
                      <a:pt x="15" y="155"/>
                    </a:lnTo>
                    <a:lnTo>
                      <a:pt x="22" y="143"/>
                    </a:lnTo>
                    <a:lnTo>
                      <a:pt x="36" y="119"/>
                    </a:lnTo>
                    <a:lnTo>
                      <a:pt x="53" y="96"/>
                    </a:lnTo>
                    <a:lnTo>
                      <a:pt x="70" y="74"/>
                    </a:lnTo>
                    <a:lnTo>
                      <a:pt x="70" y="74"/>
                    </a:lnTo>
                    <a:lnTo>
                      <a:pt x="83" y="58"/>
                    </a:lnTo>
                    <a:lnTo>
                      <a:pt x="97" y="42"/>
                    </a:lnTo>
                    <a:lnTo>
                      <a:pt x="103" y="32"/>
                    </a:lnTo>
                    <a:lnTo>
                      <a:pt x="110" y="24"/>
                    </a:lnTo>
                    <a:lnTo>
                      <a:pt x="115" y="15"/>
                    </a:lnTo>
                    <a:lnTo>
                      <a:pt x="118" y="6"/>
                    </a:lnTo>
                    <a:lnTo>
                      <a:pt x="118" y="6"/>
                    </a:lnTo>
                    <a:lnTo>
                      <a:pt x="118" y="3"/>
                    </a:lnTo>
                    <a:lnTo>
                      <a:pt x="117" y="2"/>
                    </a:lnTo>
                    <a:lnTo>
                      <a:pt x="116" y="0"/>
                    </a:lnTo>
                    <a:lnTo>
                      <a:pt x="115" y="0"/>
                    </a:lnTo>
                    <a:lnTo>
                      <a:pt x="113" y="0"/>
                    </a:lnTo>
                    <a:lnTo>
                      <a:pt x="111" y="0"/>
                    </a:lnTo>
                    <a:lnTo>
                      <a:pt x="110" y="1"/>
                    </a:lnTo>
                    <a:lnTo>
                      <a:pt x="109" y="3"/>
                    </a:lnTo>
                    <a:lnTo>
                      <a:pt x="109" y="3"/>
                    </a:lnTo>
                    <a:close/>
                  </a:path>
                </a:pathLst>
              </a:custGeom>
              <a:grpFill/>
              <a:ln w="9525">
                <a:solidFill>
                  <a:schemeClr val="accent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130" name="chenying0907 902"/>
              <p:cNvSpPr>
                <a:spLocks noEditPoints="1"/>
              </p:cNvSpPr>
              <p:nvPr/>
            </p:nvSpPr>
            <p:spPr bwMode="auto">
              <a:xfrm>
                <a:off x="4194175" y="1665288"/>
                <a:ext cx="217488" cy="206375"/>
              </a:xfrm>
              <a:custGeom>
                <a:avLst/>
                <a:gdLst/>
                <a:ahLst/>
                <a:cxnLst>
                  <a:cxn ang="0">
                    <a:pos x="213" y="391"/>
                  </a:cxn>
                  <a:cxn ang="0">
                    <a:pos x="160" y="381"/>
                  </a:cxn>
                  <a:cxn ang="0">
                    <a:pos x="109" y="359"/>
                  </a:cxn>
                  <a:cxn ang="0">
                    <a:pos x="63" y="328"/>
                  </a:cxn>
                  <a:cxn ang="0">
                    <a:pos x="27" y="289"/>
                  </a:cxn>
                  <a:cxn ang="0">
                    <a:pos x="5" y="241"/>
                  </a:cxn>
                  <a:cxn ang="0">
                    <a:pos x="1" y="216"/>
                  </a:cxn>
                  <a:cxn ang="0">
                    <a:pos x="0" y="182"/>
                  </a:cxn>
                  <a:cxn ang="0">
                    <a:pos x="6" y="151"/>
                  </a:cxn>
                  <a:cxn ang="0">
                    <a:pos x="29" y="103"/>
                  </a:cxn>
                  <a:cxn ang="0">
                    <a:pos x="46" y="80"/>
                  </a:cxn>
                  <a:cxn ang="0">
                    <a:pos x="75" y="52"/>
                  </a:cxn>
                  <a:cxn ang="0">
                    <a:pos x="109" y="30"/>
                  </a:cxn>
                  <a:cxn ang="0">
                    <a:pos x="146" y="14"/>
                  </a:cxn>
                  <a:cxn ang="0">
                    <a:pos x="186" y="3"/>
                  </a:cxn>
                  <a:cxn ang="0">
                    <a:pos x="227" y="0"/>
                  </a:cxn>
                  <a:cxn ang="0">
                    <a:pos x="234" y="0"/>
                  </a:cxn>
                  <a:cxn ang="0">
                    <a:pos x="246" y="5"/>
                  </a:cxn>
                  <a:cxn ang="0">
                    <a:pos x="267" y="6"/>
                  </a:cxn>
                  <a:cxn ang="0">
                    <a:pos x="312" y="18"/>
                  </a:cxn>
                  <a:cxn ang="0">
                    <a:pos x="348" y="41"/>
                  </a:cxn>
                  <a:cxn ang="0">
                    <a:pos x="376" y="72"/>
                  </a:cxn>
                  <a:cxn ang="0">
                    <a:pos x="396" y="108"/>
                  </a:cxn>
                  <a:cxn ang="0">
                    <a:pos x="407" y="146"/>
                  </a:cxn>
                  <a:cxn ang="0">
                    <a:pos x="411" y="179"/>
                  </a:cxn>
                  <a:cxn ang="0">
                    <a:pos x="408" y="230"/>
                  </a:cxn>
                  <a:cxn ang="0">
                    <a:pos x="395" y="278"/>
                  </a:cxn>
                  <a:cxn ang="0">
                    <a:pos x="369" y="324"/>
                  </a:cxn>
                  <a:cxn ang="0">
                    <a:pos x="331" y="360"/>
                  </a:cxn>
                  <a:cxn ang="0">
                    <a:pos x="299" y="378"/>
                  </a:cxn>
                  <a:cxn ang="0">
                    <a:pos x="249" y="390"/>
                  </a:cxn>
                  <a:cxn ang="0">
                    <a:pos x="203" y="45"/>
                  </a:cxn>
                  <a:cxn ang="0">
                    <a:pos x="178" y="51"/>
                  </a:cxn>
                  <a:cxn ang="0">
                    <a:pos x="141" y="65"/>
                  </a:cxn>
                  <a:cxn ang="0">
                    <a:pos x="106" y="87"/>
                  </a:cxn>
                  <a:cxn ang="0">
                    <a:pos x="75" y="113"/>
                  </a:cxn>
                  <a:cxn ang="0">
                    <a:pos x="52" y="144"/>
                  </a:cxn>
                  <a:cxn ang="0">
                    <a:pos x="42" y="167"/>
                  </a:cxn>
                  <a:cxn ang="0">
                    <a:pos x="37" y="203"/>
                  </a:cxn>
                  <a:cxn ang="0">
                    <a:pos x="47" y="239"/>
                  </a:cxn>
                  <a:cxn ang="0">
                    <a:pos x="60" y="263"/>
                  </a:cxn>
                  <a:cxn ang="0">
                    <a:pos x="75" y="278"/>
                  </a:cxn>
                  <a:cxn ang="0">
                    <a:pos x="125" y="316"/>
                  </a:cxn>
                  <a:cxn ang="0">
                    <a:pos x="188" y="344"/>
                  </a:cxn>
                  <a:cxn ang="0">
                    <a:pos x="222" y="350"/>
                  </a:cxn>
                  <a:cxn ang="0">
                    <a:pos x="245" y="350"/>
                  </a:cxn>
                  <a:cxn ang="0">
                    <a:pos x="278" y="342"/>
                  </a:cxn>
                  <a:cxn ang="0">
                    <a:pos x="306" y="327"/>
                  </a:cxn>
                  <a:cxn ang="0">
                    <a:pos x="324" y="310"/>
                  </a:cxn>
                  <a:cxn ang="0">
                    <a:pos x="346" y="278"/>
                  </a:cxn>
                  <a:cxn ang="0">
                    <a:pos x="362" y="241"/>
                  </a:cxn>
                  <a:cxn ang="0">
                    <a:pos x="370" y="203"/>
                  </a:cxn>
                  <a:cxn ang="0">
                    <a:pos x="369" y="164"/>
                  </a:cxn>
                  <a:cxn ang="0">
                    <a:pos x="359" y="126"/>
                  </a:cxn>
                  <a:cxn ang="0">
                    <a:pos x="350" y="108"/>
                  </a:cxn>
                  <a:cxn ang="0">
                    <a:pos x="334" y="85"/>
                  </a:cxn>
                  <a:cxn ang="0">
                    <a:pos x="313" y="68"/>
                  </a:cxn>
                  <a:cxn ang="0">
                    <a:pos x="289" y="55"/>
                  </a:cxn>
                  <a:cxn ang="0">
                    <a:pos x="262" y="48"/>
                  </a:cxn>
                  <a:cxn ang="0">
                    <a:pos x="241" y="47"/>
                  </a:cxn>
                  <a:cxn ang="0">
                    <a:pos x="218" y="49"/>
                  </a:cxn>
                  <a:cxn ang="0">
                    <a:pos x="210" y="47"/>
                  </a:cxn>
                </a:cxnLst>
                <a:rect l="0" t="0" r="r" b="b"/>
                <a:pathLst>
                  <a:path w="411" h="391">
                    <a:moveTo>
                      <a:pt x="231" y="391"/>
                    </a:moveTo>
                    <a:lnTo>
                      <a:pt x="231" y="391"/>
                    </a:lnTo>
                    <a:lnTo>
                      <a:pt x="213" y="391"/>
                    </a:lnTo>
                    <a:lnTo>
                      <a:pt x="195" y="389"/>
                    </a:lnTo>
                    <a:lnTo>
                      <a:pt x="178" y="385"/>
                    </a:lnTo>
                    <a:lnTo>
                      <a:pt x="160" y="381"/>
                    </a:lnTo>
                    <a:lnTo>
                      <a:pt x="143" y="374"/>
                    </a:lnTo>
                    <a:lnTo>
                      <a:pt x="125" y="367"/>
                    </a:lnTo>
                    <a:lnTo>
                      <a:pt x="109" y="359"/>
                    </a:lnTo>
                    <a:lnTo>
                      <a:pt x="92" y="350"/>
                    </a:lnTo>
                    <a:lnTo>
                      <a:pt x="78" y="339"/>
                    </a:lnTo>
                    <a:lnTo>
                      <a:pt x="63" y="328"/>
                    </a:lnTo>
                    <a:lnTo>
                      <a:pt x="50" y="315"/>
                    </a:lnTo>
                    <a:lnTo>
                      <a:pt x="37" y="303"/>
                    </a:lnTo>
                    <a:lnTo>
                      <a:pt x="27" y="289"/>
                    </a:lnTo>
                    <a:lnTo>
                      <a:pt x="18" y="273"/>
                    </a:lnTo>
                    <a:lnTo>
                      <a:pt x="11" y="258"/>
                    </a:lnTo>
                    <a:lnTo>
                      <a:pt x="5" y="241"/>
                    </a:lnTo>
                    <a:lnTo>
                      <a:pt x="5" y="241"/>
                    </a:lnTo>
                    <a:lnTo>
                      <a:pt x="3" y="229"/>
                    </a:lnTo>
                    <a:lnTo>
                      <a:pt x="1" y="216"/>
                    </a:lnTo>
                    <a:lnTo>
                      <a:pt x="0" y="204"/>
                    </a:lnTo>
                    <a:lnTo>
                      <a:pt x="0" y="193"/>
                    </a:lnTo>
                    <a:lnTo>
                      <a:pt x="0" y="182"/>
                    </a:lnTo>
                    <a:lnTo>
                      <a:pt x="1" y="171"/>
                    </a:lnTo>
                    <a:lnTo>
                      <a:pt x="3" y="160"/>
                    </a:lnTo>
                    <a:lnTo>
                      <a:pt x="6" y="151"/>
                    </a:lnTo>
                    <a:lnTo>
                      <a:pt x="13" y="133"/>
                    </a:lnTo>
                    <a:lnTo>
                      <a:pt x="20" y="117"/>
                    </a:lnTo>
                    <a:lnTo>
                      <a:pt x="29" y="103"/>
                    </a:lnTo>
                    <a:lnTo>
                      <a:pt x="37" y="89"/>
                    </a:lnTo>
                    <a:lnTo>
                      <a:pt x="37" y="89"/>
                    </a:lnTo>
                    <a:lnTo>
                      <a:pt x="46" y="80"/>
                    </a:lnTo>
                    <a:lnTo>
                      <a:pt x="55" y="70"/>
                    </a:lnTo>
                    <a:lnTo>
                      <a:pt x="64" y="61"/>
                    </a:lnTo>
                    <a:lnTo>
                      <a:pt x="75" y="52"/>
                    </a:lnTo>
                    <a:lnTo>
                      <a:pt x="86" y="45"/>
                    </a:lnTo>
                    <a:lnTo>
                      <a:pt x="97" y="38"/>
                    </a:lnTo>
                    <a:lnTo>
                      <a:pt x="109" y="30"/>
                    </a:lnTo>
                    <a:lnTo>
                      <a:pt x="121" y="24"/>
                    </a:lnTo>
                    <a:lnTo>
                      <a:pt x="134" y="19"/>
                    </a:lnTo>
                    <a:lnTo>
                      <a:pt x="146" y="14"/>
                    </a:lnTo>
                    <a:lnTo>
                      <a:pt x="159" y="10"/>
                    </a:lnTo>
                    <a:lnTo>
                      <a:pt x="173" y="7"/>
                    </a:lnTo>
                    <a:lnTo>
                      <a:pt x="186" y="3"/>
                    </a:lnTo>
                    <a:lnTo>
                      <a:pt x="200" y="1"/>
                    </a:lnTo>
                    <a:lnTo>
                      <a:pt x="213" y="0"/>
                    </a:lnTo>
                    <a:lnTo>
                      <a:pt x="227" y="0"/>
                    </a:lnTo>
                    <a:lnTo>
                      <a:pt x="227" y="0"/>
                    </a:lnTo>
                    <a:lnTo>
                      <a:pt x="234" y="0"/>
                    </a:lnTo>
                    <a:lnTo>
                      <a:pt x="234" y="0"/>
                    </a:lnTo>
                    <a:lnTo>
                      <a:pt x="239" y="1"/>
                    </a:lnTo>
                    <a:lnTo>
                      <a:pt x="243" y="3"/>
                    </a:lnTo>
                    <a:lnTo>
                      <a:pt x="246" y="5"/>
                    </a:lnTo>
                    <a:lnTo>
                      <a:pt x="249" y="5"/>
                    </a:lnTo>
                    <a:lnTo>
                      <a:pt x="249" y="5"/>
                    </a:lnTo>
                    <a:lnTo>
                      <a:pt x="267" y="6"/>
                    </a:lnTo>
                    <a:lnTo>
                      <a:pt x="283" y="9"/>
                    </a:lnTo>
                    <a:lnTo>
                      <a:pt x="299" y="13"/>
                    </a:lnTo>
                    <a:lnTo>
                      <a:pt x="312" y="18"/>
                    </a:lnTo>
                    <a:lnTo>
                      <a:pt x="326" y="24"/>
                    </a:lnTo>
                    <a:lnTo>
                      <a:pt x="338" y="32"/>
                    </a:lnTo>
                    <a:lnTo>
                      <a:pt x="348" y="41"/>
                    </a:lnTo>
                    <a:lnTo>
                      <a:pt x="359" y="50"/>
                    </a:lnTo>
                    <a:lnTo>
                      <a:pt x="368" y="60"/>
                    </a:lnTo>
                    <a:lnTo>
                      <a:pt x="376" y="72"/>
                    </a:lnTo>
                    <a:lnTo>
                      <a:pt x="383" y="83"/>
                    </a:lnTo>
                    <a:lnTo>
                      <a:pt x="390" y="95"/>
                    </a:lnTo>
                    <a:lnTo>
                      <a:pt x="396" y="108"/>
                    </a:lnTo>
                    <a:lnTo>
                      <a:pt x="400" y="120"/>
                    </a:lnTo>
                    <a:lnTo>
                      <a:pt x="404" y="134"/>
                    </a:lnTo>
                    <a:lnTo>
                      <a:pt x="407" y="146"/>
                    </a:lnTo>
                    <a:lnTo>
                      <a:pt x="407" y="146"/>
                    </a:lnTo>
                    <a:lnTo>
                      <a:pt x="409" y="163"/>
                    </a:lnTo>
                    <a:lnTo>
                      <a:pt x="411" y="179"/>
                    </a:lnTo>
                    <a:lnTo>
                      <a:pt x="411" y="196"/>
                    </a:lnTo>
                    <a:lnTo>
                      <a:pt x="410" y="212"/>
                    </a:lnTo>
                    <a:lnTo>
                      <a:pt x="408" y="230"/>
                    </a:lnTo>
                    <a:lnTo>
                      <a:pt x="405" y="246"/>
                    </a:lnTo>
                    <a:lnTo>
                      <a:pt x="400" y="263"/>
                    </a:lnTo>
                    <a:lnTo>
                      <a:pt x="395" y="278"/>
                    </a:lnTo>
                    <a:lnTo>
                      <a:pt x="388" y="295"/>
                    </a:lnTo>
                    <a:lnTo>
                      <a:pt x="378" y="309"/>
                    </a:lnTo>
                    <a:lnTo>
                      <a:pt x="369" y="324"/>
                    </a:lnTo>
                    <a:lnTo>
                      <a:pt x="358" y="337"/>
                    </a:lnTo>
                    <a:lnTo>
                      <a:pt x="345" y="348"/>
                    </a:lnTo>
                    <a:lnTo>
                      <a:pt x="331" y="360"/>
                    </a:lnTo>
                    <a:lnTo>
                      <a:pt x="315" y="370"/>
                    </a:lnTo>
                    <a:lnTo>
                      <a:pt x="299" y="378"/>
                    </a:lnTo>
                    <a:lnTo>
                      <a:pt x="299" y="378"/>
                    </a:lnTo>
                    <a:lnTo>
                      <a:pt x="283" y="384"/>
                    </a:lnTo>
                    <a:lnTo>
                      <a:pt x="267" y="388"/>
                    </a:lnTo>
                    <a:lnTo>
                      <a:pt x="249" y="390"/>
                    </a:lnTo>
                    <a:lnTo>
                      <a:pt x="231" y="391"/>
                    </a:lnTo>
                    <a:lnTo>
                      <a:pt x="231" y="391"/>
                    </a:lnTo>
                    <a:close/>
                    <a:moveTo>
                      <a:pt x="203" y="45"/>
                    </a:moveTo>
                    <a:lnTo>
                      <a:pt x="203" y="45"/>
                    </a:lnTo>
                    <a:lnTo>
                      <a:pt x="190" y="48"/>
                    </a:lnTo>
                    <a:lnTo>
                      <a:pt x="178" y="51"/>
                    </a:lnTo>
                    <a:lnTo>
                      <a:pt x="166" y="55"/>
                    </a:lnTo>
                    <a:lnTo>
                      <a:pt x="153" y="60"/>
                    </a:lnTo>
                    <a:lnTo>
                      <a:pt x="141" y="65"/>
                    </a:lnTo>
                    <a:lnTo>
                      <a:pt x="128" y="72"/>
                    </a:lnTo>
                    <a:lnTo>
                      <a:pt x="117" y="79"/>
                    </a:lnTo>
                    <a:lnTo>
                      <a:pt x="106" y="87"/>
                    </a:lnTo>
                    <a:lnTo>
                      <a:pt x="95" y="95"/>
                    </a:lnTo>
                    <a:lnTo>
                      <a:pt x="85" y="104"/>
                    </a:lnTo>
                    <a:lnTo>
                      <a:pt x="75" y="113"/>
                    </a:lnTo>
                    <a:lnTo>
                      <a:pt x="66" y="123"/>
                    </a:lnTo>
                    <a:lnTo>
                      <a:pt x="58" y="134"/>
                    </a:lnTo>
                    <a:lnTo>
                      <a:pt x="52" y="144"/>
                    </a:lnTo>
                    <a:lnTo>
                      <a:pt x="46" y="155"/>
                    </a:lnTo>
                    <a:lnTo>
                      <a:pt x="42" y="167"/>
                    </a:lnTo>
                    <a:lnTo>
                      <a:pt x="42" y="167"/>
                    </a:lnTo>
                    <a:lnTo>
                      <a:pt x="40" y="178"/>
                    </a:lnTo>
                    <a:lnTo>
                      <a:pt x="37" y="189"/>
                    </a:lnTo>
                    <a:lnTo>
                      <a:pt x="37" y="203"/>
                    </a:lnTo>
                    <a:lnTo>
                      <a:pt x="38" y="217"/>
                    </a:lnTo>
                    <a:lnTo>
                      <a:pt x="44" y="232"/>
                    </a:lnTo>
                    <a:lnTo>
                      <a:pt x="47" y="239"/>
                    </a:lnTo>
                    <a:lnTo>
                      <a:pt x="50" y="247"/>
                    </a:lnTo>
                    <a:lnTo>
                      <a:pt x="55" y="254"/>
                    </a:lnTo>
                    <a:lnTo>
                      <a:pt x="60" y="263"/>
                    </a:lnTo>
                    <a:lnTo>
                      <a:pt x="67" y="270"/>
                    </a:lnTo>
                    <a:lnTo>
                      <a:pt x="75" y="278"/>
                    </a:lnTo>
                    <a:lnTo>
                      <a:pt x="75" y="278"/>
                    </a:lnTo>
                    <a:lnTo>
                      <a:pt x="89" y="292"/>
                    </a:lnTo>
                    <a:lnTo>
                      <a:pt x="107" y="305"/>
                    </a:lnTo>
                    <a:lnTo>
                      <a:pt x="125" y="316"/>
                    </a:lnTo>
                    <a:lnTo>
                      <a:pt x="145" y="328"/>
                    </a:lnTo>
                    <a:lnTo>
                      <a:pt x="167" y="337"/>
                    </a:lnTo>
                    <a:lnTo>
                      <a:pt x="188" y="344"/>
                    </a:lnTo>
                    <a:lnTo>
                      <a:pt x="200" y="346"/>
                    </a:lnTo>
                    <a:lnTo>
                      <a:pt x="211" y="348"/>
                    </a:lnTo>
                    <a:lnTo>
                      <a:pt x="222" y="350"/>
                    </a:lnTo>
                    <a:lnTo>
                      <a:pt x="233" y="351"/>
                    </a:lnTo>
                    <a:lnTo>
                      <a:pt x="233" y="351"/>
                    </a:lnTo>
                    <a:lnTo>
                      <a:pt x="245" y="350"/>
                    </a:lnTo>
                    <a:lnTo>
                      <a:pt x="256" y="348"/>
                    </a:lnTo>
                    <a:lnTo>
                      <a:pt x="267" y="346"/>
                    </a:lnTo>
                    <a:lnTo>
                      <a:pt x="278" y="342"/>
                    </a:lnTo>
                    <a:lnTo>
                      <a:pt x="287" y="338"/>
                    </a:lnTo>
                    <a:lnTo>
                      <a:pt x="297" y="333"/>
                    </a:lnTo>
                    <a:lnTo>
                      <a:pt x="306" y="327"/>
                    </a:lnTo>
                    <a:lnTo>
                      <a:pt x="314" y="320"/>
                    </a:lnTo>
                    <a:lnTo>
                      <a:pt x="314" y="320"/>
                    </a:lnTo>
                    <a:lnTo>
                      <a:pt x="324" y="310"/>
                    </a:lnTo>
                    <a:lnTo>
                      <a:pt x="332" y="300"/>
                    </a:lnTo>
                    <a:lnTo>
                      <a:pt x="340" y="290"/>
                    </a:lnTo>
                    <a:lnTo>
                      <a:pt x="346" y="278"/>
                    </a:lnTo>
                    <a:lnTo>
                      <a:pt x="352" y="266"/>
                    </a:lnTo>
                    <a:lnTo>
                      <a:pt x="358" y="254"/>
                    </a:lnTo>
                    <a:lnTo>
                      <a:pt x="362" y="241"/>
                    </a:lnTo>
                    <a:lnTo>
                      <a:pt x="366" y="229"/>
                    </a:lnTo>
                    <a:lnTo>
                      <a:pt x="368" y="215"/>
                    </a:lnTo>
                    <a:lnTo>
                      <a:pt x="370" y="203"/>
                    </a:lnTo>
                    <a:lnTo>
                      <a:pt x="370" y="189"/>
                    </a:lnTo>
                    <a:lnTo>
                      <a:pt x="370" y="176"/>
                    </a:lnTo>
                    <a:lnTo>
                      <a:pt x="369" y="164"/>
                    </a:lnTo>
                    <a:lnTo>
                      <a:pt x="367" y="151"/>
                    </a:lnTo>
                    <a:lnTo>
                      <a:pt x="364" y="138"/>
                    </a:lnTo>
                    <a:lnTo>
                      <a:pt x="359" y="126"/>
                    </a:lnTo>
                    <a:lnTo>
                      <a:pt x="359" y="126"/>
                    </a:lnTo>
                    <a:lnTo>
                      <a:pt x="356" y="117"/>
                    </a:lnTo>
                    <a:lnTo>
                      <a:pt x="350" y="108"/>
                    </a:lnTo>
                    <a:lnTo>
                      <a:pt x="345" y="101"/>
                    </a:lnTo>
                    <a:lnTo>
                      <a:pt x="340" y="92"/>
                    </a:lnTo>
                    <a:lnTo>
                      <a:pt x="334" y="85"/>
                    </a:lnTo>
                    <a:lnTo>
                      <a:pt x="328" y="79"/>
                    </a:lnTo>
                    <a:lnTo>
                      <a:pt x="320" y="73"/>
                    </a:lnTo>
                    <a:lnTo>
                      <a:pt x="313" y="68"/>
                    </a:lnTo>
                    <a:lnTo>
                      <a:pt x="306" y="63"/>
                    </a:lnTo>
                    <a:lnTo>
                      <a:pt x="298" y="59"/>
                    </a:lnTo>
                    <a:lnTo>
                      <a:pt x="289" y="55"/>
                    </a:lnTo>
                    <a:lnTo>
                      <a:pt x="280" y="52"/>
                    </a:lnTo>
                    <a:lnTo>
                      <a:pt x="271" y="50"/>
                    </a:lnTo>
                    <a:lnTo>
                      <a:pt x="262" y="48"/>
                    </a:lnTo>
                    <a:lnTo>
                      <a:pt x="251" y="47"/>
                    </a:lnTo>
                    <a:lnTo>
                      <a:pt x="241" y="47"/>
                    </a:lnTo>
                    <a:lnTo>
                      <a:pt x="241" y="47"/>
                    </a:lnTo>
                    <a:lnTo>
                      <a:pt x="221" y="48"/>
                    </a:lnTo>
                    <a:lnTo>
                      <a:pt x="221" y="48"/>
                    </a:lnTo>
                    <a:lnTo>
                      <a:pt x="218" y="49"/>
                    </a:lnTo>
                    <a:lnTo>
                      <a:pt x="218" y="49"/>
                    </a:lnTo>
                    <a:lnTo>
                      <a:pt x="214" y="48"/>
                    </a:lnTo>
                    <a:lnTo>
                      <a:pt x="210" y="47"/>
                    </a:lnTo>
                    <a:lnTo>
                      <a:pt x="207" y="45"/>
                    </a:lnTo>
                    <a:lnTo>
                      <a:pt x="203" y="45"/>
                    </a:lnTo>
                    <a:close/>
                  </a:path>
                </a:pathLst>
              </a:custGeom>
              <a:grpFill/>
              <a:ln w="9525">
                <a:solidFill>
                  <a:schemeClr val="accent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131" name="chenying0907 903"/>
              <p:cNvSpPr>
                <a:spLocks noEditPoints="1"/>
              </p:cNvSpPr>
              <p:nvPr/>
            </p:nvSpPr>
            <p:spPr bwMode="auto">
              <a:xfrm>
                <a:off x="4197350" y="1404938"/>
                <a:ext cx="449263" cy="444500"/>
              </a:xfrm>
              <a:custGeom>
                <a:avLst/>
                <a:gdLst/>
                <a:ahLst/>
                <a:cxnLst>
                  <a:cxn ang="0">
                    <a:pos x="735" y="833"/>
                  </a:cxn>
                  <a:cxn ang="0">
                    <a:pos x="616" y="832"/>
                  </a:cxn>
                  <a:cxn ang="0">
                    <a:pos x="603" y="831"/>
                  </a:cxn>
                  <a:cxn ang="0">
                    <a:pos x="588" y="829"/>
                  </a:cxn>
                  <a:cxn ang="0">
                    <a:pos x="575" y="811"/>
                  </a:cxn>
                  <a:cxn ang="0">
                    <a:pos x="562" y="767"/>
                  </a:cxn>
                  <a:cxn ang="0">
                    <a:pos x="559" y="714"/>
                  </a:cxn>
                  <a:cxn ang="0">
                    <a:pos x="551" y="661"/>
                  </a:cxn>
                  <a:cxn ang="0">
                    <a:pos x="522" y="582"/>
                  </a:cxn>
                  <a:cxn ang="0">
                    <a:pos x="482" y="510"/>
                  </a:cxn>
                  <a:cxn ang="0">
                    <a:pos x="432" y="444"/>
                  </a:cxn>
                  <a:cxn ang="0">
                    <a:pos x="375" y="389"/>
                  </a:cxn>
                  <a:cxn ang="0">
                    <a:pos x="339" y="363"/>
                  </a:cxn>
                  <a:cxn ang="0">
                    <a:pos x="270" y="330"/>
                  </a:cxn>
                  <a:cxn ang="0">
                    <a:pos x="134" y="299"/>
                  </a:cxn>
                  <a:cxn ang="0">
                    <a:pos x="93" y="296"/>
                  </a:cxn>
                  <a:cxn ang="0">
                    <a:pos x="50" y="287"/>
                  </a:cxn>
                  <a:cxn ang="0">
                    <a:pos x="35" y="271"/>
                  </a:cxn>
                  <a:cxn ang="0">
                    <a:pos x="27" y="263"/>
                  </a:cxn>
                  <a:cxn ang="0">
                    <a:pos x="14" y="223"/>
                  </a:cxn>
                  <a:cxn ang="0">
                    <a:pos x="0" y="99"/>
                  </a:cxn>
                  <a:cxn ang="0">
                    <a:pos x="11" y="14"/>
                  </a:cxn>
                  <a:cxn ang="0">
                    <a:pos x="19" y="3"/>
                  </a:cxn>
                  <a:cxn ang="0">
                    <a:pos x="34" y="1"/>
                  </a:cxn>
                  <a:cxn ang="0">
                    <a:pos x="50" y="11"/>
                  </a:cxn>
                  <a:cxn ang="0">
                    <a:pos x="151" y="17"/>
                  </a:cxn>
                  <a:cxn ang="0">
                    <a:pos x="325" y="50"/>
                  </a:cxn>
                  <a:cxn ang="0">
                    <a:pos x="471" y="111"/>
                  </a:cxn>
                  <a:cxn ang="0">
                    <a:pos x="593" y="201"/>
                  </a:cxn>
                  <a:cxn ang="0">
                    <a:pos x="667" y="284"/>
                  </a:cxn>
                  <a:cxn ang="0">
                    <a:pos x="739" y="398"/>
                  </a:cxn>
                  <a:cxn ang="0">
                    <a:pos x="792" y="526"/>
                  </a:cxn>
                  <a:cxn ang="0">
                    <a:pos x="825" y="672"/>
                  </a:cxn>
                  <a:cxn ang="0">
                    <a:pos x="837" y="799"/>
                  </a:cxn>
                  <a:cxn ang="0">
                    <a:pos x="847" y="815"/>
                  </a:cxn>
                  <a:cxn ang="0">
                    <a:pos x="843" y="833"/>
                  </a:cxn>
                  <a:cxn ang="0">
                    <a:pos x="831" y="838"/>
                  </a:cxn>
                  <a:cxn ang="0">
                    <a:pos x="45" y="65"/>
                  </a:cxn>
                  <a:cxn ang="0">
                    <a:pos x="46" y="157"/>
                  </a:cxn>
                  <a:cxn ang="0">
                    <a:pos x="61" y="237"/>
                  </a:cxn>
                  <a:cxn ang="0">
                    <a:pos x="76" y="249"/>
                  </a:cxn>
                  <a:cxn ang="0">
                    <a:pos x="92" y="257"/>
                  </a:cxn>
                  <a:cxn ang="0">
                    <a:pos x="174" y="267"/>
                  </a:cxn>
                  <a:cxn ang="0">
                    <a:pos x="232" y="274"/>
                  </a:cxn>
                  <a:cxn ang="0">
                    <a:pos x="298" y="295"/>
                  </a:cxn>
                  <a:cxn ang="0">
                    <a:pos x="376" y="335"/>
                  </a:cxn>
                  <a:cxn ang="0">
                    <a:pos x="406" y="360"/>
                  </a:cxn>
                  <a:cxn ang="0">
                    <a:pos x="498" y="465"/>
                  </a:cxn>
                  <a:cxn ang="0">
                    <a:pos x="565" y="574"/>
                  </a:cxn>
                  <a:cxn ang="0">
                    <a:pos x="578" y="611"/>
                  </a:cxn>
                  <a:cxn ang="0">
                    <a:pos x="588" y="680"/>
                  </a:cxn>
                  <a:cxn ang="0">
                    <a:pos x="601" y="759"/>
                  </a:cxn>
                  <a:cxn ang="0">
                    <a:pos x="625" y="791"/>
                  </a:cxn>
                  <a:cxn ang="0">
                    <a:pos x="781" y="793"/>
                  </a:cxn>
                  <a:cxn ang="0">
                    <a:pos x="791" y="740"/>
                  </a:cxn>
                  <a:cxn ang="0">
                    <a:pos x="768" y="594"/>
                  </a:cxn>
                  <a:cxn ang="0">
                    <a:pos x="728" y="467"/>
                  </a:cxn>
                  <a:cxn ang="0">
                    <a:pos x="671" y="358"/>
                  </a:cxn>
                  <a:cxn ang="0">
                    <a:pos x="616" y="287"/>
                  </a:cxn>
                  <a:cxn ang="0">
                    <a:pos x="506" y="187"/>
                  </a:cxn>
                  <a:cxn ang="0">
                    <a:pos x="379" y="115"/>
                  </a:cxn>
                  <a:cxn ang="0">
                    <a:pos x="231" y="71"/>
                  </a:cxn>
                  <a:cxn ang="0">
                    <a:pos x="58" y="53"/>
                  </a:cxn>
                </a:cxnLst>
                <a:rect l="0" t="0" r="r" b="b"/>
                <a:pathLst>
                  <a:path w="847" h="838">
                    <a:moveTo>
                      <a:pt x="829" y="838"/>
                    </a:moveTo>
                    <a:lnTo>
                      <a:pt x="829" y="838"/>
                    </a:lnTo>
                    <a:lnTo>
                      <a:pt x="782" y="835"/>
                    </a:lnTo>
                    <a:lnTo>
                      <a:pt x="735" y="833"/>
                    </a:lnTo>
                    <a:lnTo>
                      <a:pt x="686" y="833"/>
                    </a:lnTo>
                    <a:lnTo>
                      <a:pt x="635" y="832"/>
                    </a:lnTo>
                    <a:lnTo>
                      <a:pt x="616" y="832"/>
                    </a:lnTo>
                    <a:lnTo>
                      <a:pt x="616" y="832"/>
                    </a:lnTo>
                    <a:lnTo>
                      <a:pt x="609" y="831"/>
                    </a:lnTo>
                    <a:lnTo>
                      <a:pt x="606" y="830"/>
                    </a:lnTo>
                    <a:lnTo>
                      <a:pt x="603" y="831"/>
                    </a:lnTo>
                    <a:lnTo>
                      <a:pt x="603" y="831"/>
                    </a:lnTo>
                    <a:lnTo>
                      <a:pt x="599" y="831"/>
                    </a:lnTo>
                    <a:lnTo>
                      <a:pt x="599" y="831"/>
                    </a:lnTo>
                    <a:lnTo>
                      <a:pt x="593" y="831"/>
                    </a:lnTo>
                    <a:lnTo>
                      <a:pt x="588" y="829"/>
                    </a:lnTo>
                    <a:lnTo>
                      <a:pt x="584" y="826"/>
                    </a:lnTo>
                    <a:lnTo>
                      <a:pt x="581" y="822"/>
                    </a:lnTo>
                    <a:lnTo>
                      <a:pt x="581" y="822"/>
                    </a:lnTo>
                    <a:lnTo>
                      <a:pt x="575" y="811"/>
                    </a:lnTo>
                    <a:lnTo>
                      <a:pt x="571" y="800"/>
                    </a:lnTo>
                    <a:lnTo>
                      <a:pt x="567" y="789"/>
                    </a:lnTo>
                    <a:lnTo>
                      <a:pt x="564" y="779"/>
                    </a:lnTo>
                    <a:lnTo>
                      <a:pt x="562" y="767"/>
                    </a:lnTo>
                    <a:lnTo>
                      <a:pt x="561" y="756"/>
                    </a:lnTo>
                    <a:lnTo>
                      <a:pt x="560" y="732"/>
                    </a:lnTo>
                    <a:lnTo>
                      <a:pt x="560" y="732"/>
                    </a:lnTo>
                    <a:lnTo>
                      <a:pt x="559" y="714"/>
                    </a:lnTo>
                    <a:lnTo>
                      <a:pt x="558" y="697"/>
                    </a:lnTo>
                    <a:lnTo>
                      <a:pt x="555" y="679"/>
                    </a:lnTo>
                    <a:lnTo>
                      <a:pt x="551" y="661"/>
                    </a:lnTo>
                    <a:lnTo>
                      <a:pt x="551" y="661"/>
                    </a:lnTo>
                    <a:lnTo>
                      <a:pt x="545" y="641"/>
                    </a:lnTo>
                    <a:lnTo>
                      <a:pt x="538" y="622"/>
                    </a:lnTo>
                    <a:lnTo>
                      <a:pt x="530" y="602"/>
                    </a:lnTo>
                    <a:lnTo>
                      <a:pt x="522" y="582"/>
                    </a:lnTo>
                    <a:lnTo>
                      <a:pt x="513" y="564"/>
                    </a:lnTo>
                    <a:lnTo>
                      <a:pt x="504" y="545"/>
                    </a:lnTo>
                    <a:lnTo>
                      <a:pt x="493" y="528"/>
                    </a:lnTo>
                    <a:lnTo>
                      <a:pt x="482" y="510"/>
                    </a:lnTo>
                    <a:lnTo>
                      <a:pt x="470" y="492"/>
                    </a:lnTo>
                    <a:lnTo>
                      <a:pt x="458" y="476"/>
                    </a:lnTo>
                    <a:lnTo>
                      <a:pt x="446" y="459"/>
                    </a:lnTo>
                    <a:lnTo>
                      <a:pt x="432" y="444"/>
                    </a:lnTo>
                    <a:lnTo>
                      <a:pt x="419" y="429"/>
                    </a:lnTo>
                    <a:lnTo>
                      <a:pt x="404" y="415"/>
                    </a:lnTo>
                    <a:lnTo>
                      <a:pt x="390" y="403"/>
                    </a:lnTo>
                    <a:lnTo>
                      <a:pt x="375" y="389"/>
                    </a:lnTo>
                    <a:lnTo>
                      <a:pt x="375" y="389"/>
                    </a:lnTo>
                    <a:lnTo>
                      <a:pt x="364" y="380"/>
                    </a:lnTo>
                    <a:lnTo>
                      <a:pt x="352" y="372"/>
                    </a:lnTo>
                    <a:lnTo>
                      <a:pt x="339" y="363"/>
                    </a:lnTo>
                    <a:lnTo>
                      <a:pt x="326" y="356"/>
                    </a:lnTo>
                    <a:lnTo>
                      <a:pt x="313" y="349"/>
                    </a:lnTo>
                    <a:lnTo>
                      <a:pt x="299" y="342"/>
                    </a:lnTo>
                    <a:lnTo>
                      <a:pt x="270" y="330"/>
                    </a:lnTo>
                    <a:lnTo>
                      <a:pt x="239" y="320"/>
                    </a:lnTo>
                    <a:lnTo>
                      <a:pt x="206" y="312"/>
                    </a:lnTo>
                    <a:lnTo>
                      <a:pt x="171" y="304"/>
                    </a:lnTo>
                    <a:lnTo>
                      <a:pt x="134" y="299"/>
                    </a:lnTo>
                    <a:lnTo>
                      <a:pt x="134" y="299"/>
                    </a:lnTo>
                    <a:lnTo>
                      <a:pt x="112" y="297"/>
                    </a:lnTo>
                    <a:lnTo>
                      <a:pt x="112" y="297"/>
                    </a:lnTo>
                    <a:lnTo>
                      <a:pt x="93" y="296"/>
                    </a:lnTo>
                    <a:lnTo>
                      <a:pt x="75" y="294"/>
                    </a:lnTo>
                    <a:lnTo>
                      <a:pt x="66" y="292"/>
                    </a:lnTo>
                    <a:lnTo>
                      <a:pt x="57" y="290"/>
                    </a:lnTo>
                    <a:lnTo>
                      <a:pt x="50" y="287"/>
                    </a:lnTo>
                    <a:lnTo>
                      <a:pt x="43" y="283"/>
                    </a:lnTo>
                    <a:lnTo>
                      <a:pt x="43" y="283"/>
                    </a:lnTo>
                    <a:lnTo>
                      <a:pt x="38" y="278"/>
                    </a:lnTo>
                    <a:lnTo>
                      <a:pt x="35" y="271"/>
                    </a:lnTo>
                    <a:lnTo>
                      <a:pt x="33" y="268"/>
                    </a:lnTo>
                    <a:lnTo>
                      <a:pt x="29" y="266"/>
                    </a:lnTo>
                    <a:lnTo>
                      <a:pt x="29" y="266"/>
                    </a:lnTo>
                    <a:lnTo>
                      <a:pt x="27" y="263"/>
                    </a:lnTo>
                    <a:lnTo>
                      <a:pt x="25" y="261"/>
                    </a:lnTo>
                    <a:lnTo>
                      <a:pt x="22" y="255"/>
                    </a:lnTo>
                    <a:lnTo>
                      <a:pt x="22" y="255"/>
                    </a:lnTo>
                    <a:lnTo>
                      <a:pt x="14" y="223"/>
                    </a:lnTo>
                    <a:lnTo>
                      <a:pt x="8" y="191"/>
                    </a:lnTo>
                    <a:lnTo>
                      <a:pt x="4" y="160"/>
                    </a:lnTo>
                    <a:lnTo>
                      <a:pt x="2" y="129"/>
                    </a:lnTo>
                    <a:lnTo>
                      <a:pt x="0" y="99"/>
                    </a:lnTo>
                    <a:lnTo>
                      <a:pt x="3" y="70"/>
                    </a:lnTo>
                    <a:lnTo>
                      <a:pt x="6" y="41"/>
                    </a:lnTo>
                    <a:lnTo>
                      <a:pt x="11" y="14"/>
                    </a:lnTo>
                    <a:lnTo>
                      <a:pt x="11" y="14"/>
                    </a:lnTo>
                    <a:lnTo>
                      <a:pt x="13" y="10"/>
                    </a:lnTo>
                    <a:lnTo>
                      <a:pt x="14" y="7"/>
                    </a:lnTo>
                    <a:lnTo>
                      <a:pt x="16" y="5"/>
                    </a:lnTo>
                    <a:lnTo>
                      <a:pt x="19" y="3"/>
                    </a:lnTo>
                    <a:lnTo>
                      <a:pt x="23" y="1"/>
                    </a:lnTo>
                    <a:lnTo>
                      <a:pt x="28" y="0"/>
                    </a:lnTo>
                    <a:lnTo>
                      <a:pt x="28" y="0"/>
                    </a:lnTo>
                    <a:lnTo>
                      <a:pt x="34" y="1"/>
                    </a:lnTo>
                    <a:lnTo>
                      <a:pt x="39" y="2"/>
                    </a:lnTo>
                    <a:lnTo>
                      <a:pt x="43" y="5"/>
                    </a:lnTo>
                    <a:lnTo>
                      <a:pt x="47" y="8"/>
                    </a:lnTo>
                    <a:lnTo>
                      <a:pt x="50" y="11"/>
                    </a:lnTo>
                    <a:lnTo>
                      <a:pt x="55" y="11"/>
                    </a:lnTo>
                    <a:lnTo>
                      <a:pt x="55" y="11"/>
                    </a:lnTo>
                    <a:lnTo>
                      <a:pt x="105" y="13"/>
                    </a:lnTo>
                    <a:lnTo>
                      <a:pt x="151" y="17"/>
                    </a:lnTo>
                    <a:lnTo>
                      <a:pt x="198" y="23"/>
                    </a:lnTo>
                    <a:lnTo>
                      <a:pt x="241" y="31"/>
                    </a:lnTo>
                    <a:lnTo>
                      <a:pt x="284" y="40"/>
                    </a:lnTo>
                    <a:lnTo>
                      <a:pt x="325" y="50"/>
                    </a:lnTo>
                    <a:lnTo>
                      <a:pt x="364" y="63"/>
                    </a:lnTo>
                    <a:lnTo>
                      <a:pt x="401" y="77"/>
                    </a:lnTo>
                    <a:lnTo>
                      <a:pt x="437" y="94"/>
                    </a:lnTo>
                    <a:lnTo>
                      <a:pt x="471" y="111"/>
                    </a:lnTo>
                    <a:lnTo>
                      <a:pt x="504" y="131"/>
                    </a:lnTo>
                    <a:lnTo>
                      <a:pt x="536" y="153"/>
                    </a:lnTo>
                    <a:lnTo>
                      <a:pt x="564" y="175"/>
                    </a:lnTo>
                    <a:lnTo>
                      <a:pt x="593" y="201"/>
                    </a:lnTo>
                    <a:lnTo>
                      <a:pt x="620" y="228"/>
                    </a:lnTo>
                    <a:lnTo>
                      <a:pt x="645" y="256"/>
                    </a:lnTo>
                    <a:lnTo>
                      <a:pt x="645" y="256"/>
                    </a:lnTo>
                    <a:lnTo>
                      <a:pt x="667" y="284"/>
                    </a:lnTo>
                    <a:lnTo>
                      <a:pt x="686" y="312"/>
                    </a:lnTo>
                    <a:lnTo>
                      <a:pt x="706" y="340"/>
                    </a:lnTo>
                    <a:lnTo>
                      <a:pt x="724" y="368"/>
                    </a:lnTo>
                    <a:lnTo>
                      <a:pt x="739" y="398"/>
                    </a:lnTo>
                    <a:lnTo>
                      <a:pt x="755" y="429"/>
                    </a:lnTo>
                    <a:lnTo>
                      <a:pt x="768" y="460"/>
                    </a:lnTo>
                    <a:lnTo>
                      <a:pt x="780" y="493"/>
                    </a:lnTo>
                    <a:lnTo>
                      <a:pt x="792" y="526"/>
                    </a:lnTo>
                    <a:lnTo>
                      <a:pt x="801" y="562"/>
                    </a:lnTo>
                    <a:lnTo>
                      <a:pt x="810" y="597"/>
                    </a:lnTo>
                    <a:lnTo>
                      <a:pt x="818" y="634"/>
                    </a:lnTo>
                    <a:lnTo>
                      <a:pt x="825" y="672"/>
                    </a:lnTo>
                    <a:lnTo>
                      <a:pt x="830" y="711"/>
                    </a:lnTo>
                    <a:lnTo>
                      <a:pt x="834" y="752"/>
                    </a:lnTo>
                    <a:lnTo>
                      <a:pt x="837" y="794"/>
                    </a:lnTo>
                    <a:lnTo>
                      <a:pt x="837" y="799"/>
                    </a:lnTo>
                    <a:lnTo>
                      <a:pt x="840" y="802"/>
                    </a:lnTo>
                    <a:lnTo>
                      <a:pt x="840" y="802"/>
                    </a:lnTo>
                    <a:lnTo>
                      <a:pt x="844" y="808"/>
                    </a:lnTo>
                    <a:lnTo>
                      <a:pt x="847" y="815"/>
                    </a:lnTo>
                    <a:lnTo>
                      <a:pt x="847" y="822"/>
                    </a:lnTo>
                    <a:lnTo>
                      <a:pt x="846" y="829"/>
                    </a:lnTo>
                    <a:lnTo>
                      <a:pt x="846" y="829"/>
                    </a:lnTo>
                    <a:lnTo>
                      <a:pt x="843" y="833"/>
                    </a:lnTo>
                    <a:lnTo>
                      <a:pt x="840" y="836"/>
                    </a:lnTo>
                    <a:lnTo>
                      <a:pt x="836" y="837"/>
                    </a:lnTo>
                    <a:lnTo>
                      <a:pt x="831" y="838"/>
                    </a:lnTo>
                    <a:lnTo>
                      <a:pt x="831" y="838"/>
                    </a:lnTo>
                    <a:lnTo>
                      <a:pt x="829" y="838"/>
                    </a:lnTo>
                    <a:lnTo>
                      <a:pt x="829" y="838"/>
                    </a:lnTo>
                    <a:close/>
                    <a:moveTo>
                      <a:pt x="45" y="65"/>
                    </a:moveTo>
                    <a:lnTo>
                      <a:pt x="45" y="65"/>
                    </a:lnTo>
                    <a:lnTo>
                      <a:pt x="44" y="89"/>
                    </a:lnTo>
                    <a:lnTo>
                      <a:pt x="43" y="112"/>
                    </a:lnTo>
                    <a:lnTo>
                      <a:pt x="44" y="135"/>
                    </a:lnTo>
                    <a:lnTo>
                      <a:pt x="46" y="157"/>
                    </a:lnTo>
                    <a:lnTo>
                      <a:pt x="49" y="177"/>
                    </a:lnTo>
                    <a:lnTo>
                      <a:pt x="52" y="197"/>
                    </a:lnTo>
                    <a:lnTo>
                      <a:pt x="59" y="232"/>
                    </a:lnTo>
                    <a:lnTo>
                      <a:pt x="61" y="237"/>
                    </a:lnTo>
                    <a:lnTo>
                      <a:pt x="67" y="239"/>
                    </a:lnTo>
                    <a:lnTo>
                      <a:pt x="67" y="239"/>
                    </a:lnTo>
                    <a:lnTo>
                      <a:pt x="72" y="243"/>
                    </a:lnTo>
                    <a:lnTo>
                      <a:pt x="76" y="249"/>
                    </a:lnTo>
                    <a:lnTo>
                      <a:pt x="78" y="253"/>
                    </a:lnTo>
                    <a:lnTo>
                      <a:pt x="82" y="254"/>
                    </a:lnTo>
                    <a:lnTo>
                      <a:pt x="82" y="254"/>
                    </a:lnTo>
                    <a:lnTo>
                      <a:pt x="92" y="257"/>
                    </a:lnTo>
                    <a:lnTo>
                      <a:pt x="103" y="259"/>
                    </a:lnTo>
                    <a:lnTo>
                      <a:pt x="125" y="263"/>
                    </a:lnTo>
                    <a:lnTo>
                      <a:pt x="149" y="265"/>
                    </a:lnTo>
                    <a:lnTo>
                      <a:pt x="174" y="267"/>
                    </a:lnTo>
                    <a:lnTo>
                      <a:pt x="174" y="267"/>
                    </a:lnTo>
                    <a:lnTo>
                      <a:pt x="207" y="270"/>
                    </a:lnTo>
                    <a:lnTo>
                      <a:pt x="220" y="272"/>
                    </a:lnTo>
                    <a:lnTo>
                      <a:pt x="232" y="274"/>
                    </a:lnTo>
                    <a:lnTo>
                      <a:pt x="232" y="274"/>
                    </a:lnTo>
                    <a:lnTo>
                      <a:pt x="254" y="281"/>
                    </a:lnTo>
                    <a:lnTo>
                      <a:pt x="275" y="287"/>
                    </a:lnTo>
                    <a:lnTo>
                      <a:pt x="298" y="295"/>
                    </a:lnTo>
                    <a:lnTo>
                      <a:pt x="321" y="304"/>
                    </a:lnTo>
                    <a:lnTo>
                      <a:pt x="343" y="316"/>
                    </a:lnTo>
                    <a:lnTo>
                      <a:pt x="366" y="328"/>
                    </a:lnTo>
                    <a:lnTo>
                      <a:pt x="376" y="335"/>
                    </a:lnTo>
                    <a:lnTo>
                      <a:pt x="387" y="344"/>
                    </a:lnTo>
                    <a:lnTo>
                      <a:pt x="397" y="352"/>
                    </a:lnTo>
                    <a:lnTo>
                      <a:pt x="406" y="360"/>
                    </a:lnTo>
                    <a:lnTo>
                      <a:pt x="406" y="360"/>
                    </a:lnTo>
                    <a:lnTo>
                      <a:pt x="432" y="386"/>
                    </a:lnTo>
                    <a:lnTo>
                      <a:pt x="456" y="413"/>
                    </a:lnTo>
                    <a:lnTo>
                      <a:pt x="478" y="439"/>
                    </a:lnTo>
                    <a:lnTo>
                      <a:pt x="498" y="465"/>
                    </a:lnTo>
                    <a:lnTo>
                      <a:pt x="517" y="491"/>
                    </a:lnTo>
                    <a:lnTo>
                      <a:pt x="535" y="518"/>
                    </a:lnTo>
                    <a:lnTo>
                      <a:pt x="550" y="545"/>
                    </a:lnTo>
                    <a:lnTo>
                      <a:pt x="565" y="574"/>
                    </a:lnTo>
                    <a:lnTo>
                      <a:pt x="565" y="574"/>
                    </a:lnTo>
                    <a:lnTo>
                      <a:pt x="571" y="585"/>
                    </a:lnTo>
                    <a:lnTo>
                      <a:pt x="575" y="598"/>
                    </a:lnTo>
                    <a:lnTo>
                      <a:pt x="578" y="611"/>
                    </a:lnTo>
                    <a:lnTo>
                      <a:pt x="581" y="625"/>
                    </a:lnTo>
                    <a:lnTo>
                      <a:pt x="585" y="653"/>
                    </a:lnTo>
                    <a:lnTo>
                      <a:pt x="588" y="680"/>
                    </a:lnTo>
                    <a:lnTo>
                      <a:pt x="588" y="680"/>
                    </a:lnTo>
                    <a:lnTo>
                      <a:pt x="591" y="707"/>
                    </a:lnTo>
                    <a:lnTo>
                      <a:pt x="594" y="734"/>
                    </a:lnTo>
                    <a:lnTo>
                      <a:pt x="598" y="747"/>
                    </a:lnTo>
                    <a:lnTo>
                      <a:pt x="601" y="759"/>
                    </a:lnTo>
                    <a:lnTo>
                      <a:pt x="604" y="771"/>
                    </a:lnTo>
                    <a:lnTo>
                      <a:pt x="609" y="783"/>
                    </a:lnTo>
                    <a:lnTo>
                      <a:pt x="612" y="791"/>
                    </a:lnTo>
                    <a:lnTo>
                      <a:pt x="625" y="791"/>
                    </a:lnTo>
                    <a:lnTo>
                      <a:pt x="625" y="791"/>
                    </a:lnTo>
                    <a:lnTo>
                      <a:pt x="704" y="791"/>
                    </a:lnTo>
                    <a:lnTo>
                      <a:pt x="742" y="792"/>
                    </a:lnTo>
                    <a:lnTo>
                      <a:pt x="781" y="793"/>
                    </a:lnTo>
                    <a:lnTo>
                      <a:pt x="795" y="794"/>
                    </a:lnTo>
                    <a:lnTo>
                      <a:pt x="794" y="780"/>
                    </a:lnTo>
                    <a:lnTo>
                      <a:pt x="794" y="780"/>
                    </a:lnTo>
                    <a:lnTo>
                      <a:pt x="791" y="740"/>
                    </a:lnTo>
                    <a:lnTo>
                      <a:pt x="787" y="701"/>
                    </a:lnTo>
                    <a:lnTo>
                      <a:pt x="781" y="664"/>
                    </a:lnTo>
                    <a:lnTo>
                      <a:pt x="775" y="628"/>
                    </a:lnTo>
                    <a:lnTo>
                      <a:pt x="768" y="594"/>
                    </a:lnTo>
                    <a:lnTo>
                      <a:pt x="760" y="560"/>
                    </a:lnTo>
                    <a:lnTo>
                      <a:pt x="750" y="528"/>
                    </a:lnTo>
                    <a:lnTo>
                      <a:pt x="739" y="497"/>
                    </a:lnTo>
                    <a:lnTo>
                      <a:pt x="728" y="467"/>
                    </a:lnTo>
                    <a:lnTo>
                      <a:pt x="715" y="439"/>
                    </a:lnTo>
                    <a:lnTo>
                      <a:pt x="702" y="411"/>
                    </a:lnTo>
                    <a:lnTo>
                      <a:pt x="686" y="384"/>
                    </a:lnTo>
                    <a:lnTo>
                      <a:pt x="671" y="358"/>
                    </a:lnTo>
                    <a:lnTo>
                      <a:pt x="654" y="333"/>
                    </a:lnTo>
                    <a:lnTo>
                      <a:pt x="636" y="310"/>
                    </a:lnTo>
                    <a:lnTo>
                      <a:pt x="616" y="287"/>
                    </a:lnTo>
                    <a:lnTo>
                      <a:pt x="616" y="287"/>
                    </a:lnTo>
                    <a:lnTo>
                      <a:pt x="590" y="259"/>
                    </a:lnTo>
                    <a:lnTo>
                      <a:pt x="562" y="233"/>
                    </a:lnTo>
                    <a:lnTo>
                      <a:pt x="535" y="209"/>
                    </a:lnTo>
                    <a:lnTo>
                      <a:pt x="506" y="187"/>
                    </a:lnTo>
                    <a:lnTo>
                      <a:pt x="476" y="166"/>
                    </a:lnTo>
                    <a:lnTo>
                      <a:pt x="445" y="147"/>
                    </a:lnTo>
                    <a:lnTo>
                      <a:pt x="412" y="131"/>
                    </a:lnTo>
                    <a:lnTo>
                      <a:pt x="379" y="115"/>
                    </a:lnTo>
                    <a:lnTo>
                      <a:pt x="343" y="102"/>
                    </a:lnTo>
                    <a:lnTo>
                      <a:pt x="307" y="90"/>
                    </a:lnTo>
                    <a:lnTo>
                      <a:pt x="270" y="80"/>
                    </a:lnTo>
                    <a:lnTo>
                      <a:pt x="231" y="71"/>
                    </a:lnTo>
                    <a:lnTo>
                      <a:pt x="190" y="65"/>
                    </a:lnTo>
                    <a:lnTo>
                      <a:pt x="147" y="60"/>
                    </a:lnTo>
                    <a:lnTo>
                      <a:pt x="104" y="55"/>
                    </a:lnTo>
                    <a:lnTo>
                      <a:pt x="58" y="53"/>
                    </a:lnTo>
                    <a:lnTo>
                      <a:pt x="47" y="53"/>
                    </a:lnTo>
                    <a:lnTo>
                      <a:pt x="45" y="65"/>
                    </a:lnTo>
                    <a:close/>
                  </a:path>
                </a:pathLst>
              </a:custGeom>
              <a:grpFill/>
              <a:ln w="9525">
                <a:solidFill>
                  <a:schemeClr val="accent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132" name="chenying0907 904"/>
              <p:cNvSpPr>
                <a:spLocks noEditPoints="1"/>
              </p:cNvSpPr>
              <p:nvPr/>
            </p:nvSpPr>
            <p:spPr bwMode="auto">
              <a:xfrm>
                <a:off x="4214813" y="1193800"/>
                <a:ext cx="649288" cy="658813"/>
              </a:xfrm>
              <a:custGeom>
                <a:avLst/>
                <a:gdLst/>
                <a:ahLst/>
                <a:cxnLst>
                  <a:cxn ang="0">
                    <a:pos x="980" y="1233"/>
                  </a:cxn>
                  <a:cxn ang="0">
                    <a:pos x="957" y="1244"/>
                  </a:cxn>
                  <a:cxn ang="0">
                    <a:pos x="943" y="1233"/>
                  </a:cxn>
                  <a:cxn ang="0">
                    <a:pos x="933" y="1152"/>
                  </a:cxn>
                  <a:cxn ang="0">
                    <a:pos x="929" y="1000"/>
                  </a:cxn>
                  <a:cxn ang="0">
                    <a:pos x="911" y="872"/>
                  </a:cxn>
                  <a:cxn ang="0">
                    <a:pos x="879" y="776"/>
                  </a:cxn>
                  <a:cxn ang="0">
                    <a:pos x="828" y="668"/>
                  </a:cxn>
                  <a:cxn ang="0">
                    <a:pos x="764" y="576"/>
                  </a:cxn>
                  <a:cxn ang="0">
                    <a:pos x="699" y="508"/>
                  </a:cxn>
                  <a:cxn ang="0">
                    <a:pos x="604" y="435"/>
                  </a:cxn>
                  <a:cxn ang="0">
                    <a:pos x="504" y="380"/>
                  </a:cxn>
                  <a:cxn ang="0">
                    <a:pos x="287" y="307"/>
                  </a:cxn>
                  <a:cxn ang="0">
                    <a:pos x="25" y="257"/>
                  </a:cxn>
                  <a:cxn ang="0">
                    <a:pos x="14" y="251"/>
                  </a:cxn>
                  <a:cxn ang="0">
                    <a:pos x="13" y="231"/>
                  </a:cxn>
                  <a:cxn ang="0">
                    <a:pos x="5" y="215"/>
                  </a:cxn>
                  <a:cxn ang="0">
                    <a:pos x="1" y="69"/>
                  </a:cxn>
                  <a:cxn ang="0">
                    <a:pos x="3" y="8"/>
                  </a:cxn>
                  <a:cxn ang="0">
                    <a:pos x="16" y="0"/>
                  </a:cxn>
                  <a:cxn ang="0">
                    <a:pos x="33" y="2"/>
                  </a:cxn>
                  <a:cxn ang="0">
                    <a:pos x="79" y="13"/>
                  </a:cxn>
                  <a:cxn ang="0">
                    <a:pos x="281" y="38"/>
                  </a:cxn>
                  <a:cxn ang="0">
                    <a:pos x="459" y="74"/>
                  </a:cxn>
                  <a:cxn ang="0">
                    <a:pos x="545" y="107"/>
                  </a:cxn>
                  <a:cxn ang="0">
                    <a:pos x="768" y="239"/>
                  </a:cxn>
                  <a:cxn ang="0">
                    <a:pos x="867" y="321"/>
                  </a:cxn>
                  <a:cxn ang="0">
                    <a:pos x="942" y="400"/>
                  </a:cxn>
                  <a:cxn ang="0">
                    <a:pos x="1027" y="510"/>
                  </a:cxn>
                  <a:cxn ang="0">
                    <a:pos x="1093" y="622"/>
                  </a:cxn>
                  <a:cxn ang="0">
                    <a:pos x="1131" y="712"/>
                  </a:cxn>
                  <a:cxn ang="0">
                    <a:pos x="1178" y="904"/>
                  </a:cxn>
                  <a:cxn ang="0">
                    <a:pos x="1215" y="1189"/>
                  </a:cxn>
                  <a:cxn ang="0">
                    <a:pos x="1227" y="1208"/>
                  </a:cxn>
                  <a:cxn ang="0">
                    <a:pos x="1219" y="1230"/>
                  </a:cxn>
                  <a:cxn ang="0">
                    <a:pos x="1208" y="1232"/>
                  </a:cxn>
                  <a:cxn ang="0">
                    <a:pos x="1106" y="1233"/>
                  </a:cxn>
                  <a:cxn ang="0">
                    <a:pos x="997" y="1244"/>
                  </a:cxn>
                  <a:cxn ang="0">
                    <a:pos x="45" y="117"/>
                  </a:cxn>
                  <a:cxn ang="0">
                    <a:pos x="66" y="221"/>
                  </a:cxn>
                  <a:cxn ang="0">
                    <a:pos x="362" y="283"/>
                  </a:cxn>
                  <a:cxn ang="0">
                    <a:pos x="548" y="352"/>
                  </a:cxn>
                  <a:cxn ang="0">
                    <a:pos x="654" y="414"/>
                  </a:cxn>
                  <a:cxn ang="0">
                    <a:pos x="750" y="498"/>
                  </a:cxn>
                  <a:cxn ang="0">
                    <a:pos x="839" y="609"/>
                  </a:cxn>
                  <a:cxn ang="0">
                    <a:pos x="931" y="792"/>
                  </a:cxn>
                  <a:cxn ang="0">
                    <a:pos x="958" y="912"/>
                  </a:cxn>
                  <a:cxn ang="0">
                    <a:pos x="968" y="1048"/>
                  </a:cxn>
                  <a:cxn ang="0">
                    <a:pos x="995" y="1203"/>
                  </a:cxn>
                  <a:cxn ang="0">
                    <a:pos x="1048" y="1197"/>
                  </a:cxn>
                  <a:cxn ang="0">
                    <a:pos x="1172" y="1175"/>
                  </a:cxn>
                  <a:cxn ang="0">
                    <a:pos x="1146" y="947"/>
                  </a:cxn>
                  <a:cxn ang="0">
                    <a:pos x="1106" y="764"/>
                  </a:cxn>
                  <a:cxn ang="0">
                    <a:pos x="1065" y="665"/>
                  </a:cxn>
                  <a:cxn ang="0">
                    <a:pos x="993" y="536"/>
                  </a:cxn>
                  <a:cxn ang="0">
                    <a:pos x="905" y="420"/>
                  </a:cxn>
                  <a:cxn ang="0">
                    <a:pos x="825" y="340"/>
                  </a:cxn>
                  <a:cxn ang="0">
                    <a:pos x="671" y="222"/>
                  </a:cxn>
                  <a:cxn ang="0">
                    <a:pos x="536" y="148"/>
                  </a:cxn>
                  <a:cxn ang="0">
                    <a:pos x="419" y="106"/>
                  </a:cxn>
                  <a:cxn ang="0">
                    <a:pos x="181" y="68"/>
                  </a:cxn>
                  <a:cxn ang="0">
                    <a:pos x="43" y="65"/>
                  </a:cxn>
                </a:cxnLst>
                <a:rect l="0" t="0" r="r" b="b"/>
                <a:pathLst>
                  <a:path w="1227" h="1244">
                    <a:moveTo>
                      <a:pt x="997" y="1244"/>
                    </a:moveTo>
                    <a:lnTo>
                      <a:pt x="997" y="1244"/>
                    </a:lnTo>
                    <a:lnTo>
                      <a:pt x="992" y="1243"/>
                    </a:lnTo>
                    <a:lnTo>
                      <a:pt x="987" y="1241"/>
                    </a:lnTo>
                    <a:lnTo>
                      <a:pt x="980" y="1233"/>
                    </a:lnTo>
                    <a:lnTo>
                      <a:pt x="971" y="1239"/>
                    </a:lnTo>
                    <a:lnTo>
                      <a:pt x="971" y="1239"/>
                    </a:lnTo>
                    <a:lnTo>
                      <a:pt x="965" y="1243"/>
                    </a:lnTo>
                    <a:lnTo>
                      <a:pt x="957" y="1244"/>
                    </a:lnTo>
                    <a:lnTo>
                      <a:pt x="957" y="1244"/>
                    </a:lnTo>
                    <a:lnTo>
                      <a:pt x="953" y="1243"/>
                    </a:lnTo>
                    <a:lnTo>
                      <a:pt x="948" y="1241"/>
                    </a:lnTo>
                    <a:lnTo>
                      <a:pt x="946" y="1239"/>
                    </a:lnTo>
                    <a:lnTo>
                      <a:pt x="945" y="1236"/>
                    </a:lnTo>
                    <a:lnTo>
                      <a:pt x="943" y="1233"/>
                    </a:lnTo>
                    <a:lnTo>
                      <a:pt x="942" y="1229"/>
                    </a:lnTo>
                    <a:lnTo>
                      <a:pt x="942" y="1229"/>
                    </a:lnTo>
                    <a:lnTo>
                      <a:pt x="939" y="1211"/>
                    </a:lnTo>
                    <a:lnTo>
                      <a:pt x="936" y="1191"/>
                    </a:lnTo>
                    <a:lnTo>
                      <a:pt x="933" y="1152"/>
                    </a:lnTo>
                    <a:lnTo>
                      <a:pt x="932" y="1113"/>
                    </a:lnTo>
                    <a:lnTo>
                      <a:pt x="931" y="1075"/>
                    </a:lnTo>
                    <a:lnTo>
                      <a:pt x="931" y="1075"/>
                    </a:lnTo>
                    <a:lnTo>
                      <a:pt x="930" y="1025"/>
                    </a:lnTo>
                    <a:lnTo>
                      <a:pt x="929" y="1000"/>
                    </a:lnTo>
                    <a:lnTo>
                      <a:pt x="927" y="974"/>
                    </a:lnTo>
                    <a:lnTo>
                      <a:pt x="925" y="948"/>
                    </a:lnTo>
                    <a:lnTo>
                      <a:pt x="921" y="923"/>
                    </a:lnTo>
                    <a:lnTo>
                      <a:pt x="917" y="898"/>
                    </a:lnTo>
                    <a:lnTo>
                      <a:pt x="911" y="872"/>
                    </a:lnTo>
                    <a:lnTo>
                      <a:pt x="911" y="872"/>
                    </a:lnTo>
                    <a:lnTo>
                      <a:pt x="903" y="847"/>
                    </a:lnTo>
                    <a:lnTo>
                      <a:pt x="896" y="822"/>
                    </a:lnTo>
                    <a:lnTo>
                      <a:pt x="888" y="798"/>
                    </a:lnTo>
                    <a:lnTo>
                      <a:pt x="879" y="776"/>
                    </a:lnTo>
                    <a:lnTo>
                      <a:pt x="870" y="753"/>
                    </a:lnTo>
                    <a:lnTo>
                      <a:pt x="860" y="730"/>
                    </a:lnTo>
                    <a:lnTo>
                      <a:pt x="850" y="710"/>
                    </a:lnTo>
                    <a:lnTo>
                      <a:pt x="839" y="688"/>
                    </a:lnTo>
                    <a:lnTo>
                      <a:pt x="828" y="668"/>
                    </a:lnTo>
                    <a:lnTo>
                      <a:pt x="817" y="649"/>
                    </a:lnTo>
                    <a:lnTo>
                      <a:pt x="804" y="629"/>
                    </a:lnTo>
                    <a:lnTo>
                      <a:pt x="791" y="610"/>
                    </a:lnTo>
                    <a:lnTo>
                      <a:pt x="777" y="593"/>
                    </a:lnTo>
                    <a:lnTo>
                      <a:pt x="764" y="576"/>
                    </a:lnTo>
                    <a:lnTo>
                      <a:pt x="749" y="559"/>
                    </a:lnTo>
                    <a:lnTo>
                      <a:pt x="735" y="543"/>
                    </a:lnTo>
                    <a:lnTo>
                      <a:pt x="735" y="543"/>
                    </a:lnTo>
                    <a:lnTo>
                      <a:pt x="717" y="526"/>
                    </a:lnTo>
                    <a:lnTo>
                      <a:pt x="699" y="508"/>
                    </a:lnTo>
                    <a:lnTo>
                      <a:pt x="680" y="493"/>
                    </a:lnTo>
                    <a:lnTo>
                      <a:pt x="662" y="477"/>
                    </a:lnTo>
                    <a:lnTo>
                      <a:pt x="643" y="462"/>
                    </a:lnTo>
                    <a:lnTo>
                      <a:pt x="623" y="448"/>
                    </a:lnTo>
                    <a:lnTo>
                      <a:pt x="604" y="435"/>
                    </a:lnTo>
                    <a:lnTo>
                      <a:pt x="584" y="422"/>
                    </a:lnTo>
                    <a:lnTo>
                      <a:pt x="565" y="411"/>
                    </a:lnTo>
                    <a:lnTo>
                      <a:pt x="544" y="400"/>
                    </a:lnTo>
                    <a:lnTo>
                      <a:pt x="523" y="389"/>
                    </a:lnTo>
                    <a:lnTo>
                      <a:pt x="504" y="380"/>
                    </a:lnTo>
                    <a:lnTo>
                      <a:pt x="461" y="361"/>
                    </a:lnTo>
                    <a:lnTo>
                      <a:pt x="419" y="346"/>
                    </a:lnTo>
                    <a:lnTo>
                      <a:pt x="375" y="332"/>
                    </a:lnTo>
                    <a:lnTo>
                      <a:pt x="331" y="318"/>
                    </a:lnTo>
                    <a:lnTo>
                      <a:pt x="287" y="307"/>
                    </a:lnTo>
                    <a:lnTo>
                      <a:pt x="241" y="296"/>
                    </a:lnTo>
                    <a:lnTo>
                      <a:pt x="195" y="287"/>
                    </a:lnTo>
                    <a:lnTo>
                      <a:pt x="149" y="279"/>
                    </a:lnTo>
                    <a:lnTo>
                      <a:pt x="55" y="262"/>
                    </a:lnTo>
                    <a:lnTo>
                      <a:pt x="25" y="257"/>
                    </a:lnTo>
                    <a:lnTo>
                      <a:pt x="25" y="257"/>
                    </a:lnTo>
                    <a:lnTo>
                      <a:pt x="18" y="254"/>
                    </a:lnTo>
                    <a:lnTo>
                      <a:pt x="16" y="253"/>
                    </a:lnTo>
                    <a:lnTo>
                      <a:pt x="14" y="251"/>
                    </a:lnTo>
                    <a:lnTo>
                      <a:pt x="14" y="251"/>
                    </a:lnTo>
                    <a:lnTo>
                      <a:pt x="12" y="248"/>
                    </a:lnTo>
                    <a:lnTo>
                      <a:pt x="11" y="245"/>
                    </a:lnTo>
                    <a:lnTo>
                      <a:pt x="11" y="241"/>
                    </a:lnTo>
                    <a:lnTo>
                      <a:pt x="12" y="236"/>
                    </a:lnTo>
                    <a:lnTo>
                      <a:pt x="13" y="231"/>
                    </a:lnTo>
                    <a:lnTo>
                      <a:pt x="9" y="227"/>
                    </a:lnTo>
                    <a:lnTo>
                      <a:pt x="9" y="227"/>
                    </a:lnTo>
                    <a:lnTo>
                      <a:pt x="6" y="221"/>
                    </a:lnTo>
                    <a:lnTo>
                      <a:pt x="5" y="215"/>
                    </a:lnTo>
                    <a:lnTo>
                      <a:pt x="5" y="215"/>
                    </a:lnTo>
                    <a:lnTo>
                      <a:pt x="4" y="165"/>
                    </a:lnTo>
                    <a:lnTo>
                      <a:pt x="3" y="117"/>
                    </a:lnTo>
                    <a:lnTo>
                      <a:pt x="3" y="116"/>
                    </a:lnTo>
                    <a:lnTo>
                      <a:pt x="3" y="116"/>
                    </a:lnTo>
                    <a:lnTo>
                      <a:pt x="1" y="69"/>
                    </a:lnTo>
                    <a:lnTo>
                      <a:pt x="0" y="20"/>
                    </a:lnTo>
                    <a:lnTo>
                      <a:pt x="0" y="20"/>
                    </a:lnTo>
                    <a:lnTo>
                      <a:pt x="0" y="15"/>
                    </a:lnTo>
                    <a:lnTo>
                      <a:pt x="1" y="11"/>
                    </a:lnTo>
                    <a:lnTo>
                      <a:pt x="3" y="8"/>
                    </a:lnTo>
                    <a:lnTo>
                      <a:pt x="5" y="5"/>
                    </a:lnTo>
                    <a:lnTo>
                      <a:pt x="5" y="5"/>
                    </a:lnTo>
                    <a:lnTo>
                      <a:pt x="8" y="3"/>
                    </a:lnTo>
                    <a:lnTo>
                      <a:pt x="12" y="1"/>
                    </a:lnTo>
                    <a:lnTo>
                      <a:pt x="16" y="0"/>
                    </a:lnTo>
                    <a:lnTo>
                      <a:pt x="20" y="0"/>
                    </a:lnTo>
                    <a:lnTo>
                      <a:pt x="20" y="0"/>
                    </a:lnTo>
                    <a:lnTo>
                      <a:pt x="24" y="0"/>
                    </a:lnTo>
                    <a:lnTo>
                      <a:pt x="28" y="1"/>
                    </a:lnTo>
                    <a:lnTo>
                      <a:pt x="33" y="2"/>
                    </a:lnTo>
                    <a:lnTo>
                      <a:pt x="36" y="4"/>
                    </a:lnTo>
                    <a:lnTo>
                      <a:pt x="38" y="7"/>
                    </a:lnTo>
                    <a:lnTo>
                      <a:pt x="41" y="7"/>
                    </a:lnTo>
                    <a:lnTo>
                      <a:pt x="41" y="7"/>
                    </a:lnTo>
                    <a:lnTo>
                      <a:pt x="79" y="13"/>
                    </a:lnTo>
                    <a:lnTo>
                      <a:pt x="116" y="19"/>
                    </a:lnTo>
                    <a:lnTo>
                      <a:pt x="191" y="27"/>
                    </a:lnTo>
                    <a:lnTo>
                      <a:pt x="191" y="27"/>
                    </a:lnTo>
                    <a:lnTo>
                      <a:pt x="236" y="32"/>
                    </a:lnTo>
                    <a:lnTo>
                      <a:pt x="281" y="38"/>
                    </a:lnTo>
                    <a:lnTo>
                      <a:pt x="326" y="44"/>
                    </a:lnTo>
                    <a:lnTo>
                      <a:pt x="371" y="53"/>
                    </a:lnTo>
                    <a:lnTo>
                      <a:pt x="416" y="62"/>
                    </a:lnTo>
                    <a:lnTo>
                      <a:pt x="437" y="68"/>
                    </a:lnTo>
                    <a:lnTo>
                      <a:pt x="459" y="74"/>
                    </a:lnTo>
                    <a:lnTo>
                      <a:pt x="481" y="82"/>
                    </a:lnTo>
                    <a:lnTo>
                      <a:pt x="503" y="90"/>
                    </a:lnTo>
                    <a:lnTo>
                      <a:pt x="524" y="98"/>
                    </a:lnTo>
                    <a:lnTo>
                      <a:pt x="545" y="107"/>
                    </a:lnTo>
                    <a:lnTo>
                      <a:pt x="545" y="107"/>
                    </a:lnTo>
                    <a:lnTo>
                      <a:pt x="600" y="135"/>
                    </a:lnTo>
                    <a:lnTo>
                      <a:pt x="651" y="163"/>
                    </a:lnTo>
                    <a:lnTo>
                      <a:pt x="701" y="193"/>
                    </a:lnTo>
                    <a:lnTo>
                      <a:pt x="746" y="223"/>
                    </a:lnTo>
                    <a:lnTo>
                      <a:pt x="768" y="239"/>
                    </a:lnTo>
                    <a:lnTo>
                      <a:pt x="790" y="255"/>
                    </a:lnTo>
                    <a:lnTo>
                      <a:pt x="809" y="271"/>
                    </a:lnTo>
                    <a:lnTo>
                      <a:pt x="830" y="287"/>
                    </a:lnTo>
                    <a:lnTo>
                      <a:pt x="849" y="304"/>
                    </a:lnTo>
                    <a:lnTo>
                      <a:pt x="867" y="321"/>
                    </a:lnTo>
                    <a:lnTo>
                      <a:pt x="885" y="338"/>
                    </a:lnTo>
                    <a:lnTo>
                      <a:pt x="902" y="355"/>
                    </a:lnTo>
                    <a:lnTo>
                      <a:pt x="902" y="355"/>
                    </a:lnTo>
                    <a:lnTo>
                      <a:pt x="922" y="377"/>
                    </a:lnTo>
                    <a:lnTo>
                      <a:pt x="942" y="400"/>
                    </a:lnTo>
                    <a:lnTo>
                      <a:pt x="960" y="421"/>
                    </a:lnTo>
                    <a:lnTo>
                      <a:pt x="979" y="443"/>
                    </a:lnTo>
                    <a:lnTo>
                      <a:pt x="995" y="466"/>
                    </a:lnTo>
                    <a:lnTo>
                      <a:pt x="1012" y="487"/>
                    </a:lnTo>
                    <a:lnTo>
                      <a:pt x="1027" y="510"/>
                    </a:lnTo>
                    <a:lnTo>
                      <a:pt x="1042" y="532"/>
                    </a:lnTo>
                    <a:lnTo>
                      <a:pt x="1056" y="555"/>
                    </a:lnTo>
                    <a:lnTo>
                      <a:pt x="1070" y="577"/>
                    </a:lnTo>
                    <a:lnTo>
                      <a:pt x="1082" y="599"/>
                    </a:lnTo>
                    <a:lnTo>
                      <a:pt x="1093" y="622"/>
                    </a:lnTo>
                    <a:lnTo>
                      <a:pt x="1104" y="645"/>
                    </a:lnTo>
                    <a:lnTo>
                      <a:pt x="1114" y="666"/>
                    </a:lnTo>
                    <a:lnTo>
                      <a:pt x="1122" y="689"/>
                    </a:lnTo>
                    <a:lnTo>
                      <a:pt x="1131" y="712"/>
                    </a:lnTo>
                    <a:lnTo>
                      <a:pt x="1131" y="712"/>
                    </a:lnTo>
                    <a:lnTo>
                      <a:pt x="1139" y="735"/>
                    </a:lnTo>
                    <a:lnTo>
                      <a:pt x="1146" y="759"/>
                    </a:lnTo>
                    <a:lnTo>
                      <a:pt x="1158" y="807"/>
                    </a:lnTo>
                    <a:lnTo>
                      <a:pt x="1169" y="855"/>
                    </a:lnTo>
                    <a:lnTo>
                      <a:pt x="1178" y="904"/>
                    </a:lnTo>
                    <a:lnTo>
                      <a:pt x="1186" y="952"/>
                    </a:lnTo>
                    <a:lnTo>
                      <a:pt x="1193" y="1002"/>
                    </a:lnTo>
                    <a:lnTo>
                      <a:pt x="1205" y="1099"/>
                    </a:lnTo>
                    <a:lnTo>
                      <a:pt x="1205" y="1099"/>
                    </a:lnTo>
                    <a:lnTo>
                      <a:pt x="1215" y="1189"/>
                    </a:lnTo>
                    <a:lnTo>
                      <a:pt x="1216" y="1193"/>
                    </a:lnTo>
                    <a:lnTo>
                      <a:pt x="1219" y="1196"/>
                    </a:lnTo>
                    <a:lnTo>
                      <a:pt x="1219" y="1196"/>
                    </a:lnTo>
                    <a:lnTo>
                      <a:pt x="1224" y="1201"/>
                    </a:lnTo>
                    <a:lnTo>
                      <a:pt x="1227" y="1208"/>
                    </a:lnTo>
                    <a:lnTo>
                      <a:pt x="1227" y="1216"/>
                    </a:lnTo>
                    <a:lnTo>
                      <a:pt x="1226" y="1223"/>
                    </a:lnTo>
                    <a:lnTo>
                      <a:pt x="1226" y="1223"/>
                    </a:lnTo>
                    <a:lnTo>
                      <a:pt x="1222" y="1227"/>
                    </a:lnTo>
                    <a:lnTo>
                      <a:pt x="1219" y="1230"/>
                    </a:lnTo>
                    <a:lnTo>
                      <a:pt x="1215" y="1232"/>
                    </a:lnTo>
                    <a:lnTo>
                      <a:pt x="1210" y="1233"/>
                    </a:lnTo>
                    <a:lnTo>
                      <a:pt x="1210" y="1233"/>
                    </a:lnTo>
                    <a:lnTo>
                      <a:pt x="1208" y="1232"/>
                    </a:lnTo>
                    <a:lnTo>
                      <a:pt x="1208" y="1232"/>
                    </a:lnTo>
                    <a:lnTo>
                      <a:pt x="1188" y="1231"/>
                    </a:lnTo>
                    <a:lnTo>
                      <a:pt x="1167" y="1231"/>
                    </a:lnTo>
                    <a:lnTo>
                      <a:pt x="1167" y="1231"/>
                    </a:lnTo>
                    <a:lnTo>
                      <a:pt x="1137" y="1232"/>
                    </a:lnTo>
                    <a:lnTo>
                      <a:pt x="1106" y="1233"/>
                    </a:lnTo>
                    <a:lnTo>
                      <a:pt x="1046" y="1239"/>
                    </a:lnTo>
                    <a:lnTo>
                      <a:pt x="1046" y="1239"/>
                    </a:lnTo>
                    <a:lnTo>
                      <a:pt x="1000" y="1244"/>
                    </a:lnTo>
                    <a:lnTo>
                      <a:pt x="1000" y="1244"/>
                    </a:lnTo>
                    <a:lnTo>
                      <a:pt x="997" y="1244"/>
                    </a:lnTo>
                    <a:lnTo>
                      <a:pt x="997" y="1244"/>
                    </a:lnTo>
                    <a:close/>
                    <a:moveTo>
                      <a:pt x="43" y="65"/>
                    </a:moveTo>
                    <a:lnTo>
                      <a:pt x="43" y="65"/>
                    </a:lnTo>
                    <a:lnTo>
                      <a:pt x="45" y="117"/>
                    </a:lnTo>
                    <a:lnTo>
                      <a:pt x="45" y="117"/>
                    </a:lnTo>
                    <a:lnTo>
                      <a:pt x="46" y="162"/>
                    </a:lnTo>
                    <a:lnTo>
                      <a:pt x="47" y="208"/>
                    </a:lnTo>
                    <a:lnTo>
                      <a:pt x="47" y="218"/>
                    </a:lnTo>
                    <a:lnTo>
                      <a:pt x="66" y="221"/>
                    </a:lnTo>
                    <a:lnTo>
                      <a:pt x="66" y="221"/>
                    </a:lnTo>
                    <a:lnTo>
                      <a:pt x="166" y="240"/>
                    </a:lnTo>
                    <a:lnTo>
                      <a:pt x="215" y="249"/>
                    </a:lnTo>
                    <a:lnTo>
                      <a:pt x="265" y="259"/>
                    </a:lnTo>
                    <a:lnTo>
                      <a:pt x="314" y="271"/>
                    </a:lnTo>
                    <a:lnTo>
                      <a:pt x="362" y="283"/>
                    </a:lnTo>
                    <a:lnTo>
                      <a:pt x="411" y="297"/>
                    </a:lnTo>
                    <a:lnTo>
                      <a:pt x="457" y="313"/>
                    </a:lnTo>
                    <a:lnTo>
                      <a:pt x="504" y="332"/>
                    </a:lnTo>
                    <a:lnTo>
                      <a:pt x="526" y="341"/>
                    </a:lnTo>
                    <a:lnTo>
                      <a:pt x="548" y="352"/>
                    </a:lnTo>
                    <a:lnTo>
                      <a:pt x="571" y="363"/>
                    </a:lnTo>
                    <a:lnTo>
                      <a:pt x="592" y="375"/>
                    </a:lnTo>
                    <a:lnTo>
                      <a:pt x="613" y="387"/>
                    </a:lnTo>
                    <a:lnTo>
                      <a:pt x="634" y="401"/>
                    </a:lnTo>
                    <a:lnTo>
                      <a:pt x="654" y="414"/>
                    </a:lnTo>
                    <a:lnTo>
                      <a:pt x="675" y="430"/>
                    </a:lnTo>
                    <a:lnTo>
                      <a:pt x="695" y="445"/>
                    </a:lnTo>
                    <a:lnTo>
                      <a:pt x="713" y="462"/>
                    </a:lnTo>
                    <a:lnTo>
                      <a:pt x="732" y="479"/>
                    </a:lnTo>
                    <a:lnTo>
                      <a:pt x="750" y="498"/>
                    </a:lnTo>
                    <a:lnTo>
                      <a:pt x="768" y="516"/>
                    </a:lnTo>
                    <a:lnTo>
                      <a:pt x="786" y="537"/>
                    </a:lnTo>
                    <a:lnTo>
                      <a:pt x="786" y="537"/>
                    </a:lnTo>
                    <a:lnTo>
                      <a:pt x="813" y="573"/>
                    </a:lnTo>
                    <a:lnTo>
                      <a:pt x="839" y="609"/>
                    </a:lnTo>
                    <a:lnTo>
                      <a:pt x="862" y="646"/>
                    </a:lnTo>
                    <a:lnTo>
                      <a:pt x="884" y="683"/>
                    </a:lnTo>
                    <a:lnTo>
                      <a:pt x="902" y="719"/>
                    </a:lnTo>
                    <a:lnTo>
                      <a:pt x="918" y="756"/>
                    </a:lnTo>
                    <a:lnTo>
                      <a:pt x="931" y="792"/>
                    </a:lnTo>
                    <a:lnTo>
                      <a:pt x="943" y="829"/>
                    </a:lnTo>
                    <a:lnTo>
                      <a:pt x="943" y="829"/>
                    </a:lnTo>
                    <a:lnTo>
                      <a:pt x="949" y="856"/>
                    </a:lnTo>
                    <a:lnTo>
                      <a:pt x="954" y="884"/>
                    </a:lnTo>
                    <a:lnTo>
                      <a:pt x="958" y="912"/>
                    </a:lnTo>
                    <a:lnTo>
                      <a:pt x="961" y="939"/>
                    </a:lnTo>
                    <a:lnTo>
                      <a:pt x="964" y="967"/>
                    </a:lnTo>
                    <a:lnTo>
                      <a:pt x="965" y="994"/>
                    </a:lnTo>
                    <a:lnTo>
                      <a:pt x="968" y="1048"/>
                    </a:lnTo>
                    <a:lnTo>
                      <a:pt x="968" y="1048"/>
                    </a:lnTo>
                    <a:lnTo>
                      <a:pt x="971" y="1120"/>
                    </a:lnTo>
                    <a:lnTo>
                      <a:pt x="975" y="1157"/>
                    </a:lnTo>
                    <a:lnTo>
                      <a:pt x="979" y="1193"/>
                    </a:lnTo>
                    <a:lnTo>
                      <a:pt x="981" y="1208"/>
                    </a:lnTo>
                    <a:lnTo>
                      <a:pt x="995" y="1203"/>
                    </a:lnTo>
                    <a:lnTo>
                      <a:pt x="995" y="1203"/>
                    </a:lnTo>
                    <a:lnTo>
                      <a:pt x="1002" y="1201"/>
                    </a:lnTo>
                    <a:lnTo>
                      <a:pt x="1002" y="1201"/>
                    </a:lnTo>
                    <a:lnTo>
                      <a:pt x="1048" y="1197"/>
                    </a:lnTo>
                    <a:lnTo>
                      <a:pt x="1048" y="1197"/>
                    </a:lnTo>
                    <a:lnTo>
                      <a:pt x="1104" y="1192"/>
                    </a:lnTo>
                    <a:lnTo>
                      <a:pt x="1132" y="1190"/>
                    </a:lnTo>
                    <a:lnTo>
                      <a:pt x="1159" y="1189"/>
                    </a:lnTo>
                    <a:lnTo>
                      <a:pt x="1174" y="1189"/>
                    </a:lnTo>
                    <a:lnTo>
                      <a:pt x="1172" y="1175"/>
                    </a:lnTo>
                    <a:lnTo>
                      <a:pt x="1172" y="1175"/>
                    </a:lnTo>
                    <a:lnTo>
                      <a:pt x="1162" y="1087"/>
                    </a:lnTo>
                    <a:lnTo>
                      <a:pt x="1162" y="1087"/>
                    </a:lnTo>
                    <a:lnTo>
                      <a:pt x="1151" y="994"/>
                    </a:lnTo>
                    <a:lnTo>
                      <a:pt x="1146" y="947"/>
                    </a:lnTo>
                    <a:lnTo>
                      <a:pt x="1138" y="901"/>
                    </a:lnTo>
                    <a:lnTo>
                      <a:pt x="1130" y="855"/>
                    </a:lnTo>
                    <a:lnTo>
                      <a:pt x="1118" y="810"/>
                    </a:lnTo>
                    <a:lnTo>
                      <a:pt x="1112" y="787"/>
                    </a:lnTo>
                    <a:lnTo>
                      <a:pt x="1106" y="764"/>
                    </a:lnTo>
                    <a:lnTo>
                      <a:pt x="1097" y="743"/>
                    </a:lnTo>
                    <a:lnTo>
                      <a:pt x="1089" y="721"/>
                    </a:lnTo>
                    <a:lnTo>
                      <a:pt x="1089" y="721"/>
                    </a:lnTo>
                    <a:lnTo>
                      <a:pt x="1078" y="693"/>
                    </a:lnTo>
                    <a:lnTo>
                      <a:pt x="1065" y="665"/>
                    </a:lnTo>
                    <a:lnTo>
                      <a:pt x="1052" y="638"/>
                    </a:lnTo>
                    <a:lnTo>
                      <a:pt x="1039" y="612"/>
                    </a:lnTo>
                    <a:lnTo>
                      <a:pt x="1024" y="586"/>
                    </a:lnTo>
                    <a:lnTo>
                      <a:pt x="1010" y="561"/>
                    </a:lnTo>
                    <a:lnTo>
                      <a:pt x="993" y="536"/>
                    </a:lnTo>
                    <a:lnTo>
                      <a:pt x="978" y="511"/>
                    </a:lnTo>
                    <a:lnTo>
                      <a:pt x="960" y="487"/>
                    </a:lnTo>
                    <a:lnTo>
                      <a:pt x="943" y="465"/>
                    </a:lnTo>
                    <a:lnTo>
                      <a:pt x="924" y="442"/>
                    </a:lnTo>
                    <a:lnTo>
                      <a:pt x="905" y="420"/>
                    </a:lnTo>
                    <a:lnTo>
                      <a:pt x="886" y="399"/>
                    </a:lnTo>
                    <a:lnTo>
                      <a:pt x="866" y="378"/>
                    </a:lnTo>
                    <a:lnTo>
                      <a:pt x="845" y="358"/>
                    </a:lnTo>
                    <a:lnTo>
                      <a:pt x="825" y="340"/>
                    </a:lnTo>
                    <a:lnTo>
                      <a:pt x="825" y="340"/>
                    </a:lnTo>
                    <a:lnTo>
                      <a:pt x="786" y="307"/>
                    </a:lnTo>
                    <a:lnTo>
                      <a:pt x="743" y="273"/>
                    </a:lnTo>
                    <a:lnTo>
                      <a:pt x="719" y="256"/>
                    </a:lnTo>
                    <a:lnTo>
                      <a:pt x="696" y="239"/>
                    </a:lnTo>
                    <a:lnTo>
                      <a:pt x="671" y="222"/>
                    </a:lnTo>
                    <a:lnTo>
                      <a:pt x="645" y="206"/>
                    </a:lnTo>
                    <a:lnTo>
                      <a:pt x="619" y="190"/>
                    </a:lnTo>
                    <a:lnTo>
                      <a:pt x="591" y="176"/>
                    </a:lnTo>
                    <a:lnTo>
                      <a:pt x="565" y="161"/>
                    </a:lnTo>
                    <a:lnTo>
                      <a:pt x="536" y="148"/>
                    </a:lnTo>
                    <a:lnTo>
                      <a:pt x="507" y="135"/>
                    </a:lnTo>
                    <a:lnTo>
                      <a:pt x="478" y="124"/>
                    </a:lnTo>
                    <a:lnTo>
                      <a:pt x="449" y="115"/>
                    </a:lnTo>
                    <a:lnTo>
                      <a:pt x="419" y="106"/>
                    </a:lnTo>
                    <a:lnTo>
                      <a:pt x="419" y="106"/>
                    </a:lnTo>
                    <a:lnTo>
                      <a:pt x="389" y="100"/>
                    </a:lnTo>
                    <a:lnTo>
                      <a:pt x="359" y="94"/>
                    </a:lnTo>
                    <a:lnTo>
                      <a:pt x="299" y="84"/>
                    </a:lnTo>
                    <a:lnTo>
                      <a:pt x="240" y="75"/>
                    </a:lnTo>
                    <a:lnTo>
                      <a:pt x="181" y="68"/>
                    </a:lnTo>
                    <a:lnTo>
                      <a:pt x="181" y="68"/>
                    </a:lnTo>
                    <a:lnTo>
                      <a:pt x="119" y="61"/>
                    </a:lnTo>
                    <a:lnTo>
                      <a:pt x="56" y="53"/>
                    </a:lnTo>
                    <a:lnTo>
                      <a:pt x="42" y="50"/>
                    </a:lnTo>
                    <a:lnTo>
                      <a:pt x="43" y="65"/>
                    </a:lnTo>
                    <a:close/>
                  </a:path>
                </a:pathLst>
              </a:custGeom>
              <a:grpFill/>
              <a:ln w="9525">
                <a:solidFill>
                  <a:schemeClr val="accent1"/>
                </a:solidFill>
                <a:round/>
              </a:ln>
            </p:spPr>
            <p:txBody>
              <a:bodyPr vert="horz" wrap="square" lIns="121920" tIns="60960" rIns="121920" bIns="60960" numCol="1" anchor="t" anchorCtr="0" compatLnSpc="1"/>
              <a:lstStyle/>
              <a:p>
                <a:endParaRPr lang="zh-CN" altLang="en-US" dirty="0">
                  <a:solidFill>
                    <a:srgbClr val="605448"/>
                  </a:solidFill>
                </a:endParaRPr>
              </a:p>
            </p:txBody>
          </p:sp>
        </p:grpSp>
      </p:grpSp>
      <p:grpSp>
        <p:nvGrpSpPr>
          <p:cNvPr id="133" name="chenying0907 132"/>
          <p:cNvGrpSpPr/>
          <p:nvPr/>
        </p:nvGrpSpPr>
        <p:grpSpPr>
          <a:xfrm>
            <a:off x="1761820" y="2004320"/>
            <a:ext cx="1361449" cy="1375586"/>
            <a:chOff x="2398788" y="2959836"/>
            <a:chExt cx="1815265" cy="1833549"/>
          </a:xfrm>
          <a:solidFill>
            <a:srgbClr val="005188"/>
          </a:solidFill>
        </p:grpSpPr>
        <p:sp>
          <p:nvSpPr>
            <p:cNvPr id="134" name="椭圆 31"/>
            <p:cNvSpPr/>
            <p:nvPr/>
          </p:nvSpPr>
          <p:spPr>
            <a:xfrm rot="15654318">
              <a:off x="2389646" y="2968978"/>
              <a:ext cx="1833549" cy="181526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Lst>
              <a:ahLst/>
              <a:cxnLst>
                <a:cxn ang="0">
                  <a:pos x="connsiteX0-321" y="connsiteY0-322"/>
                </a:cxn>
                <a:cxn ang="0">
                  <a:pos x="connsiteX1-323" y="connsiteY1-324"/>
                </a:cxn>
                <a:cxn ang="0">
                  <a:pos x="connsiteX2-325" y="connsiteY2-326"/>
                </a:cxn>
                <a:cxn ang="0">
                  <a:pos x="connsiteX3-327" y="connsiteY3-328"/>
                </a:cxn>
                <a:cxn ang="0">
                  <a:pos x="connsiteX4-329" y="connsiteY4-330"/>
                </a:cxn>
                <a:cxn ang="0">
                  <a:pos x="connsiteX5-331" y="connsiteY5-332"/>
                </a:cxn>
              </a:cxnLst>
              <a:rect l="l" t="t" r="r" b="b"/>
              <a:pathLst>
                <a:path w="660438" h="653852">
                  <a:moveTo>
                    <a:pt x="128078" y="64927"/>
                  </a:moveTo>
                  <a:cubicBezTo>
                    <a:pt x="200406" y="22404"/>
                    <a:pt x="266694" y="-24807"/>
                    <a:pt x="410712" y="15051"/>
                  </a:cubicBezTo>
                  <a:cubicBezTo>
                    <a:pt x="554730" y="54909"/>
                    <a:pt x="671038" y="190221"/>
                    <a:pt x="659670" y="337329"/>
                  </a:cubicBezTo>
                  <a:cubicBezTo>
                    <a:pt x="648302" y="484437"/>
                    <a:pt x="512709" y="653852"/>
                    <a:pt x="331423" y="653852"/>
                  </a:cubicBezTo>
                  <a:cubicBezTo>
                    <a:pt x="150137" y="653852"/>
                    <a:pt x="14721" y="457153"/>
                    <a:pt x="3176" y="337329"/>
                  </a:cubicBezTo>
                  <a:cubicBezTo>
                    <a:pt x="-8369" y="217505"/>
                    <a:pt x="11590" y="209227"/>
                    <a:pt x="62645" y="134413"/>
                  </a:cubicBezTo>
                </a:path>
              </a:pathLst>
            </a:custGeom>
            <a:noFill/>
            <a:ln w="25400" cap="rnd">
              <a:solidFill>
                <a:schemeClr val="accent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605448"/>
                </a:solidFill>
              </a:endParaRPr>
            </a:p>
          </p:txBody>
        </p:sp>
        <p:grpSp>
          <p:nvGrpSpPr>
            <p:cNvPr id="135" name="chenying0907 134"/>
            <p:cNvGrpSpPr/>
            <p:nvPr/>
          </p:nvGrpSpPr>
          <p:grpSpPr>
            <a:xfrm>
              <a:off x="2950486" y="3555563"/>
              <a:ext cx="628012" cy="643711"/>
              <a:chOff x="3282950" y="1154113"/>
              <a:chExt cx="698501" cy="715963"/>
            </a:xfrm>
            <a:grpFill/>
          </p:grpSpPr>
          <p:sp>
            <p:nvSpPr>
              <p:cNvPr id="136" name="chenying0907 905"/>
              <p:cNvSpPr/>
              <p:nvPr/>
            </p:nvSpPr>
            <p:spPr bwMode="auto">
              <a:xfrm>
                <a:off x="3324225" y="1268413"/>
                <a:ext cx="55563" cy="153988"/>
              </a:xfrm>
              <a:custGeom>
                <a:avLst/>
                <a:gdLst/>
                <a:ahLst/>
                <a:cxnLst>
                  <a:cxn ang="0">
                    <a:pos x="96" y="3"/>
                  </a:cxn>
                  <a:cxn ang="0">
                    <a:pos x="96" y="3"/>
                  </a:cxn>
                  <a:cxn ang="0">
                    <a:pos x="86" y="18"/>
                  </a:cxn>
                  <a:cxn ang="0">
                    <a:pos x="77" y="35"/>
                  </a:cxn>
                  <a:cxn ang="0">
                    <a:pos x="70" y="51"/>
                  </a:cxn>
                  <a:cxn ang="0">
                    <a:pos x="63" y="69"/>
                  </a:cxn>
                  <a:cxn ang="0">
                    <a:pos x="50" y="104"/>
                  </a:cxn>
                  <a:cxn ang="0">
                    <a:pos x="39" y="138"/>
                  </a:cxn>
                  <a:cxn ang="0">
                    <a:pos x="39" y="138"/>
                  </a:cxn>
                  <a:cxn ang="0">
                    <a:pos x="27" y="174"/>
                  </a:cxn>
                  <a:cxn ang="0">
                    <a:pos x="15" y="210"/>
                  </a:cxn>
                  <a:cxn ang="0">
                    <a:pos x="10" y="229"/>
                  </a:cxn>
                  <a:cxn ang="0">
                    <a:pos x="5" y="247"/>
                  </a:cxn>
                  <a:cxn ang="0">
                    <a:pos x="2" y="266"/>
                  </a:cxn>
                  <a:cxn ang="0">
                    <a:pos x="0" y="285"/>
                  </a:cxn>
                  <a:cxn ang="0">
                    <a:pos x="0" y="285"/>
                  </a:cxn>
                  <a:cxn ang="0">
                    <a:pos x="1" y="287"/>
                  </a:cxn>
                  <a:cxn ang="0">
                    <a:pos x="2" y="288"/>
                  </a:cxn>
                  <a:cxn ang="0">
                    <a:pos x="3" y="289"/>
                  </a:cxn>
                  <a:cxn ang="0">
                    <a:pos x="5" y="290"/>
                  </a:cxn>
                  <a:cxn ang="0">
                    <a:pos x="6" y="289"/>
                  </a:cxn>
                  <a:cxn ang="0">
                    <a:pos x="8" y="288"/>
                  </a:cxn>
                  <a:cxn ang="0">
                    <a:pos x="9" y="287"/>
                  </a:cxn>
                  <a:cxn ang="0">
                    <a:pos x="10" y="285"/>
                  </a:cxn>
                  <a:cxn ang="0">
                    <a:pos x="10" y="285"/>
                  </a:cxn>
                  <a:cxn ang="0">
                    <a:pos x="11" y="266"/>
                  </a:cxn>
                  <a:cxn ang="0">
                    <a:pos x="15" y="247"/>
                  </a:cxn>
                  <a:cxn ang="0">
                    <a:pos x="19" y="230"/>
                  </a:cxn>
                  <a:cxn ang="0">
                    <a:pos x="25" y="211"/>
                  </a:cxn>
                  <a:cxn ang="0">
                    <a:pos x="36" y="176"/>
                  </a:cxn>
                  <a:cxn ang="0">
                    <a:pos x="48" y="141"/>
                  </a:cxn>
                  <a:cxn ang="0">
                    <a:pos x="48" y="141"/>
                  </a:cxn>
                  <a:cxn ang="0">
                    <a:pos x="60" y="107"/>
                  </a:cxn>
                  <a:cxn ang="0">
                    <a:pos x="71" y="72"/>
                  </a:cxn>
                  <a:cxn ang="0">
                    <a:pos x="78" y="55"/>
                  </a:cxn>
                  <a:cxn ang="0">
                    <a:pos x="86" y="39"/>
                  </a:cxn>
                  <a:cxn ang="0">
                    <a:pos x="94" y="22"/>
                  </a:cxn>
                  <a:cxn ang="0">
                    <a:pos x="104" y="8"/>
                  </a:cxn>
                  <a:cxn ang="0">
                    <a:pos x="104" y="8"/>
                  </a:cxn>
                  <a:cxn ang="0">
                    <a:pos x="105" y="6"/>
                  </a:cxn>
                  <a:cxn ang="0">
                    <a:pos x="104" y="4"/>
                  </a:cxn>
                  <a:cxn ang="0">
                    <a:pos x="104" y="3"/>
                  </a:cxn>
                  <a:cxn ang="0">
                    <a:pos x="102" y="2"/>
                  </a:cxn>
                  <a:cxn ang="0">
                    <a:pos x="99" y="0"/>
                  </a:cxn>
                  <a:cxn ang="0">
                    <a:pos x="97" y="2"/>
                  </a:cxn>
                  <a:cxn ang="0">
                    <a:pos x="96" y="3"/>
                  </a:cxn>
                  <a:cxn ang="0">
                    <a:pos x="96" y="3"/>
                  </a:cxn>
                </a:cxnLst>
                <a:rect l="0" t="0" r="r" b="b"/>
                <a:pathLst>
                  <a:path w="105" h="290">
                    <a:moveTo>
                      <a:pt x="96" y="3"/>
                    </a:moveTo>
                    <a:lnTo>
                      <a:pt x="96" y="3"/>
                    </a:lnTo>
                    <a:lnTo>
                      <a:pt x="86" y="18"/>
                    </a:lnTo>
                    <a:lnTo>
                      <a:pt x="77" y="35"/>
                    </a:lnTo>
                    <a:lnTo>
                      <a:pt x="70" y="51"/>
                    </a:lnTo>
                    <a:lnTo>
                      <a:pt x="63" y="69"/>
                    </a:lnTo>
                    <a:lnTo>
                      <a:pt x="50" y="104"/>
                    </a:lnTo>
                    <a:lnTo>
                      <a:pt x="39" y="138"/>
                    </a:lnTo>
                    <a:lnTo>
                      <a:pt x="39" y="138"/>
                    </a:lnTo>
                    <a:lnTo>
                      <a:pt x="27" y="174"/>
                    </a:lnTo>
                    <a:lnTo>
                      <a:pt x="15" y="210"/>
                    </a:lnTo>
                    <a:lnTo>
                      <a:pt x="10" y="229"/>
                    </a:lnTo>
                    <a:lnTo>
                      <a:pt x="5" y="247"/>
                    </a:lnTo>
                    <a:lnTo>
                      <a:pt x="2" y="266"/>
                    </a:lnTo>
                    <a:lnTo>
                      <a:pt x="0" y="285"/>
                    </a:lnTo>
                    <a:lnTo>
                      <a:pt x="0" y="285"/>
                    </a:lnTo>
                    <a:lnTo>
                      <a:pt x="1" y="287"/>
                    </a:lnTo>
                    <a:lnTo>
                      <a:pt x="2" y="288"/>
                    </a:lnTo>
                    <a:lnTo>
                      <a:pt x="3" y="289"/>
                    </a:lnTo>
                    <a:lnTo>
                      <a:pt x="5" y="290"/>
                    </a:lnTo>
                    <a:lnTo>
                      <a:pt x="6" y="289"/>
                    </a:lnTo>
                    <a:lnTo>
                      <a:pt x="8" y="288"/>
                    </a:lnTo>
                    <a:lnTo>
                      <a:pt x="9" y="287"/>
                    </a:lnTo>
                    <a:lnTo>
                      <a:pt x="10" y="285"/>
                    </a:lnTo>
                    <a:lnTo>
                      <a:pt x="10" y="285"/>
                    </a:lnTo>
                    <a:lnTo>
                      <a:pt x="11" y="266"/>
                    </a:lnTo>
                    <a:lnTo>
                      <a:pt x="15" y="247"/>
                    </a:lnTo>
                    <a:lnTo>
                      <a:pt x="19" y="230"/>
                    </a:lnTo>
                    <a:lnTo>
                      <a:pt x="25" y="211"/>
                    </a:lnTo>
                    <a:lnTo>
                      <a:pt x="36" y="176"/>
                    </a:lnTo>
                    <a:lnTo>
                      <a:pt x="48" y="141"/>
                    </a:lnTo>
                    <a:lnTo>
                      <a:pt x="48" y="141"/>
                    </a:lnTo>
                    <a:lnTo>
                      <a:pt x="60" y="107"/>
                    </a:lnTo>
                    <a:lnTo>
                      <a:pt x="71" y="72"/>
                    </a:lnTo>
                    <a:lnTo>
                      <a:pt x="78" y="55"/>
                    </a:lnTo>
                    <a:lnTo>
                      <a:pt x="86" y="39"/>
                    </a:lnTo>
                    <a:lnTo>
                      <a:pt x="94" y="22"/>
                    </a:lnTo>
                    <a:lnTo>
                      <a:pt x="104" y="8"/>
                    </a:lnTo>
                    <a:lnTo>
                      <a:pt x="104" y="8"/>
                    </a:lnTo>
                    <a:lnTo>
                      <a:pt x="105" y="6"/>
                    </a:lnTo>
                    <a:lnTo>
                      <a:pt x="104" y="4"/>
                    </a:lnTo>
                    <a:lnTo>
                      <a:pt x="104" y="3"/>
                    </a:lnTo>
                    <a:lnTo>
                      <a:pt x="102" y="2"/>
                    </a:lnTo>
                    <a:lnTo>
                      <a:pt x="99" y="0"/>
                    </a:lnTo>
                    <a:lnTo>
                      <a:pt x="97" y="2"/>
                    </a:lnTo>
                    <a:lnTo>
                      <a:pt x="96" y="3"/>
                    </a:lnTo>
                    <a:lnTo>
                      <a:pt x="96" y="3"/>
                    </a:lnTo>
                    <a:close/>
                  </a:path>
                </a:pathLst>
              </a:custGeom>
              <a:grpFill/>
              <a:ln w="9525">
                <a:solidFill>
                  <a:schemeClr val="accent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137" name="chenying0907 906"/>
              <p:cNvSpPr/>
              <p:nvPr/>
            </p:nvSpPr>
            <p:spPr bwMode="auto">
              <a:xfrm>
                <a:off x="3325813" y="1239838"/>
                <a:ext cx="88900" cy="280988"/>
              </a:xfrm>
              <a:custGeom>
                <a:avLst/>
                <a:gdLst/>
                <a:ahLst/>
                <a:cxnLst>
                  <a:cxn ang="0">
                    <a:pos x="156" y="4"/>
                  </a:cxn>
                  <a:cxn ang="0">
                    <a:pos x="152" y="37"/>
                  </a:cxn>
                  <a:cxn ang="0">
                    <a:pos x="143" y="70"/>
                  </a:cxn>
                  <a:cxn ang="0">
                    <a:pos x="121" y="134"/>
                  </a:cxn>
                  <a:cxn ang="0">
                    <a:pos x="108" y="168"/>
                  </a:cxn>
                  <a:cxn ang="0">
                    <a:pos x="82" y="235"/>
                  </a:cxn>
                  <a:cxn ang="0">
                    <a:pos x="68" y="268"/>
                  </a:cxn>
                  <a:cxn ang="0">
                    <a:pos x="58" y="301"/>
                  </a:cxn>
                  <a:cxn ang="0">
                    <a:pos x="38" y="399"/>
                  </a:cxn>
                  <a:cxn ang="0">
                    <a:pos x="35" y="416"/>
                  </a:cxn>
                  <a:cxn ang="0">
                    <a:pos x="26" y="446"/>
                  </a:cxn>
                  <a:cxn ang="0">
                    <a:pos x="20" y="461"/>
                  </a:cxn>
                  <a:cxn ang="0">
                    <a:pos x="11" y="492"/>
                  </a:cxn>
                  <a:cxn ang="0">
                    <a:pos x="2" y="522"/>
                  </a:cxn>
                  <a:cxn ang="0">
                    <a:pos x="0" y="524"/>
                  </a:cxn>
                  <a:cxn ang="0">
                    <a:pos x="1" y="528"/>
                  </a:cxn>
                  <a:cxn ang="0">
                    <a:pos x="1" y="529"/>
                  </a:cxn>
                  <a:cxn ang="0">
                    <a:pos x="3" y="531"/>
                  </a:cxn>
                  <a:cxn ang="0">
                    <a:pos x="7" y="531"/>
                  </a:cxn>
                  <a:cxn ang="0">
                    <a:pos x="9" y="529"/>
                  </a:cxn>
                  <a:cxn ang="0">
                    <a:pos x="18" y="505"/>
                  </a:cxn>
                  <a:cxn ang="0">
                    <a:pos x="23" y="480"/>
                  </a:cxn>
                  <a:cxn ang="0">
                    <a:pos x="29" y="462"/>
                  </a:cxn>
                  <a:cxn ang="0">
                    <a:pos x="41" y="428"/>
                  </a:cxn>
                  <a:cxn ang="0">
                    <a:pos x="46" y="410"/>
                  </a:cxn>
                  <a:cxn ang="0">
                    <a:pos x="59" y="341"/>
                  </a:cxn>
                  <a:cxn ang="0">
                    <a:pos x="71" y="288"/>
                  </a:cxn>
                  <a:cxn ang="0">
                    <a:pos x="77" y="271"/>
                  </a:cxn>
                  <a:cxn ang="0">
                    <a:pos x="105" y="200"/>
                  </a:cxn>
                  <a:cxn ang="0">
                    <a:pos x="132" y="129"/>
                  </a:cxn>
                  <a:cxn ang="0">
                    <a:pos x="143" y="98"/>
                  </a:cxn>
                  <a:cxn ang="0">
                    <a:pos x="158" y="51"/>
                  </a:cxn>
                  <a:cxn ang="0">
                    <a:pos x="164" y="20"/>
                  </a:cxn>
                  <a:cxn ang="0">
                    <a:pos x="166" y="4"/>
                  </a:cxn>
                  <a:cxn ang="0">
                    <a:pos x="164" y="1"/>
                  </a:cxn>
                  <a:cxn ang="0">
                    <a:pos x="161" y="0"/>
                  </a:cxn>
                  <a:cxn ang="0">
                    <a:pos x="158" y="1"/>
                  </a:cxn>
                  <a:cxn ang="0">
                    <a:pos x="156" y="4"/>
                  </a:cxn>
                </a:cxnLst>
                <a:rect l="0" t="0" r="r" b="b"/>
                <a:pathLst>
                  <a:path w="166" h="531">
                    <a:moveTo>
                      <a:pt x="156" y="4"/>
                    </a:moveTo>
                    <a:lnTo>
                      <a:pt x="156" y="4"/>
                    </a:lnTo>
                    <a:lnTo>
                      <a:pt x="155" y="20"/>
                    </a:lnTo>
                    <a:lnTo>
                      <a:pt x="152" y="37"/>
                    </a:lnTo>
                    <a:lnTo>
                      <a:pt x="148" y="53"/>
                    </a:lnTo>
                    <a:lnTo>
                      <a:pt x="143" y="70"/>
                    </a:lnTo>
                    <a:lnTo>
                      <a:pt x="132" y="103"/>
                    </a:lnTo>
                    <a:lnTo>
                      <a:pt x="121" y="134"/>
                    </a:lnTo>
                    <a:lnTo>
                      <a:pt x="121" y="134"/>
                    </a:lnTo>
                    <a:lnTo>
                      <a:pt x="108" y="168"/>
                    </a:lnTo>
                    <a:lnTo>
                      <a:pt x="95" y="202"/>
                    </a:lnTo>
                    <a:lnTo>
                      <a:pt x="82" y="235"/>
                    </a:lnTo>
                    <a:lnTo>
                      <a:pt x="68" y="268"/>
                    </a:lnTo>
                    <a:lnTo>
                      <a:pt x="68" y="268"/>
                    </a:lnTo>
                    <a:lnTo>
                      <a:pt x="63" y="285"/>
                    </a:lnTo>
                    <a:lnTo>
                      <a:pt x="58" y="301"/>
                    </a:lnTo>
                    <a:lnTo>
                      <a:pt x="51" y="333"/>
                    </a:lnTo>
                    <a:lnTo>
                      <a:pt x="38" y="399"/>
                    </a:lnTo>
                    <a:lnTo>
                      <a:pt x="38" y="399"/>
                    </a:lnTo>
                    <a:lnTo>
                      <a:pt x="35" y="416"/>
                    </a:lnTo>
                    <a:lnTo>
                      <a:pt x="31" y="431"/>
                    </a:lnTo>
                    <a:lnTo>
                      <a:pt x="26" y="446"/>
                    </a:lnTo>
                    <a:lnTo>
                      <a:pt x="20" y="461"/>
                    </a:lnTo>
                    <a:lnTo>
                      <a:pt x="20" y="461"/>
                    </a:lnTo>
                    <a:lnTo>
                      <a:pt x="15" y="476"/>
                    </a:lnTo>
                    <a:lnTo>
                      <a:pt x="11" y="492"/>
                    </a:lnTo>
                    <a:lnTo>
                      <a:pt x="7" y="507"/>
                    </a:lnTo>
                    <a:lnTo>
                      <a:pt x="2" y="522"/>
                    </a:lnTo>
                    <a:lnTo>
                      <a:pt x="2" y="522"/>
                    </a:lnTo>
                    <a:lnTo>
                      <a:pt x="0" y="524"/>
                    </a:lnTo>
                    <a:lnTo>
                      <a:pt x="0" y="526"/>
                    </a:lnTo>
                    <a:lnTo>
                      <a:pt x="1" y="528"/>
                    </a:lnTo>
                    <a:lnTo>
                      <a:pt x="1" y="528"/>
                    </a:lnTo>
                    <a:lnTo>
                      <a:pt x="1" y="529"/>
                    </a:lnTo>
                    <a:lnTo>
                      <a:pt x="1" y="529"/>
                    </a:lnTo>
                    <a:lnTo>
                      <a:pt x="3" y="531"/>
                    </a:lnTo>
                    <a:lnTo>
                      <a:pt x="5" y="531"/>
                    </a:lnTo>
                    <a:lnTo>
                      <a:pt x="7" y="531"/>
                    </a:lnTo>
                    <a:lnTo>
                      <a:pt x="9" y="529"/>
                    </a:lnTo>
                    <a:lnTo>
                      <a:pt x="9" y="529"/>
                    </a:lnTo>
                    <a:lnTo>
                      <a:pt x="13" y="517"/>
                    </a:lnTo>
                    <a:lnTo>
                      <a:pt x="18" y="505"/>
                    </a:lnTo>
                    <a:lnTo>
                      <a:pt x="20" y="492"/>
                    </a:lnTo>
                    <a:lnTo>
                      <a:pt x="23" y="480"/>
                    </a:lnTo>
                    <a:lnTo>
                      <a:pt x="23" y="480"/>
                    </a:lnTo>
                    <a:lnTo>
                      <a:pt x="29" y="462"/>
                    </a:lnTo>
                    <a:lnTo>
                      <a:pt x="35" y="446"/>
                    </a:lnTo>
                    <a:lnTo>
                      <a:pt x="41" y="428"/>
                    </a:lnTo>
                    <a:lnTo>
                      <a:pt x="46" y="410"/>
                    </a:lnTo>
                    <a:lnTo>
                      <a:pt x="46" y="410"/>
                    </a:lnTo>
                    <a:lnTo>
                      <a:pt x="53" y="375"/>
                    </a:lnTo>
                    <a:lnTo>
                      <a:pt x="59" y="341"/>
                    </a:lnTo>
                    <a:lnTo>
                      <a:pt x="67" y="305"/>
                    </a:lnTo>
                    <a:lnTo>
                      <a:pt x="71" y="288"/>
                    </a:lnTo>
                    <a:lnTo>
                      <a:pt x="77" y="271"/>
                    </a:lnTo>
                    <a:lnTo>
                      <a:pt x="77" y="271"/>
                    </a:lnTo>
                    <a:lnTo>
                      <a:pt x="91" y="235"/>
                    </a:lnTo>
                    <a:lnTo>
                      <a:pt x="105" y="200"/>
                    </a:lnTo>
                    <a:lnTo>
                      <a:pt x="120" y="165"/>
                    </a:lnTo>
                    <a:lnTo>
                      <a:pt x="132" y="129"/>
                    </a:lnTo>
                    <a:lnTo>
                      <a:pt x="132" y="129"/>
                    </a:lnTo>
                    <a:lnTo>
                      <a:pt x="143" y="98"/>
                    </a:lnTo>
                    <a:lnTo>
                      <a:pt x="154" y="67"/>
                    </a:lnTo>
                    <a:lnTo>
                      <a:pt x="158" y="51"/>
                    </a:lnTo>
                    <a:lnTo>
                      <a:pt x="162" y="36"/>
                    </a:lnTo>
                    <a:lnTo>
                      <a:pt x="164" y="20"/>
                    </a:lnTo>
                    <a:lnTo>
                      <a:pt x="166" y="4"/>
                    </a:lnTo>
                    <a:lnTo>
                      <a:pt x="166" y="4"/>
                    </a:lnTo>
                    <a:lnTo>
                      <a:pt x="165" y="2"/>
                    </a:lnTo>
                    <a:lnTo>
                      <a:pt x="164" y="1"/>
                    </a:lnTo>
                    <a:lnTo>
                      <a:pt x="163" y="0"/>
                    </a:lnTo>
                    <a:lnTo>
                      <a:pt x="161" y="0"/>
                    </a:lnTo>
                    <a:lnTo>
                      <a:pt x="160" y="0"/>
                    </a:lnTo>
                    <a:lnTo>
                      <a:pt x="158" y="1"/>
                    </a:lnTo>
                    <a:lnTo>
                      <a:pt x="157" y="2"/>
                    </a:lnTo>
                    <a:lnTo>
                      <a:pt x="156" y="4"/>
                    </a:lnTo>
                    <a:lnTo>
                      <a:pt x="156" y="4"/>
                    </a:lnTo>
                    <a:close/>
                  </a:path>
                </a:pathLst>
              </a:custGeom>
              <a:grpFill/>
              <a:ln w="9525">
                <a:solidFill>
                  <a:schemeClr val="accent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138" name="chenying0907 907"/>
              <p:cNvSpPr/>
              <p:nvPr/>
            </p:nvSpPr>
            <p:spPr bwMode="auto">
              <a:xfrm>
                <a:off x="3338513" y="1404938"/>
                <a:ext cx="58738" cy="168275"/>
              </a:xfrm>
              <a:custGeom>
                <a:avLst/>
                <a:gdLst/>
                <a:ahLst/>
                <a:cxnLst>
                  <a:cxn ang="0">
                    <a:pos x="99" y="4"/>
                  </a:cxn>
                  <a:cxn ang="0">
                    <a:pos x="99" y="4"/>
                  </a:cxn>
                  <a:cxn ang="0">
                    <a:pos x="98" y="14"/>
                  </a:cxn>
                  <a:cxn ang="0">
                    <a:pos x="97" y="23"/>
                  </a:cxn>
                  <a:cxn ang="0">
                    <a:pos x="92" y="43"/>
                  </a:cxn>
                  <a:cxn ang="0">
                    <a:pos x="79" y="81"/>
                  </a:cxn>
                  <a:cxn ang="0">
                    <a:pos x="79" y="81"/>
                  </a:cxn>
                  <a:cxn ang="0">
                    <a:pos x="73" y="103"/>
                  </a:cxn>
                  <a:cxn ang="0">
                    <a:pos x="68" y="125"/>
                  </a:cxn>
                  <a:cxn ang="0">
                    <a:pos x="57" y="169"/>
                  </a:cxn>
                  <a:cxn ang="0">
                    <a:pos x="57" y="169"/>
                  </a:cxn>
                  <a:cxn ang="0">
                    <a:pos x="51" y="188"/>
                  </a:cxn>
                  <a:cxn ang="0">
                    <a:pos x="43" y="205"/>
                  </a:cxn>
                  <a:cxn ang="0">
                    <a:pos x="35" y="223"/>
                  </a:cxn>
                  <a:cxn ang="0">
                    <a:pos x="26" y="239"/>
                  </a:cxn>
                  <a:cxn ang="0">
                    <a:pos x="17" y="257"/>
                  </a:cxn>
                  <a:cxn ang="0">
                    <a:pos x="10" y="274"/>
                  </a:cxn>
                  <a:cxn ang="0">
                    <a:pos x="4" y="293"/>
                  </a:cxn>
                  <a:cxn ang="0">
                    <a:pos x="1" y="302"/>
                  </a:cxn>
                  <a:cxn ang="0">
                    <a:pos x="0" y="313"/>
                  </a:cxn>
                  <a:cxn ang="0">
                    <a:pos x="0" y="313"/>
                  </a:cxn>
                  <a:cxn ang="0">
                    <a:pos x="0" y="314"/>
                  </a:cxn>
                  <a:cxn ang="0">
                    <a:pos x="1" y="316"/>
                  </a:cxn>
                  <a:cxn ang="0">
                    <a:pos x="2" y="317"/>
                  </a:cxn>
                  <a:cxn ang="0">
                    <a:pos x="4" y="317"/>
                  </a:cxn>
                  <a:cxn ang="0">
                    <a:pos x="7" y="316"/>
                  </a:cxn>
                  <a:cxn ang="0">
                    <a:pos x="9" y="314"/>
                  </a:cxn>
                  <a:cxn ang="0">
                    <a:pos x="9" y="313"/>
                  </a:cxn>
                  <a:cxn ang="0">
                    <a:pos x="9" y="313"/>
                  </a:cxn>
                  <a:cxn ang="0">
                    <a:pos x="11" y="302"/>
                  </a:cxn>
                  <a:cxn ang="0">
                    <a:pos x="13" y="292"/>
                  </a:cxn>
                  <a:cxn ang="0">
                    <a:pos x="19" y="273"/>
                  </a:cxn>
                  <a:cxn ang="0">
                    <a:pos x="28" y="255"/>
                  </a:cxn>
                  <a:cxn ang="0">
                    <a:pos x="36" y="237"/>
                  </a:cxn>
                  <a:cxn ang="0">
                    <a:pos x="45" y="220"/>
                  </a:cxn>
                  <a:cxn ang="0">
                    <a:pos x="54" y="201"/>
                  </a:cxn>
                  <a:cxn ang="0">
                    <a:pos x="62" y="182"/>
                  </a:cxn>
                  <a:cxn ang="0">
                    <a:pos x="68" y="164"/>
                  </a:cxn>
                  <a:cxn ang="0">
                    <a:pos x="68" y="164"/>
                  </a:cxn>
                  <a:cxn ang="0">
                    <a:pos x="79" y="119"/>
                  </a:cxn>
                  <a:cxn ang="0">
                    <a:pos x="91" y="76"/>
                  </a:cxn>
                  <a:cxn ang="0">
                    <a:pos x="91" y="76"/>
                  </a:cxn>
                  <a:cxn ang="0">
                    <a:pos x="102" y="40"/>
                  </a:cxn>
                  <a:cxn ang="0">
                    <a:pos x="106" y="22"/>
                  </a:cxn>
                  <a:cxn ang="0">
                    <a:pos x="109" y="4"/>
                  </a:cxn>
                  <a:cxn ang="0">
                    <a:pos x="109" y="4"/>
                  </a:cxn>
                  <a:cxn ang="0">
                    <a:pos x="108" y="2"/>
                  </a:cxn>
                  <a:cxn ang="0">
                    <a:pos x="107" y="1"/>
                  </a:cxn>
                  <a:cxn ang="0">
                    <a:pos x="106" y="0"/>
                  </a:cxn>
                  <a:cxn ang="0">
                    <a:pos x="104" y="0"/>
                  </a:cxn>
                  <a:cxn ang="0">
                    <a:pos x="101" y="1"/>
                  </a:cxn>
                  <a:cxn ang="0">
                    <a:pos x="100" y="2"/>
                  </a:cxn>
                  <a:cxn ang="0">
                    <a:pos x="99" y="4"/>
                  </a:cxn>
                  <a:cxn ang="0">
                    <a:pos x="99" y="4"/>
                  </a:cxn>
                </a:cxnLst>
                <a:rect l="0" t="0" r="r" b="b"/>
                <a:pathLst>
                  <a:path w="109" h="317">
                    <a:moveTo>
                      <a:pt x="99" y="4"/>
                    </a:moveTo>
                    <a:lnTo>
                      <a:pt x="99" y="4"/>
                    </a:lnTo>
                    <a:lnTo>
                      <a:pt x="98" y="14"/>
                    </a:lnTo>
                    <a:lnTo>
                      <a:pt x="97" y="23"/>
                    </a:lnTo>
                    <a:lnTo>
                      <a:pt x="92" y="43"/>
                    </a:lnTo>
                    <a:lnTo>
                      <a:pt x="79" y="81"/>
                    </a:lnTo>
                    <a:lnTo>
                      <a:pt x="79" y="81"/>
                    </a:lnTo>
                    <a:lnTo>
                      <a:pt x="73" y="103"/>
                    </a:lnTo>
                    <a:lnTo>
                      <a:pt x="68" y="125"/>
                    </a:lnTo>
                    <a:lnTo>
                      <a:pt x="57" y="169"/>
                    </a:lnTo>
                    <a:lnTo>
                      <a:pt x="57" y="169"/>
                    </a:lnTo>
                    <a:lnTo>
                      <a:pt x="51" y="188"/>
                    </a:lnTo>
                    <a:lnTo>
                      <a:pt x="43" y="205"/>
                    </a:lnTo>
                    <a:lnTo>
                      <a:pt x="35" y="223"/>
                    </a:lnTo>
                    <a:lnTo>
                      <a:pt x="26" y="239"/>
                    </a:lnTo>
                    <a:lnTo>
                      <a:pt x="17" y="257"/>
                    </a:lnTo>
                    <a:lnTo>
                      <a:pt x="10" y="274"/>
                    </a:lnTo>
                    <a:lnTo>
                      <a:pt x="4" y="293"/>
                    </a:lnTo>
                    <a:lnTo>
                      <a:pt x="1" y="302"/>
                    </a:lnTo>
                    <a:lnTo>
                      <a:pt x="0" y="313"/>
                    </a:lnTo>
                    <a:lnTo>
                      <a:pt x="0" y="313"/>
                    </a:lnTo>
                    <a:lnTo>
                      <a:pt x="0" y="314"/>
                    </a:lnTo>
                    <a:lnTo>
                      <a:pt x="1" y="316"/>
                    </a:lnTo>
                    <a:lnTo>
                      <a:pt x="2" y="317"/>
                    </a:lnTo>
                    <a:lnTo>
                      <a:pt x="4" y="317"/>
                    </a:lnTo>
                    <a:lnTo>
                      <a:pt x="7" y="316"/>
                    </a:lnTo>
                    <a:lnTo>
                      <a:pt x="9" y="314"/>
                    </a:lnTo>
                    <a:lnTo>
                      <a:pt x="9" y="313"/>
                    </a:lnTo>
                    <a:lnTo>
                      <a:pt x="9" y="313"/>
                    </a:lnTo>
                    <a:lnTo>
                      <a:pt x="11" y="302"/>
                    </a:lnTo>
                    <a:lnTo>
                      <a:pt x="13" y="292"/>
                    </a:lnTo>
                    <a:lnTo>
                      <a:pt x="19" y="273"/>
                    </a:lnTo>
                    <a:lnTo>
                      <a:pt x="28" y="255"/>
                    </a:lnTo>
                    <a:lnTo>
                      <a:pt x="36" y="237"/>
                    </a:lnTo>
                    <a:lnTo>
                      <a:pt x="45" y="220"/>
                    </a:lnTo>
                    <a:lnTo>
                      <a:pt x="54" y="201"/>
                    </a:lnTo>
                    <a:lnTo>
                      <a:pt x="62" y="182"/>
                    </a:lnTo>
                    <a:lnTo>
                      <a:pt x="68" y="164"/>
                    </a:lnTo>
                    <a:lnTo>
                      <a:pt x="68" y="164"/>
                    </a:lnTo>
                    <a:lnTo>
                      <a:pt x="79" y="119"/>
                    </a:lnTo>
                    <a:lnTo>
                      <a:pt x="91" y="76"/>
                    </a:lnTo>
                    <a:lnTo>
                      <a:pt x="91" y="76"/>
                    </a:lnTo>
                    <a:lnTo>
                      <a:pt x="102" y="40"/>
                    </a:lnTo>
                    <a:lnTo>
                      <a:pt x="106" y="22"/>
                    </a:lnTo>
                    <a:lnTo>
                      <a:pt x="109" y="4"/>
                    </a:lnTo>
                    <a:lnTo>
                      <a:pt x="109" y="4"/>
                    </a:lnTo>
                    <a:lnTo>
                      <a:pt x="108" y="2"/>
                    </a:lnTo>
                    <a:lnTo>
                      <a:pt x="107" y="1"/>
                    </a:lnTo>
                    <a:lnTo>
                      <a:pt x="106" y="0"/>
                    </a:lnTo>
                    <a:lnTo>
                      <a:pt x="104" y="0"/>
                    </a:lnTo>
                    <a:lnTo>
                      <a:pt x="101" y="1"/>
                    </a:lnTo>
                    <a:lnTo>
                      <a:pt x="100" y="2"/>
                    </a:lnTo>
                    <a:lnTo>
                      <a:pt x="99" y="4"/>
                    </a:lnTo>
                    <a:lnTo>
                      <a:pt x="99" y="4"/>
                    </a:lnTo>
                    <a:close/>
                  </a:path>
                </a:pathLst>
              </a:custGeom>
              <a:grpFill/>
              <a:ln w="9525">
                <a:solidFill>
                  <a:schemeClr val="accent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139" name="chenying0907 908"/>
              <p:cNvSpPr/>
              <p:nvPr/>
            </p:nvSpPr>
            <p:spPr bwMode="auto">
              <a:xfrm>
                <a:off x="3365500" y="1427163"/>
                <a:ext cx="58738" cy="169863"/>
              </a:xfrm>
              <a:custGeom>
                <a:avLst/>
                <a:gdLst/>
                <a:ahLst/>
                <a:cxnLst>
                  <a:cxn ang="0">
                    <a:pos x="102" y="1"/>
                  </a:cxn>
                  <a:cxn ang="0">
                    <a:pos x="102" y="1"/>
                  </a:cxn>
                  <a:cxn ang="0">
                    <a:pos x="97" y="7"/>
                  </a:cxn>
                  <a:cxn ang="0">
                    <a:pos x="93" y="13"/>
                  </a:cxn>
                  <a:cxn ang="0">
                    <a:pos x="87" y="26"/>
                  </a:cxn>
                  <a:cxn ang="0">
                    <a:pos x="82" y="39"/>
                  </a:cxn>
                  <a:cxn ang="0">
                    <a:pos x="79" y="54"/>
                  </a:cxn>
                  <a:cxn ang="0">
                    <a:pos x="79" y="54"/>
                  </a:cxn>
                  <a:cxn ang="0">
                    <a:pos x="72" y="77"/>
                  </a:cxn>
                  <a:cxn ang="0">
                    <a:pos x="65" y="101"/>
                  </a:cxn>
                  <a:cxn ang="0">
                    <a:pos x="51" y="148"/>
                  </a:cxn>
                  <a:cxn ang="0">
                    <a:pos x="51" y="148"/>
                  </a:cxn>
                  <a:cxn ang="0">
                    <a:pos x="44" y="168"/>
                  </a:cxn>
                  <a:cxn ang="0">
                    <a:pos x="37" y="190"/>
                  </a:cxn>
                  <a:cxn ang="0">
                    <a:pos x="20" y="231"/>
                  </a:cxn>
                  <a:cxn ang="0">
                    <a:pos x="13" y="252"/>
                  </a:cxn>
                  <a:cxn ang="0">
                    <a:pos x="7" y="274"/>
                  </a:cxn>
                  <a:cxn ang="0">
                    <a:pos x="2" y="295"/>
                  </a:cxn>
                  <a:cxn ang="0">
                    <a:pos x="1" y="307"/>
                  </a:cxn>
                  <a:cxn ang="0">
                    <a:pos x="0" y="317"/>
                  </a:cxn>
                  <a:cxn ang="0">
                    <a:pos x="0" y="317"/>
                  </a:cxn>
                  <a:cxn ang="0">
                    <a:pos x="1" y="319"/>
                  </a:cxn>
                  <a:cxn ang="0">
                    <a:pos x="2" y="321"/>
                  </a:cxn>
                  <a:cxn ang="0">
                    <a:pos x="3" y="322"/>
                  </a:cxn>
                  <a:cxn ang="0">
                    <a:pos x="6" y="322"/>
                  </a:cxn>
                  <a:cxn ang="0">
                    <a:pos x="8" y="322"/>
                  </a:cxn>
                  <a:cxn ang="0">
                    <a:pos x="9" y="321"/>
                  </a:cxn>
                  <a:cxn ang="0">
                    <a:pos x="10" y="319"/>
                  </a:cxn>
                  <a:cxn ang="0">
                    <a:pos x="11" y="317"/>
                  </a:cxn>
                  <a:cxn ang="0">
                    <a:pos x="11" y="317"/>
                  </a:cxn>
                  <a:cxn ang="0">
                    <a:pos x="11" y="307"/>
                  </a:cxn>
                  <a:cxn ang="0">
                    <a:pos x="12" y="296"/>
                  </a:cxn>
                  <a:cxn ang="0">
                    <a:pos x="16" y="276"/>
                  </a:cxn>
                  <a:cxn ang="0">
                    <a:pos x="22" y="256"/>
                  </a:cxn>
                  <a:cxn ang="0">
                    <a:pos x="29" y="237"/>
                  </a:cxn>
                  <a:cxn ang="0">
                    <a:pos x="44" y="198"/>
                  </a:cxn>
                  <a:cxn ang="0">
                    <a:pos x="51" y="179"/>
                  </a:cxn>
                  <a:cxn ang="0">
                    <a:pos x="57" y="159"/>
                  </a:cxn>
                  <a:cxn ang="0">
                    <a:pos x="57" y="159"/>
                  </a:cxn>
                  <a:cxn ang="0">
                    <a:pos x="70" y="120"/>
                  </a:cxn>
                  <a:cxn ang="0">
                    <a:pos x="81" y="81"/>
                  </a:cxn>
                  <a:cxn ang="0">
                    <a:pos x="81" y="81"/>
                  </a:cxn>
                  <a:cxn ang="0">
                    <a:pos x="86" y="62"/>
                  </a:cxn>
                  <a:cxn ang="0">
                    <a:pos x="91" y="42"/>
                  </a:cxn>
                  <a:cxn ang="0">
                    <a:pos x="94" y="33"/>
                  </a:cxn>
                  <a:cxn ang="0">
                    <a:pos x="97" y="25"/>
                  </a:cxn>
                  <a:cxn ang="0">
                    <a:pos x="103" y="16"/>
                  </a:cxn>
                  <a:cxn ang="0">
                    <a:pos x="109" y="8"/>
                  </a:cxn>
                  <a:cxn ang="0">
                    <a:pos x="109" y="8"/>
                  </a:cxn>
                  <a:cxn ang="0">
                    <a:pos x="110" y="6"/>
                  </a:cxn>
                  <a:cxn ang="0">
                    <a:pos x="110" y="4"/>
                  </a:cxn>
                  <a:cxn ang="0">
                    <a:pos x="109" y="3"/>
                  </a:cxn>
                  <a:cxn ang="0">
                    <a:pos x="108" y="1"/>
                  </a:cxn>
                  <a:cxn ang="0">
                    <a:pos x="107" y="0"/>
                  </a:cxn>
                  <a:cxn ang="0">
                    <a:pos x="105" y="0"/>
                  </a:cxn>
                  <a:cxn ang="0">
                    <a:pos x="104" y="0"/>
                  </a:cxn>
                  <a:cxn ang="0">
                    <a:pos x="102" y="1"/>
                  </a:cxn>
                  <a:cxn ang="0">
                    <a:pos x="102" y="1"/>
                  </a:cxn>
                </a:cxnLst>
                <a:rect l="0" t="0" r="r" b="b"/>
                <a:pathLst>
                  <a:path w="110" h="322">
                    <a:moveTo>
                      <a:pt x="102" y="1"/>
                    </a:moveTo>
                    <a:lnTo>
                      <a:pt x="102" y="1"/>
                    </a:lnTo>
                    <a:lnTo>
                      <a:pt x="97" y="7"/>
                    </a:lnTo>
                    <a:lnTo>
                      <a:pt x="93" y="13"/>
                    </a:lnTo>
                    <a:lnTo>
                      <a:pt x="87" y="26"/>
                    </a:lnTo>
                    <a:lnTo>
                      <a:pt x="82" y="39"/>
                    </a:lnTo>
                    <a:lnTo>
                      <a:pt x="79" y="54"/>
                    </a:lnTo>
                    <a:lnTo>
                      <a:pt x="79" y="54"/>
                    </a:lnTo>
                    <a:lnTo>
                      <a:pt x="72" y="77"/>
                    </a:lnTo>
                    <a:lnTo>
                      <a:pt x="65" y="101"/>
                    </a:lnTo>
                    <a:lnTo>
                      <a:pt x="51" y="148"/>
                    </a:lnTo>
                    <a:lnTo>
                      <a:pt x="51" y="148"/>
                    </a:lnTo>
                    <a:lnTo>
                      <a:pt x="44" y="168"/>
                    </a:lnTo>
                    <a:lnTo>
                      <a:pt x="37" y="190"/>
                    </a:lnTo>
                    <a:lnTo>
                      <a:pt x="20" y="231"/>
                    </a:lnTo>
                    <a:lnTo>
                      <a:pt x="13" y="252"/>
                    </a:lnTo>
                    <a:lnTo>
                      <a:pt x="7" y="274"/>
                    </a:lnTo>
                    <a:lnTo>
                      <a:pt x="2" y="295"/>
                    </a:lnTo>
                    <a:lnTo>
                      <a:pt x="1" y="307"/>
                    </a:lnTo>
                    <a:lnTo>
                      <a:pt x="0" y="317"/>
                    </a:lnTo>
                    <a:lnTo>
                      <a:pt x="0" y="317"/>
                    </a:lnTo>
                    <a:lnTo>
                      <a:pt x="1" y="319"/>
                    </a:lnTo>
                    <a:lnTo>
                      <a:pt x="2" y="321"/>
                    </a:lnTo>
                    <a:lnTo>
                      <a:pt x="3" y="322"/>
                    </a:lnTo>
                    <a:lnTo>
                      <a:pt x="6" y="322"/>
                    </a:lnTo>
                    <a:lnTo>
                      <a:pt x="8" y="322"/>
                    </a:lnTo>
                    <a:lnTo>
                      <a:pt x="9" y="321"/>
                    </a:lnTo>
                    <a:lnTo>
                      <a:pt x="10" y="319"/>
                    </a:lnTo>
                    <a:lnTo>
                      <a:pt x="11" y="317"/>
                    </a:lnTo>
                    <a:lnTo>
                      <a:pt x="11" y="317"/>
                    </a:lnTo>
                    <a:lnTo>
                      <a:pt x="11" y="307"/>
                    </a:lnTo>
                    <a:lnTo>
                      <a:pt x="12" y="296"/>
                    </a:lnTo>
                    <a:lnTo>
                      <a:pt x="16" y="276"/>
                    </a:lnTo>
                    <a:lnTo>
                      <a:pt x="22" y="256"/>
                    </a:lnTo>
                    <a:lnTo>
                      <a:pt x="29" y="237"/>
                    </a:lnTo>
                    <a:lnTo>
                      <a:pt x="44" y="198"/>
                    </a:lnTo>
                    <a:lnTo>
                      <a:pt x="51" y="179"/>
                    </a:lnTo>
                    <a:lnTo>
                      <a:pt x="57" y="159"/>
                    </a:lnTo>
                    <a:lnTo>
                      <a:pt x="57" y="159"/>
                    </a:lnTo>
                    <a:lnTo>
                      <a:pt x="70" y="120"/>
                    </a:lnTo>
                    <a:lnTo>
                      <a:pt x="81" y="81"/>
                    </a:lnTo>
                    <a:lnTo>
                      <a:pt x="81" y="81"/>
                    </a:lnTo>
                    <a:lnTo>
                      <a:pt x="86" y="62"/>
                    </a:lnTo>
                    <a:lnTo>
                      <a:pt x="91" y="42"/>
                    </a:lnTo>
                    <a:lnTo>
                      <a:pt x="94" y="33"/>
                    </a:lnTo>
                    <a:lnTo>
                      <a:pt x="97" y="25"/>
                    </a:lnTo>
                    <a:lnTo>
                      <a:pt x="103" y="16"/>
                    </a:lnTo>
                    <a:lnTo>
                      <a:pt x="109" y="8"/>
                    </a:lnTo>
                    <a:lnTo>
                      <a:pt x="109" y="8"/>
                    </a:lnTo>
                    <a:lnTo>
                      <a:pt x="110" y="6"/>
                    </a:lnTo>
                    <a:lnTo>
                      <a:pt x="110" y="4"/>
                    </a:lnTo>
                    <a:lnTo>
                      <a:pt x="109" y="3"/>
                    </a:lnTo>
                    <a:lnTo>
                      <a:pt x="108" y="1"/>
                    </a:lnTo>
                    <a:lnTo>
                      <a:pt x="107" y="0"/>
                    </a:lnTo>
                    <a:lnTo>
                      <a:pt x="105" y="0"/>
                    </a:lnTo>
                    <a:lnTo>
                      <a:pt x="104" y="0"/>
                    </a:lnTo>
                    <a:lnTo>
                      <a:pt x="102" y="1"/>
                    </a:lnTo>
                    <a:lnTo>
                      <a:pt x="102" y="1"/>
                    </a:lnTo>
                    <a:close/>
                  </a:path>
                </a:pathLst>
              </a:custGeom>
              <a:grpFill/>
              <a:ln w="9525">
                <a:solidFill>
                  <a:schemeClr val="accent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140" name="chenying0907 909"/>
              <p:cNvSpPr/>
              <p:nvPr/>
            </p:nvSpPr>
            <p:spPr bwMode="auto">
              <a:xfrm>
                <a:off x="3403600" y="1430338"/>
                <a:ext cx="41275" cy="182563"/>
              </a:xfrm>
              <a:custGeom>
                <a:avLst/>
                <a:gdLst/>
                <a:ahLst/>
                <a:cxnLst>
                  <a:cxn ang="0">
                    <a:pos x="67" y="4"/>
                  </a:cxn>
                  <a:cxn ang="0">
                    <a:pos x="62" y="52"/>
                  </a:cxn>
                  <a:cxn ang="0">
                    <a:pos x="53" y="99"/>
                  </a:cxn>
                  <a:cxn ang="0">
                    <a:pos x="39" y="171"/>
                  </a:cxn>
                  <a:cxn ang="0">
                    <a:pos x="35" y="193"/>
                  </a:cxn>
                  <a:cxn ang="0">
                    <a:pos x="30" y="215"/>
                  </a:cxn>
                  <a:cxn ang="0">
                    <a:pos x="15" y="255"/>
                  </a:cxn>
                  <a:cxn ang="0">
                    <a:pos x="10" y="277"/>
                  </a:cxn>
                  <a:cxn ang="0">
                    <a:pos x="7" y="294"/>
                  </a:cxn>
                  <a:cxn ang="0">
                    <a:pos x="5" y="310"/>
                  </a:cxn>
                  <a:cxn ang="0">
                    <a:pos x="5" y="325"/>
                  </a:cxn>
                  <a:cxn ang="0">
                    <a:pos x="4" y="335"/>
                  </a:cxn>
                  <a:cxn ang="0">
                    <a:pos x="3" y="337"/>
                  </a:cxn>
                  <a:cxn ang="0">
                    <a:pos x="0" y="340"/>
                  </a:cxn>
                  <a:cxn ang="0">
                    <a:pos x="1" y="343"/>
                  </a:cxn>
                  <a:cxn ang="0">
                    <a:pos x="4" y="345"/>
                  </a:cxn>
                  <a:cxn ang="0">
                    <a:pos x="7" y="345"/>
                  </a:cxn>
                  <a:cxn ang="0">
                    <a:pos x="10" y="342"/>
                  </a:cxn>
                  <a:cxn ang="0">
                    <a:pos x="13" y="334"/>
                  </a:cxn>
                  <a:cxn ang="0">
                    <a:pos x="14" y="318"/>
                  </a:cxn>
                  <a:cxn ang="0">
                    <a:pos x="14" y="310"/>
                  </a:cxn>
                  <a:cxn ang="0">
                    <a:pos x="17" y="285"/>
                  </a:cxn>
                  <a:cxn ang="0">
                    <a:pos x="23" y="260"/>
                  </a:cxn>
                  <a:cxn ang="0">
                    <a:pos x="40" y="213"/>
                  </a:cxn>
                  <a:cxn ang="0">
                    <a:pos x="44" y="201"/>
                  </a:cxn>
                  <a:cxn ang="0">
                    <a:pos x="47" y="176"/>
                  </a:cxn>
                  <a:cxn ang="0">
                    <a:pos x="49" y="163"/>
                  </a:cxn>
                  <a:cxn ang="0">
                    <a:pos x="63" y="107"/>
                  </a:cxn>
                  <a:cxn ang="0">
                    <a:pos x="65" y="93"/>
                  </a:cxn>
                  <a:cxn ang="0">
                    <a:pos x="70" y="52"/>
                  </a:cxn>
                  <a:cxn ang="0">
                    <a:pos x="73" y="28"/>
                  </a:cxn>
                  <a:cxn ang="0">
                    <a:pos x="76" y="4"/>
                  </a:cxn>
                  <a:cxn ang="0">
                    <a:pos x="75" y="2"/>
                  </a:cxn>
                  <a:cxn ang="0">
                    <a:pos x="73" y="0"/>
                  </a:cxn>
                  <a:cxn ang="0">
                    <a:pos x="70" y="0"/>
                  </a:cxn>
                  <a:cxn ang="0">
                    <a:pos x="67" y="2"/>
                  </a:cxn>
                  <a:cxn ang="0">
                    <a:pos x="67" y="4"/>
                  </a:cxn>
                </a:cxnLst>
                <a:rect l="0" t="0" r="r" b="b"/>
                <a:pathLst>
                  <a:path w="76" h="346">
                    <a:moveTo>
                      <a:pt x="67" y="4"/>
                    </a:moveTo>
                    <a:lnTo>
                      <a:pt x="67" y="4"/>
                    </a:lnTo>
                    <a:lnTo>
                      <a:pt x="65" y="28"/>
                    </a:lnTo>
                    <a:lnTo>
                      <a:pt x="62" y="52"/>
                    </a:lnTo>
                    <a:lnTo>
                      <a:pt x="58" y="76"/>
                    </a:lnTo>
                    <a:lnTo>
                      <a:pt x="53" y="99"/>
                    </a:lnTo>
                    <a:lnTo>
                      <a:pt x="43" y="147"/>
                    </a:lnTo>
                    <a:lnTo>
                      <a:pt x="39" y="171"/>
                    </a:lnTo>
                    <a:lnTo>
                      <a:pt x="35" y="193"/>
                    </a:lnTo>
                    <a:lnTo>
                      <a:pt x="35" y="193"/>
                    </a:lnTo>
                    <a:lnTo>
                      <a:pt x="33" y="205"/>
                    </a:lnTo>
                    <a:lnTo>
                      <a:pt x="30" y="215"/>
                    </a:lnTo>
                    <a:lnTo>
                      <a:pt x="22" y="236"/>
                    </a:lnTo>
                    <a:lnTo>
                      <a:pt x="15" y="255"/>
                    </a:lnTo>
                    <a:lnTo>
                      <a:pt x="12" y="267"/>
                    </a:lnTo>
                    <a:lnTo>
                      <a:pt x="10" y="277"/>
                    </a:lnTo>
                    <a:lnTo>
                      <a:pt x="10" y="277"/>
                    </a:lnTo>
                    <a:lnTo>
                      <a:pt x="7" y="294"/>
                    </a:lnTo>
                    <a:lnTo>
                      <a:pt x="6" y="302"/>
                    </a:lnTo>
                    <a:lnTo>
                      <a:pt x="5" y="310"/>
                    </a:lnTo>
                    <a:lnTo>
                      <a:pt x="5" y="310"/>
                    </a:lnTo>
                    <a:lnTo>
                      <a:pt x="5" y="325"/>
                    </a:lnTo>
                    <a:lnTo>
                      <a:pt x="5" y="333"/>
                    </a:lnTo>
                    <a:lnTo>
                      <a:pt x="4" y="335"/>
                    </a:lnTo>
                    <a:lnTo>
                      <a:pt x="3" y="337"/>
                    </a:lnTo>
                    <a:lnTo>
                      <a:pt x="3" y="337"/>
                    </a:lnTo>
                    <a:lnTo>
                      <a:pt x="1" y="338"/>
                    </a:lnTo>
                    <a:lnTo>
                      <a:pt x="0" y="340"/>
                    </a:lnTo>
                    <a:lnTo>
                      <a:pt x="1" y="342"/>
                    </a:lnTo>
                    <a:lnTo>
                      <a:pt x="1" y="343"/>
                    </a:lnTo>
                    <a:lnTo>
                      <a:pt x="2" y="345"/>
                    </a:lnTo>
                    <a:lnTo>
                      <a:pt x="4" y="345"/>
                    </a:lnTo>
                    <a:lnTo>
                      <a:pt x="5" y="346"/>
                    </a:lnTo>
                    <a:lnTo>
                      <a:pt x="7" y="345"/>
                    </a:lnTo>
                    <a:lnTo>
                      <a:pt x="7" y="345"/>
                    </a:lnTo>
                    <a:lnTo>
                      <a:pt x="10" y="342"/>
                    </a:lnTo>
                    <a:lnTo>
                      <a:pt x="12" y="339"/>
                    </a:lnTo>
                    <a:lnTo>
                      <a:pt x="13" y="334"/>
                    </a:lnTo>
                    <a:lnTo>
                      <a:pt x="14" y="329"/>
                    </a:lnTo>
                    <a:lnTo>
                      <a:pt x="14" y="318"/>
                    </a:lnTo>
                    <a:lnTo>
                      <a:pt x="14" y="310"/>
                    </a:lnTo>
                    <a:lnTo>
                      <a:pt x="14" y="310"/>
                    </a:lnTo>
                    <a:lnTo>
                      <a:pt x="15" y="298"/>
                    </a:lnTo>
                    <a:lnTo>
                      <a:pt x="17" y="285"/>
                    </a:lnTo>
                    <a:lnTo>
                      <a:pt x="19" y="273"/>
                    </a:lnTo>
                    <a:lnTo>
                      <a:pt x="23" y="260"/>
                    </a:lnTo>
                    <a:lnTo>
                      <a:pt x="32" y="236"/>
                    </a:lnTo>
                    <a:lnTo>
                      <a:pt x="40" y="213"/>
                    </a:lnTo>
                    <a:lnTo>
                      <a:pt x="40" y="213"/>
                    </a:lnTo>
                    <a:lnTo>
                      <a:pt x="44" y="201"/>
                    </a:lnTo>
                    <a:lnTo>
                      <a:pt x="46" y="188"/>
                    </a:lnTo>
                    <a:lnTo>
                      <a:pt x="47" y="176"/>
                    </a:lnTo>
                    <a:lnTo>
                      <a:pt x="49" y="163"/>
                    </a:lnTo>
                    <a:lnTo>
                      <a:pt x="49" y="163"/>
                    </a:lnTo>
                    <a:lnTo>
                      <a:pt x="56" y="135"/>
                    </a:lnTo>
                    <a:lnTo>
                      <a:pt x="63" y="107"/>
                    </a:lnTo>
                    <a:lnTo>
                      <a:pt x="63" y="107"/>
                    </a:lnTo>
                    <a:lnTo>
                      <a:pt x="65" y="93"/>
                    </a:lnTo>
                    <a:lnTo>
                      <a:pt x="66" y="79"/>
                    </a:lnTo>
                    <a:lnTo>
                      <a:pt x="70" y="52"/>
                    </a:lnTo>
                    <a:lnTo>
                      <a:pt x="70" y="52"/>
                    </a:lnTo>
                    <a:lnTo>
                      <a:pt x="73" y="28"/>
                    </a:lnTo>
                    <a:lnTo>
                      <a:pt x="75" y="17"/>
                    </a:lnTo>
                    <a:lnTo>
                      <a:pt x="76" y="4"/>
                    </a:lnTo>
                    <a:lnTo>
                      <a:pt x="76" y="4"/>
                    </a:lnTo>
                    <a:lnTo>
                      <a:pt x="75" y="2"/>
                    </a:lnTo>
                    <a:lnTo>
                      <a:pt x="74" y="1"/>
                    </a:lnTo>
                    <a:lnTo>
                      <a:pt x="73" y="0"/>
                    </a:lnTo>
                    <a:lnTo>
                      <a:pt x="71" y="0"/>
                    </a:lnTo>
                    <a:lnTo>
                      <a:pt x="70" y="0"/>
                    </a:lnTo>
                    <a:lnTo>
                      <a:pt x="68" y="1"/>
                    </a:lnTo>
                    <a:lnTo>
                      <a:pt x="67" y="2"/>
                    </a:lnTo>
                    <a:lnTo>
                      <a:pt x="67" y="4"/>
                    </a:lnTo>
                    <a:lnTo>
                      <a:pt x="67" y="4"/>
                    </a:lnTo>
                    <a:close/>
                  </a:path>
                </a:pathLst>
              </a:custGeom>
              <a:grpFill/>
              <a:ln w="9525">
                <a:solidFill>
                  <a:schemeClr val="accent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141" name="chenying0907 910"/>
              <p:cNvSpPr/>
              <p:nvPr/>
            </p:nvSpPr>
            <p:spPr bwMode="auto">
              <a:xfrm>
                <a:off x="3436938" y="1397000"/>
                <a:ext cx="47625" cy="252413"/>
              </a:xfrm>
              <a:custGeom>
                <a:avLst/>
                <a:gdLst/>
                <a:ahLst/>
                <a:cxnLst>
                  <a:cxn ang="0">
                    <a:pos x="80" y="4"/>
                  </a:cxn>
                  <a:cxn ang="0">
                    <a:pos x="80" y="4"/>
                  </a:cxn>
                  <a:cxn ang="0">
                    <a:pos x="78" y="20"/>
                  </a:cxn>
                  <a:cxn ang="0">
                    <a:pos x="76" y="34"/>
                  </a:cxn>
                  <a:cxn ang="0">
                    <a:pos x="69" y="63"/>
                  </a:cxn>
                  <a:cxn ang="0">
                    <a:pos x="54" y="121"/>
                  </a:cxn>
                  <a:cxn ang="0">
                    <a:pos x="54" y="121"/>
                  </a:cxn>
                  <a:cxn ang="0">
                    <a:pos x="40" y="180"/>
                  </a:cxn>
                  <a:cxn ang="0">
                    <a:pos x="26" y="238"/>
                  </a:cxn>
                  <a:cxn ang="0">
                    <a:pos x="26" y="238"/>
                  </a:cxn>
                  <a:cxn ang="0">
                    <a:pos x="23" y="253"/>
                  </a:cxn>
                  <a:cxn ang="0">
                    <a:pos x="21" y="269"/>
                  </a:cxn>
                  <a:cxn ang="0">
                    <a:pos x="19" y="301"/>
                  </a:cxn>
                  <a:cxn ang="0">
                    <a:pos x="16" y="332"/>
                  </a:cxn>
                  <a:cxn ang="0">
                    <a:pos x="15" y="347"/>
                  </a:cxn>
                  <a:cxn ang="0">
                    <a:pos x="12" y="363"/>
                  </a:cxn>
                  <a:cxn ang="0">
                    <a:pos x="12" y="363"/>
                  </a:cxn>
                  <a:cxn ang="0">
                    <a:pos x="8" y="391"/>
                  </a:cxn>
                  <a:cxn ang="0">
                    <a:pos x="4" y="419"/>
                  </a:cxn>
                  <a:cxn ang="0">
                    <a:pos x="2" y="446"/>
                  </a:cxn>
                  <a:cxn ang="0">
                    <a:pos x="0" y="474"/>
                  </a:cxn>
                  <a:cxn ang="0">
                    <a:pos x="0" y="474"/>
                  </a:cxn>
                  <a:cxn ang="0">
                    <a:pos x="0" y="476"/>
                  </a:cxn>
                  <a:cxn ang="0">
                    <a:pos x="1" y="477"/>
                  </a:cxn>
                  <a:cxn ang="0">
                    <a:pos x="3" y="478"/>
                  </a:cxn>
                  <a:cxn ang="0">
                    <a:pos x="4" y="478"/>
                  </a:cxn>
                  <a:cxn ang="0">
                    <a:pos x="6" y="478"/>
                  </a:cxn>
                  <a:cxn ang="0">
                    <a:pos x="8" y="477"/>
                  </a:cxn>
                  <a:cxn ang="0">
                    <a:pos x="9" y="476"/>
                  </a:cxn>
                  <a:cxn ang="0">
                    <a:pos x="9" y="474"/>
                  </a:cxn>
                  <a:cxn ang="0">
                    <a:pos x="9" y="474"/>
                  </a:cxn>
                  <a:cxn ang="0">
                    <a:pos x="11" y="444"/>
                  </a:cxn>
                  <a:cxn ang="0">
                    <a:pos x="14" y="415"/>
                  </a:cxn>
                  <a:cxn ang="0">
                    <a:pos x="18" y="385"/>
                  </a:cxn>
                  <a:cxn ang="0">
                    <a:pos x="23" y="357"/>
                  </a:cxn>
                  <a:cxn ang="0">
                    <a:pos x="23" y="357"/>
                  </a:cxn>
                  <a:cxn ang="0">
                    <a:pos x="25" y="341"/>
                  </a:cxn>
                  <a:cxn ang="0">
                    <a:pos x="28" y="326"/>
                  </a:cxn>
                  <a:cxn ang="0">
                    <a:pos x="30" y="295"/>
                  </a:cxn>
                  <a:cxn ang="0">
                    <a:pos x="33" y="263"/>
                  </a:cxn>
                  <a:cxn ang="0">
                    <a:pos x="35" y="247"/>
                  </a:cxn>
                  <a:cxn ang="0">
                    <a:pos x="38" y="232"/>
                  </a:cxn>
                  <a:cxn ang="0">
                    <a:pos x="38" y="232"/>
                  </a:cxn>
                  <a:cxn ang="0">
                    <a:pos x="51" y="174"/>
                  </a:cxn>
                  <a:cxn ang="0">
                    <a:pos x="66" y="116"/>
                  </a:cxn>
                  <a:cxn ang="0">
                    <a:pos x="66" y="116"/>
                  </a:cxn>
                  <a:cxn ang="0">
                    <a:pos x="79" y="61"/>
                  </a:cxn>
                  <a:cxn ang="0">
                    <a:pos x="85" y="32"/>
                  </a:cxn>
                  <a:cxn ang="0">
                    <a:pos x="90" y="4"/>
                  </a:cxn>
                  <a:cxn ang="0">
                    <a:pos x="90" y="4"/>
                  </a:cxn>
                  <a:cxn ang="0">
                    <a:pos x="90" y="3"/>
                  </a:cxn>
                  <a:cxn ang="0">
                    <a:pos x="88" y="1"/>
                  </a:cxn>
                  <a:cxn ang="0">
                    <a:pos x="87" y="0"/>
                  </a:cxn>
                  <a:cxn ang="0">
                    <a:pos x="85" y="0"/>
                  </a:cxn>
                  <a:cxn ang="0">
                    <a:pos x="82" y="1"/>
                  </a:cxn>
                  <a:cxn ang="0">
                    <a:pos x="81" y="3"/>
                  </a:cxn>
                  <a:cxn ang="0">
                    <a:pos x="80" y="4"/>
                  </a:cxn>
                  <a:cxn ang="0">
                    <a:pos x="80" y="4"/>
                  </a:cxn>
                </a:cxnLst>
                <a:rect l="0" t="0" r="r" b="b"/>
                <a:pathLst>
                  <a:path w="90" h="478">
                    <a:moveTo>
                      <a:pt x="80" y="4"/>
                    </a:moveTo>
                    <a:lnTo>
                      <a:pt x="80" y="4"/>
                    </a:lnTo>
                    <a:lnTo>
                      <a:pt x="78" y="20"/>
                    </a:lnTo>
                    <a:lnTo>
                      <a:pt x="76" y="34"/>
                    </a:lnTo>
                    <a:lnTo>
                      <a:pt x="69" y="63"/>
                    </a:lnTo>
                    <a:lnTo>
                      <a:pt x="54" y="121"/>
                    </a:lnTo>
                    <a:lnTo>
                      <a:pt x="54" y="121"/>
                    </a:lnTo>
                    <a:lnTo>
                      <a:pt x="40" y="180"/>
                    </a:lnTo>
                    <a:lnTo>
                      <a:pt x="26" y="238"/>
                    </a:lnTo>
                    <a:lnTo>
                      <a:pt x="26" y="238"/>
                    </a:lnTo>
                    <a:lnTo>
                      <a:pt x="23" y="253"/>
                    </a:lnTo>
                    <a:lnTo>
                      <a:pt x="21" y="269"/>
                    </a:lnTo>
                    <a:lnTo>
                      <a:pt x="19" y="301"/>
                    </a:lnTo>
                    <a:lnTo>
                      <a:pt x="16" y="332"/>
                    </a:lnTo>
                    <a:lnTo>
                      <a:pt x="15" y="347"/>
                    </a:lnTo>
                    <a:lnTo>
                      <a:pt x="12" y="363"/>
                    </a:lnTo>
                    <a:lnTo>
                      <a:pt x="12" y="363"/>
                    </a:lnTo>
                    <a:lnTo>
                      <a:pt x="8" y="391"/>
                    </a:lnTo>
                    <a:lnTo>
                      <a:pt x="4" y="419"/>
                    </a:lnTo>
                    <a:lnTo>
                      <a:pt x="2" y="446"/>
                    </a:lnTo>
                    <a:lnTo>
                      <a:pt x="0" y="474"/>
                    </a:lnTo>
                    <a:lnTo>
                      <a:pt x="0" y="474"/>
                    </a:lnTo>
                    <a:lnTo>
                      <a:pt x="0" y="476"/>
                    </a:lnTo>
                    <a:lnTo>
                      <a:pt x="1" y="477"/>
                    </a:lnTo>
                    <a:lnTo>
                      <a:pt x="3" y="478"/>
                    </a:lnTo>
                    <a:lnTo>
                      <a:pt x="4" y="478"/>
                    </a:lnTo>
                    <a:lnTo>
                      <a:pt x="6" y="478"/>
                    </a:lnTo>
                    <a:lnTo>
                      <a:pt x="8" y="477"/>
                    </a:lnTo>
                    <a:lnTo>
                      <a:pt x="9" y="476"/>
                    </a:lnTo>
                    <a:lnTo>
                      <a:pt x="9" y="474"/>
                    </a:lnTo>
                    <a:lnTo>
                      <a:pt x="9" y="474"/>
                    </a:lnTo>
                    <a:lnTo>
                      <a:pt x="11" y="444"/>
                    </a:lnTo>
                    <a:lnTo>
                      <a:pt x="14" y="415"/>
                    </a:lnTo>
                    <a:lnTo>
                      <a:pt x="18" y="385"/>
                    </a:lnTo>
                    <a:lnTo>
                      <a:pt x="23" y="357"/>
                    </a:lnTo>
                    <a:lnTo>
                      <a:pt x="23" y="357"/>
                    </a:lnTo>
                    <a:lnTo>
                      <a:pt x="25" y="341"/>
                    </a:lnTo>
                    <a:lnTo>
                      <a:pt x="28" y="326"/>
                    </a:lnTo>
                    <a:lnTo>
                      <a:pt x="30" y="295"/>
                    </a:lnTo>
                    <a:lnTo>
                      <a:pt x="33" y="263"/>
                    </a:lnTo>
                    <a:lnTo>
                      <a:pt x="35" y="247"/>
                    </a:lnTo>
                    <a:lnTo>
                      <a:pt x="38" y="232"/>
                    </a:lnTo>
                    <a:lnTo>
                      <a:pt x="38" y="232"/>
                    </a:lnTo>
                    <a:lnTo>
                      <a:pt x="51" y="174"/>
                    </a:lnTo>
                    <a:lnTo>
                      <a:pt x="66" y="116"/>
                    </a:lnTo>
                    <a:lnTo>
                      <a:pt x="66" y="116"/>
                    </a:lnTo>
                    <a:lnTo>
                      <a:pt x="79" y="61"/>
                    </a:lnTo>
                    <a:lnTo>
                      <a:pt x="85" y="32"/>
                    </a:lnTo>
                    <a:lnTo>
                      <a:pt x="90" y="4"/>
                    </a:lnTo>
                    <a:lnTo>
                      <a:pt x="90" y="4"/>
                    </a:lnTo>
                    <a:lnTo>
                      <a:pt x="90" y="3"/>
                    </a:lnTo>
                    <a:lnTo>
                      <a:pt x="88" y="1"/>
                    </a:lnTo>
                    <a:lnTo>
                      <a:pt x="87" y="0"/>
                    </a:lnTo>
                    <a:lnTo>
                      <a:pt x="85" y="0"/>
                    </a:lnTo>
                    <a:lnTo>
                      <a:pt x="82" y="1"/>
                    </a:lnTo>
                    <a:lnTo>
                      <a:pt x="81" y="3"/>
                    </a:lnTo>
                    <a:lnTo>
                      <a:pt x="80" y="4"/>
                    </a:lnTo>
                    <a:lnTo>
                      <a:pt x="80" y="4"/>
                    </a:lnTo>
                    <a:close/>
                  </a:path>
                </a:pathLst>
              </a:custGeom>
              <a:grpFill/>
              <a:ln w="9525">
                <a:solidFill>
                  <a:schemeClr val="accent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142" name="chenying0907 911"/>
              <p:cNvSpPr/>
              <p:nvPr/>
            </p:nvSpPr>
            <p:spPr bwMode="auto">
              <a:xfrm>
                <a:off x="3457575" y="1241425"/>
                <a:ext cx="104775" cy="455613"/>
              </a:xfrm>
              <a:custGeom>
                <a:avLst/>
                <a:gdLst/>
                <a:ahLst/>
                <a:cxnLst>
                  <a:cxn ang="0">
                    <a:pos x="189" y="5"/>
                  </a:cxn>
                  <a:cxn ang="0">
                    <a:pos x="187" y="12"/>
                  </a:cxn>
                  <a:cxn ang="0">
                    <a:pos x="185" y="19"/>
                  </a:cxn>
                  <a:cxn ang="0">
                    <a:pos x="183" y="34"/>
                  </a:cxn>
                  <a:cxn ang="0">
                    <a:pos x="181" y="47"/>
                  </a:cxn>
                  <a:cxn ang="0">
                    <a:pos x="173" y="98"/>
                  </a:cxn>
                  <a:cxn ang="0">
                    <a:pos x="167" y="127"/>
                  </a:cxn>
                  <a:cxn ang="0">
                    <a:pos x="152" y="182"/>
                  </a:cxn>
                  <a:cxn ang="0">
                    <a:pos x="142" y="208"/>
                  </a:cxn>
                  <a:cxn ang="0">
                    <a:pos x="108" y="307"/>
                  </a:cxn>
                  <a:cxn ang="0">
                    <a:pos x="101" y="334"/>
                  </a:cxn>
                  <a:cxn ang="0">
                    <a:pos x="88" y="420"/>
                  </a:cxn>
                  <a:cxn ang="0">
                    <a:pos x="82" y="448"/>
                  </a:cxn>
                  <a:cxn ang="0">
                    <a:pos x="66" y="533"/>
                  </a:cxn>
                  <a:cxn ang="0">
                    <a:pos x="41" y="644"/>
                  </a:cxn>
                  <a:cxn ang="0">
                    <a:pos x="30" y="698"/>
                  </a:cxn>
                  <a:cxn ang="0">
                    <a:pos x="7" y="804"/>
                  </a:cxn>
                  <a:cxn ang="0">
                    <a:pos x="0" y="858"/>
                  </a:cxn>
                  <a:cxn ang="0">
                    <a:pos x="0" y="860"/>
                  </a:cxn>
                  <a:cxn ang="0">
                    <a:pos x="2" y="862"/>
                  </a:cxn>
                  <a:cxn ang="0">
                    <a:pos x="7" y="861"/>
                  </a:cxn>
                  <a:cxn ang="0">
                    <a:pos x="9" y="858"/>
                  </a:cxn>
                  <a:cxn ang="0">
                    <a:pos x="12" y="830"/>
                  </a:cxn>
                  <a:cxn ang="0">
                    <a:pos x="29" y="748"/>
                  </a:cxn>
                  <a:cxn ang="0">
                    <a:pos x="53" y="638"/>
                  </a:cxn>
                  <a:cxn ang="0">
                    <a:pos x="64" y="580"/>
                  </a:cxn>
                  <a:cxn ang="0">
                    <a:pos x="89" y="464"/>
                  </a:cxn>
                  <a:cxn ang="0">
                    <a:pos x="99" y="405"/>
                  </a:cxn>
                  <a:cxn ang="0">
                    <a:pos x="103" y="379"/>
                  </a:cxn>
                  <a:cxn ang="0">
                    <a:pos x="113" y="326"/>
                  </a:cxn>
                  <a:cxn ang="0">
                    <a:pos x="121" y="301"/>
                  </a:cxn>
                  <a:cxn ang="0">
                    <a:pos x="158" y="195"/>
                  </a:cxn>
                  <a:cxn ang="0">
                    <a:pos x="174" y="140"/>
                  </a:cxn>
                  <a:cxn ang="0">
                    <a:pos x="186" y="83"/>
                  </a:cxn>
                  <a:cxn ang="0">
                    <a:pos x="189" y="60"/>
                  </a:cxn>
                  <a:cxn ang="0">
                    <a:pos x="192" y="36"/>
                  </a:cxn>
                  <a:cxn ang="0">
                    <a:pos x="196" y="20"/>
                  </a:cxn>
                  <a:cxn ang="0">
                    <a:pos x="198" y="5"/>
                  </a:cxn>
                  <a:cxn ang="0">
                    <a:pos x="198" y="3"/>
                  </a:cxn>
                  <a:cxn ang="0">
                    <a:pos x="196" y="1"/>
                  </a:cxn>
                  <a:cxn ang="0">
                    <a:pos x="192" y="1"/>
                  </a:cxn>
                  <a:cxn ang="0">
                    <a:pos x="190" y="3"/>
                  </a:cxn>
                  <a:cxn ang="0">
                    <a:pos x="189" y="5"/>
                  </a:cxn>
                </a:cxnLst>
                <a:rect l="0" t="0" r="r" b="b"/>
                <a:pathLst>
                  <a:path w="198" h="862">
                    <a:moveTo>
                      <a:pt x="189" y="5"/>
                    </a:moveTo>
                    <a:lnTo>
                      <a:pt x="189" y="5"/>
                    </a:lnTo>
                    <a:lnTo>
                      <a:pt x="189" y="9"/>
                    </a:lnTo>
                    <a:lnTo>
                      <a:pt x="187" y="12"/>
                    </a:lnTo>
                    <a:lnTo>
                      <a:pt x="186" y="15"/>
                    </a:lnTo>
                    <a:lnTo>
                      <a:pt x="185" y="19"/>
                    </a:lnTo>
                    <a:lnTo>
                      <a:pt x="185" y="19"/>
                    </a:lnTo>
                    <a:lnTo>
                      <a:pt x="183" y="34"/>
                    </a:lnTo>
                    <a:lnTo>
                      <a:pt x="181" y="47"/>
                    </a:lnTo>
                    <a:lnTo>
                      <a:pt x="181" y="47"/>
                    </a:lnTo>
                    <a:lnTo>
                      <a:pt x="178" y="73"/>
                    </a:lnTo>
                    <a:lnTo>
                      <a:pt x="173" y="98"/>
                    </a:lnTo>
                    <a:lnTo>
                      <a:pt x="173" y="98"/>
                    </a:lnTo>
                    <a:lnTo>
                      <a:pt x="167" y="127"/>
                    </a:lnTo>
                    <a:lnTo>
                      <a:pt x="160" y="154"/>
                    </a:lnTo>
                    <a:lnTo>
                      <a:pt x="152" y="182"/>
                    </a:lnTo>
                    <a:lnTo>
                      <a:pt x="142" y="208"/>
                    </a:lnTo>
                    <a:lnTo>
                      <a:pt x="142" y="208"/>
                    </a:lnTo>
                    <a:lnTo>
                      <a:pt x="108" y="307"/>
                    </a:lnTo>
                    <a:lnTo>
                      <a:pt x="108" y="307"/>
                    </a:lnTo>
                    <a:lnTo>
                      <a:pt x="104" y="321"/>
                    </a:lnTo>
                    <a:lnTo>
                      <a:pt x="101" y="334"/>
                    </a:lnTo>
                    <a:lnTo>
                      <a:pt x="96" y="363"/>
                    </a:lnTo>
                    <a:lnTo>
                      <a:pt x="88" y="420"/>
                    </a:lnTo>
                    <a:lnTo>
                      <a:pt x="88" y="420"/>
                    </a:lnTo>
                    <a:lnTo>
                      <a:pt x="82" y="448"/>
                    </a:lnTo>
                    <a:lnTo>
                      <a:pt x="77" y="476"/>
                    </a:lnTo>
                    <a:lnTo>
                      <a:pt x="66" y="533"/>
                    </a:lnTo>
                    <a:lnTo>
                      <a:pt x="54" y="589"/>
                    </a:lnTo>
                    <a:lnTo>
                      <a:pt x="41" y="644"/>
                    </a:lnTo>
                    <a:lnTo>
                      <a:pt x="41" y="644"/>
                    </a:lnTo>
                    <a:lnTo>
                      <a:pt x="30" y="698"/>
                    </a:lnTo>
                    <a:lnTo>
                      <a:pt x="18" y="751"/>
                    </a:lnTo>
                    <a:lnTo>
                      <a:pt x="7" y="804"/>
                    </a:lnTo>
                    <a:lnTo>
                      <a:pt x="3" y="831"/>
                    </a:lnTo>
                    <a:lnTo>
                      <a:pt x="0" y="858"/>
                    </a:lnTo>
                    <a:lnTo>
                      <a:pt x="0" y="858"/>
                    </a:lnTo>
                    <a:lnTo>
                      <a:pt x="0" y="860"/>
                    </a:lnTo>
                    <a:lnTo>
                      <a:pt x="1" y="861"/>
                    </a:lnTo>
                    <a:lnTo>
                      <a:pt x="2" y="862"/>
                    </a:lnTo>
                    <a:lnTo>
                      <a:pt x="4" y="862"/>
                    </a:lnTo>
                    <a:lnTo>
                      <a:pt x="7" y="861"/>
                    </a:lnTo>
                    <a:lnTo>
                      <a:pt x="8" y="860"/>
                    </a:lnTo>
                    <a:lnTo>
                      <a:pt x="9" y="858"/>
                    </a:lnTo>
                    <a:lnTo>
                      <a:pt x="9" y="858"/>
                    </a:lnTo>
                    <a:lnTo>
                      <a:pt x="12" y="830"/>
                    </a:lnTo>
                    <a:lnTo>
                      <a:pt x="17" y="803"/>
                    </a:lnTo>
                    <a:lnTo>
                      <a:pt x="29" y="748"/>
                    </a:lnTo>
                    <a:lnTo>
                      <a:pt x="40" y="693"/>
                    </a:lnTo>
                    <a:lnTo>
                      <a:pt x="53" y="638"/>
                    </a:lnTo>
                    <a:lnTo>
                      <a:pt x="53" y="638"/>
                    </a:lnTo>
                    <a:lnTo>
                      <a:pt x="64" y="580"/>
                    </a:lnTo>
                    <a:lnTo>
                      <a:pt x="77" y="522"/>
                    </a:lnTo>
                    <a:lnTo>
                      <a:pt x="89" y="464"/>
                    </a:lnTo>
                    <a:lnTo>
                      <a:pt x="95" y="435"/>
                    </a:lnTo>
                    <a:lnTo>
                      <a:pt x="99" y="405"/>
                    </a:lnTo>
                    <a:lnTo>
                      <a:pt x="99" y="405"/>
                    </a:lnTo>
                    <a:lnTo>
                      <a:pt x="103" y="379"/>
                    </a:lnTo>
                    <a:lnTo>
                      <a:pt x="107" y="353"/>
                    </a:lnTo>
                    <a:lnTo>
                      <a:pt x="113" y="326"/>
                    </a:lnTo>
                    <a:lnTo>
                      <a:pt x="121" y="301"/>
                    </a:lnTo>
                    <a:lnTo>
                      <a:pt x="121" y="301"/>
                    </a:lnTo>
                    <a:lnTo>
                      <a:pt x="158" y="195"/>
                    </a:lnTo>
                    <a:lnTo>
                      <a:pt x="158" y="195"/>
                    </a:lnTo>
                    <a:lnTo>
                      <a:pt x="166" y="167"/>
                    </a:lnTo>
                    <a:lnTo>
                      <a:pt x="174" y="140"/>
                    </a:lnTo>
                    <a:lnTo>
                      <a:pt x="181" y="112"/>
                    </a:lnTo>
                    <a:lnTo>
                      <a:pt x="186" y="83"/>
                    </a:lnTo>
                    <a:lnTo>
                      <a:pt x="186" y="83"/>
                    </a:lnTo>
                    <a:lnTo>
                      <a:pt x="189" y="60"/>
                    </a:lnTo>
                    <a:lnTo>
                      <a:pt x="190" y="47"/>
                    </a:lnTo>
                    <a:lnTo>
                      <a:pt x="192" y="36"/>
                    </a:lnTo>
                    <a:lnTo>
                      <a:pt x="192" y="36"/>
                    </a:lnTo>
                    <a:lnTo>
                      <a:pt x="196" y="20"/>
                    </a:lnTo>
                    <a:lnTo>
                      <a:pt x="198" y="12"/>
                    </a:lnTo>
                    <a:lnTo>
                      <a:pt x="198" y="5"/>
                    </a:lnTo>
                    <a:lnTo>
                      <a:pt x="198" y="5"/>
                    </a:lnTo>
                    <a:lnTo>
                      <a:pt x="198" y="3"/>
                    </a:lnTo>
                    <a:lnTo>
                      <a:pt x="197" y="2"/>
                    </a:lnTo>
                    <a:lnTo>
                      <a:pt x="196" y="1"/>
                    </a:lnTo>
                    <a:lnTo>
                      <a:pt x="194" y="0"/>
                    </a:lnTo>
                    <a:lnTo>
                      <a:pt x="192" y="1"/>
                    </a:lnTo>
                    <a:lnTo>
                      <a:pt x="191" y="2"/>
                    </a:lnTo>
                    <a:lnTo>
                      <a:pt x="190" y="3"/>
                    </a:lnTo>
                    <a:lnTo>
                      <a:pt x="189" y="5"/>
                    </a:lnTo>
                    <a:lnTo>
                      <a:pt x="189" y="5"/>
                    </a:lnTo>
                    <a:close/>
                  </a:path>
                </a:pathLst>
              </a:custGeom>
              <a:grpFill/>
              <a:ln w="9525">
                <a:solidFill>
                  <a:schemeClr val="accent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143" name="chenying0907 912"/>
              <p:cNvSpPr/>
              <p:nvPr/>
            </p:nvSpPr>
            <p:spPr bwMode="auto">
              <a:xfrm>
                <a:off x="3494088" y="1250950"/>
                <a:ext cx="98425" cy="452438"/>
              </a:xfrm>
              <a:custGeom>
                <a:avLst/>
                <a:gdLst/>
                <a:ahLst/>
                <a:cxnLst>
                  <a:cxn ang="0">
                    <a:pos x="175" y="5"/>
                  </a:cxn>
                  <a:cxn ang="0">
                    <a:pos x="174" y="29"/>
                  </a:cxn>
                  <a:cxn ang="0">
                    <a:pos x="159" y="100"/>
                  </a:cxn>
                  <a:cxn ang="0">
                    <a:pos x="150" y="153"/>
                  </a:cxn>
                  <a:cxn ang="0">
                    <a:pos x="141" y="207"/>
                  </a:cxn>
                  <a:cxn ang="0">
                    <a:pos x="121" y="315"/>
                  </a:cxn>
                  <a:cxn ang="0">
                    <a:pos x="104" y="426"/>
                  </a:cxn>
                  <a:cxn ang="0">
                    <a:pos x="99" y="449"/>
                  </a:cxn>
                  <a:cxn ang="0">
                    <a:pos x="93" y="472"/>
                  </a:cxn>
                  <a:cxn ang="0">
                    <a:pos x="91" y="488"/>
                  </a:cxn>
                  <a:cxn ang="0">
                    <a:pos x="81" y="531"/>
                  </a:cxn>
                  <a:cxn ang="0">
                    <a:pos x="51" y="644"/>
                  </a:cxn>
                  <a:cxn ang="0">
                    <a:pos x="44" y="672"/>
                  </a:cxn>
                  <a:cxn ang="0">
                    <a:pos x="19" y="753"/>
                  </a:cxn>
                  <a:cxn ang="0">
                    <a:pos x="13" y="780"/>
                  </a:cxn>
                  <a:cxn ang="0">
                    <a:pos x="7" y="806"/>
                  </a:cxn>
                  <a:cxn ang="0">
                    <a:pos x="0" y="838"/>
                  </a:cxn>
                  <a:cxn ang="0">
                    <a:pos x="0" y="848"/>
                  </a:cxn>
                  <a:cxn ang="0">
                    <a:pos x="1" y="853"/>
                  </a:cxn>
                  <a:cxn ang="0">
                    <a:pos x="4" y="854"/>
                  </a:cxn>
                  <a:cxn ang="0">
                    <a:pos x="7" y="853"/>
                  </a:cxn>
                  <a:cxn ang="0">
                    <a:pos x="9" y="848"/>
                  </a:cxn>
                  <a:cxn ang="0">
                    <a:pos x="10" y="837"/>
                  </a:cxn>
                  <a:cxn ang="0">
                    <a:pos x="18" y="800"/>
                  </a:cxn>
                  <a:cxn ang="0">
                    <a:pos x="23" y="774"/>
                  </a:cxn>
                  <a:cxn ang="0">
                    <a:pos x="30" y="747"/>
                  </a:cxn>
                  <a:cxn ang="0">
                    <a:pos x="63" y="638"/>
                  </a:cxn>
                  <a:cxn ang="0">
                    <a:pos x="92" y="525"/>
                  </a:cxn>
                  <a:cxn ang="0">
                    <a:pos x="98" y="500"/>
                  </a:cxn>
                  <a:cxn ang="0">
                    <a:pos x="102" y="476"/>
                  </a:cxn>
                  <a:cxn ang="0">
                    <a:pos x="109" y="447"/>
                  </a:cxn>
                  <a:cxn ang="0">
                    <a:pos x="115" y="419"/>
                  </a:cxn>
                  <a:cxn ang="0">
                    <a:pos x="131" y="309"/>
                  </a:cxn>
                  <a:cxn ang="0">
                    <a:pos x="151" y="201"/>
                  </a:cxn>
                  <a:cxn ang="0">
                    <a:pos x="160" y="147"/>
                  </a:cxn>
                  <a:cxn ang="0">
                    <a:pos x="170" y="93"/>
                  </a:cxn>
                  <a:cxn ang="0">
                    <a:pos x="183" y="27"/>
                  </a:cxn>
                  <a:cxn ang="0">
                    <a:pos x="185" y="5"/>
                  </a:cxn>
                  <a:cxn ang="0">
                    <a:pos x="184" y="3"/>
                  </a:cxn>
                  <a:cxn ang="0">
                    <a:pos x="182" y="0"/>
                  </a:cxn>
                  <a:cxn ang="0">
                    <a:pos x="178" y="0"/>
                  </a:cxn>
                  <a:cxn ang="0">
                    <a:pos x="176" y="3"/>
                  </a:cxn>
                  <a:cxn ang="0">
                    <a:pos x="175" y="5"/>
                  </a:cxn>
                </a:cxnLst>
                <a:rect l="0" t="0" r="r" b="b"/>
                <a:pathLst>
                  <a:path w="185" h="854">
                    <a:moveTo>
                      <a:pt x="175" y="5"/>
                    </a:moveTo>
                    <a:lnTo>
                      <a:pt x="175" y="5"/>
                    </a:lnTo>
                    <a:lnTo>
                      <a:pt x="175" y="17"/>
                    </a:lnTo>
                    <a:lnTo>
                      <a:pt x="174" y="29"/>
                    </a:lnTo>
                    <a:lnTo>
                      <a:pt x="170" y="52"/>
                    </a:lnTo>
                    <a:lnTo>
                      <a:pt x="159" y="100"/>
                    </a:lnTo>
                    <a:lnTo>
                      <a:pt x="159" y="100"/>
                    </a:lnTo>
                    <a:lnTo>
                      <a:pt x="150" y="153"/>
                    </a:lnTo>
                    <a:lnTo>
                      <a:pt x="141" y="207"/>
                    </a:lnTo>
                    <a:lnTo>
                      <a:pt x="141" y="207"/>
                    </a:lnTo>
                    <a:lnTo>
                      <a:pt x="130" y="261"/>
                    </a:lnTo>
                    <a:lnTo>
                      <a:pt x="121" y="315"/>
                    </a:lnTo>
                    <a:lnTo>
                      <a:pt x="104" y="426"/>
                    </a:lnTo>
                    <a:lnTo>
                      <a:pt x="104" y="426"/>
                    </a:lnTo>
                    <a:lnTo>
                      <a:pt x="101" y="437"/>
                    </a:lnTo>
                    <a:lnTo>
                      <a:pt x="99" y="449"/>
                    </a:lnTo>
                    <a:lnTo>
                      <a:pt x="96" y="461"/>
                    </a:lnTo>
                    <a:lnTo>
                      <a:pt x="93" y="472"/>
                    </a:lnTo>
                    <a:lnTo>
                      <a:pt x="93" y="472"/>
                    </a:lnTo>
                    <a:lnTo>
                      <a:pt x="91" y="488"/>
                    </a:lnTo>
                    <a:lnTo>
                      <a:pt x="88" y="502"/>
                    </a:lnTo>
                    <a:lnTo>
                      <a:pt x="81" y="531"/>
                    </a:lnTo>
                    <a:lnTo>
                      <a:pt x="81" y="531"/>
                    </a:lnTo>
                    <a:lnTo>
                      <a:pt x="51" y="644"/>
                    </a:lnTo>
                    <a:lnTo>
                      <a:pt x="51" y="644"/>
                    </a:lnTo>
                    <a:lnTo>
                      <a:pt x="44" y="672"/>
                    </a:lnTo>
                    <a:lnTo>
                      <a:pt x="35" y="699"/>
                    </a:lnTo>
                    <a:lnTo>
                      <a:pt x="19" y="753"/>
                    </a:lnTo>
                    <a:lnTo>
                      <a:pt x="19" y="753"/>
                    </a:lnTo>
                    <a:lnTo>
                      <a:pt x="13" y="780"/>
                    </a:lnTo>
                    <a:lnTo>
                      <a:pt x="7" y="806"/>
                    </a:lnTo>
                    <a:lnTo>
                      <a:pt x="7" y="806"/>
                    </a:lnTo>
                    <a:lnTo>
                      <a:pt x="2" y="828"/>
                    </a:lnTo>
                    <a:lnTo>
                      <a:pt x="0" y="838"/>
                    </a:lnTo>
                    <a:lnTo>
                      <a:pt x="0" y="848"/>
                    </a:lnTo>
                    <a:lnTo>
                      <a:pt x="0" y="848"/>
                    </a:lnTo>
                    <a:lnTo>
                      <a:pt x="0" y="851"/>
                    </a:lnTo>
                    <a:lnTo>
                      <a:pt x="1" y="853"/>
                    </a:lnTo>
                    <a:lnTo>
                      <a:pt x="2" y="853"/>
                    </a:lnTo>
                    <a:lnTo>
                      <a:pt x="4" y="854"/>
                    </a:lnTo>
                    <a:lnTo>
                      <a:pt x="6" y="853"/>
                    </a:lnTo>
                    <a:lnTo>
                      <a:pt x="7" y="853"/>
                    </a:lnTo>
                    <a:lnTo>
                      <a:pt x="8" y="851"/>
                    </a:lnTo>
                    <a:lnTo>
                      <a:pt x="9" y="848"/>
                    </a:lnTo>
                    <a:lnTo>
                      <a:pt x="9" y="848"/>
                    </a:lnTo>
                    <a:lnTo>
                      <a:pt x="10" y="837"/>
                    </a:lnTo>
                    <a:lnTo>
                      <a:pt x="13" y="825"/>
                    </a:lnTo>
                    <a:lnTo>
                      <a:pt x="18" y="800"/>
                    </a:lnTo>
                    <a:lnTo>
                      <a:pt x="18" y="800"/>
                    </a:lnTo>
                    <a:lnTo>
                      <a:pt x="23" y="774"/>
                    </a:lnTo>
                    <a:lnTo>
                      <a:pt x="30" y="747"/>
                    </a:lnTo>
                    <a:lnTo>
                      <a:pt x="30" y="747"/>
                    </a:lnTo>
                    <a:lnTo>
                      <a:pt x="47" y="693"/>
                    </a:lnTo>
                    <a:lnTo>
                      <a:pt x="63" y="638"/>
                    </a:lnTo>
                    <a:lnTo>
                      <a:pt x="63" y="638"/>
                    </a:lnTo>
                    <a:lnTo>
                      <a:pt x="92" y="525"/>
                    </a:lnTo>
                    <a:lnTo>
                      <a:pt x="92" y="525"/>
                    </a:lnTo>
                    <a:lnTo>
                      <a:pt x="98" y="500"/>
                    </a:lnTo>
                    <a:lnTo>
                      <a:pt x="102" y="476"/>
                    </a:lnTo>
                    <a:lnTo>
                      <a:pt x="102" y="476"/>
                    </a:lnTo>
                    <a:lnTo>
                      <a:pt x="105" y="461"/>
                    </a:lnTo>
                    <a:lnTo>
                      <a:pt x="109" y="447"/>
                    </a:lnTo>
                    <a:lnTo>
                      <a:pt x="112" y="433"/>
                    </a:lnTo>
                    <a:lnTo>
                      <a:pt x="115" y="419"/>
                    </a:lnTo>
                    <a:lnTo>
                      <a:pt x="115" y="419"/>
                    </a:lnTo>
                    <a:lnTo>
                      <a:pt x="131" y="309"/>
                    </a:lnTo>
                    <a:lnTo>
                      <a:pt x="141" y="255"/>
                    </a:lnTo>
                    <a:lnTo>
                      <a:pt x="151" y="201"/>
                    </a:lnTo>
                    <a:lnTo>
                      <a:pt x="151" y="201"/>
                    </a:lnTo>
                    <a:lnTo>
                      <a:pt x="160" y="147"/>
                    </a:lnTo>
                    <a:lnTo>
                      <a:pt x="170" y="93"/>
                    </a:lnTo>
                    <a:lnTo>
                      <a:pt x="170" y="93"/>
                    </a:lnTo>
                    <a:lnTo>
                      <a:pt x="180" y="50"/>
                    </a:lnTo>
                    <a:lnTo>
                      <a:pt x="183" y="27"/>
                    </a:lnTo>
                    <a:lnTo>
                      <a:pt x="184" y="16"/>
                    </a:lnTo>
                    <a:lnTo>
                      <a:pt x="185" y="5"/>
                    </a:lnTo>
                    <a:lnTo>
                      <a:pt x="185" y="5"/>
                    </a:lnTo>
                    <a:lnTo>
                      <a:pt x="184" y="3"/>
                    </a:lnTo>
                    <a:lnTo>
                      <a:pt x="183" y="1"/>
                    </a:lnTo>
                    <a:lnTo>
                      <a:pt x="182" y="0"/>
                    </a:lnTo>
                    <a:lnTo>
                      <a:pt x="180" y="0"/>
                    </a:lnTo>
                    <a:lnTo>
                      <a:pt x="178" y="0"/>
                    </a:lnTo>
                    <a:lnTo>
                      <a:pt x="177" y="1"/>
                    </a:lnTo>
                    <a:lnTo>
                      <a:pt x="176" y="3"/>
                    </a:lnTo>
                    <a:lnTo>
                      <a:pt x="175" y="5"/>
                    </a:lnTo>
                    <a:lnTo>
                      <a:pt x="175" y="5"/>
                    </a:lnTo>
                    <a:close/>
                  </a:path>
                </a:pathLst>
              </a:custGeom>
              <a:grpFill/>
              <a:ln w="9525">
                <a:solidFill>
                  <a:schemeClr val="accent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144" name="chenying0907 913"/>
              <p:cNvSpPr/>
              <p:nvPr/>
            </p:nvSpPr>
            <p:spPr bwMode="auto">
              <a:xfrm>
                <a:off x="3532188" y="1266825"/>
                <a:ext cx="103188" cy="504825"/>
              </a:xfrm>
              <a:custGeom>
                <a:avLst/>
                <a:gdLst/>
                <a:ahLst/>
                <a:cxnLst>
                  <a:cxn ang="0">
                    <a:pos x="185" y="5"/>
                  </a:cxn>
                  <a:cxn ang="0">
                    <a:pos x="181" y="67"/>
                  </a:cxn>
                  <a:cxn ang="0">
                    <a:pos x="169" y="127"/>
                  </a:cxn>
                  <a:cxn ang="0">
                    <a:pos x="153" y="187"/>
                  </a:cxn>
                  <a:cxn ang="0">
                    <a:pos x="136" y="246"/>
                  </a:cxn>
                  <a:cxn ang="0">
                    <a:pos x="129" y="273"/>
                  </a:cxn>
                  <a:cxn ang="0">
                    <a:pos x="124" y="327"/>
                  </a:cxn>
                  <a:cxn ang="0">
                    <a:pos x="123" y="355"/>
                  </a:cxn>
                  <a:cxn ang="0">
                    <a:pos x="118" y="418"/>
                  </a:cxn>
                  <a:cxn ang="0">
                    <a:pos x="108" y="481"/>
                  </a:cxn>
                  <a:cxn ang="0">
                    <a:pos x="101" y="511"/>
                  </a:cxn>
                  <a:cxn ang="0">
                    <a:pos x="74" y="596"/>
                  </a:cxn>
                  <a:cxn ang="0">
                    <a:pos x="65" y="627"/>
                  </a:cxn>
                  <a:cxn ang="0">
                    <a:pos x="53" y="691"/>
                  </a:cxn>
                  <a:cxn ang="0">
                    <a:pos x="47" y="723"/>
                  </a:cxn>
                  <a:cxn ang="0">
                    <a:pos x="23" y="846"/>
                  </a:cxn>
                  <a:cxn ang="0">
                    <a:pos x="20" y="863"/>
                  </a:cxn>
                  <a:cxn ang="0">
                    <a:pos x="14" y="897"/>
                  </a:cxn>
                  <a:cxn ang="0">
                    <a:pos x="9" y="913"/>
                  </a:cxn>
                  <a:cxn ang="0">
                    <a:pos x="6" y="922"/>
                  </a:cxn>
                  <a:cxn ang="0">
                    <a:pos x="1" y="939"/>
                  </a:cxn>
                  <a:cxn ang="0">
                    <a:pos x="0" y="949"/>
                  </a:cxn>
                  <a:cxn ang="0">
                    <a:pos x="2" y="952"/>
                  </a:cxn>
                  <a:cxn ang="0">
                    <a:pos x="6" y="954"/>
                  </a:cxn>
                  <a:cxn ang="0">
                    <a:pos x="9" y="952"/>
                  </a:cxn>
                  <a:cxn ang="0">
                    <a:pos x="11" y="949"/>
                  </a:cxn>
                  <a:cxn ang="0">
                    <a:pos x="12" y="937"/>
                  </a:cxn>
                  <a:cxn ang="0">
                    <a:pos x="18" y="914"/>
                  </a:cxn>
                  <a:cxn ang="0">
                    <a:pos x="21" y="903"/>
                  </a:cxn>
                  <a:cxn ang="0">
                    <a:pos x="33" y="840"/>
                  </a:cxn>
                  <a:cxn ang="0">
                    <a:pos x="47" y="774"/>
                  </a:cxn>
                  <a:cxn ang="0">
                    <a:pos x="59" y="709"/>
                  </a:cxn>
                  <a:cxn ang="0">
                    <a:pos x="71" y="650"/>
                  </a:cxn>
                  <a:cxn ang="0">
                    <a:pos x="85" y="591"/>
                  </a:cxn>
                  <a:cxn ang="0">
                    <a:pos x="94" y="563"/>
                  </a:cxn>
                  <a:cxn ang="0">
                    <a:pos x="105" y="534"/>
                  </a:cxn>
                  <a:cxn ang="0">
                    <a:pos x="114" y="500"/>
                  </a:cxn>
                  <a:cxn ang="0">
                    <a:pos x="120" y="465"/>
                  </a:cxn>
                  <a:cxn ang="0">
                    <a:pos x="128" y="407"/>
                  </a:cxn>
                  <a:cxn ang="0">
                    <a:pos x="135" y="320"/>
                  </a:cxn>
                  <a:cxn ang="0">
                    <a:pos x="143" y="262"/>
                  </a:cxn>
                  <a:cxn ang="0">
                    <a:pos x="150" y="233"/>
                  </a:cxn>
                  <a:cxn ang="0">
                    <a:pos x="167" y="177"/>
                  </a:cxn>
                  <a:cxn ang="0">
                    <a:pos x="181" y="120"/>
                  </a:cxn>
                  <a:cxn ang="0">
                    <a:pos x="191" y="63"/>
                  </a:cxn>
                  <a:cxn ang="0">
                    <a:pos x="196" y="5"/>
                  </a:cxn>
                  <a:cxn ang="0">
                    <a:pos x="195" y="3"/>
                  </a:cxn>
                  <a:cxn ang="0">
                    <a:pos x="192" y="1"/>
                  </a:cxn>
                  <a:cxn ang="0">
                    <a:pos x="188" y="1"/>
                  </a:cxn>
                  <a:cxn ang="0">
                    <a:pos x="186" y="3"/>
                  </a:cxn>
                  <a:cxn ang="0">
                    <a:pos x="185" y="5"/>
                  </a:cxn>
                </a:cxnLst>
                <a:rect l="0" t="0" r="r" b="b"/>
                <a:pathLst>
                  <a:path w="196" h="954">
                    <a:moveTo>
                      <a:pt x="185" y="5"/>
                    </a:moveTo>
                    <a:lnTo>
                      <a:pt x="185" y="5"/>
                    </a:lnTo>
                    <a:lnTo>
                      <a:pt x="184" y="36"/>
                    </a:lnTo>
                    <a:lnTo>
                      <a:pt x="181" y="67"/>
                    </a:lnTo>
                    <a:lnTo>
                      <a:pt x="176" y="97"/>
                    </a:lnTo>
                    <a:lnTo>
                      <a:pt x="169" y="127"/>
                    </a:lnTo>
                    <a:lnTo>
                      <a:pt x="162" y="157"/>
                    </a:lnTo>
                    <a:lnTo>
                      <a:pt x="153" y="187"/>
                    </a:lnTo>
                    <a:lnTo>
                      <a:pt x="136" y="246"/>
                    </a:lnTo>
                    <a:lnTo>
                      <a:pt x="136" y="246"/>
                    </a:lnTo>
                    <a:lnTo>
                      <a:pt x="133" y="261"/>
                    </a:lnTo>
                    <a:lnTo>
                      <a:pt x="129" y="273"/>
                    </a:lnTo>
                    <a:lnTo>
                      <a:pt x="126" y="300"/>
                    </a:lnTo>
                    <a:lnTo>
                      <a:pt x="124" y="327"/>
                    </a:lnTo>
                    <a:lnTo>
                      <a:pt x="123" y="355"/>
                    </a:lnTo>
                    <a:lnTo>
                      <a:pt x="123" y="355"/>
                    </a:lnTo>
                    <a:lnTo>
                      <a:pt x="121" y="386"/>
                    </a:lnTo>
                    <a:lnTo>
                      <a:pt x="118" y="418"/>
                    </a:lnTo>
                    <a:lnTo>
                      <a:pt x="113" y="449"/>
                    </a:lnTo>
                    <a:lnTo>
                      <a:pt x="108" y="481"/>
                    </a:lnTo>
                    <a:lnTo>
                      <a:pt x="108" y="481"/>
                    </a:lnTo>
                    <a:lnTo>
                      <a:pt x="101" y="511"/>
                    </a:lnTo>
                    <a:lnTo>
                      <a:pt x="92" y="538"/>
                    </a:lnTo>
                    <a:lnTo>
                      <a:pt x="74" y="596"/>
                    </a:lnTo>
                    <a:lnTo>
                      <a:pt x="74" y="596"/>
                    </a:lnTo>
                    <a:lnTo>
                      <a:pt x="65" y="627"/>
                    </a:lnTo>
                    <a:lnTo>
                      <a:pt x="58" y="659"/>
                    </a:lnTo>
                    <a:lnTo>
                      <a:pt x="53" y="691"/>
                    </a:lnTo>
                    <a:lnTo>
                      <a:pt x="47" y="723"/>
                    </a:lnTo>
                    <a:lnTo>
                      <a:pt x="47" y="723"/>
                    </a:lnTo>
                    <a:lnTo>
                      <a:pt x="34" y="784"/>
                    </a:lnTo>
                    <a:lnTo>
                      <a:pt x="23" y="846"/>
                    </a:lnTo>
                    <a:lnTo>
                      <a:pt x="23" y="846"/>
                    </a:lnTo>
                    <a:lnTo>
                      <a:pt x="20" y="863"/>
                    </a:lnTo>
                    <a:lnTo>
                      <a:pt x="18" y="880"/>
                    </a:lnTo>
                    <a:lnTo>
                      <a:pt x="14" y="897"/>
                    </a:lnTo>
                    <a:lnTo>
                      <a:pt x="12" y="905"/>
                    </a:lnTo>
                    <a:lnTo>
                      <a:pt x="9" y="913"/>
                    </a:lnTo>
                    <a:lnTo>
                      <a:pt x="9" y="913"/>
                    </a:lnTo>
                    <a:lnTo>
                      <a:pt x="6" y="922"/>
                    </a:lnTo>
                    <a:lnTo>
                      <a:pt x="3" y="931"/>
                    </a:lnTo>
                    <a:lnTo>
                      <a:pt x="1" y="939"/>
                    </a:lnTo>
                    <a:lnTo>
                      <a:pt x="0" y="949"/>
                    </a:lnTo>
                    <a:lnTo>
                      <a:pt x="0" y="949"/>
                    </a:lnTo>
                    <a:lnTo>
                      <a:pt x="1" y="951"/>
                    </a:lnTo>
                    <a:lnTo>
                      <a:pt x="2" y="952"/>
                    </a:lnTo>
                    <a:lnTo>
                      <a:pt x="3" y="953"/>
                    </a:lnTo>
                    <a:lnTo>
                      <a:pt x="6" y="954"/>
                    </a:lnTo>
                    <a:lnTo>
                      <a:pt x="7" y="953"/>
                    </a:lnTo>
                    <a:lnTo>
                      <a:pt x="9" y="952"/>
                    </a:lnTo>
                    <a:lnTo>
                      <a:pt x="10" y="951"/>
                    </a:lnTo>
                    <a:lnTo>
                      <a:pt x="11" y="949"/>
                    </a:lnTo>
                    <a:lnTo>
                      <a:pt x="11" y="949"/>
                    </a:lnTo>
                    <a:lnTo>
                      <a:pt x="12" y="937"/>
                    </a:lnTo>
                    <a:lnTo>
                      <a:pt x="15" y="926"/>
                    </a:lnTo>
                    <a:lnTo>
                      <a:pt x="18" y="914"/>
                    </a:lnTo>
                    <a:lnTo>
                      <a:pt x="21" y="903"/>
                    </a:lnTo>
                    <a:lnTo>
                      <a:pt x="21" y="903"/>
                    </a:lnTo>
                    <a:lnTo>
                      <a:pt x="27" y="871"/>
                    </a:lnTo>
                    <a:lnTo>
                      <a:pt x="33" y="840"/>
                    </a:lnTo>
                    <a:lnTo>
                      <a:pt x="33" y="840"/>
                    </a:lnTo>
                    <a:lnTo>
                      <a:pt x="47" y="774"/>
                    </a:lnTo>
                    <a:lnTo>
                      <a:pt x="53" y="741"/>
                    </a:lnTo>
                    <a:lnTo>
                      <a:pt x="59" y="709"/>
                    </a:lnTo>
                    <a:lnTo>
                      <a:pt x="59" y="709"/>
                    </a:lnTo>
                    <a:lnTo>
                      <a:pt x="71" y="650"/>
                    </a:lnTo>
                    <a:lnTo>
                      <a:pt x="77" y="620"/>
                    </a:lnTo>
                    <a:lnTo>
                      <a:pt x="85" y="591"/>
                    </a:lnTo>
                    <a:lnTo>
                      <a:pt x="85" y="591"/>
                    </a:lnTo>
                    <a:lnTo>
                      <a:pt x="94" y="563"/>
                    </a:lnTo>
                    <a:lnTo>
                      <a:pt x="105" y="534"/>
                    </a:lnTo>
                    <a:lnTo>
                      <a:pt x="105" y="534"/>
                    </a:lnTo>
                    <a:lnTo>
                      <a:pt x="110" y="518"/>
                    </a:lnTo>
                    <a:lnTo>
                      <a:pt x="114" y="500"/>
                    </a:lnTo>
                    <a:lnTo>
                      <a:pt x="120" y="465"/>
                    </a:lnTo>
                    <a:lnTo>
                      <a:pt x="120" y="465"/>
                    </a:lnTo>
                    <a:lnTo>
                      <a:pt x="125" y="436"/>
                    </a:lnTo>
                    <a:lnTo>
                      <a:pt x="128" y="407"/>
                    </a:lnTo>
                    <a:lnTo>
                      <a:pt x="133" y="348"/>
                    </a:lnTo>
                    <a:lnTo>
                      <a:pt x="135" y="320"/>
                    </a:lnTo>
                    <a:lnTo>
                      <a:pt x="138" y="291"/>
                    </a:lnTo>
                    <a:lnTo>
                      <a:pt x="143" y="262"/>
                    </a:lnTo>
                    <a:lnTo>
                      <a:pt x="146" y="247"/>
                    </a:lnTo>
                    <a:lnTo>
                      <a:pt x="150" y="233"/>
                    </a:lnTo>
                    <a:lnTo>
                      <a:pt x="150" y="233"/>
                    </a:lnTo>
                    <a:lnTo>
                      <a:pt x="167" y="177"/>
                    </a:lnTo>
                    <a:lnTo>
                      <a:pt x="174" y="149"/>
                    </a:lnTo>
                    <a:lnTo>
                      <a:pt x="181" y="120"/>
                    </a:lnTo>
                    <a:lnTo>
                      <a:pt x="186" y="92"/>
                    </a:lnTo>
                    <a:lnTo>
                      <a:pt x="191" y="63"/>
                    </a:lnTo>
                    <a:lnTo>
                      <a:pt x="195" y="34"/>
                    </a:lnTo>
                    <a:lnTo>
                      <a:pt x="196" y="5"/>
                    </a:lnTo>
                    <a:lnTo>
                      <a:pt x="196" y="5"/>
                    </a:lnTo>
                    <a:lnTo>
                      <a:pt x="195" y="3"/>
                    </a:lnTo>
                    <a:lnTo>
                      <a:pt x="194" y="1"/>
                    </a:lnTo>
                    <a:lnTo>
                      <a:pt x="192" y="1"/>
                    </a:lnTo>
                    <a:lnTo>
                      <a:pt x="190" y="0"/>
                    </a:lnTo>
                    <a:lnTo>
                      <a:pt x="188" y="1"/>
                    </a:lnTo>
                    <a:lnTo>
                      <a:pt x="187" y="1"/>
                    </a:lnTo>
                    <a:lnTo>
                      <a:pt x="186" y="3"/>
                    </a:lnTo>
                    <a:lnTo>
                      <a:pt x="185" y="5"/>
                    </a:lnTo>
                    <a:lnTo>
                      <a:pt x="185" y="5"/>
                    </a:lnTo>
                    <a:close/>
                  </a:path>
                </a:pathLst>
              </a:custGeom>
              <a:grpFill/>
              <a:ln w="9525">
                <a:solidFill>
                  <a:schemeClr val="accent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145" name="chenying0907 914"/>
              <p:cNvSpPr/>
              <p:nvPr/>
            </p:nvSpPr>
            <p:spPr bwMode="auto">
              <a:xfrm>
                <a:off x="3570288" y="1301750"/>
                <a:ext cx="96838" cy="488950"/>
              </a:xfrm>
              <a:custGeom>
                <a:avLst/>
                <a:gdLst/>
                <a:ahLst/>
                <a:cxnLst>
                  <a:cxn ang="0">
                    <a:pos x="175" y="5"/>
                  </a:cxn>
                  <a:cxn ang="0">
                    <a:pos x="172" y="13"/>
                  </a:cxn>
                  <a:cxn ang="0">
                    <a:pos x="163" y="30"/>
                  </a:cxn>
                  <a:cxn ang="0">
                    <a:pos x="161" y="39"/>
                  </a:cxn>
                  <a:cxn ang="0">
                    <a:pos x="161" y="62"/>
                  </a:cxn>
                  <a:cxn ang="0">
                    <a:pos x="159" y="87"/>
                  </a:cxn>
                  <a:cxn ang="0">
                    <a:pos x="149" y="148"/>
                  </a:cxn>
                  <a:cxn ang="0">
                    <a:pos x="146" y="164"/>
                  </a:cxn>
                  <a:cxn ang="0">
                    <a:pos x="138" y="193"/>
                  </a:cxn>
                  <a:cxn ang="0">
                    <a:pos x="135" y="207"/>
                  </a:cxn>
                  <a:cxn ang="0">
                    <a:pos x="128" y="268"/>
                  </a:cxn>
                  <a:cxn ang="0">
                    <a:pos x="117" y="361"/>
                  </a:cxn>
                  <a:cxn ang="0">
                    <a:pos x="106" y="422"/>
                  </a:cxn>
                  <a:cxn ang="0">
                    <a:pos x="99" y="452"/>
                  </a:cxn>
                  <a:cxn ang="0">
                    <a:pos x="72" y="538"/>
                  </a:cxn>
                  <a:cxn ang="0">
                    <a:pos x="64" y="568"/>
                  </a:cxn>
                  <a:cxn ang="0">
                    <a:pos x="50" y="630"/>
                  </a:cxn>
                  <a:cxn ang="0">
                    <a:pos x="38" y="691"/>
                  </a:cxn>
                  <a:cxn ang="0">
                    <a:pos x="15" y="809"/>
                  </a:cxn>
                  <a:cxn ang="0">
                    <a:pos x="6" y="865"/>
                  </a:cxn>
                  <a:cxn ang="0">
                    <a:pos x="1" y="906"/>
                  </a:cxn>
                  <a:cxn ang="0">
                    <a:pos x="0" y="921"/>
                  </a:cxn>
                  <a:cxn ang="0">
                    <a:pos x="2" y="924"/>
                  </a:cxn>
                  <a:cxn ang="0">
                    <a:pos x="5" y="925"/>
                  </a:cxn>
                  <a:cxn ang="0">
                    <a:pos x="8" y="924"/>
                  </a:cxn>
                  <a:cxn ang="0">
                    <a:pos x="9" y="921"/>
                  </a:cxn>
                  <a:cxn ang="0">
                    <a:pos x="10" y="906"/>
                  </a:cxn>
                  <a:cxn ang="0">
                    <a:pos x="13" y="875"/>
                  </a:cxn>
                  <a:cxn ang="0">
                    <a:pos x="16" y="862"/>
                  </a:cxn>
                  <a:cxn ang="0">
                    <a:pos x="25" y="803"/>
                  </a:cxn>
                  <a:cxn ang="0">
                    <a:pos x="31" y="774"/>
                  </a:cxn>
                  <a:cxn ang="0">
                    <a:pos x="48" y="685"/>
                  </a:cxn>
                  <a:cxn ang="0">
                    <a:pos x="62" y="623"/>
                  </a:cxn>
                  <a:cxn ang="0">
                    <a:pos x="75" y="560"/>
                  </a:cxn>
                  <a:cxn ang="0">
                    <a:pos x="83" y="531"/>
                  </a:cxn>
                  <a:cxn ang="0">
                    <a:pos x="110" y="446"/>
                  </a:cxn>
                  <a:cxn ang="0">
                    <a:pos x="117" y="417"/>
                  </a:cxn>
                  <a:cxn ang="0">
                    <a:pos x="129" y="355"/>
                  </a:cxn>
                  <a:cxn ang="0">
                    <a:pos x="138" y="262"/>
                  </a:cxn>
                  <a:cxn ang="0">
                    <a:pos x="145" y="201"/>
                  </a:cxn>
                  <a:cxn ang="0">
                    <a:pos x="148" y="186"/>
                  </a:cxn>
                  <a:cxn ang="0">
                    <a:pos x="157" y="157"/>
                  </a:cxn>
                  <a:cxn ang="0">
                    <a:pos x="161" y="143"/>
                  </a:cxn>
                  <a:cxn ang="0">
                    <a:pos x="167" y="94"/>
                  </a:cxn>
                  <a:cxn ang="0">
                    <a:pos x="169" y="70"/>
                  </a:cxn>
                  <a:cxn ang="0">
                    <a:pos x="171" y="45"/>
                  </a:cxn>
                  <a:cxn ang="0">
                    <a:pos x="172" y="36"/>
                  </a:cxn>
                  <a:cxn ang="0">
                    <a:pos x="181" y="17"/>
                  </a:cxn>
                  <a:cxn ang="0">
                    <a:pos x="185" y="7"/>
                  </a:cxn>
                  <a:cxn ang="0">
                    <a:pos x="185" y="5"/>
                  </a:cxn>
                  <a:cxn ang="0">
                    <a:pos x="180" y="1"/>
                  </a:cxn>
                  <a:cxn ang="0">
                    <a:pos x="177" y="1"/>
                  </a:cxn>
                  <a:cxn ang="0">
                    <a:pos x="175" y="5"/>
                  </a:cxn>
                </a:cxnLst>
                <a:rect l="0" t="0" r="r" b="b"/>
                <a:pathLst>
                  <a:path w="185" h="925">
                    <a:moveTo>
                      <a:pt x="175" y="5"/>
                    </a:moveTo>
                    <a:lnTo>
                      <a:pt x="175" y="5"/>
                    </a:lnTo>
                    <a:lnTo>
                      <a:pt x="174" y="9"/>
                    </a:lnTo>
                    <a:lnTo>
                      <a:pt x="172" y="13"/>
                    </a:lnTo>
                    <a:lnTo>
                      <a:pt x="168" y="22"/>
                    </a:lnTo>
                    <a:lnTo>
                      <a:pt x="163" y="30"/>
                    </a:lnTo>
                    <a:lnTo>
                      <a:pt x="162" y="35"/>
                    </a:lnTo>
                    <a:lnTo>
                      <a:pt x="161" y="39"/>
                    </a:lnTo>
                    <a:lnTo>
                      <a:pt x="161" y="39"/>
                    </a:lnTo>
                    <a:lnTo>
                      <a:pt x="161" y="62"/>
                    </a:lnTo>
                    <a:lnTo>
                      <a:pt x="159" y="87"/>
                    </a:lnTo>
                    <a:lnTo>
                      <a:pt x="159" y="87"/>
                    </a:lnTo>
                    <a:lnTo>
                      <a:pt x="155" y="118"/>
                    </a:lnTo>
                    <a:lnTo>
                      <a:pt x="149" y="148"/>
                    </a:lnTo>
                    <a:lnTo>
                      <a:pt x="149" y="148"/>
                    </a:lnTo>
                    <a:lnTo>
                      <a:pt x="146" y="164"/>
                    </a:lnTo>
                    <a:lnTo>
                      <a:pt x="142" y="178"/>
                    </a:lnTo>
                    <a:lnTo>
                      <a:pt x="138" y="193"/>
                    </a:lnTo>
                    <a:lnTo>
                      <a:pt x="135" y="207"/>
                    </a:lnTo>
                    <a:lnTo>
                      <a:pt x="135" y="207"/>
                    </a:lnTo>
                    <a:lnTo>
                      <a:pt x="131" y="238"/>
                    </a:lnTo>
                    <a:lnTo>
                      <a:pt x="128" y="268"/>
                    </a:lnTo>
                    <a:lnTo>
                      <a:pt x="122" y="330"/>
                    </a:lnTo>
                    <a:lnTo>
                      <a:pt x="117" y="361"/>
                    </a:lnTo>
                    <a:lnTo>
                      <a:pt x="112" y="392"/>
                    </a:lnTo>
                    <a:lnTo>
                      <a:pt x="106" y="422"/>
                    </a:lnTo>
                    <a:lnTo>
                      <a:pt x="99" y="452"/>
                    </a:lnTo>
                    <a:lnTo>
                      <a:pt x="99" y="452"/>
                    </a:lnTo>
                    <a:lnTo>
                      <a:pt x="80" y="510"/>
                    </a:lnTo>
                    <a:lnTo>
                      <a:pt x="72" y="538"/>
                    </a:lnTo>
                    <a:lnTo>
                      <a:pt x="64" y="568"/>
                    </a:lnTo>
                    <a:lnTo>
                      <a:pt x="64" y="568"/>
                    </a:lnTo>
                    <a:lnTo>
                      <a:pt x="56" y="599"/>
                    </a:lnTo>
                    <a:lnTo>
                      <a:pt x="50" y="630"/>
                    </a:lnTo>
                    <a:lnTo>
                      <a:pt x="38" y="691"/>
                    </a:lnTo>
                    <a:lnTo>
                      <a:pt x="38" y="691"/>
                    </a:lnTo>
                    <a:lnTo>
                      <a:pt x="25" y="750"/>
                    </a:lnTo>
                    <a:lnTo>
                      <a:pt x="15" y="809"/>
                    </a:lnTo>
                    <a:lnTo>
                      <a:pt x="15" y="809"/>
                    </a:lnTo>
                    <a:lnTo>
                      <a:pt x="6" y="865"/>
                    </a:lnTo>
                    <a:lnTo>
                      <a:pt x="2" y="893"/>
                    </a:lnTo>
                    <a:lnTo>
                      <a:pt x="1" y="906"/>
                    </a:lnTo>
                    <a:lnTo>
                      <a:pt x="0" y="921"/>
                    </a:lnTo>
                    <a:lnTo>
                      <a:pt x="0" y="921"/>
                    </a:lnTo>
                    <a:lnTo>
                      <a:pt x="1" y="923"/>
                    </a:lnTo>
                    <a:lnTo>
                      <a:pt x="2" y="924"/>
                    </a:lnTo>
                    <a:lnTo>
                      <a:pt x="3" y="925"/>
                    </a:lnTo>
                    <a:lnTo>
                      <a:pt x="5" y="925"/>
                    </a:lnTo>
                    <a:lnTo>
                      <a:pt x="7" y="925"/>
                    </a:lnTo>
                    <a:lnTo>
                      <a:pt x="8" y="924"/>
                    </a:lnTo>
                    <a:lnTo>
                      <a:pt x="9" y="923"/>
                    </a:lnTo>
                    <a:lnTo>
                      <a:pt x="9" y="921"/>
                    </a:lnTo>
                    <a:lnTo>
                      <a:pt x="9" y="921"/>
                    </a:lnTo>
                    <a:lnTo>
                      <a:pt x="10" y="906"/>
                    </a:lnTo>
                    <a:lnTo>
                      <a:pt x="11" y="891"/>
                    </a:lnTo>
                    <a:lnTo>
                      <a:pt x="13" y="875"/>
                    </a:lnTo>
                    <a:lnTo>
                      <a:pt x="16" y="862"/>
                    </a:lnTo>
                    <a:lnTo>
                      <a:pt x="16" y="862"/>
                    </a:lnTo>
                    <a:lnTo>
                      <a:pt x="21" y="833"/>
                    </a:lnTo>
                    <a:lnTo>
                      <a:pt x="25" y="803"/>
                    </a:lnTo>
                    <a:lnTo>
                      <a:pt x="25" y="803"/>
                    </a:lnTo>
                    <a:lnTo>
                      <a:pt x="31" y="774"/>
                    </a:lnTo>
                    <a:lnTo>
                      <a:pt x="37" y="744"/>
                    </a:lnTo>
                    <a:lnTo>
                      <a:pt x="48" y="685"/>
                    </a:lnTo>
                    <a:lnTo>
                      <a:pt x="48" y="685"/>
                    </a:lnTo>
                    <a:lnTo>
                      <a:pt x="62" y="623"/>
                    </a:lnTo>
                    <a:lnTo>
                      <a:pt x="68" y="592"/>
                    </a:lnTo>
                    <a:lnTo>
                      <a:pt x="75" y="560"/>
                    </a:lnTo>
                    <a:lnTo>
                      <a:pt x="75" y="560"/>
                    </a:lnTo>
                    <a:lnTo>
                      <a:pt x="83" y="531"/>
                    </a:lnTo>
                    <a:lnTo>
                      <a:pt x="93" y="503"/>
                    </a:lnTo>
                    <a:lnTo>
                      <a:pt x="110" y="446"/>
                    </a:lnTo>
                    <a:lnTo>
                      <a:pt x="110" y="446"/>
                    </a:lnTo>
                    <a:lnTo>
                      <a:pt x="117" y="417"/>
                    </a:lnTo>
                    <a:lnTo>
                      <a:pt x="124" y="386"/>
                    </a:lnTo>
                    <a:lnTo>
                      <a:pt x="129" y="355"/>
                    </a:lnTo>
                    <a:lnTo>
                      <a:pt x="132" y="324"/>
                    </a:lnTo>
                    <a:lnTo>
                      <a:pt x="138" y="262"/>
                    </a:lnTo>
                    <a:lnTo>
                      <a:pt x="141" y="231"/>
                    </a:lnTo>
                    <a:lnTo>
                      <a:pt x="145" y="201"/>
                    </a:lnTo>
                    <a:lnTo>
                      <a:pt x="145" y="201"/>
                    </a:lnTo>
                    <a:lnTo>
                      <a:pt x="148" y="186"/>
                    </a:lnTo>
                    <a:lnTo>
                      <a:pt x="153" y="172"/>
                    </a:lnTo>
                    <a:lnTo>
                      <a:pt x="157" y="157"/>
                    </a:lnTo>
                    <a:lnTo>
                      <a:pt x="161" y="143"/>
                    </a:lnTo>
                    <a:lnTo>
                      <a:pt x="161" y="143"/>
                    </a:lnTo>
                    <a:lnTo>
                      <a:pt x="164" y="119"/>
                    </a:lnTo>
                    <a:lnTo>
                      <a:pt x="167" y="94"/>
                    </a:lnTo>
                    <a:lnTo>
                      <a:pt x="167" y="94"/>
                    </a:lnTo>
                    <a:lnTo>
                      <a:pt x="169" y="70"/>
                    </a:lnTo>
                    <a:lnTo>
                      <a:pt x="171" y="45"/>
                    </a:lnTo>
                    <a:lnTo>
                      <a:pt x="171" y="45"/>
                    </a:lnTo>
                    <a:lnTo>
                      <a:pt x="171" y="40"/>
                    </a:lnTo>
                    <a:lnTo>
                      <a:pt x="172" y="36"/>
                    </a:lnTo>
                    <a:lnTo>
                      <a:pt x="177" y="26"/>
                    </a:lnTo>
                    <a:lnTo>
                      <a:pt x="181" y="17"/>
                    </a:lnTo>
                    <a:lnTo>
                      <a:pt x="183" y="12"/>
                    </a:lnTo>
                    <a:lnTo>
                      <a:pt x="185" y="7"/>
                    </a:lnTo>
                    <a:lnTo>
                      <a:pt x="185" y="7"/>
                    </a:lnTo>
                    <a:lnTo>
                      <a:pt x="185" y="5"/>
                    </a:lnTo>
                    <a:lnTo>
                      <a:pt x="183" y="4"/>
                    </a:lnTo>
                    <a:lnTo>
                      <a:pt x="180" y="1"/>
                    </a:lnTo>
                    <a:lnTo>
                      <a:pt x="179" y="0"/>
                    </a:lnTo>
                    <a:lnTo>
                      <a:pt x="177" y="1"/>
                    </a:lnTo>
                    <a:lnTo>
                      <a:pt x="176" y="3"/>
                    </a:lnTo>
                    <a:lnTo>
                      <a:pt x="175" y="5"/>
                    </a:lnTo>
                    <a:lnTo>
                      <a:pt x="175" y="5"/>
                    </a:lnTo>
                    <a:close/>
                  </a:path>
                </a:pathLst>
              </a:custGeom>
              <a:grpFill/>
              <a:ln w="9525">
                <a:solidFill>
                  <a:schemeClr val="accent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146" name="chenying0907 915"/>
              <p:cNvSpPr/>
              <p:nvPr/>
            </p:nvSpPr>
            <p:spPr bwMode="auto">
              <a:xfrm>
                <a:off x="3605213" y="1336675"/>
                <a:ext cx="98425" cy="500063"/>
              </a:xfrm>
              <a:custGeom>
                <a:avLst/>
                <a:gdLst/>
                <a:ahLst/>
                <a:cxnLst>
                  <a:cxn ang="0">
                    <a:pos x="174" y="4"/>
                  </a:cxn>
                  <a:cxn ang="0">
                    <a:pos x="173" y="62"/>
                  </a:cxn>
                  <a:cxn ang="0">
                    <a:pos x="167" y="119"/>
                  </a:cxn>
                  <a:cxn ang="0">
                    <a:pos x="157" y="179"/>
                  </a:cxn>
                  <a:cxn ang="0">
                    <a:pos x="147" y="239"/>
                  </a:cxn>
                  <a:cxn ang="0">
                    <a:pos x="136" y="302"/>
                  </a:cxn>
                  <a:cxn ang="0">
                    <a:pos x="126" y="365"/>
                  </a:cxn>
                  <a:cxn ang="0">
                    <a:pos x="118" y="428"/>
                  </a:cxn>
                  <a:cxn ang="0">
                    <a:pos x="107" y="490"/>
                  </a:cxn>
                  <a:cxn ang="0">
                    <a:pos x="101" y="519"/>
                  </a:cxn>
                  <a:cxn ang="0">
                    <a:pos x="78" y="605"/>
                  </a:cxn>
                  <a:cxn ang="0">
                    <a:pos x="47" y="719"/>
                  </a:cxn>
                  <a:cxn ang="0">
                    <a:pos x="41" y="747"/>
                  </a:cxn>
                  <a:cxn ang="0">
                    <a:pos x="32" y="806"/>
                  </a:cxn>
                  <a:cxn ang="0">
                    <a:pos x="27" y="835"/>
                  </a:cxn>
                  <a:cxn ang="0">
                    <a:pos x="20" y="859"/>
                  </a:cxn>
                  <a:cxn ang="0">
                    <a:pos x="5" y="907"/>
                  </a:cxn>
                  <a:cxn ang="0">
                    <a:pos x="0" y="931"/>
                  </a:cxn>
                  <a:cxn ang="0">
                    <a:pos x="0" y="933"/>
                  </a:cxn>
                  <a:cxn ang="0">
                    <a:pos x="0" y="939"/>
                  </a:cxn>
                  <a:cxn ang="0">
                    <a:pos x="1" y="942"/>
                  </a:cxn>
                  <a:cxn ang="0">
                    <a:pos x="4" y="943"/>
                  </a:cxn>
                  <a:cxn ang="0">
                    <a:pos x="7" y="942"/>
                  </a:cxn>
                  <a:cxn ang="0">
                    <a:pos x="9" y="939"/>
                  </a:cxn>
                  <a:cxn ang="0">
                    <a:pos x="10" y="924"/>
                  </a:cxn>
                  <a:cxn ang="0">
                    <a:pos x="16" y="897"/>
                  </a:cxn>
                  <a:cxn ang="0">
                    <a:pos x="30" y="857"/>
                  </a:cxn>
                  <a:cxn ang="0">
                    <a:pos x="37" y="829"/>
                  </a:cxn>
                  <a:cxn ang="0">
                    <a:pos x="42" y="800"/>
                  </a:cxn>
                  <a:cxn ang="0">
                    <a:pos x="52" y="741"/>
                  </a:cxn>
                  <a:cxn ang="0">
                    <a:pos x="58" y="712"/>
                  </a:cxn>
                  <a:cxn ang="0">
                    <a:pos x="90" y="595"/>
                  </a:cxn>
                  <a:cxn ang="0">
                    <a:pos x="113" y="506"/>
                  </a:cxn>
                  <a:cxn ang="0">
                    <a:pos x="120" y="476"/>
                  </a:cxn>
                  <a:cxn ang="0">
                    <a:pos x="129" y="417"/>
                  </a:cxn>
                  <a:cxn ang="0">
                    <a:pos x="136" y="359"/>
                  </a:cxn>
                  <a:cxn ang="0">
                    <a:pos x="146" y="296"/>
                  </a:cxn>
                  <a:cxn ang="0">
                    <a:pos x="158" y="233"/>
                  </a:cxn>
                  <a:cxn ang="0">
                    <a:pos x="168" y="173"/>
                  </a:cxn>
                  <a:cxn ang="0">
                    <a:pos x="178" y="113"/>
                  </a:cxn>
                  <a:cxn ang="0">
                    <a:pos x="184" y="58"/>
                  </a:cxn>
                  <a:cxn ang="0">
                    <a:pos x="185" y="4"/>
                  </a:cxn>
                  <a:cxn ang="0">
                    <a:pos x="184" y="2"/>
                  </a:cxn>
                  <a:cxn ang="0">
                    <a:pos x="182" y="0"/>
                  </a:cxn>
                  <a:cxn ang="0">
                    <a:pos x="177" y="0"/>
                  </a:cxn>
                  <a:cxn ang="0">
                    <a:pos x="175" y="2"/>
                  </a:cxn>
                  <a:cxn ang="0">
                    <a:pos x="174" y="4"/>
                  </a:cxn>
                </a:cxnLst>
                <a:rect l="0" t="0" r="r" b="b"/>
                <a:pathLst>
                  <a:path w="185" h="943">
                    <a:moveTo>
                      <a:pt x="174" y="4"/>
                    </a:moveTo>
                    <a:lnTo>
                      <a:pt x="174" y="4"/>
                    </a:lnTo>
                    <a:lnTo>
                      <a:pt x="174" y="33"/>
                    </a:lnTo>
                    <a:lnTo>
                      <a:pt x="173" y="62"/>
                    </a:lnTo>
                    <a:lnTo>
                      <a:pt x="171" y="90"/>
                    </a:lnTo>
                    <a:lnTo>
                      <a:pt x="167" y="119"/>
                    </a:lnTo>
                    <a:lnTo>
                      <a:pt x="167" y="119"/>
                    </a:lnTo>
                    <a:lnTo>
                      <a:pt x="157" y="179"/>
                    </a:lnTo>
                    <a:lnTo>
                      <a:pt x="147" y="239"/>
                    </a:lnTo>
                    <a:lnTo>
                      <a:pt x="147" y="239"/>
                    </a:lnTo>
                    <a:lnTo>
                      <a:pt x="142" y="271"/>
                    </a:lnTo>
                    <a:lnTo>
                      <a:pt x="136" y="302"/>
                    </a:lnTo>
                    <a:lnTo>
                      <a:pt x="131" y="334"/>
                    </a:lnTo>
                    <a:lnTo>
                      <a:pt x="126" y="365"/>
                    </a:lnTo>
                    <a:lnTo>
                      <a:pt x="126" y="365"/>
                    </a:lnTo>
                    <a:lnTo>
                      <a:pt x="118" y="428"/>
                    </a:lnTo>
                    <a:lnTo>
                      <a:pt x="112" y="459"/>
                    </a:lnTo>
                    <a:lnTo>
                      <a:pt x="107" y="490"/>
                    </a:lnTo>
                    <a:lnTo>
                      <a:pt x="107" y="490"/>
                    </a:lnTo>
                    <a:lnTo>
                      <a:pt x="101" y="519"/>
                    </a:lnTo>
                    <a:lnTo>
                      <a:pt x="94" y="547"/>
                    </a:lnTo>
                    <a:lnTo>
                      <a:pt x="78" y="605"/>
                    </a:lnTo>
                    <a:lnTo>
                      <a:pt x="62" y="662"/>
                    </a:lnTo>
                    <a:lnTo>
                      <a:pt x="47" y="719"/>
                    </a:lnTo>
                    <a:lnTo>
                      <a:pt x="47" y="719"/>
                    </a:lnTo>
                    <a:lnTo>
                      <a:pt x="41" y="747"/>
                    </a:lnTo>
                    <a:lnTo>
                      <a:pt x="36" y="776"/>
                    </a:lnTo>
                    <a:lnTo>
                      <a:pt x="32" y="806"/>
                    </a:lnTo>
                    <a:lnTo>
                      <a:pt x="27" y="835"/>
                    </a:lnTo>
                    <a:lnTo>
                      <a:pt x="27" y="835"/>
                    </a:lnTo>
                    <a:lnTo>
                      <a:pt x="24" y="848"/>
                    </a:lnTo>
                    <a:lnTo>
                      <a:pt x="20" y="859"/>
                    </a:lnTo>
                    <a:lnTo>
                      <a:pt x="12" y="883"/>
                    </a:lnTo>
                    <a:lnTo>
                      <a:pt x="5" y="907"/>
                    </a:lnTo>
                    <a:lnTo>
                      <a:pt x="2" y="919"/>
                    </a:lnTo>
                    <a:lnTo>
                      <a:pt x="0" y="931"/>
                    </a:lnTo>
                    <a:lnTo>
                      <a:pt x="0" y="931"/>
                    </a:lnTo>
                    <a:lnTo>
                      <a:pt x="0" y="933"/>
                    </a:lnTo>
                    <a:lnTo>
                      <a:pt x="0" y="939"/>
                    </a:lnTo>
                    <a:lnTo>
                      <a:pt x="0" y="939"/>
                    </a:lnTo>
                    <a:lnTo>
                      <a:pt x="0" y="940"/>
                    </a:lnTo>
                    <a:lnTo>
                      <a:pt x="1" y="942"/>
                    </a:lnTo>
                    <a:lnTo>
                      <a:pt x="2" y="943"/>
                    </a:lnTo>
                    <a:lnTo>
                      <a:pt x="4" y="943"/>
                    </a:lnTo>
                    <a:lnTo>
                      <a:pt x="6" y="943"/>
                    </a:lnTo>
                    <a:lnTo>
                      <a:pt x="7" y="942"/>
                    </a:lnTo>
                    <a:lnTo>
                      <a:pt x="8" y="940"/>
                    </a:lnTo>
                    <a:lnTo>
                      <a:pt x="9" y="939"/>
                    </a:lnTo>
                    <a:lnTo>
                      <a:pt x="9" y="939"/>
                    </a:lnTo>
                    <a:lnTo>
                      <a:pt x="10" y="924"/>
                    </a:lnTo>
                    <a:lnTo>
                      <a:pt x="13" y="911"/>
                    </a:lnTo>
                    <a:lnTo>
                      <a:pt x="16" y="897"/>
                    </a:lnTo>
                    <a:lnTo>
                      <a:pt x="21" y="884"/>
                    </a:lnTo>
                    <a:lnTo>
                      <a:pt x="30" y="857"/>
                    </a:lnTo>
                    <a:lnTo>
                      <a:pt x="34" y="843"/>
                    </a:lnTo>
                    <a:lnTo>
                      <a:pt x="37" y="829"/>
                    </a:lnTo>
                    <a:lnTo>
                      <a:pt x="37" y="829"/>
                    </a:lnTo>
                    <a:lnTo>
                      <a:pt x="42" y="800"/>
                    </a:lnTo>
                    <a:lnTo>
                      <a:pt x="47" y="771"/>
                    </a:lnTo>
                    <a:lnTo>
                      <a:pt x="52" y="741"/>
                    </a:lnTo>
                    <a:lnTo>
                      <a:pt x="58" y="712"/>
                    </a:lnTo>
                    <a:lnTo>
                      <a:pt x="58" y="712"/>
                    </a:lnTo>
                    <a:lnTo>
                      <a:pt x="73" y="653"/>
                    </a:lnTo>
                    <a:lnTo>
                      <a:pt x="90" y="595"/>
                    </a:lnTo>
                    <a:lnTo>
                      <a:pt x="106" y="535"/>
                    </a:lnTo>
                    <a:lnTo>
                      <a:pt x="113" y="506"/>
                    </a:lnTo>
                    <a:lnTo>
                      <a:pt x="120" y="476"/>
                    </a:lnTo>
                    <a:lnTo>
                      <a:pt x="120" y="476"/>
                    </a:lnTo>
                    <a:lnTo>
                      <a:pt x="125" y="447"/>
                    </a:lnTo>
                    <a:lnTo>
                      <a:pt x="129" y="417"/>
                    </a:lnTo>
                    <a:lnTo>
                      <a:pt x="136" y="359"/>
                    </a:lnTo>
                    <a:lnTo>
                      <a:pt x="136" y="359"/>
                    </a:lnTo>
                    <a:lnTo>
                      <a:pt x="141" y="327"/>
                    </a:lnTo>
                    <a:lnTo>
                      <a:pt x="146" y="296"/>
                    </a:lnTo>
                    <a:lnTo>
                      <a:pt x="153" y="264"/>
                    </a:lnTo>
                    <a:lnTo>
                      <a:pt x="158" y="233"/>
                    </a:lnTo>
                    <a:lnTo>
                      <a:pt x="158" y="233"/>
                    </a:lnTo>
                    <a:lnTo>
                      <a:pt x="168" y="173"/>
                    </a:lnTo>
                    <a:lnTo>
                      <a:pt x="178" y="113"/>
                    </a:lnTo>
                    <a:lnTo>
                      <a:pt x="178" y="113"/>
                    </a:lnTo>
                    <a:lnTo>
                      <a:pt x="182" y="86"/>
                    </a:lnTo>
                    <a:lnTo>
                      <a:pt x="184" y="58"/>
                    </a:lnTo>
                    <a:lnTo>
                      <a:pt x="184" y="32"/>
                    </a:lnTo>
                    <a:lnTo>
                      <a:pt x="185" y="4"/>
                    </a:lnTo>
                    <a:lnTo>
                      <a:pt x="185" y="4"/>
                    </a:lnTo>
                    <a:lnTo>
                      <a:pt x="184" y="2"/>
                    </a:lnTo>
                    <a:lnTo>
                      <a:pt x="183" y="1"/>
                    </a:lnTo>
                    <a:lnTo>
                      <a:pt x="182" y="0"/>
                    </a:lnTo>
                    <a:lnTo>
                      <a:pt x="180" y="0"/>
                    </a:lnTo>
                    <a:lnTo>
                      <a:pt x="177" y="0"/>
                    </a:lnTo>
                    <a:lnTo>
                      <a:pt x="176" y="1"/>
                    </a:lnTo>
                    <a:lnTo>
                      <a:pt x="175" y="2"/>
                    </a:lnTo>
                    <a:lnTo>
                      <a:pt x="174" y="4"/>
                    </a:lnTo>
                    <a:lnTo>
                      <a:pt x="174" y="4"/>
                    </a:lnTo>
                    <a:close/>
                  </a:path>
                </a:pathLst>
              </a:custGeom>
              <a:grpFill/>
              <a:ln w="9525">
                <a:solidFill>
                  <a:schemeClr val="accent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147" name="chenying0907 916"/>
              <p:cNvSpPr/>
              <p:nvPr/>
            </p:nvSpPr>
            <p:spPr bwMode="auto">
              <a:xfrm>
                <a:off x="3649663" y="1366838"/>
                <a:ext cx="90488" cy="492125"/>
              </a:xfrm>
              <a:custGeom>
                <a:avLst/>
                <a:gdLst/>
                <a:ahLst/>
                <a:cxnLst>
                  <a:cxn ang="0">
                    <a:pos x="162" y="5"/>
                  </a:cxn>
                  <a:cxn ang="0">
                    <a:pos x="161" y="67"/>
                  </a:cxn>
                  <a:cxn ang="0">
                    <a:pos x="155" y="128"/>
                  </a:cxn>
                  <a:cxn ang="0">
                    <a:pos x="151" y="156"/>
                  </a:cxn>
                  <a:cxn ang="0">
                    <a:pos x="141" y="214"/>
                  </a:cxn>
                  <a:cxn ang="0">
                    <a:pos x="137" y="243"/>
                  </a:cxn>
                  <a:cxn ang="0">
                    <a:pos x="123" y="335"/>
                  </a:cxn>
                  <a:cxn ang="0">
                    <a:pos x="111" y="397"/>
                  </a:cxn>
                  <a:cxn ang="0">
                    <a:pos x="97" y="457"/>
                  </a:cxn>
                  <a:cxn ang="0">
                    <a:pos x="87" y="487"/>
                  </a:cxn>
                  <a:cxn ang="0">
                    <a:pos x="69" y="543"/>
                  </a:cxn>
                  <a:cxn ang="0">
                    <a:pos x="51" y="599"/>
                  </a:cxn>
                  <a:cxn ang="0">
                    <a:pos x="48" y="614"/>
                  </a:cxn>
                  <a:cxn ang="0">
                    <a:pos x="44" y="658"/>
                  </a:cxn>
                  <a:cxn ang="0">
                    <a:pos x="40" y="702"/>
                  </a:cxn>
                  <a:cxn ang="0">
                    <a:pos x="38" y="717"/>
                  </a:cxn>
                  <a:cxn ang="0">
                    <a:pos x="23" y="796"/>
                  </a:cxn>
                  <a:cxn ang="0">
                    <a:pos x="17" y="822"/>
                  </a:cxn>
                  <a:cxn ang="0">
                    <a:pos x="12" y="846"/>
                  </a:cxn>
                  <a:cxn ang="0">
                    <a:pos x="6" y="898"/>
                  </a:cxn>
                  <a:cxn ang="0">
                    <a:pos x="0" y="924"/>
                  </a:cxn>
                  <a:cxn ang="0">
                    <a:pos x="0" y="926"/>
                  </a:cxn>
                  <a:cxn ang="0">
                    <a:pos x="3" y="928"/>
                  </a:cxn>
                  <a:cxn ang="0">
                    <a:pos x="6" y="929"/>
                  </a:cxn>
                  <a:cxn ang="0">
                    <a:pos x="9" y="928"/>
                  </a:cxn>
                  <a:cxn ang="0">
                    <a:pos x="10" y="926"/>
                  </a:cxn>
                  <a:cxn ang="0">
                    <a:pos x="14" y="902"/>
                  </a:cxn>
                  <a:cxn ang="0">
                    <a:pos x="20" y="855"/>
                  </a:cxn>
                  <a:cxn ang="0">
                    <a:pos x="25" y="831"/>
                  </a:cxn>
                  <a:cxn ang="0">
                    <a:pos x="30" y="805"/>
                  </a:cxn>
                  <a:cxn ang="0">
                    <a:pos x="45" y="727"/>
                  </a:cxn>
                  <a:cxn ang="0">
                    <a:pos x="49" y="698"/>
                  </a:cxn>
                  <a:cxn ang="0">
                    <a:pos x="54" y="640"/>
                  </a:cxn>
                  <a:cxn ang="0">
                    <a:pos x="58" y="610"/>
                  </a:cxn>
                  <a:cxn ang="0">
                    <a:pos x="66" y="580"/>
                  </a:cxn>
                  <a:cxn ang="0">
                    <a:pos x="86" y="519"/>
                  </a:cxn>
                  <a:cxn ang="0">
                    <a:pos x="97" y="490"/>
                  </a:cxn>
                  <a:cxn ang="0">
                    <a:pos x="113" y="431"/>
                  </a:cxn>
                  <a:cxn ang="0">
                    <a:pos x="126" y="372"/>
                  </a:cxn>
                  <a:cxn ang="0">
                    <a:pos x="137" y="312"/>
                  </a:cxn>
                  <a:cxn ang="0">
                    <a:pos x="145" y="252"/>
                  </a:cxn>
                  <a:cxn ang="0">
                    <a:pos x="155" y="186"/>
                  </a:cxn>
                  <a:cxn ang="0">
                    <a:pos x="166" y="121"/>
                  </a:cxn>
                  <a:cxn ang="0">
                    <a:pos x="169" y="92"/>
                  </a:cxn>
                  <a:cxn ang="0">
                    <a:pos x="171" y="34"/>
                  </a:cxn>
                  <a:cxn ang="0">
                    <a:pos x="171" y="5"/>
                  </a:cxn>
                  <a:cxn ang="0">
                    <a:pos x="170" y="1"/>
                  </a:cxn>
                  <a:cxn ang="0">
                    <a:pos x="167" y="0"/>
                  </a:cxn>
                  <a:cxn ang="0">
                    <a:pos x="164" y="1"/>
                  </a:cxn>
                  <a:cxn ang="0">
                    <a:pos x="162" y="5"/>
                  </a:cxn>
                </a:cxnLst>
                <a:rect l="0" t="0" r="r" b="b"/>
                <a:pathLst>
                  <a:path w="171" h="929">
                    <a:moveTo>
                      <a:pt x="162" y="5"/>
                    </a:moveTo>
                    <a:lnTo>
                      <a:pt x="162" y="5"/>
                    </a:lnTo>
                    <a:lnTo>
                      <a:pt x="162" y="36"/>
                    </a:lnTo>
                    <a:lnTo>
                      <a:pt x="161" y="67"/>
                    </a:lnTo>
                    <a:lnTo>
                      <a:pt x="160" y="97"/>
                    </a:lnTo>
                    <a:lnTo>
                      <a:pt x="155" y="128"/>
                    </a:lnTo>
                    <a:lnTo>
                      <a:pt x="155" y="128"/>
                    </a:lnTo>
                    <a:lnTo>
                      <a:pt x="151" y="156"/>
                    </a:lnTo>
                    <a:lnTo>
                      <a:pt x="146" y="185"/>
                    </a:lnTo>
                    <a:lnTo>
                      <a:pt x="141" y="214"/>
                    </a:lnTo>
                    <a:lnTo>
                      <a:pt x="137" y="243"/>
                    </a:lnTo>
                    <a:lnTo>
                      <a:pt x="137" y="243"/>
                    </a:lnTo>
                    <a:lnTo>
                      <a:pt x="129" y="305"/>
                    </a:lnTo>
                    <a:lnTo>
                      <a:pt x="123" y="335"/>
                    </a:lnTo>
                    <a:lnTo>
                      <a:pt x="117" y="366"/>
                    </a:lnTo>
                    <a:lnTo>
                      <a:pt x="111" y="397"/>
                    </a:lnTo>
                    <a:lnTo>
                      <a:pt x="104" y="427"/>
                    </a:lnTo>
                    <a:lnTo>
                      <a:pt x="97" y="457"/>
                    </a:lnTo>
                    <a:lnTo>
                      <a:pt x="87" y="487"/>
                    </a:lnTo>
                    <a:lnTo>
                      <a:pt x="87" y="487"/>
                    </a:lnTo>
                    <a:lnTo>
                      <a:pt x="78" y="515"/>
                    </a:lnTo>
                    <a:lnTo>
                      <a:pt x="69" y="543"/>
                    </a:lnTo>
                    <a:lnTo>
                      <a:pt x="59" y="572"/>
                    </a:lnTo>
                    <a:lnTo>
                      <a:pt x="51" y="599"/>
                    </a:lnTo>
                    <a:lnTo>
                      <a:pt x="51" y="599"/>
                    </a:lnTo>
                    <a:lnTo>
                      <a:pt x="48" y="614"/>
                    </a:lnTo>
                    <a:lnTo>
                      <a:pt x="46" y="628"/>
                    </a:lnTo>
                    <a:lnTo>
                      <a:pt x="44" y="658"/>
                    </a:lnTo>
                    <a:lnTo>
                      <a:pt x="42" y="687"/>
                    </a:lnTo>
                    <a:lnTo>
                      <a:pt x="40" y="702"/>
                    </a:lnTo>
                    <a:lnTo>
                      <a:pt x="38" y="717"/>
                    </a:lnTo>
                    <a:lnTo>
                      <a:pt x="38" y="717"/>
                    </a:lnTo>
                    <a:lnTo>
                      <a:pt x="28" y="769"/>
                    </a:lnTo>
                    <a:lnTo>
                      <a:pt x="23" y="796"/>
                    </a:lnTo>
                    <a:lnTo>
                      <a:pt x="17" y="822"/>
                    </a:lnTo>
                    <a:lnTo>
                      <a:pt x="17" y="822"/>
                    </a:lnTo>
                    <a:lnTo>
                      <a:pt x="15" y="834"/>
                    </a:lnTo>
                    <a:lnTo>
                      <a:pt x="12" y="846"/>
                    </a:lnTo>
                    <a:lnTo>
                      <a:pt x="9" y="872"/>
                    </a:lnTo>
                    <a:lnTo>
                      <a:pt x="6" y="898"/>
                    </a:lnTo>
                    <a:lnTo>
                      <a:pt x="4" y="910"/>
                    </a:lnTo>
                    <a:lnTo>
                      <a:pt x="0" y="924"/>
                    </a:lnTo>
                    <a:lnTo>
                      <a:pt x="0" y="924"/>
                    </a:lnTo>
                    <a:lnTo>
                      <a:pt x="0" y="926"/>
                    </a:lnTo>
                    <a:lnTo>
                      <a:pt x="2" y="927"/>
                    </a:lnTo>
                    <a:lnTo>
                      <a:pt x="3" y="928"/>
                    </a:lnTo>
                    <a:lnTo>
                      <a:pt x="5" y="929"/>
                    </a:lnTo>
                    <a:lnTo>
                      <a:pt x="6" y="929"/>
                    </a:lnTo>
                    <a:lnTo>
                      <a:pt x="8" y="929"/>
                    </a:lnTo>
                    <a:lnTo>
                      <a:pt x="9" y="928"/>
                    </a:lnTo>
                    <a:lnTo>
                      <a:pt x="10" y="926"/>
                    </a:lnTo>
                    <a:lnTo>
                      <a:pt x="10" y="926"/>
                    </a:lnTo>
                    <a:lnTo>
                      <a:pt x="13" y="915"/>
                    </a:lnTo>
                    <a:lnTo>
                      <a:pt x="14" y="902"/>
                    </a:lnTo>
                    <a:lnTo>
                      <a:pt x="17" y="878"/>
                    </a:lnTo>
                    <a:lnTo>
                      <a:pt x="20" y="855"/>
                    </a:lnTo>
                    <a:lnTo>
                      <a:pt x="22" y="842"/>
                    </a:lnTo>
                    <a:lnTo>
                      <a:pt x="25" y="831"/>
                    </a:lnTo>
                    <a:lnTo>
                      <a:pt x="25" y="831"/>
                    </a:lnTo>
                    <a:lnTo>
                      <a:pt x="30" y="805"/>
                    </a:lnTo>
                    <a:lnTo>
                      <a:pt x="36" y="778"/>
                    </a:lnTo>
                    <a:lnTo>
                      <a:pt x="45" y="727"/>
                    </a:lnTo>
                    <a:lnTo>
                      <a:pt x="45" y="727"/>
                    </a:lnTo>
                    <a:lnTo>
                      <a:pt x="49" y="698"/>
                    </a:lnTo>
                    <a:lnTo>
                      <a:pt x="52" y="669"/>
                    </a:lnTo>
                    <a:lnTo>
                      <a:pt x="54" y="640"/>
                    </a:lnTo>
                    <a:lnTo>
                      <a:pt x="58" y="610"/>
                    </a:lnTo>
                    <a:lnTo>
                      <a:pt x="58" y="610"/>
                    </a:lnTo>
                    <a:lnTo>
                      <a:pt x="61" y="595"/>
                    </a:lnTo>
                    <a:lnTo>
                      <a:pt x="66" y="580"/>
                    </a:lnTo>
                    <a:lnTo>
                      <a:pt x="76" y="550"/>
                    </a:lnTo>
                    <a:lnTo>
                      <a:pt x="86" y="519"/>
                    </a:lnTo>
                    <a:lnTo>
                      <a:pt x="97" y="490"/>
                    </a:lnTo>
                    <a:lnTo>
                      <a:pt x="97" y="490"/>
                    </a:lnTo>
                    <a:lnTo>
                      <a:pt x="106" y="461"/>
                    </a:lnTo>
                    <a:lnTo>
                      <a:pt x="113" y="431"/>
                    </a:lnTo>
                    <a:lnTo>
                      <a:pt x="120" y="402"/>
                    </a:lnTo>
                    <a:lnTo>
                      <a:pt x="126" y="372"/>
                    </a:lnTo>
                    <a:lnTo>
                      <a:pt x="132" y="342"/>
                    </a:lnTo>
                    <a:lnTo>
                      <a:pt x="137" y="312"/>
                    </a:lnTo>
                    <a:lnTo>
                      <a:pt x="145" y="252"/>
                    </a:lnTo>
                    <a:lnTo>
                      <a:pt x="145" y="252"/>
                    </a:lnTo>
                    <a:lnTo>
                      <a:pt x="149" y="219"/>
                    </a:lnTo>
                    <a:lnTo>
                      <a:pt x="155" y="186"/>
                    </a:lnTo>
                    <a:lnTo>
                      <a:pt x="161" y="154"/>
                    </a:lnTo>
                    <a:lnTo>
                      <a:pt x="166" y="121"/>
                    </a:lnTo>
                    <a:lnTo>
                      <a:pt x="166" y="121"/>
                    </a:lnTo>
                    <a:lnTo>
                      <a:pt x="169" y="92"/>
                    </a:lnTo>
                    <a:lnTo>
                      <a:pt x="171" y="63"/>
                    </a:lnTo>
                    <a:lnTo>
                      <a:pt x="171" y="34"/>
                    </a:lnTo>
                    <a:lnTo>
                      <a:pt x="171" y="5"/>
                    </a:lnTo>
                    <a:lnTo>
                      <a:pt x="171" y="5"/>
                    </a:lnTo>
                    <a:lnTo>
                      <a:pt x="171" y="2"/>
                    </a:lnTo>
                    <a:lnTo>
                      <a:pt x="170" y="1"/>
                    </a:lnTo>
                    <a:lnTo>
                      <a:pt x="168" y="0"/>
                    </a:lnTo>
                    <a:lnTo>
                      <a:pt x="167" y="0"/>
                    </a:lnTo>
                    <a:lnTo>
                      <a:pt x="165" y="0"/>
                    </a:lnTo>
                    <a:lnTo>
                      <a:pt x="164" y="1"/>
                    </a:lnTo>
                    <a:lnTo>
                      <a:pt x="163" y="2"/>
                    </a:lnTo>
                    <a:lnTo>
                      <a:pt x="162" y="5"/>
                    </a:lnTo>
                    <a:lnTo>
                      <a:pt x="162" y="5"/>
                    </a:lnTo>
                    <a:close/>
                  </a:path>
                </a:pathLst>
              </a:custGeom>
              <a:grpFill/>
              <a:ln w="9525">
                <a:solidFill>
                  <a:schemeClr val="accent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148" name="chenying0907 917"/>
              <p:cNvSpPr/>
              <p:nvPr/>
            </p:nvSpPr>
            <p:spPr bwMode="auto">
              <a:xfrm>
                <a:off x="3692525" y="1401763"/>
                <a:ext cx="90488" cy="436563"/>
              </a:xfrm>
              <a:custGeom>
                <a:avLst/>
                <a:gdLst/>
                <a:ahLst/>
                <a:cxnLst>
                  <a:cxn ang="0">
                    <a:pos x="161" y="5"/>
                  </a:cxn>
                  <a:cxn ang="0">
                    <a:pos x="157" y="61"/>
                  </a:cxn>
                  <a:cxn ang="0">
                    <a:pos x="148" y="118"/>
                  </a:cxn>
                  <a:cxn ang="0">
                    <a:pos x="143" y="143"/>
                  </a:cxn>
                  <a:cxn ang="0">
                    <a:pos x="130" y="192"/>
                  </a:cxn>
                  <a:cxn ang="0">
                    <a:pos x="126" y="216"/>
                  </a:cxn>
                  <a:cxn ang="0">
                    <a:pos x="124" y="236"/>
                  </a:cxn>
                  <a:cxn ang="0">
                    <a:pos x="124" y="257"/>
                  </a:cxn>
                  <a:cxn ang="0">
                    <a:pos x="120" y="285"/>
                  </a:cxn>
                  <a:cxn ang="0">
                    <a:pos x="115" y="314"/>
                  </a:cxn>
                  <a:cxn ang="0">
                    <a:pos x="97" y="395"/>
                  </a:cxn>
                  <a:cxn ang="0">
                    <a:pos x="93" y="422"/>
                  </a:cxn>
                  <a:cxn ang="0">
                    <a:pos x="88" y="472"/>
                  </a:cxn>
                  <a:cxn ang="0">
                    <a:pos x="82" y="520"/>
                  </a:cxn>
                  <a:cxn ang="0">
                    <a:pos x="74" y="547"/>
                  </a:cxn>
                  <a:cxn ang="0">
                    <a:pos x="56" y="599"/>
                  </a:cxn>
                  <a:cxn ang="0">
                    <a:pos x="47" y="624"/>
                  </a:cxn>
                  <a:cxn ang="0">
                    <a:pos x="24" y="696"/>
                  </a:cxn>
                  <a:cxn ang="0">
                    <a:pos x="10" y="745"/>
                  </a:cxn>
                  <a:cxn ang="0">
                    <a:pos x="2" y="795"/>
                  </a:cxn>
                  <a:cxn ang="0">
                    <a:pos x="0" y="820"/>
                  </a:cxn>
                  <a:cxn ang="0">
                    <a:pos x="2" y="823"/>
                  </a:cxn>
                  <a:cxn ang="0">
                    <a:pos x="5" y="825"/>
                  </a:cxn>
                  <a:cxn ang="0">
                    <a:pos x="8" y="823"/>
                  </a:cxn>
                  <a:cxn ang="0">
                    <a:pos x="9" y="820"/>
                  </a:cxn>
                  <a:cxn ang="0">
                    <a:pos x="11" y="794"/>
                  </a:cxn>
                  <a:cxn ang="0">
                    <a:pos x="21" y="743"/>
                  </a:cxn>
                  <a:cxn ang="0">
                    <a:pos x="34" y="693"/>
                  </a:cxn>
                  <a:cxn ang="0">
                    <a:pos x="58" y="618"/>
                  </a:cxn>
                  <a:cxn ang="0">
                    <a:pos x="66" y="594"/>
                  </a:cxn>
                  <a:cxn ang="0">
                    <a:pos x="84" y="547"/>
                  </a:cxn>
                  <a:cxn ang="0">
                    <a:pos x="90" y="522"/>
                  </a:cxn>
                  <a:cxn ang="0">
                    <a:pos x="95" y="496"/>
                  </a:cxn>
                  <a:cxn ang="0">
                    <a:pos x="100" y="443"/>
                  </a:cxn>
                  <a:cxn ang="0">
                    <a:pos x="103" y="416"/>
                  </a:cxn>
                  <a:cxn ang="0">
                    <a:pos x="113" y="366"/>
                  </a:cxn>
                  <a:cxn ang="0">
                    <a:pos x="123" y="316"/>
                  </a:cxn>
                  <a:cxn ang="0">
                    <a:pos x="133" y="266"/>
                  </a:cxn>
                  <a:cxn ang="0">
                    <a:pos x="134" y="253"/>
                  </a:cxn>
                  <a:cxn ang="0">
                    <a:pos x="134" y="226"/>
                  </a:cxn>
                  <a:cxn ang="0">
                    <a:pos x="136" y="212"/>
                  </a:cxn>
                  <a:cxn ang="0">
                    <a:pos x="147" y="162"/>
                  </a:cxn>
                  <a:cxn ang="0">
                    <a:pos x="159" y="112"/>
                  </a:cxn>
                  <a:cxn ang="0">
                    <a:pos x="163" y="85"/>
                  </a:cxn>
                  <a:cxn ang="0">
                    <a:pos x="169" y="32"/>
                  </a:cxn>
                  <a:cxn ang="0">
                    <a:pos x="170" y="5"/>
                  </a:cxn>
                  <a:cxn ang="0">
                    <a:pos x="169" y="1"/>
                  </a:cxn>
                  <a:cxn ang="0">
                    <a:pos x="166" y="0"/>
                  </a:cxn>
                  <a:cxn ang="0">
                    <a:pos x="163" y="1"/>
                  </a:cxn>
                  <a:cxn ang="0">
                    <a:pos x="161" y="5"/>
                  </a:cxn>
                </a:cxnLst>
                <a:rect l="0" t="0" r="r" b="b"/>
                <a:pathLst>
                  <a:path w="170" h="825">
                    <a:moveTo>
                      <a:pt x="161" y="5"/>
                    </a:moveTo>
                    <a:lnTo>
                      <a:pt x="161" y="5"/>
                    </a:lnTo>
                    <a:lnTo>
                      <a:pt x="160" y="34"/>
                    </a:lnTo>
                    <a:lnTo>
                      <a:pt x="157" y="61"/>
                    </a:lnTo>
                    <a:lnTo>
                      <a:pt x="153" y="90"/>
                    </a:lnTo>
                    <a:lnTo>
                      <a:pt x="148" y="118"/>
                    </a:lnTo>
                    <a:lnTo>
                      <a:pt x="148" y="118"/>
                    </a:lnTo>
                    <a:lnTo>
                      <a:pt x="143" y="143"/>
                    </a:lnTo>
                    <a:lnTo>
                      <a:pt x="136" y="168"/>
                    </a:lnTo>
                    <a:lnTo>
                      <a:pt x="130" y="192"/>
                    </a:lnTo>
                    <a:lnTo>
                      <a:pt x="126" y="216"/>
                    </a:lnTo>
                    <a:lnTo>
                      <a:pt x="126" y="216"/>
                    </a:lnTo>
                    <a:lnTo>
                      <a:pt x="124" y="227"/>
                    </a:lnTo>
                    <a:lnTo>
                      <a:pt x="124" y="236"/>
                    </a:lnTo>
                    <a:lnTo>
                      <a:pt x="124" y="257"/>
                    </a:lnTo>
                    <a:lnTo>
                      <a:pt x="124" y="257"/>
                    </a:lnTo>
                    <a:lnTo>
                      <a:pt x="123" y="271"/>
                    </a:lnTo>
                    <a:lnTo>
                      <a:pt x="120" y="285"/>
                    </a:lnTo>
                    <a:lnTo>
                      <a:pt x="115" y="314"/>
                    </a:lnTo>
                    <a:lnTo>
                      <a:pt x="115" y="314"/>
                    </a:lnTo>
                    <a:lnTo>
                      <a:pt x="102" y="367"/>
                    </a:lnTo>
                    <a:lnTo>
                      <a:pt x="97" y="395"/>
                    </a:lnTo>
                    <a:lnTo>
                      <a:pt x="93" y="422"/>
                    </a:lnTo>
                    <a:lnTo>
                      <a:pt x="93" y="422"/>
                    </a:lnTo>
                    <a:lnTo>
                      <a:pt x="91" y="447"/>
                    </a:lnTo>
                    <a:lnTo>
                      <a:pt x="88" y="472"/>
                    </a:lnTo>
                    <a:lnTo>
                      <a:pt x="86" y="495"/>
                    </a:lnTo>
                    <a:lnTo>
                      <a:pt x="82" y="520"/>
                    </a:lnTo>
                    <a:lnTo>
                      <a:pt x="82" y="520"/>
                    </a:lnTo>
                    <a:lnTo>
                      <a:pt x="74" y="547"/>
                    </a:lnTo>
                    <a:lnTo>
                      <a:pt x="65" y="573"/>
                    </a:lnTo>
                    <a:lnTo>
                      <a:pt x="56" y="599"/>
                    </a:lnTo>
                    <a:lnTo>
                      <a:pt x="47" y="624"/>
                    </a:lnTo>
                    <a:lnTo>
                      <a:pt x="47" y="624"/>
                    </a:lnTo>
                    <a:lnTo>
                      <a:pt x="31" y="672"/>
                    </a:lnTo>
                    <a:lnTo>
                      <a:pt x="24" y="696"/>
                    </a:lnTo>
                    <a:lnTo>
                      <a:pt x="17" y="720"/>
                    </a:lnTo>
                    <a:lnTo>
                      <a:pt x="10" y="745"/>
                    </a:lnTo>
                    <a:lnTo>
                      <a:pt x="5" y="770"/>
                    </a:lnTo>
                    <a:lnTo>
                      <a:pt x="2" y="795"/>
                    </a:lnTo>
                    <a:lnTo>
                      <a:pt x="0" y="820"/>
                    </a:lnTo>
                    <a:lnTo>
                      <a:pt x="0" y="820"/>
                    </a:lnTo>
                    <a:lnTo>
                      <a:pt x="1" y="822"/>
                    </a:lnTo>
                    <a:lnTo>
                      <a:pt x="2" y="823"/>
                    </a:lnTo>
                    <a:lnTo>
                      <a:pt x="3" y="824"/>
                    </a:lnTo>
                    <a:lnTo>
                      <a:pt x="5" y="825"/>
                    </a:lnTo>
                    <a:lnTo>
                      <a:pt x="6" y="824"/>
                    </a:lnTo>
                    <a:lnTo>
                      <a:pt x="8" y="823"/>
                    </a:lnTo>
                    <a:lnTo>
                      <a:pt x="9" y="822"/>
                    </a:lnTo>
                    <a:lnTo>
                      <a:pt x="9" y="820"/>
                    </a:lnTo>
                    <a:lnTo>
                      <a:pt x="9" y="820"/>
                    </a:lnTo>
                    <a:lnTo>
                      <a:pt x="11" y="794"/>
                    </a:lnTo>
                    <a:lnTo>
                      <a:pt x="15" y="769"/>
                    </a:lnTo>
                    <a:lnTo>
                      <a:pt x="21" y="743"/>
                    </a:lnTo>
                    <a:lnTo>
                      <a:pt x="27" y="717"/>
                    </a:lnTo>
                    <a:lnTo>
                      <a:pt x="34" y="693"/>
                    </a:lnTo>
                    <a:lnTo>
                      <a:pt x="42" y="668"/>
                    </a:lnTo>
                    <a:lnTo>
                      <a:pt x="58" y="618"/>
                    </a:lnTo>
                    <a:lnTo>
                      <a:pt x="58" y="618"/>
                    </a:lnTo>
                    <a:lnTo>
                      <a:pt x="66" y="594"/>
                    </a:lnTo>
                    <a:lnTo>
                      <a:pt x="75" y="571"/>
                    </a:lnTo>
                    <a:lnTo>
                      <a:pt x="84" y="547"/>
                    </a:lnTo>
                    <a:lnTo>
                      <a:pt x="90" y="522"/>
                    </a:lnTo>
                    <a:lnTo>
                      <a:pt x="90" y="522"/>
                    </a:lnTo>
                    <a:lnTo>
                      <a:pt x="93" y="510"/>
                    </a:lnTo>
                    <a:lnTo>
                      <a:pt x="95" y="496"/>
                    </a:lnTo>
                    <a:lnTo>
                      <a:pt x="98" y="469"/>
                    </a:lnTo>
                    <a:lnTo>
                      <a:pt x="100" y="443"/>
                    </a:lnTo>
                    <a:lnTo>
                      <a:pt x="103" y="416"/>
                    </a:lnTo>
                    <a:lnTo>
                      <a:pt x="103" y="416"/>
                    </a:lnTo>
                    <a:lnTo>
                      <a:pt x="107" y="391"/>
                    </a:lnTo>
                    <a:lnTo>
                      <a:pt x="113" y="366"/>
                    </a:lnTo>
                    <a:lnTo>
                      <a:pt x="123" y="316"/>
                    </a:lnTo>
                    <a:lnTo>
                      <a:pt x="123" y="316"/>
                    </a:lnTo>
                    <a:lnTo>
                      <a:pt x="128" y="291"/>
                    </a:lnTo>
                    <a:lnTo>
                      <a:pt x="133" y="266"/>
                    </a:lnTo>
                    <a:lnTo>
                      <a:pt x="133" y="266"/>
                    </a:lnTo>
                    <a:lnTo>
                      <a:pt x="134" y="253"/>
                    </a:lnTo>
                    <a:lnTo>
                      <a:pt x="134" y="239"/>
                    </a:lnTo>
                    <a:lnTo>
                      <a:pt x="134" y="226"/>
                    </a:lnTo>
                    <a:lnTo>
                      <a:pt x="136" y="212"/>
                    </a:lnTo>
                    <a:lnTo>
                      <a:pt x="136" y="212"/>
                    </a:lnTo>
                    <a:lnTo>
                      <a:pt x="141" y="186"/>
                    </a:lnTo>
                    <a:lnTo>
                      <a:pt x="147" y="162"/>
                    </a:lnTo>
                    <a:lnTo>
                      <a:pt x="153" y="137"/>
                    </a:lnTo>
                    <a:lnTo>
                      <a:pt x="159" y="112"/>
                    </a:lnTo>
                    <a:lnTo>
                      <a:pt x="159" y="112"/>
                    </a:lnTo>
                    <a:lnTo>
                      <a:pt x="163" y="85"/>
                    </a:lnTo>
                    <a:lnTo>
                      <a:pt x="167" y="58"/>
                    </a:lnTo>
                    <a:lnTo>
                      <a:pt x="169" y="32"/>
                    </a:lnTo>
                    <a:lnTo>
                      <a:pt x="170" y="5"/>
                    </a:lnTo>
                    <a:lnTo>
                      <a:pt x="170" y="5"/>
                    </a:lnTo>
                    <a:lnTo>
                      <a:pt x="170" y="3"/>
                    </a:lnTo>
                    <a:lnTo>
                      <a:pt x="169" y="1"/>
                    </a:lnTo>
                    <a:lnTo>
                      <a:pt x="168" y="0"/>
                    </a:lnTo>
                    <a:lnTo>
                      <a:pt x="166" y="0"/>
                    </a:lnTo>
                    <a:lnTo>
                      <a:pt x="164" y="0"/>
                    </a:lnTo>
                    <a:lnTo>
                      <a:pt x="163" y="1"/>
                    </a:lnTo>
                    <a:lnTo>
                      <a:pt x="162" y="3"/>
                    </a:lnTo>
                    <a:lnTo>
                      <a:pt x="161" y="5"/>
                    </a:lnTo>
                    <a:lnTo>
                      <a:pt x="161" y="5"/>
                    </a:lnTo>
                    <a:close/>
                  </a:path>
                </a:pathLst>
              </a:custGeom>
              <a:grpFill/>
              <a:ln w="9525">
                <a:solidFill>
                  <a:schemeClr val="accent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149" name="chenying0907 918"/>
              <p:cNvSpPr/>
              <p:nvPr/>
            </p:nvSpPr>
            <p:spPr bwMode="auto">
              <a:xfrm>
                <a:off x="3751263" y="1443038"/>
                <a:ext cx="66675" cy="360363"/>
              </a:xfrm>
              <a:custGeom>
                <a:avLst/>
                <a:gdLst/>
                <a:ahLst/>
                <a:cxnLst>
                  <a:cxn ang="0">
                    <a:pos x="117" y="4"/>
                  </a:cxn>
                  <a:cxn ang="0">
                    <a:pos x="116" y="50"/>
                  </a:cxn>
                  <a:cxn ang="0">
                    <a:pos x="108" y="139"/>
                  </a:cxn>
                  <a:cxn ang="0">
                    <a:pos x="94" y="228"/>
                  </a:cxn>
                  <a:cxn ang="0">
                    <a:pos x="68" y="361"/>
                  </a:cxn>
                  <a:cxn ang="0">
                    <a:pos x="63" y="383"/>
                  </a:cxn>
                  <a:cxn ang="0">
                    <a:pos x="57" y="404"/>
                  </a:cxn>
                  <a:cxn ang="0">
                    <a:pos x="48" y="432"/>
                  </a:cxn>
                  <a:cxn ang="0">
                    <a:pos x="47" y="440"/>
                  </a:cxn>
                  <a:cxn ang="0">
                    <a:pos x="44" y="482"/>
                  </a:cxn>
                  <a:cxn ang="0">
                    <a:pos x="38" y="523"/>
                  </a:cxn>
                  <a:cxn ang="0">
                    <a:pos x="32" y="542"/>
                  </a:cxn>
                  <a:cxn ang="0">
                    <a:pos x="10" y="598"/>
                  </a:cxn>
                  <a:cxn ang="0">
                    <a:pos x="7" y="608"/>
                  </a:cxn>
                  <a:cxn ang="0">
                    <a:pos x="2" y="637"/>
                  </a:cxn>
                  <a:cxn ang="0">
                    <a:pos x="0" y="678"/>
                  </a:cxn>
                  <a:cxn ang="0">
                    <a:pos x="0" y="680"/>
                  </a:cxn>
                  <a:cxn ang="0">
                    <a:pos x="3" y="682"/>
                  </a:cxn>
                  <a:cxn ang="0">
                    <a:pos x="6" y="682"/>
                  </a:cxn>
                  <a:cxn ang="0">
                    <a:pos x="9" y="680"/>
                  </a:cxn>
                  <a:cxn ang="0">
                    <a:pos x="9" y="678"/>
                  </a:cxn>
                  <a:cxn ang="0">
                    <a:pos x="12" y="635"/>
                  </a:cxn>
                  <a:cxn ang="0">
                    <a:pos x="22" y="594"/>
                  </a:cxn>
                  <a:cxn ang="0">
                    <a:pos x="36" y="556"/>
                  </a:cxn>
                  <a:cxn ang="0">
                    <a:pos x="48" y="517"/>
                  </a:cxn>
                  <a:cxn ang="0">
                    <a:pos x="51" y="501"/>
                  </a:cxn>
                  <a:cxn ang="0">
                    <a:pos x="56" y="448"/>
                  </a:cxn>
                  <a:cxn ang="0">
                    <a:pos x="57" y="436"/>
                  </a:cxn>
                  <a:cxn ang="0">
                    <a:pos x="67" y="398"/>
                  </a:cxn>
                  <a:cxn ang="0">
                    <a:pos x="77" y="359"/>
                  </a:cxn>
                  <a:cxn ang="0">
                    <a:pos x="80" y="347"/>
                  </a:cxn>
                  <a:cxn ang="0">
                    <a:pos x="96" y="262"/>
                  </a:cxn>
                  <a:cxn ang="0">
                    <a:pos x="112" y="178"/>
                  </a:cxn>
                  <a:cxn ang="0">
                    <a:pos x="119" y="134"/>
                  </a:cxn>
                  <a:cxn ang="0">
                    <a:pos x="127" y="48"/>
                  </a:cxn>
                  <a:cxn ang="0">
                    <a:pos x="128" y="4"/>
                  </a:cxn>
                  <a:cxn ang="0">
                    <a:pos x="126" y="1"/>
                  </a:cxn>
                  <a:cxn ang="0">
                    <a:pos x="122" y="0"/>
                  </a:cxn>
                  <a:cxn ang="0">
                    <a:pos x="119" y="1"/>
                  </a:cxn>
                  <a:cxn ang="0">
                    <a:pos x="117" y="4"/>
                  </a:cxn>
                </a:cxnLst>
                <a:rect l="0" t="0" r="r" b="b"/>
                <a:pathLst>
                  <a:path w="128" h="682">
                    <a:moveTo>
                      <a:pt x="117" y="4"/>
                    </a:moveTo>
                    <a:lnTo>
                      <a:pt x="117" y="4"/>
                    </a:lnTo>
                    <a:lnTo>
                      <a:pt x="117" y="27"/>
                    </a:lnTo>
                    <a:lnTo>
                      <a:pt x="116" y="50"/>
                    </a:lnTo>
                    <a:lnTo>
                      <a:pt x="113" y="95"/>
                    </a:lnTo>
                    <a:lnTo>
                      <a:pt x="108" y="139"/>
                    </a:lnTo>
                    <a:lnTo>
                      <a:pt x="101" y="184"/>
                    </a:lnTo>
                    <a:lnTo>
                      <a:pt x="94" y="228"/>
                    </a:lnTo>
                    <a:lnTo>
                      <a:pt x="84" y="273"/>
                    </a:lnTo>
                    <a:lnTo>
                      <a:pt x="68" y="361"/>
                    </a:lnTo>
                    <a:lnTo>
                      <a:pt x="68" y="361"/>
                    </a:lnTo>
                    <a:lnTo>
                      <a:pt x="63" y="383"/>
                    </a:lnTo>
                    <a:lnTo>
                      <a:pt x="57" y="404"/>
                    </a:lnTo>
                    <a:lnTo>
                      <a:pt x="57" y="404"/>
                    </a:lnTo>
                    <a:lnTo>
                      <a:pt x="51" y="422"/>
                    </a:lnTo>
                    <a:lnTo>
                      <a:pt x="48" y="432"/>
                    </a:lnTo>
                    <a:lnTo>
                      <a:pt x="47" y="440"/>
                    </a:lnTo>
                    <a:lnTo>
                      <a:pt x="47" y="440"/>
                    </a:lnTo>
                    <a:lnTo>
                      <a:pt x="46" y="461"/>
                    </a:lnTo>
                    <a:lnTo>
                      <a:pt x="44" y="482"/>
                    </a:lnTo>
                    <a:lnTo>
                      <a:pt x="41" y="503"/>
                    </a:lnTo>
                    <a:lnTo>
                      <a:pt x="38" y="523"/>
                    </a:lnTo>
                    <a:lnTo>
                      <a:pt x="38" y="523"/>
                    </a:lnTo>
                    <a:lnTo>
                      <a:pt x="32" y="542"/>
                    </a:lnTo>
                    <a:lnTo>
                      <a:pt x="24" y="561"/>
                    </a:lnTo>
                    <a:lnTo>
                      <a:pt x="10" y="598"/>
                    </a:lnTo>
                    <a:lnTo>
                      <a:pt x="10" y="598"/>
                    </a:lnTo>
                    <a:lnTo>
                      <a:pt x="7" y="608"/>
                    </a:lnTo>
                    <a:lnTo>
                      <a:pt x="5" y="618"/>
                    </a:lnTo>
                    <a:lnTo>
                      <a:pt x="2" y="637"/>
                    </a:lnTo>
                    <a:lnTo>
                      <a:pt x="0" y="657"/>
                    </a:lnTo>
                    <a:lnTo>
                      <a:pt x="0" y="678"/>
                    </a:lnTo>
                    <a:lnTo>
                      <a:pt x="0" y="678"/>
                    </a:lnTo>
                    <a:lnTo>
                      <a:pt x="0" y="680"/>
                    </a:lnTo>
                    <a:lnTo>
                      <a:pt x="1" y="681"/>
                    </a:lnTo>
                    <a:lnTo>
                      <a:pt x="3" y="682"/>
                    </a:lnTo>
                    <a:lnTo>
                      <a:pt x="4" y="682"/>
                    </a:lnTo>
                    <a:lnTo>
                      <a:pt x="6" y="682"/>
                    </a:lnTo>
                    <a:lnTo>
                      <a:pt x="7" y="681"/>
                    </a:lnTo>
                    <a:lnTo>
                      <a:pt x="9" y="680"/>
                    </a:lnTo>
                    <a:lnTo>
                      <a:pt x="9" y="678"/>
                    </a:lnTo>
                    <a:lnTo>
                      <a:pt x="9" y="678"/>
                    </a:lnTo>
                    <a:lnTo>
                      <a:pt x="10" y="656"/>
                    </a:lnTo>
                    <a:lnTo>
                      <a:pt x="12" y="635"/>
                    </a:lnTo>
                    <a:lnTo>
                      <a:pt x="16" y="615"/>
                    </a:lnTo>
                    <a:lnTo>
                      <a:pt x="22" y="594"/>
                    </a:lnTo>
                    <a:lnTo>
                      <a:pt x="22" y="594"/>
                    </a:lnTo>
                    <a:lnTo>
                      <a:pt x="36" y="556"/>
                    </a:lnTo>
                    <a:lnTo>
                      <a:pt x="43" y="537"/>
                    </a:lnTo>
                    <a:lnTo>
                      <a:pt x="48" y="517"/>
                    </a:lnTo>
                    <a:lnTo>
                      <a:pt x="48" y="517"/>
                    </a:lnTo>
                    <a:lnTo>
                      <a:pt x="51" y="501"/>
                    </a:lnTo>
                    <a:lnTo>
                      <a:pt x="53" y="483"/>
                    </a:lnTo>
                    <a:lnTo>
                      <a:pt x="56" y="448"/>
                    </a:lnTo>
                    <a:lnTo>
                      <a:pt x="56" y="448"/>
                    </a:lnTo>
                    <a:lnTo>
                      <a:pt x="57" y="436"/>
                    </a:lnTo>
                    <a:lnTo>
                      <a:pt x="60" y="422"/>
                    </a:lnTo>
                    <a:lnTo>
                      <a:pt x="67" y="398"/>
                    </a:lnTo>
                    <a:lnTo>
                      <a:pt x="74" y="372"/>
                    </a:lnTo>
                    <a:lnTo>
                      <a:pt x="77" y="359"/>
                    </a:lnTo>
                    <a:lnTo>
                      <a:pt x="80" y="347"/>
                    </a:lnTo>
                    <a:lnTo>
                      <a:pt x="80" y="347"/>
                    </a:lnTo>
                    <a:lnTo>
                      <a:pt x="87" y="305"/>
                    </a:lnTo>
                    <a:lnTo>
                      <a:pt x="96" y="262"/>
                    </a:lnTo>
                    <a:lnTo>
                      <a:pt x="104" y="220"/>
                    </a:lnTo>
                    <a:lnTo>
                      <a:pt x="112" y="178"/>
                    </a:lnTo>
                    <a:lnTo>
                      <a:pt x="112" y="178"/>
                    </a:lnTo>
                    <a:lnTo>
                      <a:pt x="119" y="134"/>
                    </a:lnTo>
                    <a:lnTo>
                      <a:pt x="123" y="92"/>
                    </a:lnTo>
                    <a:lnTo>
                      <a:pt x="127" y="48"/>
                    </a:lnTo>
                    <a:lnTo>
                      <a:pt x="128" y="4"/>
                    </a:lnTo>
                    <a:lnTo>
                      <a:pt x="128" y="4"/>
                    </a:lnTo>
                    <a:lnTo>
                      <a:pt x="127" y="2"/>
                    </a:lnTo>
                    <a:lnTo>
                      <a:pt x="126" y="1"/>
                    </a:lnTo>
                    <a:lnTo>
                      <a:pt x="125" y="0"/>
                    </a:lnTo>
                    <a:lnTo>
                      <a:pt x="122" y="0"/>
                    </a:lnTo>
                    <a:lnTo>
                      <a:pt x="120" y="0"/>
                    </a:lnTo>
                    <a:lnTo>
                      <a:pt x="119" y="1"/>
                    </a:lnTo>
                    <a:lnTo>
                      <a:pt x="118" y="2"/>
                    </a:lnTo>
                    <a:lnTo>
                      <a:pt x="117" y="4"/>
                    </a:lnTo>
                    <a:lnTo>
                      <a:pt x="117" y="4"/>
                    </a:lnTo>
                    <a:close/>
                  </a:path>
                </a:pathLst>
              </a:custGeom>
              <a:grpFill/>
              <a:ln w="9525">
                <a:solidFill>
                  <a:schemeClr val="accent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150" name="chenying0907 919"/>
              <p:cNvSpPr/>
              <p:nvPr/>
            </p:nvSpPr>
            <p:spPr bwMode="auto">
              <a:xfrm>
                <a:off x="3797300" y="1477963"/>
                <a:ext cx="60325" cy="268288"/>
              </a:xfrm>
              <a:custGeom>
                <a:avLst/>
                <a:gdLst/>
                <a:ahLst/>
                <a:cxnLst>
                  <a:cxn ang="0">
                    <a:pos x="114" y="4"/>
                  </a:cxn>
                  <a:cxn ang="0">
                    <a:pos x="113" y="1"/>
                  </a:cxn>
                  <a:cxn ang="0">
                    <a:pos x="110" y="0"/>
                  </a:cxn>
                  <a:cxn ang="0">
                    <a:pos x="106" y="1"/>
                  </a:cxn>
                  <a:cxn ang="0">
                    <a:pos x="105" y="4"/>
                  </a:cxn>
                  <a:cxn ang="0">
                    <a:pos x="104" y="38"/>
                  </a:cxn>
                  <a:cxn ang="0">
                    <a:pos x="94" y="104"/>
                  </a:cxn>
                  <a:cxn ang="0">
                    <a:pos x="81" y="170"/>
                  </a:cxn>
                  <a:cxn ang="0">
                    <a:pos x="58" y="268"/>
                  </a:cxn>
                  <a:cxn ang="0">
                    <a:pos x="47" y="324"/>
                  </a:cxn>
                  <a:cxn ang="0">
                    <a:pos x="37" y="366"/>
                  </a:cxn>
                  <a:cxn ang="0">
                    <a:pos x="31" y="379"/>
                  </a:cxn>
                  <a:cxn ang="0">
                    <a:pos x="28" y="393"/>
                  </a:cxn>
                  <a:cxn ang="0">
                    <a:pos x="25" y="419"/>
                  </a:cxn>
                  <a:cxn ang="0">
                    <a:pos x="22" y="433"/>
                  </a:cxn>
                  <a:cxn ang="0">
                    <a:pos x="8" y="483"/>
                  </a:cxn>
                  <a:cxn ang="0">
                    <a:pos x="1" y="500"/>
                  </a:cxn>
                  <a:cxn ang="0">
                    <a:pos x="0" y="504"/>
                  </a:cxn>
                  <a:cxn ang="0">
                    <a:pos x="5" y="507"/>
                  </a:cxn>
                  <a:cxn ang="0">
                    <a:pos x="8" y="506"/>
                  </a:cxn>
                  <a:cxn ang="0">
                    <a:pos x="10" y="505"/>
                  </a:cxn>
                  <a:cxn ang="0">
                    <a:pos x="25" y="465"/>
                  </a:cxn>
                  <a:cxn ang="0">
                    <a:pos x="32" y="437"/>
                  </a:cxn>
                  <a:cxn ang="0">
                    <a:pos x="38" y="409"/>
                  </a:cxn>
                  <a:cxn ang="0">
                    <a:pos x="39" y="396"/>
                  </a:cxn>
                  <a:cxn ang="0">
                    <a:pos x="41" y="380"/>
                  </a:cxn>
                  <a:cxn ang="0">
                    <a:pos x="55" y="335"/>
                  </a:cxn>
                  <a:cxn ang="0">
                    <a:pos x="59" y="319"/>
                  </a:cxn>
                  <a:cxn ang="0">
                    <a:pos x="64" y="286"/>
                  </a:cxn>
                  <a:cxn ang="0">
                    <a:pos x="68" y="271"/>
                  </a:cxn>
                  <a:cxn ang="0">
                    <a:pos x="96" y="142"/>
                  </a:cxn>
                  <a:cxn ang="0">
                    <a:pos x="109" y="76"/>
                  </a:cxn>
                  <a:cxn ang="0">
                    <a:pos x="114" y="10"/>
                  </a:cxn>
                  <a:cxn ang="0">
                    <a:pos x="114" y="9"/>
                  </a:cxn>
                </a:cxnLst>
                <a:rect l="0" t="0" r="r" b="b"/>
                <a:pathLst>
                  <a:path w="114" h="507">
                    <a:moveTo>
                      <a:pt x="114" y="4"/>
                    </a:moveTo>
                    <a:lnTo>
                      <a:pt x="114" y="4"/>
                    </a:lnTo>
                    <a:lnTo>
                      <a:pt x="114" y="2"/>
                    </a:lnTo>
                    <a:lnTo>
                      <a:pt x="113" y="1"/>
                    </a:lnTo>
                    <a:lnTo>
                      <a:pt x="111" y="0"/>
                    </a:lnTo>
                    <a:lnTo>
                      <a:pt x="110" y="0"/>
                    </a:lnTo>
                    <a:lnTo>
                      <a:pt x="108" y="0"/>
                    </a:lnTo>
                    <a:lnTo>
                      <a:pt x="106" y="1"/>
                    </a:lnTo>
                    <a:lnTo>
                      <a:pt x="105" y="2"/>
                    </a:lnTo>
                    <a:lnTo>
                      <a:pt x="105" y="4"/>
                    </a:lnTo>
                    <a:lnTo>
                      <a:pt x="105" y="4"/>
                    </a:lnTo>
                    <a:lnTo>
                      <a:pt x="104" y="38"/>
                    </a:lnTo>
                    <a:lnTo>
                      <a:pt x="100" y="71"/>
                    </a:lnTo>
                    <a:lnTo>
                      <a:pt x="94" y="104"/>
                    </a:lnTo>
                    <a:lnTo>
                      <a:pt x="88" y="137"/>
                    </a:lnTo>
                    <a:lnTo>
                      <a:pt x="81" y="170"/>
                    </a:lnTo>
                    <a:lnTo>
                      <a:pt x="74" y="203"/>
                    </a:lnTo>
                    <a:lnTo>
                      <a:pt x="58" y="268"/>
                    </a:lnTo>
                    <a:lnTo>
                      <a:pt x="58" y="268"/>
                    </a:lnTo>
                    <a:lnTo>
                      <a:pt x="47" y="324"/>
                    </a:lnTo>
                    <a:lnTo>
                      <a:pt x="40" y="352"/>
                    </a:lnTo>
                    <a:lnTo>
                      <a:pt x="37" y="366"/>
                    </a:lnTo>
                    <a:lnTo>
                      <a:pt x="31" y="379"/>
                    </a:lnTo>
                    <a:lnTo>
                      <a:pt x="31" y="379"/>
                    </a:lnTo>
                    <a:lnTo>
                      <a:pt x="29" y="385"/>
                    </a:lnTo>
                    <a:lnTo>
                      <a:pt x="28" y="393"/>
                    </a:lnTo>
                    <a:lnTo>
                      <a:pt x="26" y="406"/>
                    </a:lnTo>
                    <a:lnTo>
                      <a:pt x="25" y="419"/>
                    </a:lnTo>
                    <a:lnTo>
                      <a:pt x="22" y="433"/>
                    </a:lnTo>
                    <a:lnTo>
                      <a:pt x="22" y="433"/>
                    </a:lnTo>
                    <a:lnTo>
                      <a:pt x="13" y="467"/>
                    </a:lnTo>
                    <a:lnTo>
                      <a:pt x="8" y="483"/>
                    </a:lnTo>
                    <a:lnTo>
                      <a:pt x="1" y="500"/>
                    </a:lnTo>
                    <a:lnTo>
                      <a:pt x="1" y="500"/>
                    </a:lnTo>
                    <a:lnTo>
                      <a:pt x="0" y="502"/>
                    </a:lnTo>
                    <a:lnTo>
                      <a:pt x="0" y="504"/>
                    </a:lnTo>
                    <a:lnTo>
                      <a:pt x="3" y="506"/>
                    </a:lnTo>
                    <a:lnTo>
                      <a:pt x="5" y="507"/>
                    </a:lnTo>
                    <a:lnTo>
                      <a:pt x="7" y="507"/>
                    </a:lnTo>
                    <a:lnTo>
                      <a:pt x="8" y="506"/>
                    </a:lnTo>
                    <a:lnTo>
                      <a:pt x="10" y="505"/>
                    </a:lnTo>
                    <a:lnTo>
                      <a:pt x="10" y="505"/>
                    </a:lnTo>
                    <a:lnTo>
                      <a:pt x="20" y="479"/>
                    </a:lnTo>
                    <a:lnTo>
                      <a:pt x="25" y="465"/>
                    </a:lnTo>
                    <a:lnTo>
                      <a:pt x="29" y="451"/>
                    </a:lnTo>
                    <a:lnTo>
                      <a:pt x="32" y="437"/>
                    </a:lnTo>
                    <a:lnTo>
                      <a:pt x="36" y="424"/>
                    </a:lnTo>
                    <a:lnTo>
                      <a:pt x="38" y="409"/>
                    </a:lnTo>
                    <a:lnTo>
                      <a:pt x="39" y="396"/>
                    </a:lnTo>
                    <a:lnTo>
                      <a:pt x="39" y="396"/>
                    </a:lnTo>
                    <a:lnTo>
                      <a:pt x="40" y="387"/>
                    </a:lnTo>
                    <a:lnTo>
                      <a:pt x="41" y="380"/>
                    </a:lnTo>
                    <a:lnTo>
                      <a:pt x="45" y="365"/>
                    </a:lnTo>
                    <a:lnTo>
                      <a:pt x="55" y="335"/>
                    </a:lnTo>
                    <a:lnTo>
                      <a:pt x="55" y="335"/>
                    </a:lnTo>
                    <a:lnTo>
                      <a:pt x="59" y="319"/>
                    </a:lnTo>
                    <a:lnTo>
                      <a:pt x="62" y="303"/>
                    </a:lnTo>
                    <a:lnTo>
                      <a:pt x="64" y="286"/>
                    </a:lnTo>
                    <a:lnTo>
                      <a:pt x="68" y="271"/>
                    </a:lnTo>
                    <a:lnTo>
                      <a:pt x="68" y="271"/>
                    </a:lnTo>
                    <a:lnTo>
                      <a:pt x="82" y="206"/>
                    </a:lnTo>
                    <a:lnTo>
                      <a:pt x="96" y="142"/>
                    </a:lnTo>
                    <a:lnTo>
                      <a:pt x="103" y="109"/>
                    </a:lnTo>
                    <a:lnTo>
                      <a:pt x="109" y="76"/>
                    </a:lnTo>
                    <a:lnTo>
                      <a:pt x="112" y="43"/>
                    </a:lnTo>
                    <a:lnTo>
                      <a:pt x="114" y="10"/>
                    </a:lnTo>
                    <a:lnTo>
                      <a:pt x="114" y="10"/>
                    </a:lnTo>
                    <a:lnTo>
                      <a:pt x="114" y="9"/>
                    </a:lnTo>
                    <a:lnTo>
                      <a:pt x="114" y="4"/>
                    </a:lnTo>
                    <a:close/>
                  </a:path>
                </a:pathLst>
              </a:custGeom>
              <a:grpFill/>
              <a:ln w="9525">
                <a:solidFill>
                  <a:schemeClr val="accent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151" name="chenying0907 920"/>
              <p:cNvSpPr/>
              <p:nvPr/>
            </p:nvSpPr>
            <p:spPr bwMode="auto">
              <a:xfrm>
                <a:off x="3857625" y="1504950"/>
                <a:ext cx="33338" cy="190500"/>
              </a:xfrm>
              <a:custGeom>
                <a:avLst/>
                <a:gdLst/>
                <a:ahLst/>
                <a:cxnLst>
                  <a:cxn ang="0">
                    <a:pos x="54" y="2"/>
                  </a:cxn>
                  <a:cxn ang="0">
                    <a:pos x="48" y="11"/>
                  </a:cxn>
                  <a:cxn ang="0">
                    <a:pos x="45" y="24"/>
                  </a:cxn>
                  <a:cxn ang="0">
                    <a:pos x="46" y="44"/>
                  </a:cxn>
                  <a:cxn ang="0">
                    <a:pos x="46" y="50"/>
                  </a:cxn>
                  <a:cxn ang="0">
                    <a:pos x="42" y="74"/>
                  </a:cxn>
                  <a:cxn ang="0">
                    <a:pos x="31" y="123"/>
                  </a:cxn>
                  <a:cxn ang="0">
                    <a:pos x="29" y="147"/>
                  </a:cxn>
                  <a:cxn ang="0">
                    <a:pos x="28" y="162"/>
                  </a:cxn>
                  <a:cxn ang="0">
                    <a:pos x="24" y="206"/>
                  </a:cxn>
                  <a:cxn ang="0">
                    <a:pos x="13" y="265"/>
                  </a:cxn>
                  <a:cxn ang="0">
                    <a:pos x="11" y="275"/>
                  </a:cxn>
                  <a:cxn ang="0">
                    <a:pos x="9" y="306"/>
                  </a:cxn>
                  <a:cxn ang="0">
                    <a:pos x="8" y="319"/>
                  </a:cxn>
                  <a:cxn ang="0">
                    <a:pos x="0" y="354"/>
                  </a:cxn>
                  <a:cxn ang="0">
                    <a:pos x="0" y="356"/>
                  </a:cxn>
                  <a:cxn ang="0">
                    <a:pos x="4" y="360"/>
                  </a:cxn>
                  <a:cxn ang="0">
                    <a:pos x="7" y="360"/>
                  </a:cxn>
                  <a:cxn ang="0">
                    <a:pos x="9" y="357"/>
                  </a:cxn>
                  <a:cxn ang="0">
                    <a:pos x="16" y="325"/>
                  </a:cxn>
                  <a:cxn ang="0">
                    <a:pos x="19" y="292"/>
                  </a:cxn>
                  <a:cxn ang="0">
                    <a:pos x="20" y="280"/>
                  </a:cxn>
                  <a:cxn ang="0">
                    <a:pos x="27" y="240"/>
                  </a:cxn>
                  <a:cxn ang="0">
                    <a:pos x="35" y="201"/>
                  </a:cxn>
                  <a:cxn ang="0">
                    <a:pos x="37" y="188"/>
                  </a:cxn>
                  <a:cxn ang="0">
                    <a:pos x="38" y="161"/>
                  </a:cxn>
                  <a:cxn ang="0">
                    <a:pos x="40" y="133"/>
                  </a:cxn>
                  <a:cxn ang="0">
                    <a:pos x="44" y="109"/>
                  </a:cxn>
                  <a:cxn ang="0">
                    <a:pos x="50" y="85"/>
                  </a:cxn>
                  <a:cxn ang="0">
                    <a:pos x="57" y="53"/>
                  </a:cxn>
                  <a:cxn ang="0">
                    <a:pos x="57" y="43"/>
                  </a:cxn>
                  <a:cxn ang="0">
                    <a:pos x="56" y="24"/>
                  </a:cxn>
                  <a:cxn ang="0">
                    <a:pos x="56" y="15"/>
                  </a:cxn>
                  <a:cxn ang="0">
                    <a:pos x="60" y="8"/>
                  </a:cxn>
                  <a:cxn ang="0">
                    <a:pos x="62" y="7"/>
                  </a:cxn>
                  <a:cxn ang="0">
                    <a:pos x="62" y="3"/>
                  </a:cxn>
                  <a:cxn ang="0">
                    <a:pos x="58" y="0"/>
                  </a:cxn>
                  <a:cxn ang="0">
                    <a:pos x="54" y="2"/>
                  </a:cxn>
                </a:cxnLst>
                <a:rect l="0" t="0" r="r" b="b"/>
                <a:pathLst>
                  <a:path w="62" h="360">
                    <a:moveTo>
                      <a:pt x="54" y="2"/>
                    </a:moveTo>
                    <a:lnTo>
                      <a:pt x="54" y="2"/>
                    </a:lnTo>
                    <a:lnTo>
                      <a:pt x="50" y="6"/>
                    </a:lnTo>
                    <a:lnTo>
                      <a:pt x="48" y="11"/>
                    </a:lnTo>
                    <a:lnTo>
                      <a:pt x="46" y="17"/>
                    </a:lnTo>
                    <a:lnTo>
                      <a:pt x="45" y="24"/>
                    </a:lnTo>
                    <a:lnTo>
                      <a:pt x="46" y="38"/>
                    </a:lnTo>
                    <a:lnTo>
                      <a:pt x="46" y="44"/>
                    </a:lnTo>
                    <a:lnTo>
                      <a:pt x="46" y="50"/>
                    </a:lnTo>
                    <a:lnTo>
                      <a:pt x="46" y="50"/>
                    </a:lnTo>
                    <a:lnTo>
                      <a:pt x="44" y="62"/>
                    </a:lnTo>
                    <a:lnTo>
                      <a:pt x="42" y="74"/>
                    </a:lnTo>
                    <a:lnTo>
                      <a:pt x="36" y="99"/>
                    </a:lnTo>
                    <a:lnTo>
                      <a:pt x="31" y="123"/>
                    </a:lnTo>
                    <a:lnTo>
                      <a:pt x="29" y="135"/>
                    </a:lnTo>
                    <a:lnTo>
                      <a:pt x="29" y="147"/>
                    </a:lnTo>
                    <a:lnTo>
                      <a:pt x="29" y="147"/>
                    </a:lnTo>
                    <a:lnTo>
                      <a:pt x="28" y="162"/>
                    </a:lnTo>
                    <a:lnTo>
                      <a:pt x="27" y="177"/>
                    </a:lnTo>
                    <a:lnTo>
                      <a:pt x="24" y="206"/>
                    </a:lnTo>
                    <a:lnTo>
                      <a:pt x="19" y="236"/>
                    </a:lnTo>
                    <a:lnTo>
                      <a:pt x="13" y="265"/>
                    </a:lnTo>
                    <a:lnTo>
                      <a:pt x="13" y="265"/>
                    </a:lnTo>
                    <a:lnTo>
                      <a:pt x="11" y="275"/>
                    </a:lnTo>
                    <a:lnTo>
                      <a:pt x="10" y="286"/>
                    </a:lnTo>
                    <a:lnTo>
                      <a:pt x="9" y="306"/>
                    </a:lnTo>
                    <a:lnTo>
                      <a:pt x="9" y="306"/>
                    </a:lnTo>
                    <a:lnTo>
                      <a:pt x="8" y="319"/>
                    </a:lnTo>
                    <a:lnTo>
                      <a:pt x="5" y="331"/>
                    </a:lnTo>
                    <a:lnTo>
                      <a:pt x="0" y="354"/>
                    </a:lnTo>
                    <a:lnTo>
                      <a:pt x="0" y="354"/>
                    </a:lnTo>
                    <a:lnTo>
                      <a:pt x="0" y="356"/>
                    </a:lnTo>
                    <a:lnTo>
                      <a:pt x="1" y="358"/>
                    </a:lnTo>
                    <a:lnTo>
                      <a:pt x="4" y="360"/>
                    </a:lnTo>
                    <a:lnTo>
                      <a:pt x="6" y="360"/>
                    </a:lnTo>
                    <a:lnTo>
                      <a:pt x="7" y="360"/>
                    </a:lnTo>
                    <a:lnTo>
                      <a:pt x="8" y="359"/>
                    </a:lnTo>
                    <a:lnTo>
                      <a:pt x="9" y="357"/>
                    </a:lnTo>
                    <a:lnTo>
                      <a:pt x="9" y="357"/>
                    </a:lnTo>
                    <a:lnTo>
                      <a:pt x="16" y="325"/>
                    </a:lnTo>
                    <a:lnTo>
                      <a:pt x="18" y="309"/>
                    </a:lnTo>
                    <a:lnTo>
                      <a:pt x="19" y="292"/>
                    </a:lnTo>
                    <a:lnTo>
                      <a:pt x="19" y="292"/>
                    </a:lnTo>
                    <a:lnTo>
                      <a:pt x="20" y="280"/>
                    </a:lnTo>
                    <a:lnTo>
                      <a:pt x="22" y="266"/>
                    </a:lnTo>
                    <a:lnTo>
                      <a:pt x="27" y="240"/>
                    </a:lnTo>
                    <a:lnTo>
                      <a:pt x="33" y="215"/>
                    </a:lnTo>
                    <a:lnTo>
                      <a:pt x="35" y="201"/>
                    </a:lnTo>
                    <a:lnTo>
                      <a:pt x="37" y="188"/>
                    </a:lnTo>
                    <a:lnTo>
                      <a:pt x="37" y="188"/>
                    </a:lnTo>
                    <a:lnTo>
                      <a:pt x="38" y="174"/>
                    </a:lnTo>
                    <a:lnTo>
                      <a:pt x="38" y="161"/>
                    </a:lnTo>
                    <a:lnTo>
                      <a:pt x="39" y="146"/>
                    </a:lnTo>
                    <a:lnTo>
                      <a:pt x="40" y="133"/>
                    </a:lnTo>
                    <a:lnTo>
                      <a:pt x="40" y="133"/>
                    </a:lnTo>
                    <a:lnTo>
                      <a:pt x="44" y="109"/>
                    </a:lnTo>
                    <a:lnTo>
                      <a:pt x="50" y="85"/>
                    </a:lnTo>
                    <a:lnTo>
                      <a:pt x="50" y="85"/>
                    </a:lnTo>
                    <a:lnTo>
                      <a:pt x="55" y="65"/>
                    </a:lnTo>
                    <a:lnTo>
                      <a:pt x="57" y="53"/>
                    </a:lnTo>
                    <a:lnTo>
                      <a:pt x="57" y="43"/>
                    </a:lnTo>
                    <a:lnTo>
                      <a:pt x="57" y="43"/>
                    </a:lnTo>
                    <a:lnTo>
                      <a:pt x="56" y="34"/>
                    </a:lnTo>
                    <a:lnTo>
                      <a:pt x="56" y="24"/>
                    </a:lnTo>
                    <a:lnTo>
                      <a:pt x="56" y="19"/>
                    </a:lnTo>
                    <a:lnTo>
                      <a:pt x="56" y="15"/>
                    </a:lnTo>
                    <a:lnTo>
                      <a:pt x="58" y="11"/>
                    </a:lnTo>
                    <a:lnTo>
                      <a:pt x="60" y="8"/>
                    </a:lnTo>
                    <a:lnTo>
                      <a:pt x="60" y="8"/>
                    </a:lnTo>
                    <a:lnTo>
                      <a:pt x="62" y="7"/>
                    </a:lnTo>
                    <a:lnTo>
                      <a:pt x="62" y="5"/>
                    </a:lnTo>
                    <a:lnTo>
                      <a:pt x="62" y="3"/>
                    </a:lnTo>
                    <a:lnTo>
                      <a:pt x="61" y="2"/>
                    </a:lnTo>
                    <a:lnTo>
                      <a:pt x="58" y="0"/>
                    </a:lnTo>
                    <a:lnTo>
                      <a:pt x="56" y="1"/>
                    </a:lnTo>
                    <a:lnTo>
                      <a:pt x="54" y="2"/>
                    </a:lnTo>
                    <a:lnTo>
                      <a:pt x="54" y="2"/>
                    </a:lnTo>
                    <a:close/>
                  </a:path>
                </a:pathLst>
              </a:custGeom>
              <a:grpFill/>
              <a:ln w="9525">
                <a:solidFill>
                  <a:schemeClr val="accent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152" name="chenying0907 921"/>
              <p:cNvSpPr/>
              <p:nvPr/>
            </p:nvSpPr>
            <p:spPr bwMode="auto">
              <a:xfrm>
                <a:off x="3883025" y="1544638"/>
                <a:ext cx="22225" cy="130175"/>
              </a:xfrm>
              <a:custGeom>
                <a:avLst/>
                <a:gdLst/>
                <a:ahLst/>
                <a:cxnLst>
                  <a:cxn ang="0">
                    <a:pos x="33" y="4"/>
                  </a:cxn>
                  <a:cxn ang="0">
                    <a:pos x="33" y="4"/>
                  </a:cxn>
                  <a:cxn ang="0">
                    <a:pos x="33" y="37"/>
                  </a:cxn>
                  <a:cxn ang="0">
                    <a:pos x="29" y="69"/>
                  </a:cxn>
                  <a:cxn ang="0">
                    <a:pos x="25" y="101"/>
                  </a:cxn>
                  <a:cxn ang="0">
                    <a:pos x="23" y="117"/>
                  </a:cxn>
                  <a:cxn ang="0">
                    <a:pos x="19" y="133"/>
                  </a:cxn>
                  <a:cxn ang="0">
                    <a:pos x="19" y="133"/>
                  </a:cxn>
                  <a:cxn ang="0">
                    <a:pos x="13" y="156"/>
                  </a:cxn>
                  <a:cxn ang="0">
                    <a:pos x="11" y="167"/>
                  </a:cxn>
                  <a:cxn ang="0">
                    <a:pos x="10" y="179"/>
                  </a:cxn>
                  <a:cxn ang="0">
                    <a:pos x="10" y="179"/>
                  </a:cxn>
                  <a:cxn ang="0">
                    <a:pos x="8" y="194"/>
                  </a:cxn>
                  <a:cxn ang="0">
                    <a:pos x="5" y="210"/>
                  </a:cxn>
                  <a:cxn ang="0">
                    <a:pos x="2" y="225"/>
                  </a:cxn>
                  <a:cxn ang="0">
                    <a:pos x="0" y="242"/>
                  </a:cxn>
                  <a:cxn ang="0">
                    <a:pos x="0" y="242"/>
                  </a:cxn>
                  <a:cxn ang="0">
                    <a:pos x="0" y="244"/>
                  </a:cxn>
                  <a:cxn ang="0">
                    <a:pos x="1" y="245"/>
                  </a:cxn>
                  <a:cxn ang="0">
                    <a:pos x="3" y="246"/>
                  </a:cxn>
                  <a:cxn ang="0">
                    <a:pos x="4" y="246"/>
                  </a:cxn>
                  <a:cxn ang="0">
                    <a:pos x="6" y="246"/>
                  </a:cxn>
                  <a:cxn ang="0">
                    <a:pos x="8" y="245"/>
                  </a:cxn>
                  <a:cxn ang="0">
                    <a:pos x="9" y="244"/>
                  </a:cxn>
                  <a:cxn ang="0">
                    <a:pos x="9" y="242"/>
                  </a:cxn>
                  <a:cxn ang="0">
                    <a:pos x="9" y="242"/>
                  </a:cxn>
                  <a:cxn ang="0">
                    <a:pos x="11" y="227"/>
                  </a:cxn>
                  <a:cxn ang="0">
                    <a:pos x="14" y="214"/>
                  </a:cxn>
                  <a:cxn ang="0">
                    <a:pos x="17" y="199"/>
                  </a:cxn>
                  <a:cxn ang="0">
                    <a:pos x="18" y="193"/>
                  </a:cxn>
                  <a:cxn ang="0">
                    <a:pos x="18" y="186"/>
                  </a:cxn>
                  <a:cxn ang="0">
                    <a:pos x="18" y="186"/>
                  </a:cxn>
                  <a:cxn ang="0">
                    <a:pos x="19" y="177"/>
                  </a:cxn>
                  <a:cxn ang="0">
                    <a:pos x="20" y="169"/>
                  </a:cxn>
                  <a:cxn ang="0">
                    <a:pos x="24" y="152"/>
                  </a:cxn>
                  <a:cxn ang="0">
                    <a:pos x="28" y="135"/>
                  </a:cxn>
                  <a:cxn ang="0">
                    <a:pos x="32" y="119"/>
                  </a:cxn>
                  <a:cxn ang="0">
                    <a:pos x="32" y="119"/>
                  </a:cxn>
                  <a:cxn ang="0">
                    <a:pos x="37" y="90"/>
                  </a:cxn>
                  <a:cxn ang="0">
                    <a:pos x="40" y="62"/>
                  </a:cxn>
                  <a:cxn ang="0">
                    <a:pos x="42" y="33"/>
                  </a:cxn>
                  <a:cxn ang="0">
                    <a:pos x="42" y="4"/>
                  </a:cxn>
                  <a:cxn ang="0">
                    <a:pos x="42" y="4"/>
                  </a:cxn>
                  <a:cxn ang="0">
                    <a:pos x="42" y="2"/>
                  </a:cxn>
                  <a:cxn ang="0">
                    <a:pos x="41" y="1"/>
                  </a:cxn>
                  <a:cxn ang="0">
                    <a:pos x="39" y="0"/>
                  </a:cxn>
                  <a:cxn ang="0">
                    <a:pos x="38" y="0"/>
                  </a:cxn>
                  <a:cxn ang="0">
                    <a:pos x="36" y="0"/>
                  </a:cxn>
                  <a:cxn ang="0">
                    <a:pos x="35" y="1"/>
                  </a:cxn>
                  <a:cxn ang="0">
                    <a:pos x="34" y="2"/>
                  </a:cxn>
                  <a:cxn ang="0">
                    <a:pos x="33" y="4"/>
                  </a:cxn>
                  <a:cxn ang="0">
                    <a:pos x="33" y="4"/>
                  </a:cxn>
                </a:cxnLst>
                <a:rect l="0" t="0" r="r" b="b"/>
                <a:pathLst>
                  <a:path w="42" h="246">
                    <a:moveTo>
                      <a:pt x="33" y="4"/>
                    </a:moveTo>
                    <a:lnTo>
                      <a:pt x="33" y="4"/>
                    </a:lnTo>
                    <a:lnTo>
                      <a:pt x="33" y="37"/>
                    </a:lnTo>
                    <a:lnTo>
                      <a:pt x="29" y="69"/>
                    </a:lnTo>
                    <a:lnTo>
                      <a:pt x="25" y="101"/>
                    </a:lnTo>
                    <a:lnTo>
                      <a:pt x="23" y="117"/>
                    </a:lnTo>
                    <a:lnTo>
                      <a:pt x="19" y="133"/>
                    </a:lnTo>
                    <a:lnTo>
                      <a:pt x="19" y="133"/>
                    </a:lnTo>
                    <a:lnTo>
                      <a:pt x="13" y="156"/>
                    </a:lnTo>
                    <a:lnTo>
                      <a:pt x="11" y="167"/>
                    </a:lnTo>
                    <a:lnTo>
                      <a:pt x="10" y="179"/>
                    </a:lnTo>
                    <a:lnTo>
                      <a:pt x="10" y="179"/>
                    </a:lnTo>
                    <a:lnTo>
                      <a:pt x="8" y="194"/>
                    </a:lnTo>
                    <a:lnTo>
                      <a:pt x="5" y="210"/>
                    </a:lnTo>
                    <a:lnTo>
                      <a:pt x="2" y="225"/>
                    </a:lnTo>
                    <a:lnTo>
                      <a:pt x="0" y="242"/>
                    </a:lnTo>
                    <a:lnTo>
                      <a:pt x="0" y="242"/>
                    </a:lnTo>
                    <a:lnTo>
                      <a:pt x="0" y="244"/>
                    </a:lnTo>
                    <a:lnTo>
                      <a:pt x="1" y="245"/>
                    </a:lnTo>
                    <a:lnTo>
                      <a:pt x="3" y="246"/>
                    </a:lnTo>
                    <a:lnTo>
                      <a:pt x="4" y="246"/>
                    </a:lnTo>
                    <a:lnTo>
                      <a:pt x="6" y="246"/>
                    </a:lnTo>
                    <a:lnTo>
                      <a:pt x="8" y="245"/>
                    </a:lnTo>
                    <a:lnTo>
                      <a:pt x="9" y="244"/>
                    </a:lnTo>
                    <a:lnTo>
                      <a:pt x="9" y="242"/>
                    </a:lnTo>
                    <a:lnTo>
                      <a:pt x="9" y="242"/>
                    </a:lnTo>
                    <a:lnTo>
                      <a:pt x="11" y="227"/>
                    </a:lnTo>
                    <a:lnTo>
                      <a:pt x="14" y="214"/>
                    </a:lnTo>
                    <a:lnTo>
                      <a:pt x="17" y="199"/>
                    </a:lnTo>
                    <a:lnTo>
                      <a:pt x="18" y="193"/>
                    </a:lnTo>
                    <a:lnTo>
                      <a:pt x="18" y="186"/>
                    </a:lnTo>
                    <a:lnTo>
                      <a:pt x="18" y="186"/>
                    </a:lnTo>
                    <a:lnTo>
                      <a:pt x="19" y="177"/>
                    </a:lnTo>
                    <a:lnTo>
                      <a:pt x="20" y="169"/>
                    </a:lnTo>
                    <a:lnTo>
                      <a:pt x="24" y="152"/>
                    </a:lnTo>
                    <a:lnTo>
                      <a:pt x="28" y="135"/>
                    </a:lnTo>
                    <a:lnTo>
                      <a:pt x="32" y="119"/>
                    </a:lnTo>
                    <a:lnTo>
                      <a:pt x="32" y="119"/>
                    </a:lnTo>
                    <a:lnTo>
                      <a:pt x="37" y="90"/>
                    </a:lnTo>
                    <a:lnTo>
                      <a:pt x="40" y="62"/>
                    </a:lnTo>
                    <a:lnTo>
                      <a:pt x="42" y="33"/>
                    </a:lnTo>
                    <a:lnTo>
                      <a:pt x="42" y="4"/>
                    </a:lnTo>
                    <a:lnTo>
                      <a:pt x="42" y="4"/>
                    </a:lnTo>
                    <a:lnTo>
                      <a:pt x="42" y="2"/>
                    </a:lnTo>
                    <a:lnTo>
                      <a:pt x="41" y="1"/>
                    </a:lnTo>
                    <a:lnTo>
                      <a:pt x="39" y="0"/>
                    </a:lnTo>
                    <a:lnTo>
                      <a:pt x="38" y="0"/>
                    </a:lnTo>
                    <a:lnTo>
                      <a:pt x="36" y="0"/>
                    </a:lnTo>
                    <a:lnTo>
                      <a:pt x="35" y="1"/>
                    </a:lnTo>
                    <a:lnTo>
                      <a:pt x="34" y="2"/>
                    </a:lnTo>
                    <a:lnTo>
                      <a:pt x="33" y="4"/>
                    </a:lnTo>
                    <a:lnTo>
                      <a:pt x="33" y="4"/>
                    </a:lnTo>
                    <a:close/>
                  </a:path>
                </a:pathLst>
              </a:custGeom>
              <a:grpFill/>
              <a:ln w="9525">
                <a:solidFill>
                  <a:schemeClr val="accent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153" name="chenying0907 922"/>
              <p:cNvSpPr/>
              <p:nvPr/>
            </p:nvSpPr>
            <p:spPr bwMode="auto">
              <a:xfrm>
                <a:off x="3454400" y="1239838"/>
                <a:ext cx="25400" cy="65088"/>
              </a:xfrm>
              <a:custGeom>
                <a:avLst/>
                <a:gdLst/>
                <a:ahLst/>
                <a:cxnLst>
                  <a:cxn ang="0">
                    <a:pos x="38" y="4"/>
                  </a:cxn>
                  <a:cxn ang="0">
                    <a:pos x="38" y="4"/>
                  </a:cxn>
                  <a:cxn ang="0">
                    <a:pos x="37" y="12"/>
                  </a:cxn>
                  <a:cxn ang="0">
                    <a:pos x="36" y="19"/>
                  </a:cxn>
                  <a:cxn ang="0">
                    <a:pos x="31" y="34"/>
                  </a:cxn>
                  <a:cxn ang="0">
                    <a:pos x="26" y="47"/>
                  </a:cxn>
                  <a:cxn ang="0">
                    <a:pos x="18" y="62"/>
                  </a:cxn>
                  <a:cxn ang="0">
                    <a:pos x="12" y="75"/>
                  </a:cxn>
                  <a:cxn ang="0">
                    <a:pos x="6" y="89"/>
                  </a:cxn>
                  <a:cxn ang="0">
                    <a:pos x="2" y="103"/>
                  </a:cxn>
                  <a:cxn ang="0">
                    <a:pos x="1" y="110"/>
                  </a:cxn>
                  <a:cxn ang="0">
                    <a:pos x="0" y="117"/>
                  </a:cxn>
                  <a:cxn ang="0">
                    <a:pos x="0" y="117"/>
                  </a:cxn>
                  <a:cxn ang="0">
                    <a:pos x="0" y="120"/>
                  </a:cxn>
                  <a:cxn ang="0">
                    <a:pos x="1" y="122"/>
                  </a:cxn>
                  <a:cxn ang="0">
                    <a:pos x="3" y="123"/>
                  </a:cxn>
                  <a:cxn ang="0">
                    <a:pos x="4" y="123"/>
                  </a:cxn>
                  <a:cxn ang="0">
                    <a:pos x="6" y="123"/>
                  </a:cxn>
                  <a:cxn ang="0">
                    <a:pos x="8" y="122"/>
                  </a:cxn>
                  <a:cxn ang="0">
                    <a:pos x="9" y="120"/>
                  </a:cxn>
                  <a:cxn ang="0">
                    <a:pos x="9" y="117"/>
                  </a:cxn>
                  <a:cxn ang="0">
                    <a:pos x="9" y="117"/>
                  </a:cxn>
                  <a:cxn ang="0">
                    <a:pos x="10" y="109"/>
                  </a:cxn>
                  <a:cxn ang="0">
                    <a:pos x="12" y="101"/>
                  </a:cxn>
                  <a:cxn ang="0">
                    <a:pos x="15" y="94"/>
                  </a:cxn>
                  <a:cxn ang="0">
                    <a:pos x="19" y="86"/>
                  </a:cxn>
                  <a:cxn ang="0">
                    <a:pos x="27" y="73"/>
                  </a:cxn>
                  <a:cxn ang="0">
                    <a:pos x="30" y="65"/>
                  </a:cxn>
                  <a:cxn ang="0">
                    <a:pos x="33" y="58"/>
                  </a:cxn>
                  <a:cxn ang="0">
                    <a:pos x="33" y="58"/>
                  </a:cxn>
                  <a:cxn ang="0">
                    <a:pos x="42" y="32"/>
                  </a:cxn>
                  <a:cxn ang="0">
                    <a:pos x="45" y="18"/>
                  </a:cxn>
                  <a:cxn ang="0">
                    <a:pos x="47" y="4"/>
                  </a:cxn>
                  <a:cxn ang="0">
                    <a:pos x="47" y="4"/>
                  </a:cxn>
                  <a:cxn ang="0">
                    <a:pos x="47" y="2"/>
                  </a:cxn>
                  <a:cxn ang="0">
                    <a:pos x="46" y="1"/>
                  </a:cxn>
                  <a:cxn ang="0">
                    <a:pos x="44" y="0"/>
                  </a:cxn>
                  <a:cxn ang="0">
                    <a:pos x="43" y="0"/>
                  </a:cxn>
                  <a:cxn ang="0">
                    <a:pos x="41" y="0"/>
                  </a:cxn>
                  <a:cxn ang="0">
                    <a:pos x="39" y="1"/>
                  </a:cxn>
                  <a:cxn ang="0">
                    <a:pos x="38" y="2"/>
                  </a:cxn>
                  <a:cxn ang="0">
                    <a:pos x="38" y="4"/>
                  </a:cxn>
                  <a:cxn ang="0">
                    <a:pos x="38" y="4"/>
                  </a:cxn>
                </a:cxnLst>
                <a:rect l="0" t="0" r="r" b="b"/>
                <a:pathLst>
                  <a:path w="47" h="123">
                    <a:moveTo>
                      <a:pt x="38" y="4"/>
                    </a:moveTo>
                    <a:lnTo>
                      <a:pt x="38" y="4"/>
                    </a:lnTo>
                    <a:lnTo>
                      <a:pt x="37" y="12"/>
                    </a:lnTo>
                    <a:lnTo>
                      <a:pt x="36" y="19"/>
                    </a:lnTo>
                    <a:lnTo>
                      <a:pt x="31" y="34"/>
                    </a:lnTo>
                    <a:lnTo>
                      <a:pt x="26" y="47"/>
                    </a:lnTo>
                    <a:lnTo>
                      <a:pt x="18" y="62"/>
                    </a:lnTo>
                    <a:lnTo>
                      <a:pt x="12" y="75"/>
                    </a:lnTo>
                    <a:lnTo>
                      <a:pt x="6" y="89"/>
                    </a:lnTo>
                    <a:lnTo>
                      <a:pt x="2" y="103"/>
                    </a:lnTo>
                    <a:lnTo>
                      <a:pt x="1" y="110"/>
                    </a:lnTo>
                    <a:lnTo>
                      <a:pt x="0" y="117"/>
                    </a:lnTo>
                    <a:lnTo>
                      <a:pt x="0" y="117"/>
                    </a:lnTo>
                    <a:lnTo>
                      <a:pt x="0" y="120"/>
                    </a:lnTo>
                    <a:lnTo>
                      <a:pt x="1" y="122"/>
                    </a:lnTo>
                    <a:lnTo>
                      <a:pt x="3" y="123"/>
                    </a:lnTo>
                    <a:lnTo>
                      <a:pt x="4" y="123"/>
                    </a:lnTo>
                    <a:lnTo>
                      <a:pt x="6" y="123"/>
                    </a:lnTo>
                    <a:lnTo>
                      <a:pt x="8" y="122"/>
                    </a:lnTo>
                    <a:lnTo>
                      <a:pt x="9" y="120"/>
                    </a:lnTo>
                    <a:lnTo>
                      <a:pt x="9" y="117"/>
                    </a:lnTo>
                    <a:lnTo>
                      <a:pt x="9" y="117"/>
                    </a:lnTo>
                    <a:lnTo>
                      <a:pt x="10" y="109"/>
                    </a:lnTo>
                    <a:lnTo>
                      <a:pt x="12" y="101"/>
                    </a:lnTo>
                    <a:lnTo>
                      <a:pt x="15" y="94"/>
                    </a:lnTo>
                    <a:lnTo>
                      <a:pt x="19" y="86"/>
                    </a:lnTo>
                    <a:lnTo>
                      <a:pt x="27" y="73"/>
                    </a:lnTo>
                    <a:lnTo>
                      <a:pt x="30" y="65"/>
                    </a:lnTo>
                    <a:lnTo>
                      <a:pt x="33" y="58"/>
                    </a:lnTo>
                    <a:lnTo>
                      <a:pt x="33" y="58"/>
                    </a:lnTo>
                    <a:lnTo>
                      <a:pt x="42" y="32"/>
                    </a:lnTo>
                    <a:lnTo>
                      <a:pt x="45" y="18"/>
                    </a:lnTo>
                    <a:lnTo>
                      <a:pt x="47" y="4"/>
                    </a:lnTo>
                    <a:lnTo>
                      <a:pt x="47" y="4"/>
                    </a:lnTo>
                    <a:lnTo>
                      <a:pt x="47" y="2"/>
                    </a:lnTo>
                    <a:lnTo>
                      <a:pt x="46" y="1"/>
                    </a:lnTo>
                    <a:lnTo>
                      <a:pt x="44" y="0"/>
                    </a:lnTo>
                    <a:lnTo>
                      <a:pt x="43" y="0"/>
                    </a:lnTo>
                    <a:lnTo>
                      <a:pt x="41" y="0"/>
                    </a:lnTo>
                    <a:lnTo>
                      <a:pt x="39" y="1"/>
                    </a:lnTo>
                    <a:lnTo>
                      <a:pt x="38" y="2"/>
                    </a:lnTo>
                    <a:lnTo>
                      <a:pt x="38" y="4"/>
                    </a:lnTo>
                    <a:lnTo>
                      <a:pt x="38" y="4"/>
                    </a:lnTo>
                    <a:close/>
                  </a:path>
                </a:pathLst>
              </a:custGeom>
              <a:grpFill/>
              <a:ln w="9525">
                <a:solidFill>
                  <a:schemeClr val="accent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154" name="chenying0907 923"/>
              <p:cNvSpPr/>
              <p:nvPr/>
            </p:nvSpPr>
            <p:spPr bwMode="auto">
              <a:xfrm>
                <a:off x="3471863" y="1241425"/>
                <a:ext cx="26988" cy="77788"/>
              </a:xfrm>
              <a:custGeom>
                <a:avLst/>
                <a:gdLst/>
                <a:ahLst/>
                <a:cxnLst>
                  <a:cxn ang="0">
                    <a:pos x="43" y="5"/>
                  </a:cxn>
                  <a:cxn ang="0">
                    <a:pos x="43" y="5"/>
                  </a:cxn>
                  <a:cxn ang="0">
                    <a:pos x="42" y="13"/>
                  </a:cxn>
                  <a:cxn ang="0">
                    <a:pos x="40" y="23"/>
                  </a:cxn>
                  <a:cxn ang="0">
                    <a:pos x="35" y="40"/>
                  </a:cxn>
                  <a:cxn ang="0">
                    <a:pos x="29" y="57"/>
                  </a:cxn>
                  <a:cxn ang="0">
                    <a:pos x="21" y="73"/>
                  </a:cxn>
                  <a:cxn ang="0">
                    <a:pos x="14" y="91"/>
                  </a:cxn>
                  <a:cxn ang="0">
                    <a:pos x="7" y="107"/>
                  </a:cxn>
                  <a:cxn ang="0">
                    <a:pos x="3" y="125"/>
                  </a:cxn>
                  <a:cxn ang="0">
                    <a:pos x="1" y="133"/>
                  </a:cxn>
                  <a:cxn ang="0">
                    <a:pos x="0" y="142"/>
                  </a:cxn>
                  <a:cxn ang="0">
                    <a:pos x="0" y="142"/>
                  </a:cxn>
                  <a:cxn ang="0">
                    <a:pos x="1" y="144"/>
                  </a:cxn>
                  <a:cxn ang="0">
                    <a:pos x="1" y="145"/>
                  </a:cxn>
                  <a:cxn ang="0">
                    <a:pos x="3" y="146"/>
                  </a:cxn>
                  <a:cxn ang="0">
                    <a:pos x="5" y="146"/>
                  </a:cxn>
                  <a:cxn ang="0">
                    <a:pos x="6" y="146"/>
                  </a:cxn>
                  <a:cxn ang="0">
                    <a:pos x="8" y="145"/>
                  </a:cxn>
                  <a:cxn ang="0">
                    <a:pos x="9" y="144"/>
                  </a:cxn>
                  <a:cxn ang="0">
                    <a:pos x="9" y="142"/>
                  </a:cxn>
                  <a:cxn ang="0">
                    <a:pos x="9" y="142"/>
                  </a:cxn>
                  <a:cxn ang="0">
                    <a:pos x="10" y="133"/>
                  </a:cxn>
                  <a:cxn ang="0">
                    <a:pos x="12" y="125"/>
                  </a:cxn>
                  <a:cxn ang="0">
                    <a:pos x="17" y="107"/>
                  </a:cxn>
                  <a:cxn ang="0">
                    <a:pos x="24" y="91"/>
                  </a:cxn>
                  <a:cxn ang="0">
                    <a:pos x="31" y="73"/>
                  </a:cxn>
                  <a:cxn ang="0">
                    <a:pos x="38" y="57"/>
                  </a:cxn>
                  <a:cxn ang="0">
                    <a:pos x="44" y="40"/>
                  </a:cxn>
                  <a:cxn ang="0">
                    <a:pos x="49" y="23"/>
                  </a:cxn>
                  <a:cxn ang="0">
                    <a:pos x="51" y="13"/>
                  </a:cxn>
                  <a:cxn ang="0">
                    <a:pos x="52" y="5"/>
                  </a:cxn>
                  <a:cxn ang="0">
                    <a:pos x="52" y="5"/>
                  </a:cxn>
                  <a:cxn ang="0">
                    <a:pos x="51" y="3"/>
                  </a:cxn>
                  <a:cxn ang="0">
                    <a:pos x="51" y="2"/>
                  </a:cxn>
                  <a:cxn ang="0">
                    <a:pos x="49" y="1"/>
                  </a:cxn>
                  <a:cxn ang="0">
                    <a:pos x="47" y="0"/>
                  </a:cxn>
                  <a:cxn ang="0">
                    <a:pos x="44" y="2"/>
                  </a:cxn>
                  <a:cxn ang="0">
                    <a:pos x="43" y="3"/>
                  </a:cxn>
                  <a:cxn ang="0">
                    <a:pos x="43" y="5"/>
                  </a:cxn>
                  <a:cxn ang="0">
                    <a:pos x="43" y="5"/>
                  </a:cxn>
                </a:cxnLst>
                <a:rect l="0" t="0" r="r" b="b"/>
                <a:pathLst>
                  <a:path w="52" h="146">
                    <a:moveTo>
                      <a:pt x="43" y="5"/>
                    </a:moveTo>
                    <a:lnTo>
                      <a:pt x="43" y="5"/>
                    </a:lnTo>
                    <a:lnTo>
                      <a:pt x="42" y="13"/>
                    </a:lnTo>
                    <a:lnTo>
                      <a:pt x="40" y="23"/>
                    </a:lnTo>
                    <a:lnTo>
                      <a:pt x="35" y="40"/>
                    </a:lnTo>
                    <a:lnTo>
                      <a:pt x="29" y="57"/>
                    </a:lnTo>
                    <a:lnTo>
                      <a:pt x="21" y="73"/>
                    </a:lnTo>
                    <a:lnTo>
                      <a:pt x="14" y="91"/>
                    </a:lnTo>
                    <a:lnTo>
                      <a:pt x="7" y="107"/>
                    </a:lnTo>
                    <a:lnTo>
                      <a:pt x="3" y="125"/>
                    </a:lnTo>
                    <a:lnTo>
                      <a:pt x="1" y="133"/>
                    </a:lnTo>
                    <a:lnTo>
                      <a:pt x="0" y="142"/>
                    </a:lnTo>
                    <a:lnTo>
                      <a:pt x="0" y="142"/>
                    </a:lnTo>
                    <a:lnTo>
                      <a:pt x="1" y="144"/>
                    </a:lnTo>
                    <a:lnTo>
                      <a:pt x="1" y="145"/>
                    </a:lnTo>
                    <a:lnTo>
                      <a:pt x="3" y="146"/>
                    </a:lnTo>
                    <a:lnTo>
                      <a:pt x="5" y="146"/>
                    </a:lnTo>
                    <a:lnTo>
                      <a:pt x="6" y="146"/>
                    </a:lnTo>
                    <a:lnTo>
                      <a:pt x="8" y="145"/>
                    </a:lnTo>
                    <a:lnTo>
                      <a:pt x="9" y="144"/>
                    </a:lnTo>
                    <a:lnTo>
                      <a:pt x="9" y="142"/>
                    </a:lnTo>
                    <a:lnTo>
                      <a:pt x="9" y="142"/>
                    </a:lnTo>
                    <a:lnTo>
                      <a:pt x="10" y="133"/>
                    </a:lnTo>
                    <a:lnTo>
                      <a:pt x="12" y="125"/>
                    </a:lnTo>
                    <a:lnTo>
                      <a:pt x="17" y="107"/>
                    </a:lnTo>
                    <a:lnTo>
                      <a:pt x="24" y="91"/>
                    </a:lnTo>
                    <a:lnTo>
                      <a:pt x="31" y="73"/>
                    </a:lnTo>
                    <a:lnTo>
                      <a:pt x="38" y="57"/>
                    </a:lnTo>
                    <a:lnTo>
                      <a:pt x="44" y="40"/>
                    </a:lnTo>
                    <a:lnTo>
                      <a:pt x="49" y="23"/>
                    </a:lnTo>
                    <a:lnTo>
                      <a:pt x="51" y="13"/>
                    </a:lnTo>
                    <a:lnTo>
                      <a:pt x="52" y="5"/>
                    </a:lnTo>
                    <a:lnTo>
                      <a:pt x="52" y="5"/>
                    </a:lnTo>
                    <a:lnTo>
                      <a:pt x="51" y="3"/>
                    </a:lnTo>
                    <a:lnTo>
                      <a:pt x="51" y="2"/>
                    </a:lnTo>
                    <a:lnTo>
                      <a:pt x="49" y="1"/>
                    </a:lnTo>
                    <a:lnTo>
                      <a:pt x="47" y="0"/>
                    </a:lnTo>
                    <a:lnTo>
                      <a:pt x="44" y="2"/>
                    </a:lnTo>
                    <a:lnTo>
                      <a:pt x="43" y="3"/>
                    </a:lnTo>
                    <a:lnTo>
                      <a:pt x="43" y="5"/>
                    </a:lnTo>
                    <a:lnTo>
                      <a:pt x="43" y="5"/>
                    </a:lnTo>
                    <a:close/>
                  </a:path>
                </a:pathLst>
              </a:custGeom>
              <a:grpFill/>
              <a:ln w="9525">
                <a:solidFill>
                  <a:schemeClr val="accent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155" name="chenying0907 924"/>
              <p:cNvSpPr/>
              <p:nvPr/>
            </p:nvSpPr>
            <p:spPr bwMode="auto">
              <a:xfrm>
                <a:off x="3497263" y="1241425"/>
                <a:ext cx="34925" cy="100013"/>
              </a:xfrm>
              <a:custGeom>
                <a:avLst/>
                <a:gdLst/>
                <a:ahLst/>
                <a:cxnLst>
                  <a:cxn ang="0">
                    <a:pos x="57" y="4"/>
                  </a:cxn>
                  <a:cxn ang="0">
                    <a:pos x="54" y="12"/>
                  </a:cxn>
                  <a:cxn ang="0">
                    <a:pos x="50" y="20"/>
                  </a:cxn>
                  <a:cxn ang="0">
                    <a:pos x="47" y="31"/>
                  </a:cxn>
                  <a:cxn ang="0">
                    <a:pos x="45" y="42"/>
                  </a:cxn>
                  <a:cxn ang="0">
                    <a:pos x="30" y="86"/>
                  </a:cxn>
                  <a:cxn ang="0">
                    <a:pos x="24" y="99"/>
                  </a:cxn>
                  <a:cxn ang="0">
                    <a:pos x="12" y="128"/>
                  </a:cxn>
                  <a:cxn ang="0">
                    <a:pos x="9" y="138"/>
                  </a:cxn>
                  <a:cxn ang="0">
                    <a:pos x="7" y="149"/>
                  </a:cxn>
                  <a:cxn ang="0">
                    <a:pos x="6" y="167"/>
                  </a:cxn>
                  <a:cxn ang="0">
                    <a:pos x="4" y="179"/>
                  </a:cxn>
                  <a:cxn ang="0">
                    <a:pos x="1" y="182"/>
                  </a:cxn>
                  <a:cxn ang="0">
                    <a:pos x="0" y="185"/>
                  </a:cxn>
                  <a:cxn ang="0">
                    <a:pos x="1" y="188"/>
                  </a:cxn>
                  <a:cxn ang="0">
                    <a:pos x="6" y="189"/>
                  </a:cxn>
                  <a:cxn ang="0">
                    <a:pos x="9" y="189"/>
                  </a:cxn>
                  <a:cxn ang="0">
                    <a:pos x="15" y="179"/>
                  </a:cxn>
                  <a:cxn ang="0">
                    <a:pos x="16" y="167"/>
                  </a:cxn>
                  <a:cxn ang="0">
                    <a:pos x="15" y="159"/>
                  </a:cxn>
                  <a:cxn ang="0">
                    <a:pos x="17" y="142"/>
                  </a:cxn>
                  <a:cxn ang="0">
                    <a:pos x="25" y="119"/>
                  </a:cxn>
                  <a:cxn ang="0">
                    <a:pos x="32" y="103"/>
                  </a:cxn>
                  <a:cxn ang="0">
                    <a:pos x="42" y="80"/>
                  </a:cxn>
                  <a:cxn ang="0">
                    <a:pos x="49" y="58"/>
                  </a:cxn>
                  <a:cxn ang="0">
                    <a:pos x="57" y="30"/>
                  </a:cxn>
                  <a:cxn ang="0">
                    <a:pos x="59" y="24"/>
                  </a:cxn>
                  <a:cxn ang="0">
                    <a:pos x="64" y="12"/>
                  </a:cxn>
                  <a:cxn ang="0">
                    <a:pos x="66" y="6"/>
                  </a:cxn>
                  <a:cxn ang="0">
                    <a:pos x="65" y="2"/>
                  </a:cxn>
                  <a:cxn ang="0">
                    <a:pos x="61" y="0"/>
                  </a:cxn>
                  <a:cxn ang="0">
                    <a:pos x="58" y="2"/>
                  </a:cxn>
                  <a:cxn ang="0">
                    <a:pos x="57" y="4"/>
                  </a:cxn>
                </a:cxnLst>
                <a:rect l="0" t="0" r="r" b="b"/>
                <a:pathLst>
                  <a:path w="66" h="190">
                    <a:moveTo>
                      <a:pt x="57" y="4"/>
                    </a:moveTo>
                    <a:lnTo>
                      <a:pt x="57" y="4"/>
                    </a:lnTo>
                    <a:lnTo>
                      <a:pt x="56" y="8"/>
                    </a:lnTo>
                    <a:lnTo>
                      <a:pt x="54" y="12"/>
                    </a:lnTo>
                    <a:lnTo>
                      <a:pt x="50" y="20"/>
                    </a:lnTo>
                    <a:lnTo>
                      <a:pt x="50" y="20"/>
                    </a:lnTo>
                    <a:lnTo>
                      <a:pt x="48" y="26"/>
                    </a:lnTo>
                    <a:lnTo>
                      <a:pt x="47" y="31"/>
                    </a:lnTo>
                    <a:lnTo>
                      <a:pt x="45" y="42"/>
                    </a:lnTo>
                    <a:lnTo>
                      <a:pt x="45" y="42"/>
                    </a:lnTo>
                    <a:lnTo>
                      <a:pt x="35" y="71"/>
                    </a:lnTo>
                    <a:lnTo>
                      <a:pt x="30" y="86"/>
                    </a:lnTo>
                    <a:lnTo>
                      <a:pt x="24" y="99"/>
                    </a:lnTo>
                    <a:lnTo>
                      <a:pt x="24" y="99"/>
                    </a:lnTo>
                    <a:lnTo>
                      <a:pt x="15" y="118"/>
                    </a:lnTo>
                    <a:lnTo>
                      <a:pt x="12" y="128"/>
                    </a:lnTo>
                    <a:lnTo>
                      <a:pt x="9" y="138"/>
                    </a:lnTo>
                    <a:lnTo>
                      <a:pt x="9" y="138"/>
                    </a:lnTo>
                    <a:lnTo>
                      <a:pt x="7" y="142"/>
                    </a:lnTo>
                    <a:lnTo>
                      <a:pt x="7" y="149"/>
                    </a:lnTo>
                    <a:lnTo>
                      <a:pt x="6" y="161"/>
                    </a:lnTo>
                    <a:lnTo>
                      <a:pt x="6" y="167"/>
                    </a:lnTo>
                    <a:lnTo>
                      <a:pt x="5" y="173"/>
                    </a:lnTo>
                    <a:lnTo>
                      <a:pt x="4" y="179"/>
                    </a:lnTo>
                    <a:lnTo>
                      <a:pt x="1" y="182"/>
                    </a:lnTo>
                    <a:lnTo>
                      <a:pt x="1" y="182"/>
                    </a:lnTo>
                    <a:lnTo>
                      <a:pt x="0" y="184"/>
                    </a:lnTo>
                    <a:lnTo>
                      <a:pt x="0" y="185"/>
                    </a:lnTo>
                    <a:lnTo>
                      <a:pt x="0" y="187"/>
                    </a:lnTo>
                    <a:lnTo>
                      <a:pt x="1" y="188"/>
                    </a:lnTo>
                    <a:lnTo>
                      <a:pt x="4" y="190"/>
                    </a:lnTo>
                    <a:lnTo>
                      <a:pt x="6" y="189"/>
                    </a:lnTo>
                    <a:lnTo>
                      <a:pt x="9" y="189"/>
                    </a:lnTo>
                    <a:lnTo>
                      <a:pt x="9" y="189"/>
                    </a:lnTo>
                    <a:lnTo>
                      <a:pt x="13" y="184"/>
                    </a:lnTo>
                    <a:lnTo>
                      <a:pt x="15" y="179"/>
                    </a:lnTo>
                    <a:lnTo>
                      <a:pt x="16" y="173"/>
                    </a:lnTo>
                    <a:lnTo>
                      <a:pt x="16" y="167"/>
                    </a:lnTo>
                    <a:lnTo>
                      <a:pt x="16" y="167"/>
                    </a:lnTo>
                    <a:lnTo>
                      <a:pt x="15" y="159"/>
                    </a:lnTo>
                    <a:lnTo>
                      <a:pt x="16" y="151"/>
                    </a:lnTo>
                    <a:lnTo>
                      <a:pt x="17" y="142"/>
                    </a:lnTo>
                    <a:lnTo>
                      <a:pt x="19" y="134"/>
                    </a:lnTo>
                    <a:lnTo>
                      <a:pt x="25" y="119"/>
                    </a:lnTo>
                    <a:lnTo>
                      <a:pt x="32" y="103"/>
                    </a:lnTo>
                    <a:lnTo>
                      <a:pt x="32" y="103"/>
                    </a:lnTo>
                    <a:lnTo>
                      <a:pt x="37" y="92"/>
                    </a:lnTo>
                    <a:lnTo>
                      <a:pt x="42" y="80"/>
                    </a:lnTo>
                    <a:lnTo>
                      <a:pt x="49" y="58"/>
                    </a:lnTo>
                    <a:lnTo>
                      <a:pt x="49" y="58"/>
                    </a:lnTo>
                    <a:lnTo>
                      <a:pt x="53" y="44"/>
                    </a:lnTo>
                    <a:lnTo>
                      <a:pt x="57" y="30"/>
                    </a:lnTo>
                    <a:lnTo>
                      <a:pt x="57" y="30"/>
                    </a:lnTo>
                    <a:lnTo>
                      <a:pt x="59" y="24"/>
                    </a:lnTo>
                    <a:lnTo>
                      <a:pt x="62" y="18"/>
                    </a:lnTo>
                    <a:lnTo>
                      <a:pt x="64" y="12"/>
                    </a:lnTo>
                    <a:lnTo>
                      <a:pt x="66" y="6"/>
                    </a:lnTo>
                    <a:lnTo>
                      <a:pt x="66" y="6"/>
                    </a:lnTo>
                    <a:lnTo>
                      <a:pt x="66" y="4"/>
                    </a:lnTo>
                    <a:lnTo>
                      <a:pt x="65" y="2"/>
                    </a:lnTo>
                    <a:lnTo>
                      <a:pt x="63" y="1"/>
                    </a:lnTo>
                    <a:lnTo>
                      <a:pt x="61" y="0"/>
                    </a:lnTo>
                    <a:lnTo>
                      <a:pt x="59" y="1"/>
                    </a:lnTo>
                    <a:lnTo>
                      <a:pt x="58" y="2"/>
                    </a:lnTo>
                    <a:lnTo>
                      <a:pt x="57" y="4"/>
                    </a:lnTo>
                    <a:lnTo>
                      <a:pt x="57" y="4"/>
                    </a:lnTo>
                    <a:close/>
                  </a:path>
                </a:pathLst>
              </a:custGeom>
              <a:grpFill/>
              <a:ln w="9525">
                <a:solidFill>
                  <a:schemeClr val="accent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156" name="chenying0907 925"/>
              <p:cNvSpPr>
                <a:spLocks noEditPoints="1"/>
              </p:cNvSpPr>
              <p:nvPr/>
            </p:nvSpPr>
            <p:spPr bwMode="auto">
              <a:xfrm>
                <a:off x="3362325" y="1298575"/>
                <a:ext cx="142875" cy="146050"/>
              </a:xfrm>
              <a:custGeom>
                <a:avLst/>
                <a:gdLst/>
                <a:ahLst/>
                <a:cxnLst>
                  <a:cxn ang="0">
                    <a:pos x="131" y="277"/>
                  </a:cxn>
                  <a:cxn ang="0">
                    <a:pos x="96" y="271"/>
                  </a:cxn>
                  <a:cxn ang="0">
                    <a:pos x="62" y="257"/>
                  </a:cxn>
                  <a:cxn ang="0">
                    <a:pos x="34" y="236"/>
                  </a:cxn>
                  <a:cxn ang="0">
                    <a:pos x="13" y="206"/>
                  </a:cxn>
                  <a:cxn ang="0">
                    <a:pos x="1" y="168"/>
                  </a:cxn>
                  <a:cxn ang="0">
                    <a:pos x="0" y="139"/>
                  </a:cxn>
                  <a:cxn ang="0">
                    <a:pos x="8" y="98"/>
                  </a:cxn>
                  <a:cxn ang="0">
                    <a:pos x="27" y="61"/>
                  </a:cxn>
                  <a:cxn ang="0">
                    <a:pos x="55" y="31"/>
                  </a:cxn>
                  <a:cxn ang="0">
                    <a:pos x="91" y="10"/>
                  </a:cxn>
                  <a:cxn ang="0">
                    <a:pos x="118" y="0"/>
                  </a:cxn>
                  <a:cxn ang="0">
                    <a:pos x="128" y="1"/>
                  </a:cxn>
                  <a:cxn ang="0">
                    <a:pos x="138" y="9"/>
                  </a:cxn>
                  <a:cxn ang="0">
                    <a:pos x="146" y="14"/>
                  </a:cxn>
                  <a:cxn ang="0">
                    <a:pos x="183" y="24"/>
                  </a:cxn>
                  <a:cxn ang="0">
                    <a:pos x="214" y="41"/>
                  </a:cxn>
                  <a:cxn ang="0">
                    <a:pos x="239" y="63"/>
                  </a:cxn>
                  <a:cxn ang="0">
                    <a:pos x="257" y="90"/>
                  </a:cxn>
                  <a:cxn ang="0">
                    <a:pos x="268" y="122"/>
                  </a:cxn>
                  <a:cxn ang="0">
                    <a:pos x="271" y="145"/>
                  </a:cxn>
                  <a:cxn ang="0">
                    <a:pos x="268" y="179"/>
                  </a:cxn>
                  <a:cxn ang="0">
                    <a:pos x="255" y="212"/>
                  </a:cxn>
                  <a:cxn ang="0">
                    <a:pos x="236" y="241"/>
                  </a:cxn>
                  <a:cxn ang="0">
                    <a:pos x="209" y="263"/>
                  </a:cxn>
                  <a:cxn ang="0">
                    <a:pos x="174" y="275"/>
                  </a:cxn>
                  <a:cxn ang="0">
                    <a:pos x="144" y="277"/>
                  </a:cxn>
                  <a:cxn ang="0">
                    <a:pos x="101" y="48"/>
                  </a:cxn>
                  <a:cxn ang="0">
                    <a:pos x="62" y="79"/>
                  </a:cxn>
                  <a:cxn ang="0">
                    <a:pos x="48" y="100"/>
                  </a:cxn>
                  <a:cxn ang="0">
                    <a:pos x="38" y="126"/>
                  </a:cxn>
                  <a:cxn ang="0">
                    <a:pos x="37" y="153"/>
                  </a:cxn>
                  <a:cxn ang="0">
                    <a:pos x="41" y="172"/>
                  </a:cxn>
                  <a:cxn ang="0">
                    <a:pos x="52" y="194"/>
                  </a:cxn>
                  <a:cxn ang="0">
                    <a:pos x="67" y="214"/>
                  </a:cxn>
                  <a:cxn ang="0">
                    <a:pos x="88" y="229"/>
                  </a:cxn>
                  <a:cxn ang="0">
                    <a:pos x="112" y="238"/>
                  </a:cxn>
                  <a:cxn ang="0">
                    <a:pos x="139" y="241"/>
                  </a:cxn>
                  <a:cxn ang="0">
                    <a:pos x="155" y="240"/>
                  </a:cxn>
                  <a:cxn ang="0">
                    <a:pos x="171" y="236"/>
                  </a:cxn>
                  <a:cxn ang="0">
                    <a:pos x="194" y="224"/>
                  </a:cxn>
                  <a:cxn ang="0">
                    <a:pos x="213" y="208"/>
                  </a:cxn>
                  <a:cxn ang="0">
                    <a:pos x="225" y="187"/>
                  </a:cxn>
                  <a:cxn ang="0">
                    <a:pos x="233" y="163"/>
                  </a:cxn>
                  <a:cxn ang="0">
                    <a:pos x="233" y="139"/>
                  </a:cxn>
                  <a:cxn ang="0">
                    <a:pos x="228" y="121"/>
                  </a:cxn>
                  <a:cxn ang="0">
                    <a:pos x="216" y="97"/>
                  </a:cxn>
                  <a:cxn ang="0">
                    <a:pos x="199" y="78"/>
                  </a:cxn>
                  <a:cxn ang="0">
                    <a:pos x="177" y="63"/>
                  </a:cxn>
                  <a:cxn ang="0">
                    <a:pos x="150" y="53"/>
                  </a:cxn>
                  <a:cxn ang="0">
                    <a:pos x="119" y="49"/>
                  </a:cxn>
                  <a:cxn ang="0">
                    <a:pos x="112" y="47"/>
                  </a:cxn>
                </a:cxnLst>
                <a:rect l="0" t="0" r="r" b="b"/>
                <a:pathLst>
                  <a:path w="271" h="277">
                    <a:moveTo>
                      <a:pt x="144" y="277"/>
                    </a:moveTo>
                    <a:lnTo>
                      <a:pt x="144" y="277"/>
                    </a:lnTo>
                    <a:lnTo>
                      <a:pt x="131" y="277"/>
                    </a:lnTo>
                    <a:lnTo>
                      <a:pt x="120" y="276"/>
                    </a:lnTo>
                    <a:lnTo>
                      <a:pt x="108" y="274"/>
                    </a:lnTo>
                    <a:lnTo>
                      <a:pt x="96" y="271"/>
                    </a:lnTo>
                    <a:lnTo>
                      <a:pt x="85" y="267"/>
                    </a:lnTo>
                    <a:lnTo>
                      <a:pt x="73" y="263"/>
                    </a:lnTo>
                    <a:lnTo>
                      <a:pt x="62" y="257"/>
                    </a:lnTo>
                    <a:lnTo>
                      <a:pt x="53" y="251"/>
                    </a:lnTo>
                    <a:lnTo>
                      <a:pt x="42" y="244"/>
                    </a:lnTo>
                    <a:lnTo>
                      <a:pt x="34" y="236"/>
                    </a:lnTo>
                    <a:lnTo>
                      <a:pt x="26" y="226"/>
                    </a:lnTo>
                    <a:lnTo>
                      <a:pt x="19" y="217"/>
                    </a:lnTo>
                    <a:lnTo>
                      <a:pt x="13" y="206"/>
                    </a:lnTo>
                    <a:lnTo>
                      <a:pt x="7" y="194"/>
                    </a:lnTo>
                    <a:lnTo>
                      <a:pt x="3" y="181"/>
                    </a:lnTo>
                    <a:lnTo>
                      <a:pt x="1" y="168"/>
                    </a:lnTo>
                    <a:lnTo>
                      <a:pt x="1" y="168"/>
                    </a:lnTo>
                    <a:lnTo>
                      <a:pt x="0" y="153"/>
                    </a:lnTo>
                    <a:lnTo>
                      <a:pt x="0" y="139"/>
                    </a:lnTo>
                    <a:lnTo>
                      <a:pt x="1" y="125"/>
                    </a:lnTo>
                    <a:lnTo>
                      <a:pt x="4" y="112"/>
                    </a:lnTo>
                    <a:lnTo>
                      <a:pt x="8" y="98"/>
                    </a:lnTo>
                    <a:lnTo>
                      <a:pt x="14" y="86"/>
                    </a:lnTo>
                    <a:lnTo>
                      <a:pt x="20" y="74"/>
                    </a:lnTo>
                    <a:lnTo>
                      <a:pt x="27" y="61"/>
                    </a:lnTo>
                    <a:lnTo>
                      <a:pt x="35" y="51"/>
                    </a:lnTo>
                    <a:lnTo>
                      <a:pt x="45" y="41"/>
                    </a:lnTo>
                    <a:lnTo>
                      <a:pt x="55" y="31"/>
                    </a:lnTo>
                    <a:lnTo>
                      <a:pt x="66" y="23"/>
                    </a:lnTo>
                    <a:lnTo>
                      <a:pt x="78" y="16"/>
                    </a:lnTo>
                    <a:lnTo>
                      <a:pt x="91" y="10"/>
                    </a:lnTo>
                    <a:lnTo>
                      <a:pt x="103" y="4"/>
                    </a:lnTo>
                    <a:lnTo>
                      <a:pt x="118" y="0"/>
                    </a:lnTo>
                    <a:lnTo>
                      <a:pt x="118" y="0"/>
                    </a:lnTo>
                    <a:lnTo>
                      <a:pt x="122" y="0"/>
                    </a:lnTo>
                    <a:lnTo>
                      <a:pt x="122" y="0"/>
                    </a:lnTo>
                    <a:lnTo>
                      <a:pt x="128" y="1"/>
                    </a:lnTo>
                    <a:lnTo>
                      <a:pt x="132" y="2"/>
                    </a:lnTo>
                    <a:lnTo>
                      <a:pt x="135" y="5"/>
                    </a:lnTo>
                    <a:lnTo>
                      <a:pt x="138" y="9"/>
                    </a:lnTo>
                    <a:lnTo>
                      <a:pt x="141" y="13"/>
                    </a:lnTo>
                    <a:lnTo>
                      <a:pt x="146" y="14"/>
                    </a:lnTo>
                    <a:lnTo>
                      <a:pt x="146" y="14"/>
                    </a:lnTo>
                    <a:lnTo>
                      <a:pt x="158" y="17"/>
                    </a:lnTo>
                    <a:lnTo>
                      <a:pt x="171" y="20"/>
                    </a:lnTo>
                    <a:lnTo>
                      <a:pt x="183" y="24"/>
                    </a:lnTo>
                    <a:lnTo>
                      <a:pt x="193" y="29"/>
                    </a:lnTo>
                    <a:lnTo>
                      <a:pt x="204" y="34"/>
                    </a:lnTo>
                    <a:lnTo>
                      <a:pt x="214" y="41"/>
                    </a:lnTo>
                    <a:lnTo>
                      <a:pt x="223" y="48"/>
                    </a:lnTo>
                    <a:lnTo>
                      <a:pt x="232" y="55"/>
                    </a:lnTo>
                    <a:lnTo>
                      <a:pt x="239" y="63"/>
                    </a:lnTo>
                    <a:lnTo>
                      <a:pt x="246" y="72"/>
                    </a:lnTo>
                    <a:lnTo>
                      <a:pt x="252" y="81"/>
                    </a:lnTo>
                    <a:lnTo>
                      <a:pt x="257" y="90"/>
                    </a:lnTo>
                    <a:lnTo>
                      <a:pt x="261" y="100"/>
                    </a:lnTo>
                    <a:lnTo>
                      <a:pt x="266" y="111"/>
                    </a:lnTo>
                    <a:lnTo>
                      <a:pt x="268" y="122"/>
                    </a:lnTo>
                    <a:lnTo>
                      <a:pt x="270" y="134"/>
                    </a:lnTo>
                    <a:lnTo>
                      <a:pt x="270" y="134"/>
                    </a:lnTo>
                    <a:lnTo>
                      <a:pt x="271" y="145"/>
                    </a:lnTo>
                    <a:lnTo>
                      <a:pt x="271" y="156"/>
                    </a:lnTo>
                    <a:lnTo>
                      <a:pt x="270" y="168"/>
                    </a:lnTo>
                    <a:lnTo>
                      <a:pt x="268" y="179"/>
                    </a:lnTo>
                    <a:lnTo>
                      <a:pt x="265" y="190"/>
                    </a:lnTo>
                    <a:lnTo>
                      <a:pt x="260" y="202"/>
                    </a:lnTo>
                    <a:lnTo>
                      <a:pt x="255" y="212"/>
                    </a:lnTo>
                    <a:lnTo>
                      <a:pt x="250" y="222"/>
                    </a:lnTo>
                    <a:lnTo>
                      <a:pt x="243" y="232"/>
                    </a:lnTo>
                    <a:lnTo>
                      <a:pt x="236" y="241"/>
                    </a:lnTo>
                    <a:lnTo>
                      <a:pt x="227" y="249"/>
                    </a:lnTo>
                    <a:lnTo>
                      <a:pt x="218" y="256"/>
                    </a:lnTo>
                    <a:lnTo>
                      <a:pt x="209" y="263"/>
                    </a:lnTo>
                    <a:lnTo>
                      <a:pt x="197" y="268"/>
                    </a:lnTo>
                    <a:lnTo>
                      <a:pt x="186" y="272"/>
                    </a:lnTo>
                    <a:lnTo>
                      <a:pt x="174" y="275"/>
                    </a:lnTo>
                    <a:lnTo>
                      <a:pt x="174" y="275"/>
                    </a:lnTo>
                    <a:lnTo>
                      <a:pt x="159" y="277"/>
                    </a:lnTo>
                    <a:lnTo>
                      <a:pt x="144" y="277"/>
                    </a:lnTo>
                    <a:lnTo>
                      <a:pt x="144" y="277"/>
                    </a:lnTo>
                    <a:close/>
                    <a:moveTo>
                      <a:pt x="101" y="48"/>
                    </a:moveTo>
                    <a:lnTo>
                      <a:pt x="101" y="48"/>
                    </a:lnTo>
                    <a:lnTo>
                      <a:pt x="87" y="56"/>
                    </a:lnTo>
                    <a:lnTo>
                      <a:pt x="73" y="66"/>
                    </a:lnTo>
                    <a:lnTo>
                      <a:pt x="62" y="79"/>
                    </a:lnTo>
                    <a:lnTo>
                      <a:pt x="57" y="86"/>
                    </a:lnTo>
                    <a:lnTo>
                      <a:pt x="52" y="93"/>
                    </a:lnTo>
                    <a:lnTo>
                      <a:pt x="48" y="100"/>
                    </a:lnTo>
                    <a:lnTo>
                      <a:pt x="44" y="109"/>
                    </a:lnTo>
                    <a:lnTo>
                      <a:pt x="40" y="117"/>
                    </a:lnTo>
                    <a:lnTo>
                      <a:pt x="38" y="126"/>
                    </a:lnTo>
                    <a:lnTo>
                      <a:pt x="37" y="135"/>
                    </a:lnTo>
                    <a:lnTo>
                      <a:pt x="36" y="144"/>
                    </a:lnTo>
                    <a:lnTo>
                      <a:pt x="37" y="153"/>
                    </a:lnTo>
                    <a:lnTo>
                      <a:pt x="38" y="163"/>
                    </a:lnTo>
                    <a:lnTo>
                      <a:pt x="38" y="163"/>
                    </a:lnTo>
                    <a:lnTo>
                      <a:pt x="41" y="172"/>
                    </a:lnTo>
                    <a:lnTo>
                      <a:pt x="44" y="180"/>
                    </a:lnTo>
                    <a:lnTo>
                      <a:pt x="48" y="187"/>
                    </a:lnTo>
                    <a:lnTo>
                      <a:pt x="52" y="194"/>
                    </a:lnTo>
                    <a:lnTo>
                      <a:pt x="56" y="202"/>
                    </a:lnTo>
                    <a:lnTo>
                      <a:pt x="62" y="208"/>
                    </a:lnTo>
                    <a:lnTo>
                      <a:pt x="67" y="214"/>
                    </a:lnTo>
                    <a:lnTo>
                      <a:pt x="73" y="219"/>
                    </a:lnTo>
                    <a:lnTo>
                      <a:pt x="81" y="224"/>
                    </a:lnTo>
                    <a:lnTo>
                      <a:pt x="88" y="229"/>
                    </a:lnTo>
                    <a:lnTo>
                      <a:pt x="95" y="232"/>
                    </a:lnTo>
                    <a:lnTo>
                      <a:pt x="103" y="235"/>
                    </a:lnTo>
                    <a:lnTo>
                      <a:pt x="112" y="238"/>
                    </a:lnTo>
                    <a:lnTo>
                      <a:pt x="121" y="239"/>
                    </a:lnTo>
                    <a:lnTo>
                      <a:pt x="129" y="241"/>
                    </a:lnTo>
                    <a:lnTo>
                      <a:pt x="139" y="241"/>
                    </a:lnTo>
                    <a:lnTo>
                      <a:pt x="139" y="241"/>
                    </a:lnTo>
                    <a:lnTo>
                      <a:pt x="147" y="241"/>
                    </a:lnTo>
                    <a:lnTo>
                      <a:pt x="155" y="240"/>
                    </a:lnTo>
                    <a:lnTo>
                      <a:pt x="163" y="238"/>
                    </a:lnTo>
                    <a:lnTo>
                      <a:pt x="171" y="236"/>
                    </a:lnTo>
                    <a:lnTo>
                      <a:pt x="171" y="236"/>
                    </a:lnTo>
                    <a:lnTo>
                      <a:pt x="179" y="233"/>
                    </a:lnTo>
                    <a:lnTo>
                      <a:pt x="187" y="229"/>
                    </a:lnTo>
                    <a:lnTo>
                      <a:pt x="194" y="224"/>
                    </a:lnTo>
                    <a:lnTo>
                      <a:pt x="201" y="219"/>
                    </a:lnTo>
                    <a:lnTo>
                      <a:pt x="207" y="214"/>
                    </a:lnTo>
                    <a:lnTo>
                      <a:pt x="213" y="208"/>
                    </a:lnTo>
                    <a:lnTo>
                      <a:pt x="217" y="202"/>
                    </a:lnTo>
                    <a:lnTo>
                      <a:pt x="222" y="194"/>
                    </a:lnTo>
                    <a:lnTo>
                      <a:pt x="225" y="187"/>
                    </a:lnTo>
                    <a:lnTo>
                      <a:pt x="228" y="180"/>
                    </a:lnTo>
                    <a:lnTo>
                      <a:pt x="230" y="172"/>
                    </a:lnTo>
                    <a:lnTo>
                      <a:pt x="233" y="163"/>
                    </a:lnTo>
                    <a:lnTo>
                      <a:pt x="234" y="155"/>
                    </a:lnTo>
                    <a:lnTo>
                      <a:pt x="234" y="147"/>
                    </a:lnTo>
                    <a:lnTo>
                      <a:pt x="233" y="139"/>
                    </a:lnTo>
                    <a:lnTo>
                      <a:pt x="230" y="130"/>
                    </a:lnTo>
                    <a:lnTo>
                      <a:pt x="230" y="130"/>
                    </a:lnTo>
                    <a:lnTo>
                      <a:pt x="228" y="121"/>
                    </a:lnTo>
                    <a:lnTo>
                      <a:pt x="225" y="113"/>
                    </a:lnTo>
                    <a:lnTo>
                      <a:pt x="221" y="105"/>
                    </a:lnTo>
                    <a:lnTo>
                      <a:pt x="216" y="97"/>
                    </a:lnTo>
                    <a:lnTo>
                      <a:pt x="212" y="90"/>
                    </a:lnTo>
                    <a:lnTo>
                      <a:pt x="206" y="84"/>
                    </a:lnTo>
                    <a:lnTo>
                      <a:pt x="199" y="78"/>
                    </a:lnTo>
                    <a:lnTo>
                      <a:pt x="192" y="73"/>
                    </a:lnTo>
                    <a:lnTo>
                      <a:pt x="185" y="67"/>
                    </a:lnTo>
                    <a:lnTo>
                      <a:pt x="177" y="63"/>
                    </a:lnTo>
                    <a:lnTo>
                      <a:pt x="168" y="59"/>
                    </a:lnTo>
                    <a:lnTo>
                      <a:pt x="160" y="56"/>
                    </a:lnTo>
                    <a:lnTo>
                      <a:pt x="150" y="53"/>
                    </a:lnTo>
                    <a:lnTo>
                      <a:pt x="141" y="51"/>
                    </a:lnTo>
                    <a:lnTo>
                      <a:pt x="129" y="50"/>
                    </a:lnTo>
                    <a:lnTo>
                      <a:pt x="119" y="49"/>
                    </a:lnTo>
                    <a:lnTo>
                      <a:pt x="119" y="49"/>
                    </a:lnTo>
                    <a:lnTo>
                      <a:pt x="115" y="49"/>
                    </a:lnTo>
                    <a:lnTo>
                      <a:pt x="112" y="47"/>
                    </a:lnTo>
                    <a:lnTo>
                      <a:pt x="107" y="45"/>
                    </a:lnTo>
                    <a:lnTo>
                      <a:pt x="101" y="48"/>
                    </a:lnTo>
                    <a:close/>
                  </a:path>
                </a:pathLst>
              </a:custGeom>
              <a:grpFill/>
              <a:ln w="9525">
                <a:solidFill>
                  <a:schemeClr val="accent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157" name="chenying0907 926"/>
              <p:cNvSpPr>
                <a:spLocks noEditPoints="1"/>
              </p:cNvSpPr>
              <p:nvPr/>
            </p:nvSpPr>
            <p:spPr bwMode="auto">
              <a:xfrm>
                <a:off x="3282950" y="1227138"/>
                <a:ext cx="644525" cy="642938"/>
              </a:xfrm>
              <a:custGeom>
                <a:avLst/>
                <a:gdLst/>
                <a:ahLst/>
                <a:cxnLst>
                  <a:cxn ang="0">
                    <a:pos x="653" y="1206"/>
                  </a:cxn>
                  <a:cxn ang="0">
                    <a:pos x="563" y="1160"/>
                  </a:cxn>
                  <a:cxn ang="0">
                    <a:pos x="550" y="1153"/>
                  </a:cxn>
                  <a:cxn ang="0">
                    <a:pos x="236" y="832"/>
                  </a:cxn>
                  <a:cxn ang="0">
                    <a:pos x="143" y="731"/>
                  </a:cxn>
                  <a:cxn ang="0">
                    <a:pos x="77" y="679"/>
                  </a:cxn>
                  <a:cxn ang="0">
                    <a:pos x="72" y="657"/>
                  </a:cxn>
                  <a:cxn ang="0">
                    <a:pos x="40" y="570"/>
                  </a:cxn>
                  <a:cxn ang="0">
                    <a:pos x="11" y="425"/>
                  </a:cxn>
                  <a:cxn ang="0">
                    <a:pos x="1" y="212"/>
                  </a:cxn>
                  <a:cxn ang="0">
                    <a:pos x="10" y="196"/>
                  </a:cxn>
                  <a:cxn ang="0">
                    <a:pos x="19" y="182"/>
                  </a:cxn>
                  <a:cxn ang="0">
                    <a:pos x="110" y="81"/>
                  </a:cxn>
                  <a:cxn ang="0">
                    <a:pos x="210" y="10"/>
                  </a:cxn>
                  <a:cxn ang="0">
                    <a:pos x="228" y="8"/>
                  </a:cxn>
                  <a:cxn ang="0">
                    <a:pos x="242" y="2"/>
                  </a:cxn>
                  <a:cxn ang="0">
                    <a:pos x="419" y="2"/>
                  </a:cxn>
                  <a:cxn ang="0">
                    <a:pos x="599" y="26"/>
                  </a:cxn>
                  <a:cxn ang="0">
                    <a:pos x="638" y="36"/>
                  </a:cxn>
                  <a:cxn ang="0">
                    <a:pos x="656" y="46"/>
                  </a:cxn>
                  <a:cxn ang="0">
                    <a:pos x="887" y="256"/>
                  </a:cxn>
                  <a:cxn ang="0">
                    <a:pos x="1107" y="475"/>
                  </a:cxn>
                  <a:cxn ang="0">
                    <a:pos x="1167" y="525"/>
                  </a:cxn>
                  <a:cxn ang="0">
                    <a:pos x="1185" y="553"/>
                  </a:cxn>
                  <a:cxn ang="0">
                    <a:pos x="1215" y="644"/>
                  </a:cxn>
                  <a:cxn ang="0">
                    <a:pos x="1218" y="725"/>
                  </a:cxn>
                  <a:cxn ang="0">
                    <a:pos x="1194" y="798"/>
                  </a:cxn>
                  <a:cxn ang="0">
                    <a:pos x="1193" y="817"/>
                  </a:cxn>
                  <a:cxn ang="0">
                    <a:pos x="1109" y="909"/>
                  </a:cxn>
                  <a:cxn ang="0">
                    <a:pos x="862" y="1146"/>
                  </a:cxn>
                  <a:cxn ang="0">
                    <a:pos x="853" y="1157"/>
                  </a:cxn>
                  <a:cxn ang="0">
                    <a:pos x="761" y="1206"/>
                  </a:cxn>
                  <a:cxn ang="0">
                    <a:pos x="231" y="43"/>
                  </a:cxn>
                  <a:cxn ang="0">
                    <a:pos x="137" y="108"/>
                  </a:cxn>
                  <a:cxn ang="0">
                    <a:pos x="54" y="198"/>
                  </a:cxn>
                  <a:cxn ang="0">
                    <a:pos x="40" y="216"/>
                  </a:cxn>
                  <a:cxn ang="0">
                    <a:pos x="45" y="400"/>
                  </a:cxn>
                  <a:cxn ang="0">
                    <a:pos x="68" y="529"/>
                  </a:cxn>
                  <a:cxn ang="0">
                    <a:pos x="105" y="637"/>
                  </a:cxn>
                  <a:cxn ang="0">
                    <a:pos x="112" y="658"/>
                  </a:cxn>
                  <a:cxn ang="0">
                    <a:pos x="181" y="718"/>
                  </a:cxn>
                  <a:cxn ang="0">
                    <a:pos x="294" y="841"/>
                  </a:cxn>
                  <a:cxn ang="0">
                    <a:pos x="585" y="1129"/>
                  </a:cxn>
                  <a:cxn ang="0">
                    <a:pos x="633" y="1159"/>
                  </a:cxn>
                  <a:cxn ang="0">
                    <a:pos x="706" y="1177"/>
                  </a:cxn>
                  <a:cxn ang="0">
                    <a:pos x="765" y="1165"/>
                  </a:cxn>
                  <a:cxn ang="0">
                    <a:pos x="823" y="1131"/>
                  </a:cxn>
                  <a:cxn ang="0">
                    <a:pos x="865" y="1090"/>
                  </a:cxn>
                  <a:cxn ang="0">
                    <a:pos x="1140" y="817"/>
                  </a:cxn>
                  <a:cxn ang="0">
                    <a:pos x="1147" y="803"/>
                  </a:cxn>
                  <a:cxn ang="0">
                    <a:pos x="1177" y="736"/>
                  </a:cxn>
                  <a:cxn ang="0">
                    <a:pos x="1179" y="657"/>
                  </a:cxn>
                  <a:cxn ang="0">
                    <a:pos x="1148" y="564"/>
                  </a:cxn>
                  <a:cxn ang="0">
                    <a:pos x="1140" y="556"/>
                  </a:cxn>
                  <a:cxn ang="0">
                    <a:pos x="894" y="335"/>
                  </a:cxn>
                  <a:cxn ang="0">
                    <a:pos x="627" y="72"/>
                  </a:cxn>
                  <a:cxn ang="0">
                    <a:pos x="558" y="57"/>
                  </a:cxn>
                  <a:cxn ang="0">
                    <a:pos x="377" y="39"/>
                  </a:cxn>
                  <a:cxn ang="0">
                    <a:pos x="236" y="40"/>
                  </a:cxn>
                </a:cxnLst>
                <a:rect l="0" t="0" r="r" b="b"/>
                <a:pathLst>
                  <a:path w="1220" h="1215">
                    <a:moveTo>
                      <a:pt x="706" y="1215"/>
                    </a:moveTo>
                    <a:lnTo>
                      <a:pt x="706" y="1215"/>
                    </a:lnTo>
                    <a:lnTo>
                      <a:pt x="688" y="1214"/>
                    </a:lnTo>
                    <a:lnTo>
                      <a:pt x="671" y="1211"/>
                    </a:lnTo>
                    <a:lnTo>
                      <a:pt x="653" y="1206"/>
                    </a:lnTo>
                    <a:lnTo>
                      <a:pt x="636" y="1200"/>
                    </a:lnTo>
                    <a:lnTo>
                      <a:pt x="617" y="1193"/>
                    </a:lnTo>
                    <a:lnTo>
                      <a:pt x="599" y="1184"/>
                    </a:lnTo>
                    <a:lnTo>
                      <a:pt x="581" y="1172"/>
                    </a:lnTo>
                    <a:lnTo>
                      <a:pt x="563" y="1160"/>
                    </a:lnTo>
                    <a:lnTo>
                      <a:pt x="561" y="1158"/>
                    </a:lnTo>
                    <a:lnTo>
                      <a:pt x="558" y="1158"/>
                    </a:lnTo>
                    <a:lnTo>
                      <a:pt x="558" y="1158"/>
                    </a:lnTo>
                    <a:lnTo>
                      <a:pt x="554" y="1156"/>
                    </a:lnTo>
                    <a:lnTo>
                      <a:pt x="550" y="1153"/>
                    </a:lnTo>
                    <a:lnTo>
                      <a:pt x="307" y="910"/>
                    </a:lnTo>
                    <a:lnTo>
                      <a:pt x="307" y="910"/>
                    </a:lnTo>
                    <a:lnTo>
                      <a:pt x="290" y="891"/>
                    </a:lnTo>
                    <a:lnTo>
                      <a:pt x="271" y="872"/>
                    </a:lnTo>
                    <a:lnTo>
                      <a:pt x="236" y="832"/>
                    </a:lnTo>
                    <a:lnTo>
                      <a:pt x="236" y="832"/>
                    </a:lnTo>
                    <a:lnTo>
                      <a:pt x="200" y="790"/>
                    </a:lnTo>
                    <a:lnTo>
                      <a:pt x="181" y="771"/>
                    </a:lnTo>
                    <a:lnTo>
                      <a:pt x="163" y="751"/>
                    </a:lnTo>
                    <a:lnTo>
                      <a:pt x="143" y="731"/>
                    </a:lnTo>
                    <a:lnTo>
                      <a:pt x="123" y="714"/>
                    </a:lnTo>
                    <a:lnTo>
                      <a:pt x="102" y="697"/>
                    </a:lnTo>
                    <a:lnTo>
                      <a:pt x="80" y="682"/>
                    </a:lnTo>
                    <a:lnTo>
                      <a:pt x="80" y="682"/>
                    </a:lnTo>
                    <a:lnTo>
                      <a:pt x="77" y="679"/>
                    </a:lnTo>
                    <a:lnTo>
                      <a:pt x="74" y="677"/>
                    </a:lnTo>
                    <a:lnTo>
                      <a:pt x="72" y="670"/>
                    </a:lnTo>
                    <a:lnTo>
                      <a:pt x="71" y="665"/>
                    </a:lnTo>
                    <a:lnTo>
                      <a:pt x="71" y="661"/>
                    </a:lnTo>
                    <a:lnTo>
                      <a:pt x="72" y="657"/>
                    </a:lnTo>
                    <a:lnTo>
                      <a:pt x="71" y="654"/>
                    </a:lnTo>
                    <a:lnTo>
                      <a:pt x="71" y="654"/>
                    </a:lnTo>
                    <a:lnTo>
                      <a:pt x="59" y="626"/>
                    </a:lnTo>
                    <a:lnTo>
                      <a:pt x="49" y="598"/>
                    </a:lnTo>
                    <a:lnTo>
                      <a:pt x="40" y="570"/>
                    </a:lnTo>
                    <a:lnTo>
                      <a:pt x="32" y="541"/>
                    </a:lnTo>
                    <a:lnTo>
                      <a:pt x="25" y="512"/>
                    </a:lnTo>
                    <a:lnTo>
                      <a:pt x="19" y="483"/>
                    </a:lnTo>
                    <a:lnTo>
                      <a:pt x="15" y="453"/>
                    </a:lnTo>
                    <a:lnTo>
                      <a:pt x="11" y="425"/>
                    </a:lnTo>
                    <a:lnTo>
                      <a:pt x="7" y="396"/>
                    </a:lnTo>
                    <a:lnTo>
                      <a:pt x="4" y="368"/>
                    </a:lnTo>
                    <a:lnTo>
                      <a:pt x="1" y="312"/>
                    </a:lnTo>
                    <a:lnTo>
                      <a:pt x="0" y="259"/>
                    </a:lnTo>
                    <a:lnTo>
                      <a:pt x="1" y="212"/>
                    </a:lnTo>
                    <a:lnTo>
                      <a:pt x="1" y="212"/>
                    </a:lnTo>
                    <a:lnTo>
                      <a:pt x="1" y="207"/>
                    </a:lnTo>
                    <a:lnTo>
                      <a:pt x="3" y="202"/>
                    </a:lnTo>
                    <a:lnTo>
                      <a:pt x="6" y="198"/>
                    </a:lnTo>
                    <a:lnTo>
                      <a:pt x="10" y="196"/>
                    </a:lnTo>
                    <a:lnTo>
                      <a:pt x="14" y="193"/>
                    </a:lnTo>
                    <a:lnTo>
                      <a:pt x="16" y="188"/>
                    </a:lnTo>
                    <a:lnTo>
                      <a:pt x="16" y="188"/>
                    </a:lnTo>
                    <a:lnTo>
                      <a:pt x="17" y="185"/>
                    </a:lnTo>
                    <a:lnTo>
                      <a:pt x="19" y="182"/>
                    </a:lnTo>
                    <a:lnTo>
                      <a:pt x="19" y="182"/>
                    </a:lnTo>
                    <a:lnTo>
                      <a:pt x="41" y="154"/>
                    </a:lnTo>
                    <a:lnTo>
                      <a:pt x="63" y="127"/>
                    </a:lnTo>
                    <a:lnTo>
                      <a:pt x="86" y="103"/>
                    </a:lnTo>
                    <a:lnTo>
                      <a:pt x="110" y="81"/>
                    </a:lnTo>
                    <a:lnTo>
                      <a:pt x="135" y="60"/>
                    </a:lnTo>
                    <a:lnTo>
                      <a:pt x="159" y="41"/>
                    </a:lnTo>
                    <a:lnTo>
                      <a:pt x="185" y="25"/>
                    </a:lnTo>
                    <a:lnTo>
                      <a:pt x="210" y="10"/>
                    </a:lnTo>
                    <a:lnTo>
                      <a:pt x="210" y="10"/>
                    </a:lnTo>
                    <a:lnTo>
                      <a:pt x="215" y="8"/>
                    </a:lnTo>
                    <a:lnTo>
                      <a:pt x="219" y="7"/>
                    </a:lnTo>
                    <a:lnTo>
                      <a:pt x="219" y="7"/>
                    </a:lnTo>
                    <a:lnTo>
                      <a:pt x="222" y="8"/>
                    </a:lnTo>
                    <a:lnTo>
                      <a:pt x="228" y="8"/>
                    </a:lnTo>
                    <a:lnTo>
                      <a:pt x="232" y="5"/>
                    </a:lnTo>
                    <a:lnTo>
                      <a:pt x="232" y="5"/>
                    </a:lnTo>
                    <a:lnTo>
                      <a:pt x="236" y="3"/>
                    </a:lnTo>
                    <a:lnTo>
                      <a:pt x="242" y="2"/>
                    </a:lnTo>
                    <a:lnTo>
                      <a:pt x="242" y="2"/>
                    </a:lnTo>
                    <a:lnTo>
                      <a:pt x="291" y="0"/>
                    </a:lnTo>
                    <a:lnTo>
                      <a:pt x="335" y="0"/>
                    </a:lnTo>
                    <a:lnTo>
                      <a:pt x="335" y="0"/>
                    </a:lnTo>
                    <a:lnTo>
                      <a:pt x="377" y="0"/>
                    </a:lnTo>
                    <a:lnTo>
                      <a:pt x="419" y="2"/>
                    </a:lnTo>
                    <a:lnTo>
                      <a:pt x="458" y="5"/>
                    </a:lnTo>
                    <a:lnTo>
                      <a:pt x="495" y="8"/>
                    </a:lnTo>
                    <a:lnTo>
                      <a:pt x="531" y="13"/>
                    </a:lnTo>
                    <a:lnTo>
                      <a:pt x="566" y="20"/>
                    </a:lnTo>
                    <a:lnTo>
                      <a:pt x="599" y="26"/>
                    </a:lnTo>
                    <a:lnTo>
                      <a:pt x="631" y="34"/>
                    </a:lnTo>
                    <a:lnTo>
                      <a:pt x="631" y="34"/>
                    </a:lnTo>
                    <a:lnTo>
                      <a:pt x="634" y="35"/>
                    </a:lnTo>
                    <a:lnTo>
                      <a:pt x="636" y="36"/>
                    </a:lnTo>
                    <a:lnTo>
                      <a:pt x="638" y="36"/>
                    </a:lnTo>
                    <a:lnTo>
                      <a:pt x="638" y="36"/>
                    </a:lnTo>
                    <a:lnTo>
                      <a:pt x="642" y="36"/>
                    </a:lnTo>
                    <a:lnTo>
                      <a:pt x="646" y="38"/>
                    </a:lnTo>
                    <a:lnTo>
                      <a:pt x="656" y="46"/>
                    </a:lnTo>
                    <a:lnTo>
                      <a:pt x="656" y="46"/>
                    </a:lnTo>
                    <a:lnTo>
                      <a:pt x="697" y="80"/>
                    </a:lnTo>
                    <a:lnTo>
                      <a:pt x="736" y="114"/>
                    </a:lnTo>
                    <a:lnTo>
                      <a:pt x="775" y="149"/>
                    </a:lnTo>
                    <a:lnTo>
                      <a:pt x="812" y="184"/>
                    </a:lnTo>
                    <a:lnTo>
                      <a:pt x="887" y="256"/>
                    </a:lnTo>
                    <a:lnTo>
                      <a:pt x="958" y="328"/>
                    </a:lnTo>
                    <a:lnTo>
                      <a:pt x="958" y="328"/>
                    </a:lnTo>
                    <a:lnTo>
                      <a:pt x="1008" y="379"/>
                    </a:lnTo>
                    <a:lnTo>
                      <a:pt x="1057" y="428"/>
                    </a:lnTo>
                    <a:lnTo>
                      <a:pt x="1107" y="475"/>
                    </a:lnTo>
                    <a:lnTo>
                      <a:pt x="1156" y="521"/>
                    </a:lnTo>
                    <a:lnTo>
                      <a:pt x="1159" y="524"/>
                    </a:lnTo>
                    <a:lnTo>
                      <a:pt x="1163" y="524"/>
                    </a:lnTo>
                    <a:lnTo>
                      <a:pt x="1163" y="524"/>
                    </a:lnTo>
                    <a:lnTo>
                      <a:pt x="1167" y="525"/>
                    </a:lnTo>
                    <a:lnTo>
                      <a:pt x="1171" y="527"/>
                    </a:lnTo>
                    <a:lnTo>
                      <a:pt x="1173" y="529"/>
                    </a:lnTo>
                    <a:lnTo>
                      <a:pt x="1175" y="533"/>
                    </a:lnTo>
                    <a:lnTo>
                      <a:pt x="1175" y="533"/>
                    </a:lnTo>
                    <a:lnTo>
                      <a:pt x="1185" y="553"/>
                    </a:lnTo>
                    <a:lnTo>
                      <a:pt x="1193" y="571"/>
                    </a:lnTo>
                    <a:lnTo>
                      <a:pt x="1201" y="590"/>
                    </a:lnTo>
                    <a:lnTo>
                      <a:pt x="1207" y="607"/>
                    </a:lnTo>
                    <a:lnTo>
                      <a:pt x="1211" y="626"/>
                    </a:lnTo>
                    <a:lnTo>
                      <a:pt x="1215" y="644"/>
                    </a:lnTo>
                    <a:lnTo>
                      <a:pt x="1218" y="660"/>
                    </a:lnTo>
                    <a:lnTo>
                      <a:pt x="1220" y="677"/>
                    </a:lnTo>
                    <a:lnTo>
                      <a:pt x="1220" y="693"/>
                    </a:lnTo>
                    <a:lnTo>
                      <a:pt x="1220" y="710"/>
                    </a:lnTo>
                    <a:lnTo>
                      <a:pt x="1218" y="725"/>
                    </a:lnTo>
                    <a:lnTo>
                      <a:pt x="1216" y="741"/>
                    </a:lnTo>
                    <a:lnTo>
                      <a:pt x="1212" y="755"/>
                    </a:lnTo>
                    <a:lnTo>
                      <a:pt x="1208" y="771"/>
                    </a:lnTo>
                    <a:lnTo>
                      <a:pt x="1202" y="785"/>
                    </a:lnTo>
                    <a:lnTo>
                      <a:pt x="1194" y="798"/>
                    </a:lnTo>
                    <a:lnTo>
                      <a:pt x="1192" y="804"/>
                    </a:lnTo>
                    <a:lnTo>
                      <a:pt x="1193" y="809"/>
                    </a:lnTo>
                    <a:lnTo>
                      <a:pt x="1193" y="809"/>
                    </a:lnTo>
                    <a:lnTo>
                      <a:pt x="1194" y="813"/>
                    </a:lnTo>
                    <a:lnTo>
                      <a:pt x="1193" y="817"/>
                    </a:lnTo>
                    <a:lnTo>
                      <a:pt x="1191" y="821"/>
                    </a:lnTo>
                    <a:lnTo>
                      <a:pt x="1188" y="826"/>
                    </a:lnTo>
                    <a:lnTo>
                      <a:pt x="1188" y="826"/>
                    </a:lnTo>
                    <a:lnTo>
                      <a:pt x="1147" y="869"/>
                    </a:lnTo>
                    <a:lnTo>
                      <a:pt x="1109" y="909"/>
                    </a:lnTo>
                    <a:lnTo>
                      <a:pt x="1070" y="948"/>
                    </a:lnTo>
                    <a:lnTo>
                      <a:pt x="1031" y="985"/>
                    </a:lnTo>
                    <a:lnTo>
                      <a:pt x="952" y="1062"/>
                    </a:lnTo>
                    <a:lnTo>
                      <a:pt x="862" y="1146"/>
                    </a:lnTo>
                    <a:lnTo>
                      <a:pt x="862" y="1146"/>
                    </a:lnTo>
                    <a:lnTo>
                      <a:pt x="858" y="1151"/>
                    </a:lnTo>
                    <a:lnTo>
                      <a:pt x="857" y="1152"/>
                    </a:lnTo>
                    <a:lnTo>
                      <a:pt x="857" y="1152"/>
                    </a:lnTo>
                    <a:lnTo>
                      <a:pt x="853" y="1157"/>
                    </a:lnTo>
                    <a:lnTo>
                      <a:pt x="853" y="1157"/>
                    </a:lnTo>
                    <a:lnTo>
                      <a:pt x="834" y="1170"/>
                    </a:lnTo>
                    <a:lnTo>
                      <a:pt x="815" y="1182"/>
                    </a:lnTo>
                    <a:lnTo>
                      <a:pt x="798" y="1192"/>
                    </a:lnTo>
                    <a:lnTo>
                      <a:pt x="779" y="1200"/>
                    </a:lnTo>
                    <a:lnTo>
                      <a:pt x="761" y="1206"/>
                    </a:lnTo>
                    <a:lnTo>
                      <a:pt x="743" y="1211"/>
                    </a:lnTo>
                    <a:lnTo>
                      <a:pt x="724" y="1214"/>
                    </a:lnTo>
                    <a:lnTo>
                      <a:pt x="706" y="1215"/>
                    </a:lnTo>
                    <a:lnTo>
                      <a:pt x="706" y="1215"/>
                    </a:lnTo>
                    <a:close/>
                    <a:moveTo>
                      <a:pt x="231" y="43"/>
                    </a:moveTo>
                    <a:lnTo>
                      <a:pt x="231" y="43"/>
                    </a:lnTo>
                    <a:lnTo>
                      <a:pt x="206" y="57"/>
                    </a:lnTo>
                    <a:lnTo>
                      <a:pt x="182" y="72"/>
                    </a:lnTo>
                    <a:lnTo>
                      <a:pt x="159" y="90"/>
                    </a:lnTo>
                    <a:lnTo>
                      <a:pt x="137" y="108"/>
                    </a:lnTo>
                    <a:lnTo>
                      <a:pt x="114" y="129"/>
                    </a:lnTo>
                    <a:lnTo>
                      <a:pt x="93" y="151"/>
                    </a:lnTo>
                    <a:lnTo>
                      <a:pt x="73" y="175"/>
                    </a:lnTo>
                    <a:lnTo>
                      <a:pt x="54" y="198"/>
                    </a:lnTo>
                    <a:lnTo>
                      <a:pt x="54" y="198"/>
                    </a:lnTo>
                    <a:lnTo>
                      <a:pt x="50" y="202"/>
                    </a:lnTo>
                    <a:lnTo>
                      <a:pt x="46" y="205"/>
                    </a:lnTo>
                    <a:lnTo>
                      <a:pt x="40" y="208"/>
                    </a:lnTo>
                    <a:lnTo>
                      <a:pt x="40" y="216"/>
                    </a:lnTo>
                    <a:lnTo>
                      <a:pt x="40" y="216"/>
                    </a:lnTo>
                    <a:lnTo>
                      <a:pt x="39" y="280"/>
                    </a:lnTo>
                    <a:lnTo>
                      <a:pt x="40" y="311"/>
                    </a:lnTo>
                    <a:lnTo>
                      <a:pt x="41" y="342"/>
                    </a:lnTo>
                    <a:lnTo>
                      <a:pt x="43" y="371"/>
                    </a:lnTo>
                    <a:lnTo>
                      <a:pt x="45" y="400"/>
                    </a:lnTo>
                    <a:lnTo>
                      <a:pt x="49" y="427"/>
                    </a:lnTo>
                    <a:lnTo>
                      <a:pt x="52" y="453"/>
                    </a:lnTo>
                    <a:lnTo>
                      <a:pt x="56" y="479"/>
                    </a:lnTo>
                    <a:lnTo>
                      <a:pt x="61" y="504"/>
                    </a:lnTo>
                    <a:lnTo>
                      <a:pt x="68" y="529"/>
                    </a:lnTo>
                    <a:lnTo>
                      <a:pt x="74" y="552"/>
                    </a:lnTo>
                    <a:lnTo>
                      <a:pt x="80" y="574"/>
                    </a:lnTo>
                    <a:lnTo>
                      <a:pt x="88" y="596"/>
                    </a:lnTo>
                    <a:lnTo>
                      <a:pt x="96" y="618"/>
                    </a:lnTo>
                    <a:lnTo>
                      <a:pt x="105" y="637"/>
                    </a:lnTo>
                    <a:lnTo>
                      <a:pt x="105" y="637"/>
                    </a:lnTo>
                    <a:lnTo>
                      <a:pt x="107" y="642"/>
                    </a:lnTo>
                    <a:lnTo>
                      <a:pt x="107" y="648"/>
                    </a:lnTo>
                    <a:lnTo>
                      <a:pt x="107" y="654"/>
                    </a:lnTo>
                    <a:lnTo>
                      <a:pt x="112" y="658"/>
                    </a:lnTo>
                    <a:lnTo>
                      <a:pt x="112" y="658"/>
                    </a:lnTo>
                    <a:lnTo>
                      <a:pt x="131" y="671"/>
                    </a:lnTo>
                    <a:lnTo>
                      <a:pt x="148" y="686"/>
                    </a:lnTo>
                    <a:lnTo>
                      <a:pt x="165" y="701"/>
                    </a:lnTo>
                    <a:lnTo>
                      <a:pt x="181" y="718"/>
                    </a:lnTo>
                    <a:lnTo>
                      <a:pt x="213" y="751"/>
                    </a:lnTo>
                    <a:lnTo>
                      <a:pt x="243" y="785"/>
                    </a:lnTo>
                    <a:lnTo>
                      <a:pt x="243" y="785"/>
                    </a:lnTo>
                    <a:lnTo>
                      <a:pt x="276" y="822"/>
                    </a:lnTo>
                    <a:lnTo>
                      <a:pt x="294" y="841"/>
                    </a:lnTo>
                    <a:lnTo>
                      <a:pt x="311" y="859"/>
                    </a:lnTo>
                    <a:lnTo>
                      <a:pt x="579" y="1127"/>
                    </a:lnTo>
                    <a:lnTo>
                      <a:pt x="582" y="1128"/>
                    </a:lnTo>
                    <a:lnTo>
                      <a:pt x="582" y="1128"/>
                    </a:lnTo>
                    <a:lnTo>
                      <a:pt x="585" y="1129"/>
                    </a:lnTo>
                    <a:lnTo>
                      <a:pt x="588" y="1131"/>
                    </a:lnTo>
                    <a:lnTo>
                      <a:pt x="588" y="1131"/>
                    </a:lnTo>
                    <a:lnTo>
                      <a:pt x="604" y="1142"/>
                    </a:lnTo>
                    <a:lnTo>
                      <a:pt x="618" y="1152"/>
                    </a:lnTo>
                    <a:lnTo>
                      <a:pt x="633" y="1159"/>
                    </a:lnTo>
                    <a:lnTo>
                      <a:pt x="647" y="1165"/>
                    </a:lnTo>
                    <a:lnTo>
                      <a:pt x="662" y="1170"/>
                    </a:lnTo>
                    <a:lnTo>
                      <a:pt x="677" y="1174"/>
                    </a:lnTo>
                    <a:lnTo>
                      <a:pt x="691" y="1177"/>
                    </a:lnTo>
                    <a:lnTo>
                      <a:pt x="706" y="1177"/>
                    </a:lnTo>
                    <a:lnTo>
                      <a:pt x="706" y="1177"/>
                    </a:lnTo>
                    <a:lnTo>
                      <a:pt x="720" y="1177"/>
                    </a:lnTo>
                    <a:lnTo>
                      <a:pt x="735" y="1174"/>
                    </a:lnTo>
                    <a:lnTo>
                      <a:pt x="750" y="1170"/>
                    </a:lnTo>
                    <a:lnTo>
                      <a:pt x="765" y="1165"/>
                    </a:lnTo>
                    <a:lnTo>
                      <a:pt x="779" y="1159"/>
                    </a:lnTo>
                    <a:lnTo>
                      <a:pt x="794" y="1152"/>
                    </a:lnTo>
                    <a:lnTo>
                      <a:pt x="808" y="1142"/>
                    </a:lnTo>
                    <a:lnTo>
                      <a:pt x="823" y="1131"/>
                    </a:lnTo>
                    <a:lnTo>
                      <a:pt x="823" y="1131"/>
                    </a:lnTo>
                    <a:lnTo>
                      <a:pt x="824" y="1130"/>
                    </a:lnTo>
                    <a:lnTo>
                      <a:pt x="825" y="1130"/>
                    </a:lnTo>
                    <a:lnTo>
                      <a:pt x="826" y="1129"/>
                    </a:lnTo>
                    <a:lnTo>
                      <a:pt x="865" y="1090"/>
                    </a:lnTo>
                    <a:lnTo>
                      <a:pt x="865" y="1090"/>
                    </a:lnTo>
                    <a:lnTo>
                      <a:pt x="934" y="1017"/>
                    </a:lnTo>
                    <a:lnTo>
                      <a:pt x="1002" y="949"/>
                    </a:lnTo>
                    <a:lnTo>
                      <a:pt x="1069" y="883"/>
                    </a:lnTo>
                    <a:lnTo>
                      <a:pt x="1105" y="850"/>
                    </a:lnTo>
                    <a:lnTo>
                      <a:pt x="1140" y="817"/>
                    </a:lnTo>
                    <a:lnTo>
                      <a:pt x="1143" y="815"/>
                    </a:lnTo>
                    <a:lnTo>
                      <a:pt x="1144" y="811"/>
                    </a:lnTo>
                    <a:lnTo>
                      <a:pt x="1144" y="811"/>
                    </a:lnTo>
                    <a:lnTo>
                      <a:pt x="1145" y="807"/>
                    </a:lnTo>
                    <a:lnTo>
                      <a:pt x="1147" y="803"/>
                    </a:lnTo>
                    <a:lnTo>
                      <a:pt x="1147" y="803"/>
                    </a:lnTo>
                    <a:lnTo>
                      <a:pt x="1157" y="786"/>
                    </a:lnTo>
                    <a:lnTo>
                      <a:pt x="1165" y="770"/>
                    </a:lnTo>
                    <a:lnTo>
                      <a:pt x="1173" y="753"/>
                    </a:lnTo>
                    <a:lnTo>
                      <a:pt x="1177" y="736"/>
                    </a:lnTo>
                    <a:lnTo>
                      <a:pt x="1180" y="720"/>
                    </a:lnTo>
                    <a:lnTo>
                      <a:pt x="1182" y="703"/>
                    </a:lnTo>
                    <a:lnTo>
                      <a:pt x="1182" y="688"/>
                    </a:lnTo>
                    <a:lnTo>
                      <a:pt x="1181" y="672"/>
                    </a:lnTo>
                    <a:lnTo>
                      <a:pt x="1179" y="657"/>
                    </a:lnTo>
                    <a:lnTo>
                      <a:pt x="1176" y="642"/>
                    </a:lnTo>
                    <a:lnTo>
                      <a:pt x="1173" y="628"/>
                    </a:lnTo>
                    <a:lnTo>
                      <a:pt x="1169" y="614"/>
                    </a:lnTo>
                    <a:lnTo>
                      <a:pt x="1158" y="588"/>
                    </a:lnTo>
                    <a:lnTo>
                      <a:pt x="1148" y="564"/>
                    </a:lnTo>
                    <a:lnTo>
                      <a:pt x="1146" y="560"/>
                    </a:lnTo>
                    <a:lnTo>
                      <a:pt x="1143" y="558"/>
                    </a:lnTo>
                    <a:lnTo>
                      <a:pt x="1143" y="558"/>
                    </a:lnTo>
                    <a:lnTo>
                      <a:pt x="1140" y="556"/>
                    </a:lnTo>
                    <a:lnTo>
                      <a:pt x="1140" y="556"/>
                    </a:lnTo>
                    <a:lnTo>
                      <a:pt x="1089" y="514"/>
                    </a:lnTo>
                    <a:lnTo>
                      <a:pt x="1039" y="471"/>
                    </a:lnTo>
                    <a:lnTo>
                      <a:pt x="991" y="427"/>
                    </a:lnTo>
                    <a:lnTo>
                      <a:pt x="942" y="381"/>
                    </a:lnTo>
                    <a:lnTo>
                      <a:pt x="894" y="335"/>
                    </a:lnTo>
                    <a:lnTo>
                      <a:pt x="846" y="289"/>
                    </a:lnTo>
                    <a:lnTo>
                      <a:pt x="752" y="196"/>
                    </a:lnTo>
                    <a:lnTo>
                      <a:pt x="752" y="196"/>
                    </a:lnTo>
                    <a:lnTo>
                      <a:pt x="629" y="75"/>
                    </a:lnTo>
                    <a:lnTo>
                      <a:pt x="627" y="72"/>
                    </a:lnTo>
                    <a:lnTo>
                      <a:pt x="623" y="72"/>
                    </a:lnTo>
                    <a:lnTo>
                      <a:pt x="622" y="71"/>
                    </a:lnTo>
                    <a:lnTo>
                      <a:pt x="622" y="71"/>
                    </a:lnTo>
                    <a:lnTo>
                      <a:pt x="590" y="64"/>
                    </a:lnTo>
                    <a:lnTo>
                      <a:pt x="558" y="57"/>
                    </a:lnTo>
                    <a:lnTo>
                      <a:pt x="525" y="52"/>
                    </a:lnTo>
                    <a:lnTo>
                      <a:pt x="491" y="46"/>
                    </a:lnTo>
                    <a:lnTo>
                      <a:pt x="455" y="43"/>
                    </a:lnTo>
                    <a:lnTo>
                      <a:pt x="417" y="40"/>
                    </a:lnTo>
                    <a:lnTo>
                      <a:pt x="377" y="39"/>
                    </a:lnTo>
                    <a:lnTo>
                      <a:pt x="336" y="38"/>
                    </a:lnTo>
                    <a:lnTo>
                      <a:pt x="336" y="38"/>
                    </a:lnTo>
                    <a:lnTo>
                      <a:pt x="291" y="39"/>
                    </a:lnTo>
                    <a:lnTo>
                      <a:pt x="241" y="40"/>
                    </a:lnTo>
                    <a:lnTo>
                      <a:pt x="236" y="40"/>
                    </a:lnTo>
                    <a:lnTo>
                      <a:pt x="232" y="42"/>
                    </a:lnTo>
                    <a:lnTo>
                      <a:pt x="232" y="42"/>
                    </a:lnTo>
                    <a:lnTo>
                      <a:pt x="231" y="43"/>
                    </a:lnTo>
                    <a:lnTo>
                      <a:pt x="231" y="43"/>
                    </a:lnTo>
                    <a:close/>
                  </a:path>
                </a:pathLst>
              </a:custGeom>
              <a:grpFill/>
              <a:ln w="9525">
                <a:solidFill>
                  <a:schemeClr val="accent1"/>
                </a:solidFill>
                <a:round/>
              </a:ln>
            </p:spPr>
            <p:txBody>
              <a:bodyPr vert="horz" wrap="square" lIns="121920" tIns="60960" rIns="121920" bIns="60960" numCol="1" anchor="t" anchorCtr="0" compatLnSpc="1"/>
              <a:lstStyle/>
              <a:p>
                <a:endParaRPr lang="zh-CN" altLang="en-US" dirty="0">
                  <a:solidFill>
                    <a:srgbClr val="605448"/>
                  </a:solidFill>
                </a:endParaRPr>
              </a:p>
            </p:txBody>
          </p:sp>
          <p:sp>
            <p:nvSpPr>
              <p:cNvPr id="158" name="chenying0907 927"/>
              <p:cNvSpPr>
                <a:spLocks noEditPoints="1"/>
              </p:cNvSpPr>
              <p:nvPr/>
            </p:nvSpPr>
            <p:spPr bwMode="auto">
              <a:xfrm>
                <a:off x="3424238" y="1154113"/>
                <a:ext cx="557213" cy="225425"/>
              </a:xfrm>
              <a:custGeom>
                <a:avLst/>
                <a:gdLst/>
                <a:ahLst/>
                <a:cxnLst>
                  <a:cxn ang="0">
                    <a:pos x="77" y="421"/>
                  </a:cxn>
                  <a:cxn ang="0">
                    <a:pos x="65" y="420"/>
                  </a:cxn>
                  <a:cxn ang="0">
                    <a:pos x="28" y="385"/>
                  </a:cxn>
                  <a:cxn ang="0">
                    <a:pos x="2" y="324"/>
                  </a:cxn>
                  <a:cxn ang="0">
                    <a:pos x="1" y="253"/>
                  </a:cxn>
                  <a:cxn ang="0">
                    <a:pos x="3" y="188"/>
                  </a:cxn>
                  <a:cxn ang="0">
                    <a:pos x="40" y="100"/>
                  </a:cxn>
                  <a:cxn ang="0">
                    <a:pos x="87" y="65"/>
                  </a:cxn>
                  <a:cxn ang="0">
                    <a:pos x="160" y="37"/>
                  </a:cxn>
                  <a:cxn ang="0">
                    <a:pos x="250" y="24"/>
                  </a:cxn>
                  <a:cxn ang="0">
                    <a:pos x="311" y="37"/>
                  </a:cxn>
                  <a:cxn ang="0">
                    <a:pos x="412" y="72"/>
                  </a:cxn>
                  <a:cxn ang="0">
                    <a:pos x="529" y="127"/>
                  </a:cxn>
                  <a:cxn ang="0">
                    <a:pos x="587" y="70"/>
                  </a:cxn>
                  <a:cxn ang="0">
                    <a:pos x="661" y="29"/>
                  </a:cxn>
                  <a:cxn ang="0">
                    <a:pos x="790" y="1"/>
                  </a:cxn>
                  <a:cxn ang="0">
                    <a:pos x="894" y="10"/>
                  </a:cxn>
                  <a:cxn ang="0">
                    <a:pos x="971" y="35"/>
                  </a:cxn>
                  <a:cxn ang="0">
                    <a:pos x="1030" y="87"/>
                  </a:cxn>
                  <a:cxn ang="0">
                    <a:pos x="1052" y="163"/>
                  </a:cxn>
                  <a:cxn ang="0">
                    <a:pos x="1025" y="252"/>
                  </a:cxn>
                  <a:cxn ang="0">
                    <a:pos x="951" y="306"/>
                  </a:cxn>
                  <a:cxn ang="0">
                    <a:pos x="871" y="326"/>
                  </a:cxn>
                  <a:cxn ang="0">
                    <a:pos x="769" y="315"/>
                  </a:cxn>
                  <a:cxn ang="0">
                    <a:pos x="623" y="246"/>
                  </a:cxn>
                  <a:cxn ang="0">
                    <a:pos x="524" y="190"/>
                  </a:cxn>
                  <a:cxn ang="0">
                    <a:pos x="479" y="259"/>
                  </a:cxn>
                  <a:cxn ang="0">
                    <a:pos x="458" y="261"/>
                  </a:cxn>
                  <a:cxn ang="0">
                    <a:pos x="451" y="244"/>
                  </a:cxn>
                  <a:cxn ang="0">
                    <a:pos x="504" y="162"/>
                  </a:cxn>
                  <a:cxn ang="0">
                    <a:pos x="394" y="95"/>
                  </a:cxn>
                  <a:cxn ang="0">
                    <a:pos x="310" y="68"/>
                  </a:cxn>
                  <a:cxn ang="0">
                    <a:pos x="213" y="57"/>
                  </a:cxn>
                  <a:cxn ang="0">
                    <a:pos x="142" y="76"/>
                  </a:cxn>
                  <a:cxn ang="0">
                    <a:pos x="89" y="99"/>
                  </a:cxn>
                  <a:cxn ang="0">
                    <a:pos x="47" y="159"/>
                  </a:cxn>
                  <a:cxn ang="0">
                    <a:pos x="30" y="231"/>
                  </a:cxn>
                  <a:cxn ang="0">
                    <a:pos x="41" y="335"/>
                  </a:cxn>
                  <a:cxn ang="0">
                    <a:pos x="65" y="372"/>
                  </a:cxn>
                  <a:cxn ang="0">
                    <a:pos x="101" y="397"/>
                  </a:cxn>
                  <a:cxn ang="0">
                    <a:pos x="117" y="394"/>
                  </a:cxn>
                  <a:cxn ang="0">
                    <a:pos x="127" y="410"/>
                  </a:cxn>
                  <a:cxn ang="0">
                    <a:pos x="112" y="425"/>
                  </a:cxn>
                  <a:cxn ang="0">
                    <a:pos x="819" y="29"/>
                  </a:cxn>
                  <a:cxn ang="0">
                    <a:pos x="736" y="41"/>
                  </a:cxn>
                  <a:cxn ang="0">
                    <a:pos x="628" y="80"/>
                  </a:cxn>
                  <a:cxn ang="0">
                    <a:pos x="550" y="152"/>
                  </a:cxn>
                  <a:cxn ang="0">
                    <a:pos x="632" y="213"/>
                  </a:cxn>
                  <a:cxn ang="0">
                    <a:pos x="723" y="264"/>
                  </a:cxn>
                  <a:cxn ang="0">
                    <a:pos x="808" y="289"/>
                  </a:cxn>
                  <a:cxn ang="0">
                    <a:pos x="922" y="285"/>
                  </a:cxn>
                  <a:cxn ang="0">
                    <a:pos x="994" y="243"/>
                  </a:cxn>
                  <a:cxn ang="0">
                    <a:pos x="1021" y="169"/>
                  </a:cxn>
                  <a:cxn ang="0">
                    <a:pos x="1014" y="119"/>
                  </a:cxn>
                  <a:cxn ang="0">
                    <a:pos x="991" y="91"/>
                  </a:cxn>
                  <a:cxn ang="0">
                    <a:pos x="938" y="55"/>
                  </a:cxn>
                  <a:cxn ang="0">
                    <a:pos x="849" y="32"/>
                  </a:cxn>
                </a:cxnLst>
                <a:rect l="0" t="0" r="r" b="b"/>
                <a:pathLst>
                  <a:path w="1052" h="426">
                    <a:moveTo>
                      <a:pt x="96" y="426"/>
                    </a:moveTo>
                    <a:lnTo>
                      <a:pt x="96" y="426"/>
                    </a:lnTo>
                    <a:lnTo>
                      <a:pt x="90" y="425"/>
                    </a:lnTo>
                    <a:lnTo>
                      <a:pt x="85" y="425"/>
                    </a:lnTo>
                    <a:lnTo>
                      <a:pt x="80" y="423"/>
                    </a:lnTo>
                    <a:lnTo>
                      <a:pt x="77" y="421"/>
                    </a:lnTo>
                    <a:lnTo>
                      <a:pt x="74" y="418"/>
                    </a:lnTo>
                    <a:lnTo>
                      <a:pt x="68" y="423"/>
                    </a:lnTo>
                    <a:lnTo>
                      <a:pt x="68" y="421"/>
                    </a:lnTo>
                    <a:lnTo>
                      <a:pt x="68" y="421"/>
                    </a:lnTo>
                    <a:lnTo>
                      <a:pt x="65" y="420"/>
                    </a:lnTo>
                    <a:lnTo>
                      <a:pt x="65" y="420"/>
                    </a:lnTo>
                    <a:lnTo>
                      <a:pt x="59" y="417"/>
                    </a:lnTo>
                    <a:lnTo>
                      <a:pt x="53" y="413"/>
                    </a:lnTo>
                    <a:lnTo>
                      <a:pt x="53" y="413"/>
                    </a:lnTo>
                    <a:lnTo>
                      <a:pt x="44" y="405"/>
                    </a:lnTo>
                    <a:lnTo>
                      <a:pt x="36" y="396"/>
                    </a:lnTo>
                    <a:lnTo>
                      <a:pt x="28" y="385"/>
                    </a:lnTo>
                    <a:lnTo>
                      <a:pt x="21" y="373"/>
                    </a:lnTo>
                    <a:lnTo>
                      <a:pt x="14" y="361"/>
                    </a:lnTo>
                    <a:lnTo>
                      <a:pt x="9" y="349"/>
                    </a:lnTo>
                    <a:lnTo>
                      <a:pt x="5" y="336"/>
                    </a:lnTo>
                    <a:lnTo>
                      <a:pt x="2" y="324"/>
                    </a:lnTo>
                    <a:lnTo>
                      <a:pt x="2" y="324"/>
                    </a:lnTo>
                    <a:lnTo>
                      <a:pt x="0" y="313"/>
                    </a:lnTo>
                    <a:lnTo>
                      <a:pt x="0" y="300"/>
                    </a:lnTo>
                    <a:lnTo>
                      <a:pt x="0" y="275"/>
                    </a:lnTo>
                    <a:lnTo>
                      <a:pt x="0" y="275"/>
                    </a:lnTo>
                    <a:lnTo>
                      <a:pt x="1" y="253"/>
                    </a:lnTo>
                    <a:lnTo>
                      <a:pt x="1" y="253"/>
                    </a:lnTo>
                    <a:lnTo>
                      <a:pt x="1" y="234"/>
                    </a:lnTo>
                    <a:lnTo>
                      <a:pt x="1" y="234"/>
                    </a:lnTo>
                    <a:lnTo>
                      <a:pt x="0" y="210"/>
                    </a:lnTo>
                    <a:lnTo>
                      <a:pt x="1" y="198"/>
                    </a:lnTo>
                    <a:lnTo>
                      <a:pt x="3" y="188"/>
                    </a:lnTo>
                    <a:lnTo>
                      <a:pt x="3" y="188"/>
                    </a:lnTo>
                    <a:lnTo>
                      <a:pt x="8" y="166"/>
                    </a:lnTo>
                    <a:lnTo>
                      <a:pt x="13" y="153"/>
                    </a:lnTo>
                    <a:lnTo>
                      <a:pt x="18" y="139"/>
                    </a:lnTo>
                    <a:lnTo>
                      <a:pt x="25" y="126"/>
                    </a:lnTo>
                    <a:lnTo>
                      <a:pt x="32" y="112"/>
                    </a:lnTo>
                    <a:lnTo>
                      <a:pt x="40" y="100"/>
                    </a:lnTo>
                    <a:lnTo>
                      <a:pt x="44" y="95"/>
                    </a:lnTo>
                    <a:lnTo>
                      <a:pt x="49" y="89"/>
                    </a:lnTo>
                    <a:lnTo>
                      <a:pt x="49" y="89"/>
                    </a:lnTo>
                    <a:lnTo>
                      <a:pt x="62" y="80"/>
                    </a:lnTo>
                    <a:lnTo>
                      <a:pt x="73" y="72"/>
                    </a:lnTo>
                    <a:lnTo>
                      <a:pt x="87" y="65"/>
                    </a:lnTo>
                    <a:lnTo>
                      <a:pt x="100" y="58"/>
                    </a:lnTo>
                    <a:lnTo>
                      <a:pt x="114" y="53"/>
                    </a:lnTo>
                    <a:lnTo>
                      <a:pt x="127" y="47"/>
                    </a:lnTo>
                    <a:lnTo>
                      <a:pt x="156" y="38"/>
                    </a:lnTo>
                    <a:lnTo>
                      <a:pt x="160" y="37"/>
                    </a:lnTo>
                    <a:lnTo>
                      <a:pt x="160" y="37"/>
                    </a:lnTo>
                    <a:lnTo>
                      <a:pt x="180" y="31"/>
                    </a:lnTo>
                    <a:lnTo>
                      <a:pt x="198" y="27"/>
                    </a:lnTo>
                    <a:lnTo>
                      <a:pt x="218" y="24"/>
                    </a:lnTo>
                    <a:lnTo>
                      <a:pt x="236" y="24"/>
                    </a:lnTo>
                    <a:lnTo>
                      <a:pt x="236" y="24"/>
                    </a:lnTo>
                    <a:lnTo>
                      <a:pt x="250" y="24"/>
                    </a:lnTo>
                    <a:lnTo>
                      <a:pt x="262" y="25"/>
                    </a:lnTo>
                    <a:lnTo>
                      <a:pt x="275" y="27"/>
                    </a:lnTo>
                    <a:lnTo>
                      <a:pt x="287" y="31"/>
                    </a:lnTo>
                    <a:lnTo>
                      <a:pt x="287" y="31"/>
                    </a:lnTo>
                    <a:lnTo>
                      <a:pt x="309" y="36"/>
                    </a:lnTo>
                    <a:lnTo>
                      <a:pt x="311" y="37"/>
                    </a:lnTo>
                    <a:lnTo>
                      <a:pt x="311" y="37"/>
                    </a:lnTo>
                    <a:lnTo>
                      <a:pt x="338" y="44"/>
                    </a:lnTo>
                    <a:lnTo>
                      <a:pt x="362" y="51"/>
                    </a:lnTo>
                    <a:lnTo>
                      <a:pt x="387" y="60"/>
                    </a:lnTo>
                    <a:lnTo>
                      <a:pt x="400" y="66"/>
                    </a:lnTo>
                    <a:lnTo>
                      <a:pt x="412" y="72"/>
                    </a:lnTo>
                    <a:lnTo>
                      <a:pt x="412" y="72"/>
                    </a:lnTo>
                    <a:lnTo>
                      <a:pt x="438" y="85"/>
                    </a:lnTo>
                    <a:lnTo>
                      <a:pt x="464" y="100"/>
                    </a:lnTo>
                    <a:lnTo>
                      <a:pt x="513" y="130"/>
                    </a:lnTo>
                    <a:lnTo>
                      <a:pt x="523" y="136"/>
                    </a:lnTo>
                    <a:lnTo>
                      <a:pt x="529" y="127"/>
                    </a:lnTo>
                    <a:lnTo>
                      <a:pt x="529" y="127"/>
                    </a:lnTo>
                    <a:lnTo>
                      <a:pt x="540" y="113"/>
                    </a:lnTo>
                    <a:lnTo>
                      <a:pt x="551" y="101"/>
                    </a:lnTo>
                    <a:lnTo>
                      <a:pt x="563" y="89"/>
                    </a:lnTo>
                    <a:lnTo>
                      <a:pt x="574" y="79"/>
                    </a:lnTo>
                    <a:lnTo>
                      <a:pt x="587" y="70"/>
                    </a:lnTo>
                    <a:lnTo>
                      <a:pt x="599" y="60"/>
                    </a:lnTo>
                    <a:lnTo>
                      <a:pt x="611" y="52"/>
                    </a:lnTo>
                    <a:lnTo>
                      <a:pt x="625" y="45"/>
                    </a:lnTo>
                    <a:lnTo>
                      <a:pt x="625" y="45"/>
                    </a:lnTo>
                    <a:lnTo>
                      <a:pt x="642" y="37"/>
                    </a:lnTo>
                    <a:lnTo>
                      <a:pt x="661" y="29"/>
                    </a:lnTo>
                    <a:lnTo>
                      <a:pt x="680" y="23"/>
                    </a:lnTo>
                    <a:lnTo>
                      <a:pt x="698" y="18"/>
                    </a:lnTo>
                    <a:lnTo>
                      <a:pt x="734" y="10"/>
                    </a:lnTo>
                    <a:lnTo>
                      <a:pt x="767" y="4"/>
                    </a:lnTo>
                    <a:lnTo>
                      <a:pt x="767" y="4"/>
                    </a:lnTo>
                    <a:lnTo>
                      <a:pt x="790" y="1"/>
                    </a:lnTo>
                    <a:lnTo>
                      <a:pt x="813" y="0"/>
                    </a:lnTo>
                    <a:lnTo>
                      <a:pt x="813" y="0"/>
                    </a:lnTo>
                    <a:lnTo>
                      <a:pt x="826" y="0"/>
                    </a:lnTo>
                    <a:lnTo>
                      <a:pt x="841" y="1"/>
                    </a:lnTo>
                    <a:lnTo>
                      <a:pt x="868" y="5"/>
                    </a:lnTo>
                    <a:lnTo>
                      <a:pt x="894" y="10"/>
                    </a:lnTo>
                    <a:lnTo>
                      <a:pt x="922" y="16"/>
                    </a:lnTo>
                    <a:lnTo>
                      <a:pt x="922" y="16"/>
                    </a:lnTo>
                    <a:lnTo>
                      <a:pt x="935" y="19"/>
                    </a:lnTo>
                    <a:lnTo>
                      <a:pt x="947" y="23"/>
                    </a:lnTo>
                    <a:lnTo>
                      <a:pt x="959" y="28"/>
                    </a:lnTo>
                    <a:lnTo>
                      <a:pt x="971" y="35"/>
                    </a:lnTo>
                    <a:lnTo>
                      <a:pt x="982" y="42"/>
                    </a:lnTo>
                    <a:lnTo>
                      <a:pt x="994" y="49"/>
                    </a:lnTo>
                    <a:lnTo>
                      <a:pt x="1004" y="57"/>
                    </a:lnTo>
                    <a:lnTo>
                      <a:pt x="1013" y="67"/>
                    </a:lnTo>
                    <a:lnTo>
                      <a:pt x="1022" y="77"/>
                    </a:lnTo>
                    <a:lnTo>
                      <a:pt x="1030" y="87"/>
                    </a:lnTo>
                    <a:lnTo>
                      <a:pt x="1037" y="99"/>
                    </a:lnTo>
                    <a:lnTo>
                      <a:pt x="1043" y="110"/>
                    </a:lnTo>
                    <a:lnTo>
                      <a:pt x="1047" y="122"/>
                    </a:lnTo>
                    <a:lnTo>
                      <a:pt x="1050" y="135"/>
                    </a:lnTo>
                    <a:lnTo>
                      <a:pt x="1052" y="148"/>
                    </a:lnTo>
                    <a:lnTo>
                      <a:pt x="1052" y="163"/>
                    </a:lnTo>
                    <a:lnTo>
                      <a:pt x="1052" y="163"/>
                    </a:lnTo>
                    <a:lnTo>
                      <a:pt x="1050" y="183"/>
                    </a:lnTo>
                    <a:lnTo>
                      <a:pt x="1047" y="203"/>
                    </a:lnTo>
                    <a:lnTo>
                      <a:pt x="1041" y="221"/>
                    </a:lnTo>
                    <a:lnTo>
                      <a:pt x="1034" y="237"/>
                    </a:lnTo>
                    <a:lnTo>
                      <a:pt x="1025" y="252"/>
                    </a:lnTo>
                    <a:lnTo>
                      <a:pt x="1014" y="264"/>
                    </a:lnTo>
                    <a:lnTo>
                      <a:pt x="1003" y="275"/>
                    </a:lnTo>
                    <a:lnTo>
                      <a:pt x="991" y="285"/>
                    </a:lnTo>
                    <a:lnTo>
                      <a:pt x="978" y="293"/>
                    </a:lnTo>
                    <a:lnTo>
                      <a:pt x="965" y="300"/>
                    </a:lnTo>
                    <a:lnTo>
                      <a:pt x="951" y="306"/>
                    </a:lnTo>
                    <a:lnTo>
                      <a:pt x="938" y="311"/>
                    </a:lnTo>
                    <a:lnTo>
                      <a:pt x="924" y="316"/>
                    </a:lnTo>
                    <a:lnTo>
                      <a:pt x="912" y="320"/>
                    </a:lnTo>
                    <a:lnTo>
                      <a:pt x="887" y="324"/>
                    </a:lnTo>
                    <a:lnTo>
                      <a:pt x="887" y="324"/>
                    </a:lnTo>
                    <a:lnTo>
                      <a:pt x="871" y="326"/>
                    </a:lnTo>
                    <a:lnTo>
                      <a:pt x="854" y="327"/>
                    </a:lnTo>
                    <a:lnTo>
                      <a:pt x="854" y="327"/>
                    </a:lnTo>
                    <a:lnTo>
                      <a:pt x="841" y="326"/>
                    </a:lnTo>
                    <a:lnTo>
                      <a:pt x="827" y="325"/>
                    </a:lnTo>
                    <a:lnTo>
                      <a:pt x="799" y="321"/>
                    </a:lnTo>
                    <a:lnTo>
                      <a:pt x="769" y="315"/>
                    </a:lnTo>
                    <a:lnTo>
                      <a:pt x="740" y="305"/>
                    </a:lnTo>
                    <a:lnTo>
                      <a:pt x="711" y="294"/>
                    </a:lnTo>
                    <a:lnTo>
                      <a:pt x="681" y="281"/>
                    </a:lnTo>
                    <a:lnTo>
                      <a:pt x="652" y="265"/>
                    </a:lnTo>
                    <a:lnTo>
                      <a:pt x="623" y="246"/>
                    </a:lnTo>
                    <a:lnTo>
                      <a:pt x="623" y="246"/>
                    </a:lnTo>
                    <a:lnTo>
                      <a:pt x="597" y="229"/>
                    </a:lnTo>
                    <a:lnTo>
                      <a:pt x="571" y="209"/>
                    </a:lnTo>
                    <a:lnTo>
                      <a:pt x="571" y="209"/>
                    </a:lnTo>
                    <a:lnTo>
                      <a:pt x="541" y="187"/>
                    </a:lnTo>
                    <a:lnTo>
                      <a:pt x="531" y="179"/>
                    </a:lnTo>
                    <a:lnTo>
                      <a:pt x="524" y="190"/>
                    </a:lnTo>
                    <a:lnTo>
                      <a:pt x="524" y="190"/>
                    </a:lnTo>
                    <a:lnTo>
                      <a:pt x="500" y="227"/>
                    </a:lnTo>
                    <a:lnTo>
                      <a:pt x="500" y="227"/>
                    </a:lnTo>
                    <a:lnTo>
                      <a:pt x="482" y="256"/>
                    </a:lnTo>
                    <a:lnTo>
                      <a:pt x="482" y="256"/>
                    </a:lnTo>
                    <a:lnTo>
                      <a:pt x="479" y="259"/>
                    </a:lnTo>
                    <a:lnTo>
                      <a:pt x="476" y="262"/>
                    </a:lnTo>
                    <a:lnTo>
                      <a:pt x="473" y="263"/>
                    </a:lnTo>
                    <a:lnTo>
                      <a:pt x="469" y="263"/>
                    </a:lnTo>
                    <a:lnTo>
                      <a:pt x="469" y="263"/>
                    </a:lnTo>
                    <a:lnTo>
                      <a:pt x="464" y="263"/>
                    </a:lnTo>
                    <a:lnTo>
                      <a:pt x="458" y="261"/>
                    </a:lnTo>
                    <a:lnTo>
                      <a:pt x="455" y="258"/>
                    </a:lnTo>
                    <a:lnTo>
                      <a:pt x="452" y="254"/>
                    </a:lnTo>
                    <a:lnTo>
                      <a:pt x="452" y="254"/>
                    </a:lnTo>
                    <a:lnTo>
                      <a:pt x="451" y="251"/>
                    </a:lnTo>
                    <a:lnTo>
                      <a:pt x="450" y="247"/>
                    </a:lnTo>
                    <a:lnTo>
                      <a:pt x="451" y="244"/>
                    </a:lnTo>
                    <a:lnTo>
                      <a:pt x="453" y="240"/>
                    </a:lnTo>
                    <a:lnTo>
                      <a:pt x="453" y="240"/>
                    </a:lnTo>
                    <a:lnTo>
                      <a:pt x="474" y="208"/>
                    </a:lnTo>
                    <a:lnTo>
                      <a:pt x="474" y="208"/>
                    </a:lnTo>
                    <a:lnTo>
                      <a:pt x="498" y="172"/>
                    </a:lnTo>
                    <a:lnTo>
                      <a:pt x="504" y="162"/>
                    </a:lnTo>
                    <a:lnTo>
                      <a:pt x="477" y="144"/>
                    </a:lnTo>
                    <a:lnTo>
                      <a:pt x="477" y="144"/>
                    </a:lnTo>
                    <a:lnTo>
                      <a:pt x="445" y="123"/>
                    </a:lnTo>
                    <a:lnTo>
                      <a:pt x="429" y="113"/>
                    </a:lnTo>
                    <a:lnTo>
                      <a:pt x="412" y="104"/>
                    </a:lnTo>
                    <a:lnTo>
                      <a:pt x="394" y="95"/>
                    </a:lnTo>
                    <a:lnTo>
                      <a:pt x="377" y="86"/>
                    </a:lnTo>
                    <a:lnTo>
                      <a:pt x="359" y="80"/>
                    </a:lnTo>
                    <a:lnTo>
                      <a:pt x="343" y="75"/>
                    </a:lnTo>
                    <a:lnTo>
                      <a:pt x="335" y="74"/>
                    </a:lnTo>
                    <a:lnTo>
                      <a:pt x="335" y="74"/>
                    </a:lnTo>
                    <a:lnTo>
                      <a:pt x="310" y="68"/>
                    </a:lnTo>
                    <a:lnTo>
                      <a:pt x="284" y="63"/>
                    </a:lnTo>
                    <a:lnTo>
                      <a:pt x="256" y="58"/>
                    </a:lnTo>
                    <a:lnTo>
                      <a:pt x="243" y="57"/>
                    </a:lnTo>
                    <a:lnTo>
                      <a:pt x="229" y="57"/>
                    </a:lnTo>
                    <a:lnTo>
                      <a:pt x="229" y="57"/>
                    </a:lnTo>
                    <a:lnTo>
                      <a:pt x="213" y="57"/>
                    </a:lnTo>
                    <a:lnTo>
                      <a:pt x="196" y="59"/>
                    </a:lnTo>
                    <a:lnTo>
                      <a:pt x="182" y="64"/>
                    </a:lnTo>
                    <a:lnTo>
                      <a:pt x="167" y="68"/>
                    </a:lnTo>
                    <a:lnTo>
                      <a:pt x="167" y="68"/>
                    </a:lnTo>
                    <a:lnTo>
                      <a:pt x="156" y="72"/>
                    </a:lnTo>
                    <a:lnTo>
                      <a:pt x="142" y="76"/>
                    </a:lnTo>
                    <a:lnTo>
                      <a:pt x="142" y="76"/>
                    </a:lnTo>
                    <a:lnTo>
                      <a:pt x="128" y="81"/>
                    </a:lnTo>
                    <a:lnTo>
                      <a:pt x="115" y="86"/>
                    </a:lnTo>
                    <a:lnTo>
                      <a:pt x="101" y="91"/>
                    </a:lnTo>
                    <a:lnTo>
                      <a:pt x="89" y="99"/>
                    </a:lnTo>
                    <a:lnTo>
                      <a:pt x="89" y="99"/>
                    </a:lnTo>
                    <a:lnTo>
                      <a:pt x="81" y="106"/>
                    </a:lnTo>
                    <a:lnTo>
                      <a:pt x="74" y="112"/>
                    </a:lnTo>
                    <a:lnTo>
                      <a:pt x="68" y="119"/>
                    </a:lnTo>
                    <a:lnTo>
                      <a:pt x="63" y="127"/>
                    </a:lnTo>
                    <a:lnTo>
                      <a:pt x="55" y="143"/>
                    </a:lnTo>
                    <a:lnTo>
                      <a:pt x="47" y="159"/>
                    </a:lnTo>
                    <a:lnTo>
                      <a:pt x="44" y="166"/>
                    </a:lnTo>
                    <a:lnTo>
                      <a:pt x="44" y="166"/>
                    </a:lnTo>
                    <a:lnTo>
                      <a:pt x="40" y="175"/>
                    </a:lnTo>
                    <a:lnTo>
                      <a:pt x="37" y="184"/>
                    </a:lnTo>
                    <a:lnTo>
                      <a:pt x="33" y="207"/>
                    </a:lnTo>
                    <a:lnTo>
                      <a:pt x="30" y="231"/>
                    </a:lnTo>
                    <a:lnTo>
                      <a:pt x="29" y="256"/>
                    </a:lnTo>
                    <a:lnTo>
                      <a:pt x="30" y="281"/>
                    </a:lnTo>
                    <a:lnTo>
                      <a:pt x="33" y="304"/>
                    </a:lnTo>
                    <a:lnTo>
                      <a:pt x="35" y="316"/>
                    </a:lnTo>
                    <a:lnTo>
                      <a:pt x="38" y="326"/>
                    </a:lnTo>
                    <a:lnTo>
                      <a:pt x="41" y="335"/>
                    </a:lnTo>
                    <a:lnTo>
                      <a:pt x="45" y="344"/>
                    </a:lnTo>
                    <a:lnTo>
                      <a:pt x="45" y="344"/>
                    </a:lnTo>
                    <a:lnTo>
                      <a:pt x="49" y="353"/>
                    </a:lnTo>
                    <a:lnTo>
                      <a:pt x="55" y="360"/>
                    </a:lnTo>
                    <a:lnTo>
                      <a:pt x="60" y="366"/>
                    </a:lnTo>
                    <a:lnTo>
                      <a:pt x="65" y="372"/>
                    </a:lnTo>
                    <a:lnTo>
                      <a:pt x="71" y="378"/>
                    </a:lnTo>
                    <a:lnTo>
                      <a:pt x="77" y="382"/>
                    </a:lnTo>
                    <a:lnTo>
                      <a:pt x="92" y="391"/>
                    </a:lnTo>
                    <a:lnTo>
                      <a:pt x="92" y="391"/>
                    </a:lnTo>
                    <a:lnTo>
                      <a:pt x="97" y="394"/>
                    </a:lnTo>
                    <a:lnTo>
                      <a:pt x="101" y="397"/>
                    </a:lnTo>
                    <a:lnTo>
                      <a:pt x="108" y="390"/>
                    </a:lnTo>
                    <a:lnTo>
                      <a:pt x="109" y="393"/>
                    </a:lnTo>
                    <a:lnTo>
                      <a:pt x="109" y="393"/>
                    </a:lnTo>
                    <a:lnTo>
                      <a:pt x="112" y="393"/>
                    </a:lnTo>
                    <a:lnTo>
                      <a:pt x="112" y="393"/>
                    </a:lnTo>
                    <a:lnTo>
                      <a:pt x="117" y="394"/>
                    </a:lnTo>
                    <a:lnTo>
                      <a:pt x="121" y="395"/>
                    </a:lnTo>
                    <a:lnTo>
                      <a:pt x="123" y="397"/>
                    </a:lnTo>
                    <a:lnTo>
                      <a:pt x="125" y="400"/>
                    </a:lnTo>
                    <a:lnTo>
                      <a:pt x="127" y="405"/>
                    </a:lnTo>
                    <a:lnTo>
                      <a:pt x="127" y="410"/>
                    </a:lnTo>
                    <a:lnTo>
                      <a:pt x="127" y="410"/>
                    </a:lnTo>
                    <a:lnTo>
                      <a:pt x="127" y="413"/>
                    </a:lnTo>
                    <a:lnTo>
                      <a:pt x="125" y="419"/>
                    </a:lnTo>
                    <a:lnTo>
                      <a:pt x="123" y="421"/>
                    </a:lnTo>
                    <a:lnTo>
                      <a:pt x="121" y="423"/>
                    </a:lnTo>
                    <a:lnTo>
                      <a:pt x="117" y="425"/>
                    </a:lnTo>
                    <a:lnTo>
                      <a:pt x="112" y="425"/>
                    </a:lnTo>
                    <a:lnTo>
                      <a:pt x="112" y="425"/>
                    </a:lnTo>
                    <a:lnTo>
                      <a:pt x="103" y="426"/>
                    </a:lnTo>
                    <a:lnTo>
                      <a:pt x="103" y="426"/>
                    </a:lnTo>
                    <a:lnTo>
                      <a:pt x="96" y="426"/>
                    </a:lnTo>
                    <a:lnTo>
                      <a:pt x="96" y="426"/>
                    </a:lnTo>
                    <a:close/>
                    <a:moveTo>
                      <a:pt x="819" y="29"/>
                    </a:moveTo>
                    <a:lnTo>
                      <a:pt x="819" y="29"/>
                    </a:lnTo>
                    <a:lnTo>
                      <a:pt x="805" y="31"/>
                    </a:lnTo>
                    <a:lnTo>
                      <a:pt x="788" y="32"/>
                    </a:lnTo>
                    <a:lnTo>
                      <a:pt x="771" y="34"/>
                    </a:lnTo>
                    <a:lnTo>
                      <a:pt x="754" y="37"/>
                    </a:lnTo>
                    <a:lnTo>
                      <a:pt x="736" y="41"/>
                    </a:lnTo>
                    <a:lnTo>
                      <a:pt x="717" y="46"/>
                    </a:lnTo>
                    <a:lnTo>
                      <a:pt x="675" y="58"/>
                    </a:lnTo>
                    <a:lnTo>
                      <a:pt x="675" y="58"/>
                    </a:lnTo>
                    <a:lnTo>
                      <a:pt x="659" y="65"/>
                    </a:lnTo>
                    <a:lnTo>
                      <a:pt x="643" y="72"/>
                    </a:lnTo>
                    <a:lnTo>
                      <a:pt x="628" y="80"/>
                    </a:lnTo>
                    <a:lnTo>
                      <a:pt x="613" y="90"/>
                    </a:lnTo>
                    <a:lnTo>
                      <a:pt x="599" y="101"/>
                    </a:lnTo>
                    <a:lnTo>
                      <a:pt x="586" y="113"/>
                    </a:lnTo>
                    <a:lnTo>
                      <a:pt x="572" y="127"/>
                    </a:lnTo>
                    <a:lnTo>
                      <a:pt x="559" y="142"/>
                    </a:lnTo>
                    <a:lnTo>
                      <a:pt x="550" y="152"/>
                    </a:lnTo>
                    <a:lnTo>
                      <a:pt x="562" y="160"/>
                    </a:lnTo>
                    <a:lnTo>
                      <a:pt x="562" y="160"/>
                    </a:lnTo>
                    <a:lnTo>
                      <a:pt x="582" y="174"/>
                    </a:lnTo>
                    <a:lnTo>
                      <a:pt x="602" y="190"/>
                    </a:lnTo>
                    <a:lnTo>
                      <a:pt x="602" y="190"/>
                    </a:lnTo>
                    <a:lnTo>
                      <a:pt x="632" y="213"/>
                    </a:lnTo>
                    <a:lnTo>
                      <a:pt x="648" y="224"/>
                    </a:lnTo>
                    <a:lnTo>
                      <a:pt x="664" y="234"/>
                    </a:lnTo>
                    <a:lnTo>
                      <a:pt x="664" y="234"/>
                    </a:lnTo>
                    <a:lnTo>
                      <a:pt x="688" y="246"/>
                    </a:lnTo>
                    <a:lnTo>
                      <a:pt x="704" y="255"/>
                    </a:lnTo>
                    <a:lnTo>
                      <a:pt x="723" y="264"/>
                    </a:lnTo>
                    <a:lnTo>
                      <a:pt x="744" y="272"/>
                    </a:lnTo>
                    <a:lnTo>
                      <a:pt x="765" y="279"/>
                    </a:lnTo>
                    <a:lnTo>
                      <a:pt x="787" y="286"/>
                    </a:lnTo>
                    <a:lnTo>
                      <a:pt x="797" y="288"/>
                    </a:lnTo>
                    <a:lnTo>
                      <a:pt x="808" y="289"/>
                    </a:lnTo>
                    <a:lnTo>
                      <a:pt x="808" y="289"/>
                    </a:lnTo>
                    <a:lnTo>
                      <a:pt x="834" y="291"/>
                    </a:lnTo>
                    <a:lnTo>
                      <a:pt x="859" y="292"/>
                    </a:lnTo>
                    <a:lnTo>
                      <a:pt x="859" y="292"/>
                    </a:lnTo>
                    <a:lnTo>
                      <a:pt x="882" y="291"/>
                    </a:lnTo>
                    <a:lnTo>
                      <a:pt x="903" y="289"/>
                    </a:lnTo>
                    <a:lnTo>
                      <a:pt x="922" y="285"/>
                    </a:lnTo>
                    <a:lnTo>
                      <a:pt x="940" y="279"/>
                    </a:lnTo>
                    <a:lnTo>
                      <a:pt x="955" y="273"/>
                    </a:lnTo>
                    <a:lnTo>
                      <a:pt x="970" y="265"/>
                    </a:lnTo>
                    <a:lnTo>
                      <a:pt x="983" y="255"/>
                    </a:lnTo>
                    <a:lnTo>
                      <a:pt x="994" y="243"/>
                    </a:lnTo>
                    <a:lnTo>
                      <a:pt x="994" y="243"/>
                    </a:lnTo>
                    <a:lnTo>
                      <a:pt x="1001" y="233"/>
                    </a:lnTo>
                    <a:lnTo>
                      <a:pt x="1007" y="222"/>
                    </a:lnTo>
                    <a:lnTo>
                      <a:pt x="1012" y="209"/>
                    </a:lnTo>
                    <a:lnTo>
                      <a:pt x="1016" y="197"/>
                    </a:lnTo>
                    <a:lnTo>
                      <a:pt x="1019" y="182"/>
                    </a:lnTo>
                    <a:lnTo>
                      <a:pt x="1021" y="169"/>
                    </a:lnTo>
                    <a:lnTo>
                      <a:pt x="1021" y="156"/>
                    </a:lnTo>
                    <a:lnTo>
                      <a:pt x="1020" y="142"/>
                    </a:lnTo>
                    <a:lnTo>
                      <a:pt x="1020" y="142"/>
                    </a:lnTo>
                    <a:lnTo>
                      <a:pt x="1019" y="134"/>
                    </a:lnTo>
                    <a:lnTo>
                      <a:pt x="1016" y="127"/>
                    </a:lnTo>
                    <a:lnTo>
                      <a:pt x="1014" y="119"/>
                    </a:lnTo>
                    <a:lnTo>
                      <a:pt x="1010" y="113"/>
                    </a:lnTo>
                    <a:lnTo>
                      <a:pt x="1007" y="107"/>
                    </a:lnTo>
                    <a:lnTo>
                      <a:pt x="1002" y="101"/>
                    </a:lnTo>
                    <a:lnTo>
                      <a:pt x="997" y="96"/>
                    </a:lnTo>
                    <a:lnTo>
                      <a:pt x="991" y="91"/>
                    </a:lnTo>
                    <a:lnTo>
                      <a:pt x="991" y="91"/>
                    </a:lnTo>
                    <a:lnTo>
                      <a:pt x="973" y="79"/>
                    </a:lnTo>
                    <a:lnTo>
                      <a:pt x="973" y="79"/>
                    </a:lnTo>
                    <a:lnTo>
                      <a:pt x="956" y="67"/>
                    </a:lnTo>
                    <a:lnTo>
                      <a:pt x="947" y="60"/>
                    </a:lnTo>
                    <a:lnTo>
                      <a:pt x="938" y="55"/>
                    </a:lnTo>
                    <a:lnTo>
                      <a:pt x="938" y="55"/>
                    </a:lnTo>
                    <a:lnTo>
                      <a:pt x="926" y="50"/>
                    </a:lnTo>
                    <a:lnTo>
                      <a:pt x="914" y="46"/>
                    </a:lnTo>
                    <a:lnTo>
                      <a:pt x="889" y="39"/>
                    </a:lnTo>
                    <a:lnTo>
                      <a:pt x="865" y="35"/>
                    </a:lnTo>
                    <a:lnTo>
                      <a:pt x="849" y="32"/>
                    </a:lnTo>
                    <a:lnTo>
                      <a:pt x="849" y="32"/>
                    </a:lnTo>
                    <a:lnTo>
                      <a:pt x="834" y="31"/>
                    </a:lnTo>
                    <a:lnTo>
                      <a:pt x="819" y="29"/>
                    </a:lnTo>
                    <a:lnTo>
                      <a:pt x="819" y="29"/>
                    </a:lnTo>
                    <a:close/>
                  </a:path>
                </a:pathLst>
              </a:custGeom>
              <a:grpFill/>
              <a:ln w="9525">
                <a:solidFill>
                  <a:schemeClr val="accent1"/>
                </a:solidFill>
                <a:round/>
              </a:ln>
            </p:spPr>
            <p:txBody>
              <a:bodyPr vert="horz" wrap="square" lIns="121920" tIns="60960" rIns="121920" bIns="60960" numCol="1" anchor="t" anchorCtr="0" compatLnSpc="1"/>
              <a:lstStyle/>
              <a:p>
                <a:endParaRPr lang="zh-CN" altLang="en-US" dirty="0">
                  <a:solidFill>
                    <a:srgbClr val="605448"/>
                  </a:solidFill>
                </a:endParaRPr>
              </a:p>
            </p:txBody>
          </p:sp>
        </p:grpSp>
      </p:grpSp>
    </p:spTree>
    <p:extLst>
      <p:ext uri="{BB962C8B-B14F-4D97-AF65-F5344CB8AC3E}">
        <p14:creationId xmlns:p14="http://schemas.microsoft.com/office/powerpoint/2010/main" val="346121284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33"/>
                                        </p:tgtEl>
                                        <p:attrNameLst>
                                          <p:attrName>style.visibility</p:attrName>
                                        </p:attrNameLst>
                                      </p:cBhvr>
                                      <p:to>
                                        <p:strVal val="visible"/>
                                      </p:to>
                                    </p:set>
                                    <p:animEffect transition="in" filter="wheel(1)">
                                      <p:cBhvr>
                                        <p:cTn id="7" dur="750"/>
                                        <p:tgtEl>
                                          <p:spTgt spid="133"/>
                                        </p:tgtEl>
                                      </p:cBhvr>
                                    </p:animEffect>
                                  </p:childTnLst>
                                </p:cTn>
                              </p:par>
                              <p:par>
                                <p:cTn id="8" presetID="21" presetClass="entr" presetSubtype="1" fill="hold" nodeType="withEffect">
                                  <p:stCondLst>
                                    <p:cond delay="0"/>
                                  </p:stCondLst>
                                  <p:childTnLst>
                                    <p:set>
                                      <p:cBhvr>
                                        <p:cTn id="9" dur="1" fill="hold">
                                          <p:stCondLst>
                                            <p:cond delay="0"/>
                                          </p:stCondLst>
                                        </p:cTn>
                                        <p:tgtEl>
                                          <p:spTgt spid="92"/>
                                        </p:tgtEl>
                                        <p:attrNameLst>
                                          <p:attrName>style.visibility</p:attrName>
                                        </p:attrNameLst>
                                      </p:cBhvr>
                                      <p:to>
                                        <p:strVal val="visible"/>
                                      </p:to>
                                    </p:set>
                                    <p:animEffect transition="in" filter="wheel(1)">
                                      <p:cBhvr>
                                        <p:cTn id="10" dur="750"/>
                                        <p:tgtEl>
                                          <p:spTgt spid="92"/>
                                        </p:tgtEl>
                                      </p:cBhvr>
                                    </p:animEffect>
                                  </p:childTnLst>
                                </p:cTn>
                              </p:par>
                              <p:par>
                                <p:cTn id="11" presetID="21" presetClass="entr" presetSubtype="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heel(1)">
                                      <p:cBhvr>
                                        <p:cTn id="13" dur="750"/>
                                        <p:tgtEl>
                                          <p:spTgt spid="9"/>
                                        </p:tgtEl>
                                      </p:cBhvr>
                                    </p:animEffect>
                                  </p:childTnLst>
                                </p:cTn>
                              </p:par>
                              <p:par>
                                <p:cTn id="14" presetID="21" presetClass="entr" presetSubtype="1" fill="hold"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wheel(1)">
                                      <p:cBhvr>
                                        <p:cTn id="16" dur="750"/>
                                        <p:tgtEl>
                                          <p:spTgt spid="58"/>
                                        </p:tgtEl>
                                      </p:cBhvr>
                                    </p:animEffect>
                                  </p:childTnLst>
                                </p:cTn>
                              </p:par>
                              <p:par>
                                <p:cTn id="17" presetID="21" presetClass="entr" presetSubtype="1" fill="hold" nodeType="withEffect">
                                  <p:stCondLst>
                                    <p:cond delay="0"/>
                                  </p:stCondLst>
                                  <p:childTnLst>
                                    <p:set>
                                      <p:cBhvr>
                                        <p:cTn id="18" dur="1" fill="hold">
                                          <p:stCondLst>
                                            <p:cond delay="0"/>
                                          </p:stCondLst>
                                        </p:cTn>
                                        <p:tgtEl>
                                          <p:spTgt spid="69"/>
                                        </p:tgtEl>
                                        <p:attrNameLst>
                                          <p:attrName>style.visibility</p:attrName>
                                        </p:attrNameLst>
                                      </p:cBhvr>
                                      <p:to>
                                        <p:strVal val="visible"/>
                                      </p:to>
                                    </p:set>
                                    <p:animEffect transition="in" filter="wheel(1)">
                                      <p:cBhvr>
                                        <p:cTn id="19" dur="750"/>
                                        <p:tgtEl>
                                          <p:spTgt spid="69"/>
                                        </p:tgtEl>
                                      </p:cBhvr>
                                    </p:animEffect>
                                  </p:childTnLst>
                                </p:cTn>
                              </p:par>
                            </p:childTnLst>
                          </p:cTn>
                        </p:par>
                        <p:par>
                          <p:cTn id="20" fill="hold">
                            <p:stCondLst>
                              <p:cond delay="750"/>
                            </p:stCondLst>
                            <p:childTnLst>
                              <p:par>
                                <p:cTn id="21" presetID="2" presetClass="entr" presetSubtype="1" decel="100000"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0-#ppt_h/2"/>
                                          </p:val>
                                        </p:tav>
                                        <p:tav tm="100000">
                                          <p:val>
                                            <p:strVal val="#ppt_y"/>
                                          </p:val>
                                        </p:tav>
                                      </p:tavLst>
                                    </p:anim>
                                  </p:childTnLst>
                                </p:cTn>
                              </p:par>
                            </p:childTnLst>
                          </p:cTn>
                        </p:par>
                        <p:par>
                          <p:cTn id="25" fill="hold">
                            <p:stCondLst>
                              <p:cond delay="1250"/>
                            </p:stCondLst>
                            <p:childTnLst>
                              <p:par>
                                <p:cTn id="26" presetID="2" presetClass="entr" presetSubtype="1" decel="10000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ppt_x"/>
                                          </p:val>
                                        </p:tav>
                                        <p:tav tm="100000">
                                          <p:val>
                                            <p:strVal val="#ppt_x"/>
                                          </p:val>
                                        </p:tav>
                                      </p:tavLst>
                                    </p:anim>
                                    <p:anim calcmode="lin" valueType="num">
                                      <p:cBhvr additive="base">
                                        <p:cTn id="29" dur="500" fill="hold"/>
                                        <p:tgtEl>
                                          <p:spTgt spid="5"/>
                                        </p:tgtEl>
                                        <p:attrNameLst>
                                          <p:attrName>ppt_y</p:attrName>
                                        </p:attrNameLst>
                                      </p:cBhvr>
                                      <p:tavLst>
                                        <p:tav tm="0">
                                          <p:val>
                                            <p:strVal val="0-#ppt_h/2"/>
                                          </p:val>
                                        </p:tav>
                                        <p:tav tm="100000">
                                          <p:val>
                                            <p:strVal val="#ppt_y"/>
                                          </p:val>
                                        </p:tav>
                                      </p:tavLst>
                                    </p:anim>
                                  </p:childTnLst>
                                </p:cTn>
                              </p:par>
                            </p:childTnLst>
                          </p:cTn>
                        </p:par>
                        <p:par>
                          <p:cTn id="30" fill="hold">
                            <p:stCondLst>
                              <p:cond delay="1750"/>
                            </p:stCondLst>
                            <p:childTnLst>
                              <p:par>
                                <p:cTn id="31" presetID="2" presetClass="entr" presetSubtype="1" decel="100000"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0-#ppt_h/2"/>
                                          </p:val>
                                        </p:tav>
                                        <p:tav tm="100000">
                                          <p:val>
                                            <p:strVal val="#ppt_y"/>
                                          </p:val>
                                        </p:tav>
                                      </p:tavLst>
                                    </p:anim>
                                  </p:childTnLst>
                                </p:cTn>
                              </p:par>
                            </p:childTnLst>
                          </p:cTn>
                        </p:par>
                        <p:par>
                          <p:cTn id="35" fill="hold">
                            <p:stCondLst>
                              <p:cond delay="2250"/>
                            </p:stCondLst>
                            <p:childTnLst>
                              <p:par>
                                <p:cTn id="36" presetID="2" presetClass="entr" presetSubtype="4" decel="100000"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additive="base">
                                        <p:cTn id="38" dur="500" fill="hold"/>
                                        <p:tgtEl>
                                          <p:spTgt spid="7"/>
                                        </p:tgtEl>
                                        <p:attrNameLst>
                                          <p:attrName>ppt_x</p:attrName>
                                        </p:attrNameLst>
                                      </p:cBhvr>
                                      <p:tavLst>
                                        <p:tav tm="0">
                                          <p:val>
                                            <p:strVal val="#ppt_x"/>
                                          </p:val>
                                        </p:tav>
                                        <p:tav tm="100000">
                                          <p:val>
                                            <p:strVal val="#ppt_x"/>
                                          </p:val>
                                        </p:tav>
                                      </p:tavLst>
                                    </p:anim>
                                    <p:anim calcmode="lin" valueType="num">
                                      <p:cBhvr additive="base">
                                        <p:cTn id="39" dur="500" fill="hold"/>
                                        <p:tgtEl>
                                          <p:spTgt spid="7"/>
                                        </p:tgtEl>
                                        <p:attrNameLst>
                                          <p:attrName>ppt_y</p:attrName>
                                        </p:attrNameLst>
                                      </p:cBhvr>
                                      <p:tavLst>
                                        <p:tav tm="0">
                                          <p:val>
                                            <p:strVal val="1+#ppt_h/2"/>
                                          </p:val>
                                        </p:tav>
                                        <p:tav tm="100000">
                                          <p:val>
                                            <p:strVal val="#ppt_y"/>
                                          </p:val>
                                        </p:tav>
                                      </p:tavLst>
                                    </p:anim>
                                  </p:childTnLst>
                                </p:cTn>
                              </p:par>
                              <p:par>
                                <p:cTn id="40" presetID="2" presetClass="entr" presetSubtype="4" decel="100000"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500" fill="hold"/>
                                        <p:tgtEl>
                                          <p:spTgt spid="8"/>
                                        </p:tgtEl>
                                        <p:attrNameLst>
                                          <p:attrName>ppt_x</p:attrName>
                                        </p:attrNameLst>
                                      </p:cBhvr>
                                      <p:tavLst>
                                        <p:tav tm="0">
                                          <p:val>
                                            <p:strVal val="#ppt_x"/>
                                          </p:val>
                                        </p:tav>
                                        <p:tav tm="100000">
                                          <p:val>
                                            <p:strVal val="#ppt_x"/>
                                          </p:val>
                                        </p:tav>
                                      </p:tavLst>
                                    </p:anim>
                                    <p:anim calcmode="lin" valueType="num">
                                      <p:cBhvr additive="base">
                                        <p:cTn id="4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54"/>
          <p:cNvGrpSpPr/>
          <p:nvPr/>
        </p:nvGrpSpPr>
        <p:grpSpPr>
          <a:xfrm>
            <a:off x="1372456" y="1669989"/>
            <a:ext cx="806054" cy="703877"/>
            <a:chOff x="7425690" y="2540000"/>
            <a:chExt cx="1074738" cy="938213"/>
          </a:xfrm>
        </p:grpSpPr>
        <p:sp>
          <p:nvSpPr>
            <p:cNvPr id="61" name="Freeform 37"/>
            <p:cNvSpPr>
              <a:spLocks/>
            </p:cNvSpPr>
            <p:nvPr/>
          </p:nvSpPr>
          <p:spPr bwMode="auto">
            <a:xfrm>
              <a:off x="7646353" y="2540000"/>
              <a:ext cx="854075" cy="938213"/>
            </a:xfrm>
            <a:custGeom>
              <a:avLst/>
              <a:gdLst>
                <a:gd name="T0" fmla="*/ 0 w 397"/>
                <a:gd name="T1" fmla="*/ 213 h 437"/>
                <a:gd name="T2" fmla="*/ 38 w 397"/>
                <a:gd name="T3" fmla="*/ 200 h 437"/>
                <a:gd name="T4" fmla="*/ 72 w 397"/>
                <a:gd name="T5" fmla="*/ 167 h 437"/>
                <a:gd name="T6" fmla="*/ 141 w 397"/>
                <a:gd name="T7" fmla="*/ 137 h 437"/>
                <a:gd name="T8" fmla="*/ 196 w 397"/>
                <a:gd name="T9" fmla="*/ 42 h 437"/>
                <a:gd name="T10" fmla="*/ 197 w 397"/>
                <a:gd name="T11" fmla="*/ 21 h 437"/>
                <a:gd name="T12" fmla="*/ 208 w 397"/>
                <a:gd name="T13" fmla="*/ 4 h 437"/>
                <a:gd name="T14" fmla="*/ 233 w 397"/>
                <a:gd name="T15" fmla="*/ 12 h 437"/>
                <a:gd name="T16" fmla="*/ 243 w 397"/>
                <a:gd name="T17" fmla="*/ 38 h 437"/>
                <a:gd name="T18" fmla="*/ 242 w 397"/>
                <a:gd name="T19" fmla="*/ 131 h 437"/>
                <a:gd name="T20" fmla="*/ 237 w 397"/>
                <a:gd name="T21" fmla="*/ 155 h 437"/>
                <a:gd name="T22" fmla="*/ 258 w 397"/>
                <a:gd name="T23" fmla="*/ 183 h 437"/>
                <a:gd name="T24" fmla="*/ 328 w 397"/>
                <a:gd name="T25" fmla="*/ 183 h 437"/>
                <a:gd name="T26" fmla="*/ 361 w 397"/>
                <a:gd name="T27" fmla="*/ 185 h 437"/>
                <a:gd name="T28" fmla="*/ 380 w 397"/>
                <a:gd name="T29" fmla="*/ 207 h 437"/>
                <a:gd name="T30" fmla="*/ 373 w 397"/>
                <a:gd name="T31" fmla="*/ 236 h 437"/>
                <a:gd name="T32" fmla="*/ 396 w 397"/>
                <a:gd name="T33" fmla="*/ 269 h 437"/>
                <a:gd name="T34" fmla="*/ 382 w 397"/>
                <a:gd name="T35" fmla="*/ 304 h 437"/>
                <a:gd name="T36" fmla="*/ 385 w 397"/>
                <a:gd name="T37" fmla="*/ 344 h 437"/>
                <a:gd name="T38" fmla="*/ 361 w 397"/>
                <a:gd name="T39" fmla="*/ 363 h 437"/>
                <a:gd name="T40" fmla="*/ 348 w 397"/>
                <a:gd name="T41" fmla="*/ 425 h 437"/>
                <a:gd name="T42" fmla="*/ 324 w 397"/>
                <a:gd name="T43" fmla="*/ 432 h 437"/>
                <a:gd name="T44" fmla="*/ 185 w 397"/>
                <a:gd name="T45" fmla="*/ 431 h 437"/>
                <a:gd name="T46" fmla="*/ 135 w 397"/>
                <a:gd name="T47" fmla="*/ 420 h 437"/>
                <a:gd name="T48" fmla="*/ 63 w 397"/>
                <a:gd name="T49" fmla="*/ 375 h 437"/>
                <a:gd name="T50" fmla="*/ 13 w 397"/>
                <a:gd name="T51" fmla="*/ 371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7" h="437">
                  <a:moveTo>
                    <a:pt x="0" y="213"/>
                  </a:moveTo>
                  <a:cubicBezTo>
                    <a:pt x="15" y="219"/>
                    <a:pt x="26" y="211"/>
                    <a:pt x="38" y="200"/>
                  </a:cubicBezTo>
                  <a:cubicBezTo>
                    <a:pt x="50" y="190"/>
                    <a:pt x="59" y="177"/>
                    <a:pt x="72" y="167"/>
                  </a:cubicBezTo>
                  <a:cubicBezTo>
                    <a:pt x="92" y="153"/>
                    <a:pt x="119" y="149"/>
                    <a:pt x="141" y="137"/>
                  </a:cubicBezTo>
                  <a:cubicBezTo>
                    <a:pt x="175" y="119"/>
                    <a:pt x="196" y="80"/>
                    <a:pt x="196" y="42"/>
                  </a:cubicBezTo>
                  <a:cubicBezTo>
                    <a:pt x="196" y="35"/>
                    <a:pt x="195" y="27"/>
                    <a:pt x="197" y="21"/>
                  </a:cubicBezTo>
                  <a:cubicBezTo>
                    <a:pt x="198" y="14"/>
                    <a:pt x="202" y="7"/>
                    <a:pt x="208" y="4"/>
                  </a:cubicBezTo>
                  <a:cubicBezTo>
                    <a:pt x="217" y="0"/>
                    <a:pt x="227" y="4"/>
                    <a:pt x="233" y="12"/>
                  </a:cubicBezTo>
                  <a:cubicBezTo>
                    <a:pt x="239" y="19"/>
                    <a:pt x="241" y="28"/>
                    <a:pt x="243" y="38"/>
                  </a:cubicBezTo>
                  <a:cubicBezTo>
                    <a:pt x="248" y="68"/>
                    <a:pt x="249" y="100"/>
                    <a:pt x="242" y="131"/>
                  </a:cubicBezTo>
                  <a:cubicBezTo>
                    <a:pt x="240" y="139"/>
                    <a:pt x="238" y="147"/>
                    <a:pt x="237" y="155"/>
                  </a:cubicBezTo>
                  <a:cubicBezTo>
                    <a:pt x="237" y="164"/>
                    <a:pt x="241" y="177"/>
                    <a:pt x="258" y="183"/>
                  </a:cubicBezTo>
                  <a:cubicBezTo>
                    <a:pt x="281" y="185"/>
                    <a:pt x="305" y="185"/>
                    <a:pt x="328" y="183"/>
                  </a:cubicBezTo>
                  <a:cubicBezTo>
                    <a:pt x="339" y="182"/>
                    <a:pt x="351" y="181"/>
                    <a:pt x="361" y="185"/>
                  </a:cubicBezTo>
                  <a:cubicBezTo>
                    <a:pt x="370" y="189"/>
                    <a:pt x="378" y="197"/>
                    <a:pt x="380" y="207"/>
                  </a:cubicBezTo>
                  <a:cubicBezTo>
                    <a:pt x="382" y="217"/>
                    <a:pt x="379" y="228"/>
                    <a:pt x="373" y="236"/>
                  </a:cubicBezTo>
                  <a:cubicBezTo>
                    <a:pt x="385" y="241"/>
                    <a:pt x="394" y="256"/>
                    <a:pt x="396" y="269"/>
                  </a:cubicBezTo>
                  <a:cubicBezTo>
                    <a:pt x="397" y="281"/>
                    <a:pt x="392" y="296"/>
                    <a:pt x="382" y="304"/>
                  </a:cubicBezTo>
                  <a:cubicBezTo>
                    <a:pt x="392" y="320"/>
                    <a:pt x="388" y="334"/>
                    <a:pt x="385" y="344"/>
                  </a:cubicBezTo>
                  <a:cubicBezTo>
                    <a:pt x="382" y="354"/>
                    <a:pt x="371" y="361"/>
                    <a:pt x="361" y="363"/>
                  </a:cubicBezTo>
                  <a:cubicBezTo>
                    <a:pt x="368" y="383"/>
                    <a:pt x="366" y="414"/>
                    <a:pt x="348" y="425"/>
                  </a:cubicBezTo>
                  <a:cubicBezTo>
                    <a:pt x="341" y="430"/>
                    <a:pt x="332" y="431"/>
                    <a:pt x="324" y="432"/>
                  </a:cubicBezTo>
                  <a:cubicBezTo>
                    <a:pt x="278" y="437"/>
                    <a:pt x="231" y="437"/>
                    <a:pt x="185" y="431"/>
                  </a:cubicBezTo>
                  <a:cubicBezTo>
                    <a:pt x="168" y="429"/>
                    <a:pt x="151" y="427"/>
                    <a:pt x="135" y="420"/>
                  </a:cubicBezTo>
                  <a:cubicBezTo>
                    <a:pt x="110" y="408"/>
                    <a:pt x="90" y="384"/>
                    <a:pt x="63" y="375"/>
                  </a:cubicBezTo>
                  <a:cubicBezTo>
                    <a:pt x="41" y="367"/>
                    <a:pt x="37" y="368"/>
                    <a:pt x="13" y="371"/>
                  </a:cubicBezTo>
                </a:path>
              </a:pathLst>
            </a:custGeom>
            <a:noFill/>
            <a:ln w="17463" cap="rnd">
              <a:solidFill>
                <a:srgbClr val="BBD6D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solidFill>
                  <a:srgbClr val="BBD6D1"/>
                </a:solidFill>
              </a:endParaRPr>
            </a:p>
          </p:txBody>
        </p:sp>
        <p:sp>
          <p:nvSpPr>
            <p:cNvPr id="62" name="Freeform 38"/>
            <p:cNvSpPr>
              <a:spLocks/>
            </p:cNvSpPr>
            <p:nvPr/>
          </p:nvSpPr>
          <p:spPr bwMode="auto">
            <a:xfrm>
              <a:off x="7425690" y="2905125"/>
              <a:ext cx="254000" cy="511175"/>
            </a:xfrm>
            <a:custGeom>
              <a:avLst/>
              <a:gdLst>
                <a:gd name="T0" fmla="*/ 106 w 118"/>
                <a:gd name="T1" fmla="*/ 102 h 238"/>
                <a:gd name="T2" fmla="*/ 118 w 118"/>
                <a:gd name="T3" fmla="*/ 236 h 238"/>
                <a:gd name="T4" fmla="*/ 7 w 118"/>
                <a:gd name="T5" fmla="*/ 234 h 238"/>
                <a:gd name="T6" fmla="*/ 0 w 118"/>
                <a:gd name="T7" fmla="*/ 2 h 238"/>
                <a:gd name="T8" fmla="*/ 103 w 118"/>
                <a:gd name="T9" fmla="*/ 0 h 238"/>
                <a:gd name="T10" fmla="*/ 106 w 118"/>
                <a:gd name="T11" fmla="*/ 102 h 238"/>
              </a:gdLst>
              <a:ahLst/>
              <a:cxnLst>
                <a:cxn ang="0">
                  <a:pos x="T0" y="T1"/>
                </a:cxn>
                <a:cxn ang="0">
                  <a:pos x="T2" y="T3"/>
                </a:cxn>
                <a:cxn ang="0">
                  <a:pos x="T4" y="T5"/>
                </a:cxn>
                <a:cxn ang="0">
                  <a:pos x="T6" y="T7"/>
                </a:cxn>
                <a:cxn ang="0">
                  <a:pos x="T8" y="T9"/>
                </a:cxn>
                <a:cxn ang="0">
                  <a:pos x="T10" y="T11"/>
                </a:cxn>
              </a:cxnLst>
              <a:rect l="0" t="0" r="r" b="b"/>
              <a:pathLst>
                <a:path w="118" h="238">
                  <a:moveTo>
                    <a:pt x="106" y="102"/>
                  </a:moveTo>
                  <a:cubicBezTo>
                    <a:pt x="110" y="147"/>
                    <a:pt x="114" y="192"/>
                    <a:pt x="118" y="236"/>
                  </a:cubicBezTo>
                  <a:cubicBezTo>
                    <a:pt x="81" y="238"/>
                    <a:pt x="44" y="237"/>
                    <a:pt x="7" y="234"/>
                  </a:cubicBezTo>
                  <a:cubicBezTo>
                    <a:pt x="4" y="157"/>
                    <a:pt x="2" y="79"/>
                    <a:pt x="0" y="2"/>
                  </a:cubicBezTo>
                  <a:cubicBezTo>
                    <a:pt x="34" y="1"/>
                    <a:pt x="69" y="1"/>
                    <a:pt x="103" y="0"/>
                  </a:cubicBezTo>
                  <a:cubicBezTo>
                    <a:pt x="101" y="34"/>
                    <a:pt x="104" y="68"/>
                    <a:pt x="106" y="102"/>
                  </a:cubicBezTo>
                  <a:close/>
                </a:path>
              </a:pathLst>
            </a:custGeom>
            <a:noFill/>
            <a:ln w="17463" cap="rnd">
              <a:solidFill>
                <a:srgbClr val="BBD6D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solidFill>
                  <a:srgbClr val="BBD6D1"/>
                </a:solidFill>
              </a:endParaRPr>
            </a:p>
          </p:txBody>
        </p:sp>
      </p:grpSp>
      <p:grpSp>
        <p:nvGrpSpPr>
          <p:cNvPr id="8" name="组合 62"/>
          <p:cNvGrpSpPr/>
          <p:nvPr/>
        </p:nvGrpSpPr>
        <p:grpSpPr>
          <a:xfrm flipV="1">
            <a:off x="5374318" y="1783728"/>
            <a:ext cx="806054" cy="703877"/>
            <a:chOff x="7425690" y="2540000"/>
            <a:chExt cx="1074738" cy="938213"/>
          </a:xfrm>
          <a:solidFill>
            <a:schemeClr val="accent1"/>
          </a:solidFill>
        </p:grpSpPr>
        <p:sp>
          <p:nvSpPr>
            <p:cNvPr id="64" name="Freeform 37"/>
            <p:cNvSpPr>
              <a:spLocks/>
            </p:cNvSpPr>
            <p:nvPr/>
          </p:nvSpPr>
          <p:spPr bwMode="auto">
            <a:xfrm>
              <a:off x="7646353" y="2540000"/>
              <a:ext cx="854075" cy="938213"/>
            </a:xfrm>
            <a:custGeom>
              <a:avLst/>
              <a:gdLst>
                <a:gd name="T0" fmla="*/ 0 w 397"/>
                <a:gd name="T1" fmla="*/ 213 h 437"/>
                <a:gd name="T2" fmla="*/ 38 w 397"/>
                <a:gd name="T3" fmla="*/ 200 h 437"/>
                <a:gd name="T4" fmla="*/ 72 w 397"/>
                <a:gd name="T5" fmla="*/ 167 h 437"/>
                <a:gd name="T6" fmla="*/ 141 w 397"/>
                <a:gd name="T7" fmla="*/ 137 h 437"/>
                <a:gd name="T8" fmla="*/ 196 w 397"/>
                <a:gd name="T9" fmla="*/ 42 h 437"/>
                <a:gd name="T10" fmla="*/ 197 w 397"/>
                <a:gd name="T11" fmla="*/ 21 h 437"/>
                <a:gd name="T12" fmla="*/ 208 w 397"/>
                <a:gd name="T13" fmla="*/ 4 h 437"/>
                <a:gd name="T14" fmla="*/ 233 w 397"/>
                <a:gd name="T15" fmla="*/ 12 h 437"/>
                <a:gd name="T16" fmla="*/ 243 w 397"/>
                <a:gd name="T17" fmla="*/ 38 h 437"/>
                <a:gd name="T18" fmla="*/ 242 w 397"/>
                <a:gd name="T19" fmla="*/ 131 h 437"/>
                <a:gd name="T20" fmla="*/ 237 w 397"/>
                <a:gd name="T21" fmla="*/ 155 h 437"/>
                <a:gd name="T22" fmla="*/ 258 w 397"/>
                <a:gd name="T23" fmla="*/ 183 h 437"/>
                <a:gd name="T24" fmla="*/ 328 w 397"/>
                <a:gd name="T25" fmla="*/ 183 h 437"/>
                <a:gd name="T26" fmla="*/ 361 w 397"/>
                <a:gd name="T27" fmla="*/ 185 h 437"/>
                <a:gd name="T28" fmla="*/ 380 w 397"/>
                <a:gd name="T29" fmla="*/ 207 h 437"/>
                <a:gd name="T30" fmla="*/ 373 w 397"/>
                <a:gd name="T31" fmla="*/ 236 h 437"/>
                <a:gd name="T32" fmla="*/ 396 w 397"/>
                <a:gd name="T33" fmla="*/ 269 h 437"/>
                <a:gd name="T34" fmla="*/ 382 w 397"/>
                <a:gd name="T35" fmla="*/ 304 h 437"/>
                <a:gd name="T36" fmla="*/ 385 w 397"/>
                <a:gd name="T37" fmla="*/ 344 h 437"/>
                <a:gd name="T38" fmla="*/ 361 w 397"/>
                <a:gd name="T39" fmla="*/ 363 h 437"/>
                <a:gd name="T40" fmla="*/ 348 w 397"/>
                <a:gd name="T41" fmla="*/ 425 h 437"/>
                <a:gd name="T42" fmla="*/ 324 w 397"/>
                <a:gd name="T43" fmla="*/ 432 h 437"/>
                <a:gd name="T44" fmla="*/ 185 w 397"/>
                <a:gd name="T45" fmla="*/ 431 h 437"/>
                <a:gd name="T46" fmla="*/ 135 w 397"/>
                <a:gd name="T47" fmla="*/ 420 h 437"/>
                <a:gd name="T48" fmla="*/ 63 w 397"/>
                <a:gd name="T49" fmla="*/ 375 h 437"/>
                <a:gd name="T50" fmla="*/ 13 w 397"/>
                <a:gd name="T51" fmla="*/ 371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7" h="437">
                  <a:moveTo>
                    <a:pt x="0" y="213"/>
                  </a:moveTo>
                  <a:cubicBezTo>
                    <a:pt x="15" y="219"/>
                    <a:pt x="26" y="211"/>
                    <a:pt x="38" y="200"/>
                  </a:cubicBezTo>
                  <a:cubicBezTo>
                    <a:pt x="50" y="190"/>
                    <a:pt x="59" y="177"/>
                    <a:pt x="72" y="167"/>
                  </a:cubicBezTo>
                  <a:cubicBezTo>
                    <a:pt x="92" y="153"/>
                    <a:pt x="119" y="149"/>
                    <a:pt x="141" y="137"/>
                  </a:cubicBezTo>
                  <a:cubicBezTo>
                    <a:pt x="175" y="119"/>
                    <a:pt x="196" y="80"/>
                    <a:pt x="196" y="42"/>
                  </a:cubicBezTo>
                  <a:cubicBezTo>
                    <a:pt x="196" y="35"/>
                    <a:pt x="195" y="27"/>
                    <a:pt x="197" y="21"/>
                  </a:cubicBezTo>
                  <a:cubicBezTo>
                    <a:pt x="198" y="14"/>
                    <a:pt x="202" y="7"/>
                    <a:pt x="208" y="4"/>
                  </a:cubicBezTo>
                  <a:cubicBezTo>
                    <a:pt x="217" y="0"/>
                    <a:pt x="227" y="4"/>
                    <a:pt x="233" y="12"/>
                  </a:cubicBezTo>
                  <a:cubicBezTo>
                    <a:pt x="239" y="19"/>
                    <a:pt x="241" y="28"/>
                    <a:pt x="243" y="38"/>
                  </a:cubicBezTo>
                  <a:cubicBezTo>
                    <a:pt x="248" y="68"/>
                    <a:pt x="249" y="100"/>
                    <a:pt x="242" y="131"/>
                  </a:cubicBezTo>
                  <a:cubicBezTo>
                    <a:pt x="240" y="139"/>
                    <a:pt x="238" y="147"/>
                    <a:pt x="237" y="155"/>
                  </a:cubicBezTo>
                  <a:cubicBezTo>
                    <a:pt x="237" y="164"/>
                    <a:pt x="241" y="177"/>
                    <a:pt x="258" y="183"/>
                  </a:cubicBezTo>
                  <a:cubicBezTo>
                    <a:pt x="281" y="185"/>
                    <a:pt x="305" y="185"/>
                    <a:pt x="328" y="183"/>
                  </a:cubicBezTo>
                  <a:cubicBezTo>
                    <a:pt x="339" y="182"/>
                    <a:pt x="351" y="181"/>
                    <a:pt x="361" y="185"/>
                  </a:cubicBezTo>
                  <a:cubicBezTo>
                    <a:pt x="370" y="189"/>
                    <a:pt x="378" y="197"/>
                    <a:pt x="380" y="207"/>
                  </a:cubicBezTo>
                  <a:cubicBezTo>
                    <a:pt x="382" y="217"/>
                    <a:pt x="379" y="228"/>
                    <a:pt x="373" y="236"/>
                  </a:cubicBezTo>
                  <a:cubicBezTo>
                    <a:pt x="385" y="241"/>
                    <a:pt x="394" y="256"/>
                    <a:pt x="396" y="269"/>
                  </a:cubicBezTo>
                  <a:cubicBezTo>
                    <a:pt x="397" y="281"/>
                    <a:pt x="392" y="296"/>
                    <a:pt x="382" y="304"/>
                  </a:cubicBezTo>
                  <a:cubicBezTo>
                    <a:pt x="392" y="320"/>
                    <a:pt x="388" y="334"/>
                    <a:pt x="385" y="344"/>
                  </a:cubicBezTo>
                  <a:cubicBezTo>
                    <a:pt x="382" y="354"/>
                    <a:pt x="371" y="361"/>
                    <a:pt x="361" y="363"/>
                  </a:cubicBezTo>
                  <a:cubicBezTo>
                    <a:pt x="368" y="383"/>
                    <a:pt x="366" y="414"/>
                    <a:pt x="348" y="425"/>
                  </a:cubicBezTo>
                  <a:cubicBezTo>
                    <a:pt x="341" y="430"/>
                    <a:pt x="332" y="431"/>
                    <a:pt x="324" y="432"/>
                  </a:cubicBezTo>
                  <a:cubicBezTo>
                    <a:pt x="278" y="437"/>
                    <a:pt x="231" y="437"/>
                    <a:pt x="185" y="431"/>
                  </a:cubicBezTo>
                  <a:cubicBezTo>
                    <a:pt x="168" y="429"/>
                    <a:pt x="151" y="427"/>
                    <a:pt x="135" y="420"/>
                  </a:cubicBezTo>
                  <a:cubicBezTo>
                    <a:pt x="110" y="408"/>
                    <a:pt x="90" y="384"/>
                    <a:pt x="63" y="375"/>
                  </a:cubicBezTo>
                  <a:cubicBezTo>
                    <a:pt x="41" y="367"/>
                    <a:pt x="37" y="368"/>
                    <a:pt x="13" y="371"/>
                  </a:cubicBezTo>
                </a:path>
              </a:pathLst>
            </a:custGeom>
            <a:grpFill/>
            <a:ln w="17463" cap="rnd">
              <a:solidFill>
                <a:schemeClr val="accent1"/>
              </a:solidFill>
              <a:prstDash val="solid"/>
              <a:round/>
              <a:headEnd/>
              <a:tailEnd/>
            </a:ln>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38"/>
            <p:cNvSpPr>
              <a:spLocks/>
            </p:cNvSpPr>
            <p:nvPr/>
          </p:nvSpPr>
          <p:spPr bwMode="auto">
            <a:xfrm>
              <a:off x="7425690" y="2905125"/>
              <a:ext cx="254000" cy="511175"/>
            </a:xfrm>
            <a:custGeom>
              <a:avLst/>
              <a:gdLst>
                <a:gd name="T0" fmla="*/ 106 w 118"/>
                <a:gd name="T1" fmla="*/ 102 h 238"/>
                <a:gd name="T2" fmla="*/ 118 w 118"/>
                <a:gd name="T3" fmla="*/ 236 h 238"/>
                <a:gd name="T4" fmla="*/ 7 w 118"/>
                <a:gd name="T5" fmla="*/ 234 h 238"/>
                <a:gd name="T6" fmla="*/ 0 w 118"/>
                <a:gd name="T7" fmla="*/ 2 h 238"/>
                <a:gd name="T8" fmla="*/ 103 w 118"/>
                <a:gd name="T9" fmla="*/ 0 h 238"/>
                <a:gd name="T10" fmla="*/ 106 w 118"/>
                <a:gd name="T11" fmla="*/ 102 h 238"/>
              </a:gdLst>
              <a:ahLst/>
              <a:cxnLst>
                <a:cxn ang="0">
                  <a:pos x="T0" y="T1"/>
                </a:cxn>
                <a:cxn ang="0">
                  <a:pos x="T2" y="T3"/>
                </a:cxn>
                <a:cxn ang="0">
                  <a:pos x="T4" y="T5"/>
                </a:cxn>
                <a:cxn ang="0">
                  <a:pos x="T6" y="T7"/>
                </a:cxn>
                <a:cxn ang="0">
                  <a:pos x="T8" y="T9"/>
                </a:cxn>
                <a:cxn ang="0">
                  <a:pos x="T10" y="T11"/>
                </a:cxn>
              </a:cxnLst>
              <a:rect l="0" t="0" r="r" b="b"/>
              <a:pathLst>
                <a:path w="118" h="238">
                  <a:moveTo>
                    <a:pt x="106" y="102"/>
                  </a:moveTo>
                  <a:cubicBezTo>
                    <a:pt x="110" y="147"/>
                    <a:pt x="114" y="192"/>
                    <a:pt x="118" y="236"/>
                  </a:cubicBezTo>
                  <a:cubicBezTo>
                    <a:pt x="81" y="238"/>
                    <a:pt x="44" y="237"/>
                    <a:pt x="7" y="234"/>
                  </a:cubicBezTo>
                  <a:cubicBezTo>
                    <a:pt x="4" y="157"/>
                    <a:pt x="2" y="79"/>
                    <a:pt x="0" y="2"/>
                  </a:cubicBezTo>
                  <a:cubicBezTo>
                    <a:pt x="34" y="1"/>
                    <a:pt x="69" y="1"/>
                    <a:pt x="103" y="0"/>
                  </a:cubicBezTo>
                  <a:cubicBezTo>
                    <a:pt x="101" y="34"/>
                    <a:pt x="104" y="68"/>
                    <a:pt x="106" y="102"/>
                  </a:cubicBezTo>
                  <a:close/>
                </a:path>
              </a:pathLst>
            </a:custGeom>
            <a:grpFill/>
            <a:ln w="17463" cap="rnd">
              <a:solidFill>
                <a:schemeClr val="accent1"/>
              </a:solidFill>
              <a:prstDash val="solid"/>
              <a:round/>
              <a:headEnd/>
              <a:tailEnd/>
            </a:ln>
            <a:extLst/>
          </p:spPr>
          <p:txBody>
            <a:bodyPr vert="horz" wrap="square" lIns="91440" tIns="45720" rIns="91440" bIns="45720" numCol="1" anchor="t" anchorCtr="0" compatLnSpc="1">
              <a:prstTxWarp prst="textNoShape">
                <a:avLst/>
              </a:prstTxWarp>
            </a:bodyPr>
            <a:lstStyle/>
            <a:p>
              <a:endParaRPr lang="zh-CN" altLang="en-US"/>
            </a:p>
          </p:txBody>
        </p:sp>
      </p:grpSp>
      <p:cxnSp>
        <p:nvCxnSpPr>
          <p:cNvPr id="4" name="直接连接符 3"/>
          <p:cNvCxnSpPr/>
          <p:nvPr/>
        </p:nvCxnSpPr>
        <p:spPr>
          <a:xfrm>
            <a:off x="4572000" y="1281941"/>
            <a:ext cx="0" cy="3298400"/>
          </a:xfrm>
          <a:prstGeom prst="line">
            <a:avLst/>
          </a:prstGeom>
          <a:ln w="12700"/>
        </p:spPr>
        <p:style>
          <a:lnRef idx="1">
            <a:schemeClr val="accent1"/>
          </a:lnRef>
          <a:fillRef idx="0">
            <a:schemeClr val="accent1"/>
          </a:fillRef>
          <a:effectRef idx="0">
            <a:schemeClr val="accent1"/>
          </a:effectRef>
          <a:fontRef idx="minor">
            <a:schemeClr val="tx1"/>
          </a:fontRef>
        </p:style>
      </p:cxnSp>
      <p:grpSp>
        <p:nvGrpSpPr>
          <p:cNvPr id="9" name="组合 66"/>
          <p:cNvGrpSpPr/>
          <p:nvPr/>
        </p:nvGrpSpPr>
        <p:grpSpPr>
          <a:xfrm>
            <a:off x="1245051" y="2833897"/>
            <a:ext cx="3091719" cy="1057305"/>
            <a:chOff x="4617826" y="2614186"/>
            <a:chExt cx="4122292" cy="1409305"/>
          </a:xfrm>
        </p:grpSpPr>
        <p:sp>
          <p:nvSpPr>
            <p:cNvPr id="71" name="矩形 70"/>
            <p:cNvSpPr/>
            <p:nvPr/>
          </p:nvSpPr>
          <p:spPr>
            <a:xfrm>
              <a:off x="4700093" y="2614186"/>
              <a:ext cx="1785104" cy="430754"/>
            </a:xfrm>
            <a:prstGeom prst="rect">
              <a:avLst/>
            </a:prstGeom>
          </p:spPr>
          <p:txBody>
            <a:bodyPr wrap="none">
              <a:spAutoFit/>
            </a:bodyPr>
            <a:lstStyle/>
            <a:p>
              <a:pPr algn="r"/>
              <a:r>
                <a:rPr lang="en-US" altLang="zh-CN" sz="1500" dirty="0">
                  <a:solidFill>
                    <a:srgbClr val="BBD6D1"/>
                  </a:solidFill>
                  <a:latin typeface="+mj-ea"/>
                  <a:ea typeface="+mj-ea"/>
                </a:rPr>
                <a:t>Lorem Ipsum </a:t>
              </a:r>
              <a:endParaRPr lang="zh-CN" altLang="en-US" sz="1500" dirty="0">
                <a:solidFill>
                  <a:srgbClr val="BBD6D1"/>
                </a:solidFill>
                <a:latin typeface="+mj-ea"/>
                <a:ea typeface="+mj-ea"/>
              </a:endParaRPr>
            </a:p>
          </p:txBody>
        </p:sp>
        <p:sp>
          <p:nvSpPr>
            <p:cNvPr id="72" name="矩形 71"/>
            <p:cNvSpPr/>
            <p:nvPr/>
          </p:nvSpPr>
          <p:spPr>
            <a:xfrm>
              <a:off x="4617826" y="3014296"/>
              <a:ext cx="4122292" cy="1009195"/>
            </a:xfrm>
            <a:prstGeom prst="rect">
              <a:avLst/>
            </a:prstGeom>
          </p:spPr>
          <p:txBody>
            <a:bodyPr wrap="square">
              <a:spAutoFit/>
            </a:bodyPr>
            <a:lstStyle/>
            <a:p>
              <a:pPr>
                <a:lnSpc>
                  <a:spcPct val="120000"/>
                </a:lnSpc>
              </a:pPr>
              <a:r>
                <a:rPr lang="en-US" altLang="zh-CN" sz="1200" dirty="0">
                  <a:solidFill>
                    <a:schemeClr val="tx1">
                      <a:lumMod val="75000"/>
                      <a:lumOff val="25000"/>
                    </a:schemeClr>
                  </a:solidFill>
                </a:rPr>
                <a:t>Lorem Ipsum is simply dummy text of the printing. Lorem Ipsum is simply dummy text of the printing. </a:t>
              </a:r>
              <a:endParaRPr lang="zh-CN" altLang="en-US" sz="1200" dirty="0">
                <a:solidFill>
                  <a:schemeClr val="tx1">
                    <a:lumMod val="75000"/>
                    <a:lumOff val="25000"/>
                  </a:schemeClr>
                </a:solidFill>
              </a:endParaRPr>
            </a:p>
          </p:txBody>
        </p:sp>
      </p:grpSp>
      <p:grpSp>
        <p:nvGrpSpPr>
          <p:cNvPr id="10" name="组合 67"/>
          <p:cNvGrpSpPr/>
          <p:nvPr/>
        </p:nvGrpSpPr>
        <p:grpSpPr>
          <a:xfrm>
            <a:off x="5264395" y="2833897"/>
            <a:ext cx="3091719" cy="1057305"/>
            <a:chOff x="4617826" y="2614186"/>
            <a:chExt cx="4122292" cy="1409305"/>
          </a:xfrm>
        </p:grpSpPr>
        <p:sp>
          <p:nvSpPr>
            <p:cNvPr id="69" name="矩形 68"/>
            <p:cNvSpPr/>
            <p:nvPr/>
          </p:nvSpPr>
          <p:spPr>
            <a:xfrm>
              <a:off x="4700093" y="2614186"/>
              <a:ext cx="1785104" cy="430754"/>
            </a:xfrm>
            <a:prstGeom prst="rect">
              <a:avLst/>
            </a:prstGeom>
          </p:spPr>
          <p:txBody>
            <a:bodyPr wrap="none">
              <a:spAutoFit/>
            </a:bodyPr>
            <a:lstStyle/>
            <a:p>
              <a:pPr algn="r"/>
              <a:r>
                <a:rPr lang="en-US" altLang="zh-CN" sz="1500" dirty="0">
                  <a:solidFill>
                    <a:schemeClr val="accent1"/>
                  </a:solidFill>
                  <a:latin typeface="+mj-ea"/>
                  <a:ea typeface="+mj-ea"/>
                </a:rPr>
                <a:t>Lorem Ipsum </a:t>
              </a:r>
              <a:endParaRPr lang="zh-CN" altLang="en-US" sz="1500" dirty="0">
                <a:solidFill>
                  <a:schemeClr val="accent1"/>
                </a:solidFill>
                <a:latin typeface="+mj-ea"/>
                <a:ea typeface="+mj-ea"/>
              </a:endParaRPr>
            </a:p>
          </p:txBody>
        </p:sp>
        <p:sp>
          <p:nvSpPr>
            <p:cNvPr id="70" name="矩形 69"/>
            <p:cNvSpPr/>
            <p:nvPr/>
          </p:nvSpPr>
          <p:spPr>
            <a:xfrm>
              <a:off x="4617826" y="3014296"/>
              <a:ext cx="4122292" cy="1009195"/>
            </a:xfrm>
            <a:prstGeom prst="rect">
              <a:avLst/>
            </a:prstGeom>
          </p:spPr>
          <p:txBody>
            <a:bodyPr wrap="square">
              <a:spAutoFit/>
            </a:bodyPr>
            <a:lstStyle/>
            <a:p>
              <a:pPr>
                <a:lnSpc>
                  <a:spcPct val="120000"/>
                </a:lnSpc>
              </a:pPr>
              <a:r>
                <a:rPr lang="en-US" altLang="zh-CN" sz="1200" dirty="0">
                  <a:solidFill>
                    <a:schemeClr val="tx1">
                      <a:lumMod val="75000"/>
                      <a:lumOff val="25000"/>
                    </a:schemeClr>
                  </a:solidFill>
                </a:rPr>
                <a:t>Lorem Ipsum is simply dummy text of the printing. Lorem Ipsum is simply dummy text of the printing. </a:t>
              </a:r>
              <a:endParaRPr lang="zh-CN" altLang="en-US" sz="1200" dirty="0">
                <a:solidFill>
                  <a:schemeClr val="tx1">
                    <a:lumMod val="75000"/>
                    <a:lumOff val="25000"/>
                  </a:schemeClr>
                </a:solidFill>
              </a:endParaRPr>
            </a:p>
          </p:txBody>
        </p:sp>
      </p:grpSp>
    </p:spTree>
    <p:extLst>
      <p:ext uri="{BB962C8B-B14F-4D97-AF65-F5344CB8AC3E}">
        <p14:creationId xmlns:p14="http://schemas.microsoft.com/office/powerpoint/2010/main" val="382997832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2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15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18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210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240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CB71070E-3EB2-443F-B556-47438A72D2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556" y="1169379"/>
            <a:ext cx="3727663" cy="3218497"/>
          </a:xfrm>
          <a:prstGeom prst="rect">
            <a:avLst/>
          </a:prstGeom>
        </p:spPr>
      </p:pic>
      <p:pic>
        <p:nvPicPr>
          <p:cNvPr id="42" name="图片 41">
            <a:extLst>
              <a:ext uri="{FF2B5EF4-FFF2-40B4-BE49-F238E27FC236}">
                <a16:creationId xmlns:a16="http://schemas.microsoft.com/office/drawing/2014/main" id="{AD3FEA43-42A7-4E81-826C-D2EF73D85C89}"/>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752020" y="2945870"/>
            <a:ext cx="3319152" cy="346754"/>
          </a:xfrm>
          <a:prstGeom prst="rect">
            <a:avLst/>
          </a:prstGeom>
          <a:ln>
            <a:noFill/>
          </a:ln>
        </p:spPr>
      </p:pic>
      <p:sp>
        <p:nvSpPr>
          <p:cNvPr id="43" name="文本框 5">
            <a:extLst>
              <a:ext uri="{FF2B5EF4-FFF2-40B4-BE49-F238E27FC236}">
                <a16:creationId xmlns:a16="http://schemas.microsoft.com/office/drawing/2014/main" id="{96F4BF02-2898-4D27-A056-3C235201173E}"/>
              </a:ext>
            </a:extLst>
          </p:cNvPr>
          <p:cNvSpPr txBox="1">
            <a:spLocks noChangeArrowheads="1"/>
          </p:cNvSpPr>
          <p:nvPr/>
        </p:nvSpPr>
        <p:spPr bwMode="auto">
          <a:xfrm>
            <a:off x="5580112" y="3398210"/>
            <a:ext cx="1997983"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a:r>
              <a:rPr lang="zh-CN" altLang="en-US" sz="1800" b="1" dirty="0">
                <a:solidFill>
                  <a:schemeClr val="tx1">
                    <a:lumMod val="65000"/>
                    <a:lumOff val="35000"/>
                  </a:schemeClr>
                </a:solidFill>
                <a:latin typeface="幼圆" panose="02010509060101010101" pitchFamily="49" charset="-122"/>
                <a:ea typeface="幼圆" panose="02010509060101010101" pitchFamily="49" charset="-122"/>
              </a:rPr>
              <a:t>单击此处添加标题</a:t>
            </a:r>
          </a:p>
        </p:txBody>
      </p:sp>
      <p:grpSp>
        <p:nvGrpSpPr>
          <p:cNvPr id="8" name="Group 44">
            <a:extLst>
              <a:ext uri="{FF2B5EF4-FFF2-40B4-BE49-F238E27FC236}">
                <a16:creationId xmlns:a16="http://schemas.microsoft.com/office/drawing/2014/main" id="{9E08A4BD-D8D9-4027-9450-163601AFBB04}"/>
              </a:ext>
            </a:extLst>
          </p:cNvPr>
          <p:cNvGrpSpPr/>
          <p:nvPr/>
        </p:nvGrpSpPr>
        <p:grpSpPr>
          <a:xfrm>
            <a:off x="5166038" y="2293445"/>
            <a:ext cx="493132" cy="554040"/>
            <a:chOff x="0" y="0"/>
            <a:chExt cx="807366" cy="906807"/>
          </a:xfrm>
        </p:grpSpPr>
        <p:sp>
          <p:nvSpPr>
            <p:cNvPr id="9" name="Shape 42">
              <a:extLst>
                <a:ext uri="{FF2B5EF4-FFF2-40B4-BE49-F238E27FC236}">
                  <a16:creationId xmlns:a16="http://schemas.microsoft.com/office/drawing/2014/main" id="{7E06B466-EA1E-495F-B4F6-0973DF031079}"/>
                </a:ext>
              </a:extLst>
            </p:cNvPr>
            <p:cNvSpPr/>
            <p:nvPr/>
          </p:nvSpPr>
          <p:spPr>
            <a:xfrm>
              <a:off x="-1" y="101600"/>
              <a:ext cx="792823" cy="805208"/>
            </a:xfrm>
            <a:custGeom>
              <a:avLst/>
              <a:gdLst/>
              <a:ahLst/>
              <a:cxnLst>
                <a:cxn ang="0">
                  <a:pos x="wd2" y="hd2"/>
                </a:cxn>
                <a:cxn ang="5400000">
                  <a:pos x="wd2" y="hd2"/>
                </a:cxn>
                <a:cxn ang="10800000">
                  <a:pos x="wd2" y="hd2"/>
                </a:cxn>
                <a:cxn ang="16200000">
                  <a:pos x="wd2" y="hd2"/>
                </a:cxn>
              </a:cxnLst>
              <a:rect l="0" t="0" r="r" b="b"/>
              <a:pathLst>
                <a:path w="19846" h="19829" extrusionOk="0">
                  <a:moveTo>
                    <a:pt x="13770" y="824"/>
                  </a:moveTo>
                  <a:cubicBezTo>
                    <a:pt x="8089" y="-376"/>
                    <a:pt x="1804" y="-1265"/>
                    <a:pt x="353" y="5681"/>
                  </a:cubicBezTo>
                  <a:cubicBezTo>
                    <a:pt x="-441" y="9482"/>
                    <a:pt x="-115" y="16268"/>
                    <a:pt x="3660" y="18583"/>
                  </a:cubicBezTo>
                  <a:cubicBezTo>
                    <a:pt x="6516" y="20335"/>
                    <a:pt x="12966" y="20052"/>
                    <a:pt x="15977" y="18892"/>
                  </a:cubicBezTo>
                  <a:cubicBezTo>
                    <a:pt x="21159" y="16897"/>
                    <a:pt x="19879" y="11191"/>
                    <a:pt x="19174" y="6766"/>
                  </a:cubicBezTo>
                </a:path>
              </a:pathLst>
            </a:custGeom>
            <a:noFill/>
            <a:ln w="38100" cap="flat">
              <a:solidFill>
                <a:schemeClr val="accent1"/>
              </a:solidFill>
              <a:prstDash val="solid"/>
              <a:miter lim="400000"/>
            </a:ln>
            <a:effectLst/>
          </p:spPr>
          <p:txBody>
            <a:bodyPr wrap="square" lIns="38100" tIns="38100" rIns="38100" bIns="38100" numCol="1" anchor="ctr">
              <a:noAutofit/>
            </a:bodyPr>
            <a:lstStyle/>
            <a:p>
              <a:pPr defTabSz="342900">
                <a:defRPr sz="3000">
                  <a:solidFill>
                    <a:srgbClr val="FFFFFF"/>
                  </a:solidFill>
                  <a:effectLst>
                    <a:outerShdw blurRad="38100" dist="12700" dir="5400000" rotWithShape="0">
                      <a:srgbClr val="000000">
                        <a:alpha val="50000"/>
                      </a:srgbClr>
                    </a:outerShdw>
                  </a:effectLst>
                </a:defRPr>
              </a:pPr>
              <a:endParaRPr dirty="0"/>
            </a:p>
          </p:txBody>
        </p:sp>
        <p:sp>
          <p:nvSpPr>
            <p:cNvPr id="10" name="Shape 43">
              <a:extLst>
                <a:ext uri="{FF2B5EF4-FFF2-40B4-BE49-F238E27FC236}">
                  <a16:creationId xmlns:a16="http://schemas.microsoft.com/office/drawing/2014/main" id="{73D58976-073E-46C1-BAE5-0CC0FDC40F64}"/>
                </a:ext>
              </a:extLst>
            </p:cNvPr>
            <p:cNvSpPr/>
            <p:nvPr/>
          </p:nvSpPr>
          <p:spPr>
            <a:xfrm>
              <a:off x="165100" y="-1"/>
              <a:ext cx="642267" cy="718972"/>
            </a:xfrm>
            <a:custGeom>
              <a:avLst/>
              <a:gdLst/>
              <a:ahLst/>
              <a:cxnLst>
                <a:cxn ang="0">
                  <a:pos x="wd2" y="hd2"/>
                </a:cxn>
                <a:cxn ang="5400000">
                  <a:pos x="wd2" y="hd2"/>
                </a:cxn>
                <a:cxn ang="10800000">
                  <a:pos x="wd2" y="hd2"/>
                </a:cxn>
                <a:cxn ang="16200000">
                  <a:pos x="wd2" y="hd2"/>
                </a:cxn>
              </a:cxnLst>
              <a:rect l="0" t="0" r="r" b="b"/>
              <a:pathLst>
                <a:path w="21521" h="21116" extrusionOk="0">
                  <a:moveTo>
                    <a:pt x="21521" y="13"/>
                  </a:moveTo>
                  <a:cubicBezTo>
                    <a:pt x="21600" y="-484"/>
                    <a:pt x="8558" y="13479"/>
                    <a:pt x="8933" y="13772"/>
                  </a:cubicBezTo>
                  <a:cubicBezTo>
                    <a:pt x="6785" y="12126"/>
                    <a:pt x="2898" y="10471"/>
                    <a:pt x="0" y="10120"/>
                  </a:cubicBezTo>
                  <a:cubicBezTo>
                    <a:pt x="1254" y="12620"/>
                    <a:pt x="2166" y="14279"/>
                    <a:pt x="4430" y="16128"/>
                  </a:cubicBezTo>
                  <a:cubicBezTo>
                    <a:pt x="4883" y="16498"/>
                    <a:pt x="10336" y="20581"/>
                    <a:pt x="9763" y="21116"/>
                  </a:cubicBezTo>
                  <a:cubicBezTo>
                    <a:pt x="14957" y="16270"/>
                    <a:pt x="20402" y="7017"/>
                    <a:pt x="21521" y="13"/>
                  </a:cubicBezTo>
                  <a:close/>
                </a:path>
              </a:pathLst>
            </a:custGeom>
            <a:solidFill>
              <a:schemeClr val="accent1"/>
            </a:solidFill>
            <a:ln w="38100" cap="flat">
              <a:solidFill>
                <a:schemeClr val="accent1"/>
              </a:solidFill>
              <a:prstDash val="solid"/>
              <a:miter lim="400000"/>
            </a:ln>
            <a:effectLst/>
          </p:spPr>
          <p:txBody>
            <a:bodyPr wrap="square" lIns="38100" tIns="38100" rIns="38100" bIns="38100" numCol="1" anchor="ctr">
              <a:noAutofit/>
            </a:bodyPr>
            <a:lstStyle/>
            <a:p>
              <a:pPr defTabSz="342900">
                <a:defRPr sz="3000">
                  <a:solidFill>
                    <a:srgbClr val="FFFFFF"/>
                  </a:solidFill>
                  <a:effectLst>
                    <a:outerShdw blurRad="38100" dist="12700" dir="5400000" rotWithShape="0">
                      <a:srgbClr val="000000">
                        <a:alpha val="50000"/>
                      </a:srgbClr>
                    </a:outerShdw>
                  </a:effectLst>
                </a:defRPr>
              </a:pPr>
              <a:endParaRPr dirty="0"/>
            </a:p>
          </p:txBody>
        </p:sp>
      </p:grpSp>
      <p:sp>
        <p:nvSpPr>
          <p:cNvPr id="12" name="文本框 5">
            <a:extLst>
              <a:ext uri="{FF2B5EF4-FFF2-40B4-BE49-F238E27FC236}">
                <a16:creationId xmlns:a16="http://schemas.microsoft.com/office/drawing/2014/main" id="{A0F30BE6-EEBF-426E-B2B8-50CEF7BD7C70}"/>
              </a:ext>
            </a:extLst>
          </p:cNvPr>
          <p:cNvSpPr txBox="1">
            <a:spLocks noChangeArrowheads="1"/>
          </p:cNvSpPr>
          <p:nvPr/>
        </p:nvSpPr>
        <p:spPr bwMode="auto">
          <a:xfrm>
            <a:off x="5894388" y="2320516"/>
            <a:ext cx="1536383" cy="5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a:r>
              <a:rPr lang="en-US" altLang="zh-CN" sz="2800" dirty="0">
                <a:solidFill>
                  <a:schemeClr val="accent1"/>
                </a:solidFill>
                <a:latin typeface="微软雅黑" panose="020B0503020204020204" pitchFamily="34" charset="-122"/>
                <a:ea typeface="微软雅黑" panose="020B0503020204020204" pitchFamily="34" charset="-122"/>
              </a:rPr>
              <a:t>PART 03</a:t>
            </a:r>
            <a:endParaRPr lang="zh-CN" altLang="en-US" sz="2800" dirty="0">
              <a:solidFill>
                <a:schemeClr val="accent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65993891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Scale>
                                      <p:cBhvr>
                                        <p:cTn id="13"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8"/>
                                        </p:tgtEl>
                                        <p:attrNameLst>
                                          <p:attrName>ppt_x</p:attrName>
                                          <p:attrName>ppt_y</p:attrName>
                                        </p:attrNameLst>
                                      </p:cBhvr>
                                    </p:animMotion>
                                    <p:animEffect transition="in" filter="fade">
                                      <p:cBhvr>
                                        <p:cTn id="15" dur="1000"/>
                                        <p:tgtEl>
                                          <p:spTgt spid="8"/>
                                        </p:tgtEl>
                                      </p:cBhvr>
                                    </p:animEffect>
                                  </p:childTnLst>
                                </p:cTn>
                              </p:par>
                            </p:childTnLst>
                          </p:cTn>
                        </p:par>
                        <p:par>
                          <p:cTn id="16" fill="hold">
                            <p:stCondLst>
                              <p:cond delay="2000"/>
                            </p:stCondLst>
                            <p:childTnLst>
                              <p:par>
                                <p:cTn id="17" presetID="53" presetClass="entr" presetSubtype="16"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par>
                          <p:cTn id="22" fill="hold">
                            <p:stCondLst>
                              <p:cond delay="2500"/>
                            </p:stCondLst>
                            <p:childTnLst>
                              <p:par>
                                <p:cTn id="23" presetID="22" presetClass="entr" presetSubtype="8" fill="hold" nodeType="after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wipe(left)">
                                      <p:cBhvr>
                                        <p:cTn id="25" dur="500"/>
                                        <p:tgtEl>
                                          <p:spTgt spid="42"/>
                                        </p:tgtEl>
                                      </p:cBhvr>
                                    </p:animEffect>
                                  </p:childTnLst>
                                </p:cTn>
                              </p:par>
                            </p:childTnLst>
                          </p:cTn>
                        </p:par>
                        <p:par>
                          <p:cTn id="26" fill="hold">
                            <p:stCondLst>
                              <p:cond delay="3000"/>
                            </p:stCondLst>
                            <p:childTnLst>
                              <p:par>
                                <p:cTn id="27" presetID="53" presetClass="entr" presetSubtype="16" fill="hold" grpId="0" nodeType="afterEffect">
                                  <p:stCondLst>
                                    <p:cond delay="0"/>
                                  </p:stCondLst>
                                  <p:childTnLst>
                                    <p:set>
                                      <p:cBhvr>
                                        <p:cTn id="28" dur="1" fill="hold">
                                          <p:stCondLst>
                                            <p:cond delay="0"/>
                                          </p:stCondLst>
                                        </p:cTn>
                                        <p:tgtEl>
                                          <p:spTgt spid="43"/>
                                        </p:tgtEl>
                                        <p:attrNameLst>
                                          <p:attrName>style.visibility</p:attrName>
                                        </p:attrNameLst>
                                      </p:cBhvr>
                                      <p:to>
                                        <p:strVal val="visible"/>
                                      </p:to>
                                    </p:set>
                                    <p:anim calcmode="lin" valueType="num">
                                      <p:cBhvr>
                                        <p:cTn id="29" dur="500" fill="hold"/>
                                        <p:tgtEl>
                                          <p:spTgt spid="43"/>
                                        </p:tgtEl>
                                        <p:attrNameLst>
                                          <p:attrName>ppt_w</p:attrName>
                                        </p:attrNameLst>
                                      </p:cBhvr>
                                      <p:tavLst>
                                        <p:tav tm="0">
                                          <p:val>
                                            <p:fltVal val="0"/>
                                          </p:val>
                                        </p:tav>
                                        <p:tav tm="100000">
                                          <p:val>
                                            <p:strVal val="#ppt_w"/>
                                          </p:val>
                                        </p:tav>
                                      </p:tavLst>
                                    </p:anim>
                                    <p:anim calcmode="lin" valueType="num">
                                      <p:cBhvr>
                                        <p:cTn id="30" dur="500" fill="hold"/>
                                        <p:tgtEl>
                                          <p:spTgt spid="43"/>
                                        </p:tgtEl>
                                        <p:attrNameLst>
                                          <p:attrName>ppt_h</p:attrName>
                                        </p:attrNameLst>
                                      </p:cBhvr>
                                      <p:tavLst>
                                        <p:tav tm="0">
                                          <p:val>
                                            <p:fltVal val="0"/>
                                          </p:val>
                                        </p:tav>
                                        <p:tav tm="100000">
                                          <p:val>
                                            <p:strVal val="#ppt_h"/>
                                          </p:val>
                                        </p:tav>
                                      </p:tavLst>
                                    </p:anim>
                                    <p:animEffect transition="in" filter="fade">
                                      <p:cBhvr>
                                        <p:cTn id="3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54"/>
          <p:cNvGrpSpPr/>
          <p:nvPr/>
        </p:nvGrpSpPr>
        <p:grpSpPr>
          <a:xfrm>
            <a:off x="3741323" y="2044629"/>
            <a:ext cx="1661355" cy="1754571"/>
            <a:chOff x="4988430" y="2725330"/>
            <a:chExt cx="2215140" cy="2338706"/>
          </a:xfrm>
        </p:grpSpPr>
        <p:sp>
          <p:nvSpPr>
            <p:cNvPr id="8" name="Freeform 5"/>
            <p:cNvSpPr>
              <a:spLocks/>
            </p:cNvSpPr>
            <p:nvPr/>
          </p:nvSpPr>
          <p:spPr bwMode="auto">
            <a:xfrm>
              <a:off x="6420366" y="2981551"/>
              <a:ext cx="290748" cy="214427"/>
            </a:xfrm>
            <a:custGeom>
              <a:avLst/>
              <a:gdLst>
                <a:gd name="T0" fmla="*/ 100 w 118"/>
                <a:gd name="T1" fmla="*/ 66 h 87"/>
                <a:gd name="T2" fmla="*/ 86 w 118"/>
                <a:gd name="T3" fmla="*/ 53 h 87"/>
                <a:gd name="T4" fmla="*/ 19 w 118"/>
                <a:gd name="T5" fmla="*/ 5 h 87"/>
                <a:gd name="T6" fmla="*/ 5 w 118"/>
                <a:gd name="T7" fmla="*/ 0 h 87"/>
                <a:gd name="T8" fmla="*/ 24 w 118"/>
                <a:gd name="T9" fmla="*/ 16 h 87"/>
                <a:gd name="T10" fmla="*/ 65 w 118"/>
                <a:gd name="T11" fmla="*/ 44 h 87"/>
                <a:gd name="T12" fmla="*/ 103 w 118"/>
                <a:gd name="T13" fmla="*/ 76 h 87"/>
                <a:gd name="T14" fmla="*/ 116 w 118"/>
                <a:gd name="T15" fmla="*/ 87 h 87"/>
                <a:gd name="T16" fmla="*/ 100 w 118"/>
                <a:gd name="T17" fmla="*/ 6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 h="87">
                  <a:moveTo>
                    <a:pt x="100" y="66"/>
                  </a:moveTo>
                  <a:cubicBezTo>
                    <a:pt x="95" y="61"/>
                    <a:pt x="93" y="53"/>
                    <a:pt x="86" y="53"/>
                  </a:cubicBezTo>
                  <a:cubicBezTo>
                    <a:pt x="68" y="33"/>
                    <a:pt x="41" y="22"/>
                    <a:pt x="19" y="5"/>
                  </a:cubicBezTo>
                  <a:cubicBezTo>
                    <a:pt x="13" y="4"/>
                    <a:pt x="11" y="0"/>
                    <a:pt x="5" y="0"/>
                  </a:cubicBezTo>
                  <a:cubicBezTo>
                    <a:pt x="0" y="10"/>
                    <a:pt x="16" y="11"/>
                    <a:pt x="24" y="16"/>
                  </a:cubicBezTo>
                  <a:cubicBezTo>
                    <a:pt x="37" y="23"/>
                    <a:pt x="51" y="34"/>
                    <a:pt x="65" y="44"/>
                  </a:cubicBezTo>
                  <a:cubicBezTo>
                    <a:pt x="79" y="54"/>
                    <a:pt x="93" y="65"/>
                    <a:pt x="103" y="76"/>
                  </a:cubicBezTo>
                  <a:cubicBezTo>
                    <a:pt x="108" y="80"/>
                    <a:pt x="107" y="87"/>
                    <a:pt x="116" y="87"/>
                  </a:cubicBezTo>
                  <a:cubicBezTo>
                    <a:pt x="118" y="75"/>
                    <a:pt x="106" y="71"/>
                    <a:pt x="100" y="66"/>
                  </a:cubicBezTo>
                  <a:close/>
                </a:path>
              </a:pathLst>
            </a:custGeom>
            <a:solidFill>
              <a:srgbClr val="BBD6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 name="Freeform 6"/>
            <p:cNvSpPr>
              <a:spLocks/>
            </p:cNvSpPr>
            <p:nvPr/>
          </p:nvSpPr>
          <p:spPr bwMode="auto">
            <a:xfrm>
              <a:off x="6987325" y="3828356"/>
              <a:ext cx="32709" cy="239867"/>
            </a:xfrm>
            <a:custGeom>
              <a:avLst/>
              <a:gdLst>
                <a:gd name="T0" fmla="*/ 2 w 13"/>
                <a:gd name="T1" fmla="*/ 4 h 97"/>
                <a:gd name="T2" fmla="*/ 6 w 13"/>
                <a:gd name="T3" fmla="*/ 82 h 97"/>
                <a:gd name="T4" fmla="*/ 9 w 13"/>
                <a:gd name="T5" fmla="*/ 97 h 97"/>
                <a:gd name="T6" fmla="*/ 9 w 13"/>
                <a:gd name="T7" fmla="*/ 1 h 97"/>
                <a:gd name="T8" fmla="*/ 2 w 13"/>
                <a:gd name="T9" fmla="*/ 4 h 97"/>
              </a:gdLst>
              <a:ahLst/>
              <a:cxnLst>
                <a:cxn ang="0">
                  <a:pos x="T0" y="T1"/>
                </a:cxn>
                <a:cxn ang="0">
                  <a:pos x="T2" y="T3"/>
                </a:cxn>
                <a:cxn ang="0">
                  <a:pos x="T4" y="T5"/>
                </a:cxn>
                <a:cxn ang="0">
                  <a:pos x="T6" y="T7"/>
                </a:cxn>
                <a:cxn ang="0">
                  <a:pos x="T8" y="T9"/>
                </a:cxn>
              </a:cxnLst>
              <a:rect l="0" t="0" r="r" b="b"/>
              <a:pathLst>
                <a:path w="13" h="97">
                  <a:moveTo>
                    <a:pt x="2" y="4"/>
                  </a:moveTo>
                  <a:cubicBezTo>
                    <a:pt x="4" y="29"/>
                    <a:pt x="6" y="57"/>
                    <a:pt x="6" y="82"/>
                  </a:cubicBezTo>
                  <a:cubicBezTo>
                    <a:pt x="6" y="87"/>
                    <a:pt x="0" y="95"/>
                    <a:pt x="9" y="97"/>
                  </a:cubicBezTo>
                  <a:cubicBezTo>
                    <a:pt x="13" y="66"/>
                    <a:pt x="11" y="27"/>
                    <a:pt x="9" y="1"/>
                  </a:cubicBezTo>
                  <a:cubicBezTo>
                    <a:pt x="4" y="0"/>
                    <a:pt x="4" y="3"/>
                    <a:pt x="2" y="4"/>
                  </a:cubicBezTo>
                  <a:close/>
                </a:path>
              </a:pathLst>
            </a:custGeom>
            <a:solidFill>
              <a:srgbClr val="BBD6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 name="Freeform 7"/>
            <p:cNvSpPr>
              <a:spLocks/>
            </p:cNvSpPr>
            <p:nvPr/>
          </p:nvSpPr>
          <p:spPr bwMode="auto">
            <a:xfrm>
              <a:off x="5304619" y="3895592"/>
              <a:ext cx="34527" cy="259857"/>
            </a:xfrm>
            <a:custGeom>
              <a:avLst/>
              <a:gdLst>
                <a:gd name="T0" fmla="*/ 7 w 14"/>
                <a:gd name="T1" fmla="*/ 1 h 106"/>
                <a:gd name="T2" fmla="*/ 4 w 14"/>
                <a:gd name="T3" fmla="*/ 0 h 106"/>
                <a:gd name="T4" fmla="*/ 0 w 14"/>
                <a:gd name="T5" fmla="*/ 8 h 106"/>
                <a:gd name="T6" fmla="*/ 5 w 14"/>
                <a:gd name="T7" fmla="*/ 84 h 106"/>
                <a:gd name="T8" fmla="*/ 12 w 14"/>
                <a:gd name="T9" fmla="*/ 104 h 106"/>
                <a:gd name="T10" fmla="*/ 14 w 14"/>
                <a:gd name="T11" fmla="*/ 102 h 106"/>
                <a:gd name="T12" fmla="*/ 5 w 14"/>
                <a:gd name="T13" fmla="*/ 22 h 106"/>
                <a:gd name="T14" fmla="*/ 7 w 14"/>
                <a:gd name="T15" fmla="*/ 1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06">
                  <a:moveTo>
                    <a:pt x="7" y="1"/>
                  </a:moveTo>
                  <a:cubicBezTo>
                    <a:pt x="5" y="1"/>
                    <a:pt x="5" y="0"/>
                    <a:pt x="4" y="0"/>
                  </a:cubicBezTo>
                  <a:cubicBezTo>
                    <a:pt x="2" y="3"/>
                    <a:pt x="3" y="8"/>
                    <a:pt x="0" y="8"/>
                  </a:cubicBezTo>
                  <a:cubicBezTo>
                    <a:pt x="0" y="39"/>
                    <a:pt x="1" y="62"/>
                    <a:pt x="5" y="84"/>
                  </a:cubicBezTo>
                  <a:cubicBezTo>
                    <a:pt x="3" y="88"/>
                    <a:pt x="2" y="106"/>
                    <a:pt x="12" y="104"/>
                  </a:cubicBezTo>
                  <a:cubicBezTo>
                    <a:pt x="12" y="103"/>
                    <a:pt x="13" y="103"/>
                    <a:pt x="14" y="102"/>
                  </a:cubicBezTo>
                  <a:cubicBezTo>
                    <a:pt x="5" y="80"/>
                    <a:pt x="10" y="51"/>
                    <a:pt x="5" y="22"/>
                  </a:cubicBezTo>
                  <a:cubicBezTo>
                    <a:pt x="8" y="20"/>
                    <a:pt x="6" y="11"/>
                    <a:pt x="7" y="1"/>
                  </a:cubicBezTo>
                  <a:close/>
                </a:path>
              </a:pathLst>
            </a:custGeom>
            <a:solidFill>
              <a:srgbClr val="BBD6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Freeform 8"/>
            <p:cNvSpPr>
              <a:spLocks/>
            </p:cNvSpPr>
            <p:nvPr/>
          </p:nvSpPr>
          <p:spPr bwMode="auto">
            <a:xfrm>
              <a:off x="5568110" y="4617011"/>
              <a:ext cx="268942" cy="223513"/>
            </a:xfrm>
            <a:custGeom>
              <a:avLst/>
              <a:gdLst>
                <a:gd name="T0" fmla="*/ 107 w 109"/>
                <a:gd name="T1" fmla="*/ 81 h 91"/>
                <a:gd name="T2" fmla="*/ 96 w 109"/>
                <a:gd name="T3" fmla="*/ 79 h 91"/>
                <a:gd name="T4" fmla="*/ 95 w 109"/>
                <a:gd name="T5" fmla="*/ 76 h 91"/>
                <a:gd name="T6" fmla="*/ 75 w 109"/>
                <a:gd name="T7" fmla="*/ 66 h 91"/>
                <a:gd name="T8" fmla="*/ 74 w 109"/>
                <a:gd name="T9" fmla="*/ 61 h 91"/>
                <a:gd name="T10" fmla="*/ 25 w 109"/>
                <a:gd name="T11" fmla="*/ 28 h 91"/>
                <a:gd name="T12" fmla="*/ 2 w 109"/>
                <a:gd name="T13" fmla="*/ 0 h 91"/>
                <a:gd name="T14" fmla="*/ 4 w 109"/>
                <a:gd name="T15" fmla="*/ 12 h 91"/>
                <a:gd name="T16" fmla="*/ 98 w 109"/>
                <a:gd name="T17" fmla="*/ 85 h 91"/>
                <a:gd name="T18" fmla="*/ 100 w 109"/>
                <a:gd name="T19" fmla="*/ 90 h 91"/>
                <a:gd name="T20" fmla="*/ 107 w 109"/>
                <a:gd name="T21" fmla="*/ 91 h 91"/>
                <a:gd name="T22" fmla="*/ 107 w 109"/>
                <a:gd name="T23" fmla="*/ 8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9" h="91">
                  <a:moveTo>
                    <a:pt x="107" y="81"/>
                  </a:moveTo>
                  <a:cubicBezTo>
                    <a:pt x="101" y="81"/>
                    <a:pt x="100" y="79"/>
                    <a:pt x="96" y="79"/>
                  </a:cubicBezTo>
                  <a:cubicBezTo>
                    <a:pt x="95" y="76"/>
                    <a:pt x="99" y="75"/>
                    <a:pt x="95" y="76"/>
                  </a:cubicBezTo>
                  <a:cubicBezTo>
                    <a:pt x="88" y="73"/>
                    <a:pt x="84" y="66"/>
                    <a:pt x="75" y="66"/>
                  </a:cubicBezTo>
                  <a:cubicBezTo>
                    <a:pt x="75" y="64"/>
                    <a:pt x="75" y="62"/>
                    <a:pt x="74" y="61"/>
                  </a:cubicBezTo>
                  <a:cubicBezTo>
                    <a:pt x="54" y="54"/>
                    <a:pt x="40" y="41"/>
                    <a:pt x="25" y="28"/>
                  </a:cubicBezTo>
                  <a:cubicBezTo>
                    <a:pt x="19" y="17"/>
                    <a:pt x="11" y="8"/>
                    <a:pt x="2" y="0"/>
                  </a:cubicBezTo>
                  <a:cubicBezTo>
                    <a:pt x="0" y="3"/>
                    <a:pt x="5" y="7"/>
                    <a:pt x="4" y="12"/>
                  </a:cubicBezTo>
                  <a:cubicBezTo>
                    <a:pt x="28" y="43"/>
                    <a:pt x="62" y="65"/>
                    <a:pt x="98" y="85"/>
                  </a:cubicBezTo>
                  <a:cubicBezTo>
                    <a:pt x="97" y="88"/>
                    <a:pt x="102" y="86"/>
                    <a:pt x="100" y="90"/>
                  </a:cubicBezTo>
                  <a:cubicBezTo>
                    <a:pt x="103" y="89"/>
                    <a:pt x="105" y="91"/>
                    <a:pt x="107" y="91"/>
                  </a:cubicBezTo>
                  <a:cubicBezTo>
                    <a:pt x="109" y="86"/>
                    <a:pt x="105" y="86"/>
                    <a:pt x="107" y="81"/>
                  </a:cubicBezTo>
                  <a:close/>
                </a:path>
              </a:pathLst>
            </a:custGeom>
            <a:solidFill>
              <a:srgbClr val="BBD6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Freeform 9"/>
            <p:cNvSpPr>
              <a:spLocks/>
            </p:cNvSpPr>
            <p:nvPr/>
          </p:nvSpPr>
          <p:spPr bwMode="auto">
            <a:xfrm>
              <a:off x="6416732" y="4693332"/>
              <a:ext cx="276211" cy="154461"/>
            </a:xfrm>
            <a:custGeom>
              <a:avLst/>
              <a:gdLst>
                <a:gd name="T0" fmla="*/ 8 w 112"/>
                <a:gd name="T1" fmla="*/ 55 h 63"/>
                <a:gd name="T2" fmla="*/ 2 w 112"/>
                <a:gd name="T3" fmla="*/ 54 h 63"/>
                <a:gd name="T4" fmla="*/ 2 w 112"/>
                <a:gd name="T5" fmla="*/ 63 h 63"/>
                <a:gd name="T6" fmla="*/ 66 w 112"/>
                <a:gd name="T7" fmla="*/ 31 h 63"/>
                <a:gd name="T8" fmla="*/ 69 w 112"/>
                <a:gd name="T9" fmla="*/ 27 h 63"/>
                <a:gd name="T10" fmla="*/ 109 w 112"/>
                <a:gd name="T11" fmla="*/ 9 h 63"/>
                <a:gd name="T12" fmla="*/ 112 w 112"/>
                <a:gd name="T13" fmla="*/ 1 h 63"/>
                <a:gd name="T14" fmla="*/ 106 w 112"/>
                <a:gd name="T15" fmla="*/ 0 h 63"/>
                <a:gd name="T16" fmla="*/ 8 w 112"/>
                <a:gd name="T17" fmla="*/ 5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63">
                  <a:moveTo>
                    <a:pt x="8" y="55"/>
                  </a:moveTo>
                  <a:cubicBezTo>
                    <a:pt x="4" y="56"/>
                    <a:pt x="4" y="51"/>
                    <a:pt x="2" y="54"/>
                  </a:cubicBezTo>
                  <a:cubicBezTo>
                    <a:pt x="0" y="56"/>
                    <a:pt x="0" y="59"/>
                    <a:pt x="2" y="63"/>
                  </a:cubicBezTo>
                  <a:cubicBezTo>
                    <a:pt x="30" y="57"/>
                    <a:pt x="41" y="36"/>
                    <a:pt x="66" y="31"/>
                  </a:cubicBezTo>
                  <a:cubicBezTo>
                    <a:pt x="67" y="30"/>
                    <a:pt x="67" y="28"/>
                    <a:pt x="69" y="27"/>
                  </a:cubicBezTo>
                  <a:cubicBezTo>
                    <a:pt x="82" y="25"/>
                    <a:pt x="94" y="13"/>
                    <a:pt x="109" y="9"/>
                  </a:cubicBezTo>
                  <a:cubicBezTo>
                    <a:pt x="109" y="5"/>
                    <a:pt x="112" y="5"/>
                    <a:pt x="112" y="1"/>
                  </a:cubicBezTo>
                  <a:cubicBezTo>
                    <a:pt x="111" y="0"/>
                    <a:pt x="109" y="0"/>
                    <a:pt x="106" y="0"/>
                  </a:cubicBezTo>
                  <a:cubicBezTo>
                    <a:pt x="76" y="21"/>
                    <a:pt x="40" y="36"/>
                    <a:pt x="8" y="55"/>
                  </a:cubicBezTo>
                  <a:close/>
                </a:path>
              </a:pathLst>
            </a:custGeom>
            <a:solidFill>
              <a:srgbClr val="BBD6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Freeform 10"/>
            <p:cNvSpPr>
              <a:spLocks/>
            </p:cNvSpPr>
            <p:nvPr/>
          </p:nvSpPr>
          <p:spPr bwMode="auto">
            <a:xfrm>
              <a:off x="6029673" y="4971361"/>
              <a:ext cx="14537" cy="14537"/>
            </a:xfrm>
            <a:custGeom>
              <a:avLst/>
              <a:gdLst>
                <a:gd name="T0" fmla="*/ 0 w 6"/>
                <a:gd name="T1" fmla="*/ 6 h 6"/>
                <a:gd name="T2" fmla="*/ 6 w 6"/>
                <a:gd name="T3" fmla="*/ 0 h 6"/>
                <a:gd name="T4" fmla="*/ 0 w 6"/>
                <a:gd name="T5" fmla="*/ 6 h 6"/>
              </a:gdLst>
              <a:ahLst/>
              <a:cxnLst>
                <a:cxn ang="0">
                  <a:pos x="T0" y="T1"/>
                </a:cxn>
                <a:cxn ang="0">
                  <a:pos x="T2" y="T3"/>
                </a:cxn>
                <a:cxn ang="0">
                  <a:pos x="T4" y="T5"/>
                </a:cxn>
              </a:cxnLst>
              <a:rect l="0" t="0" r="r" b="b"/>
              <a:pathLst>
                <a:path w="6" h="6">
                  <a:moveTo>
                    <a:pt x="0" y="6"/>
                  </a:moveTo>
                  <a:cubicBezTo>
                    <a:pt x="4" y="6"/>
                    <a:pt x="4" y="2"/>
                    <a:pt x="6" y="0"/>
                  </a:cubicBezTo>
                  <a:cubicBezTo>
                    <a:pt x="3" y="1"/>
                    <a:pt x="1" y="3"/>
                    <a:pt x="0" y="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11"/>
            <p:cNvSpPr>
              <a:spLocks/>
            </p:cNvSpPr>
            <p:nvPr/>
          </p:nvSpPr>
          <p:spPr bwMode="auto">
            <a:xfrm>
              <a:off x="5437273" y="3126926"/>
              <a:ext cx="261674" cy="334361"/>
            </a:xfrm>
            <a:custGeom>
              <a:avLst/>
              <a:gdLst>
                <a:gd name="T0" fmla="*/ 98 w 106"/>
                <a:gd name="T1" fmla="*/ 0 h 136"/>
                <a:gd name="T2" fmla="*/ 13 w 106"/>
                <a:gd name="T3" fmla="*/ 106 h 136"/>
                <a:gd name="T4" fmla="*/ 0 w 106"/>
                <a:gd name="T5" fmla="*/ 133 h 136"/>
                <a:gd name="T6" fmla="*/ 10 w 106"/>
                <a:gd name="T7" fmla="*/ 130 h 136"/>
                <a:gd name="T8" fmla="*/ 10 w 106"/>
                <a:gd name="T9" fmla="*/ 123 h 136"/>
                <a:gd name="T10" fmla="*/ 58 w 106"/>
                <a:gd name="T11" fmla="*/ 47 h 136"/>
                <a:gd name="T12" fmla="*/ 106 w 106"/>
                <a:gd name="T13" fmla="*/ 4 h 136"/>
                <a:gd name="T14" fmla="*/ 98 w 106"/>
                <a:gd name="T15" fmla="*/ 0 h 1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136">
                  <a:moveTo>
                    <a:pt x="98" y="0"/>
                  </a:moveTo>
                  <a:cubicBezTo>
                    <a:pt x="61" y="26"/>
                    <a:pt x="37" y="68"/>
                    <a:pt x="13" y="106"/>
                  </a:cubicBezTo>
                  <a:cubicBezTo>
                    <a:pt x="8" y="114"/>
                    <a:pt x="0" y="123"/>
                    <a:pt x="0" y="133"/>
                  </a:cubicBezTo>
                  <a:cubicBezTo>
                    <a:pt x="5" y="136"/>
                    <a:pt x="5" y="130"/>
                    <a:pt x="10" y="130"/>
                  </a:cubicBezTo>
                  <a:cubicBezTo>
                    <a:pt x="10" y="128"/>
                    <a:pt x="10" y="125"/>
                    <a:pt x="10" y="123"/>
                  </a:cubicBezTo>
                  <a:cubicBezTo>
                    <a:pt x="27" y="97"/>
                    <a:pt x="42" y="71"/>
                    <a:pt x="58" y="47"/>
                  </a:cubicBezTo>
                  <a:cubicBezTo>
                    <a:pt x="72" y="30"/>
                    <a:pt x="90" y="19"/>
                    <a:pt x="106" y="4"/>
                  </a:cubicBezTo>
                  <a:cubicBezTo>
                    <a:pt x="104" y="2"/>
                    <a:pt x="102" y="0"/>
                    <a:pt x="98" y="0"/>
                  </a:cubicBezTo>
                  <a:close/>
                </a:path>
              </a:pathLst>
            </a:custGeom>
            <a:solidFill>
              <a:srgbClr val="BBD6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12"/>
            <p:cNvSpPr>
              <a:spLocks noEditPoints="1"/>
            </p:cNvSpPr>
            <p:nvPr/>
          </p:nvSpPr>
          <p:spPr bwMode="auto">
            <a:xfrm>
              <a:off x="5162879" y="3361342"/>
              <a:ext cx="170815" cy="239867"/>
            </a:xfrm>
            <a:custGeom>
              <a:avLst/>
              <a:gdLst>
                <a:gd name="T0" fmla="*/ 12 w 69"/>
                <a:gd name="T1" fmla="*/ 80 h 98"/>
                <a:gd name="T2" fmla="*/ 37 w 69"/>
                <a:gd name="T3" fmla="*/ 98 h 98"/>
                <a:gd name="T4" fmla="*/ 47 w 69"/>
                <a:gd name="T5" fmla="*/ 91 h 98"/>
                <a:gd name="T6" fmla="*/ 69 w 69"/>
                <a:gd name="T7" fmla="*/ 49 h 98"/>
                <a:gd name="T8" fmla="*/ 53 w 69"/>
                <a:gd name="T9" fmla="*/ 3 h 98"/>
                <a:gd name="T10" fmla="*/ 12 w 69"/>
                <a:gd name="T11" fmla="*/ 80 h 98"/>
                <a:gd name="T12" fmla="*/ 22 w 69"/>
                <a:gd name="T13" fmla="*/ 28 h 98"/>
                <a:gd name="T14" fmla="*/ 32 w 69"/>
                <a:gd name="T15" fmla="*/ 11 h 98"/>
                <a:gd name="T16" fmla="*/ 42 w 69"/>
                <a:gd name="T17" fmla="*/ 10 h 98"/>
                <a:gd name="T18" fmla="*/ 16 w 69"/>
                <a:gd name="T19" fmla="*/ 42 h 98"/>
                <a:gd name="T20" fmla="*/ 22 w 69"/>
                <a:gd name="T21" fmla="*/ 28 h 98"/>
                <a:gd name="T22" fmla="*/ 60 w 69"/>
                <a:gd name="T23" fmla="*/ 35 h 98"/>
                <a:gd name="T24" fmla="*/ 53 w 69"/>
                <a:gd name="T25" fmla="*/ 41 h 98"/>
                <a:gd name="T26" fmla="*/ 39 w 69"/>
                <a:gd name="T27" fmla="*/ 65 h 98"/>
                <a:gd name="T28" fmla="*/ 21 w 69"/>
                <a:gd name="T29" fmla="*/ 79 h 98"/>
                <a:gd name="T30" fmla="*/ 57 w 69"/>
                <a:gd name="T31" fmla="*/ 29 h 98"/>
                <a:gd name="T32" fmla="*/ 60 w 69"/>
                <a:gd name="T33" fmla="*/ 35 h 98"/>
                <a:gd name="T34" fmla="*/ 46 w 69"/>
                <a:gd name="T35" fmla="*/ 25 h 98"/>
                <a:gd name="T36" fmla="*/ 17 w 69"/>
                <a:gd name="T37" fmla="*/ 65 h 98"/>
                <a:gd name="T38" fmla="*/ 32 w 69"/>
                <a:gd name="T39" fmla="*/ 42 h 98"/>
                <a:gd name="T40" fmla="*/ 17 w 69"/>
                <a:gd name="T41" fmla="*/ 51 h 98"/>
                <a:gd name="T42" fmla="*/ 32 w 69"/>
                <a:gd name="T43" fmla="*/ 28 h 98"/>
                <a:gd name="T44" fmla="*/ 53 w 69"/>
                <a:gd name="T45" fmla="*/ 14 h 98"/>
                <a:gd name="T46" fmla="*/ 55 w 69"/>
                <a:gd name="T47" fmla="*/ 18 h 98"/>
                <a:gd name="T48" fmla="*/ 46 w 69"/>
                <a:gd name="T49" fmla="*/ 2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9" h="98">
                  <a:moveTo>
                    <a:pt x="12" y="80"/>
                  </a:moveTo>
                  <a:cubicBezTo>
                    <a:pt x="20" y="86"/>
                    <a:pt x="26" y="94"/>
                    <a:pt x="37" y="98"/>
                  </a:cubicBezTo>
                  <a:cubicBezTo>
                    <a:pt x="37" y="92"/>
                    <a:pt x="43" y="92"/>
                    <a:pt x="47" y="91"/>
                  </a:cubicBezTo>
                  <a:cubicBezTo>
                    <a:pt x="59" y="81"/>
                    <a:pt x="65" y="67"/>
                    <a:pt x="69" y="49"/>
                  </a:cubicBezTo>
                  <a:cubicBezTo>
                    <a:pt x="63" y="31"/>
                    <a:pt x="66" y="15"/>
                    <a:pt x="53" y="3"/>
                  </a:cubicBezTo>
                  <a:cubicBezTo>
                    <a:pt x="11" y="0"/>
                    <a:pt x="0" y="44"/>
                    <a:pt x="12" y="80"/>
                  </a:cubicBezTo>
                  <a:close/>
                  <a:moveTo>
                    <a:pt x="22" y="28"/>
                  </a:moveTo>
                  <a:cubicBezTo>
                    <a:pt x="18" y="19"/>
                    <a:pt x="33" y="16"/>
                    <a:pt x="32" y="11"/>
                  </a:cubicBezTo>
                  <a:cubicBezTo>
                    <a:pt x="34" y="8"/>
                    <a:pt x="39" y="10"/>
                    <a:pt x="42" y="10"/>
                  </a:cubicBezTo>
                  <a:cubicBezTo>
                    <a:pt x="36" y="23"/>
                    <a:pt x="23" y="30"/>
                    <a:pt x="16" y="42"/>
                  </a:cubicBezTo>
                  <a:cubicBezTo>
                    <a:pt x="14" y="37"/>
                    <a:pt x="16" y="28"/>
                    <a:pt x="22" y="28"/>
                  </a:cubicBezTo>
                  <a:close/>
                  <a:moveTo>
                    <a:pt x="60" y="35"/>
                  </a:moveTo>
                  <a:cubicBezTo>
                    <a:pt x="59" y="39"/>
                    <a:pt x="55" y="39"/>
                    <a:pt x="53" y="41"/>
                  </a:cubicBezTo>
                  <a:cubicBezTo>
                    <a:pt x="50" y="51"/>
                    <a:pt x="41" y="54"/>
                    <a:pt x="39" y="65"/>
                  </a:cubicBezTo>
                  <a:cubicBezTo>
                    <a:pt x="33" y="69"/>
                    <a:pt x="31" y="85"/>
                    <a:pt x="21" y="79"/>
                  </a:cubicBezTo>
                  <a:cubicBezTo>
                    <a:pt x="31" y="60"/>
                    <a:pt x="43" y="44"/>
                    <a:pt x="57" y="29"/>
                  </a:cubicBezTo>
                  <a:cubicBezTo>
                    <a:pt x="60" y="28"/>
                    <a:pt x="60" y="32"/>
                    <a:pt x="60" y="35"/>
                  </a:cubicBezTo>
                  <a:close/>
                  <a:moveTo>
                    <a:pt x="46" y="25"/>
                  </a:moveTo>
                  <a:cubicBezTo>
                    <a:pt x="44" y="41"/>
                    <a:pt x="27" y="52"/>
                    <a:pt x="17" y="65"/>
                  </a:cubicBezTo>
                  <a:cubicBezTo>
                    <a:pt x="14" y="56"/>
                    <a:pt x="31" y="53"/>
                    <a:pt x="32" y="42"/>
                  </a:cubicBezTo>
                  <a:cubicBezTo>
                    <a:pt x="28" y="41"/>
                    <a:pt x="23" y="53"/>
                    <a:pt x="17" y="51"/>
                  </a:cubicBezTo>
                  <a:cubicBezTo>
                    <a:pt x="22" y="43"/>
                    <a:pt x="32" y="36"/>
                    <a:pt x="32" y="28"/>
                  </a:cubicBezTo>
                  <a:cubicBezTo>
                    <a:pt x="43" y="27"/>
                    <a:pt x="43" y="15"/>
                    <a:pt x="53" y="14"/>
                  </a:cubicBezTo>
                  <a:cubicBezTo>
                    <a:pt x="53" y="15"/>
                    <a:pt x="54" y="16"/>
                    <a:pt x="55" y="18"/>
                  </a:cubicBezTo>
                  <a:cubicBezTo>
                    <a:pt x="54" y="23"/>
                    <a:pt x="49" y="22"/>
                    <a:pt x="46" y="25"/>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13"/>
            <p:cNvSpPr>
              <a:spLocks noEditPoints="1"/>
            </p:cNvSpPr>
            <p:nvPr/>
          </p:nvSpPr>
          <p:spPr bwMode="auto">
            <a:xfrm>
              <a:off x="6754727" y="3583037"/>
              <a:ext cx="448843" cy="201707"/>
            </a:xfrm>
            <a:custGeom>
              <a:avLst/>
              <a:gdLst>
                <a:gd name="T0" fmla="*/ 168 w 182"/>
                <a:gd name="T1" fmla="*/ 20 h 82"/>
                <a:gd name="T2" fmla="*/ 159 w 182"/>
                <a:gd name="T3" fmla="*/ 9 h 82"/>
                <a:gd name="T4" fmla="*/ 71 w 182"/>
                <a:gd name="T5" fmla="*/ 9 h 82"/>
                <a:gd name="T6" fmla="*/ 4 w 182"/>
                <a:gd name="T7" fmla="*/ 80 h 82"/>
                <a:gd name="T8" fmla="*/ 24 w 182"/>
                <a:gd name="T9" fmla="*/ 82 h 82"/>
                <a:gd name="T10" fmla="*/ 156 w 182"/>
                <a:gd name="T11" fmla="*/ 68 h 82"/>
                <a:gd name="T12" fmla="*/ 173 w 182"/>
                <a:gd name="T13" fmla="*/ 44 h 82"/>
                <a:gd name="T14" fmla="*/ 177 w 182"/>
                <a:gd name="T15" fmla="*/ 16 h 82"/>
                <a:gd name="T16" fmla="*/ 144 w 182"/>
                <a:gd name="T17" fmla="*/ 37 h 82"/>
                <a:gd name="T18" fmla="*/ 131 w 182"/>
                <a:gd name="T19" fmla="*/ 12 h 82"/>
                <a:gd name="T20" fmla="*/ 131 w 182"/>
                <a:gd name="T21" fmla="*/ 12 h 82"/>
                <a:gd name="T22" fmla="*/ 76 w 182"/>
                <a:gd name="T23" fmla="*/ 45 h 82"/>
                <a:gd name="T24" fmla="*/ 107 w 182"/>
                <a:gd name="T25" fmla="*/ 13 h 82"/>
                <a:gd name="T26" fmla="*/ 86 w 182"/>
                <a:gd name="T27" fmla="*/ 15 h 82"/>
                <a:gd name="T28" fmla="*/ 65 w 182"/>
                <a:gd name="T29" fmla="*/ 25 h 82"/>
                <a:gd name="T30" fmla="*/ 48 w 182"/>
                <a:gd name="T31" fmla="*/ 18 h 82"/>
                <a:gd name="T32" fmla="*/ 23 w 182"/>
                <a:gd name="T33" fmla="*/ 54 h 82"/>
                <a:gd name="T34" fmla="*/ 29 w 182"/>
                <a:gd name="T35" fmla="*/ 40 h 82"/>
                <a:gd name="T36" fmla="*/ 12 w 182"/>
                <a:gd name="T37" fmla="*/ 57 h 82"/>
                <a:gd name="T38" fmla="*/ 12 w 182"/>
                <a:gd name="T39" fmla="*/ 57 h 82"/>
                <a:gd name="T40" fmla="*/ 19 w 182"/>
                <a:gd name="T41" fmla="*/ 68 h 82"/>
                <a:gd name="T42" fmla="*/ 54 w 182"/>
                <a:gd name="T43" fmla="*/ 27 h 82"/>
                <a:gd name="T44" fmla="*/ 25 w 182"/>
                <a:gd name="T45" fmla="*/ 66 h 82"/>
                <a:gd name="T46" fmla="*/ 71 w 182"/>
                <a:gd name="T47" fmla="*/ 33 h 82"/>
                <a:gd name="T48" fmla="*/ 67 w 182"/>
                <a:gd name="T49" fmla="*/ 62 h 82"/>
                <a:gd name="T50" fmla="*/ 73 w 182"/>
                <a:gd name="T51" fmla="*/ 63 h 82"/>
                <a:gd name="T52" fmla="*/ 94 w 182"/>
                <a:gd name="T53" fmla="*/ 62 h 82"/>
                <a:gd name="T54" fmla="*/ 122 w 182"/>
                <a:gd name="T55" fmla="*/ 23 h 82"/>
                <a:gd name="T56" fmla="*/ 94 w 182"/>
                <a:gd name="T57" fmla="*/ 62 h 82"/>
                <a:gd name="T58" fmla="*/ 141 w 182"/>
                <a:gd name="T59" fmla="*/ 12 h 82"/>
                <a:gd name="T60" fmla="*/ 106 w 182"/>
                <a:gd name="T61" fmla="*/ 56 h 82"/>
                <a:gd name="T62" fmla="*/ 110 w 182"/>
                <a:gd name="T63" fmla="*/ 63 h 82"/>
                <a:gd name="T64" fmla="*/ 120 w 182"/>
                <a:gd name="T65" fmla="*/ 62 h 82"/>
                <a:gd name="T66" fmla="*/ 141 w 182"/>
                <a:gd name="T67" fmla="*/ 61 h 82"/>
                <a:gd name="T68" fmla="*/ 160 w 182"/>
                <a:gd name="T69" fmla="*/ 28 h 82"/>
                <a:gd name="T70" fmla="*/ 141 w 182"/>
                <a:gd name="T71" fmla="*/ 6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2" h="82">
                  <a:moveTo>
                    <a:pt x="177" y="16"/>
                  </a:moveTo>
                  <a:cubicBezTo>
                    <a:pt x="174" y="13"/>
                    <a:pt x="172" y="20"/>
                    <a:pt x="168" y="20"/>
                  </a:cubicBezTo>
                  <a:cubicBezTo>
                    <a:pt x="166" y="15"/>
                    <a:pt x="167" y="11"/>
                    <a:pt x="165" y="7"/>
                  </a:cubicBezTo>
                  <a:cubicBezTo>
                    <a:pt x="161" y="6"/>
                    <a:pt x="161" y="8"/>
                    <a:pt x="159" y="9"/>
                  </a:cubicBezTo>
                  <a:cubicBezTo>
                    <a:pt x="137" y="0"/>
                    <a:pt x="109" y="7"/>
                    <a:pt x="82" y="9"/>
                  </a:cubicBezTo>
                  <a:cubicBezTo>
                    <a:pt x="78" y="9"/>
                    <a:pt x="75" y="8"/>
                    <a:pt x="71" y="9"/>
                  </a:cubicBezTo>
                  <a:cubicBezTo>
                    <a:pt x="53" y="11"/>
                    <a:pt x="28" y="13"/>
                    <a:pt x="16" y="22"/>
                  </a:cubicBezTo>
                  <a:cubicBezTo>
                    <a:pt x="0" y="34"/>
                    <a:pt x="4" y="57"/>
                    <a:pt x="4" y="80"/>
                  </a:cubicBezTo>
                  <a:cubicBezTo>
                    <a:pt x="9" y="79"/>
                    <a:pt x="13" y="77"/>
                    <a:pt x="19" y="77"/>
                  </a:cubicBezTo>
                  <a:cubicBezTo>
                    <a:pt x="21" y="78"/>
                    <a:pt x="20" y="82"/>
                    <a:pt x="24" y="82"/>
                  </a:cubicBezTo>
                  <a:cubicBezTo>
                    <a:pt x="38" y="67"/>
                    <a:pt x="70" y="67"/>
                    <a:pt x="95" y="72"/>
                  </a:cubicBezTo>
                  <a:cubicBezTo>
                    <a:pt x="116" y="67"/>
                    <a:pt x="132" y="70"/>
                    <a:pt x="156" y="68"/>
                  </a:cubicBezTo>
                  <a:cubicBezTo>
                    <a:pt x="160" y="69"/>
                    <a:pt x="163" y="76"/>
                    <a:pt x="167" y="75"/>
                  </a:cubicBezTo>
                  <a:cubicBezTo>
                    <a:pt x="175" y="70"/>
                    <a:pt x="178" y="54"/>
                    <a:pt x="173" y="44"/>
                  </a:cubicBezTo>
                  <a:cubicBezTo>
                    <a:pt x="178" y="40"/>
                    <a:pt x="171" y="36"/>
                    <a:pt x="172" y="28"/>
                  </a:cubicBezTo>
                  <a:cubicBezTo>
                    <a:pt x="174" y="24"/>
                    <a:pt x="182" y="20"/>
                    <a:pt x="177" y="16"/>
                  </a:cubicBezTo>
                  <a:close/>
                  <a:moveTo>
                    <a:pt x="161" y="24"/>
                  </a:moveTo>
                  <a:cubicBezTo>
                    <a:pt x="156" y="30"/>
                    <a:pt x="151" y="34"/>
                    <a:pt x="144" y="37"/>
                  </a:cubicBezTo>
                  <a:cubicBezTo>
                    <a:pt x="147" y="32"/>
                    <a:pt x="156" y="14"/>
                    <a:pt x="161" y="24"/>
                  </a:cubicBezTo>
                  <a:close/>
                  <a:moveTo>
                    <a:pt x="131" y="12"/>
                  </a:moveTo>
                  <a:cubicBezTo>
                    <a:pt x="122" y="22"/>
                    <a:pt x="111" y="30"/>
                    <a:pt x="101" y="40"/>
                  </a:cubicBezTo>
                  <a:cubicBezTo>
                    <a:pt x="107" y="31"/>
                    <a:pt x="112" y="11"/>
                    <a:pt x="131" y="12"/>
                  </a:cubicBezTo>
                  <a:close/>
                  <a:moveTo>
                    <a:pt x="107" y="13"/>
                  </a:moveTo>
                  <a:cubicBezTo>
                    <a:pt x="97" y="24"/>
                    <a:pt x="85" y="33"/>
                    <a:pt x="76" y="45"/>
                  </a:cubicBezTo>
                  <a:cubicBezTo>
                    <a:pt x="77" y="33"/>
                    <a:pt x="93" y="25"/>
                    <a:pt x="96" y="14"/>
                  </a:cubicBezTo>
                  <a:cubicBezTo>
                    <a:pt x="100" y="13"/>
                    <a:pt x="101" y="13"/>
                    <a:pt x="107" y="13"/>
                  </a:cubicBezTo>
                  <a:close/>
                  <a:moveTo>
                    <a:pt x="71" y="15"/>
                  </a:moveTo>
                  <a:cubicBezTo>
                    <a:pt x="76" y="16"/>
                    <a:pt x="79" y="14"/>
                    <a:pt x="86" y="15"/>
                  </a:cubicBezTo>
                  <a:cubicBezTo>
                    <a:pt x="74" y="24"/>
                    <a:pt x="64" y="35"/>
                    <a:pt x="54" y="45"/>
                  </a:cubicBezTo>
                  <a:cubicBezTo>
                    <a:pt x="52" y="41"/>
                    <a:pt x="66" y="31"/>
                    <a:pt x="65" y="25"/>
                  </a:cubicBezTo>
                  <a:cubicBezTo>
                    <a:pt x="68" y="22"/>
                    <a:pt x="71" y="19"/>
                    <a:pt x="71" y="15"/>
                  </a:cubicBezTo>
                  <a:close/>
                  <a:moveTo>
                    <a:pt x="48" y="18"/>
                  </a:moveTo>
                  <a:cubicBezTo>
                    <a:pt x="53" y="19"/>
                    <a:pt x="56" y="15"/>
                    <a:pt x="59" y="18"/>
                  </a:cubicBezTo>
                  <a:cubicBezTo>
                    <a:pt x="47" y="30"/>
                    <a:pt x="34" y="44"/>
                    <a:pt x="23" y="54"/>
                  </a:cubicBezTo>
                  <a:cubicBezTo>
                    <a:pt x="22" y="53"/>
                    <a:pt x="23" y="52"/>
                    <a:pt x="22" y="49"/>
                  </a:cubicBezTo>
                  <a:cubicBezTo>
                    <a:pt x="27" y="48"/>
                    <a:pt x="31" y="44"/>
                    <a:pt x="29" y="40"/>
                  </a:cubicBezTo>
                  <a:cubicBezTo>
                    <a:pt x="39" y="37"/>
                    <a:pt x="47" y="27"/>
                    <a:pt x="48" y="18"/>
                  </a:cubicBezTo>
                  <a:close/>
                  <a:moveTo>
                    <a:pt x="12" y="57"/>
                  </a:moveTo>
                  <a:cubicBezTo>
                    <a:pt x="2" y="37"/>
                    <a:pt x="24" y="24"/>
                    <a:pt x="41" y="20"/>
                  </a:cubicBezTo>
                  <a:cubicBezTo>
                    <a:pt x="35" y="32"/>
                    <a:pt x="19" y="43"/>
                    <a:pt x="12" y="57"/>
                  </a:cubicBezTo>
                  <a:close/>
                  <a:moveTo>
                    <a:pt x="25" y="66"/>
                  </a:moveTo>
                  <a:cubicBezTo>
                    <a:pt x="22" y="66"/>
                    <a:pt x="22" y="68"/>
                    <a:pt x="19" y="68"/>
                  </a:cubicBezTo>
                  <a:cubicBezTo>
                    <a:pt x="22" y="59"/>
                    <a:pt x="28" y="54"/>
                    <a:pt x="35" y="48"/>
                  </a:cubicBezTo>
                  <a:cubicBezTo>
                    <a:pt x="40" y="40"/>
                    <a:pt x="47" y="33"/>
                    <a:pt x="54" y="27"/>
                  </a:cubicBezTo>
                  <a:cubicBezTo>
                    <a:pt x="58" y="32"/>
                    <a:pt x="46" y="38"/>
                    <a:pt x="45" y="45"/>
                  </a:cubicBezTo>
                  <a:cubicBezTo>
                    <a:pt x="37" y="51"/>
                    <a:pt x="31" y="59"/>
                    <a:pt x="25" y="66"/>
                  </a:cubicBezTo>
                  <a:close/>
                  <a:moveTo>
                    <a:pt x="41" y="64"/>
                  </a:moveTo>
                  <a:cubicBezTo>
                    <a:pt x="49" y="52"/>
                    <a:pt x="59" y="41"/>
                    <a:pt x="71" y="33"/>
                  </a:cubicBezTo>
                  <a:cubicBezTo>
                    <a:pt x="66" y="43"/>
                    <a:pt x="57" y="64"/>
                    <a:pt x="41" y="64"/>
                  </a:cubicBezTo>
                  <a:close/>
                  <a:moveTo>
                    <a:pt x="67" y="62"/>
                  </a:moveTo>
                  <a:cubicBezTo>
                    <a:pt x="77" y="45"/>
                    <a:pt x="89" y="31"/>
                    <a:pt x="104" y="20"/>
                  </a:cubicBezTo>
                  <a:cubicBezTo>
                    <a:pt x="97" y="37"/>
                    <a:pt x="81" y="46"/>
                    <a:pt x="73" y="63"/>
                  </a:cubicBezTo>
                  <a:cubicBezTo>
                    <a:pt x="70" y="64"/>
                    <a:pt x="71" y="62"/>
                    <a:pt x="67" y="62"/>
                  </a:cubicBezTo>
                  <a:close/>
                  <a:moveTo>
                    <a:pt x="94" y="62"/>
                  </a:moveTo>
                  <a:cubicBezTo>
                    <a:pt x="90" y="64"/>
                    <a:pt x="89" y="62"/>
                    <a:pt x="86" y="63"/>
                  </a:cubicBezTo>
                  <a:cubicBezTo>
                    <a:pt x="97" y="48"/>
                    <a:pt x="108" y="37"/>
                    <a:pt x="122" y="23"/>
                  </a:cubicBezTo>
                  <a:cubicBezTo>
                    <a:pt x="123" y="23"/>
                    <a:pt x="123" y="25"/>
                    <a:pt x="123" y="26"/>
                  </a:cubicBezTo>
                  <a:cubicBezTo>
                    <a:pt x="112" y="36"/>
                    <a:pt x="101" y="48"/>
                    <a:pt x="94" y="62"/>
                  </a:cubicBezTo>
                  <a:close/>
                  <a:moveTo>
                    <a:pt x="127" y="28"/>
                  </a:moveTo>
                  <a:cubicBezTo>
                    <a:pt x="132" y="26"/>
                    <a:pt x="138" y="18"/>
                    <a:pt x="141" y="12"/>
                  </a:cubicBezTo>
                  <a:cubicBezTo>
                    <a:pt x="143" y="13"/>
                    <a:pt x="147" y="13"/>
                    <a:pt x="149" y="14"/>
                  </a:cubicBezTo>
                  <a:cubicBezTo>
                    <a:pt x="137" y="30"/>
                    <a:pt x="122" y="44"/>
                    <a:pt x="106" y="56"/>
                  </a:cubicBezTo>
                  <a:cubicBezTo>
                    <a:pt x="107" y="50"/>
                    <a:pt x="124" y="36"/>
                    <a:pt x="127" y="28"/>
                  </a:cubicBezTo>
                  <a:close/>
                  <a:moveTo>
                    <a:pt x="110" y="63"/>
                  </a:moveTo>
                  <a:cubicBezTo>
                    <a:pt x="113" y="48"/>
                    <a:pt x="128" y="44"/>
                    <a:pt x="136" y="32"/>
                  </a:cubicBezTo>
                  <a:cubicBezTo>
                    <a:pt x="136" y="43"/>
                    <a:pt x="125" y="52"/>
                    <a:pt x="120" y="62"/>
                  </a:cubicBezTo>
                  <a:cubicBezTo>
                    <a:pt x="115" y="63"/>
                    <a:pt x="114" y="62"/>
                    <a:pt x="110" y="63"/>
                  </a:cubicBezTo>
                  <a:close/>
                  <a:moveTo>
                    <a:pt x="141" y="61"/>
                  </a:moveTo>
                  <a:cubicBezTo>
                    <a:pt x="137" y="62"/>
                    <a:pt x="137" y="62"/>
                    <a:pt x="132" y="61"/>
                  </a:cubicBezTo>
                  <a:cubicBezTo>
                    <a:pt x="140" y="49"/>
                    <a:pt x="149" y="37"/>
                    <a:pt x="160" y="28"/>
                  </a:cubicBezTo>
                  <a:cubicBezTo>
                    <a:pt x="161" y="28"/>
                    <a:pt x="161" y="29"/>
                    <a:pt x="162" y="30"/>
                  </a:cubicBezTo>
                  <a:cubicBezTo>
                    <a:pt x="155" y="40"/>
                    <a:pt x="148" y="51"/>
                    <a:pt x="141" y="6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14"/>
            <p:cNvSpPr>
              <a:spLocks noEditPoints="1"/>
            </p:cNvSpPr>
            <p:nvPr/>
          </p:nvSpPr>
          <p:spPr bwMode="auto">
            <a:xfrm>
              <a:off x="4988430" y="3633918"/>
              <a:ext cx="519713" cy="223513"/>
            </a:xfrm>
            <a:custGeom>
              <a:avLst/>
              <a:gdLst>
                <a:gd name="T0" fmla="*/ 153 w 211"/>
                <a:gd name="T1" fmla="*/ 1 h 91"/>
                <a:gd name="T2" fmla="*/ 6 w 211"/>
                <a:gd name="T3" fmla="*/ 43 h 91"/>
                <a:gd name="T4" fmla="*/ 4 w 211"/>
                <a:gd name="T5" fmla="*/ 86 h 91"/>
                <a:gd name="T6" fmla="*/ 18 w 211"/>
                <a:gd name="T7" fmla="*/ 91 h 91"/>
                <a:gd name="T8" fmla="*/ 92 w 211"/>
                <a:gd name="T9" fmla="*/ 78 h 91"/>
                <a:gd name="T10" fmla="*/ 137 w 211"/>
                <a:gd name="T11" fmla="*/ 74 h 91"/>
                <a:gd name="T12" fmla="*/ 149 w 211"/>
                <a:gd name="T13" fmla="*/ 77 h 91"/>
                <a:gd name="T14" fmla="*/ 157 w 211"/>
                <a:gd name="T15" fmla="*/ 72 h 91"/>
                <a:gd name="T16" fmla="*/ 183 w 211"/>
                <a:gd name="T17" fmla="*/ 72 h 91"/>
                <a:gd name="T18" fmla="*/ 192 w 211"/>
                <a:gd name="T19" fmla="*/ 69 h 91"/>
                <a:gd name="T20" fmla="*/ 199 w 211"/>
                <a:gd name="T21" fmla="*/ 87 h 91"/>
                <a:gd name="T22" fmla="*/ 211 w 211"/>
                <a:gd name="T23" fmla="*/ 30 h 91"/>
                <a:gd name="T24" fmla="*/ 62 w 211"/>
                <a:gd name="T25" fmla="*/ 20 h 91"/>
                <a:gd name="T26" fmla="*/ 41 w 211"/>
                <a:gd name="T27" fmla="*/ 33 h 91"/>
                <a:gd name="T28" fmla="*/ 9 w 211"/>
                <a:gd name="T29" fmla="*/ 63 h 91"/>
                <a:gd name="T30" fmla="*/ 38 w 211"/>
                <a:gd name="T31" fmla="*/ 27 h 91"/>
                <a:gd name="T32" fmla="*/ 17 w 211"/>
                <a:gd name="T33" fmla="*/ 78 h 91"/>
                <a:gd name="T34" fmla="*/ 17 w 211"/>
                <a:gd name="T35" fmla="*/ 78 h 91"/>
                <a:gd name="T36" fmla="*/ 30 w 211"/>
                <a:gd name="T37" fmla="*/ 78 h 91"/>
                <a:gd name="T38" fmla="*/ 68 w 211"/>
                <a:gd name="T39" fmla="*/ 26 h 91"/>
                <a:gd name="T40" fmla="*/ 88 w 211"/>
                <a:gd name="T41" fmla="*/ 14 h 91"/>
                <a:gd name="T42" fmla="*/ 44 w 211"/>
                <a:gd name="T43" fmla="*/ 78 h 91"/>
                <a:gd name="T44" fmla="*/ 59 w 211"/>
                <a:gd name="T45" fmla="*/ 60 h 91"/>
                <a:gd name="T46" fmla="*/ 97 w 211"/>
                <a:gd name="T47" fmla="*/ 16 h 91"/>
                <a:gd name="T48" fmla="*/ 115 w 211"/>
                <a:gd name="T49" fmla="*/ 11 h 91"/>
                <a:gd name="T50" fmla="*/ 53 w 211"/>
                <a:gd name="T51" fmla="*/ 72 h 91"/>
                <a:gd name="T52" fmla="*/ 82 w 211"/>
                <a:gd name="T53" fmla="*/ 73 h 91"/>
                <a:gd name="T54" fmla="*/ 76 w 211"/>
                <a:gd name="T55" fmla="*/ 69 h 91"/>
                <a:gd name="T56" fmla="*/ 126 w 211"/>
                <a:gd name="T57" fmla="*/ 9 h 91"/>
                <a:gd name="T58" fmla="*/ 125 w 211"/>
                <a:gd name="T59" fmla="*/ 23 h 91"/>
                <a:gd name="T60" fmla="*/ 93 w 211"/>
                <a:gd name="T61" fmla="*/ 73 h 91"/>
                <a:gd name="T62" fmla="*/ 136 w 211"/>
                <a:gd name="T63" fmla="*/ 41 h 91"/>
                <a:gd name="T64" fmla="*/ 141 w 211"/>
                <a:gd name="T65" fmla="*/ 67 h 91"/>
                <a:gd name="T66" fmla="*/ 159 w 211"/>
                <a:gd name="T67" fmla="*/ 33 h 91"/>
                <a:gd name="T68" fmla="*/ 159 w 211"/>
                <a:gd name="T69" fmla="*/ 23 h 91"/>
                <a:gd name="T70" fmla="*/ 133 w 211"/>
                <a:gd name="T71" fmla="*/ 29 h 91"/>
                <a:gd name="T72" fmla="*/ 179 w 211"/>
                <a:gd name="T73" fmla="*/ 12 h 91"/>
                <a:gd name="T74" fmla="*/ 160 w 211"/>
                <a:gd name="T75" fmla="*/ 66 h 91"/>
                <a:gd name="T76" fmla="*/ 184 w 211"/>
                <a:gd name="T77" fmla="*/ 16 h 91"/>
                <a:gd name="T78" fmla="*/ 192 w 211"/>
                <a:gd name="T79" fmla="*/ 22 h 91"/>
                <a:gd name="T80" fmla="*/ 170 w 211"/>
                <a:gd name="T81" fmla="*/ 63 h 91"/>
                <a:gd name="T82" fmla="*/ 170 w 211"/>
                <a:gd name="T83" fmla="*/ 63 h 91"/>
                <a:gd name="T84" fmla="*/ 193 w 211"/>
                <a:gd name="T85" fmla="*/ 62 h 91"/>
                <a:gd name="T86" fmla="*/ 196 w 211"/>
                <a:gd name="T87" fmla="*/ 56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1" h="91">
                  <a:moveTo>
                    <a:pt x="202" y="30"/>
                  </a:moveTo>
                  <a:cubicBezTo>
                    <a:pt x="204" y="5"/>
                    <a:pt x="179" y="2"/>
                    <a:pt x="153" y="1"/>
                  </a:cubicBezTo>
                  <a:cubicBezTo>
                    <a:pt x="120" y="0"/>
                    <a:pt x="74" y="11"/>
                    <a:pt x="51" y="12"/>
                  </a:cubicBezTo>
                  <a:cubicBezTo>
                    <a:pt x="36" y="22"/>
                    <a:pt x="15" y="27"/>
                    <a:pt x="6" y="43"/>
                  </a:cubicBezTo>
                  <a:cubicBezTo>
                    <a:pt x="4" y="56"/>
                    <a:pt x="4" y="62"/>
                    <a:pt x="5" y="76"/>
                  </a:cubicBezTo>
                  <a:cubicBezTo>
                    <a:pt x="4" y="79"/>
                    <a:pt x="0" y="83"/>
                    <a:pt x="4" y="86"/>
                  </a:cubicBezTo>
                  <a:cubicBezTo>
                    <a:pt x="4" y="87"/>
                    <a:pt x="9" y="84"/>
                    <a:pt x="11" y="84"/>
                  </a:cubicBezTo>
                  <a:cubicBezTo>
                    <a:pt x="13" y="87"/>
                    <a:pt x="15" y="89"/>
                    <a:pt x="18" y="91"/>
                  </a:cubicBezTo>
                  <a:cubicBezTo>
                    <a:pt x="26" y="87"/>
                    <a:pt x="33" y="83"/>
                    <a:pt x="45" y="88"/>
                  </a:cubicBezTo>
                  <a:cubicBezTo>
                    <a:pt x="54" y="77"/>
                    <a:pt x="78" y="83"/>
                    <a:pt x="92" y="78"/>
                  </a:cubicBezTo>
                  <a:cubicBezTo>
                    <a:pt x="95" y="77"/>
                    <a:pt x="94" y="81"/>
                    <a:pt x="96" y="81"/>
                  </a:cubicBezTo>
                  <a:cubicBezTo>
                    <a:pt x="106" y="75"/>
                    <a:pt x="123" y="76"/>
                    <a:pt x="137" y="74"/>
                  </a:cubicBezTo>
                  <a:cubicBezTo>
                    <a:pt x="134" y="79"/>
                    <a:pt x="135" y="82"/>
                    <a:pt x="139" y="86"/>
                  </a:cubicBezTo>
                  <a:cubicBezTo>
                    <a:pt x="142" y="83"/>
                    <a:pt x="148" y="83"/>
                    <a:pt x="149" y="77"/>
                  </a:cubicBezTo>
                  <a:cubicBezTo>
                    <a:pt x="149" y="74"/>
                    <a:pt x="143" y="78"/>
                    <a:pt x="144" y="75"/>
                  </a:cubicBezTo>
                  <a:cubicBezTo>
                    <a:pt x="146" y="72"/>
                    <a:pt x="151" y="72"/>
                    <a:pt x="157" y="72"/>
                  </a:cubicBezTo>
                  <a:cubicBezTo>
                    <a:pt x="159" y="73"/>
                    <a:pt x="158" y="77"/>
                    <a:pt x="161" y="77"/>
                  </a:cubicBezTo>
                  <a:cubicBezTo>
                    <a:pt x="166" y="73"/>
                    <a:pt x="175" y="73"/>
                    <a:pt x="183" y="72"/>
                  </a:cubicBezTo>
                  <a:cubicBezTo>
                    <a:pt x="183" y="75"/>
                    <a:pt x="183" y="77"/>
                    <a:pt x="186" y="77"/>
                  </a:cubicBezTo>
                  <a:cubicBezTo>
                    <a:pt x="189" y="75"/>
                    <a:pt x="187" y="68"/>
                    <a:pt x="192" y="69"/>
                  </a:cubicBezTo>
                  <a:cubicBezTo>
                    <a:pt x="195" y="69"/>
                    <a:pt x="197" y="69"/>
                    <a:pt x="197" y="71"/>
                  </a:cubicBezTo>
                  <a:cubicBezTo>
                    <a:pt x="196" y="76"/>
                    <a:pt x="193" y="84"/>
                    <a:pt x="199" y="87"/>
                  </a:cubicBezTo>
                  <a:cubicBezTo>
                    <a:pt x="206" y="75"/>
                    <a:pt x="208" y="54"/>
                    <a:pt x="204" y="39"/>
                  </a:cubicBezTo>
                  <a:cubicBezTo>
                    <a:pt x="208" y="37"/>
                    <a:pt x="211" y="34"/>
                    <a:pt x="211" y="30"/>
                  </a:cubicBezTo>
                  <a:cubicBezTo>
                    <a:pt x="207" y="29"/>
                    <a:pt x="204" y="32"/>
                    <a:pt x="202" y="30"/>
                  </a:cubicBezTo>
                  <a:close/>
                  <a:moveTo>
                    <a:pt x="62" y="20"/>
                  </a:moveTo>
                  <a:cubicBezTo>
                    <a:pt x="49" y="36"/>
                    <a:pt x="35" y="50"/>
                    <a:pt x="21" y="65"/>
                  </a:cubicBezTo>
                  <a:cubicBezTo>
                    <a:pt x="26" y="57"/>
                    <a:pt x="33" y="44"/>
                    <a:pt x="41" y="33"/>
                  </a:cubicBezTo>
                  <a:cubicBezTo>
                    <a:pt x="47" y="25"/>
                    <a:pt x="50" y="20"/>
                    <a:pt x="62" y="20"/>
                  </a:cubicBezTo>
                  <a:close/>
                  <a:moveTo>
                    <a:pt x="9" y="63"/>
                  </a:moveTo>
                  <a:cubicBezTo>
                    <a:pt x="10" y="59"/>
                    <a:pt x="14" y="54"/>
                    <a:pt x="10" y="52"/>
                  </a:cubicBezTo>
                  <a:cubicBezTo>
                    <a:pt x="16" y="39"/>
                    <a:pt x="25" y="31"/>
                    <a:pt x="38" y="27"/>
                  </a:cubicBezTo>
                  <a:cubicBezTo>
                    <a:pt x="29" y="39"/>
                    <a:pt x="21" y="59"/>
                    <a:pt x="9" y="63"/>
                  </a:cubicBezTo>
                  <a:close/>
                  <a:moveTo>
                    <a:pt x="17" y="78"/>
                  </a:moveTo>
                  <a:cubicBezTo>
                    <a:pt x="26" y="64"/>
                    <a:pt x="37" y="51"/>
                    <a:pt x="49" y="40"/>
                  </a:cubicBezTo>
                  <a:cubicBezTo>
                    <a:pt x="45" y="55"/>
                    <a:pt x="28" y="71"/>
                    <a:pt x="17" y="78"/>
                  </a:cubicBezTo>
                  <a:close/>
                  <a:moveTo>
                    <a:pt x="44" y="78"/>
                  </a:moveTo>
                  <a:cubicBezTo>
                    <a:pt x="38" y="77"/>
                    <a:pt x="35" y="80"/>
                    <a:pt x="30" y="78"/>
                  </a:cubicBezTo>
                  <a:cubicBezTo>
                    <a:pt x="33" y="70"/>
                    <a:pt x="44" y="63"/>
                    <a:pt x="50" y="56"/>
                  </a:cubicBezTo>
                  <a:cubicBezTo>
                    <a:pt x="55" y="45"/>
                    <a:pt x="60" y="34"/>
                    <a:pt x="68" y="26"/>
                  </a:cubicBezTo>
                  <a:cubicBezTo>
                    <a:pt x="68" y="22"/>
                    <a:pt x="71" y="20"/>
                    <a:pt x="72" y="16"/>
                  </a:cubicBezTo>
                  <a:cubicBezTo>
                    <a:pt x="78" y="16"/>
                    <a:pt x="82" y="14"/>
                    <a:pt x="88" y="14"/>
                  </a:cubicBezTo>
                  <a:cubicBezTo>
                    <a:pt x="85" y="26"/>
                    <a:pt x="73" y="29"/>
                    <a:pt x="71" y="41"/>
                  </a:cubicBezTo>
                  <a:cubicBezTo>
                    <a:pt x="59" y="51"/>
                    <a:pt x="52" y="65"/>
                    <a:pt x="44" y="78"/>
                  </a:cubicBezTo>
                  <a:close/>
                  <a:moveTo>
                    <a:pt x="53" y="72"/>
                  </a:moveTo>
                  <a:cubicBezTo>
                    <a:pt x="55" y="66"/>
                    <a:pt x="60" y="67"/>
                    <a:pt x="59" y="60"/>
                  </a:cubicBezTo>
                  <a:cubicBezTo>
                    <a:pt x="60" y="59"/>
                    <a:pt x="61" y="58"/>
                    <a:pt x="64" y="59"/>
                  </a:cubicBezTo>
                  <a:cubicBezTo>
                    <a:pt x="72" y="41"/>
                    <a:pt x="86" y="31"/>
                    <a:pt x="97" y="16"/>
                  </a:cubicBezTo>
                  <a:cubicBezTo>
                    <a:pt x="97" y="14"/>
                    <a:pt x="96" y="14"/>
                    <a:pt x="96" y="12"/>
                  </a:cubicBezTo>
                  <a:cubicBezTo>
                    <a:pt x="103" y="14"/>
                    <a:pt x="107" y="10"/>
                    <a:pt x="115" y="11"/>
                  </a:cubicBezTo>
                  <a:cubicBezTo>
                    <a:pt x="101" y="34"/>
                    <a:pt x="79" y="48"/>
                    <a:pt x="68" y="74"/>
                  </a:cubicBezTo>
                  <a:cubicBezTo>
                    <a:pt x="61" y="77"/>
                    <a:pt x="56" y="73"/>
                    <a:pt x="53" y="72"/>
                  </a:cubicBezTo>
                  <a:close/>
                  <a:moveTo>
                    <a:pt x="93" y="73"/>
                  </a:moveTo>
                  <a:cubicBezTo>
                    <a:pt x="89" y="72"/>
                    <a:pt x="84" y="74"/>
                    <a:pt x="82" y="73"/>
                  </a:cubicBezTo>
                  <a:cubicBezTo>
                    <a:pt x="88" y="64"/>
                    <a:pt x="94" y="56"/>
                    <a:pt x="101" y="49"/>
                  </a:cubicBezTo>
                  <a:cubicBezTo>
                    <a:pt x="89" y="51"/>
                    <a:pt x="86" y="67"/>
                    <a:pt x="76" y="69"/>
                  </a:cubicBezTo>
                  <a:cubicBezTo>
                    <a:pt x="84" y="54"/>
                    <a:pt x="100" y="46"/>
                    <a:pt x="104" y="32"/>
                  </a:cubicBezTo>
                  <a:cubicBezTo>
                    <a:pt x="113" y="26"/>
                    <a:pt x="120" y="18"/>
                    <a:pt x="126" y="9"/>
                  </a:cubicBezTo>
                  <a:cubicBezTo>
                    <a:pt x="131" y="10"/>
                    <a:pt x="135" y="8"/>
                    <a:pt x="140" y="8"/>
                  </a:cubicBezTo>
                  <a:cubicBezTo>
                    <a:pt x="136" y="15"/>
                    <a:pt x="128" y="17"/>
                    <a:pt x="125" y="23"/>
                  </a:cubicBezTo>
                  <a:cubicBezTo>
                    <a:pt x="124" y="26"/>
                    <a:pt x="127" y="24"/>
                    <a:pt x="128" y="26"/>
                  </a:cubicBezTo>
                  <a:cubicBezTo>
                    <a:pt x="117" y="42"/>
                    <a:pt x="103" y="56"/>
                    <a:pt x="93" y="73"/>
                  </a:cubicBezTo>
                  <a:close/>
                  <a:moveTo>
                    <a:pt x="109" y="70"/>
                  </a:moveTo>
                  <a:cubicBezTo>
                    <a:pt x="117" y="59"/>
                    <a:pt x="123" y="47"/>
                    <a:pt x="136" y="41"/>
                  </a:cubicBezTo>
                  <a:cubicBezTo>
                    <a:pt x="127" y="51"/>
                    <a:pt x="126" y="68"/>
                    <a:pt x="109" y="70"/>
                  </a:cubicBezTo>
                  <a:close/>
                  <a:moveTo>
                    <a:pt x="141" y="67"/>
                  </a:moveTo>
                  <a:cubicBezTo>
                    <a:pt x="137" y="66"/>
                    <a:pt x="137" y="68"/>
                    <a:pt x="134" y="67"/>
                  </a:cubicBezTo>
                  <a:cubicBezTo>
                    <a:pt x="139" y="51"/>
                    <a:pt x="150" y="43"/>
                    <a:pt x="159" y="33"/>
                  </a:cubicBezTo>
                  <a:cubicBezTo>
                    <a:pt x="152" y="34"/>
                    <a:pt x="146" y="46"/>
                    <a:pt x="140" y="51"/>
                  </a:cubicBezTo>
                  <a:cubicBezTo>
                    <a:pt x="143" y="42"/>
                    <a:pt x="152" y="31"/>
                    <a:pt x="159" y="23"/>
                  </a:cubicBezTo>
                  <a:cubicBezTo>
                    <a:pt x="151" y="10"/>
                    <a:pt x="139" y="37"/>
                    <a:pt x="129" y="37"/>
                  </a:cubicBezTo>
                  <a:cubicBezTo>
                    <a:pt x="129" y="34"/>
                    <a:pt x="135" y="31"/>
                    <a:pt x="133" y="29"/>
                  </a:cubicBezTo>
                  <a:cubicBezTo>
                    <a:pt x="138" y="26"/>
                    <a:pt x="145" y="15"/>
                    <a:pt x="149" y="7"/>
                  </a:cubicBezTo>
                  <a:cubicBezTo>
                    <a:pt x="161" y="10"/>
                    <a:pt x="169" y="10"/>
                    <a:pt x="179" y="12"/>
                  </a:cubicBezTo>
                  <a:cubicBezTo>
                    <a:pt x="166" y="30"/>
                    <a:pt x="154" y="49"/>
                    <a:pt x="141" y="67"/>
                  </a:cubicBezTo>
                  <a:close/>
                  <a:moveTo>
                    <a:pt x="160" y="66"/>
                  </a:moveTo>
                  <a:cubicBezTo>
                    <a:pt x="157" y="66"/>
                    <a:pt x="154" y="66"/>
                    <a:pt x="151" y="66"/>
                  </a:cubicBezTo>
                  <a:cubicBezTo>
                    <a:pt x="162" y="49"/>
                    <a:pt x="172" y="31"/>
                    <a:pt x="184" y="16"/>
                  </a:cubicBezTo>
                  <a:cubicBezTo>
                    <a:pt x="186" y="16"/>
                    <a:pt x="188" y="16"/>
                    <a:pt x="189" y="16"/>
                  </a:cubicBezTo>
                  <a:cubicBezTo>
                    <a:pt x="191" y="18"/>
                    <a:pt x="191" y="21"/>
                    <a:pt x="192" y="22"/>
                  </a:cubicBezTo>
                  <a:cubicBezTo>
                    <a:pt x="183" y="38"/>
                    <a:pt x="171" y="51"/>
                    <a:pt x="160" y="66"/>
                  </a:cubicBezTo>
                  <a:close/>
                  <a:moveTo>
                    <a:pt x="170" y="63"/>
                  </a:moveTo>
                  <a:cubicBezTo>
                    <a:pt x="177" y="53"/>
                    <a:pt x="186" y="45"/>
                    <a:pt x="192" y="34"/>
                  </a:cubicBezTo>
                  <a:cubicBezTo>
                    <a:pt x="202" y="38"/>
                    <a:pt x="182" y="78"/>
                    <a:pt x="170" y="63"/>
                  </a:cubicBezTo>
                  <a:close/>
                  <a:moveTo>
                    <a:pt x="197" y="63"/>
                  </a:moveTo>
                  <a:cubicBezTo>
                    <a:pt x="197" y="62"/>
                    <a:pt x="195" y="62"/>
                    <a:pt x="193" y="62"/>
                  </a:cubicBezTo>
                  <a:cubicBezTo>
                    <a:pt x="193" y="60"/>
                    <a:pt x="193" y="58"/>
                    <a:pt x="193" y="57"/>
                  </a:cubicBezTo>
                  <a:cubicBezTo>
                    <a:pt x="195" y="57"/>
                    <a:pt x="196" y="57"/>
                    <a:pt x="196" y="56"/>
                  </a:cubicBezTo>
                  <a:cubicBezTo>
                    <a:pt x="198" y="57"/>
                    <a:pt x="198" y="62"/>
                    <a:pt x="197" y="63"/>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15"/>
            <p:cNvSpPr>
              <a:spLocks noEditPoints="1"/>
            </p:cNvSpPr>
            <p:nvPr/>
          </p:nvSpPr>
          <p:spPr bwMode="auto">
            <a:xfrm>
              <a:off x="5121085" y="4193609"/>
              <a:ext cx="472466" cy="397962"/>
            </a:xfrm>
            <a:custGeom>
              <a:avLst/>
              <a:gdLst>
                <a:gd name="T0" fmla="*/ 180 w 191"/>
                <a:gd name="T1" fmla="*/ 85 h 162"/>
                <a:gd name="T2" fmla="*/ 118 w 191"/>
                <a:gd name="T3" fmla="*/ 72 h 162"/>
                <a:gd name="T4" fmla="*/ 105 w 191"/>
                <a:gd name="T5" fmla="*/ 2 h 162"/>
                <a:gd name="T6" fmla="*/ 63 w 191"/>
                <a:gd name="T7" fmla="*/ 35 h 162"/>
                <a:gd name="T8" fmla="*/ 8 w 191"/>
                <a:gd name="T9" fmla="*/ 101 h 162"/>
                <a:gd name="T10" fmla="*/ 134 w 191"/>
                <a:gd name="T11" fmla="*/ 150 h 162"/>
                <a:gd name="T12" fmla="*/ 154 w 191"/>
                <a:gd name="T13" fmla="*/ 152 h 162"/>
                <a:gd name="T14" fmla="*/ 184 w 191"/>
                <a:gd name="T15" fmla="*/ 128 h 162"/>
                <a:gd name="T16" fmla="*/ 179 w 191"/>
                <a:gd name="T17" fmla="*/ 91 h 162"/>
                <a:gd name="T18" fmla="*/ 145 w 191"/>
                <a:gd name="T19" fmla="*/ 109 h 162"/>
                <a:gd name="T20" fmla="*/ 134 w 191"/>
                <a:gd name="T21" fmla="*/ 80 h 162"/>
                <a:gd name="T22" fmla="*/ 134 w 191"/>
                <a:gd name="T23" fmla="*/ 80 h 162"/>
                <a:gd name="T24" fmla="*/ 105 w 191"/>
                <a:gd name="T25" fmla="*/ 51 h 162"/>
                <a:gd name="T26" fmla="*/ 114 w 191"/>
                <a:gd name="T27" fmla="*/ 40 h 162"/>
                <a:gd name="T28" fmla="*/ 99 w 191"/>
                <a:gd name="T29" fmla="*/ 70 h 162"/>
                <a:gd name="T30" fmla="*/ 110 w 191"/>
                <a:gd name="T31" fmla="*/ 53 h 162"/>
                <a:gd name="T32" fmla="*/ 107 w 191"/>
                <a:gd name="T33" fmla="*/ 30 h 162"/>
                <a:gd name="T34" fmla="*/ 93 w 191"/>
                <a:gd name="T35" fmla="*/ 57 h 162"/>
                <a:gd name="T36" fmla="*/ 105 w 191"/>
                <a:gd name="T37" fmla="*/ 31 h 162"/>
                <a:gd name="T38" fmla="*/ 89 w 191"/>
                <a:gd name="T39" fmla="*/ 62 h 162"/>
                <a:gd name="T40" fmla="*/ 76 w 191"/>
                <a:gd name="T41" fmla="*/ 74 h 162"/>
                <a:gd name="T42" fmla="*/ 93 w 191"/>
                <a:gd name="T43" fmla="*/ 29 h 162"/>
                <a:gd name="T44" fmla="*/ 80 w 191"/>
                <a:gd name="T45" fmla="*/ 46 h 162"/>
                <a:gd name="T46" fmla="*/ 103 w 191"/>
                <a:gd name="T47" fmla="*/ 10 h 162"/>
                <a:gd name="T48" fmla="*/ 91 w 191"/>
                <a:gd name="T49" fmla="*/ 10 h 162"/>
                <a:gd name="T50" fmla="*/ 71 w 191"/>
                <a:gd name="T51" fmla="*/ 25 h 162"/>
                <a:gd name="T52" fmla="*/ 10 w 191"/>
                <a:gd name="T53" fmla="*/ 125 h 162"/>
                <a:gd name="T54" fmla="*/ 13 w 191"/>
                <a:gd name="T55" fmla="*/ 119 h 162"/>
                <a:gd name="T56" fmla="*/ 10 w 191"/>
                <a:gd name="T57" fmla="*/ 111 h 162"/>
                <a:gd name="T58" fmla="*/ 42 w 191"/>
                <a:gd name="T59" fmla="*/ 92 h 162"/>
                <a:gd name="T60" fmla="*/ 10 w 191"/>
                <a:gd name="T61" fmla="*/ 125 h 162"/>
                <a:gd name="T62" fmla="*/ 32 w 191"/>
                <a:gd name="T63" fmla="*/ 121 h 162"/>
                <a:gd name="T64" fmla="*/ 63 w 191"/>
                <a:gd name="T65" fmla="*/ 86 h 162"/>
                <a:gd name="T66" fmla="*/ 21 w 191"/>
                <a:gd name="T67" fmla="*/ 149 h 162"/>
                <a:gd name="T68" fmla="*/ 32 w 191"/>
                <a:gd name="T69" fmla="*/ 148 h 162"/>
                <a:gd name="T70" fmla="*/ 55 w 191"/>
                <a:gd name="T71" fmla="*/ 115 h 162"/>
                <a:gd name="T72" fmla="*/ 73 w 191"/>
                <a:gd name="T73" fmla="*/ 99 h 162"/>
                <a:gd name="T74" fmla="*/ 64 w 191"/>
                <a:gd name="T75" fmla="*/ 120 h 162"/>
                <a:gd name="T76" fmla="*/ 53 w 191"/>
                <a:gd name="T77" fmla="*/ 148 h 162"/>
                <a:gd name="T78" fmla="*/ 88 w 191"/>
                <a:gd name="T79" fmla="*/ 93 h 162"/>
                <a:gd name="T80" fmla="*/ 66 w 191"/>
                <a:gd name="T81" fmla="*/ 141 h 162"/>
                <a:gd name="T82" fmla="*/ 86 w 191"/>
                <a:gd name="T83" fmla="*/ 129 h 162"/>
                <a:gd name="T84" fmla="*/ 110 w 191"/>
                <a:gd name="T85" fmla="*/ 110 h 162"/>
                <a:gd name="T86" fmla="*/ 53 w 191"/>
                <a:gd name="T87" fmla="*/ 148 h 162"/>
                <a:gd name="T88" fmla="*/ 100 w 191"/>
                <a:gd name="T89" fmla="*/ 143 h 162"/>
                <a:gd name="T90" fmla="*/ 98 w 191"/>
                <a:gd name="T91" fmla="*/ 136 h 162"/>
                <a:gd name="T92" fmla="*/ 150 w 191"/>
                <a:gd name="T93" fmla="*/ 83 h 162"/>
                <a:gd name="T94" fmla="*/ 128 w 191"/>
                <a:gd name="T95" fmla="*/ 141 h 162"/>
                <a:gd name="T96" fmla="*/ 159 w 191"/>
                <a:gd name="T97" fmla="*/ 103 h 162"/>
                <a:gd name="T98" fmla="*/ 157 w 191"/>
                <a:gd name="T99" fmla="*/ 138 h 162"/>
                <a:gd name="T100" fmla="*/ 160 w 191"/>
                <a:gd name="T101" fmla="*/ 119 h 162"/>
                <a:gd name="T102" fmla="*/ 173 w 191"/>
                <a:gd name="T103" fmla="*/ 97 h 162"/>
                <a:gd name="T104" fmla="*/ 168 w 191"/>
                <a:gd name="T105" fmla="*/ 136 h 162"/>
                <a:gd name="T106" fmla="*/ 168 w 191"/>
                <a:gd name="T107" fmla="*/ 136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1" h="162">
                  <a:moveTo>
                    <a:pt x="179" y="91"/>
                  </a:moveTo>
                  <a:cubicBezTo>
                    <a:pt x="178" y="88"/>
                    <a:pt x="180" y="87"/>
                    <a:pt x="180" y="85"/>
                  </a:cubicBezTo>
                  <a:cubicBezTo>
                    <a:pt x="173" y="82"/>
                    <a:pt x="169" y="76"/>
                    <a:pt x="164" y="72"/>
                  </a:cubicBezTo>
                  <a:cubicBezTo>
                    <a:pt x="156" y="76"/>
                    <a:pt x="129" y="72"/>
                    <a:pt x="118" y="72"/>
                  </a:cubicBezTo>
                  <a:cubicBezTo>
                    <a:pt x="118" y="62"/>
                    <a:pt x="127" y="45"/>
                    <a:pt x="117" y="37"/>
                  </a:cubicBezTo>
                  <a:cubicBezTo>
                    <a:pt x="125" y="22"/>
                    <a:pt x="109" y="14"/>
                    <a:pt x="105" y="2"/>
                  </a:cubicBezTo>
                  <a:cubicBezTo>
                    <a:pt x="82" y="0"/>
                    <a:pt x="65" y="13"/>
                    <a:pt x="59" y="31"/>
                  </a:cubicBezTo>
                  <a:cubicBezTo>
                    <a:pt x="62" y="31"/>
                    <a:pt x="63" y="33"/>
                    <a:pt x="63" y="35"/>
                  </a:cubicBezTo>
                  <a:cubicBezTo>
                    <a:pt x="62" y="50"/>
                    <a:pt x="63" y="65"/>
                    <a:pt x="68" y="78"/>
                  </a:cubicBezTo>
                  <a:cubicBezTo>
                    <a:pt x="45" y="83"/>
                    <a:pt x="25" y="86"/>
                    <a:pt x="8" y="101"/>
                  </a:cubicBezTo>
                  <a:cubicBezTo>
                    <a:pt x="0" y="117"/>
                    <a:pt x="8" y="139"/>
                    <a:pt x="8" y="155"/>
                  </a:cubicBezTo>
                  <a:cubicBezTo>
                    <a:pt x="47" y="162"/>
                    <a:pt x="92" y="147"/>
                    <a:pt x="134" y="150"/>
                  </a:cubicBezTo>
                  <a:cubicBezTo>
                    <a:pt x="138" y="147"/>
                    <a:pt x="146" y="147"/>
                    <a:pt x="153" y="146"/>
                  </a:cubicBezTo>
                  <a:cubicBezTo>
                    <a:pt x="151" y="150"/>
                    <a:pt x="153" y="148"/>
                    <a:pt x="154" y="152"/>
                  </a:cubicBezTo>
                  <a:cubicBezTo>
                    <a:pt x="159" y="152"/>
                    <a:pt x="157" y="144"/>
                    <a:pt x="162" y="144"/>
                  </a:cubicBezTo>
                  <a:cubicBezTo>
                    <a:pt x="173" y="145"/>
                    <a:pt x="181" y="139"/>
                    <a:pt x="184" y="128"/>
                  </a:cubicBezTo>
                  <a:cubicBezTo>
                    <a:pt x="184" y="127"/>
                    <a:pt x="182" y="129"/>
                    <a:pt x="182" y="127"/>
                  </a:cubicBezTo>
                  <a:cubicBezTo>
                    <a:pt x="181" y="122"/>
                    <a:pt x="191" y="100"/>
                    <a:pt x="179" y="91"/>
                  </a:cubicBezTo>
                  <a:close/>
                  <a:moveTo>
                    <a:pt x="166" y="88"/>
                  </a:moveTo>
                  <a:cubicBezTo>
                    <a:pt x="160" y="96"/>
                    <a:pt x="151" y="101"/>
                    <a:pt x="145" y="109"/>
                  </a:cubicBezTo>
                  <a:cubicBezTo>
                    <a:pt x="146" y="101"/>
                    <a:pt x="155" y="81"/>
                    <a:pt x="166" y="88"/>
                  </a:cubicBezTo>
                  <a:close/>
                  <a:moveTo>
                    <a:pt x="134" y="80"/>
                  </a:moveTo>
                  <a:cubicBezTo>
                    <a:pt x="121" y="91"/>
                    <a:pt x="110" y="104"/>
                    <a:pt x="96" y="115"/>
                  </a:cubicBezTo>
                  <a:cubicBezTo>
                    <a:pt x="109" y="103"/>
                    <a:pt x="109" y="79"/>
                    <a:pt x="134" y="80"/>
                  </a:cubicBezTo>
                  <a:close/>
                  <a:moveTo>
                    <a:pt x="114" y="40"/>
                  </a:moveTo>
                  <a:cubicBezTo>
                    <a:pt x="113" y="46"/>
                    <a:pt x="108" y="48"/>
                    <a:pt x="105" y="51"/>
                  </a:cubicBezTo>
                  <a:cubicBezTo>
                    <a:pt x="107" y="47"/>
                    <a:pt x="109" y="44"/>
                    <a:pt x="111" y="40"/>
                  </a:cubicBezTo>
                  <a:cubicBezTo>
                    <a:pt x="112" y="40"/>
                    <a:pt x="113" y="40"/>
                    <a:pt x="114" y="40"/>
                  </a:cubicBezTo>
                  <a:close/>
                  <a:moveTo>
                    <a:pt x="110" y="53"/>
                  </a:moveTo>
                  <a:cubicBezTo>
                    <a:pt x="108" y="60"/>
                    <a:pt x="104" y="66"/>
                    <a:pt x="99" y="70"/>
                  </a:cubicBezTo>
                  <a:cubicBezTo>
                    <a:pt x="98" y="64"/>
                    <a:pt x="102" y="59"/>
                    <a:pt x="103" y="52"/>
                  </a:cubicBezTo>
                  <a:cubicBezTo>
                    <a:pt x="106" y="54"/>
                    <a:pt x="106" y="54"/>
                    <a:pt x="110" y="53"/>
                  </a:cubicBezTo>
                  <a:close/>
                  <a:moveTo>
                    <a:pt x="109" y="24"/>
                  </a:moveTo>
                  <a:cubicBezTo>
                    <a:pt x="112" y="23"/>
                    <a:pt x="110" y="31"/>
                    <a:pt x="107" y="30"/>
                  </a:cubicBezTo>
                  <a:cubicBezTo>
                    <a:pt x="106" y="26"/>
                    <a:pt x="110" y="27"/>
                    <a:pt x="109" y="24"/>
                  </a:cubicBezTo>
                  <a:close/>
                  <a:moveTo>
                    <a:pt x="93" y="57"/>
                  </a:moveTo>
                  <a:cubicBezTo>
                    <a:pt x="91" y="55"/>
                    <a:pt x="89" y="58"/>
                    <a:pt x="86" y="57"/>
                  </a:cubicBezTo>
                  <a:cubicBezTo>
                    <a:pt x="92" y="48"/>
                    <a:pt x="98" y="39"/>
                    <a:pt x="105" y="31"/>
                  </a:cubicBezTo>
                  <a:cubicBezTo>
                    <a:pt x="107" y="38"/>
                    <a:pt x="96" y="49"/>
                    <a:pt x="93" y="57"/>
                  </a:cubicBezTo>
                  <a:close/>
                  <a:moveTo>
                    <a:pt x="89" y="62"/>
                  </a:moveTo>
                  <a:cubicBezTo>
                    <a:pt x="87" y="68"/>
                    <a:pt x="82" y="70"/>
                    <a:pt x="81" y="76"/>
                  </a:cubicBezTo>
                  <a:cubicBezTo>
                    <a:pt x="78" y="76"/>
                    <a:pt x="79" y="72"/>
                    <a:pt x="76" y="74"/>
                  </a:cubicBezTo>
                  <a:cubicBezTo>
                    <a:pt x="81" y="70"/>
                    <a:pt x="84" y="66"/>
                    <a:pt x="89" y="62"/>
                  </a:cubicBezTo>
                  <a:close/>
                  <a:moveTo>
                    <a:pt x="93" y="29"/>
                  </a:moveTo>
                  <a:cubicBezTo>
                    <a:pt x="92" y="43"/>
                    <a:pt x="79" y="54"/>
                    <a:pt x="72" y="64"/>
                  </a:cubicBezTo>
                  <a:cubicBezTo>
                    <a:pt x="67" y="54"/>
                    <a:pt x="76" y="52"/>
                    <a:pt x="80" y="46"/>
                  </a:cubicBezTo>
                  <a:cubicBezTo>
                    <a:pt x="79" y="43"/>
                    <a:pt x="75" y="46"/>
                    <a:pt x="75" y="44"/>
                  </a:cubicBezTo>
                  <a:cubicBezTo>
                    <a:pt x="77" y="30"/>
                    <a:pt x="91" y="18"/>
                    <a:pt x="103" y="10"/>
                  </a:cubicBezTo>
                  <a:cubicBezTo>
                    <a:pt x="109" y="16"/>
                    <a:pt x="99" y="25"/>
                    <a:pt x="93" y="29"/>
                  </a:cubicBezTo>
                  <a:close/>
                  <a:moveTo>
                    <a:pt x="91" y="10"/>
                  </a:moveTo>
                  <a:cubicBezTo>
                    <a:pt x="85" y="19"/>
                    <a:pt x="78" y="27"/>
                    <a:pt x="72" y="36"/>
                  </a:cubicBezTo>
                  <a:cubicBezTo>
                    <a:pt x="69" y="33"/>
                    <a:pt x="73" y="29"/>
                    <a:pt x="71" y="25"/>
                  </a:cubicBezTo>
                  <a:cubicBezTo>
                    <a:pt x="76" y="20"/>
                    <a:pt x="79" y="11"/>
                    <a:pt x="91" y="10"/>
                  </a:cubicBezTo>
                  <a:close/>
                  <a:moveTo>
                    <a:pt x="10" y="125"/>
                  </a:moveTo>
                  <a:cubicBezTo>
                    <a:pt x="9" y="121"/>
                    <a:pt x="9" y="119"/>
                    <a:pt x="11" y="123"/>
                  </a:cubicBezTo>
                  <a:cubicBezTo>
                    <a:pt x="14" y="123"/>
                    <a:pt x="8" y="118"/>
                    <a:pt x="13" y="119"/>
                  </a:cubicBezTo>
                  <a:cubicBezTo>
                    <a:pt x="13" y="117"/>
                    <a:pt x="9" y="118"/>
                    <a:pt x="9" y="117"/>
                  </a:cubicBezTo>
                  <a:cubicBezTo>
                    <a:pt x="9" y="115"/>
                    <a:pt x="9" y="112"/>
                    <a:pt x="10" y="111"/>
                  </a:cubicBezTo>
                  <a:cubicBezTo>
                    <a:pt x="11" y="112"/>
                    <a:pt x="12" y="113"/>
                    <a:pt x="12" y="115"/>
                  </a:cubicBezTo>
                  <a:cubicBezTo>
                    <a:pt x="11" y="103"/>
                    <a:pt x="28" y="95"/>
                    <a:pt x="42" y="92"/>
                  </a:cubicBezTo>
                  <a:cubicBezTo>
                    <a:pt x="36" y="106"/>
                    <a:pt x="24" y="114"/>
                    <a:pt x="16" y="126"/>
                  </a:cubicBezTo>
                  <a:cubicBezTo>
                    <a:pt x="13" y="127"/>
                    <a:pt x="13" y="124"/>
                    <a:pt x="10" y="125"/>
                  </a:cubicBezTo>
                  <a:close/>
                  <a:moveTo>
                    <a:pt x="17" y="149"/>
                  </a:moveTo>
                  <a:cubicBezTo>
                    <a:pt x="17" y="137"/>
                    <a:pt x="26" y="131"/>
                    <a:pt x="32" y="121"/>
                  </a:cubicBezTo>
                  <a:cubicBezTo>
                    <a:pt x="32" y="119"/>
                    <a:pt x="27" y="122"/>
                    <a:pt x="29" y="118"/>
                  </a:cubicBezTo>
                  <a:cubicBezTo>
                    <a:pt x="42" y="109"/>
                    <a:pt x="46" y="90"/>
                    <a:pt x="63" y="86"/>
                  </a:cubicBezTo>
                  <a:cubicBezTo>
                    <a:pt x="65" y="86"/>
                    <a:pt x="66" y="87"/>
                    <a:pt x="64" y="88"/>
                  </a:cubicBezTo>
                  <a:cubicBezTo>
                    <a:pt x="51" y="110"/>
                    <a:pt x="35" y="129"/>
                    <a:pt x="21" y="149"/>
                  </a:cubicBezTo>
                  <a:cubicBezTo>
                    <a:pt x="20" y="149"/>
                    <a:pt x="18" y="149"/>
                    <a:pt x="17" y="149"/>
                  </a:cubicBezTo>
                  <a:close/>
                  <a:moveTo>
                    <a:pt x="32" y="148"/>
                  </a:moveTo>
                  <a:cubicBezTo>
                    <a:pt x="43" y="129"/>
                    <a:pt x="59" y="119"/>
                    <a:pt x="72" y="101"/>
                  </a:cubicBezTo>
                  <a:cubicBezTo>
                    <a:pt x="67" y="102"/>
                    <a:pt x="61" y="111"/>
                    <a:pt x="55" y="115"/>
                  </a:cubicBezTo>
                  <a:cubicBezTo>
                    <a:pt x="60" y="106"/>
                    <a:pt x="67" y="86"/>
                    <a:pt x="83" y="88"/>
                  </a:cubicBezTo>
                  <a:cubicBezTo>
                    <a:pt x="80" y="93"/>
                    <a:pt x="77" y="95"/>
                    <a:pt x="73" y="99"/>
                  </a:cubicBezTo>
                  <a:cubicBezTo>
                    <a:pt x="74" y="102"/>
                    <a:pt x="75" y="97"/>
                    <a:pt x="77" y="100"/>
                  </a:cubicBezTo>
                  <a:cubicBezTo>
                    <a:pt x="72" y="106"/>
                    <a:pt x="67" y="112"/>
                    <a:pt x="64" y="120"/>
                  </a:cubicBezTo>
                  <a:cubicBezTo>
                    <a:pt x="51" y="126"/>
                    <a:pt x="51" y="151"/>
                    <a:pt x="32" y="148"/>
                  </a:cubicBezTo>
                  <a:close/>
                  <a:moveTo>
                    <a:pt x="53" y="148"/>
                  </a:moveTo>
                  <a:cubicBezTo>
                    <a:pt x="60" y="137"/>
                    <a:pt x="69" y="128"/>
                    <a:pt x="73" y="113"/>
                  </a:cubicBezTo>
                  <a:cubicBezTo>
                    <a:pt x="81" y="110"/>
                    <a:pt x="83" y="100"/>
                    <a:pt x="88" y="93"/>
                  </a:cubicBezTo>
                  <a:cubicBezTo>
                    <a:pt x="97" y="90"/>
                    <a:pt x="99" y="81"/>
                    <a:pt x="111" y="82"/>
                  </a:cubicBezTo>
                  <a:cubicBezTo>
                    <a:pt x="100" y="105"/>
                    <a:pt x="79" y="119"/>
                    <a:pt x="66" y="141"/>
                  </a:cubicBezTo>
                  <a:cubicBezTo>
                    <a:pt x="67" y="143"/>
                    <a:pt x="68" y="144"/>
                    <a:pt x="68" y="145"/>
                  </a:cubicBezTo>
                  <a:cubicBezTo>
                    <a:pt x="76" y="142"/>
                    <a:pt x="83" y="138"/>
                    <a:pt x="86" y="129"/>
                  </a:cubicBezTo>
                  <a:cubicBezTo>
                    <a:pt x="98" y="122"/>
                    <a:pt x="106" y="109"/>
                    <a:pt x="116" y="99"/>
                  </a:cubicBezTo>
                  <a:cubicBezTo>
                    <a:pt x="117" y="102"/>
                    <a:pt x="113" y="106"/>
                    <a:pt x="110" y="110"/>
                  </a:cubicBezTo>
                  <a:cubicBezTo>
                    <a:pt x="104" y="118"/>
                    <a:pt x="99" y="125"/>
                    <a:pt x="93" y="134"/>
                  </a:cubicBezTo>
                  <a:cubicBezTo>
                    <a:pt x="84" y="146"/>
                    <a:pt x="71" y="150"/>
                    <a:pt x="53" y="148"/>
                  </a:cubicBezTo>
                  <a:close/>
                  <a:moveTo>
                    <a:pt x="114" y="144"/>
                  </a:moveTo>
                  <a:cubicBezTo>
                    <a:pt x="110" y="144"/>
                    <a:pt x="103" y="146"/>
                    <a:pt x="100" y="143"/>
                  </a:cubicBezTo>
                  <a:cubicBezTo>
                    <a:pt x="102" y="134"/>
                    <a:pt x="113" y="127"/>
                    <a:pt x="119" y="118"/>
                  </a:cubicBezTo>
                  <a:cubicBezTo>
                    <a:pt x="113" y="121"/>
                    <a:pt x="106" y="132"/>
                    <a:pt x="98" y="136"/>
                  </a:cubicBezTo>
                  <a:cubicBezTo>
                    <a:pt x="111" y="118"/>
                    <a:pt x="127" y="102"/>
                    <a:pt x="139" y="83"/>
                  </a:cubicBezTo>
                  <a:cubicBezTo>
                    <a:pt x="145" y="83"/>
                    <a:pt x="146" y="81"/>
                    <a:pt x="150" y="83"/>
                  </a:cubicBezTo>
                  <a:cubicBezTo>
                    <a:pt x="142" y="102"/>
                    <a:pt x="125" y="127"/>
                    <a:pt x="114" y="144"/>
                  </a:cubicBezTo>
                  <a:close/>
                  <a:moveTo>
                    <a:pt x="128" y="141"/>
                  </a:moveTo>
                  <a:cubicBezTo>
                    <a:pt x="136" y="126"/>
                    <a:pt x="147" y="114"/>
                    <a:pt x="157" y="101"/>
                  </a:cubicBezTo>
                  <a:cubicBezTo>
                    <a:pt x="158" y="101"/>
                    <a:pt x="158" y="102"/>
                    <a:pt x="159" y="103"/>
                  </a:cubicBezTo>
                  <a:cubicBezTo>
                    <a:pt x="146" y="114"/>
                    <a:pt x="142" y="132"/>
                    <a:pt x="128" y="141"/>
                  </a:cubicBezTo>
                  <a:close/>
                  <a:moveTo>
                    <a:pt x="157" y="138"/>
                  </a:moveTo>
                  <a:cubicBezTo>
                    <a:pt x="153" y="138"/>
                    <a:pt x="152" y="140"/>
                    <a:pt x="147" y="139"/>
                  </a:cubicBezTo>
                  <a:cubicBezTo>
                    <a:pt x="149" y="130"/>
                    <a:pt x="156" y="126"/>
                    <a:pt x="160" y="119"/>
                  </a:cubicBezTo>
                  <a:cubicBezTo>
                    <a:pt x="154" y="120"/>
                    <a:pt x="154" y="127"/>
                    <a:pt x="148" y="128"/>
                  </a:cubicBezTo>
                  <a:cubicBezTo>
                    <a:pt x="156" y="117"/>
                    <a:pt x="162" y="105"/>
                    <a:pt x="173" y="97"/>
                  </a:cubicBezTo>
                  <a:cubicBezTo>
                    <a:pt x="174" y="111"/>
                    <a:pt x="163" y="126"/>
                    <a:pt x="157" y="138"/>
                  </a:cubicBezTo>
                  <a:close/>
                  <a:moveTo>
                    <a:pt x="168" y="136"/>
                  </a:moveTo>
                  <a:cubicBezTo>
                    <a:pt x="169" y="130"/>
                    <a:pt x="171" y="124"/>
                    <a:pt x="176" y="121"/>
                  </a:cubicBezTo>
                  <a:cubicBezTo>
                    <a:pt x="174" y="129"/>
                    <a:pt x="176" y="135"/>
                    <a:pt x="168" y="13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16"/>
            <p:cNvSpPr>
              <a:spLocks noEditPoints="1"/>
            </p:cNvSpPr>
            <p:nvPr/>
          </p:nvSpPr>
          <p:spPr bwMode="auto">
            <a:xfrm>
              <a:off x="6685674" y="4148179"/>
              <a:ext cx="461563" cy="430671"/>
            </a:xfrm>
            <a:custGeom>
              <a:avLst/>
              <a:gdLst>
                <a:gd name="T0" fmla="*/ 135 w 187"/>
                <a:gd name="T1" fmla="*/ 28 h 175"/>
                <a:gd name="T2" fmla="*/ 76 w 187"/>
                <a:gd name="T3" fmla="*/ 20 h 175"/>
                <a:gd name="T4" fmla="*/ 80 w 187"/>
                <a:gd name="T5" fmla="*/ 92 h 175"/>
                <a:gd name="T6" fmla="*/ 13 w 187"/>
                <a:gd name="T7" fmla="*/ 163 h 175"/>
                <a:gd name="T8" fmla="*/ 15 w 187"/>
                <a:gd name="T9" fmla="*/ 171 h 175"/>
                <a:gd name="T10" fmla="*/ 170 w 187"/>
                <a:gd name="T11" fmla="*/ 148 h 175"/>
                <a:gd name="T12" fmla="*/ 183 w 187"/>
                <a:gd name="T13" fmla="*/ 154 h 175"/>
                <a:gd name="T14" fmla="*/ 129 w 187"/>
                <a:gd name="T15" fmla="*/ 88 h 175"/>
                <a:gd name="T16" fmla="*/ 87 w 187"/>
                <a:gd name="T17" fmla="*/ 77 h 175"/>
                <a:gd name="T18" fmla="*/ 106 w 187"/>
                <a:gd name="T19" fmla="*/ 52 h 175"/>
                <a:gd name="T20" fmla="*/ 104 w 187"/>
                <a:gd name="T21" fmla="*/ 51 h 175"/>
                <a:gd name="T22" fmla="*/ 103 w 187"/>
                <a:gd name="T23" fmla="*/ 88 h 175"/>
                <a:gd name="T24" fmla="*/ 103 w 187"/>
                <a:gd name="T25" fmla="*/ 88 h 175"/>
                <a:gd name="T26" fmla="*/ 90 w 187"/>
                <a:gd name="T27" fmla="*/ 122 h 175"/>
                <a:gd name="T28" fmla="*/ 104 w 187"/>
                <a:gd name="T29" fmla="*/ 74 h 175"/>
                <a:gd name="T30" fmla="*/ 104 w 187"/>
                <a:gd name="T31" fmla="*/ 74 h 175"/>
                <a:gd name="T32" fmla="*/ 110 w 187"/>
                <a:gd name="T33" fmla="*/ 92 h 175"/>
                <a:gd name="T34" fmla="*/ 120 w 187"/>
                <a:gd name="T35" fmla="*/ 22 h 175"/>
                <a:gd name="T36" fmla="*/ 103 w 187"/>
                <a:gd name="T37" fmla="*/ 50 h 175"/>
                <a:gd name="T38" fmla="*/ 115 w 187"/>
                <a:gd name="T39" fmla="*/ 15 h 175"/>
                <a:gd name="T40" fmla="*/ 115 w 187"/>
                <a:gd name="T41" fmla="*/ 15 h 175"/>
                <a:gd name="T42" fmla="*/ 85 w 187"/>
                <a:gd name="T43" fmla="*/ 39 h 175"/>
                <a:gd name="T44" fmla="*/ 104 w 187"/>
                <a:gd name="T45" fmla="*/ 32 h 175"/>
                <a:gd name="T46" fmla="*/ 83 w 187"/>
                <a:gd name="T47" fmla="*/ 61 h 175"/>
                <a:gd name="T48" fmla="*/ 87 w 187"/>
                <a:gd name="T49" fmla="*/ 102 h 175"/>
                <a:gd name="T50" fmla="*/ 80 w 187"/>
                <a:gd name="T51" fmla="*/ 101 h 175"/>
                <a:gd name="T52" fmla="*/ 23 w 187"/>
                <a:gd name="T53" fmla="*/ 120 h 175"/>
                <a:gd name="T54" fmla="*/ 23 w 187"/>
                <a:gd name="T55" fmla="*/ 139 h 175"/>
                <a:gd name="T56" fmla="*/ 24 w 187"/>
                <a:gd name="T57" fmla="*/ 161 h 175"/>
                <a:gd name="T58" fmla="*/ 26 w 187"/>
                <a:gd name="T59" fmla="*/ 148 h 175"/>
                <a:gd name="T60" fmla="*/ 60 w 187"/>
                <a:gd name="T61" fmla="*/ 112 h 175"/>
                <a:gd name="T62" fmla="*/ 24 w 187"/>
                <a:gd name="T63" fmla="*/ 161 h 175"/>
                <a:gd name="T64" fmla="*/ 90 w 187"/>
                <a:gd name="T65" fmla="*/ 106 h 175"/>
                <a:gd name="T66" fmla="*/ 47 w 187"/>
                <a:gd name="T67" fmla="*/ 159 h 175"/>
                <a:gd name="T68" fmla="*/ 106 w 187"/>
                <a:gd name="T69" fmla="*/ 113 h 175"/>
                <a:gd name="T70" fmla="*/ 67 w 187"/>
                <a:gd name="T71" fmla="*/ 156 h 175"/>
                <a:gd name="T72" fmla="*/ 110 w 187"/>
                <a:gd name="T73" fmla="*/ 127 h 175"/>
                <a:gd name="T74" fmla="*/ 112 w 187"/>
                <a:gd name="T75" fmla="*/ 112 h 175"/>
                <a:gd name="T76" fmla="*/ 151 w 187"/>
                <a:gd name="T77" fmla="*/ 103 h 175"/>
                <a:gd name="T78" fmla="*/ 137 w 187"/>
                <a:gd name="T79" fmla="*/ 102 h 175"/>
                <a:gd name="T80" fmla="*/ 116 w 187"/>
                <a:gd name="T81" fmla="*/ 123 h 175"/>
                <a:gd name="T82" fmla="*/ 88 w 187"/>
                <a:gd name="T83" fmla="*/ 154 h 175"/>
                <a:gd name="T84" fmla="*/ 112 w 187"/>
                <a:gd name="T85" fmla="*/ 147 h 175"/>
                <a:gd name="T86" fmla="*/ 121 w 187"/>
                <a:gd name="T87" fmla="*/ 149 h 175"/>
                <a:gd name="T88" fmla="*/ 132 w 187"/>
                <a:gd name="T89" fmla="*/ 144 h 175"/>
                <a:gd name="T90" fmla="*/ 163 w 187"/>
                <a:gd name="T91" fmla="*/ 110 h 175"/>
                <a:gd name="T92" fmla="*/ 154 w 187"/>
                <a:gd name="T93" fmla="*/ 135 h 175"/>
                <a:gd name="T94" fmla="*/ 154 w 187"/>
                <a:gd name="T95" fmla="*/ 135 h 175"/>
                <a:gd name="T96" fmla="*/ 173 w 187"/>
                <a:gd name="T97" fmla="*/ 12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7" h="175">
                  <a:moveTo>
                    <a:pt x="129" y="88"/>
                  </a:moveTo>
                  <a:cubicBezTo>
                    <a:pt x="135" y="68"/>
                    <a:pt x="133" y="43"/>
                    <a:pt x="135" y="28"/>
                  </a:cubicBezTo>
                  <a:cubicBezTo>
                    <a:pt x="127" y="21"/>
                    <a:pt x="128" y="8"/>
                    <a:pt x="118" y="6"/>
                  </a:cubicBezTo>
                  <a:cubicBezTo>
                    <a:pt x="100" y="0"/>
                    <a:pt x="82" y="9"/>
                    <a:pt x="76" y="20"/>
                  </a:cubicBezTo>
                  <a:cubicBezTo>
                    <a:pt x="68" y="37"/>
                    <a:pt x="73" y="63"/>
                    <a:pt x="73" y="80"/>
                  </a:cubicBezTo>
                  <a:cubicBezTo>
                    <a:pt x="75" y="85"/>
                    <a:pt x="80" y="86"/>
                    <a:pt x="80" y="92"/>
                  </a:cubicBezTo>
                  <a:cubicBezTo>
                    <a:pt x="62" y="100"/>
                    <a:pt x="23" y="100"/>
                    <a:pt x="15" y="119"/>
                  </a:cubicBezTo>
                  <a:cubicBezTo>
                    <a:pt x="10" y="132"/>
                    <a:pt x="18" y="149"/>
                    <a:pt x="13" y="163"/>
                  </a:cubicBezTo>
                  <a:cubicBezTo>
                    <a:pt x="10" y="163"/>
                    <a:pt x="1" y="162"/>
                    <a:pt x="0" y="168"/>
                  </a:cubicBezTo>
                  <a:cubicBezTo>
                    <a:pt x="0" y="175"/>
                    <a:pt x="8" y="172"/>
                    <a:pt x="15" y="171"/>
                  </a:cubicBezTo>
                  <a:cubicBezTo>
                    <a:pt x="62" y="163"/>
                    <a:pt x="117" y="153"/>
                    <a:pt x="161" y="155"/>
                  </a:cubicBezTo>
                  <a:cubicBezTo>
                    <a:pt x="163" y="152"/>
                    <a:pt x="167" y="150"/>
                    <a:pt x="170" y="148"/>
                  </a:cubicBezTo>
                  <a:cubicBezTo>
                    <a:pt x="174" y="152"/>
                    <a:pt x="170" y="156"/>
                    <a:pt x="172" y="160"/>
                  </a:cubicBezTo>
                  <a:cubicBezTo>
                    <a:pt x="177" y="160"/>
                    <a:pt x="179" y="156"/>
                    <a:pt x="183" y="154"/>
                  </a:cubicBezTo>
                  <a:cubicBezTo>
                    <a:pt x="187" y="134"/>
                    <a:pt x="182" y="120"/>
                    <a:pt x="174" y="105"/>
                  </a:cubicBezTo>
                  <a:cubicBezTo>
                    <a:pt x="163" y="95"/>
                    <a:pt x="143" y="94"/>
                    <a:pt x="129" y="88"/>
                  </a:cubicBezTo>
                  <a:close/>
                  <a:moveTo>
                    <a:pt x="106" y="52"/>
                  </a:moveTo>
                  <a:cubicBezTo>
                    <a:pt x="103" y="60"/>
                    <a:pt x="96" y="72"/>
                    <a:pt x="87" y="77"/>
                  </a:cubicBezTo>
                  <a:cubicBezTo>
                    <a:pt x="89" y="71"/>
                    <a:pt x="92" y="66"/>
                    <a:pt x="98" y="64"/>
                  </a:cubicBezTo>
                  <a:cubicBezTo>
                    <a:pt x="95" y="61"/>
                    <a:pt x="104" y="56"/>
                    <a:pt x="106" y="52"/>
                  </a:cubicBezTo>
                  <a:close/>
                  <a:moveTo>
                    <a:pt x="93" y="62"/>
                  </a:moveTo>
                  <a:cubicBezTo>
                    <a:pt x="92" y="57"/>
                    <a:pt x="99" y="53"/>
                    <a:pt x="104" y="51"/>
                  </a:cubicBezTo>
                  <a:cubicBezTo>
                    <a:pt x="100" y="55"/>
                    <a:pt x="98" y="59"/>
                    <a:pt x="93" y="62"/>
                  </a:cubicBezTo>
                  <a:close/>
                  <a:moveTo>
                    <a:pt x="103" y="88"/>
                  </a:moveTo>
                  <a:cubicBezTo>
                    <a:pt x="101" y="94"/>
                    <a:pt x="98" y="94"/>
                    <a:pt x="91" y="93"/>
                  </a:cubicBezTo>
                  <a:cubicBezTo>
                    <a:pt x="94" y="89"/>
                    <a:pt x="98" y="89"/>
                    <a:pt x="103" y="88"/>
                  </a:cubicBezTo>
                  <a:close/>
                  <a:moveTo>
                    <a:pt x="106" y="107"/>
                  </a:moveTo>
                  <a:cubicBezTo>
                    <a:pt x="101" y="112"/>
                    <a:pt x="97" y="118"/>
                    <a:pt x="90" y="122"/>
                  </a:cubicBezTo>
                  <a:cubicBezTo>
                    <a:pt x="95" y="116"/>
                    <a:pt x="96" y="108"/>
                    <a:pt x="106" y="107"/>
                  </a:cubicBezTo>
                  <a:close/>
                  <a:moveTo>
                    <a:pt x="104" y="74"/>
                  </a:moveTo>
                  <a:cubicBezTo>
                    <a:pt x="106" y="69"/>
                    <a:pt x="110" y="65"/>
                    <a:pt x="114" y="61"/>
                  </a:cubicBezTo>
                  <a:cubicBezTo>
                    <a:pt x="115" y="62"/>
                    <a:pt x="110" y="74"/>
                    <a:pt x="104" y="74"/>
                  </a:cubicBezTo>
                  <a:close/>
                  <a:moveTo>
                    <a:pt x="127" y="63"/>
                  </a:moveTo>
                  <a:cubicBezTo>
                    <a:pt x="125" y="72"/>
                    <a:pt x="123" y="90"/>
                    <a:pt x="110" y="92"/>
                  </a:cubicBezTo>
                  <a:cubicBezTo>
                    <a:pt x="114" y="81"/>
                    <a:pt x="121" y="72"/>
                    <a:pt x="127" y="63"/>
                  </a:cubicBezTo>
                  <a:close/>
                  <a:moveTo>
                    <a:pt x="120" y="22"/>
                  </a:moveTo>
                  <a:cubicBezTo>
                    <a:pt x="128" y="27"/>
                    <a:pt x="121" y="31"/>
                    <a:pt x="116" y="37"/>
                  </a:cubicBezTo>
                  <a:cubicBezTo>
                    <a:pt x="111" y="42"/>
                    <a:pt x="107" y="50"/>
                    <a:pt x="103" y="50"/>
                  </a:cubicBezTo>
                  <a:cubicBezTo>
                    <a:pt x="108" y="40"/>
                    <a:pt x="114" y="31"/>
                    <a:pt x="120" y="22"/>
                  </a:cubicBezTo>
                  <a:close/>
                  <a:moveTo>
                    <a:pt x="115" y="15"/>
                  </a:moveTo>
                  <a:cubicBezTo>
                    <a:pt x="112" y="17"/>
                    <a:pt x="111" y="21"/>
                    <a:pt x="107" y="22"/>
                  </a:cubicBezTo>
                  <a:cubicBezTo>
                    <a:pt x="107" y="18"/>
                    <a:pt x="111" y="12"/>
                    <a:pt x="115" y="15"/>
                  </a:cubicBezTo>
                  <a:close/>
                  <a:moveTo>
                    <a:pt x="99" y="14"/>
                  </a:moveTo>
                  <a:cubicBezTo>
                    <a:pt x="96" y="20"/>
                    <a:pt x="91" y="32"/>
                    <a:pt x="85" y="39"/>
                  </a:cubicBezTo>
                  <a:cubicBezTo>
                    <a:pt x="81" y="30"/>
                    <a:pt x="93" y="19"/>
                    <a:pt x="99" y="14"/>
                  </a:cubicBezTo>
                  <a:close/>
                  <a:moveTo>
                    <a:pt x="104" y="32"/>
                  </a:moveTo>
                  <a:cubicBezTo>
                    <a:pt x="102" y="28"/>
                    <a:pt x="103" y="27"/>
                    <a:pt x="108" y="27"/>
                  </a:cubicBezTo>
                  <a:cubicBezTo>
                    <a:pt x="100" y="39"/>
                    <a:pt x="95" y="53"/>
                    <a:pt x="83" y="61"/>
                  </a:cubicBezTo>
                  <a:cubicBezTo>
                    <a:pt x="87" y="48"/>
                    <a:pt x="95" y="40"/>
                    <a:pt x="104" y="32"/>
                  </a:cubicBezTo>
                  <a:close/>
                  <a:moveTo>
                    <a:pt x="87" y="102"/>
                  </a:moveTo>
                  <a:cubicBezTo>
                    <a:pt x="79" y="113"/>
                    <a:pt x="67" y="120"/>
                    <a:pt x="59" y="132"/>
                  </a:cubicBezTo>
                  <a:cubicBezTo>
                    <a:pt x="62" y="121"/>
                    <a:pt x="73" y="110"/>
                    <a:pt x="80" y="101"/>
                  </a:cubicBezTo>
                  <a:cubicBezTo>
                    <a:pt x="83" y="101"/>
                    <a:pt x="86" y="100"/>
                    <a:pt x="87" y="102"/>
                  </a:cubicBezTo>
                  <a:close/>
                  <a:moveTo>
                    <a:pt x="23" y="120"/>
                  </a:moveTo>
                  <a:cubicBezTo>
                    <a:pt x="29" y="117"/>
                    <a:pt x="33" y="111"/>
                    <a:pt x="42" y="111"/>
                  </a:cubicBezTo>
                  <a:cubicBezTo>
                    <a:pt x="35" y="120"/>
                    <a:pt x="31" y="131"/>
                    <a:pt x="23" y="139"/>
                  </a:cubicBezTo>
                  <a:cubicBezTo>
                    <a:pt x="20" y="134"/>
                    <a:pt x="23" y="126"/>
                    <a:pt x="23" y="120"/>
                  </a:cubicBezTo>
                  <a:close/>
                  <a:moveTo>
                    <a:pt x="24" y="161"/>
                  </a:moveTo>
                  <a:cubicBezTo>
                    <a:pt x="30" y="145"/>
                    <a:pt x="47" y="134"/>
                    <a:pt x="56" y="118"/>
                  </a:cubicBezTo>
                  <a:cubicBezTo>
                    <a:pt x="44" y="127"/>
                    <a:pt x="38" y="140"/>
                    <a:pt x="26" y="148"/>
                  </a:cubicBezTo>
                  <a:cubicBezTo>
                    <a:pt x="36" y="129"/>
                    <a:pt x="44" y="108"/>
                    <a:pt x="67" y="103"/>
                  </a:cubicBezTo>
                  <a:cubicBezTo>
                    <a:pt x="68" y="105"/>
                    <a:pt x="64" y="111"/>
                    <a:pt x="60" y="112"/>
                  </a:cubicBezTo>
                  <a:cubicBezTo>
                    <a:pt x="54" y="132"/>
                    <a:pt x="40" y="143"/>
                    <a:pt x="32" y="161"/>
                  </a:cubicBezTo>
                  <a:cubicBezTo>
                    <a:pt x="29" y="161"/>
                    <a:pt x="26" y="161"/>
                    <a:pt x="24" y="161"/>
                  </a:cubicBezTo>
                  <a:close/>
                  <a:moveTo>
                    <a:pt x="47" y="159"/>
                  </a:moveTo>
                  <a:cubicBezTo>
                    <a:pt x="55" y="136"/>
                    <a:pt x="70" y="118"/>
                    <a:pt x="90" y="106"/>
                  </a:cubicBezTo>
                  <a:cubicBezTo>
                    <a:pt x="85" y="123"/>
                    <a:pt x="71" y="134"/>
                    <a:pt x="60" y="147"/>
                  </a:cubicBezTo>
                  <a:cubicBezTo>
                    <a:pt x="56" y="152"/>
                    <a:pt x="54" y="160"/>
                    <a:pt x="47" y="159"/>
                  </a:cubicBezTo>
                  <a:close/>
                  <a:moveTo>
                    <a:pt x="67" y="156"/>
                  </a:moveTo>
                  <a:cubicBezTo>
                    <a:pt x="80" y="142"/>
                    <a:pt x="89" y="124"/>
                    <a:pt x="106" y="113"/>
                  </a:cubicBezTo>
                  <a:cubicBezTo>
                    <a:pt x="98" y="128"/>
                    <a:pt x="81" y="139"/>
                    <a:pt x="78" y="156"/>
                  </a:cubicBezTo>
                  <a:cubicBezTo>
                    <a:pt x="75" y="156"/>
                    <a:pt x="71" y="156"/>
                    <a:pt x="67" y="156"/>
                  </a:cubicBezTo>
                  <a:close/>
                  <a:moveTo>
                    <a:pt x="88" y="154"/>
                  </a:moveTo>
                  <a:cubicBezTo>
                    <a:pt x="95" y="145"/>
                    <a:pt x="102" y="136"/>
                    <a:pt x="110" y="127"/>
                  </a:cubicBezTo>
                  <a:cubicBezTo>
                    <a:pt x="107" y="125"/>
                    <a:pt x="103" y="135"/>
                    <a:pt x="99" y="132"/>
                  </a:cubicBezTo>
                  <a:cubicBezTo>
                    <a:pt x="106" y="126"/>
                    <a:pt x="111" y="118"/>
                    <a:pt x="112" y="112"/>
                  </a:cubicBezTo>
                  <a:cubicBezTo>
                    <a:pt x="118" y="111"/>
                    <a:pt x="122" y="102"/>
                    <a:pt x="123" y="99"/>
                  </a:cubicBezTo>
                  <a:cubicBezTo>
                    <a:pt x="131" y="96"/>
                    <a:pt x="141" y="100"/>
                    <a:pt x="151" y="103"/>
                  </a:cubicBezTo>
                  <a:cubicBezTo>
                    <a:pt x="138" y="114"/>
                    <a:pt x="129" y="129"/>
                    <a:pt x="113" y="137"/>
                  </a:cubicBezTo>
                  <a:cubicBezTo>
                    <a:pt x="122" y="127"/>
                    <a:pt x="135" y="115"/>
                    <a:pt x="137" y="102"/>
                  </a:cubicBezTo>
                  <a:cubicBezTo>
                    <a:pt x="125" y="104"/>
                    <a:pt x="122" y="115"/>
                    <a:pt x="113" y="121"/>
                  </a:cubicBezTo>
                  <a:cubicBezTo>
                    <a:pt x="113" y="124"/>
                    <a:pt x="115" y="121"/>
                    <a:pt x="116" y="123"/>
                  </a:cubicBezTo>
                  <a:cubicBezTo>
                    <a:pt x="111" y="134"/>
                    <a:pt x="101" y="140"/>
                    <a:pt x="98" y="153"/>
                  </a:cubicBezTo>
                  <a:cubicBezTo>
                    <a:pt x="94" y="153"/>
                    <a:pt x="93" y="155"/>
                    <a:pt x="88" y="154"/>
                  </a:cubicBezTo>
                  <a:close/>
                  <a:moveTo>
                    <a:pt x="113" y="151"/>
                  </a:moveTo>
                  <a:cubicBezTo>
                    <a:pt x="113" y="149"/>
                    <a:pt x="112" y="149"/>
                    <a:pt x="112" y="147"/>
                  </a:cubicBezTo>
                  <a:cubicBezTo>
                    <a:pt x="119" y="139"/>
                    <a:pt x="127" y="130"/>
                    <a:pt x="135" y="122"/>
                  </a:cubicBezTo>
                  <a:cubicBezTo>
                    <a:pt x="134" y="131"/>
                    <a:pt x="122" y="137"/>
                    <a:pt x="121" y="149"/>
                  </a:cubicBezTo>
                  <a:cubicBezTo>
                    <a:pt x="118" y="149"/>
                    <a:pt x="116" y="152"/>
                    <a:pt x="113" y="151"/>
                  </a:cubicBezTo>
                  <a:close/>
                  <a:moveTo>
                    <a:pt x="132" y="144"/>
                  </a:moveTo>
                  <a:cubicBezTo>
                    <a:pt x="134" y="130"/>
                    <a:pt x="150" y="121"/>
                    <a:pt x="156" y="108"/>
                  </a:cubicBezTo>
                  <a:cubicBezTo>
                    <a:pt x="160" y="107"/>
                    <a:pt x="162" y="108"/>
                    <a:pt x="163" y="110"/>
                  </a:cubicBezTo>
                  <a:cubicBezTo>
                    <a:pt x="156" y="124"/>
                    <a:pt x="143" y="133"/>
                    <a:pt x="132" y="144"/>
                  </a:cubicBezTo>
                  <a:close/>
                  <a:moveTo>
                    <a:pt x="154" y="135"/>
                  </a:moveTo>
                  <a:cubicBezTo>
                    <a:pt x="158" y="129"/>
                    <a:pt x="167" y="112"/>
                    <a:pt x="173" y="121"/>
                  </a:cubicBezTo>
                  <a:cubicBezTo>
                    <a:pt x="165" y="124"/>
                    <a:pt x="162" y="132"/>
                    <a:pt x="154" y="135"/>
                  </a:cubicBezTo>
                  <a:close/>
                  <a:moveTo>
                    <a:pt x="164" y="140"/>
                  </a:moveTo>
                  <a:cubicBezTo>
                    <a:pt x="167" y="135"/>
                    <a:pt x="171" y="132"/>
                    <a:pt x="173" y="127"/>
                  </a:cubicBezTo>
                  <a:cubicBezTo>
                    <a:pt x="180" y="133"/>
                    <a:pt x="169" y="139"/>
                    <a:pt x="164" y="14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17"/>
            <p:cNvSpPr>
              <a:spLocks noEditPoints="1"/>
            </p:cNvSpPr>
            <p:nvPr/>
          </p:nvSpPr>
          <p:spPr bwMode="auto">
            <a:xfrm>
              <a:off x="5891568" y="4591570"/>
              <a:ext cx="510627" cy="472466"/>
            </a:xfrm>
            <a:custGeom>
              <a:avLst/>
              <a:gdLst>
                <a:gd name="T0" fmla="*/ 197 w 207"/>
                <a:gd name="T1" fmla="*/ 137 h 192"/>
                <a:gd name="T2" fmla="*/ 156 w 207"/>
                <a:gd name="T3" fmla="*/ 98 h 192"/>
                <a:gd name="T4" fmla="*/ 124 w 207"/>
                <a:gd name="T5" fmla="*/ 21 h 192"/>
                <a:gd name="T6" fmla="*/ 107 w 207"/>
                <a:gd name="T7" fmla="*/ 4 h 192"/>
                <a:gd name="T8" fmla="*/ 66 w 207"/>
                <a:gd name="T9" fmla="*/ 25 h 192"/>
                <a:gd name="T10" fmla="*/ 69 w 207"/>
                <a:gd name="T11" fmla="*/ 90 h 192"/>
                <a:gd name="T12" fmla="*/ 29 w 207"/>
                <a:gd name="T13" fmla="*/ 118 h 192"/>
                <a:gd name="T14" fmla="*/ 0 w 207"/>
                <a:gd name="T15" fmla="*/ 182 h 192"/>
                <a:gd name="T16" fmla="*/ 35 w 207"/>
                <a:gd name="T17" fmla="*/ 185 h 192"/>
                <a:gd name="T18" fmla="*/ 159 w 207"/>
                <a:gd name="T19" fmla="*/ 175 h 192"/>
                <a:gd name="T20" fmla="*/ 179 w 207"/>
                <a:gd name="T21" fmla="*/ 176 h 192"/>
                <a:gd name="T22" fmla="*/ 202 w 207"/>
                <a:gd name="T23" fmla="*/ 163 h 192"/>
                <a:gd name="T24" fmla="*/ 205 w 207"/>
                <a:gd name="T25" fmla="*/ 139 h 192"/>
                <a:gd name="T26" fmla="*/ 134 w 207"/>
                <a:gd name="T27" fmla="*/ 138 h 192"/>
                <a:gd name="T28" fmla="*/ 139 w 207"/>
                <a:gd name="T29" fmla="*/ 110 h 192"/>
                <a:gd name="T30" fmla="*/ 133 w 207"/>
                <a:gd name="T31" fmla="*/ 109 h 192"/>
                <a:gd name="T32" fmla="*/ 131 w 207"/>
                <a:gd name="T33" fmla="*/ 128 h 192"/>
                <a:gd name="T34" fmla="*/ 131 w 207"/>
                <a:gd name="T35" fmla="*/ 128 h 192"/>
                <a:gd name="T36" fmla="*/ 84 w 207"/>
                <a:gd name="T37" fmla="*/ 151 h 192"/>
                <a:gd name="T38" fmla="*/ 123 w 207"/>
                <a:gd name="T39" fmla="*/ 110 h 192"/>
                <a:gd name="T40" fmla="*/ 99 w 207"/>
                <a:gd name="T41" fmla="*/ 83 h 192"/>
                <a:gd name="T42" fmla="*/ 125 w 207"/>
                <a:gd name="T43" fmla="*/ 45 h 192"/>
                <a:gd name="T44" fmla="*/ 115 w 207"/>
                <a:gd name="T45" fmla="*/ 43 h 192"/>
                <a:gd name="T46" fmla="*/ 84 w 207"/>
                <a:gd name="T47" fmla="*/ 77 h 192"/>
                <a:gd name="T48" fmla="*/ 93 w 207"/>
                <a:gd name="T49" fmla="*/ 61 h 192"/>
                <a:gd name="T50" fmla="*/ 118 w 207"/>
                <a:gd name="T51" fmla="*/ 27 h 192"/>
                <a:gd name="T52" fmla="*/ 99 w 207"/>
                <a:gd name="T53" fmla="*/ 84 h 192"/>
                <a:gd name="T54" fmla="*/ 95 w 207"/>
                <a:gd name="T55" fmla="*/ 84 h 192"/>
                <a:gd name="T56" fmla="*/ 97 w 207"/>
                <a:gd name="T57" fmla="*/ 11 h 192"/>
                <a:gd name="T58" fmla="*/ 97 w 207"/>
                <a:gd name="T59" fmla="*/ 11 h 192"/>
                <a:gd name="T60" fmla="*/ 92 w 207"/>
                <a:gd name="T61" fmla="*/ 45 h 192"/>
                <a:gd name="T62" fmla="*/ 108 w 207"/>
                <a:gd name="T63" fmla="*/ 14 h 192"/>
                <a:gd name="T64" fmla="*/ 75 w 207"/>
                <a:gd name="T65" fmla="*/ 71 h 192"/>
                <a:gd name="T66" fmla="*/ 24 w 207"/>
                <a:gd name="T67" fmla="*/ 153 h 192"/>
                <a:gd name="T68" fmla="*/ 31 w 207"/>
                <a:gd name="T69" fmla="*/ 175 h 192"/>
                <a:gd name="T70" fmla="*/ 25 w 207"/>
                <a:gd name="T71" fmla="*/ 162 h 192"/>
                <a:gd name="T72" fmla="*/ 82 w 207"/>
                <a:gd name="T73" fmla="*/ 111 h 192"/>
                <a:gd name="T74" fmla="*/ 48 w 207"/>
                <a:gd name="T75" fmla="*/ 175 h 192"/>
                <a:gd name="T76" fmla="*/ 47 w 207"/>
                <a:gd name="T77" fmla="*/ 168 h 192"/>
                <a:gd name="T78" fmla="*/ 91 w 207"/>
                <a:gd name="T79" fmla="*/ 109 h 192"/>
                <a:gd name="T80" fmla="*/ 57 w 207"/>
                <a:gd name="T81" fmla="*/ 174 h 192"/>
                <a:gd name="T82" fmla="*/ 70 w 207"/>
                <a:gd name="T83" fmla="*/ 173 h 192"/>
                <a:gd name="T84" fmla="*/ 112 w 207"/>
                <a:gd name="T85" fmla="*/ 122 h 192"/>
                <a:gd name="T86" fmla="*/ 76 w 207"/>
                <a:gd name="T87" fmla="*/ 173 h 192"/>
                <a:gd name="T88" fmla="*/ 95 w 207"/>
                <a:gd name="T89" fmla="*/ 169 h 192"/>
                <a:gd name="T90" fmla="*/ 106 w 207"/>
                <a:gd name="T91" fmla="*/ 168 h 192"/>
                <a:gd name="T92" fmla="*/ 117 w 207"/>
                <a:gd name="T93" fmla="*/ 168 h 192"/>
                <a:gd name="T94" fmla="*/ 162 w 207"/>
                <a:gd name="T95" fmla="*/ 121 h 192"/>
                <a:gd name="T96" fmla="*/ 117 w 207"/>
                <a:gd name="T97" fmla="*/ 168 h 192"/>
                <a:gd name="T98" fmla="*/ 164 w 207"/>
                <a:gd name="T99" fmla="*/ 114 h 192"/>
                <a:gd name="T100" fmla="*/ 140 w 207"/>
                <a:gd name="T101" fmla="*/ 161 h 192"/>
                <a:gd name="T102" fmla="*/ 145 w 207"/>
                <a:gd name="T103" fmla="*/ 165 h 192"/>
                <a:gd name="T104" fmla="*/ 145 w 207"/>
                <a:gd name="T105" fmla="*/ 165 h 192"/>
                <a:gd name="T106" fmla="*/ 173 w 207"/>
                <a:gd name="T107" fmla="*/ 163 h 192"/>
                <a:gd name="T108" fmla="*/ 170 w 207"/>
                <a:gd name="T109" fmla="*/ 160 h 192"/>
                <a:gd name="T110" fmla="*/ 188 w 207"/>
                <a:gd name="T111" fmla="*/ 137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07" h="192">
                  <a:moveTo>
                    <a:pt x="205" y="139"/>
                  </a:moveTo>
                  <a:cubicBezTo>
                    <a:pt x="203" y="136"/>
                    <a:pt x="200" y="140"/>
                    <a:pt x="197" y="137"/>
                  </a:cubicBezTo>
                  <a:cubicBezTo>
                    <a:pt x="193" y="120"/>
                    <a:pt x="183" y="103"/>
                    <a:pt x="160" y="106"/>
                  </a:cubicBezTo>
                  <a:cubicBezTo>
                    <a:pt x="158" y="104"/>
                    <a:pt x="157" y="101"/>
                    <a:pt x="156" y="98"/>
                  </a:cubicBezTo>
                  <a:cubicBezTo>
                    <a:pt x="142" y="107"/>
                    <a:pt x="122" y="100"/>
                    <a:pt x="103" y="101"/>
                  </a:cubicBezTo>
                  <a:cubicBezTo>
                    <a:pt x="121" y="86"/>
                    <a:pt x="142" y="47"/>
                    <a:pt x="124" y="21"/>
                  </a:cubicBezTo>
                  <a:cubicBezTo>
                    <a:pt x="125" y="20"/>
                    <a:pt x="125" y="16"/>
                    <a:pt x="124" y="15"/>
                  </a:cubicBezTo>
                  <a:cubicBezTo>
                    <a:pt x="117" y="12"/>
                    <a:pt x="114" y="5"/>
                    <a:pt x="107" y="4"/>
                  </a:cubicBezTo>
                  <a:cubicBezTo>
                    <a:pt x="90" y="0"/>
                    <a:pt x="79" y="13"/>
                    <a:pt x="73" y="27"/>
                  </a:cubicBezTo>
                  <a:cubicBezTo>
                    <a:pt x="71" y="26"/>
                    <a:pt x="70" y="24"/>
                    <a:pt x="66" y="25"/>
                  </a:cubicBezTo>
                  <a:cubicBezTo>
                    <a:pt x="57" y="38"/>
                    <a:pt x="61" y="57"/>
                    <a:pt x="62" y="72"/>
                  </a:cubicBezTo>
                  <a:cubicBezTo>
                    <a:pt x="66" y="78"/>
                    <a:pt x="71" y="81"/>
                    <a:pt x="69" y="90"/>
                  </a:cubicBezTo>
                  <a:cubicBezTo>
                    <a:pt x="75" y="92"/>
                    <a:pt x="82" y="94"/>
                    <a:pt x="81" y="103"/>
                  </a:cubicBezTo>
                  <a:cubicBezTo>
                    <a:pt x="61" y="106"/>
                    <a:pt x="41" y="109"/>
                    <a:pt x="29" y="118"/>
                  </a:cubicBezTo>
                  <a:cubicBezTo>
                    <a:pt x="11" y="131"/>
                    <a:pt x="19" y="154"/>
                    <a:pt x="9" y="178"/>
                  </a:cubicBezTo>
                  <a:cubicBezTo>
                    <a:pt x="5" y="178"/>
                    <a:pt x="1" y="178"/>
                    <a:pt x="0" y="182"/>
                  </a:cubicBezTo>
                  <a:cubicBezTo>
                    <a:pt x="2" y="192"/>
                    <a:pt x="21" y="186"/>
                    <a:pt x="26" y="183"/>
                  </a:cubicBezTo>
                  <a:cubicBezTo>
                    <a:pt x="29" y="185"/>
                    <a:pt x="33" y="181"/>
                    <a:pt x="35" y="185"/>
                  </a:cubicBezTo>
                  <a:cubicBezTo>
                    <a:pt x="75" y="178"/>
                    <a:pt x="119" y="174"/>
                    <a:pt x="155" y="172"/>
                  </a:cubicBezTo>
                  <a:cubicBezTo>
                    <a:pt x="158" y="171"/>
                    <a:pt x="156" y="176"/>
                    <a:pt x="159" y="175"/>
                  </a:cubicBezTo>
                  <a:cubicBezTo>
                    <a:pt x="163" y="172"/>
                    <a:pt x="167" y="170"/>
                    <a:pt x="175" y="171"/>
                  </a:cubicBezTo>
                  <a:cubicBezTo>
                    <a:pt x="173" y="175"/>
                    <a:pt x="179" y="173"/>
                    <a:pt x="179" y="176"/>
                  </a:cubicBezTo>
                  <a:cubicBezTo>
                    <a:pt x="175" y="178"/>
                    <a:pt x="173" y="184"/>
                    <a:pt x="178" y="187"/>
                  </a:cubicBezTo>
                  <a:cubicBezTo>
                    <a:pt x="183" y="176"/>
                    <a:pt x="188" y="165"/>
                    <a:pt x="202" y="163"/>
                  </a:cubicBezTo>
                  <a:cubicBezTo>
                    <a:pt x="202" y="157"/>
                    <a:pt x="201" y="157"/>
                    <a:pt x="200" y="150"/>
                  </a:cubicBezTo>
                  <a:cubicBezTo>
                    <a:pt x="201" y="146"/>
                    <a:pt x="207" y="144"/>
                    <a:pt x="205" y="139"/>
                  </a:cubicBezTo>
                  <a:close/>
                  <a:moveTo>
                    <a:pt x="162" y="114"/>
                  </a:moveTo>
                  <a:cubicBezTo>
                    <a:pt x="152" y="121"/>
                    <a:pt x="143" y="130"/>
                    <a:pt x="134" y="138"/>
                  </a:cubicBezTo>
                  <a:cubicBezTo>
                    <a:pt x="139" y="130"/>
                    <a:pt x="146" y="108"/>
                    <a:pt x="162" y="114"/>
                  </a:cubicBezTo>
                  <a:close/>
                  <a:moveTo>
                    <a:pt x="139" y="110"/>
                  </a:moveTo>
                  <a:cubicBezTo>
                    <a:pt x="129" y="125"/>
                    <a:pt x="119" y="138"/>
                    <a:pt x="106" y="149"/>
                  </a:cubicBezTo>
                  <a:cubicBezTo>
                    <a:pt x="116" y="137"/>
                    <a:pt x="124" y="123"/>
                    <a:pt x="133" y="109"/>
                  </a:cubicBezTo>
                  <a:cubicBezTo>
                    <a:pt x="136" y="108"/>
                    <a:pt x="136" y="111"/>
                    <a:pt x="139" y="110"/>
                  </a:cubicBezTo>
                  <a:close/>
                  <a:moveTo>
                    <a:pt x="131" y="128"/>
                  </a:moveTo>
                  <a:cubicBezTo>
                    <a:pt x="127" y="132"/>
                    <a:pt x="126" y="138"/>
                    <a:pt x="121" y="139"/>
                  </a:cubicBezTo>
                  <a:cubicBezTo>
                    <a:pt x="123" y="135"/>
                    <a:pt x="126" y="130"/>
                    <a:pt x="131" y="128"/>
                  </a:cubicBezTo>
                  <a:close/>
                  <a:moveTo>
                    <a:pt x="123" y="110"/>
                  </a:moveTo>
                  <a:cubicBezTo>
                    <a:pt x="110" y="123"/>
                    <a:pt x="97" y="137"/>
                    <a:pt x="84" y="151"/>
                  </a:cubicBezTo>
                  <a:cubicBezTo>
                    <a:pt x="80" y="150"/>
                    <a:pt x="92" y="144"/>
                    <a:pt x="88" y="141"/>
                  </a:cubicBezTo>
                  <a:cubicBezTo>
                    <a:pt x="101" y="132"/>
                    <a:pt x="106" y="108"/>
                    <a:pt x="123" y="110"/>
                  </a:cubicBezTo>
                  <a:close/>
                  <a:moveTo>
                    <a:pt x="125" y="45"/>
                  </a:moveTo>
                  <a:cubicBezTo>
                    <a:pt x="119" y="61"/>
                    <a:pt x="114" y="76"/>
                    <a:pt x="99" y="83"/>
                  </a:cubicBezTo>
                  <a:cubicBezTo>
                    <a:pt x="102" y="66"/>
                    <a:pt x="115" y="58"/>
                    <a:pt x="122" y="44"/>
                  </a:cubicBezTo>
                  <a:cubicBezTo>
                    <a:pt x="124" y="44"/>
                    <a:pt x="124" y="45"/>
                    <a:pt x="125" y="45"/>
                  </a:cubicBezTo>
                  <a:close/>
                  <a:moveTo>
                    <a:pt x="121" y="29"/>
                  </a:moveTo>
                  <a:cubicBezTo>
                    <a:pt x="123" y="36"/>
                    <a:pt x="117" y="39"/>
                    <a:pt x="115" y="43"/>
                  </a:cubicBezTo>
                  <a:cubicBezTo>
                    <a:pt x="107" y="57"/>
                    <a:pt x="98" y="75"/>
                    <a:pt x="87" y="86"/>
                  </a:cubicBezTo>
                  <a:cubicBezTo>
                    <a:pt x="82" y="85"/>
                    <a:pt x="85" y="82"/>
                    <a:pt x="84" y="77"/>
                  </a:cubicBezTo>
                  <a:cubicBezTo>
                    <a:pt x="92" y="75"/>
                    <a:pt x="94" y="68"/>
                    <a:pt x="97" y="61"/>
                  </a:cubicBezTo>
                  <a:cubicBezTo>
                    <a:pt x="94" y="60"/>
                    <a:pt x="93" y="64"/>
                    <a:pt x="93" y="61"/>
                  </a:cubicBezTo>
                  <a:cubicBezTo>
                    <a:pt x="93" y="58"/>
                    <a:pt x="99" y="59"/>
                    <a:pt x="101" y="56"/>
                  </a:cubicBezTo>
                  <a:cubicBezTo>
                    <a:pt x="103" y="46"/>
                    <a:pt x="113" y="38"/>
                    <a:pt x="118" y="27"/>
                  </a:cubicBezTo>
                  <a:cubicBezTo>
                    <a:pt x="119" y="27"/>
                    <a:pt x="119" y="29"/>
                    <a:pt x="121" y="29"/>
                  </a:cubicBezTo>
                  <a:close/>
                  <a:moveTo>
                    <a:pt x="99" y="84"/>
                  </a:moveTo>
                  <a:cubicBezTo>
                    <a:pt x="97" y="85"/>
                    <a:pt x="98" y="88"/>
                    <a:pt x="95" y="88"/>
                  </a:cubicBezTo>
                  <a:cubicBezTo>
                    <a:pt x="93" y="86"/>
                    <a:pt x="95" y="86"/>
                    <a:pt x="95" y="84"/>
                  </a:cubicBezTo>
                  <a:cubicBezTo>
                    <a:pt x="96" y="84"/>
                    <a:pt x="97" y="84"/>
                    <a:pt x="99" y="84"/>
                  </a:cubicBezTo>
                  <a:close/>
                  <a:moveTo>
                    <a:pt x="97" y="11"/>
                  </a:moveTo>
                  <a:cubicBezTo>
                    <a:pt x="99" y="24"/>
                    <a:pt x="84" y="36"/>
                    <a:pt x="74" y="46"/>
                  </a:cubicBezTo>
                  <a:cubicBezTo>
                    <a:pt x="78" y="34"/>
                    <a:pt x="83" y="16"/>
                    <a:pt x="97" y="11"/>
                  </a:cubicBezTo>
                  <a:close/>
                  <a:moveTo>
                    <a:pt x="75" y="71"/>
                  </a:moveTo>
                  <a:cubicBezTo>
                    <a:pt x="75" y="59"/>
                    <a:pt x="88" y="54"/>
                    <a:pt x="92" y="45"/>
                  </a:cubicBezTo>
                  <a:cubicBezTo>
                    <a:pt x="84" y="45"/>
                    <a:pt x="81" y="63"/>
                    <a:pt x="70" y="59"/>
                  </a:cubicBezTo>
                  <a:cubicBezTo>
                    <a:pt x="85" y="47"/>
                    <a:pt x="95" y="29"/>
                    <a:pt x="108" y="14"/>
                  </a:cubicBezTo>
                  <a:cubicBezTo>
                    <a:pt x="111" y="14"/>
                    <a:pt x="113" y="16"/>
                    <a:pt x="115" y="18"/>
                  </a:cubicBezTo>
                  <a:cubicBezTo>
                    <a:pt x="108" y="38"/>
                    <a:pt x="90" y="56"/>
                    <a:pt x="75" y="71"/>
                  </a:cubicBezTo>
                  <a:close/>
                  <a:moveTo>
                    <a:pt x="51" y="115"/>
                  </a:moveTo>
                  <a:cubicBezTo>
                    <a:pt x="47" y="129"/>
                    <a:pt x="34" y="142"/>
                    <a:pt x="24" y="153"/>
                  </a:cubicBezTo>
                  <a:cubicBezTo>
                    <a:pt x="16" y="131"/>
                    <a:pt x="37" y="122"/>
                    <a:pt x="51" y="115"/>
                  </a:cubicBezTo>
                  <a:close/>
                  <a:moveTo>
                    <a:pt x="31" y="175"/>
                  </a:moveTo>
                  <a:cubicBezTo>
                    <a:pt x="28" y="175"/>
                    <a:pt x="27" y="172"/>
                    <a:pt x="25" y="172"/>
                  </a:cubicBezTo>
                  <a:cubicBezTo>
                    <a:pt x="25" y="167"/>
                    <a:pt x="29" y="165"/>
                    <a:pt x="25" y="162"/>
                  </a:cubicBezTo>
                  <a:cubicBezTo>
                    <a:pt x="35" y="141"/>
                    <a:pt x="55" y="132"/>
                    <a:pt x="65" y="112"/>
                  </a:cubicBezTo>
                  <a:cubicBezTo>
                    <a:pt x="72" y="113"/>
                    <a:pt x="78" y="109"/>
                    <a:pt x="82" y="111"/>
                  </a:cubicBezTo>
                  <a:cubicBezTo>
                    <a:pt x="68" y="135"/>
                    <a:pt x="48" y="154"/>
                    <a:pt x="31" y="175"/>
                  </a:cubicBezTo>
                  <a:close/>
                  <a:moveTo>
                    <a:pt x="48" y="175"/>
                  </a:moveTo>
                  <a:cubicBezTo>
                    <a:pt x="49" y="169"/>
                    <a:pt x="53" y="166"/>
                    <a:pt x="56" y="162"/>
                  </a:cubicBezTo>
                  <a:cubicBezTo>
                    <a:pt x="52" y="159"/>
                    <a:pt x="50" y="166"/>
                    <a:pt x="47" y="168"/>
                  </a:cubicBezTo>
                  <a:cubicBezTo>
                    <a:pt x="52" y="151"/>
                    <a:pt x="70" y="142"/>
                    <a:pt x="79" y="124"/>
                  </a:cubicBezTo>
                  <a:cubicBezTo>
                    <a:pt x="87" y="123"/>
                    <a:pt x="91" y="115"/>
                    <a:pt x="91" y="109"/>
                  </a:cubicBezTo>
                  <a:cubicBezTo>
                    <a:pt x="97" y="109"/>
                    <a:pt x="101" y="105"/>
                    <a:pt x="106" y="109"/>
                  </a:cubicBezTo>
                  <a:cubicBezTo>
                    <a:pt x="92" y="133"/>
                    <a:pt x="72" y="151"/>
                    <a:pt x="57" y="174"/>
                  </a:cubicBezTo>
                  <a:cubicBezTo>
                    <a:pt x="54" y="174"/>
                    <a:pt x="52" y="175"/>
                    <a:pt x="48" y="175"/>
                  </a:cubicBezTo>
                  <a:close/>
                  <a:moveTo>
                    <a:pt x="70" y="173"/>
                  </a:moveTo>
                  <a:cubicBezTo>
                    <a:pt x="80" y="168"/>
                    <a:pt x="78" y="152"/>
                    <a:pt x="92" y="150"/>
                  </a:cubicBezTo>
                  <a:cubicBezTo>
                    <a:pt x="93" y="140"/>
                    <a:pt x="107" y="133"/>
                    <a:pt x="112" y="122"/>
                  </a:cubicBezTo>
                  <a:cubicBezTo>
                    <a:pt x="115" y="123"/>
                    <a:pt x="115" y="120"/>
                    <a:pt x="118" y="121"/>
                  </a:cubicBezTo>
                  <a:cubicBezTo>
                    <a:pt x="107" y="141"/>
                    <a:pt x="91" y="156"/>
                    <a:pt x="76" y="173"/>
                  </a:cubicBezTo>
                  <a:cubicBezTo>
                    <a:pt x="74" y="173"/>
                    <a:pt x="72" y="173"/>
                    <a:pt x="70" y="173"/>
                  </a:cubicBezTo>
                  <a:close/>
                  <a:moveTo>
                    <a:pt x="95" y="169"/>
                  </a:moveTo>
                  <a:cubicBezTo>
                    <a:pt x="103" y="160"/>
                    <a:pt x="110" y="149"/>
                    <a:pt x="120" y="140"/>
                  </a:cubicBezTo>
                  <a:cubicBezTo>
                    <a:pt x="123" y="148"/>
                    <a:pt x="105" y="158"/>
                    <a:pt x="106" y="168"/>
                  </a:cubicBezTo>
                  <a:cubicBezTo>
                    <a:pt x="102" y="168"/>
                    <a:pt x="99" y="169"/>
                    <a:pt x="95" y="169"/>
                  </a:cubicBezTo>
                  <a:close/>
                  <a:moveTo>
                    <a:pt x="117" y="168"/>
                  </a:moveTo>
                  <a:cubicBezTo>
                    <a:pt x="128" y="148"/>
                    <a:pt x="142" y="131"/>
                    <a:pt x="160" y="119"/>
                  </a:cubicBezTo>
                  <a:cubicBezTo>
                    <a:pt x="162" y="119"/>
                    <a:pt x="162" y="120"/>
                    <a:pt x="162" y="121"/>
                  </a:cubicBezTo>
                  <a:cubicBezTo>
                    <a:pt x="151" y="136"/>
                    <a:pt x="139" y="149"/>
                    <a:pt x="129" y="166"/>
                  </a:cubicBezTo>
                  <a:cubicBezTo>
                    <a:pt x="125" y="166"/>
                    <a:pt x="122" y="168"/>
                    <a:pt x="117" y="168"/>
                  </a:cubicBezTo>
                  <a:close/>
                  <a:moveTo>
                    <a:pt x="169" y="120"/>
                  </a:moveTo>
                  <a:cubicBezTo>
                    <a:pt x="168" y="117"/>
                    <a:pt x="167" y="115"/>
                    <a:pt x="164" y="114"/>
                  </a:cubicBezTo>
                  <a:cubicBezTo>
                    <a:pt x="171" y="113"/>
                    <a:pt x="179" y="121"/>
                    <a:pt x="183" y="126"/>
                  </a:cubicBezTo>
                  <a:cubicBezTo>
                    <a:pt x="167" y="137"/>
                    <a:pt x="156" y="150"/>
                    <a:pt x="140" y="161"/>
                  </a:cubicBezTo>
                  <a:cubicBezTo>
                    <a:pt x="148" y="145"/>
                    <a:pt x="161" y="134"/>
                    <a:pt x="169" y="120"/>
                  </a:cubicBezTo>
                  <a:close/>
                  <a:moveTo>
                    <a:pt x="145" y="165"/>
                  </a:moveTo>
                  <a:cubicBezTo>
                    <a:pt x="154" y="150"/>
                    <a:pt x="168" y="140"/>
                    <a:pt x="183" y="131"/>
                  </a:cubicBezTo>
                  <a:cubicBezTo>
                    <a:pt x="170" y="142"/>
                    <a:pt x="165" y="168"/>
                    <a:pt x="145" y="165"/>
                  </a:cubicBezTo>
                  <a:close/>
                  <a:moveTo>
                    <a:pt x="185" y="162"/>
                  </a:moveTo>
                  <a:cubicBezTo>
                    <a:pt x="179" y="161"/>
                    <a:pt x="177" y="163"/>
                    <a:pt x="173" y="163"/>
                  </a:cubicBezTo>
                  <a:cubicBezTo>
                    <a:pt x="172" y="158"/>
                    <a:pt x="177" y="159"/>
                    <a:pt x="178" y="155"/>
                  </a:cubicBezTo>
                  <a:cubicBezTo>
                    <a:pt x="173" y="155"/>
                    <a:pt x="172" y="157"/>
                    <a:pt x="170" y="160"/>
                  </a:cubicBezTo>
                  <a:cubicBezTo>
                    <a:pt x="169" y="154"/>
                    <a:pt x="178" y="152"/>
                    <a:pt x="178" y="144"/>
                  </a:cubicBezTo>
                  <a:cubicBezTo>
                    <a:pt x="184" y="145"/>
                    <a:pt x="182" y="137"/>
                    <a:pt x="188" y="137"/>
                  </a:cubicBezTo>
                  <a:cubicBezTo>
                    <a:pt x="194" y="145"/>
                    <a:pt x="192" y="154"/>
                    <a:pt x="185" y="162"/>
                  </a:cubicBezTo>
                  <a:close/>
                </a:path>
              </a:pathLst>
            </a:custGeom>
            <a:solidFill>
              <a:srgbClr val="BBD6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18"/>
            <p:cNvSpPr>
              <a:spLocks noEditPoints="1"/>
            </p:cNvSpPr>
            <p:nvPr/>
          </p:nvSpPr>
          <p:spPr bwMode="auto">
            <a:xfrm>
              <a:off x="5980609" y="2725330"/>
              <a:ext cx="172632" cy="263491"/>
            </a:xfrm>
            <a:custGeom>
              <a:avLst/>
              <a:gdLst>
                <a:gd name="T0" fmla="*/ 33 w 70"/>
                <a:gd name="T1" fmla="*/ 6 h 107"/>
                <a:gd name="T2" fmla="*/ 10 w 70"/>
                <a:gd name="T3" fmla="*/ 21 h 107"/>
                <a:gd name="T4" fmla="*/ 7 w 70"/>
                <a:gd name="T5" fmla="*/ 84 h 107"/>
                <a:gd name="T6" fmla="*/ 40 w 70"/>
                <a:gd name="T7" fmla="*/ 107 h 107"/>
                <a:gd name="T8" fmla="*/ 70 w 70"/>
                <a:gd name="T9" fmla="*/ 60 h 107"/>
                <a:gd name="T10" fmla="*/ 33 w 70"/>
                <a:gd name="T11" fmla="*/ 6 h 107"/>
                <a:gd name="T12" fmla="*/ 28 w 70"/>
                <a:gd name="T13" fmla="*/ 17 h 107"/>
                <a:gd name="T14" fmla="*/ 20 w 70"/>
                <a:gd name="T15" fmla="*/ 28 h 107"/>
                <a:gd name="T16" fmla="*/ 28 w 70"/>
                <a:gd name="T17" fmla="*/ 17 h 107"/>
                <a:gd name="T18" fmla="*/ 19 w 70"/>
                <a:gd name="T19" fmla="*/ 60 h 107"/>
                <a:gd name="T20" fmla="*/ 29 w 70"/>
                <a:gd name="T21" fmla="*/ 40 h 107"/>
                <a:gd name="T22" fmla="*/ 19 w 70"/>
                <a:gd name="T23" fmla="*/ 60 h 107"/>
                <a:gd name="T24" fmla="*/ 29 w 70"/>
                <a:gd name="T25" fmla="*/ 32 h 107"/>
                <a:gd name="T26" fmla="*/ 28 w 70"/>
                <a:gd name="T27" fmla="*/ 28 h 107"/>
                <a:gd name="T28" fmla="*/ 34 w 70"/>
                <a:gd name="T29" fmla="*/ 21 h 107"/>
                <a:gd name="T30" fmla="*/ 38 w 70"/>
                <a:gd name="T31" fmla="*/ 22 h 107"/>
                <a:gd name="T32" fmla="*/ 29 w 70"/>
                <a:gd name="T33" fmla="*/ 32 h 107"/>
                <a:gd name="T34" fmla="*/ 51 w 70"/>
                <a:gd name="T35" fmla="*/ 83 h 107"/>
                <a:gd name="T36" fmla="*/ 54 w 70"/>
                <a:gd name="T37" fmla="*/ 72 h 107"/>
                <a:gd name="T38" fmla="*/ 51 w 70"/>
                <a:gd name="T39" fmla="*/ 83 h 107"/>
                <a:gd name="T40" fmla="*/ 38 w 70"/>
                <a:gd name="T41" fmla="*/ 61 h 107"/>
                <a:gd name="T42" fmla="*/ 56 w 70"/>
                <a:gd name="T43" fmla="*/ 31 h 107"/>
                <a:gd name="T44" fmla="*/ 38 w 70"/>
                <a:gd name="T45" fmla="*/ 61 h 107"/>
                <a:gd name="T46" fmla="*/ 39 w 70"/>
                <a:gd name="T47" fmla="*/ 40 h 107"/>
                <a:gd name="T48" fmla="*/ 48 w 70"/>
                <a:gd name="T49" fmla="*/ 24 h 107"/>
                <a:gd name="T50" fmla="*/ 44 w 70"/>
                <a:gd name="T51" fmla="*/ 22 h 107"/>
                <a:gd name="T52" fmla="*/ 43 w 70"/>
                <a:gd name="T53" fmla="*/ 15 h 107"/>
                <a:gd name="T54" fmla="*/ 56 w 70"/>
                <a:gd name="T55" fmla="*/ 29 h 107"/>
                <a:gd name="T56" fmla="*/ 39 w 70"/>
                <a:gd name="T57" fmla="*/ 4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 h="107">
                  <a:moveTo>
                    <a:pt x="33" y="6"/>
                  </a:moveTo>
                  <a:cubicBezTo>
                    <a:pt x="26" y="7"/>
                    <a:pt x="15" y="13"/>
                    <a:pt x="10" y="21"/>
                  </a:cubicBezTo>
                  <a:cubicBezTo>
                    <a:pt x="0" y="36"/>
                    <a:pt x="0" y="71"/>
                    <a:pt x="7" y="84"/>
                  </a:cubicBezTo>
                  <a:cubicBezTo>
                    <a:pt x="10" y="91"/>
                    <a:pt x="32" y="107"/>
                    <a:pt x="40" y="107"/>
                  </a:cubicBezTo>
                  <a:cubicBezTo>
                    <a:pt x="53" y="106"/>
                    <a:pt x="70" y="81"/>
                    <a:pt x="70" y="60"/>
                  </a:cubicBezTo>
                  <a:cubicBezTo>
                    <a:pt x="69" y="35"/>
                    <a:pt x="61" y="0"/>
                    <a:pt x="33" y="6"/>
                  </a:cubicBezTo>
                  <a:close/>
                  <a:moveTo>
                    <a:pt x="28" y="17"/>
                  </a:moveTo>
                  <a:cubicBezTo>
                    <a:pt x="25" y="20"/>
                    <a:pt x="26" y="27"/>
                    <a:pt x="20" y="28"/>
                  </a:cubicBezTo>
                  <a:cubicBezTo>
                    <a:pt x="21" y="22"/>
                    <a:pt x="23" y="18"/>
                    <a:pt x="28" y="17"/>
                  </a:cubicBezTo>
                  <a:close/>
                  <a:moveTo>
                    <a:pt x="19" y="60"/>
                  </a:moveTo>
                  <a:cubicBezTo>
                    <a:pt x="17" y="51"/>
                    <a:pt x="25" y="46"/>
                    <a:pt x="29" y="40"/>
                  </a:cubicBezTo>
                  <a:cubicBezTo>
                    <a:pt x="32" y="45"/>
                    <a:pt x="25" y="58"/>
                    <a:pt x="19" y="60"/>
                  </a:cubicBezTo>
                  <a:close/>
                  <a:moveTo>
                    <a:pt x="29" y="32"/>
                  </a:moveTo>
                  <a:cubicBezTo>
                    <a:pt x="26" y="32"/>
                    <a:pt x="31" y="27"/>
                    <a:pt x="28" y="28"/>
                  </a:cubicBezTo>
                  <a:cubicBezTo>
                    <a:pt x="31" y="26"/>
                    <a:pt x="32" y="25"/>
                    <a:pt x="34" y="21"/>
                  </a:cubicBezTo>
                  <a:cubicBezTo>
                    <a:pt x="36" y="21"/>
                    <a:pt x="36" y="22"/>
                    <a:pt x="38" y="22"/>
                  </a:cubicBezTo>
                  <a:cubicBezTo>
                    <a:pt x="38" y="27"/>
                    <a:pt x="32" y="28"/>
                    <a:pt x="29" y="32"/>
                  </a:cubicBezTo>
                  <a:close/>
                  <a:moveTo>
                    <a:pt x="51" y="83"/>
                  </a:moveTo>
                  <a:cubicBezTo>
                    <a:pt x="49" y="80"/>
                    <a:pt x="53" y="76"/>
                    <a:pt x="54" y="72"/>
                  </a:cubicBezTo>
                  <a:cubicBezTo>
                    <a:pt x="57" y="73"/>
                    <a:pt x="55" y="84"/>
                    <a:pt x="51" y="83"/>
                  </a:cubicBezTo>
                  <a:close/>
                  <a:moveTo>
                    <a:pt x="38" y="61"/>
                  </a:moveTo>
                  <a:cubicBezTo>
                    <a:pt x="39" y="51"/>
                    <a:pt x="53" y="43"/>
                    <a:pt x="56" y="31"/>
                  </a:cubicBezTo>
                  <a:cubicBezTo>
                    <a:pt x="62" y="42"/>
                    <a:pt x="43" y="52"/>
                    <a:pt x="38" y="61"/>
                  </a:cubicBezTo>
                  <a:close/>
                  <a:moveTo>
                    <a:pt x="39" y="40"/>
                  </a:moveTo>
                  <a:cubicBezTo>
                    <a:pt x="43" y="35"/>
                    <a:pt x="44" y="28"/>
                    <a:pt x="48" y="24"/>
                  </a:cubicBezTo>
                  <a:cubicBezTo>
                    <a:pt x="48" y="22"/>
                    <a:pt x="47" y="22"/>
                    <a:pt x="44" y="22"/>
                  </a:cubicBezTo>
                  <a:cubicBezTo>
                    <a:pt x="45" y="18"/>
                    <a:pt x="44" y="17"/>
                    <a:pt x="43" y="15"/>
                  </a:cubicBezTo>
                  <a:cubicBezTo>
                    <a:pt x="51" y="16"/>
                    <a:pt x="53" y="22"/>
                    <a:pt x="56" y="29"/>
                  </a:cubicBezTo>
                  <a:cubicBezTo>
                    <a:pt x="46" y="25"/>
                    <a:pt x="47" y="38"/>
                    <a:pt x="39" y="40"/>
                  </a:cubicBezTo>
                  <a:close/>
                </a:path>
              </a:pathLst>
            </a:custGeom>
            <a:solidFill>
              <a:srgbClr val="BBD6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19"/>
            <p:cNvSpPr>
              <a:spLocks noEditPoints="1"/>
            </p:cNvSpPr>
            <p:nvPr/>
          </p:nvSpPr>
          <p:spPr bwMode="auto">
            <a:xfrm>
              <a:off x="5824332" y="2988820"/>
              <a:ext cx="501541" cy="194438"/>
            </a:xfrm>
            <a:custGeom>
              <a:avLst/>
              <a:gdLst>
                <a:gd name="T0" fmla="*/ 142 w 203"/>
                <a:gd name="T1" fmla="*/ 6 h 79"/>
                <a:gd name="T2" fmla="*/ 91 w 203"/>
                <a:gd name="T3" fmla="*/ 5 h 79"/>
                <a:gd name="T4" fmla="*/ 0 w 203"/>
                <a:gd name="T5" fmla="*/ 53 h 79"/>
                <a:gd name="T6" fmla="*/ 10 w 203"/>
                <a:gd name="T7" fmla="*/ 77 h 79"/>
                <a:gd name="T8" fmla="*/ 63 w 203"/>
                <a:gd name="T9" fmla="*/ 71 h 79"/>
                <a:gd name="T10" fmla="*/ 153 w 203"/>
                <a:gd name="T11" fmla="*/ 64 h 79"/>
                <a:gd name="T12" fmla="*/ 189 w 203"/>
                <a:gd name="T13" fmla="*/ 67 h 79"/>
                <a:gd name="T14" fmla="*/ 203 w 203"/>
                <a:gd name="T15" fmla="*/ 39 h 79"/>
                <a:gd name="T16" fmla="*/ 157 w 203"/>
                <a:gd name="T17" fmla="*/ 14 h 79"/>
                <a:gd name="T18" fmla="*/ 149 w 203"/>
                <a:gd name="T19" fmla="*/ 34 h 79"/>
                <a:gd name="T20" fmla="*/ 150 w 203"/>
                <a:gd name="T21" fmla="*/ 12 h 79"/>
                <a:gd name="T22" fmla="*/ 150 w 203"/>
                <a:gd name="T23" fmla="*/ 12 h 79"/>
                <a:gd name="T24" fmla="*/ 128 w 203"/>
                <a:gd name="T25" fmla="*/ 11 h 79"/>
                <a:gd name="T26" fmla="*/ 122 w 203"/>
                <a:gd name="T27" fmla="*/ 10 h 79"/>
                <a:gd name="T28" fmla="*/ 83 w 203"/>
                <a:gd name="T29" fmla="*/ 39 h 79"/>
                <a:gd name="T30" fmla="*/ 111 w 203"/>
                <a:gd name="T31" fmla="*/ 10 h 79"/>
                <a:gd name="T32" fmla="*/ 10 w 203"/>
                <a:gd name="T33" fmla="*/ 52 h 79"/>
                <a:gd name="T34" fmla="*/ 14 w 203"/>
                <a:gd name="T35" fmla="*/ 68 h 79"/>
                <a:gd name="T36" fmla="*/ 14 w 203"/>
                <a:gd name="T37" fmla="*/ 68 h 79"/>
                <a:gd name="T38" fmla="*/ 52 w 203"/>
                <a:gd name="T39" fmla="*/ 41 h 79"/>
                <a:gd name="T40" fmla="*/ 55 w 203"/>
                <a:gd name="T41" fmla="*/ 64 h 79"/>
                <a:gd name="T42" fmla="*/ 55 w 203"/>
                <a:gd name="T43" fmla="*/ 49 h 79"/>
                <a:gd name="T44" fmla="*/ 74 w 203"/>
                <a:gd name="T45" fmla="*/ 14 h 79"/>
                <a:gd name="T46" fmla="*/ 52 w 203"/>
                <a:gd name="T47" fmla="*/ 22 h 79"/>
                <a:gd name="T48" fmla="*/ 23 w 203"/>
                <a:gd name="T49" fmla="*/ 40 h 79"/>
                <a:gd name="T50" fmla="*/ 93 w 203"/>
                <a:gd name="T51" fmla="*/ 11 h 79"/>
                <a:gd name="T52" fmla="*/ 83 w 203"/>
                <a:gd name="T53" fmla="*/ 27 h 79"/>
                <a:gd name="T54" fmla="*/ 55 w 203"/>
                <a:gd name="T55" fmla="*/ 64 h 79"/>
                <a:gd name="T56" fmla="*/ 82 w 203"/>
                <a:gd name="T57" fmla="*/ 47 h 79"/>
                <a:gd name="T58" fmla="*/ 106 w 203"/>
                <a:gd name="T59" fmla="*/ 23 h 79"/>
                <a:gd name="T60" fmla="*/ 77 w 203"/>
                <a:gd name="T61" fmla="*/ 61 h 79"/>
                <a:gd name="T62" fmla="*/ 97 w 203"/>
                <a:gd name="T63" fmla="*/ 58 h 79"/>
                <a:gd name="T64" fmla="*/ 118 w 203"/>
                <a:gd name="T65" fmla="*/ 29 h 79"/>
                <a:gd name="T66" fmla="*/ 125 w 203"/>
                <a:gd name="T67" fmla="*/ 21 h 79"/>
                <a:gd name="T68" fmla="*/ 104 w 203"/>
                <a:gd name="T69" fmla="*/ 58 h 79"/>
                <a:gd name="T70" fmla="*/ 144 w 203"/>
                <a:gd name="T71" fmla="*/ 22 h 79"/>
                <a:gd name="T72" fmla="*/ 119 w 203"/>
                <a:gd name="T73" fmla="*/ 56 h 79"/>
                <a:gd name="T74" fmla="*/ 167 w 203"/>
                <a:gd name="T75" fmla="*/ 20 h 79"/>
                <a:gd name="T76" fmla="*/ 142 w 203"/>
                <a:gd name="T77" fmla="*/ 55 h 79"/>
                <a:gd name="T78" fmla="*/ 174 w 203"/>
                <a:gd name="T79" fmla="*/ 37 h 79"/>
                <a:gd name="T80" fmla="*/ 167 w 203"/>
                <a:gd name="T81" fmla="*/ 38 h 79"/>
                <a:gd name="T82" fmla="*/ 176 w 203"/>
                <a:gd name="T83" fmla="*/ 21 h 79"/>
                <a:gd name="T84" fmla="*/ 167 w 203"/>
                <a:gd name="T85" fmla="*/ 38 h 79"/>
                <a:gd name="T86" fmla="*/ 179 w 203"/>
                <a:gd name="T87" fmla="*/ 47 h 79"/>
                <a:gd name="T88" fmla="*/ 185 w 203"/>
                <a:gd name="T89" fmla="*/ 5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3" h="79">
                  <a:moveTo>
                    <a:pt x="176" y="8"/>
                  </a:moveTo>
                  <a:cubicBezTo>
                    <a:pt x="167" y="4"/>
                    <a:pt x="153" y="7"/>
                    <a:pt x="142" y="6"/>
                  </a:cubicBezTo>
                  <a:cubicBezTo>
                    <a:pt x="126" y="5"/>
                    <a:pt x="110" y="0"/>
                    <a:pt x="99" y="2"/>
                  </a:cubicBezTo>
                  <a:cubicBezTo>
                    <a:pt x="97" y="2"/>
                    <a:pt x="94" y="5"/>
                    <a:pt x="91" y="5"/>
                  </a:cubicBezTo>
                  <a:cubicBezTo>
                    <a:pt x="85" y="5"/>
                    <a:pt x="79" y="3"/>
                    <a:pt x="73" y="4"/>
                  </a:cubicBezTo>
                  <a:cubicBezTo>
                    <a:pt x="35" y="8"/>
                    <a:pt x="4" y="19"/>
                    <a:pt x="0" y="53"/>
                  </a:cubicBezTo>
                  <a:cubicBezTo>
                    <a:pt x="3" y="60"/>
                    <a:pt x="5" y="63"/>
                    <a:pt x="4" y="71"/>
                  </a:cubicBezTo>
                  <a:cubicBezTo>
                    <a:pt x="7" y="72"/>
                    <a:pt x="10" y="73"/>
                    <a:pt x="10" y="77"/>
                  </a:cubicBezTo>
                  <a:cubicBezTo>
                    <a:pt x="23" y="79"/>
                    <a:pt x="36" y="74"/>
                    <a:pt x="45" y="72"/>
                  </a:cubicBezTo>
                  <a:cubicBezTo>
                    <a:pt x="51" y="70"/>
                    <a:pt x="57" y="71"/>
                    <a:pt x="63" y="71"/>
                  </a:cubicBezTo>
                  <a:cubicBezTo>
                    <a:pt x="81" y="68"/>
                    <a:pt x="107" y="59"/>
                    <a:pt x="129" y="66"/>
                  </a:cubicBezTo>
                  <a:cubicBezTo>
                    <a:pt x="135" y="62"/>
                    <a:pt x="145" y="60"/>
                    <a:pt x="153" y="64"/>
                  </a:cubicBezTo>
                  <a:cubicBezTo>
                    <a:pt x="159" y="56"/>
                    <a:pt x="172" y="61"/>
                    <a:pt x="179" y="59"/>
                  </a:cubicBezTo>
                  <a:cubicBezTo>
                    <a:pt x="184" y="62"/>
                    <a:pt x="184" y="64"/>
                    <a:pt x="189" y="67"/>
                  </a:cubicBezTo>
                  <a:cubicBezTo>
                    <a:pt x="193" y="64"/>
                    <a:pt x="192" y="54"/>
                    <a:pt x="198" y="56"/>
                  </a:cubicBezTo>
                  <a:cubicBezTo>
                    <a:pt x="194" y="49"/>
                    <a:pt x="202" y="46"/>
                    <a:pt x="203" y="39"/>
                  </a:cubicBezTo>
                  <a:cubicBezTo>
                    <a:pt x="194" y="31"/>
                    <a:pt x="190" y="14"/>
                    <a:pt x="176" y="8"/>
                  </a:cubicBezTo>
                  <a:close/>
                  <a:moveTo>
                    <a:pt x="157" y="14"/>
                  </a:moveTo>
                  <a:cubicBezTo>
                    <a:pt x="162" y="13"/>
                    <a:pt x="165" y="13"/>
                    <a:pt x="169" y="15"/>
                  </a:cubicBezTo>
                  <a:cubicBezTo>
                    <a:pt x="163" y="21"/>
                    <a:pt x="157" y="29"/>
                    <a:pt x="149" y="34"/>
                  </a:cubicBezTo>
                  <a:cubicBezTo>
                    <a:pt x="152" y="28"/>
                    <a:pt x="158" y="21"/>
                    <a:pt x="157" y="14"/>
                  </a:cubicBezTo>
                  <a:close/>
                  <a:moveTo>
                    <a:pt x="150" y="12"/>
                  </a:moveTo>
                  <a:cubicBezTo>
                    <a:pt x="145" y="17"/>
                    <a:pt x="142" y="23"/>
                    <a:pt x="135" y="25"/>
                  </a:cubicBezTo>
                  <a:cubicBezTo>
                    <a:pt x="138" y="18"/>
                    <a:pt x="139" y="10"/>
                    <a:pt x="150" y="12"/>
                  </a:cubicBezTo>
                  <a:close/>
                  <a:moveTo>
                    <a:pt x="122" y="10"/>
                  </a:moveTo>
                  <a:cubicBezTo>
                    <a:pt x="123" y="10"/>
                    <a:pt x="128" y="12"/>
                    <a:pt x="128" y="11"/>
                  </a:cubicBezTo>
                  <a:cubicBezTo>
                    <a:pt x="127" y="15"/>
                    <a:pt x="119" y="20"/>
                    <a:pt x="114" y="24"/>
                  </a:cubicBezTo>
                  <a:cubicBezTo>
                    <a:pt x="116" y="18"/>
                    <a:pt x="121" y="16"/>
                    <a:pt x="122" y="10"/>
                  </a:cubicBezTo>
                  <a:close/>
                  <a:moveTo>
                    <a:pt x="111" y="10"/>
                  </a:moveTo>
                  <a:cubicBezTo>
                    <a:pt x="103" y="20"/>
                    <a:pt x="94" y="31"/>
                    <a:pt x="83" y="39"/>
                  </a:cubicBezTo>
                  <a:cubicBezTo>
                    <a:pt x="88" y="29"/>
                    <a:pt x="99" y="25"/>
                    <a:pt x="99" y="11"/>
                  </a:cubicBezTo>
                  <a:cubicBezTo>
                    <a:pt x="104" y="9"/>
                    <a:pt x="107" y="9"/>
                    <a:pt x="111" y="10"/>
                  </a:cubicBezTo>
                  <a:close/>
                  <a:moveTo>
                    <a:pt x="26" y="25"/>
                  </a:moveTo>
                  <a:cubicBezTo>
                    <a:pt x="21" y="35"/>
                    <a:pt x="15" y="43"/>
                    <a:pt x="10" y="52"/>
                  </a:cubicBezTo>
                  <a:cubicBezTo>
                    <a:pt x="8" y="39"/>
                    <a:pt x="17" y="29"/>
                    <a:pt x="26" y="25"/>
                  </a:cubicBezTo>
                  <a:close/>
                  <a:moveTo>
                    <a:pt x="14" y="68"/>
                  </a:moveTo>
                  <a:cubicBezTo>
                    <a:pt x="22" y="55"/>
                    <a:pt x="29" y="43"/>
                    <a:pt x="39" y="33"/>
                  </a:cubicBezTo>
                  <a:cubicBezTo>
                    <a:pt x="33" y="43"/>
                    <a:pt x="27" y="61"/>
                    <a:pt x="14" y="68"/>
                  </a:cubicBezTo>
                  <a:close/>
                  <a:moveTo>
                    <a:pt x="32" y="67"/>
                  </a:moveTo>
                  <a:cubicBezTo>
                    <a:pt x="35" y="55"/>
                    <a:pt x="45" y="50"/>
                    <a:pt x="52" y="41"/>
                  </a:cubicBezTo>
                  <a:cubicBezTo>
                    <a:pt x="49" y="49"/>
                    <a:pt x="45" y="66"/>
                    <a:pt x="32" y="67"/>
                  </a:cubicBezTo>
                  <a:close/>
                  <a:moveTo>
                    <a:pt x="55" y="64"/>
                  </a:moveTo>
                  <a:cubicBezTo>
                    <a:pt x="58" y="52"/>
                    <a:pt x="71" y="41"/>
                    <a:pt x="77" y="29"/>
                  </a:cubicBezTo>
                  <a:cubicBezTo>
                    <a:pt x="68" y="34"/>
                    <a:pt x="63" y="47"/>
                    <a:pt x="55" y="49"/>
                  </a:cubicBezTo>
                  <a:cubicBezTo>
                    <a:pt x="63" y="39"/>
                    <a:pt x="73" y="30"/>
                    <a:pt x="77" y="16"/>
                  </a:cubicBezTo>
                  <a:cubicBezTo>
                    <a:pt x="76" y="15"/>
                    <a:pt x="74" y="15"/>
                    <a:pt x="74" y="14"/>
                  </a:cubicBezTo>
                  <a:cubicBezTo>
                    <a:pt x="62" y="21"/>
                    <a:pt x="53" y="32"/>
                    <a:pt x="45" y="42"/>
                  </a:cubicBezTo>
                  <a:cubicBezTo>
                    <a:pt x="41" y="37"/>
                    <a:pt x="52" y="30"/>
                    <a:pt x="52" y="22"/>
                  </a:cubicBezTo>
                  <a:cubicBezTo>
                    <a:pt x="51" y="20"/>
                    <a:pt x="49" y="19"/>
                    <a:pt x="48" y="18"/>
                  </a:cubicBezTo>
                  <a:cubicBezTo>
                    <a:pt x="38" y="24"/>
                    <a:pt x="34" y="36"/>
                    <a:pt x="23" y="40"/>
                  </a:cubicBezTo>
                  <a:cubicBezTo>
                    <a:pt x="28" y="33"/>
                    <a:pt x="35" y="29"/>
                    <a:pt x="37" y="19"/>
                  </a:cubicBezTo>
                  <a:cubicBezTo>
                    <a:pt x="53" y="14"/>
                    <a:pt x="73" y="11"/>
                    <a:pt x="93" y="11"/>
                  </a:cubicBezTo>
                  <a:cubicBezTo>
                    <a:pt x="88" y="17"/>
                    <a:pt x="82" y="22"/>
                    <a:pt x="77" y="28"/>
                  </a:cubicBezTo>
                  <a:cubicBezTo>
                    <a:pt x="79" y="31"/>
                    <a:pt x="80" y="26"/>
                    <a:pt x="83" y="27"/>
                  </a:cubicBezTo>
                  <a:cubicBezTo>
                    <a:pt x="81" y="33"/>
                    <a:pt x="77" y="37"/>
                    <a:pt x="73" y="40"/>
                  </a:cubicBezTo>
                  <a:cubicBezTo>
                    <a:pt x="67" y="49"/>
                    <a:pt x="65" y="60"/>
                    <a:pt x="55" y="64"/>
                  </a:cubicBezTo>
                  <a:close/>
                  <a:moveTo>
                    <a:pt x="77" y="61"/>
                  </a:moveTo>
                  <a:cubicBezTo>
                    <a:pt x="75" y="57"/>
                    <a:pt x="80" y="50"/>
                    <a:pt x="82" y="47"/>
                  </a:cubicBezTo>
                  <a:cubicBezTo>
                    <a:pt x="88" y="38"/>
                    <a:pt x="97" y="29"/>
                    <a:pt x="104" y="21"/>
                  </a:cubicBezTo>
                  <a:cubicBezTo>
                    <a:pt x="106" y="21"/>
                    <a:pt x="106" y="22"/>
                    <a:pt x="106" y="23"/>
                  </a:cubicBezTo>
                  <a:cubicBezTo>
                    <a:pt x="99" y="36"/>
                    <a:pt x="90" y="47"/>
                    <a:pt x="82" y="60"/>
                  </a:cubicBezTo>
                  <a:cubicBezTo>
                    <a:pt x="81" y="60"/>
                    <a:pt x="77" y="58"/>
                    <a:pt x="77" y="61"/>
                  </a:cubicBezTo>
                  <a:close/>
                  <a:moveTo>
                    <a:pt x="104" y="58"/>
                  </a:moveTo>
                  <a:cubicBezTo>
                    <a:pt x="103" y="56"/>
                    <a:pt x="101" y="58"/>
                    <a:pt x="97" y="58"/>
                  </a:cubicBezTo>
                  <a:cubicBezTo>
                    <a:pt x="98" y="47"/>
                    <a:pt x="109" y="42"/>
                    <a:pt x="109" y="34"/>
                  </a:cubicBezTo>
                  <a:cubicBezTo>
                    <a:pt x="112" y="32"/>
                    <a:pt x="115" y="31"/>
                    <a:pt x="118" y="29"/>
                  </a:cubicBezTo>
                  <a:cubicBezTo>
                    <a:pt x="115" y="26"/>
                    <a:pt x="122" y="26"/>
                    <a:pt x="121" y="20"/>
                  </a:cubicBezTo>
                  <a:cubicBezTo>
                    <a:pt x="123" y="20"/>
                    <a:pt x="123" y="21"/>
                    <a:pt x="125" y="21"/>
                  </a:cubicBezTo>
                  <a:cubicBezTo>
                    <a:pt x="125" y="19"/>
                    <a:pt x="126" y="13"/>
                    <a:pt x="132" y="15"/>
                  </a:cubicBezTo>
                  <a:cubicBezTo>
                    <a:pt x="126" y="33"/>
                    <a:pt x="113" y="42"/>
                    <a:pt x="104" y="58"/>
                  </a:cubicBezTo>
                  <a:close/>
                  <a:moveTo>
                    <a:pt x="119" y="56"/>
                  </a:moveTo>
                  <a:cubicBezTo>
                    <a:pt x="124" y="42"/>
                    <a:pt x="137" y="35"/>
                    <a:pt x="144" y="22"/>
                  </a:cubicBezTo>
                  <a:cubicBezTo>
                    <a:pt x="145" y="23"/>
                    <a:pt x="146" y="23"/>
                    <a:pt x="147" y="23"/>
                  </a:cubicBezTo>
                  <a:cubicBezTo>
                    <a:pt x="137" y="34"/>
                    <a:pt x="138" y="56"/>
                    <a:pt x="119" y="56"/>
                  </a:cubicBezTo>
                  <a:close/>
                  <a:moveTo>
                    <a:pt x="142" y="55"/>
                  </a:moveTo>
                  <a:cubicBezTo>
                    <a:pt x="144" y="41"/>
                    <a:pt x="161" y="33"/>
                    <a:pt x="167" y="20"/>
                  </a:cubicBezTo>
                  <a:cubicBezTo>
                    <a:pt x="168" y="20"/>
                    <a:pt x="168" y="20"/>
                    <a:pt x="169" y="20"/>
                  </a:cubicBezTo>
                  <a:cubicBezTo>
                    <a:pt x="161" y="29"/>
                    <a:pt x="160" y="53"/>
                    <a:pt x="142" y="55"/>
                  </a:cubicBezTo>
                  <a:close/>
                  <a:moveTo>
                    <a:pt x="166" y="52"/>
                  </a:moveTo>
                  <a:cubicBezTo>
                    <a:pt x="164" y="46"/>
                    <a:pt x="173" y="43"/>
                    <a:pt x="174" y="37"/>
                  </a:cubicBezTo>
                  <a:cubicBezTo>
                    <a:pt x="179" y="42"/>
                    <a:pt x="167" y="47"/>
                    <a:pt x="166" y="52"/>
                  </a:cubicBezTo>
                  <a:close/>
                  <a:moveTo>
                    <a:pt x="167" y="38"/>
                  </a:moveTo>
                  <a:cubicBezTo>
                    <a:pt x="167" y="37"/>
                    <a:pt x="167" y="36"/>
                    <a:pt x="166" y="36"/>
                  </a:cubicBezTo>
                  <a:cubicBezTo>
                    <a:pt x="172" y="33"/>
                    <a:pt x="174" y="27"/>
                    <a:pt x="176" y="21"/>
                  </a:cubicBezTo>
                  <a:cubicBezTo>
                    <a:pt x="179" y="21"/>
                    <a:pt x="180" y="21"/>
                    <a:pt x="181" y="22"/>
                  </a:cubicBezTo>
                  <a:cubicBezTo>
                    <a:pt x="181" y="32"/>
                    <a:pt x="172" y="33"/>
                    <a:pt x="167" y="38"/>
                  </a:cubicBezTo>
                  <a:close/>
                  <a:moveTo>
                    <a:pt x="185" y="50"/>
                  </a:moveTo>
                  <a:cubicBezTo>
                    <a:pt x="185" y="47"/>
                    <a:pt x="183" y="45"/>
                    <a:pt x="179" y="47"/>
                  </a:cubicBezTo>
                  <a:cubicBezTo>
                    <a:pt x="182" y="43"/>
                    <a:pt x="183" y="37"/>
                    <a:pt x="189" y="36"/>
                  </a:cubicBezTo>
                  <a:cubicBezTo>
                    <a:pt x="192" y="42"/>
                    <a:pt x="192" y="49"/>
                    <a:pt x="185" y="50"/>
                  </a:cubicBezTo>
                  <a:close/>
                </a:path>
              </a:pathLst>
            </a:custGeom>
            <a:solidFill>
              <a:srgbClr val="BBD6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20"/>
            <p:cNvSpPr>
              <a:spLocks noEditPoints="1"/>
            </p:cNvSpPr>
            <p:nvPr/>
          </p:nvSpPr>
          <p:spPr bwMode="auto">
            <a:xfrm>
              <a:off x="6885563" y="3301374"/>
              <a:ext cx="179901" cy="278029"/>
            </a:xfrm>
            <a:custGeom>
              <a:avLst/>
              <a:gdLst>
                <a:gd name="T0" fmla="*/ 69 w 73"/>
                <a:gd name="T1" fmla="*/ 27 h 113"/>
                <a:gd name="T2" fmla="*/ 57 w 73"/>
                <a:gd name="T3" fmla="*/ 6 h 113"/>
                <a:gd name="T4" fmla="*/ 34 w 73"/>
                <a:gd name="T5" fmla="*/ 2 h 113"/>
                <a:gd name="T6" fmla="*/ 0 w 73"/>
                <a:gd name="T7" fmla="*/ 49 h 113"/>
                <a:gd name="T8" fmla="*/ 18 w 73"/>
                <a:gd name="T9" fmla="*/ 106 h 113"/>
                <a:gd name="T10" fmla="*/ 45 w 73"/>
                <a:gd name="T11" fmla="*/ 113 h 113"/>
                <a:gd name="T12" fmla="*/ 73 w 73"/>
                <a:gd name="T13" fmla="*/ 78 h 113"/>
                <a:gd name="T14" fmla="*/ 73 w 73"/>
                <a:gd name="T15" fmla="*/ 55 h 113"/>
                <a:gd name="T16" fmla="*/ 69 w 73"/>
                <a:gd name="T17" fmla="*/ 27 h 113"/>
                <a:gd name="T18" fmla="*/ 57 w 73"/>
                <a:gd name="T19" fmla="*/ 17 h 113"/>
                <a:gd name="T20" fmla="*/ 22 w 73"/>
                <a:gd name="T21" fmla="*/ 48 h 113"/>
                <a:gd name="T22" fmla="*/ 32 w 73"/>
                <a:gd name="T23" fmla="*/ 29 h 113"/>
                <a:gd name="T24" fmla="*/ 57 w 73"/>
                <a:gd name="T25" fmla="*/ 17 h 113"/>
                <a:gd name="T26" fmla="*/ 37 w 73"/>
                <a:gd name="T27" fmla="*/ 9 h 113"/>
                <a:gd name="T28" fmla="*/ 39 w 73"/>
                <a:gd name="T29" fmla="*/ 11 h 113"/>
                <a:gd name="T30" fmla="*/ 10 w 73"/>
                <a:gd name="T31" fmla="*/ 52 h 113"/>
                <a:gd name="T32" fmla="*/ 37 w 73"/>
                <a:gd name="T33" fmla="*/ 9 h 113"/>
                <a:gd name="T34" fmla="*/ 13 w 73"/>
                <a:gd name="T35" fmla="*/ 76 h 113"/>
                <a:gd name="T36" fmla="*/ 12 w 73"/>
                <a:gd name="T37" fmla="*/ 66 h 113"/>
                <a:gd name="T38" fmla="*/ 42 w 73"/>
                <a:gd name="T39" fmla="*/ 40 h 113"/>
                <a:gd name="T40" fmla="*/ 13 w 73"/>
                <a:gd name="T41" fmla="*/ 76 h 113"/>
                <a:gd name="T42" fmla="*/ 19 w 73"/>
                <a:gd name="T43" fmla="*/ 91 h 113"/>
                <a:gd name="T44" fmla="*/ 57 w 73"/>
                <a:gd name="T45" fmla="*/ 48 h 113"/>
                <a:gd name="T46" fmla="*/ 46 w 73"/>
                <a:gd name="T47" fmla="*/ 61 h 113"/>
                <a:gd name="T48" fmla="*/ 28 w 73"/>
                <a:gd name="T49" fmla="*/ 84 h 113"/>
                <a:gd name="T50" fmla="*/ 19 w 73"/>
                <a:gd name="T51" fmla="*/ 91 h 113"/>
                <a:gd name="T52" fmla="*/ 49 w 73"/>
                <a:gd name="T53" fmla="*/ 79 h 113"/>
                <a:gd name="T54" fmla="*/ 32 w 73"/>
                <a:gd name="T55" fmla="*/ 102 h 113"/>
                <a:gd name="T56" fmla="*/ 53 w 73"/>
                <a:gd name="T57" fmla="*/ 71 h 113"/>
                <a:gd name="T58" fmla="*/ 49 w 73"/>
                <a:gd name="T59" fmla="*/ 79 h 113"/>
                <a:gd name="T60" fmla="*/ 56 w 73"/>
                <a:gd name="T61" fmla="*/ 85 h 113"/>
                <a:gd name="T62" fmla="*/ 63 w 73"/>
                <a:gd name="T63" fmla="*/ 77 h 113"/>
                <a:gd name="T64" fmla="*/ 56 w 73"/>
                <a:gd name="T65" fmla="*/ 85 h 113"/>
                <a:gd name="T66" fmla="*/ 57 w 73"/>
                <a:gd name="T67" fmla="*/ 64 h 113"/>
                <a:gd name="T68" fmla="*/ 59 w 73"/>
                <a:gd name="T69" fmla="*/ 67 h 113"/>
                <a:gd name="T70" fmla="*/ 46 w 73"/>
                <a:gd name="T71" fmla="*/ 74 h 113"/>
                <a:gd name="T72" fmla="*/ 65 w 73"/>
                <a:gd name="T73" fmla="*/ 51 h 113"/>
                <a:gd name="T74" fmla="*/ 57 w 73"/>
                <a:gd name="T75" fmla="*/ 64 h 113"/>
                <a:gd name="T76" fmla="*/ 47 w 73"/>
                <a:gd name="T77" fmla="*/ 49 h 113"/>
                <a:gd name="T78" fmla="*/ 63 w 73"/>
                <a:gd name="T79" fmla="*/ 27 h 113"/>
                <a:gd name="T80" fmla="*/ 65 w 73"/>
                <a:gd name="T81" fmla="*/ 37 h 113"/>
                <a:gd name="T82" fmla="*/ 47 w 73"/>
                <a:gd name="T83" fmla="*/ 49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3" h="113">
                  <a:moveTo>
                    <a:pt x="69" y="27"/>
                  </a:moveTo>
                  <a:cubicBezTo>
                    <a:pt x="67" y="19"/>
                    <a:pt x="58" y="15"/>
                    <a:pt x="57" y="6"/>
                  </a:cubicBezTo>
                  <a:cubicBezTo>
                    <a:pt x="51" y="2"/>
                    <a:pt x="41" y="0"/>
                    <a:pt x="34" y="2"/>
                  </a:cubicBezTo>
                  <a:cubicBezTo>
                    <a:pt x="11" y="6"/>
                    <a:pt x="12" y="34"/>
                    <a:pt x="0" y="49"/>
                  </a:cubicBezTo>
                  <a:cubicBezTo>
                    <a:pt x="3" y="76"/>
                    <a:pt x="7" y="88"/>
                    <a:pt x="18" y="106"/>
                  </a:cubicBezTo>
                  <a:cubicBezTo>
                    <a:pt x="27" y="109"/>
                    <a:pt x="34" y="113"/>
                    <a:pt x="45" y="113"/>
                  </a:cubicBezTo>
                  <a:cubicBezTo>
                    <a:pt x="59" y="106"/>
                    <a:pt x="65" y="91"/>
                    <a:pt x="73" y="78"/>
                  </a:cubicBezTo>
                  <a:cubicBezTo>
                    <a:pt x="69" y="72"/>
                    <a:pt x="70" y="61"/>
                    <a:pt x="73" y="55"/>
                  </a:cubicBezTo>
                  <a:cubicBezTo>
                    <a:pt x="67" y="46"/>
                    <a:pt x="72" y="36"/>
                    <a:pt x="69" y="27"/>
                  </a:cubicBezTo>
                  <a:close/>
                  <a:moveTo>
                    <a:pt x="57" y="17"/>
                  </a:moveTo>
                  <a:cubicBezTo>
                    <a:pt x="48" y="30"/>
                    <a:pt x="36" y="40"/>
                    <a:pt x="22" y="48"/>
                  </a:cubicBezTo>
                  <a:cubicBezTo>
                    <a:pt x="25" y="40"/>
                    <a:pt x="31" y="37"/>
                    <a:pt x="32" y="29"/>
                  </a:cubicBezTo>
                  <a:cubicBezTo>
                    <a:pt x="41" y="26"/>
                    <a:pt x="47" y="3"/>
                    <a:pt x="57" y="17"/>
                  </a:cubicBezTo>
                  <a:close/>
                  <a:moveTo>
                    <a:pt x="37" y="9"/>
                  </a:moveTo>
                  <a:cubicBezTo>
                    <a:pt x="38" y="9"/>
                    <a:pt x="39" y="10"/>
                    <a:pt x="39" y="11"/>
                  </a:cubicBezTo>
                  <a:cubicBezTo>
                    <a:pt x="29" y="25"/>
                    <a:pt x="21" y="39"/>
                    <a:pt x="10" y="52"/>
                  </a:cubicBezTo>
                  <a:cubicBezTo>
                    <a:pt x="13" y="36"/>
                    <a:pt x="17" y="12"/>
                    <a:pt x="37" y="9"/>
                  </a:cubicBezTo>
                  <a:close/>
                  <a:moveTo>
                    <a:pt x="13" y="76"/>
                  </a:moveTo>
                  <a:cubicBezTo>
                    <a:pt x="14" y="72"/>
                    <a:pt x="12" y="71"/>
                    <a:pt x="12" y="66"/>
                  </a:cubicBezTo>
                  <a:cubicBezTo>
                    <a:pt x="21" y="57"/>
                    <a:pt x="31" y="48"/>
                    <a:pt x="42" y="40"/>
                  </a:cubicBezTo>
                  <a:cubicBezTo>
                    <a:pt x="36" y="52"/>
                    <a:pt x="24" y="65"/>
                    <a:pt x="13" y="76"/>
                  </a:cubicBezTo>
                  <a:close/>
                  <a:moveTo>
                    <a:pt x="19" y="91"/>
                  </a:moveTo>
                  <a:cubicBezTo>
                    <a:pt x="27" y="74"/>
                    <a:pt x="39" y="59"/>
                    <a:pt x="57" y="48"/>
                  </a:cubicBezTo>
                  <a:cubicBezTo>
                    <a:pt x="54" y="53"/>
                    <a:pt x="51" y="58"/>
                    <a:pt x="46" y="61"/>
                  </a:cubicBezTo>
                  <a:cubicBezTo>
                    <a:pt x="41" y="70"/>
                    <a:pt x="35" y="78"/>
                    <a:pt x="28" y="84"/>
                  </a:cubicBezTo>
                  <a:cubicBezTo>
                    <a:pt x="27" y="88"/>
                    <a:pt x="23" y="94"/>
                    <a:pt x="19" y="91"/>
                  </a:cubicBezTo>
                  <a:close/>
                  <a:moveTo>
                    <a:pt x="49" y="79"/>
                  </a:moveTo>
                  <a:cubicBezTo>
                    <a:pt x="44" y="86"/>
                    <a:pt x="39" y="97"/>
                    <a:pt x="32" y="102"/>
                  </a:cubicBezTo>
                  <a:cubicBezTo>
                    <a:pt x="37" y="90"/>
                    <a:pt x="46" y="82"/>
                    <a:pt x="53" y="71"/>
                  </a:cubicBezTo>
                  <a:cubicBezTo>
                    <a:pt x="57" y="75"/>
                    <a:pt x="51" y="76"/>
                    <a:pt x="49" y="79"/>
                  </a:cubicBezTo>
                  <a:close/>
                  <a:moveTo>
                    <a:pt x="56" y="85"/>
                  </a:moveTo>
                  <a:cubicBezTo>
                    <a:pt x="57" y="81"/>
                    <a:pt x="58" y="78"/>
                    <a:pt x="63" y="77"/>
                  </a:cubicBezTo>
                  <a:cubicBezTo>
                    <a:pt x="62" y="81"/>
                    <a:pt x="60" y="84"/>
                    <a:pt x="56" y="85"/>
                  </a:cubicBezTo>
                  <a:close/>
                  <a:moveTo>
                    <a:pt x="57" y="64"/>
                  </a:moveTo>
                  <a:cubicBezTo>
                    <a:pt x="58" y="65"/>
                    <a:pt x="59" y="65"/>
                    <a:pt x="59" y="67"/>
                  </a:cubicBezTo>
                  <a:cubicBezTo>
                    <a:pt x="53" y="69"/>
                    <a:pt x="50" y="70"/>
                    <a:pt x="46" y="74"/>
                  </a:cubicBezTo>
                  <a:cubicBezTo>
                    <a:pt x="52" y="66"/>
                    <a:pt x="57" y="57"/>
                    <a:pt x="65" y="51"/>
                  </a:cubicBezTo>
                  <a:cubicBezTo>
                    <a:pt x="65" y="58"/>
                    <a:pt x="61" y="61"/>
                    <a:pt x="57" y="64"/>
                  </a:cubicBezTo>
                  <a:close/>
                  <a:moveTo>
                    <a:pt x="47" y="49"/>
                  </a:moveTo>
                  <a:cubicBezTo>
                    <a:pt x="49" y="42"/>
                    <a:pt x="55" y="33"/>
                    <a:pt x="63" y="27"/>
                  </a:cubicBezTo>
                  <a:cubicBezTo>
                    <a:pt x="64" y="29"/>
                    <a:pt x="64" y="34"/>
                    <a:pt x="65" y="37"/>
                  </a:cubicBezTo>
                  <a:cubicBezTo>
                    <a:pt x="57" y="35"/>
                    <a:pt x="53" y="46"/>
                    <a:pt x="47" y="4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21"/>
            <p:cNvSpPr>
              <a:spLocks noEditPoints="1"/>
            </p:cNvSpPr>
            <p:nvPr/>
          </p:nvSpPr>
          <p:spPr bwMode="auto">
            <a:xfrm>
              <a:off x="5851590" y="3517619"/>
              <a:ext cx="586949" cy="656001"/>
            </a:xfrm>
            <a:custGeom>
              <a:avLst/>
              <a:gdLst>
                <a:gd name="T0" fmla="*/ 215 w 238"/>
                <a:gd name="T1" fmla="*/ 15 h 266"/>
                <a:gd name="T2" fmla="*/ 9 w 238"/>
                <a:gd name="T3" fmla="*/ 93 h 266"/>
                <a:gd name="T4" fmla="*/ 3 w 238"/>
                <a:gd name="T5" fmla="*/ 113 h 266"/>
                <a:gd name="T6" fmla="*/ 73 w 238"/>
                <a:gd name="T7" fmla="*/ 196 h 266"/>
                <a:gd name="T8" fmla="*/ 105 w 238"/>
                <a:gd name="T9" fmla="*/ 266 h 266"/>
                <a:gd name="T10" fmla="*/ 115 w 238"/>
                <a:gd name="T11" fmla="*/ 240 h 266"/>
                <a:gd name="T12" fmla="*/ 238 w 238"/>
                <a:gd name="T13" fmla="*/ 4 h 266"/>
                <a:gd name="T14" fmla="*/ 183 w 238"/>
                <a:gd name="T15" fmla="*/ 48 h 266"/>
                <a:gd name="T16" fmla="*/ 183 w 238"/>
                <a:gd name="T17" fmla="*/ 48 h 266"/>
                <a:gd name="T18" fmla="*/ 160 w 238"/>
                <a:gd name="T19" fmla="*/ 70 h 266"/>
                <a:gd name="T20" fmla="*/ 134 w 238"/>
                <a:gd name="T21" fmla="*/ 89 h 266"/>
                <a:gd name="T22" fmla="*/ 118 w 238"/>
                <a:gd name="T23" fmla="*/ 147 h 266"/>
                <a:gd name="T24" fmla="*/ 112 w 238"/>
                <a:gd name="T25" fmla="*/ 173 h 266"/>
                <a:gd name="T26" fmla="*/ 104 w 238"/>
                <a:gd name="T27" fmla="*/ 206 h 266"/>
                <a:gd name="T28" fmla="*/ 104 w 238"/>
                <a:gd name="T29" fmla="*/ 150 h 266"/>
                <a:gd name="T30" fmla="*/ 117 w 238"/>
                <a:gd name="T31" fmla="*/ 107 h 266"/>
                <a:gd name="T32" fmla="*/ 31 w 238"/>
                <a:gd name="T33" fmla="*/ 125 h 266"/>
                <a:gd name="T34" fmla="*/ 20 w 238"/>
                <a:gd name="T35" fmla="*/ 115 h 266"/>
                <a:gd name="T36" fmla="*/ 46 w 238"/>
                <a:gd name="T37" fmla="*/ 114 h 266"/>
                <a:gd name="T38" fmla="*/ 54 w 238"/>
                <a:gd name="T39" fmla="*/ 119 h 266"/>
                <a:gd name="T40" fmla="*/ 55 w 238"/>
                <a:gd name="T41" fmla="*/ 151 h 266"/>
                <a:gd name="T42" fmla="*/ 66 w 238"/>
                <a:gd name="T43" fmla="*/ 166 h 266"/>
                <a:gd name="T44" fmla="*/ 67 w 238"/>
                <a:gd name="T45" fmla="*/ 125 h 266"/>
                <a:gd name="T46" fmla="*/ 66 w 238"/>
                <a:gd name="T47" fmla="*/ 166 h 266"/>
                <a:gd name="T48" fmla="*/ 91 w 238"/>
                <a:gd name="T49" fmla="*/ 132 h 266"/>
                <a:gd name="T50" fmla="*/ 81 w 238"/>
                <a:gd name="T51" fmla="*/ 130 h 266"/>
                <a:gd name="T52" fmla="*/ 88 w 238"/>
                <a:gd name="T53" fmla="*/ 202 h 266"/>
                <a:gd name="T54" fmla="*/ 82 w 238"/>
                <a:gd name="T55" fmla="*/ 199 h 266"/>
                <a:gd name="T56" fmla="*/ 90 w 238"/>
                <a:gd name="T57" fmla="*/ 163 h 266"/>
                <a:gd name="T58" fmla="*/ 90 w 238"/>
                <a:gd name="T59" fmla="*/ 201 h 266"/>
                <a:gd name="T60" fmla="*/ 93 w 238"/>
                <a:gd name="T61" fmla="*/ 224 h 266"/>
                <a:gd name="T62" fmla="*/ 99 w 238"/>
                <a:gd name="T63" fmla="*/ 228 h 266"/>
                <a:gd name="T64" fmla="*/ 106 w 238"/>
                <a:gd name="T65" fmla="*/ 245 h 266"/>
                <a:gd name="T66" fmla="*/ 108 w 238"/>
                <a:gd name="T67" fmla="*/ 231 h 266"/>
                <a:gd name="T68" fmla="*/ 105 w 238"/>
                <a:gd name="T69" fmla="*/ 218 h 266"/>
                <a:gd name="T70" fmla="*/ 113 w 238"/>
                <a:gd name="T71" fmla="*/ 183 h 266"/>
                <a:gd name="T72" fmla="*/ 116 w 238"/>
                <a:gd name="T73" fmla="*/ 171 h 266"/>
                <a:gd name="T74" fmla="*/ 145 w 238"/>
                <a:gd name="T75" fmla="*/ 91 h 266"/>
                <a:gd name="T76" fmla="*/ 160 w 238"/>
                <a:gd name="T77" fmla="*/ 71 h 266"/>
                <a:gd name="T78" fmla="*/ 106 w 238"/>
                <a:gd name="T79" fmla="*/ 245 h 266"/>
                <a:gd name="T80" fmla="*/ 147 w 238"/>
                <a:gd name="T81" fmla="*/ 115 h 266"/>
                <a:gd name="T82" fmla="*/ 162 w 238"/>
                <a:gd name="T83" fmla="*/ 97 h 266"/>
                <a:gd name="T84" fmla="*/ 167 w 238"/>
                <a:gd name="T85" fmla="*/ 78 h 266"/>
                <a:gd name="T86" fmla="*/ 185 w 238"/>
                <a:gd name="T87" fmla="*/ 61 h 266"/>
                <a:gd name="T88" fmla="*/ 188 w 238"/>
                <a:gd name="T89" fmla="*/ 52 h 266"/>
                <a:gd name="T90" fmla="*/ 188 w 238"/>
                <a:gd name="T91" fmla="*/ 52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8" h="266">
                  <a:moveTo>
                    <a:pt x="228" y="0"/>
                  </a:moveTo>
                  <a:cubicBezTo>
                    <a:pt x="223" y="5"/>
                    <a:pt x="220" y="11"/>
                    <a:pt x="215" y="15"/>
                  </a:cubicBezTo>
                  <a:cubicBezTo>
                    <a:pt x="170" y="46"/>
                    <a:pt x="131" y="82"/>
                    <a:pt x="94" y="121"/>
                  </a:cubicBezTo>
                  <a:cubicBezTo>
                    <a:pt x="66" y="114"/>
                    <a:pt x="42" y="97"/>
                    <a:pt x="9" y="93"/>
                  </a:cubicBezTo>
                  <a:cubicBezTo>
                    <a:pt x="6" y="96"/>
                    <a:pt x="2" y="98"/>
                    <a:pt x="0" y="102"/>
                  </a:cubicBezTo>
                  <a:cubicBezTo>
                    <a:pt x="2" y="104"/>
                    <a:pt x="2" y="110"/>
                    <a:pt x="3" y="113"/>
                  </a:cubicBezTo>
                  <a:cubicBezTo>
                    <a:pt x="28" y="134"/>
                    <a:pt x="53" y="156"/>
                    <a:pt x="66" y="189"/>
                  </a:cubicBezTo>
                  <a:cubicBezTo>
                    <a:pt x="68" y="191"/>
                    <a:pt x="72" y="192"/>
                    <a:pt x="73" y="196"/>
                  </a:cubicBezTo>
                  <a:cubicBezTo>
                    <a:pt x="77" y="207"/>
                    <a:pt x="83" y="218"/>
                    <a:pt x="89" y="230"/>
                  </a:cubicBezTo>
                  <a:cubicBezTo>
                    <a:pt x="94" y="243"/>
                    <a:pt x="97" y="257"/>
                    <a:pt x="105" y="266"/>
                  </a:cubicBezTo>
                  <a:cubicBezTo>
                    <a:pt x="108" y="264"/>
                    <a:pt x="109" y="258"/>
                    <a:pt x="114" y="258"/>
                  </a:cubicBezTo>
                  <a:cubicBezTo>
                    <a:pt x="113" y="250"/>
                    <a:pt x="117" y="247"/>
                    <a:pt x="115" y="240"/>
                  </a:cubicBezTo>
                  <a:cubicBezTo>
                    <a:pt x="141" y="152"/>
                    <a:pt x="176" y="73"/>
                    <a:pt x="229" y="12"/>
                  </a:cubicBezTo>
                  <a:cubicBezTo>
                    <a:pt x="231" y="9"/>
                    <a:pt x="238" y="10"/>
                    <a:pt x="238" y="4"/>
                  </a:cubicBezTo>
                  <a:cubicBezTo>
                    <a:pt x="237" y="0"/>
                    <a:pt x="232" y="1"/>
                    <a:pt x="228" y="0"/>
                  </a:cubicBezTo>
                  <a:close/>
                  <a:moveTo>
                    <a:pt x="183" y="48"/>
                  </a:moveTo>
                  <a:cubicBezTo>
                    <a:pt x="186" y="51"/>
                    <a:pt x="180" y="58"/>
                    <a:pt x="176" y="54"/>
                  </a:cubicBezTo>
                  <a:cubicBezTo>
                    <a:pt x="179" y="53"/>
                    <a:pt x="180" y="50"/>
                    <a:pt x="183" y="48"/>
                  </a:cubicBezTo>
                  <a:close/>
                  <a:moveTo>
                    <a:pt x="169" y="59"/>
                  </a:moveTo>
                  <a:cubicBezTo>
                    <a:pt x="177" y="63"/>
                    <a:pt x="164" y="69"/>
                    <a:pt x="160" y="70"/>
                  </a:cubicBezTo>
                  <a:cubicBezTo>
                    <a:pt x="160" y="64"/>
                    <a:pt x="166" y="63"/>
                    <a:pt x="169" y="59"/>
                  </a:cubicBezTo>
                  <a:close/>
                  <a:moveTo>
                    <a:pt x="134" y="89"/>
                  </a:moveTo>
                  <a:cubicBezTo>
                    <a:pt x="138" y="98"/>
                    <a:pt x="127" y="109"/>
                    <a:pt x="128" y="122"/>
                  </a:cubicBezTo>
                  <a:cubicBezTo>
                    <a:pt x="123" y="128"/>
                    <a:pt x="123" y="140"/>
                    <a:pt x="118" y="147"/>
                  </a:cubicBezTo>
                  <a:cubicBezTo>
                    <a:pt x="118" y="149"/>
                    <a:pt x="118" y="151"/>
                    <a:pt x="119" y="151"/>
                  </a:cubicBezTo>
                  <a:cubicBezTo>
                    <a:pt x="113" y="156"/>
                    <a:pt x="116" y="175"/>
                    <a:pt x="112" y="173"/>
                  </a:cubicBezTo>
                  <a:cubicBezTo>
                    <a:pt x="112" y="179"/>
                    <a:pt x="112" y="178"/>
                    <a:pt x="113" y="182"/>
                  </a:cubicBezTo>
                  <a:cubicBezTo>
                    <a:pt x="108" y="183"/>
                    <a:pt x="108" y="198"/>
                    <a:pt x="104" y="206"/>
                  </a:cubicBezTo>
                  <a:cubicBezTo>
                    <a:pt x="99" y="202"/>
                    <a:pt x="100" y="209"/>
                    <a:pt x="96" y="205"/>
                  </a:cubicBezTo>
                  <a:cubicBezTo>
                    <a:pt x="97" y="179"/>
                    <a:pt x="102" y="169"/>
                    <a:pt x="104" y="150"/>
                  </a:cubicBezTo>
                  <a:cubicBezTo>
                    <a:pt x="109" y="137"/>
                    <a:pt x="112" y="122"/>
                    <a:pt x="119" y="109"/>
                  </a:cubicBezTo>
                  <a:cubicBezTo>
                    <a:pt x="119" y="108"/>
                    <a:pt x="117" y="108"/>
                    <a:pt x="117" y="107"/>
                  </a:cubicBezTo>
                  <a:cubicBezTo>
                    <a:pt x="121" y="99"/>
                    <a:pt x="131" y="97"/>
                    <a:pt x="134" y="89"/>
                  </a:cubicBezTo>
                  <a:close/>
                  <a:moveTo>
                    <a:pt x="31" y="125"/>
                  </a:moveTo>
                  <a:cubicBezTo>
                    <a:pt x="35" y="122"/>
                    <a:pt x="35" y="113"/>
                    <a:pt x="30" y="111"/>
                  </a:cubicBezTo>
                  <a:cubicBezTo>
                    <a:pt x="24" y="110"/>
                    <a:pt x="25" y="115"/>
                    <a:pt x="20" y="115"/>
                  </a:cubicBezTo>
                  <a:cubicBezTo>
                    <a:pt x="18" y="112"/>
                    <a:pt x="13" y="110"/>
                    <a:pt x="12" y="106"/>
                  </a:cubicBezTo>
                  <a:cubicBezTo>
                    <a:pt x="27" y="105"/>
                    <a:pt x="34" y="112"/>
                    <a:pt x="46" y="114"/>
                  </a:cubicBezTo>
                  <a:cubicBezTo>
                    <a:pt x="47" y="124"/>
                    <a:pt x="39" y="135"/>
                    <a:pt x="48" y="140"/>
                  </a:cubicBezTo>
                  <a:cubicBezTo>
                    <a:pt x="52" y="133"/>
                    <a:pt x="50" y="124"/>
                    <a:pt x="54" y="119"/>
                  </a:cubicBezTo>
                  <a:cubicBezTo>
                    <a:pt x="57" y="118"/>
                    <a:pt x="58" y="120"/>
                    <a:pt x="60" y="120"/>
                  </a:cubicBezTo>
                  <a:cubicBezTo>
                    <a:pt x="57" y="133"/>
                    <a:pt x="57" y="137"/>
                    <a:pt x="55" y="151"/>
                  </a:cubicBezTo>
                  <a:cubicBezTo>
                    <a:pt x="44" y="145"/>
                    <a:pt x="39" y="133"/>
                    <a:pt x="31" y="125"/>
                  </a:cubicBezTo>
                  <a:close/>
                  <a:moveTo>
                    <a:pt x="66" y="166"/>
                  </a:moveTo>
                  <a:cubicBezTo>
                    <a:pt x="61" y="164"/>
                    <a:pt x="62" y="157"/>
                    <a:pt x="59" y="155"/>
                  </a:cubicBezTo>
                  <a:cubicBezTo>
                    <a:pt x="65" y="148"/>
                    <a:pt x="62" y="133"/>
                    <a:pt x="67" y="125"/>
                  </a:cubicBezTo>
                  <a:cubicBezTo>
                    <a:pt x="69" y="123"/>
                    <a:pt x="74" y="124"/>
                    <a:pt x="75" y="126"/>
                  </a:cubicBezTo>
                  <a:cubicBezTo>
                    <a:pt x="72" y="141"/>
                    <a:pt x="69" y="152"/>
                    <a:pt x="66" y="166"/>
                  </a:cubicBezTo>
                  <a:close/>
                  <a:moveTo>
                    <a:pt x="81" y="130"/>
                  </a:moveTo>
                  <a:cubicBezTo>
                    <a:pt x="84" y="128"/>
                    <a:pt x="89" y="131"/>
                    <a:pt x="91" y="132"/>
                  </a:cubicBezTo>
                  <a:cubicBezTo>
                    <a:pt x="89" y="154"/>
                    <a:pt x="80" y="171"/>
                    <a:pt x="78" y="187"/>
                  </a:cubicBezTo>
                  <a:cubicBezTo>
                    <a:pt x="63" y="175"/>
                    <a:pt x="80" y="144"/>
                    <a:pt x="81" y="130"/>
                  </a:cubicBezTo>
                  <a:close/>
                  <a:moveTo>
                    <a:pt x="87" y="208"/>
                  </a:moveTo>
                  <a:cubicBezTo>
                    <a:pt x="84" y="206"/>
                    <a:pt x="89" y="206"/>
                    <a:pt x="88" y="202"/>
                  </a:cubicBezTo>
                  <a:cubicBezTo>
                    <a:pt x="92" y="201"/>
                    <a:pt x="89" y="209"/>
                    <a:pt x="87" y="208"/>
                  </a:cubicBezTo>
                  <a:close/>
                  <a:moveTo>
                    <a:pt x="82" y="199"/>
                  </a:moveTo>
                  <a:cubicBezTo>
                    <a:pt x="79" y="186"/>
                    <a:pt x="85" y="174"/>
                    <a:pt x="87" y="163"/>
                  </a:cubicBezTo>
                  <a:cubicBezTo>
                    <a:pt x="88" y="163"/>
                    <a:pt x="89" y="163"/>
                    <a:pt x="90" y="163"/>
                  </a:cubicBezTo>
                  <a:cubicBezTo>
                    <a:pt x="95" y="151"/>
                    <a:pt x="95" y="134"/>
                    <a:pt x="106" y="128"/>
                  </a:cubicBezTo>
                  <a:cubicBezTo>
                    <a:pt x="97" y="152"/>
                    <a:pt x="98" y="175"/>
                    <a:pt x="90" y="201"/>
                  </a:cubicBezTo>
                  <a:cubicBezTo>
                    <a:pt x="86" y="200"/>
                    <a:pt x="88" y="197"/>
                    <a:pt x="82" y="199"/>
                  </a:cubicBezTo>
                  <a:close/>
                  <a:moveTo>
                    <a:pt x="93" y="224"/>
                  </a:moveTo>
                  <a:cubicBezTo>
                    <a:pt x="95" y="219"/>
                    <a:pt x="100" y="217"/>
                    <a:pt x="100" y="210"/>
                  </a:cubicBezTo>
                  <a:cubicBezTo>
                    <a:pt x="105" y="215"/>
                    <a:pt x="97" y="222"/>
                    <a:pt x="99" y="228"/>
                  </a:cubicBezTo>
                  <a:cubicBezTo>
                    <a:pt x="96" y="232"/>
                    <a:pt x="95" y="225"/>
                    <a:pt x="93" y="224"/>
                  </a:cubicBezTo>
                  <a:close/>
                  <a:moveTo>
                    <a:pt x="106" y="245"/>
                  </a:moveTo>
                  <a:cubicBezTo>
                    <a:pt x="104" y="245"/>
                    <a:pt x="104" y="242"/>
                    <a:pt x="101" y="242"/>
                  </a:cubicBezTo>
                  <a:cubicBezTo>
                    <a:pt x="102" y="237"/>
                    <a:pt x="107" y="236"/>
                    <a:pt x="108" y="231"/>
                  </a:cubicBezTo>
                  <a:cubicBezTo>
                    <a:pt x="104" y="231"/>
                    <a:pt x="105" y="227"/>
                    <a:pt x="103" y="225"/>
                  </a:cubicBezTo>
                  <a:cubicBezTo>
                    <a:pt x="104" y="223"/>
                    <a:pt x="104" y="220"/>
                    <a:pt x="105" y="218"/>
                  </a:cubicBezTo>
                  <a:cubicBezTo>
                    <a:pt x="105" y="216"/>
                    <a:pt x="107" y="217"/>
                    <a:pt x="108" y="215"/>
                  </a:cubicBezTo>
                  <a:cubicBezTo>
                    <a:pt x="113" y="205"/>
                    <a:pt x="110" y="194"/>
                    <a:pt x="113" y="183"/>
                  </a:cubicBezTo>
                  <a:cubicBezTo>
                    <a:pt x="113" y="182"/>
                    <a:pt x="116" y="183"/>
                    <a:pt x="116" y="182"/>
                  </a:cubicBezTo>
                  <a:cubicBezTo>
                    <a:pt x="118" y="179"/>
                    <a:pt x="115" y="175"/>
                    <a:pt x="116" y="171"/>
                  </a:cubicBezTo>
                  <a:cubicBezTo>
                    <a:pt x="118" y="160"/>
                    <a:pt x="124" y="146"/>
                    <a:pt x="129" y="134"/>
                  </a:cubicBezTo>
                  <a:cubicBezTo>
                    <a:pt x="135" y="121"/>
                    <a:pt x="135" y="103"/>
                    <a:pt x="145" y="91"/>
                  </a:cubicBezTo>
                  <a:cubicBezTo>
                    <a:pt x="144" y="86"/>
                    <a:pt x="145" y="86"/>
                    <a:pt x="143" y="82"/>
                  </a:cubicBezTo>
                  <a:cubicBezTo>
                    <a:pt x="147" y="77"/>
                    <a:pt x="152" y="73"/>
                    <a:pt x="160" y="71"/>
                  </a:cubicBezTo>
                  <a:cubicBezTo>
                    <a:pt x="157" y="96"/>
                    <a:pt x="132" y="120"/>
                    <a:pt x="142" y="146"/>
                  </a:cubicBezTo>
                  <a:cubicBezTo>
                    <a:pt x="129" y="179"/>
                    <a:pt x="115" y="212"/>
                    <a:pt x="106" y="245"/>
                  </a:cubicBezTo>
                  <a:close/>
                  <a:moveTo>
                    <a:pt x="146" y="136"/>
                  </a:moveTo>
                  <a:cubicBezTo>
                    <a:pt x="136" y="132"/>
                    <a:pt x="150" y="123"/>
                    <a:pt x="147" y="115"/>
                  </a:cubicBezTo>
                  <a:cubicBezTo>
                    <a:pt x="150" y="113"/>
                    <a:pt x="152" y="106"/>
                    <a:pt x="151" y="102"/>
                  </a:cubicBezTo>
                  <a:cubicBezTo>
                    <a:pt x="156" y="101"/>
                    <a:pt x="156" y="95"/>
                    <a:pt x="162" y="97"/>
                  </a:cubicBezTo>
                  <a:cubicBezTo>
                    <a:pt x="164" y="93"/>
                    <a:pt x="160" y="83"/>
                    <a:pt x="169" y="82"/>
                  </a:cubicBezTo>
                  <a:cubicBezTo>
                    <a:pt x="169" y="79"/>
                    <a:pt x="169" y="78"/>
                    <a:pt x="167" y="78"/>
                  </a:cubicBezTo>
                  <a:cubicBezTo>
                    <a:pt x="172" y="73"/>
                    <a:pt x="176" y="67"/>
                    <a:pt x="178" y="58"/>
                  </a:cubicBezTo>
                  <a:cubicBezTo>
                    <a:pt x="181" y="58"/>
                    <a:pt x="181" y="62"/>
                    <a:pt x="185" y="61"/>
                  </a:cubicBezTo>
                  <a:cubicBezTo>
                    <a:pt x="173" y="87"/>
                    <a:pt x="156" y="111"/>
                    <a:pt x="146" y="136"/>
                  </a:cubicBezTo>
                  <a:close/>
                  <a:moveTo>
                    <a:pt x="188" y="52"/>
                  </a:moveTo>
                  <a:cubicBezTo>
                    <a:pt x="191" y="47"/>
                    <a:pt x="192" y="41"/>
                    <a:pt x="195" y="37"/>
                  </a:cubicBezTo>
                  <a:cubicBezTo>
                    <a:pt x="200" y="41"/>
                    <a:pt x="192" y="50"/>
                    <a:pt x="188" y="52"/>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5" name="组合 35"/>
          <p:cNvGrpSpPr/>
          <p:nvPr/>
        </p:nvGrpSpPr>
        <p:grpSpPr>
          <a:xfrm>
            <a:off x="5882616" y="1703075"/>
            <a:ext cx="2489625" cy="835707"/>
            <a:chOff x="8291427" y="2152368"/>
            <a:chExt cx="3319500" cy="1113933"/>
          </a:xfrm>
        </p:grpSpPr>
        <p:sp>
          <p:nvSpPr>
            <p:cNvPr id="37" name="矩形 36"/>
            <p:cNvSpPr/>
            <p:nvPr/>
          </p:nvSpPr>
          <p:spPr>
            <a:xfrm>
              <a:off x="8373694" y="2152368"/>
              <a:ext cx="1785104" cy="430754"/>
            </a:xfrm>
            <a:prstGeom prst="rect">
              <a:avLst/>
            </a:prstGeom>
          </p:spPr>
          <p:txBody>
            <a:bodyPr wrap="none">
              <a:spAutoFit/>
            </a:bodyPr>
            <a:lstStyle/>
            <a:p>
              <a:pPr algn="r"/>
              <a:r>
                <a:rPr lang="en-US" altLang="zh-CN" sz="1500" dirty="0">
                  <a:solidFill>
                    <a:schemeClr val="tx1">
                      <a:lumMod val="65000"/>
                      <a:lumOff val="35000"/>
                    </a:schemeClr>
                  </a:solidFill>
                  <a:latin typeface="+mj-ea"/>
                  <a:ea typeface="+mj-ea"/>
                </a:rPr>
                <a:t>Lorem Ipsum </a:t>
              </a:r>
              <a:endParaRPr lang="zh-CN" altLang="en-US" sz="1500" dirty="0">
                <a:solidFill>
                  <a:schemeClr val="tx1">
                    <a:lumMod val="65000"/>
                    <a:lumOff val="35000"/>
                  </a:schemeClr>
                </a:solidFill>
                <a:latin typeface="+mj-ea"/>
                <a:ea typeface="+mj-ea"/>
              </a:endParaRPr>
            </a:p>
          </p:txBody>
        </p:sp>
        <p:sp>
          <p:nvSpPr>
            <p:cNvPr id="38" name="矩形 37"/>
            <p:cNvSpPr/>
            <p:nvPr/>
          </p:nvSpPr>
          <p:spPr>
            <a:xfrm>
              <a:off x="8291427" y="2552479"/>
              <a:ext cx="3319500" cy="713822"/>
            </a:xfrm>
            <a:prstGeom prst="rect">
              <a:avLst/>
            </a:prstGeom>
          </p:spPr>
          <p:txBody>
            <a:bodyPr wrap="square">
              <a:spAutoFit/>
            </a:bodyPr>
            <a:lstStyle/>
            <a:p>
              <a:pPr>
                <a:lnSpc>
                  <a:spcPct val="120000"/>
                </a:lnSpc>
              </a:pPr>
              <a:r>
                <a:rPr lang="en-US" altLang="zh-CN" sz="1200" dirty="0">
                  <a:solidFill>
                    <a:schemeClr val="tx1">
                      <a:lumMod val="65000"/>
                      <a:lumOff val="35000"/>
                    </a:schemeClr>
                  </a:solidFill>
                </a:rPr>
                <a:t>Lorem Ipsum is simply dummy text of the printing. </a:t>
              </a:r>
              <a:endParaRPr lang="zh-CN" altLang="en-US" sz="1200" dirty="0">
                <a:solidFill>
                  <a:schemeClr val="tx1">
                    <a:lumMod val="65000"/>
                    <a:lumOff val="35000"/>
                  </a:schemeClr>
                </a:solidFill>
              </a:endParaRPr>
            </a:p>
          </p:txBody>
        </p:sp>
      </p:grpSp>
      <p:grpSp>
        <p:nvGrpSpPr>
          <p:cNvPr id="23" name="组合 38"/>
          <p:cNvGrpSpPr/>
          <p:nvPr/>
        </p:nvGrpSpPr>
        <p:grpSpPr>
          <a:xfrm>
            <a:off x="771760" y="1703075"/>
            <a:ext cx="2489625" cy="835706"/>
            <a:chOff x="486239" y="2152368"/>
            <a:chExt cx="3319500" cy="1113931"/>
          </a:xfrm>
        </p:grpSpPr>
        <p:sp>
          <p:nvSpPr>
            <p:cNvPr id="40" name="矩形 39"/>
            <p:cNvSpPr/>
            <p:nvPr/>
          </p:nvSpPr>
          <p:spPr>
            <a:xfrm>
              <a:off x="2020635" y="2152368"/>
              <a:ext cx="1785104" cy="430754"/>
            </a:xfrm>
            <a:prstGeom prst="rect">
              <a:avLst/>
            </a:prstGeom>
          </p:spPr>
          <p:txBody>
            <a:bodyPr wrap="none">
              <a:spAutoFit/>
            </a:bodyPr>
            <a:lstStyle/>
            <a:p>
              <a:pPr algn="r"/>
              <a:r>
                <a:rPr lang="en-US" altLang="zh-CN" sz="1500" dirty="0">
                  <a:solidFill>
                    <a:schemeClr val="tx1">
                      <a:lumMod val="65000"/>
                      <a:lumOff val="35000"/>
                    </a:schemeClr>
                  </a:solidFill>
                  <a:latin typeface="+mj-ea"/>
                  <a:ea typeface="+mj-ea"/>
                </a:rPr>
                <a:t>Lorem Ipsum </a:t>
              </a:r>
              <a:endParaRPr lang="zh-CN" altLang="en-US" sz="1500" dirty="0">
                <a:solidFill>
                  <a:schemeClr val="tx1">
                    <a:lumMod val="65000"/>
                    <a:lumOff val="35000"/>
                  </a:schemeClr>
                </a:solidFill>
                <a:latin typeface="+mj-ea"/>
                <a:ea typeface="+mj-ea"/>
              </a:endParaRPr>
            </a:p>
          </p:txBody>
        </p:sp>
        <p:sp>
          <p:nvSpPr>
            <p:cNvPr id="41" name="矩形 40"/>
            <p:cNvSpPr/>
            <p:nvPr/>
          </p:nvSpPr>
          <p:spPr>
            <a:xfrm>
              <a:off x="486239" y="2552478"/>
              <a:ext cx="3319500" cy="713821"/>
            </a:xfrm>
            <a:prstGeom prst="rect">
              <a:avLst/>
            </a:prstGeom>
          </p:spPr>
          <p:txBody>
            <a:bodyPr wrap="square">
              <a:spAutoFit/>
            </a:bodyPr>
            <a:lstStyle/>
            <a:p>
              <a:pPr algn="r">
                <a:lnSpc>
                  <a:spcPct val="120000"/>
                </a:lnSpc>
              </a:pPr>
              <a:r>
                <a:rPr lang="en-US" altLang="zh-CN" sz="1200" dirty="0">
                  <a:solidFill>
                    <a:schemeClr val="tx1">
                      <a:lumMod val="65000"/>
                      <a:lumOff val="35000"/>
                    </a:schemeClr>
                  </a:solidFill>
                </a:rPr>
                <a:t>Lorem Ipsum is simply dummy text of the printing. </a:t>
              </a:r>
              <a:endParaRPr lang="zh-CN" altLang="en-US" sz="1200" dirty="0">
                <a:solidFill>
                  <a:schemeClr val="tx1">
                    <a:lumMod val="65000"/>
                    <a:lumOff val="35000"/>
                  </a:schemeClr>
                </a:solidFill>
              </a:endParaRPr>
            </a:p>
          </p:txBody>
        </p:sp>
      </p:grpSp>
      <p:grpSp>
        <p:nvGrpSpPr>
          <p:cNvPr id="35" name="组合 41"/>
          <p:cNvGrpSpPr/>
          <p:nvPr/>
        </p:nvGrpSpPr>
        <p:grpSpPr>
          <a:xfrm>
            <a:off x="5882616" y="2552468"/>
            <a:ext cx="2489625" cy="835706"/>
            <a:chOff x="8291427" y="2152368"/>
            <a:chExt cx="3319500" cy="1113931"/>
          </a:xfrm>
        </p:grpSpPr>
        <p:sp>
          <p:nvSpPr>
            <p:cNvPr id="43" name="矩形 42"/>
            <p:cNvSpPr/>
            <p:nvPr/>
          </p:nvSpPr>
          <p:spPr>
            <a:xfrm>
              <a:off x="8373694" y="2152368"/>
              <a:ext cx="1785104" cy="430754"/>
            </a:xfrm>
            <a:prstGeom prst="rect">
              <a:avLst/>
            </a:prstGeom>
          </p:spPr>
          <p:txBody>
            <a:bodyPr wrap="none">
              <a:spAutoFit/>
            </a:bodyPr>
            <a:lstStyle/>
            <a:p>
              <a:pPr algn="r"/>
              <a:r>
                <a:rPr lang="en-US" altLang="zh-CN" sz="1500" dirty="0">
                  <a:solidFill>
                    <a:schemeClr val="tx1">
                      <a:lumMod val="65000"/>
                      <a:lumOff val="35000"/>
                    </a:schemeClr>
                  </a:solidFill>
                  <a:latin typeface="+mj-ea"/>
                  <a:ea typeface="+mj-ea"/>
                </a:rPr>
                <a:t>Lorem Ipsum </a:t>
              </a:r>
              <a:endParaRPr lang="zh-CN" altLang="en-US" sz="1500" dirty="0">
                <a:solidFill>
                  <a:schemeClr val="tx1">
                    <a:lumMod val="65000"/>
                    <a:lumOff val="35000"/>
                  </a:schemeClr>
                </a:solidFill>
                <a:latin typeface="+mj-ea"/>
                <a:ea typeface="+mj-ea"/>
              </a:endParaRPr>
            </a:p>
          </p:txBody>
        </p:sp>
        <p:sp>
          <p:nvSpPr>
            <p:cNvPr id="44" name="矩形 43"/>
            <p:cNvSpPr/>
            <p:nvPr/>
          </p:nvSpPr>
          <p:spPr>
            <a:xfrm>
              <a:off x="8291427" y="2552478"/>
              <a:ext cx="3319500" cy="713821"/>
            </a:xfrm>
            <a:prstGeom prst="rect">
              <a:avLst/>
            </a:prstGeom>
          </p:spPr>
          <p:txBody>
            <a:bodyPr wrap="square">
              <a:spAutoFit/>
            </a:bodyPr>
            <a:lstStyle/>
            <a:p>
              <a:pPr>
                <a:lnSpc>
                  <a:spcPct val="120000"/>
                </a:lnSpc>
              </a:pPr>
              <a:r>
                <a:rPr lang="en-US" altLang="zh-CN" sz="1200" dirty="0">
                  <a:solidFill>
                    <a:schemeClr val="tx1">
                      <a:lumMod val="65000"/>
                      <a:lumOff val="35000"/>
                    </a:schemeClr>
                  </a:solidFill>
                </a:rPr>
                <a:t>Lorem Ipsum is simply dummy text of the printing. </a:t>
              </a:r>
              <a:endParaRPr lang="zh-CN" altLang="en-US" sz="1200" dirty="0">
                <a:solidFill>
                  <a:schemeClr val="tx1">
                    <a:lumMod val="65000"/>
                    <a:lumOff val="35000"/>
                  </a:schemeClr>
                </a:solidFill>
              </a:endParaRPr>
            </a:p>
          </p:txBody>
        </p:sp>
      </p:grpSp>
      <p:grpSp>
        <p:nvGrpSpPr>
          <p:cNvPr id="36" name="组合 44"/>
          <p:cNvGrpSpPr/>
          <p:nvPr/>
        </p:nvGrpSpPr>
        <p:grpSpPr>
          <a:xfrm>
            <a:off x="771760" y="2552468"/>
            <a:ext cx="2489625" cy="835706"/>
            <a:chOff x="486239" y="2152368"/>
            <a:chExt cx="3319500" cy="1113931"/>
          </a:xfrm>
        </p:grpSpPr>
        <p:sp>
          <p:nvSpPr>
            <p:cNvPr id="46" name="矩形 45"/>
            <p:cNvSpPr/>
            <p:nvPr/>
          </p:nvSpPr>
          <p:spPr>
            <a:xfrm>
              <a:off x="2020635" y="2152368"/>
              <a:ext cx="1785104" cy="430754"/>
            </a:xfrm>
            <a:prstGeom prst="rect">
              <a:avLst/>
            </a:prstGeom>
          </p:spPr>
          <p:txBody>
            <a:bodyPr wrap="none">
              <a:spAutoFit/>
            </a:bodyPr>
            <a:lstStyle/>
            <a:p>
              <a:pPr algn="r"/>
              <a:r>
                <a:rPr lang="en-US" altLang="zh-CN" sz="1500" dirty="0">
                  <a:solidFill>
                    <a:schemeClr val="tx1">
                      <a:lumMod val="65000"/>
                      <a:lumOff val="35000"/>
                    </a:schemeClr>
                  </a:solidFill>
                  <a:latin typeface="+mj-ea"/>
                  <a:ea typeface="+mj-ea"/>
                </a:rPr>
                <a:t>Lorem Ipsum </a:t>
              </a:r>
              <a:endParaRPr lang="zh-CN" altLang="en-US" sz="1500" dirty="0">
                <a:solidFill>
                  <a:schemeClr val="tx1">
                    <a:lumMod val="65000"/>
                    <a:lumOff val="35000"/>
                  </a:schemeClr>
                </a:solidFill>
                <a:latin typeface="+mj-ea"/>
                <a:ea typeface="+mj-ea"/>
              </a:endParaRPr>
            </a:p>
          </p:txBody>
        </p:sp>
        <p:sp>
          <p:nvSpPr>
            <p:cNvPr id="47" name="矩形 46"/>
            <p:cNvSpPr/>
            <p:nvPr/>
          </p:nvSpPr>
          <p:spPr>
            <a:xfrm>
              <a:off x="486239" y="2552478"/>
              <a:ext cx="3319500" cy="713821"/>
            </a:xfrm>
            <a:prstGeom prst="rect">
              <a:avLst/>
            </a:prstGeom>
          </p:spPr>
          <p:txBody>
            <a:bodyPr wrap="square">
              <a:spAutoFit/>
            </a:bodyPr>
            <a:lstStyle/>
            <a:p>
              <a:pPr algn="r">
                <a:lnSpc>
                  <a:spcPct val="120000"/>
                </a:lnSpc>
              </a:pPr>
              <a:r>
                <a:rPr lang="en-US" altLang="zh-CN" sz="1200" dirty="0">
                  <a:solidFill>
                    <a:schemeClr val="tx1">
                      <a:lumMod val="65000"/>
                      <a:lumOff val="35000"/>
                    </a:schemeClr>
                  </a:solidFill>
                </a:rPr>
                <a:t>Lorem Ipsum is simply dummy text of the printing. </a:t>
              </a:r>
              <a:endParaRPr lang="zh-CN" altLang="en-US" sz="1200" dirty="0">
                <a:solidFill>
                  <a:schemeClr val="tx1">
                    <a:lumMod val="65000"/>
                    <a:lumOff val="35000"/>
                  </a:schemeClr>
                </a:solidFill>
              </a:endParaRPr>
            </a:p>
          </p:txBody>
        </p:sp>
      </p:grpSp>
      <p:grpSp>
        <p:nvGrpSpPr>
          <p:cNvPr id="39" name="组合 47"/>
          <p:cNvGrpSpPr/>
          <p:nvPr/>
        </p:nvGrpSpPr>
        <p:grpSpPr>
          <a:xfrm>
            <a:off x="5882616" y="3401860"/>
            <a:ext cx="2489625" cy="835706"/>
            <a:chOff x="8291427" y="2152368"/>
            <a:chExt cx="3319500" cy="1113931"/>
          </a:xfrm>
        </p:grpSpPr>
        <p:sp>
          <p:nvSpPr>
            <p:cNvPr id="49" name="矩形 48"/>
            <p:cNvSpPr/>
            <p:nvPr/>
          </p:nvSpPr>
          <p:spPr>
            <a:xfrm>
              <a:off x="8373694" y="2152368"/>
              <a:ext cx="1785104" cy="430754"/>
            </a:xfrm>
            <a:prstGeom prst="rect">
              <a:avLst/>
            </a:prstGeom>
          </p:spPr>
          <p:txBody>
            <a:bodyPr wrap="none">
              <a:spAutoFit/>
            </a:bodyPr>
            <a:lstStyle/>
            <a:p>
              <a:pPr algn="r"/>
              <a:r>
                <a:rPr lang="en-US" altLang="zh-CN" sz="1500" dirty="0">
                  <a:solidFill>
                    <a:schemeClr val="tx1">
                      <a:lumMod val="65000"/>
                      <a:lumOff val="35000"/>
                    </a:schemeClr>
                  </a:solidFill>
                  <a:latin typeface="+mj-ea"/>
                  <a:ea typeface="+mj-ea"/>
                </a:rPr>
                <a:t>Lorem Ipsum </a:t>
              </a:r>
              <a:endParaRPr lang="zh-CN" altLang="en-US" sz="1500" dirty="0">
                <a:solidFill>
                  <a:schemeClr val="tx1">
                    <a:lumMod val="65000"/>
                    <a:lumOff val="35000"/>
                  </a:schemeClr>
                </a:solidFill>
                <a:latin typeface="+mj-ea"/>
                <a:ea typeface="+mj-ea"/>
              </a:endParaRPr>
            </a:p>
          </p:txBody>
        </p:sp>
        <p:sp>
          <p:nvSpPr>
            <p:cNvPr id="50" name="矩形 49"/>
            <p:cNvSpPr/>
            <p:nvPr/>
          </p:nvSpPr>
          <p:spPr>
            <a:xfrm>
              <a:off x="8291427" y="2552478"/>
              <a:ext cx="3319500" cy="713821"/>
            </a:xfrm>
            <a:prstGeom prst="rect">
              <a:avLst/>
            </a:prstGeom>
          </p:spPr>
          <p:txBody>
            <a:bodyPr wrap="square">
              <a:spAutoFit/>
            </a:bodyPr>
            <a:lstStyle/>
            <a:p>
              <a:pPr>
                <a:lnSpc>
                  <a:spcPct val="120000"/>
                </a:lnSpc>
              </a:pPr>
              <a:r>
                <a:rPr lang="en-US" altLang="zh-CN" sz="1200" dirty="0">
                  <a:solidFill>
                    <a:schemeClr val="tx1">
                      <a:lumMod val="65000"/>
                      <a:lumOff val="35000"/>
                    </a:schemeClr>
                  </a:solidFill>
                </a:rPr>
                <a:t>Lorem Ipsum is simply dummy text of the printing. </a:t>
              </a:r>
              <a:endParaRPr lang="zh-CN" altLang="en-US" sz="1200" dirty="0">
                <a:solidFill>
                  <a:schemeClr val="tx1">
                    <a:lumMod val="65000"/>
                    <a:lumOff val="35000"/>
                  </a:schemeClr>
                </a:solidFill>
              </a:endParaRPr>
            </a:p>
          </p:txBody>
        </p:sp>
      </p:grpSp>
      <p:grpSp>
        <p:nvGrpSpPr>
          <p:cNvPr id="42" name="组合 50"/>
          <p:cNvGrpSpPr/>
          <p:nvPr/>
        </p:nvGrpSpPr>
        <p:grpSpPr>
          <a:xfrm>
            <a:off x="771760" y="3401860"/>
            <a:ext cx="2489625" cy="835706"/>
            <a:chOff x="486239" y="2152368"/>
            <a:chExt cx="3319500" cy="1113931"/>
          </a:xfrm>
        </p:grpSpPr>
        <p:sp>
          <p:nvSpPr>
            <p:cNvPr id="52" name="矩形 51"/>
            <p:cNvSpPr/>
            <p:nvPr/>
          </p:nvSpPr>
          <p:spPr>
            <a:xfrm>
              <a:off x="2020635" y="2152368"/>
              <a:ext cx="1785104" cy="430754"/>
            </a:xfrm>
            <a:prstGeom prst="rect">
              <a:avLst/>
            </a:prstGeom>
          </p:spPr>
          <p:txBody>
            <a:bodyPr wrap="none">
              <a:spAutoFit/>
            </a:bodyPr>
            <a:lstStyle/>
            <a:p>
              <a:pPr algn="r"/>
              <a:r>
                <a:rPr lang="en-US" altLang="zh-CN" sz="1500" dirty="0">
                  <a:solidFill>
                    <a:schemeClr val="tx1">
                      <a:lumMod val="65000"/>
                      <a:lumOff val="35000"/>
                    </a:schemeClr>
                  </a:solidFill>
                  <a:latin typeface="+mj-ea"/>
                  <a:ea typeface="+mj-ea"/>
                </a:rPr>
                <a:t>Lorem Ipsum </a:t>
              </a:r>
              <a:endParaRPr lang="zh-CN" altLang="en-US" sz="1500" dirty="0">
                <a:solidFill>
                  <a:schemeClr val="tx1">
                    <a:lumMod val="65000"/>
                    <a:lumOff val="35000"/>
                  </a:schemeClr>
                </a:solidFill>
                <a:latin typeface="+mj-ea"/>
                <a:ea typeface="+mj-ea"/>
              </a:endParaRPr>
            </a:p>
          </p:txBody>
        </p:sp>
        <p:sp>
          <p:nvSpPr>
            <p:cNvPr id="53" name="矩形 52"/>
            <p:cNvSpPr/>
            <p:nvPr/>
          </p:nvSpPr>
          <p:spPr>
            <a:xfrm>
              <a:off x="486239" y="2552478"/>
              <a:ext cx="3319500" cy="713821"/>
            </a:xfrm>
            <a:prstGeom prst="rect">
              <a:avLst/>
            </a:prstGeom>
          </p:spPr>
          <p:txBody>
            <a:bodyPr wrap="square">
              <a:spAutoFit/>
            </a:bodyPr>
            <a:lstStyle/>
            <a:p>
              <a:pPr algn="r">
                <a:lnSpc>
                  <a:spcPct val="120000"/>
                </a:lnSpc>
              </a:pPr>
              <a:r>
                <a:rPr lang="en-US" altLang="zh-CN" sz="1200" dirty="0">
                  <a:solidFill>
                    <a:schemeClr val="tx1">
                      <a:lumMod val="65000"/>
                      <a:lumOff val="35000"/>
                    </a:schemeClr>
                  </a:solidFill>
                </a:rPr>
                <a:t>Lorem Ipsum is simply dummy text of the printing. </a:t>
              </a:r>
              <a:endParaRPr lang="zh-CN" altLang="en-US" sz="1200" dirty="0">
                <a:solidFill>
                  <a:schemeClr val="tx1">
                    <a:lumMod val="65000"/>
                    <a:lumOff val="35000"/>
                  </a:schemeClr>
                </a:solidFill>
              </a:endParaRPr>
            </a:p>
          </p:txBody>
        </p:sp>
      </p:grpSp>
    </p:spTree>
    <p:extLst>
      <p:ext uri="{BB962C8B-B14F-4D97-AF65-F5344CB8AC3E}">
        <p14:creationId xmlns:p14="http://schemas.microsoft.com/office/powerpoint/2010/main" val="156142713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2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15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180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nodeType="withEffect">
                                  <p:stCondLst>
                                    <p:cond delay="210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500"/>
                                        <p:tgtEl>
                                          <p:spTgt spid="35"/>
                                        </p:tgtEl>
                                      </p:cBhvr>
                                    </p:animEffect>
                                  </p:childTnLst>
                                </p:cTn>
                              </p:par>
                              <p:par>
                                <p:cTn id="17" presetID="10" presetClass="entr" presetSubtype="0" fill="hold" nodeType="withEffect">
                                  <p:stCondLst>
                                    <p:cond delay="240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par>
                                <p:cTn id="20" presetID="10" presetClass="entr" presetSubtype="0" fill="hold" nodeType="withEffect">
                                  <p:stCondLst>
                                    <p:cond delay="270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3000"/>
                                  </p:stCondLst>
                                  <p:childTnLst>
                                    <p:set>
                                      <p:cBhvr>
                                        <p:cTn id="24" dur="1" fill="hold">
                                          <p:stCondLst>
                                            <p:cond delay="0"/>
                                          </p:stCondLst>
                                        </p:cTn>
                                        <p:tgtEl>
                                          <p:spTgt spid="42"/>
                                        </p:tgtEl>
                                        <p:attrNameLst>
                                          <p:attrName>style.visibility</p:attrName>
                                        </p:attrNameLst>
                                      </p:cBhvr>
                                      <p:to>
                                        <p:strVal val="visible"/>
                                      </p:to>
                                    </p:set>
                                    <p:animEffect transition="in" filter="fade">
                                      <p:cBhvr>
                                        <p:cTn id="2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4"/>
          <p:cNvSpPr/>
          <p:nvPr/>
        </p:nvSpPr>
        <p:spPr>
          <a:xfrm>
            <a:off x="1253260" y="1763643"/>
            <a:ext cx="3590775" cy="2649173"/>
          </a:xfrm>
          <a:custGeom>
            <a:avLst/>
            <a:gdLst>
              <a:gd name="connsiteX0" fmla="*/ 135734 w 5735830"/>
              <a:gd name="connsiteY0" fmla="*/ 360201 h 4633519"/>
              <a:gd name="connsiteX1" fmla="*/ 250034 w 5735830"/>
              <a:gd name="connsiteY1" fmla="*/ 1666487 h 4633519"/>
              <a:gd name="connsiteX2" fmla="*/ 201049 w 5735830"/>
              <a:gd name="connsiteY2" fmla="*/ 4262730 h 4633519"/>
              <a:gd name="connsiteX3" fmla="*/ 1376706 w 5735830"/>
              <a:gd name="connsiteY3" fmla="*/ 4475001 h 4633519"/>
              <a:gd name="connsiteX4" fmla="*/ 5344549 w 5735830"/>
              <a:gd name="connsiteY4" fmla="*/ 4491330 h 4633519"/>
              <a:gd name="connsiteX5" fmla="*/ 5360877 w 5735830"/>
              <a:gd name="connsiteY5" fmla="*/ 2613544 h 4633519"/>
              <a:gd name="connsiteX6" fmla="*/ 5507834 w 5735830"/>
              <a:gd name="connsiteY6" fmla="*/ 278558 h 4633519"/>
              <a:gd name="connsiteX7" fmla="*/ 1899220 w 5735830"/>
              <a:gd name="connsiteY7" fmla="*/ 294887 h 4633519"/>
              <a:gd name="connsiteX8" fmla="*/ 152063 w 5735830"/>
              <a:gd name="connsiteY8" fmla="*/ 972 h 4633519"/>
              <a:gd name="connsiteX9" fmla="*/ 86749 w 5735830"/>
              <a:gd name="connsiteY9" fmla="*/ 409187 h 4633519"/>
              <a:gd name="connsiteX10" fmla="*/ 135734 w 5735830"/>
              <a:gd name="connsiteY10" fmla="*/ 360201 h 4633519"/>
              <a:gd name="connsiteX0-1" fmla="*/ 92877 w 5741958"/>
              <a:gd name="connsiteY0-2" fmla="*/ 409187 h 4633519"/>
              <a:gd name="connsiteX1-3" fmla="*/ 256162 w 5741958"/>
              <a:gd name="connsiteY1-4" fmla="*/ 1666487 h 4633519"/>
              <a:gd name="connsiteX2-5" fmla="*/ 207177 w 5741958"/>
              <a:gd name="connsiteY2-6" fmla="*/ 4262730 h 4633519"/>
              <a:gd name="connsiteX3-7" fmla="*/ 1382834 w 5741958"/>
              <a:gd name="connsiteY3-8" fmla="*/ 4475001 h 4633519"/>
              <a:gd name="connsiteX4-9" fmla="*/ 5350677 w 5741958"/>
              <a:gd name="connsiteY4-10" fmla="*/ 4491330 h 4633519"/>
              <a:gd name="connsiteX5-11" fmla="*/ 5367005 w 5741958"/>
              <a:gd name="connsiteY5-12" fmla="*/ 2613544 h 4633519"/>
              <a:gd name="connsiteX6-13" fmla="*/ 5513962 w 5741958"/>
              <a:gd name="connsiteY6-14" fmla="*/ 278558 h 4633519"/>
              <a:gd name="connsiteX7-15" fmla="*/ 1905348 w 5741958"/>
              <a:gd name="connsiteY7-16" fmla="*/ 294887 h 4633519"/>
              <a:gd name="connsiteX8-17" fmla="*/ 158191 w 5741958"/>
              <a:gd name="connsiteY8-18" fmla="*/ 972 h 4633519"/>
              <a:gd name="connsiteX9-19" fmla="*/ 92877 w 5741958"/>
              <a:gd name="connsiteY9-20" fmla="*/ 409187 h 4633519"/>
              <a:gd name="connsiteX0-21" fmla="*/ 92877 w 5741958"/>
              <a:gd name="connsiteY0-22" fmla="*/ 768415 h 4633519"/>
              <a:gd name="connsiteX1-23" fmla="*/ 256162 w 5741958"/>
              <a:gd name="connsiteY1-24" fmla="*/ 1666487 h 4633519"/>
              <a:gd name="connsiteX2-25" fmla="*/ 207177 w 5741958"/>
              <a:gd name="connsiteY2-26" fmla="*/ 4262730 h 4633519"/>
              <a:gd name="connsiteX3-27" fmla="*/ 1382834 w 5741958"/>
              <a:gd name="connsiteY3-28" fmla="*/ 4475001 h 4633519"/>
              <a:gd name="connsiteX4-29" fmla="*/ 5350677 w 5741958"/>
              <a:gd name="connsiteY4-30" fmla="*/ 4491330 h 4633519"/>
              <a:gd name="connsiteX5-31" fmla="*/ 5367005 w 5741958"/>
              <a:gd name="connsiteY5-32" fmla="*/ 2613544 h 4633519"/>
              <a:gd name="connsiteX6-33" fmla="*/ 5513962 w 5741958"/>
              <a:gd name="connsiteY6-34" fmla="*/ 278558 h 4633519"/>
              <a:gd name="connsiteX7-35" fmla="*/ 1905348 w 5741958"/>
              <a:gd name="connsiteY7-36" fmla="*/ 294887 h 4633519"/>
              <a:gd name="connsiteX8-37" fmla="*/ 158191 w 5741958"/>
              <a:gd name="connsiteY8-38" fmla="*/ 972 h 4633519"/>
              <a:gd name="connsiteX9-39" fmla="*/ 92877 w 5741958"/>
              <a:gd name="connsiteY9-40" fmla="*/ 768415 h 4633519"/>
              <a:gd name="connsiteX0-41" fmla="*/ 3451 w 5652532"/>
              <a:gd name="connsiteY0-42" fmla="*/ 654617 h 4519721"/>
              <a:gd name="connsiteX1-43" fmla="*/ 166736 w 5652532"/>
              <a:gd name="connsiteY1-44" fmla="*/ 1552689 h 4519721"/>
              <a:gd name="connsiteX2-45" fmla="*/ 117751 w 5652532"/>
              <a:gd name="connsiteY2-46" fmla="*/ 4148932 h 4519721"/>
              <a:gd name="connsiteX3-47" fmla="*/ 1293408 w 5652532"/>
              <a:gd name="connsiteY3-48" fmla="*/ 4361203 h 4519721"/>
              <a:gd name="connsiteX4-49" fmla="*/ 5261251 w 5652532"/>
              <a:gd name="connsiteY4-50" fmla="*/ 4377532 h 4519721"/>
              <a:gd name="connsiteX5-51" fmla="*/ 5277579 w 5652532"/>
              <a:gd name="connsiteY5-52" fmla="*/ 2499746 h 4519721"/>
              <a:gd name="connsiteX6-53" fmla="*/ 5424536 w 5652532"/>
              <a:gd name="connsiteY6-54" fmla="*/ 164760 h 4519721"/>
              <a:gd name="connsiteX7-55" fmla="*/ 1815922 w 5652532"/>
              <a:gd name="connsiteY7-56" fmla="*/ 181089 h 4519721"/>
              <a:gd name="connsiteX8-57" fmla="*/ 346351 w 5652532"/>
              <a:gd name="connsiteY8-58" fmla="*/ 1474 h 4519721"/>
              <a:gd name="connsiteX9-59" fmla="*/ 3451 w 5652532"/>
              <a:gd name="connsiteY9-60" fmla="*/ 654617 h 4519721"/>
              <a:gd name="connsiteX0-61" fmla="*/ 3451 w 5613197"/>
              <a:gd name="connsiteY0-62" fmla="*/ 698621 h 4563725"/>
              <a:gd name="connsiteX1-63" fmla="*/ 166736 w 5613197"/>
              <a:gd name="connsiteY1-64" fmla="*/ 1596693 h 4563725"/>
              <a:gd name="connsiteX2-65" fmla="*/ 117751 w 5613197"/>
              <a:gd name="connsiteY2-66" fmla="*/ 4192936 h 4563725"/>
              <a:gd name="connsiteX3-67" fmla="*/ 1293408 w 5613197"/>
              <a:gd name="connsiteY3-68" fmla="*/ 4405207 h 4563725"/>
              <a:gd name="connsiteX4-69" fmla="*/ 5261251 w 5613197"/>
              <a:gd name="connsiteY4-70" fmla="*/ 4421536 h 4563725"/>
              <a:gd name="connsiteX5-71" fmla="*/ 5277579 w 5613197"/>
              <a:gd name="connsiteY5-72" fmla="*/ 2543750 h 4563725"/>
              <a:gd name="connsiteX6-73" fmla="*/ 5424536 w 5613197"/>
              <a:gd name="connsiteY6-74" fmla="*/ 208764 h 4563725"/>
              <a:gd name="connsiteX7-75" fmla="*/ 2354765 w 5613197"/>
              <a:gd name="connsiteY7-76" fmla="*/ 94464 h 4563725"/>
              <a:gd name="connsiteX8-77" fmla="*/ 346351 w 5613197"/>
              <a:gd name="connsiteY8-78" fmla="*/ 45478 h 4563725"/>
              <a:gd name="connsiteX9-79" fmla="*/ 3451 w 5613197"/>
              <a:gd name="connsiteY9-80" fmla="*/ 698621 h 4563725"/>
              <a:gd name="connsiteX0-81" fmla="*/ 3451 w 5554564"/>
              <a:gd name="connsiteY0-82" fmla="*/ 677467 h 4542571"/>
              <a:gd name="connsiteX1-83" fmla="*/ 166736 w 5554564"/>
              <a:gd name="connsiteY1-84" fmla="*/ 1575539 h 4542571"/>
              <a:gd name="connsiteX2-85" fmla="*/ 117751 w 5554564"/>
              <a:gd name="connsiteY2-86" fmla="*/ 4171782 h 4542571"/>
              <a:gd name="connsiteX3-87" fmla="*/ 1293408 w 5554564"/>
              <a:gd name="connsiteY3-88" fmla="*/ 4384053 h 4542571"/>
              <a:gd name="connsiteX4-89" fmla="*/ 5261251 w 5554564"/>
              <a:gd name="connsiteY4-90" fmla="*/ 4400382 h 4542571"/>
              <a:gd name="connsiteX5-91" fmla="*/ 5277579 w 5554564"/>
              <a:gd name="connsiteY5-92" fmla="*/ 2522596 h 4542571"/>
              <a:gd name="connsiteX6-93" fmla="*/ 5424536 w 5554564"/>
              <a:gd name="connsiteY6-94" fmla="*/ 187610 h 4542571"/>
              <a:gd name="connsiteX7-95" fmla="*/ 2354765 w 5554564"/>
              <a:gd name="connsiteY7-96" fmla="*/ 73310 h 4542571"/>
              <a:gd name="connsiteX8-97" fmla="*/ 346351 w 5554564"/>
              <a:gd name="connsiteY8-98" fmla="*/ 24324 h 4542571"/>
              <a:gd name="connsiteX9-99" fmla="*/ 3451 w 5554564"/>
              <a:gd name="connsiteY9-100" fmla="*/ 677467 h 4542571"/>
              <a:gd name="connsiteX0-101" fmla="*/ 3451 w 5682000"/>
              <a:gd name="connsiteY0-102" fmla="*/ 700982 h 4563669"/>
              <a:gd name="connsiteX1-103" fmla="*/ 166736 w 5682000"/>
              <a:gd name="connsiteY1-104" fmla="*/ 1599054 h 4563669"/>
              <a:gd name="connsiteX2-105" fmla="*/ 117751 w 5682000"/>
              <a:gd name="connsiteY2-106" fmla="*/ 4195297 h 4563669"/>
              <a:gd name="connsiteX3-107" fmla="*/ 1293408 w 5682000"/>
              <a:gd name="connsiteY3-108" fmla="*/ 4407568 h 4563669"/>
              <a:gd name="connsiteX4-109" fmla="*/ 5261251 w 5682000"/>
              <a:gd name="connsiteY4-110" fmla="*/ 4423897 h 4563669"/>
              <a:gd name="connsiteX5-111" fmla="*/ 5489850 w 5682000"/>
              <a:gd name="connsiteY5-112" fmla="*/ 2578768 h 4563669"/>
              <a:gd name="connsiteX6-113" fmla="*/ 5424536 w 5682000"/>
              <a:gd name="connsiteY6-114" fmla="*/ 211125 h 4563669"/>
              <a:gd name="connsiteX7-115" fmla="*/ 2354765 w 5682000"/>
              <a:gd name="connsiteY7-116" fmla="*/ 96825 h 4563669"/>
              <a:gd name="connsiteX8-117" fmla="*/ 346351 w 5682000"/>
              <a:gd name="connsiteY8-118" fmla="*/ 47839 h 4563669"/>
              <a:gd name="connsiteX9-119" fmla="*/ 3451 w 5682000"/>
              <a:gd name="connsiteY9-120" fmla="*/ 700982 h 4563669"/>
              <a:gd name="connsiteX0-121" fmla="*/ 3451 w 5687062"/>
              <a:gd name="connsiteY0-122" fmla="*/ 700982 h 4602114"/>
              <a:gd name="connsiteX1-123" fmla="*/ 166736 w 5687062"/>
              <a:gd name="connsiteY1-124" fmla="*/ 1599054 h 4602114"/>
              <a:gd name="connsiteX2-125" fmla="*/ 117751 w 5687062"/>
              <a:gd name="connsiteY2-126" fmla="*/ 4195297 h 4602114"/>
              <a:gd name="connsiteX3-127" fmla="*/ 1293408 w 5687062"/>
              <a:gd name="connsiteY3-128" fmla="*/ 4407568 h 4602114"/>
              <a:gd name="connsiteX4-129" fmla="*/ 5146951 w 5687062"/>
              <a:gd name="connsiteY4-130" fmla="*/ 4472883 h 4602114"/>
              <a:gd name="connsiteX5-131" fmla="*/ 5489850 w 5687062"/>
              <a:gd name="connsiteY5-132" fmla="*/ 2578768 h 4602114"/>
              <a:gd name="connsiteX6-133" fmla="*/ 5424536 w 5687062"/>
              <a:gd name="connsiteY6-134" fmla="*/ 211125 h 4602114"/>
              <a:gd name="connsiteX7-135" fmla="*/ 2354765 w 5687062"/>
              <a:gd name="connsiteY7-136" fmla="*/ 96825 h 4602114"/>
              <a:gd name="connsiteX8-137" fmla="*/ 346351 w 5687062"/>
              <a:gd name="connsiteY8-138" fmla="*/ 47839 h 4602114"/>
              <a:gd name="connsiteX9-139" fmla="*/ 3451 w 5687062"/>
              <a:gd name="connsiteY9-140" fmla="*/ 700982 h 4602114"/>
              <a:gd name="connsiteX0-141" fmla="*/ 3451 w 5687062"/>
              <a:gd name="connsiteY0-142" fmla="*/ 700982 h 4630183"/>
              <a:gd name="connsiteX1-143" fmla="*/ 166736 w 5687062"/>
              <a:gd name="connsiteY1-144" fmla="*/ 1599054 h 4630183"/>
              <a:gd name="connsiteX2-145" fmla="*/ 117751 w 5687062"/>
              <a:gd name="connsiteY2-146" fmla="*/ 4195297 h 4630183"/>
              <a:gd name="connsiteX3-147" fmla="*/ 1750608 w 5687062"/>
              <a:gd name="connsiteY3-148" fmla="*/ 4489211 h 4630183"/>
              <a:gd name="connsiteX4-149" fmla="*/ 5146951 w 5687062"/>
              <a:gd name="connsiteY4-150" fmla="*/ 4472883 h 4630183"/>
              <a:gd name="connsiteX5-151" fmla="*/ 5489850 w 5687062"/>
              <a:gd name="connsiteY5-152" fmla="*/ 2578768 h 4630183"/>
              <a:gd name="connsiteX6-153" fmla="*/ 5424536 w 5687062"/>
              <a:gd name="connsiteY6-154" fmla="*/ 211125 h 4630183"/>
              <a:gd name="connsiteX7-155" fmla="*/ 2354765 w 5687062"/>
              <a:gd name="connsiteY7-156" fmla="*/ 96825 h 4630183"/>
              <a:gd name="connsiteX8-157" fmla="*/ 346351 w 5687062"/>
              <a:gd name="connsiteY8-158" fmla="*/ 47839 h 4630183"/>
              <a:gd name="connsiteX9-159" fmla="*/ 3451 w 5687062"/>
              <a:gd name="connsiteY9-160" fmla="*/ 700982 h 4630183"/>
              <a:gd name="connsiteX0-161" fmla="*/ 39466 w 5723077"/>
              <a:gd name="connsiteY0-162" fmla="*/ 700982 h 4630183"/>
              <a:gd name="connsiteX1-163" fmla="*/ 55794 w 5723077"/>
              <a:gd name="connsiteY1-164" fmla="*/ 1958282 h 4630183"/>
              <a:gd name="connsiteX2-165" fmla="*/ 153766 w 5723077"/>
              <a:gd name="connsiteY2-166" fmla="*/ 4195297 h 4630183"/>
              <a:gd name="connsiteX3-167" fmla="*/ 1786623 w 5723077"/>
              <a:gd name="connsiteY3-168" fmla="*/ 4489211 h 4630183"/>
              <a:gd name="connsiteX4-169" fmla="*/ 5182966 w 5723077"/>
              <a:gd name="connsiteY4-170" fmla="*/ 4472883 h 4630183"/>
              <a:gd name="connsiteX5-171" fmla="*/ 5525865 w 5723077"/>
              <a:gd name="connsiteY5-172" fmla="*/ 2578768 h 4630183"/>
              <a:gd name="connsiteX6-173" fmla="*/ 5460551 w 5723077"/>
              <a:gd name="connsiteY6-174" fmla="*/ 211125 h 4630183"/>
              <a:gd name="connsiteX7-175" fmla="*/ 2390780 w 5723077"/>
              <a:gd name="connsiteY7-176" fmla="*/ 96825 h 4630183"/>
              <a:gd name="connsiteX8-177" fmla="*/ 382366 w 5723077"/>
              <a:gd name="connsiteY8-178" fmla="*/ 47839 h 4630183"/>
              <a:gd name="connsiteX9-179" fmla="*/ 39466 w 5723077"/>
              <a:gd name="connsiteY9-180" fmla="*/ 700982 h 4630183"/>
              <a:gd name="connsiteX0-181" fmla="*/ 39466 w 5723077"/>
              <a:gd name="connsiteY0-182" fmla="*/ 700982 h 4598647"/>
              <a:gd name="connsiteX1-183" fmla="*/ 55794 w 5723077"/>
              <a:gd name="connsiteY1-184" fmla="*/ 1958282 h 4598647"/>
              <a:gd name="connsiteX2-185" fmla="*/ 153766 w 5723077"/>
              <a:gd name="connsiteY2-186" fmla="*/ 4195297 h 4598647"/>
              <a:gd name="connsiteX3-187" fmla="*/ 1786623 w 5723077"/>
              <a:gd name="connsiteY3-188" fmla="*/ 4489211 h 4598647"/>
              <a:gd name="connsiteX4-189" fmla="*/ 5182966 w 5723077"/>
              <a:gd name="connsiteY4-190" fmla="*/ 4472883 h 4598647"/>
              <a:gd name="connsiteX5-191" fmla="*/ 5525865 w 5723077"/>
              <a:gd name="connsiteY5-192" fmla="*/ 2578768 h 4598647"/>
              <a:gd name="connsiteX6-193" fmla="*/ 5460551 w 5723077"/>
              <a:gd name="connsiteY6-194" fmla="*/ 211125 h 4598647"/>
              <a:gd name="connsiteX7-195" fmla="*/ 2390780 w 5723077"/>
              <a:gd name="connsiteY7-196" fmla="*/ 96825 h 4598647"/>
              <a:gd name="connsiteX8-197" fmla="*/ 382366 w 5723077"/>
              <a:gd name="connsiteY8-198" fmla="*/ 47839 h 4598647"/>
              <a:gd name="connsiteX9-199" fmla="*/ 39466 w 5723077"/>
              <a:gd name="connsiteY9-200" fmla="*/ 700982 h 4598647"/>
              <a:gd name="connsiteX0-201" fmla="*/ 39466 w 5716643"/>
              <a:gd name="connsiteY0-202" fmla="*/ 700982 h 4625148"/>
              <a:gd name="connsiteX1-203" fmla="*/ 55794 w 5716643"/>
              <a:gd name="connsiteY1-204" fmla="*/ 1958282 h 4625148"/>
              <a:gd name="connsiteX2-205" fmla="*/ 153766 w 5716643"/>
              <a:gd name="connsiteY2-206" fmla="*/ 4195297 h 4625148"/>
              <a:gd name="connsiteX3-207" fmla="*/ 1786623 w 5716643"/>
              <a:gd name="connsiteY3-208" fmla="*/ 4489211 h 4625148"/>
              <a:gd name="connsiteX4-209" fmla="*/ 5328776 w 5716643"/>
              <a:gd name="connsiteY4-210" fmla="*/ 4508802 h 4625148"/>
              <a:gd name="connsiteX5-211" fmla="*/ 5525865 w 5716643"/>
              <a:gd name="connsiteY5-212" fmla="*/ 2578768 h 4625148"/>
              <a:gd name="connsiteX6-213" fmla="*/ 5460551 w 5716643"/>
              <a:gd name="connsiteY6-214" fmla="*/ 211125 h 4625148"/>
              <a:gd name="connsiteX7-215" fmla="*/ 2390780 w 5716643"/>
              <a:gd name="connsiteY7-216" fmla="*/ 96825 h 4625148"/>
              <a:gd name="connsiteX8-217" fmla="*/ 382366 w 5716643"/>
              <a:gd name="connsiteY8-218" fmla="*/ 47839 h 4625148"/>
              <a:gd name="connsiteX9-219" fmla="*/ 39466 w 5716643"/>
              <a:gd name="connsiteY9-220" fmla="*/ 700982 h 4625148"/>
              <a:gd name="connsiteX0-221" fmla="*/ 39466 w 5715854"/>
              <a:gd name="connsiteY0-222" fmla="*/ 700982 h 4573748"/>
              <a:gd name="connsiteX1-223" fmla="*/ 55794 w 5715854"/>
              <a:gd name="connsiteY1-224" fmla="*/ 1958282 h 4573748"/>
              <a:gd name="connsiteX2-225" fmla="*/ 153766 w 5715854"/>
              <a:gd name="connsiteY2-226" fmla="*/ 4195297 h 4573748"/>
              <a:gd name="connsiteX3-227" fmla="*/ 1786623 w 5715854"/>
              <a:gd name="connsiteY3-228" fmla="*/ 4489211 h 4573748"/>
              <a:gd name="connsiteX4-229" fmla="*/ 5347003 w 5715854"/>
              <a:gd name="connsiteY4-230" fmla="*/ 4436964 h 4573748"/>
              <a:gd name="connsiteX5-231" fmla="*/ 5525865 w 5715854"/>
              <a:gd name="connsiteY5-232" fmla="*/ 2578768 h 4573748"/>
              <a:gd name="connsiteX6-233" fmla="*/ 5460551 w 5715854"/>
              <a:gd name="connsiteY6-234" fmla="*/ 211125 h 4573748"/>
              <a:gd name="connsiteX7-235" fmla="*/ 2390780 w 5715854"/>
              <a:gd name="connsiteY7-236" fmla="*/ 96825 h 4573748"/>
              <a:gd name="connsiteX8-237" fmla="*/ 382366 w 5715854"/>
              <a:gd name="connsiteY8-238" fmla="*/ 47839 h 4573748"/>
              <a:gd name="connsiteX9-239" fmla="*/ 39466 w 5715854"/>
              <a:gd name="connsiteY9-240" fmla="*/ 700982 h 4573748"/>
              <a:gd name="connsiteX0-241" fmla="*/ 39466 w 5628110"/>
              <a:gd name="connsiteY0-242" fmla="*/ 658040 h 4530806"/>
              <a:gd name="connsiteX1-243" fmla="*/ 55794 w 5628110"/>
              <a:gd name="connsiteY1-244" fmla="*/ 1915340 h 4530806"/>
              <a:gd name="connsiteX2-245" fmla="*/ 153766 w 5628110"/>
              <a:gd name="connsiteY2-246" fmla="*/ 4152355 h 4530806"/>
              <a:gd name="connsiteX3-247" fmla="*/ 1786623 w 5628110"/>
              <a:gd name="connsiteY3-248" fmla="*/ 4446269 h 4530806"/>
              <a:gd name="connsiteX4-249" fmla="*/ 5347003 w 5628110"/>
              <a:gd name="connsiteY4-250" fmla="*/ 4394022 h 4530806"/>
              <a:gd name="connsiteX5-251" fmla="*/ 5525865 w 5628110"/>
              <a:gd name="connsiteY5-252" fmla="*/ 2535826 h 4530806"/>
              <a:gd name="connsiteX6-253" fmla="*/ 5460551 w 5628110"/>
              <a:gd name="connsiteY6-254" fmla="*/ 168183 h 4530806"/>
              <a:gd name="connsiteX7-255" fmla="*/ 2390780 w 5628110"/>
              <a:gd name="connsiteY7-256" fmla="*/ 53883 h 4530806"/>
              <a:gd name="connsiteX8-257" fmla="*/ 382366 w 5628110"/>
              <a:gd name="connsiteY8-258" fmla="*/ 4897 h 4530806"/>
              <a:gd name="connsiteX9-259" fmla="*/ 39466 w 5628110"/>
              <a:gd name="connsiteY9-260" fmla="*/ 658040 h 4530806"/>
              <a:gd name="connsiteX0-261" fmla="*/ 39466 w 5628110"/>
              <a:gd name="connsiteY0-262" fmla="*/ 658040 h 4530806"/>
              <a:gd name="connsiteX1-263" fmla="*/ 55794 w 5628110"/>
              <a:gd name="connsiteY1-264" fmla="*/ 1915340 h 4530806"/>
              <a:gd name="connsiteX2-265" fmla="*/ 153766 w 5628110"/>
              <a:gd name="connsiteY2-266" fmla="*/ 4152355 h 4530806"/>
              <a:gd name="connsiteX3-267" fmla="*/ 1786623 w 5628110"/>
              <a:gd name="connsiteY3-268" fmla="*/ 4446269 h 4530806"/>
              <a:gd name="connsiteX4-269" fmla="*/ 5347003 w 5628110"/>
              <a:gd name="connsiteY4-270" fmla="*/ 4394022 h 4530806"/>
              <a:gd name="connsiteX5-271" fmla="*/ 5525865 w 5628110"/>
              <a:gd name="connsiteY5-272" fmla="*/ 2535826 h 4530806"/>
              <a:gd name="connsiteX6-273" fmla="*/ 5460551 w 5628110"/>
              <a:gd name="connsiteY6-274" fmla="*/ 168183 h 4530806"/>
              <a:gd name="connsiteX7-275" fmla="*/ 2390780 w 5628110"/>
              <a:gd name="connsiteY7-276" fmla="*/ 53883 h 4530806"/>
              <a:gd name="connsiteX8-277" fmla="*/ 473498 w 5628110"/>
              <a:gd name="connsiteY8-278" fmla="*/ 4897 h 4530806"/>
              <a:gd name="connsiteX9-279" fmla="*/ 39466 w 5628110"/>
              <a:gd name="connsiteY9-280" fmla="*/ 658040 h 4530806"/>
              <a:gd name="connsiteX0-281" fmla="*/ 39466 w 5628110"/>
              <a:gd name="connsiteY0-282" fmla="*/ 658040 h 4530806"/>
              <a:gd name="connsiteX1-283" fmla="*/ 55794 w 5628110"/>
              <a:gd name="connsiteY1-284" fmla="*/ 1915340 h 4530806"/>
              <a:gd name="connsiteX2-285" fmla="*/ 153766 w 5628110"/>
              <a:gd name="connsiteY2-286" fmla="*/ 4152355 h 4530806"/>
              <a:gd name="connsiteX3-287" fmla="*/ 1786623 w 5628110"/>
              <a:gd name="connsiteY3-288" fmla="*/ 4446269 h 4530806"/>
              <a:gd name="connsiteX4-289" fmla="*/ 5347003 w 5628110"/>
              <a:gd name="connsiteY4-290" fmla="*/ 4394022 h 4530806"/>
              <a:gd name="connsiteX5-291" fmla="*/ 5525865 w 5628110"/>
              <a:gd name="connsiteY5-292" fmla="*/ 2535826 h 4530806"/>
              <a:gd name="connsiteX6-293" fmla="*/ 5460551 w 5628110"/>
              <a:gd name="connsiteY6-294" fmla="*/ 168183 h 4530806"/>
              <a:gd name="connsiteX7-295" fmla="*/ 2390780 w 5628110"/>
              <a:gd name="connsiteY7-296" fmla="*/ 53883 h 4530806"/>
              <a:gd name="connsiteX8-297" fmla="*/ 473498 w 5628110"/>
              <a:gd name="connsiteY8-298" fmla="*/ 4897 h 4530806"/>
              <a:gd name="connsiteX9-299" fmla="*/ 277859 w 5628110"/>
              <a:gd name="connsiteY9-300" fmla="*/ 887092 h 4530806"/>
              <a:gd name="connsiteX0-301" fmla="*/ 39466 w 5628110"/>
              <a:gd name="connsiteY0-302" fmla="*/ 658040 h 4530806"/>
              <a:gd name="connsiteX1-303" fmla="*/ 55794 w 5628110"/>
              <a:gd name="connsiteY1-304" fmla="*/ 1915340 h 4530806"/>
              <a:gd name="connsiteX2-305" fmla="*/ 153766 w 5628110"/>
              <a:gd name="connsiteY2-306" fmla="*/ 4152355 h 4530806"/>
              <a:gd name="connsiteX3-307" fmla="*/ 1786623 w 5628110"/>
              <a:gd name="connsiteY3-308" fmla="*/ 4446269 h 4530806"/>
              <a:gd name="connsiteX4-309" fmla="*/ 5347003 w 5628110"/>
              <a:gd name="connsiteY4-310" fmla="*/ 4394022 h 4530806"/>
              <a:gd name="connsiteX5-311" fmla="*/ 5525865 w 5628110"/>
              <a:gd name="connsiteY5-312" fmla="*/ 2535826 h 4530806"/>
              <a:gd name="connsiteX6-313" fmla="*/ 5460551 w 5628110"/>
              <a:gd name="connsiteY6-314" fmla="*/ 168183 h 4530806"/>
              <a:gd name="connsiteX7-315" fmla="*/ 2390780 w 5628110"/>
              <a:gd name="connsiteY7-316" fmla="*/ 53883 h 4530806"/>
              <a:gd name="connsiteX8-317" fmla="*/ 473498 w 5628110"/>
              <a:gd name="connsiteY8-318" fmla="*/ 4897 h 4530806"/>
              <a:gd name="connsiteX0-319" fmla="*/ 39466 w 5628110"/>
              <a:gd name="connsiteY0-320" fmla="*/ 896635 h 4530806"/>
              <a:gd name="connsiteX1-321" fmla="*/ 55794 w 5628110"/>
              <a:gd name="connsiteY1-322" fmla="*/ 1915340 h 4530806"/>
              <a:gd name="connsiteX2-323" fmla="*/ 153766 w 5628110"/>
              <a:gd name="connsiteY2-324" fmla="*/ 4152355 h 4530806"/>
              <a:gd name="connsiteX3-325" fmla="*/ 1786623 w 5628110"/>
              <a:gd name="connsiteY3-326" fmla="*/ 4446269 h 4530806"/>
              <a:gd name="connsiteX4-327" fmla="*/ 5347003 w 5628110"/>
              <a:gd name="connsiteY4-328" fmla="*/ 4394022 h 4530806"/>
              <a:gd name="connsiteX5-329" fmla="*/ 5525865 w 5628110"/>
              <a:gd name="connsiteY5-330" fmla="*/ 2535826 h 4530806"/>
              <a:gd name="connsiteX6-331" fmla="*/ 5460551 w 5628110"/>
              <a:gd name="connsiteY6-332" fmla="*/ 168183 h 4530806"/>
              <a:gd name="connsiteX7-333" fmla="*/ 2390780 w 5628110"/>
              <a:gd name="connsiteY7-334" fmla="*/ 53883 h 4530806"/>
              <a:gd name="connsiteX8-335" fmla="*/ 473498 w 5628110"/>
              <a:gd name="connsiteY8-336" fmla="*/ 4897 h 4530806"/>
              <a:gd name="connsiteX0-337" fmla="*/ 39466 w 5628110"/>
              <a:gd name="connsiteY0-338" fmla="*/ 896635 h 4530806"/>
              <a:gd name="connsiteX1-339" fmla="*/ 55794 w 5628110"/>
              <a:gd name="connsiteY1-340" fmla="*/ 1915340 h 4530806"/>
              <a:gd name="connsiteX2-341" fmla="*/ 153766 w 5628110"/>
              <a:gd name="connsiteY2-342" fmla="*/ 4152355 h 4530806"/>
              <a:gd name="connsiteX3-343" fmla="*/ 1786623 w 5628110"/>
              <a:gd name="connsiteY3-344" fmla="*/ 4446269 h 4530806"/>
              <a:gd name="connsiteX4-345" fmla="*/ 5347003 w 5628110"/>
              <a:gd name="connsiteY4-346" fmla="*/ 4394022 h 4530806"/>
              <a:gd name="connsiteX5-347" fmla="*/ 5525865 w 5628110"/>
              <a:gd name="connsiteY5-348" fmla="*/ 2535826 h 4530806"/>
              <a:gd name="connsiteX6-349" fmla="*/ 5460551 w 5628110"/>
              <a:gd name="connsiteY6-350" fmla="*/ 168183 h 4530806"/>
              <a:gd name="connsiteX7-351" fmla="*/ 2390780 w 5628110"/>
              <a:gd name="connsiteY7-352" fmla="*/ 53883 h 4530806"/>
              <a:gd name="connsiteX8-353" fmla="*/ 845987 w 5628110"/>
              <a:gd name="connsiteY8-354" fmla="*/ 4897 h 45308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5628110" h="4530806">
                <a:moveTo>
                  <a:pt x="39466" y="896635"/>
                </a:moveTo>
                <a:cubicBezTo>
                  <a:pt x="-30151" y="1215042"/>
                  <a:pt x="36744" y="1372720"/>
                  <a:pt x="55794" y="1915340"/>
                </a:cubicBezTo>
                <a:cubicBezTo>
                  <a:pt x="74844" y="2457960"/>
                  <a:pt x="-134706" y="3730534"/>
                  <a:pt x="153766" y="4152355"/>
                </a:cubicBezTo>
                <a:cubicBezTo>
                  <a:pt x="442238" y="4574177"/>
                  <a:pt x="921084" y="4405991"/>
                  <a:pt x="1786623" y="4446269"/>
                </a:cubicBezTo>
                <a:cubicBezTo>
                  <a:pt x="2652162" y="4486547"/>
                  <a:pt x="4942512" y="4640591"/>
                  <a:pt x="5347003" y="4394022"/>
                </a:cubicBezTo>
                <a:cubicBezTo>
                  <a:pt x="5751494" y="4147453"/>
                  <a:pt x="5506940" y="3240133"/>
                  <a:pt x="5525865" y="2535826"/>
                </a:cubicBezTo>
                <a:cubicBezTo>
                  <a:pt x="5544790" y="1831520"/>
                  <a:pt x="5782574" y="438161"/>
                  <a:pt x="5460551" y="168183"/>
                </a:cubicBezTo>
                <a:cubicBezTo>
                  <a:pt x="5138528" y="-101795"/>
                  <a:pt x="3221955" y="81097"/>
                  <a:pt x="2390780" y="53883"/>
                </a:cubicBezTo>
                <a:cubicBezTo>
                  <a:pt x="1559605" y="26669"/>
                  <a:pt x="1148065" y="-14153"/>
                  <a:pt x="845987" y="4897"/>
                </a:cubicBezTo>
              </a:path>
            </a:pathLst>
          </a:custGeom>
          <a:noFill/>
          <a:ln w="25400" cap="rnd">
            <a:solidFill>
              <a:srgbClr val="BBD6D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tx1">
                  <a:lumMod val="50000"/>
                  <a:lumOff val="50000"/>
                </a:schemeClr>
              </a:solidFill>
            </a:endParaRPr>
          </a:p>
        </p:txBody>
      </p:sp>
      <p:graphicFrame>
        <p:nvGraphicFramePr>
          <p:cNvPr id="6" name="图表 5"/>
          <p:cNvGraphicFramePr/>
          <p:nvPr>
            <p:extLst>
              <p:ext uri="{D42A27DB-BD31-4B8C-83A1-F6EECF244321}">
                <p14:modId xmlns:p14="http://schemas.microsoft.com/office/powerpoint/2010/main" val="1563135672"/>
              </p:ext>
            </p:extLst>
          </p:nvPr>
        </p:nvGraphicFramePr>
        <p:xfrm>
          <a:off x="1501534" y="1900158"/>
          <a:ext cx="2820536" cy="2189568"/>
        </p:xfrm>
        <a:graphic>
          <a:graphicData uri="http://schemas.openxmlformats.org/drawingml/2006/chart">
            <c:chart xmlns:c="http://schemas.openxmlformats.org/drawingml/2006/chart" xmlns:r="http://schemas.openxmlformats.org/officeDocument/2006/relationships" r:id="rId3"/>
          </a:graphicData>
        </a:graphic>
      </p:graphicFrame>
      <p:sp>
        <p:nvSpPr>
          <p:cNvPr id="7" name="Freeform 103"/>
          <p:cNvSpPr/>
          <p:nvPr/>
        </p:nvSpPr>
        <p:spPr bwMode="auto">
          <a:xfrm flipH="1">
            <a:off x="756824" y="1638574"/>
            <a:ext cx="1112117" cy="415929"/>
          </a:xfrm>
          <a:custGeom>
            <a:avLst/>
            <a:gdLst>
              <a:gd name="T0" fmla="*/ 128 w 141"/>
              <a:gd name="T1" fmla="*/ 1 h 44"/>
              <a:gd name="T2" fmla="*/ 96 w 141"/>
              <a:gd name="T3" fmla="*/ 12 h 44"/>
              <a:gd name="T4" fmla="*/ 125 w 141"/>
              <a:gd name="T5" fmla="*/ 9 h 44"/>
              <a:gd name="T6" fmla="*/ 79 w 141"/>
              <a:gd name="T7" fmla="*/ 23 h 44"/>
              <a:gd name="T8" fmla="*/ 75 w 141"/>
              <a:gd name="T9" fmla="*/ 17 h 44"/>
              <a:gd name="T10" fmla="*/ 66 w 141"/>
              <a:gd name="T11" fmla="*/ 16 h 44"/>
              <a:gd name="T12" fmla="*/ 52 w 141"/>
              <a:gd name="T13" fmla="*/ 9 h 44"/>
              <a:gd name="T14" fmla="*/ 34 w 141"/>
              <a:gd name="T15" fmla="*/ 9 h 44"/>
              <a:gd name="T16" fmla="*/ 36 w 141"/>
              <a:gd name="T17" fmla="*/ 25 h 44"/>
              <a:gd name="T18" fmla="*/ 25 w 141"/>
              <a:gd name="T19" fmla="*/ 23 h 44"/>
              <a:gd name="T20" fmla="*/ 22 w 141"/>
              <a:gd name="T21" fmla="*/ 20 h 44"/>
              <a:gd name="T22" fmla="*/ 4 w 141"/>
              <a:gd name="T23" fmla="*/ 35 h 44"/>
              <a:gd name="T24" fmla="*/ 10 w 141"/>
              <a:gd name="T25" fmla="*/ 43 h 44"/>
              <a:gd name="T26" fmla="*/ 47 w 141"/>
              <a:gd name="T27" fmla="*/ 33 h 44"/>
              <a:gd name="T28" fmla="*/ 7 w 141"/>
              <a:gd name="T29" fmla="*/ 37 h 44"/>
              <a:gd name="T30" fmla="*/ 31 w 141"/>
              <a:gd name="T31" fmla="*/ 34 h 44"/>
              <a:gd name="T32" fmla="*/ 89 w 141"/>
              <a:gd name="T33" fmla="*/ 43 h 44"/>
              <a:gd name="T34" fmla="*/ 93 w 141"/>
              <a:gd name="T35" fmla="*/ 39 h 44"/>
              <a:gd name="T36" fmla="*/ 30 w 141"/>
              <a:gd name="T37" fmla="*/ 17 h 44"/>
              <a:gd name="T38" fmla="*/ 28 w 141"/>
              <a:gd name="T39" fmla="*/ 15 h 44"/>
              <a:gd name="T40" fmla="*/ 42 w 141"/>
              <a:gd name="T41" fmla="*/ 16 h 44"/>
              <a:gd name="T42" fmla="*/ 51 w 141"/>
              <a:gd name="T43" fmla="*/ 13 h 44"/>
              <a:gd name="T44" fmla="*/ 93 w 141"/>
              <a:gd name="T45" fmla="*/ 37 h 44"/>
              <a:gd name="T46" fmla="*/ 109 w 141"/>
              <a:gd name="T47" fmla="*/ 30 h 44"/>
              <a:gd name="T48" fmla="*/ 97 w 141"/>
              <a:gd name="T49" fmla="*/ 38 h 44"/>
              <a:gd name="T50" fmla="*/ 115 w 141"/>
              <a:gd name="T51" fmla="*/ 35 h 44"/>
              <a:gd name="T52" fmla="*/ 108 w 141"/>
              <a:gd name="T53" fmla="*/ 26 h 44"/>
              <a:gd name="T54" fmla="*/ 106 w 141"/>
              <a:gd name="T55" fmla="*/ 22 h 44"/>
              <a:gd name="T56" fmla="*/ 100 w 141"/>
              <a:gd name="T57" fmla="*/ 28 h 44"/>
              <a:gd name="T58" fmla="*/ 85 w 141"/>
              <a:gd name="T59" fmla="*/ 27 h 44"/>
              <a:gd name="T60" fmla="*/ 126 w 141"/>
              <a:gd name="T61" fmla="*/ 13 h 44"/>
              <a:gd name="T62" fmla="*/ 139 w 141"/>
              <a:gd name="T63" fmla="*/ 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1" h="44">
                <a:moveTo>
                  <a:pt x="139" y="3"/>
                </a:moveTo>
                <a:cubicBezTo>
                  <a:pt x="137" y="2"/>
                  <a:pt x="132" y="1"/>
                  <a:pt x="128" y="1"/>
                </a:cubicBezTo>
                <a:cubicBezTo>
                  <a:pt x="128" y="1"/>
                  <a:pt x="124" y="0"/>
                  <a:pt x="95" y="8"/>
                </a:cubicBezTo>
                <a:cubicBezTo>
                  <a:pt x="96" y="12"/>
                  <a:pt x="96" y="12"/>
                  <a:pt x="96" y="12"/>
                </a:cubicBezTo>
                <a:cubicBezTo>
                  <a:pt x="111" y="8"/>
                  <a:pt x="122" y="5"/>
                  <a:pt x="127" y="5"/>
                </a:cubicBezTo>
                <a:cubicBezTo>
                  <a:pt x="134" y="5"/>
                  <a:pt x="136" y="6"/>
                  <a:pt x="125" y="9"/>
                </a:cubicBezTo>
                <a:cubicBezTo>
                  <a:pt x="80" y="23"/>
                  <a:pt x="80" y="23"/>
                  <a:pt x="80" y="23"/>
                </a:cubicBezTo>
                <a:cubicBezTo>
                  <a:pt x="79" y="23"/>
                  <a:pt x="79" y="23"/>
                  <a:pt x="79" y="23"/>
                </a:cubicBezTo>
                <a:cubicBezTo>
                  <a:pt x="75" y="21"/>
                  <a:pt x="74" y="21"/>
                  <a:pt x="70" y="18"/>
                </a:cubicBezTo>
                <a:cubicBezTo>
                  <a:pt x="75" y="17"/>
                  <a:pt x="75" y="17"/>
                  <a:pt x="75" y="17"/>
                </a:cubicBezTo>
                <a:cubicBezTo>
                  <a:pt x="74" y="14"/>
                  <a:pt x="74" y="14"/>
                  <a:pt x="74" y="14"/>
                </a:cubicBezTo>
                <a:cubicBezTo>
                  <a:pt x="66" y="16"/>
                  <a:pt x="66" y="16"/>
                  <a:pt x="66" y="16"/>
                </a:cubicBezTo>
                <a:cubicBezTo>
                  <a:pt x="66" y="16"/>
                  <a:pt x="66" y="16"/>
                  <a:pt x="66" y="16"/>
                </a:cubicBezTo>
                <a:cubicBezTo>
                  <a:pt x="60" y="13"/>
                  <a:pt x="54" y="10"/>
                  <a:pt x="52" y="9"/>
                </a:cubicBezTo>
                <a:cubicBezTo>
                  <a:pt x="47" y="8"/>
                  <a:pt x="43" y="10"/>
                  <a:pt x="42" y="11"/>
                </a:cubicBezTo>
                <a:cubicBezTo>
                  <a:pt x="40" y="11"/>
                  <a:pt x="38" y="10"/>
                  <a:pt x="34" y="9"/>
                </a:cubicBezTo>
                <a:cubicBezTo>
                  <a:pt x="31" y="9"/>
                  <a:pt x="26" y="10"/>
                  <a:pt x="24" y="13"/>
                </a:cubicBezTo>
                <a:cubicBezTo>
                  <a:pt x="22" y="18"/>
                  <a:pt x="28" y="21"/>
                  <a:pt x="36" y="25"/>
                </a:cubicBezTo>
                <a:cubicBezTo>
                  <a:pt x="35" y="28"/>
                  <a:pt x="33" y="30"/>
                  <a:pt x="31" y="30"/>
                </a:cubicBezTo>
                <a:cubicBezTo>
                  <a:pt x="28" y="30"/>
                  <a:pt x="25" y="27"/>
                  <a:pt x="25" y="23"/>
                </a:cubicBezTo>
                <a:cubicBezTo>
                  <a:pt x="26" y="21"/>
                  <a:pt x="26" y="21"/>
                  <a:pt x="26" y="21"/>
                </a:cubicBezTo>
                <a:cubicBezTo>
                  <a:pt x="22" y="20"/>
                  <a:pt x="22" y="20"/>
                  <a:pt x="22" y="20"/>
                </a:cubicBezTo>
                <a:cubicBezTo>
                  <a:pt x="22" y="20"/>
                  <a:pt x="21" y="24"/>
                  <a:pt x="22" y="27"/>
                </a:cubicBezTo>
                <a:cubicBezTo>
                  <a:pt x="20" y="28"/>
                  <a:pt x="9" y="32"/>
                  <a:pt x="4" y="35"/>
                </a:cubicBezTo>
                <a:cubicBezTo>
                  <a:pt x="1" y="36"/>
                  <a:pt x="0" y="37"/>
                  <a:pt x="1" y="38"/>
                </a:cubicBezTo>
                <a:cubicBezTo>
                  <a:pt x="1" y="39"/>
                  <a:pt x="0" y="43"/>
                  <a:pt x="10" y="43"/>
                </a:cubicBezTo>
                <a:cubicBezTo>
                  <a:pt x="14" y="44"/>
                  <a:pt x="45" y="38"/>
                  <a:pt x="52" y="35"/>
                </a:cubicBezTo>
                <a:cubicBezTo>
                  <a:pt x="47" y="33"/>
                  <a:pt x="47" y="33"/>
                  <a:pt x="47" y="33"/>
                </a:cubicBezTo>
                <a:cubicBezTo>
                  <a:pt x="40" y="35"/>
                  <a:pt x="15" y="39"/>
                  <a:pt x="12" y="39"/>
                </a:cubicBezTo>
                <a:cubicBezTo>
                  <a:pt x="7" y="40"/>
                  <a:pt x="4" y="39"/>
                  <a:pt x="7" y="37"/>
                </a:cubicBezTo>
                <a:cubicBezTo>
                  <a:pt x="12" y="35"/>
                  <a:pt x="23" y="31"/>
                  <a:pt x="24" y="31"/>
                </a:cubicBezTo>
                <a:cubicBezTo>
                  <a:pt x="24" y="31"/>
                  <a:pt x="26" y="34"/>
                  <a:pt x="31" y="34"/>
                </a:cubicBezTo>
                <a:cubicBezTo>
                  <a:pt x="35" y="34"/>
                  <a:pt x="38" y="31"/>
                  <a:pt x="40" y="27"/>
                </a:cubicBezTo>
                <a:cubicBezTo>
                  <a:pt x="52" y="33"/>
                  <a:pt x="71" y="41"/>
                  <a:pt x="89" y="43"/>
                </a:cubicBezTo>
                <a:cubicBezTo>
                  <a:pt x="89" y="43"/>
                  <a:pt x="93" y="44"/>
                  <a:pt x="96" y="42"/>
                </a:cubicBezTo>
                <a:cubicBezTo>
                  <a:pt x="93" y="39"/>
                  <a:pt x="93" y="39"/>
                  <a:pt x="93" y="39"/>
                </a:cubicBezTo>
                <a:cubicBezTo>
                  <a:pt x="93" y="39"/>
                  <a:pt x="91" y="39"/>
                  <a:pt x="91" y="39"/>
                </a:cubicBezTo>
                <a:cubicBezTo>
                  <a:pt x="64" y="37"/>
                  <a:pt x="32" y="18"/>
                  <a:pt x="30" y="17"/>
                </a:cubicBezTo>
                <a:cubicBezTo>
                  <a:pt x="28" y="16"/>
                  <a:pt x="28" y="15"/>
                  <a:pt x="28" y="15"/>
                </a:cubicBezTo>
                <a:cubicBezTo>
                  <a:pt x="28" y="15"/>
                  <a:pt x="28" y="15"/>
                  <a:pt x="28" y="15"/>
                </a:cubicBezTo>
                <a:cubicBezTo>
                  <a:pt x="28" y="14"/>
                  <a:pt x="31" y="13"/>
                  <a:pt x="34" y="13"/>
                </a:cubicBezTo>
                <a:cubicBezTo>
                  <a:pt x="38" y="14"/>
                  <a:pt x="42" y="16"/>
                  <a:pt x="42" y="16"/>
                </a:cubicBezTo>
                <a:cubicBezTo>
                  <a:pt x="43" y="15"/>
                  <a:pt x="43" y="15"/>
                  <a:pt x="43" y="15"/>
                </a:cubicBezTo>
                <a:cubicBezTo>
                  <a:pt x="43" y="15"/>
                  <a:pt x="47" y="12"/>
                  <a:pt x="51" y="13"/>
                </a:cubicBezTo>
                <a:cubicBezTo>
                  <a:pt x="55" y="14"/>
                  <a:pt x="70" y="23"/>
                  <a:pt x="83" y="30"/>
                </a:cubicBezTo>
                <a:cubicBezTo>
                  <a:pt x="83" y="30"/>
                  <a:pt x="89" y="34"/>
                  <a:pt x="93" y="37"/>
                </a:cubicBezTo>
                <a:cubicBezTo>
                  <a:pt x="93" y="37"/>
                  <a:pt x="95" y="34"/>
                  <a:pt x="95" y="34"/>
                </a:cubicBezTo>
                <a:cubicBezTo>
                  <a:pt x="109" y="30"/>
                  <a:pt x="109" y="30"/>
                  <a:pt x="109" y="30"/>
                </a:cubicBezTo>
                <a:cubicBezTo>
                  <a:pt x="110" y="29"/>
                  <a:pt x="113" y="30"/>
                  <a:pt x="115" y="31"/>
                </a:cubicBezTo>
                <a:cubicBezTo>
                  <a:pt x="113" y="31"/>
                  <a:pt x="98" y="38"/>
                  <a:pt x="97" y="38"/>
                </a:cubicBezTo>
                <a:cubicBezTo>
                  <a:pt x="98" y="42"/>
                  <a:pt x="98" y="42"/>
                  <a:pt x="98" y="42"/>
                </a:cubicBezTo>
                <a:cubicBezTo>
                  <a:pt x="98" y="42"/>
                  <a:pt x="109" y="38"/>
                  <a:pt x="115" y="35"/>
                </a:cubicBezTo>
                <a:cubicBezTo>
                  <a:pt x="119" y="33"/>
                  <a:pt x="119" y="31"/>
                  <a:pt x="119" y="29"/>
                </a:cubicBezTo>
                <a:cubicBezTo>
                  <a:pt x="118" y="26"/>
                  <a:pt x="111" y="25"/>
                  <a:pt x="108" y="26"/>
                </a:cubicBezTo>
                <a:cubicBezTo>
                  <a:pt x="104" y="27"/>
                  <a:pt x="104" y="27"/>
                  <a:pt x="104" y="27"/>
                </a:cubicBezTo>
                <a:cubicBezTo>
                  <a:pt x="106" y="22"/>
                  <a:pt x="106" y="22"/>
                  <a:pt x="106" y="22"/>
                </a:cubicBezTo>
                <a:cubicBezTo>
                  <a:pt x="101" y="23"/>
                  <a:pt x="101" y="23"/>
                  <a:pt x="101" y="23"/>
                </a:cubicBezTo>
                <a:cubicBezTo>
                  <a:pt x="100" y="28"/>
                  <a:pt x="100" y="28"/>
                  <a:pt x="100" y="28"/>
                </a:cubicBezTo>
                <a:cubicBezTo>
                  <a:pt x="91" y="31"/>
                  <a:pt x="91" y="31"/>
                  <a:pt x="91" y="31"/>
                </a:cubicBezTo>
                <a:cubicBezTo>
                  <a:pt x="88" y="29"/>
                  <a:pt x="85" y="27"/>
                  <a:pt x="85" y="27"/>
                </a:cubicBezTo>
                <a:cubicBezTo>
                  <a:pt x="84" y="27"/>
                  <a:pt x="84" y="26"/>
                  <a:pt x="83" y="26"/>
                </a:cubicBezTo>
                <a:cubicBezTo>
                  <a:pt x="126" y="13"/>
                  <a:pt x="126" y="13"/>
                  <a:pt x="126" y="13"/>
                </a:cubicBezTo>
                <a:cubicBezTo>
                  <a:pt x="141" y="9"/>
                  <a:pt x="141" y="6"/>
                  <a:pt x="141" y="5"/>
                </a:cubicBezTo>
                <a:cubicBezTo>
                  <a:pt x="141" y="5"/>
                  <a:pt x="141" y="3"/>
                  <a:pt x="139" y="3"/>
                </a:cubicBezTo>
                <a:close/>
              </a:path>
            </a:pathLst>
          </a:custGeom>
          <a:solidFill>
            <a:srgbClr val="BBD6D1"/>
          </a:solidFill>
          <a:ln>
            <a:noFill/>
          </a:ln>
          <a:extLst/>
        </p:spPr>
        <p:txBody>
          <a:bodyPr vert="horz" wrap="square" lIns="68580" tIns="34290" rIns="68580" bIns="34290" numCol="1" anchor="t" anchorCtr="0" compatLnSpc="1"/>
          <a:lstStyle/>
          <a:p>
            <a:endParaRPr lang="zh-CN" altLang="en-US"/>
          </a:p>
        </p:txBody>
      </p:sp>
      <p:sp>
        <p:nvSpPr>
          <p:cNvPr id="8" name="椭圆 31"/>
          <p:cNvSpPr/>
          <p:nvPr/>
        </p:nvSpPr>
        <p:spPr>
          <a:xfrm rot="19294917">
            <a:off x="5495958" y="1829661"/>
            <a:ext cx="324269" cy="321134"/>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91" y="connsiteY5-92"/>
              </a:cxn>
            </a:cxnLst>
            <a:rect l="l" t="t" r="r" b="b"/>
            <a:pathLst>
              <a:path w="660438" h="653852">
                <a:moveTo>
                  <a:pt x="128078" y="64927"/>
                </a:moveTo>
                <a:cubicBezTo>
                  <a:pt x="200406" y="22404"/>
                  <a:pt x="266694" y="-24807"/>
                  <a:pt x="410712" y="15051"/>
                </a:cubicBezTo>
                <a:cubicBezTo>
                  <a:pt x="554730" y="54909"/>
                  <a:pt x="671038" y="190221"/>
                  <a:pt x="659670" y="337329"/>
                </a:cubicBezTo>
                <a:cubicBezTo>
                  <a:pt x="648302" y="484437"/>
                  <a:pt x="512709" y="653852"/>
                  <a:pt x="331423" y="653852"/>
                </a:cubicBezTo>
                <a:cubicBezTo>
                  <a:pt x="150137" y="653852"/>
                  <a:pt x="14721" y="457153"/>
                  <a:pt x="3176" y="337329"/>
                </a:cubicBezTo>
                <a:cubicBezTo>
                  <a:pt x="-8369" y="217505"/>
                  <a:pt x="11590" y="209227"/>
                  <a:pt x="62645" y="134413"/>
                </a:cubicBezTo>
              </a:path>
            </a:pathLst>
          </a:custGeom>
          <a:solidFill>
            <a:srgbClr val="BBD6D1"/>
          </a:solidFill>
          <a:ln w="25400" cap="rnd">
            <a:solidFill>
              <a:srgbClr val="BBD6D1"/>
            </a:solidFill>
            <a:prstDash val="solid"/>
            <a:round/>
            <a:tailEnd type="none" w="sm" len="s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a:p>
        </p:txBody>
      </p:sp>
      <p:sp>
        <p:nvSpPr>
          <p:cNvPr id="9" name="椭圆 31"/>
          <p:cNvSpPr/>
          <p:nvPr/>
        </p:nvSpPr>
        <p:spPr>
          <a:xfrm rot="19294917">
            <a:off x="5495959" y="2927664"/>
            <a:ext cx="324269" cy="321134"/>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91" y="connsiteY5-92"/>
              </a:cxn>
            </a:cxnLst>
            <a:rect l="l" t="t" r="r" b="b"/>
            <a:pathLst>
              <a:path w="660438" h="653852">
                <a:moveTo>
                  <a:pt x="128078" y="64927"/>
                </a:moveTo>
                <a:cubicBezTo>
                  <a:pt x="200406" y="22404"/>
                  <a:pt x="266694" y="-24807"/>
                  <a:pt x="410712" y="15051"/>
                </a:cubicBezTo>
                <a:cubicBezTo>
                  <a:pt x="554730" y="54909"/>
                  <a:pt x="671038" y="190221"/>
                  <a:pt x="659670" y="337329"/>
                </a:cubicBezTo>
                <a:cubicBezTo>
                  <a:pt x="648302" y="484437"/>
                  <a:pt x="512709" y="653852"/>
                  <a:pt x="331423" y="653852"/>
                </a:cubicBezTo>
                <a:cubicBezTo>
                  <a:pt x="150137" y="653852"/>
                  <a:pt x="14721" y="457153"/>
                  <a:pt x="3176" y="337329"/>
                </a:cubicBezTo>
                <a:cubicBezTo>
                  <a:pt x="-8369" y="217505"/>
                  <a:pt x="11590" y="209227"/>
                  <a:pt x="62645" y="134413"/>
                </a:cubicBezTo>
              </a:path>
            </a:pathLst>
          </a:custGeom>
          <a:solidFill>
            <a:schemeClr val="accent2"/>
          </a:solidFill>
          <a:ln w="25400" cap="rnd">
            <a:solidFill>
              <a:schemeClr val="accent2"/>
            </a:solidFill>
            <a:prstDash val="solid"/>
            <a:round/>
            <a:tailEnd type="none" w="sm" len="s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a:p>
        </p:txBody>
      </p:sp>
      <p:sp>
        <p:nvSpPr>
          <p:cNvPr id="10" name="椭圆 31"/>
          <p:cNvSpPr/>
          <p:nvPr/>
        </p:nvSpPr>
        <p:spPr>
          <a:xfrm rot="19294917">
            <a:off x="5495958" y="4025665"/>
            <a:ext cx="324269" cy="321134"/>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91" y="connsiteY5-92"/>
              </a:cxn>
            </a:cxnLst>
            <a:rect l="l" t="t" r="r" b="b"/>
            <a:pathLst>
              <a:path w="660438" h="653852">
                <a:moveTo>
                  <a:pt x="128078" y="64927"/>
                </a:moveTo>
                <a:cubicBezTo>
                  <a:pt x="200406" y="22404"/>
                  <a:pt x="266694" y="-24807"/>
                  <a:pt x="410712" y="15051"/>
                </a:cubicBezTo>
                <a:cubicBezTo>
                  <a:pt x="554730" y="54909"/>
                  <a:pt x="671038" y="190221"/>
                  <a:pt x="659670" y="337329"/>
                </a:cubicBezTo>
                <a:cubicBezTo>
                  <a:pt x="648302" y="484437"/>
                  <a:pt x="512709" y="653852"/>
                  <a:pt x="331423" y="653852"/>
                </a:cubicBezTo>
                <a:cubicBezTo>
                  <a:pt x="150137" y="653852"/>
                  <a:pt x="14721" y="457153"/>
                  <a:pt x="3176" y="337329"/>
                </a:cubicBezTo>
                <a:cubicBezTo>
                  <a:pt x="-8369" y="217505"/>
                  <a:pt x="11590" y="209227"/>
                  <a:pt x="62645" y="134413"/>
                </a:cubicBezTo>
              </a:path>
            </a:pathLst>
          </a:custGeom>
          <a:solidFill>
            <a:srgbClr val="BBD6D1"/>
          </a:solidFill>
          <a:ln w="25400" cap="rnd">
            <a:solidFill>
              <a:srgbClr val="BBD6D1"/>
            </a:solidFill>
            <a:prstDash val="solid"/>
            <a:round/>
            <a:tailEnd type="none" w="sm" len="s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a:p>
        </p:txBody>
      </p:sp>
      <p:sp>
        <p:nvSpPr>
          <p:cNvPr id="12" name="文本框 11"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txBox="1"/>
          <p:nvPr/>
        </p:nvSpPr>
        <p:spPr>
          <a:xfrm>
            <a:off x="6132640" y="1694115"/>
            <a:ext cx="2113399" cy="1100301"/>
          </a:xfrm>
          <a:prstGeom prst="rect">
            <a:avLst/>
          </a:prstGeom>
          <a:noFill/>
          <a:effectLst/>
        </p:spPr>
        <p:txBody>
          <a:bodyPr wrap="none" lIns="68580" tIns="34290" rIns="68580" bIns="34290" rtlCol="0">
            <a:spAutoFit/>
          </a:bodyPr>
          <a:lstStyle/>
          <a:p>
            <a:r>
              <a:rPr lang="zh-CN" altLang="en-US" dirty="0">
                <a:solidFill>
                  <a:schemeClr val="tx1">
                    <a:lumMod val="50000"/>
                    <a:lumOff val="50000"/>
                  </a:schemeClr>
                </a:solidFill>
                <a:latin typeface="微软雅黑" panose="020B0503020204020204" pitchFamily="34" charset="-122"/>
                <a:ea typeface="微软雅黑" panose="020B0503020204020204" pitchFamily="34" charset="-122"/>
              </a:rPr>
              <a:t>单击此处输入标题</a:t>
            </a:r>
            <a:endParaRPr lang="en-US" altLang="zh-CN" dirty="0">
              <a:solidFill>
                <a:schemeClr val="tx1">
                  <a:lumMod val="50000"/>
                  <a:lumOff val="50000"/>
                </a:schemeClr>
              </a:solidFill>
              <a:latin typeface="微软雅黑" panose="020B0503020204020204" pitchFamily="34" charset="-122"/>
              <a:ea typeface="微软雅黑" panose="020B0503020204020204" pitchFamily="34" charset="-122"/>
            </a:endParaRPr>
          </a:p>
          <a:p>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rPr>
              <a:t>请在这里输入您的主要叙述内容</a:t>
            </a:r>
            <a:endParaRPr lang="en-US" altLang="zh-CN" sz="1100" dirty="0">
              <a:solidFill>
                <a:schemeClr val="tx1">
                  <a:lumMod val="50000"/>
                  <a:lumOff val="50000"/>
                </a:schemeClr>
              </a:solidFill>
              <a:latin typeface="微软雅黑" panose="020B0503020204020204" pitchFamily="34" charset="-122"/>
              <a:ea typeface="微软雅黑" panose="020B0503020204020204" pitchFamily="34" charset="-122"/>
            </a:endParaRPr>
          </a:p>
          <a:p>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rPr>
              <a:t>请在这里输入您的主要叙述内容</a:t>
            </a:r>
            <a:endParaRPr lang="en-US" altLang="zh-CN" sz="1100" dirty="0">
              <a:solidFill>
                <a:schemeClr val="tx1">
                  <a:lumMod val="50000"/>
                  <a:lumOff val="50000"/>
                </a:schemeClr>
              </a:solidFill>
              <a:latin typeface="微软雅黑" panose="020B0503020204020204" pitchFamily="34" charset="-122"/>
              <a:ea typeface="微软雅黑" panose="020B0503020204020204" pitchFamily="34" charset="-122"/>
            </a:endParaRPr>
          </a:p>
          <a:p>
            <a:endParaRPr lang="en-US" altLang="zh-CN" sz="27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3" name="文本框 12"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txBox="1"/>
          <p:nvPr/>
        </p:nvSpPr>
        <p:spPr>
          <a:xfrm>
            <a:off x="6103621" y="2772192"/>
            <a:ext cx="2113399" cy="1100301"/>
          </a:xfrm>
          <a:prstGeom prst="rect">
            <a:avLst/>
          </a:prstGeom>
          <a:noFill/>
          <a:effectLst/>
        </p:spPr>
        <p:txBody>
          <a:bodyPr wrap="none" lIns="68580" tIns="34290" rIns="68580" bIns="34290" rtlCol="0">
            <a:spAutoFit/>
          </a:bodyPr>
          <a:lstStyle/>
          <a:p>
            <a:r>
              <a:rPr lang="zh-CN" altLang="en-US" dirty="0">
                <a:solidFill>
                  <a:schemeClr val="tx1">
                    <a:lumMod val="50000"/>
                    <a:lumOff val="50000"/>
                  </a:schemeClr>
                </a:solidFill>
                <a:latin typeface="微软雅黑" panose="020B0503020204020204" pitchFamily="34" charset="-122"/>
                <a:ea typeface="微软雅黑" panose="020B0503020204020204" pitchFamily="34" charset="-122"/>
              </a:rPr>
              <a:t>单击此处输入标题</a:t>
            </a:r>
            <a:endParaRPr lang="en-US" altLang="zh-CN" dirty="0">
              <a:solidFill>
                <a:schemeClr val="tx1">
                  <a:lumMod val="50000"/>
                  <a:lumOff val="50000"/>
                </a:schemeClr>
              </a:solidFill>
              <a:latin typeface="微软雅黑" panose="020B0503020204020204" pitchFamily="34" charset="-122"/>
              <a:ea typeface="微软雅黑" panose="020B0503020204020204" pitchFamily="34" charset="-122"/>
            </a:endParaRPr>
          </a:p>
          <a:p>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rPr>
              <a:t>请在这里输入您的主要叙述内容</a:t>
            </a:r>
            <a:endParaRPr lang="en-US" altLang="zh-CN" sz="1100" dirty="0">
              <a:solidFill>
                <a:schemeClr val="tx1">
                  <a:lumMod val="50000"/>
                  <a:lumOff val="50000"/>
                </a:schemeClr>
              </a:solidFill>
              <a:latin typeface="微软雅黑" panose="020B0503020204020204" pitchFamily="34" charset="-122"/>
              <a:ea typeface="微软雅黑" panose="020B0503020204020204" pitchFamily="34" charset="-122"/>
            </a:endParaRPr>
          </a:p>
          <a:p>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rPr>
              <a:t>请在这里输入您的主要叙述内容</a:t>
            </a:r>
            <a:endParaRPr lang="en-US" altLang="zh-CN" sz="1100" dirty="0">
              <a:solidFill>
                <a:schemeClr val="tx1">
                  <a:lumMod val="50000"/>
                  <a:lumOff val="50000"/>
                </a:schemeClr>
              </a:solidFill>
              <a:latin typeface="微软雅黑" panose="020B0503020204020204" pitchFamily="34" charset="-122"/>
              <a:ea typeface="微软雅黑" panose="020B0503020204020204" pitchFamily="34" charset="-122"/>
            </a:endParaRPr>
          </a:p>
          <a:p>
            <a:endParaRPr lang="en-US" altLang="zh-CN" sz="27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4" name="文本框 13"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txBox="1"/>
          <p:nvPr/>
        </p:nvSpPr>
        <p:spPr>
          <a:xfrm>
            <a:off x="6132640" y="3850270"/>
            <a:ext cx="2113399" cy="1100301"/>
          </a:xfrm>
          <a:prstGeom prst="rect">
            <a:avLst/>
          </a:prstGeom>
          <a:noFill/>
          <a:effectLst/>
        </p:spPr>
        <p:txBody>
          <a:bodyPr wrap="none" lIns="68580" tIns="34290" rIns="68580" bIns="34290" rtlCol="0">
            <a:spAutoFit/>
          </a:bodyPr>
          <a:lstStyle/>
          <a:p>
            <a:r>
              <a:rPr lang="zh-CN" altLang="en-US" dirty="0">
                <a:solidFill>
                  <a:schemeClr val="tx1">
                    <a:lumMod val="50000"/>
                    <a:lumOff val="50000"/>
                  </a:schemeClr>
                </a:solidFill>
                <a:latin typeface="微软雅黑" panose="020B0503020204020204" pitchFamily="34" charset="-122"/>
                <a:ea typeface="微软雅黑" panose="020B0503020204020204" pitchFamily="34" charset="-122"/>
              </a:rPr>
              <a:t>单击此处输入标题</a:t>
            </a:r>
            <a:endParaRPr lang="en-US" altLang="zh-CN" dirty="0">
              <a:solidFill>
                <a:schemeClr val="tx1">
                  <a:lumMod val="50000"/>
                  <a:lumOff val="50000"/>
                </a:schemeClr>
              </a:solidFill>
              <a:latin typeface="微软雅黑" panose="020B0503020204020204" pitchFamily="34" charset="-122"/>
              <a:ea typeface="微软雅黑" panose="020B0503020204020204" pitchFamily="34" charset="-122"/>
            </a:endParaRPr>
          </a:p>
          <a:p>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rPr>
              <a:t>请在这里输入您的主要叙述内容</a:t>
            </a:r>
            <a:endParaRPr lang="en-US" altLang="zh-CN" sz="1100" dirty="0">
              <a:solidFill>
                <a:schemeClr val="tx1">
                  <a:lumMod val="50000"/>
                  <a:lumOff val="50000"/>
                </a:schemeClr>
              </a:solidFill>
              <a:latin typeface="微软雅黑" panose="020B0503020204020204" pitchFamily="34" charset="-122"/>
              <a:ea typeface="微软雅黑" panose="020B0503020204020204" pitchFamily="34" charset="-122"/>
            </a:endParaRPr>
          </a:p>
          <a:p>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rPr>
              <a:t>请在这里输入您的主要叙述内容</a:t>
            </a:r>
            <a:endParaRPr lang="en-US" altLang="zh-CN" sz="1100" dirty="0">
              <a:solidFill>
                <a:schemeClr val="tx1">
                  <a:lumMod val="50000"/>
                  <a:lumOff val="50000"/>
                </a:schemeClr>
              </a:solidFill>
              <a:latin typeface="微软雅黑" panose="020B0503020204020204" pitchFamily="34" charset="-122"/>
              <a:ea typeface="微软雅黑" panose="020B0503020204020204" pitchFamily="34" charset="-122"/>
            </a:endParaRPr>
          </a:p>
          <a:p>
            <a:endParaRPr lang="en-US" altLang="zh-CN" sz="27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27641362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52" presetClass="entr" presetSubtype="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Scale>
                                      <p:cBhvr>
                                        <p:cTn id="24"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1000" decel="50000" fill="hold">
                                          <p:stCondLst>
                                            <p:cond delay="0"/>
                                          </p:stCondLst>
                                        </p:cTn>
                                        <p:tgtEl>
                                          <p:spTgt spid="8"/>
                                        </p:tgtEl>
                                        <p:attrNameLst>
                                          <p:attrName>ppt_x</p:attrName>
                                          <p:attrName>ppt_y</p:attrName>
                                        </p:attrNameLst>
                                      </p:cBhvr>
                                    </p:animMotion>
                                    <p:animEffect transition="in" filter="fade">
                                      <p:cBhvr>
                                        <p:cTn id="26" dur="1000"/>
                                        <p:tgtEl>
                                          <p:spTgt spid="8"/>
                                        </p:tgtEl>
                                      </p:cBhvr>
                                    </p:animEffect>
                                  </p:childTnLst>
                                </p:cTn>
                              </p:par>
                              <p:par>
                                <p:cTn id="27" presetID="52" presetClass="entr" presetSubtype="0" fill="hold" grpId="0" nodeType="withEffect">
                                  <p:stCondLst>
                                    <p:cond delay="250"/>
                                  </p:stCondLst>
                                  <p:childTnLst>
                                    <p:set>
                                      <p:cBhvr>
                                        <p:cTn id="28" dur="1" fill="hold">
                                          <p:stCondLst>
                                            <p:cond delay="0"/>
                                          </p:stCondLst>
                                        </p:cTn>
                                        <p:tgtEl>
                                          <p:spTgt spid="9"/>
                                        </p:tgtEl>
                                        <p:attrNameLst>
                                          <p:attrName>style.visibility</p:attrName>
                                        </p:attrNameLst>
                                      </p:cBhvr>
                                      <p:to>
                                        <p:strVal val="visible"/>
                                      </p:to>
                                    </p:set>
                                    <p:animScale>
                                      <p:cBhvr>
                                        <p:cTn id="29"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0" dur="1000" decel="50000" fill="hold">
                                          <p:stCondLst>
                                            <p:cond delay="0"/>
                                          </p:stCondLst>
                                        </p:cTn>
                                        <p:tgtEl>
                                          <p:spTgt spid="9"/>
                                        </p:tgtEl>
                                        <p:attrNameLst>
                                          <p:attrName>ppt_x</p:attrName>
                                          <p:attrName>ppt_y</p:attrName>
                                        </p:attrNameLst>
                                      </p:cBhvr>
                                    </p:animMotion>
                                    <p:animEffect transition="in" filter="fade">
                                      <p:cBhvr>
                                        <p:cTn id="31" dur="1000"/>
                                        <p:tgtEl>
                                          <p:spTgt spid="9"/>
                                        </p:tgtEl>
                                      </p:cBhvr>
                                    </p:animEffect>
                                  </p:childTnLst>
                                </p:cTn>
                              </p:par>
                              <p:par>
                                <p:cTn id="32" presetID="52" presetClass="entr" presetSubtype="0" fill="hold" grpId="0" nodeType="withEffect">
                                  <p:stCondLst>
                                    <p:cond delay="500"/>
                                  </p:stCondLst>
                                  <p:childTnLst>
                                    <p:set>
                                      <p:cBhvr>
                                        <p:cTn id="33" dur="1" fill="hold">
                                          <p:stCondLst>
                                            <p:cond delay="0"/>
                                          </p:stCondLst>
                                        </p:cTn>
                                        <p:tgtEl>
                                          <p:spTgt spid="10"/>
                                        </p:tgtEl>
                                        <p:attrNameLst>
                                          <p:attrName>style.visibility</p:attrName>
                                        </p:attrNameLst>
                                      </p:cBhvr>
                                      <p:to>
                                        <p:strVal val="visible"/>
                                      </p:to>
                                    </p:set>
                                    <p:animScale>
                                      <p:cBhvr>
                                        <p:cTn id="34"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5" dur="1000" decel="50000" fill="hold">
                                          <p:stCondLst>
                                            <p:cond delay="0"/>
                                          </p:stCondLst>
                                        </p:cTn>
                                        <p:tgtEl>
                                          <p:spTgt spid="10"/>
                                        </p:tgtEl>
                                        <p:attrNameLst>
                                          <p:attrName>ppt_x</p:attrName>
                                          <p:attrName>ppt_y</p:attrName>
                                        </p:attrNameLst>
                                      </p:cBhvr>
                                    </p:animMotion>
                                    <p:animEffect transition="in" filter="fade">
                                      <p:cBhvr>
                                        <p:cTn id="36" dur="1000"/>
                                        <p:tgtEl>
                                          <p:spTgt spid="10"/>
                                        </p:tgtEl>
                                      </p:cBhvr>
                                    </p:animEffect>
                                  </p:childTnLst>
                                </p:cTn>
                              </p:par>
                            </p:childTnLst>
                          </p:cTn>
                        </p:par>
                        <p:par>
                          <p:cTn id="37" fill="hold">
                            <p:stCondLst>
                              <p:cond delay="3500"/>
                            </p:stCondLst>
                            <p:childTnLst>
                              <p:par>
                                <p:cTn id="38" presetID="10" presetClass="entr" presetSubtype="0"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par>
                                <p:cTn id="41" presetID="10" presetClass="entr" presetSubtype="0" fill="hold" grpId="0" nodeType="withEffect">
                                  <p:stCondLst>
                                    <p:cond delay="25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par>
                                <p:cTn id="44" presetID="10" presetClass="entr" presetSubtype="0" fill="hold" grpId="0" nodeType="withEffect">
                                  <p:stCondLst>
                                    <p:cond delay="50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Graphic spid="6" grpId="0">
        <p:bldAsOne/>
      </p:bldGraphic>
      <p:bldP spid="7" grpId="0" animBg="1"/>
      <p:bldP spid="8" grpId="0" animBg="1"/>
      <p:bldP spid="9" grpId="0" animBg="1"/>
      <p:bldP spid="10" grpId="0" animBg="1"/>
      <p:bldP spid="12" grpId="0"/>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Freeform 29"/>
          <p:cNvSpPr>
            <a:spLocks/>
          </p:cNvSpPr>
          <p:nvPr/>
        </p:nvSpPr>
        <p:spPr bwMode="auto">
          <a:xfrm>
            <a:off x="1233153" y="1909379"/>
            <a:ext cx="983690" cy="647574"/>
          </a:xfrm>
          <a:custGeom>
            <a:avLst/>
            <a:gdLst>
              <a:gd name="T0" fmla="*/ 98 w 546"/>
              <a:gd name="T1" fmla="*/ 184 h 360"/>
              <a:gd name="T2" fmla="*/ 3 w 546"/>
              <a:gd name="T3" fmla="*/ 272 h 360"/>
              <a:gd name="T4" fmla="*/ 26 w 546"/>
              <a:gd name="T5" fmla="*/ 334 h 360"/>
              <a:gd name="T6" fmla="*/ 67 w 546"/>
              <a:gd name="T7" fmla="*/ 346 h 360"/>
              <a:gd name="T8" fmla="*/ 270 w 546"/>
              <a:gd name="T9" fmla="*/ 360 h 360"/>
              <a:gd name="T10" fmla="*/ 266 w 546"/>
              <a:gd name="T11" fmla="*/ 279 h 360"/>
              <a:gd name="T12" fmla="*/ 217 w 546"/>
              <a:gd name="T13" fmla="*/ 276 h 360"/>
              <a:gd name="T14" fmla="*/ 285 w 546"/>
              <a:gd name="T15" fmla="*/ 207 h 360"/>
              <a:gd name="T16" fmla="*/ 332 w 546"/>
              <a:gd name="T17" fmla="*/ 276 h 360"/>
              <a:gd name="T18" fmla="*/ 297 w 546"/>
              <a:gd name="T19" fmla="*/ 281 h 360"/>
              <a:gd name="T20" fmla="*/ 293 w 546"/>
              <a:gd name="T21" fmla="*/ 283 h 360"/>
              <a:gd name="T22" fmla="*/ 293 w 546"/>
              <a:gd name="T23" fmla="*/ 288 h 360"/>
              <a:gd name="T24" fmla="*/ 300 w 546"/>
              <a:gd name="T25" fmla="*/ 358 h 360"/>
              <a:gd name="T26" fmla="*/ 358 w 546"/>
              <a:gd name="T27" fmla="*/ 356 h 360"/>
              <a:gd name="T28" fmla="*/ 473 w 546"/>
              <a:gd name="T29" fmla="*/ 342 h 360"/>
              <a:gd name="T30" fmla="*/ 536 w 546"/>
              <a:gd name="T31" fmla="*/ 261 h 360"/>
              <a:gd name="T32" fmla="*/ 503 w 546"/>
              <a:gd name="T33" fmla="*/ 171 h 360"/>
              <a:gd name="T34" fmla="*/ 431 w 546"/>
              <a:gd name="T35" fmla="*/ 167 h 360"/>
              <a:gd name="T36" fmla="*/ 397 w 546"/>
              <a:gd name="T37" fmla="*/ 73 h 360"/>
              <a:gd name="T38" fmla="*/ 296 w 546"/>
              <a:gd name="T39" fmla="*/ 107 h 360"/>
              <a:gd name="T40" fmla="*/ 214 w 546"/>
              <a:gd name="T41" fmla="*/ 11 h 360"/>
              <a:gd name="T42" fmla="*/ 97 w 546"/>
              <a:gd name="T43" fmla="*/ 57 h 360"/>
              <a:gd name="T44" fmla="*/ 98 w 546"/>
              <a:gd name="T45" fmla="*/ 184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46" h="360">
                <a:moveTo>
                  <a:pt x="98" y="184"/>
                </a:moveTo>
                <a:cubicBezTo>
                  <a:pt x="51" y="186"/>
                  <a:pt x="9" y="225"/>
                  <a:pt x="3" y="272"/>
                </a:cubicBezTo>
                <a:cubicBezTo>
                  <a:pt x="0" y="295"/>
                  <a:pt x="6" y="321"/>
                  <a:pt x="26" y="334"/>
                </a:cubicBezTo>
                <a:cubicBezTo>
                  <a:pt x="37" y="342"/>
                  <a:pt x="52" y="344"/>
                  <a:pt x="67" y="346"/>
                </a:cubicBezTo>
                <a:cubicBezTo>
                  <a:pt x="134" y="353"/>
                  <a:pt x="202" y="358"/>
                  <a:pt x="270" y="360"/>
                </a:cubicBezTo>
                <a:cubicBezTo>
                  <a:pt x="264" y="334"/>
                  <a:pt x="265" y="306"/>
                  <a:pt x="266" y="279"/>
                </a:cubicBezTo>
                <a:cubicBezTo>
                  <a:pt x="250" y="278"/>
                  <a:pt x="234" y="277"/>
                  <a:pt x="217" y="276"/>
                </a:cubicBezTo>
                <a:cubicBezTo>
                  <a:pt x="242" y="256"/>
                  <a:pt x="265" y="233"/>
                  <a:pt x="285" y="207"/>
                </a:cubicBezTo>
                <a:cubicBezTo>
                  <a:pt x="300" y="230"/>
                  <a:pt x="316" y="253"/>
                  <a:pt x="332" y="276"/>
                </a:cubicBezTo>
                <a:cubicBezTo>
                  <a:pt x="320" y="276"/>
                  <a:pt x="308" y="278"/>
                  <a:pt x="297" y="281"/>
                </a:cubicBezTo>
                <a:cubicBezTo>
                  <a:pt x="295" y="281"/>
                  <a:pt x="294" y="282"/>
                  <a:pt x="293" y="283"/>
                </a:cubicBezTo>
                <a:cubicBezTo>
                  <a:pt x="292" y="284"/>
                  <a:pt x="292" y="286"/>
                  <a:pt x="293" y="288"/>
                </a:cubicBezTo>
                <a:cubicBezTo>
                  <a:pt x="297" y="314"/>
                  <a:pt x="299" y="329"/>
                  <a:pt x="300" y="358"/>
                </a:cubicBezTo>
                <a:cubicBezTo>
                  <a:pt x="317" y="356"/>
                  <a:pt x="341" y="357"/>
                  <a:pt x="358" y="356"/>
                </a:cubicBezTo>
                <a:cubicBezTo>
                  <a:pt x="396" y="356"/>
                  <a:pt x="441" y="356"/>
                  <a:pt x="473" y="342"/>
                </a:cubicBezTo>
                <a:cubicBezTo>
                  <a:pt x="505" y="328"/>
                  <a:pt x="525" y="295"/>
                  <a:pt x="536" y="261"/>
                </a:cubicBezTo>
                <a:cubicBezTo>
                  <a:pt x="546" y="228"/>
                  <a:pt x="534" y="187"/>
                  <a:pt x="503" y="171"/>
                </a:cubicBezTo>
                <a:cubicBezTo>
                  <a:pt x="481" y="160"/>
                  <a:pt x="455" y="163"/>
                  <a:pt x="431" y="167"/>
                </a:cubicBezTo>
                <a:cubicBezTo>
                  <a:pt x="452" y="135"/>
                  <a:pt x="433" y="87"/>
                  <a:pt x="397" y="73"/>
                </a:cubicBezTo>
                <a:cubicBezTo>
                  <a:pt x="362" y="59"/>
                  <a:pt x="318" y="75"/>
                  <a:pt x="296" y="107"/>
                </a:cubicBezTo>
                <a:cubicBezTo>
                  <a:pt x="293" y="62"/>
                  <a:pt x="258" y="22"/>
                  <a:pt x="214" y="11"/>
                </a:cubicBezTo>
                <a:cubicBezTo>
                  <a:pt x="171" y="0"/>
                  <a:pt x="122" y="20"/>
                  <a:pt x="97" y="57"/>
                </a:cubicBezTo>
                <a:cubicBezTo>
                  <a:pt x="72" y="94"/>
                  <a:pt x="72" y="147"/>
                  <a:pt x="98" y="184"/>
                </a:cubicBezTo>
                <a:close/>
              </a:path>
            </a:pathLst>
          </a:custGeom>
          <a:noFill/>
          <a:ln w="17463"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zh-CN" altLang="en-US"/>
          </a:p>
        </p:txBody>
      </p:sp>
      <p:sp>
        <p:nvSpPr>
          <p:cNvPr id="71" name="Freeform 29"/>
          <p:cNvSpPr>
            <a:spLocks/>
          </p:cNvSpPr>
          <p:nvPr/>
        </p:nvSpPr>
        <p:spPr bwMode="auto">
          <a:xfrm>
            <a:off x="3131155" y="1909379"/>
            <a:ext cx="983690" cy="647574"/>
          </a:xfrm>
          <a:custGeom>
            <a:avLst/>
            <a:gdLst>
              <a:gd name="T0" fmla="*/ 98 w 546"/>
              <a:gd name="T1" fmla="*/ 184 h 360"/>
              <a:gd name="T2" fmla="*/ 3 w 546"/>
              <a:gd name="T3" fmla="*/ 272 h 360"/>
              <a:gd name="T4" fmla="*/ 26 w 546"/>
              <a:gd name="T5" fmla="*/ 334 h 360"/>
              <a:gd name="T6" fmla="*/ 67 w 546"/>
              <a:gd name="T7" fmla="*/ 346 h 360"/>
              <a:gd name="T8" fmla="*/ 270 w 546"/>
              <a:gd name="T9" fmla="*/ 360 h 360"/>
              <a:gd name="T10" fmla="*/ 266 w 546"/>
              <a:gd name="T11" fmla="*/ 279 h 360"/>
              <a:gd name="T12" fmla="*/ 217 w 546"/>
              <a:gd name="T13" fmla="*/ 276 h 360"/>
              <a:gd name="T14" fmla="*/ 285 w 546"/>
              <a:gd name="T15" fmla="*/ 207 h 360"/>
              <a:gd name="T16" fmla="*/ 332 w 546"/>
              <a:gd name="T17" fmla="*/ 276 h 360"/>
              <a:gd name="T18" fmla="*/ 297 w 546"/>
              <a:gd name="T19" fmla="*/ 281 h 360"/>
              <a:gd name="T20" fmla="*/ 293 w 546"/>
              <a:gd name="T21" fmla="*/ 283 h 360"/>
              <a:gd name="T22" fmla="*/ 293 w 546"/>
              <a:gd name="T23" fmla="*/ 288 h 360"/>
              <a:gd name="T24" fmla="*/ 300 w 546"/>
              <a:gd name="T25" fmla="*/ 358 h 360"/>
              <a:gd name="T26" fmla="*/ 358 w 546"/>
              <a:gd name="T27" fmla="*/ 356 h 360"/>
              <a:gd name="T28" fmla="*/ 473 w 546"/>
              <a:gd name="T29" fmla="*/ 342 h 360"/>
              <a:gd name="T30" fmla="*/ 536 w 546"/>
              <a:gd name="T31" fmla="*/ 261 h 360"/>
              <a:gd name="T32" fmla="*/ 503 w 546"/>
              <a:gd name="T33" fmla="*/ 171 h 360"/>
              <a:gd name="T34" fmla="*/ 431 w 546"/>
              <a:gd name="T35" fmla="*/ 167 h 360"/>
              <a:gd name="T36" fmla="*/ 397 w 546"/>
              <a:gd name="T37" fmla="*/ 73 h 360"/>
              <a:gd name="T38" fmla="*/ 296 w 546"/>
              <a:gd name="T39" fmla="*/ 107 h 360"/>
              <a:gd name="T40" fmla="*/ 214 w 546"/>
              <a:gd name="T41" fmla="*/ 11 h 360"/>
              <a:gd name="T42" fmla="*/ 97 w 546"/>
              <a:gd name="T43" fmla="*/ 57 h 360"/>
              <a:gd name="T44" fmla="*/ 98 w 546"/>
              <a:gd name="T45" fmla="*/ 184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46" h="360">
                <a:moveTo>
                  <a:pt x="98" y="184"/>
                </a:moveTo>
                <a:cubicBezTo>
                  <a:pt x="51" y="186"/>
                  <a:pt x="9" y="225"/>
                  <a:pt x="3" y="272"/>
                </a:cubicBezTo>
                <a:cubicBezTo>
                  <a:pt x="0" y="295"/>
                  <a:pt x="6" y="321"/>
                  <a:pt x="26" y="334"/>
                </a:cubicBezTo>
                <a:cubicBezTo>
                  <a:pt x="37" y="342"/>
                  <a:pt x="52" y="344"/>
                  <a:pt x="67" y="346"/>
                </a:cubicBezTo>
                <a:cubicBezTo>
                  <a:pt x="134" y="353"/>
                  <a:pt x="202" y="358"/>
                  <a:pt x="270" y="360"/>
                </a:cubicBezTo>
                <a:cubicBezTo>
                  <a:pt x="264" y="334"/>
                  <a:pt x="265" y="306"/>
                  <a:pt x="266" y="279"/>
                </a:cubicBezTo>
                <a:cubicBezTo>
                  <a:pt x="250" y="278"/>
                  <a:pt x="234" y="277"/>
                  <a:pt x="217" y="276"/>
                </a:cubicBezTo>
                <a:cubicBezTo>
                  <a:pt x="242" y="256"/>
                  <a:pt x="265" y="233"/>
                  <a:pt x="285" y="207"/>
                </a:cubicBezTo>
                <a:cubicBezTo>
                  <a:pt x="300" y="230"/>
                  <a:pt x="316" y="253"/>
                  <a:pt x="332" y="276"/>
                </a:cubicBezTo>
                <a:cubicBezTo>
                  <a:pt x="320" y="276"/>
                  <a:pt x="308" y="278"/>
                  <a:pt x="297" y="281"/>
                </a:cubicBezTo>
                <a:cubicBezTo>
                  <a:pt x="295" y="281"/>
                  <a:pt x="294" y="282"/>
                  <a:pt x="293" y="283"/>
                </a:cubicBezTo>
                <a:cubicBezTo>
                  <a:pt x="292" y="284"/>
                  <a:pt x="292" y="286"/>
                  <a:pt x="293" y="288"/>
                </a:cubicBezTo>
                <a:cubicBezTo>
                  <a:pt x="297" y="314"/>
                  <a:pt x="299" y="329"/>
                  <a:pt x="300" y="358"/>
                </a:cubicBezTo>
                <a:cubicBezTo>
                  <a:pt x="317" y="356"/>
                  <a:pt x="341" y="357"/>
                  <a:pt x="358" y="356"/>
                </a:cubicBezTo>
                <a:cubicBezTo>
                  <a:pt x="396" y="356"/>
                  <a:pt x="441" y="356"/>
                  <a:pt x="473" y="342"/>
                </a:cubicBezTo>
                <a:cubicBezTo>
                  <a:pt x="505" y="328"/>
                  <a:pt x="525" y="295"/>
                  <a:pt x="536" y="261"/>
                </a:cubicBezTo>
                <a:cubicBezTo>
                  <a:pt x="546" y="228"/>
                  <a:pt x="534" y="187"/>
                  <a:pt x="503" y="171"/>
                </a:cubicBezTo>
                <a:cubicBezTo>
                  <a:pt x="481" y="160"/>
                  <a:pt x="455" y="163"/>
                  <a:pt x="431" y="167"/>
                </a:cubicBezTo>
                <a:cubicBezTo>
                  <a:pt x="452" y="135"/>
                  <a:pt x="433" y="87"/>
                  <a:pt x="397" y="73"/>
                </a:cubicBezTo>
                <a:cubicBezTo>
                  <a:pt x="362" y="59"/>
                  <a:pt x="318" y="75"/>
                  <a:pt x="296" y="107"/>
                </a:cubicBezTo>
                <a:cubicBezTo>
                  <a:pt x="293" y="62"/>
                  <a:pt x="258" y="22"/>
                  <a:pt x="214" y="11"/>
                </a:cubicBezTo>
                <a:cubicBezTo>
                  <a:pt x="171" y="0"/>
                  <a:pt x="122" y="20"/>
                  <a:pt x="97" y="57"/>
                </a:cubicBezTo>
                <a:cubicBezTo>
                  <a:pt x="72" y="94"/>
                  <a:pt x="72" y="147"/>
                  <a:pt x="98" y="184"/>
                </a:cubicBezTo>
                <a:close/>
              </a:path>
            </a:pathLst>
          </a:custGeom>
          <a:solidFill>
            <a:srgbClr val="BBD6D1"/>
          </a:solidFill>
          <a:ln w="17463" cap="rnd">
            <a:solidFill>
              <a:srgbClr val="BBD6D1"/>
            </a:solidFill>
            <a:prstDash val="solid"/>
            <a:round/>
            <a:headEnd/>
            <a:tailEnd/>
          </a:ln>
          <a:extLst/>
        </p:spPr>
        <p:txBody>
          <a:bodyPr vert="horz" wrap="square" lIns="68580" tIns="34290" rIns="68580" bIns="34290" numCol="1" anchor="t" anchorCtr="0" compatLnSpc="1">
            <a:prstTxWarp prst="textNoShape">
              <a:avLst/>
            </a:prstTxWarp>
          </a:bodyPr>
          <a:lstStyle/>
          <a:p>
            <a:endParaRPr lang="zh-CN" altLang="en-US"/>
          </a:p>
        </p:txBody>
      </p:sp>
      <p:sp>
        <p:nvSpPr>
          <p:cNvPr id="72" name="Freeform 29"/>
          <p:cNvSpPr>
            <a:spLocks/>
          </p:cNvSpPr>
          <p:nvPr/>
        </p:nvSpPr>
        <p:spPr bwMode="auto">
          <a:xfrm>
            <a:off x="5029156" y="1909379"/>
            <a:ext cx="983690" cy="647574"/>
          </a:xfrm>
          <a:custGeom>
            <a:avLst/>
            <a:gdLst>
              <a:gd name="T0" fmla="*/ 98 w 546"/>
              <a:gd name="T1" fmla="*/ 184 h 360"/>
              <a:gd name="T2" fmla="*/ 3 w 546"/>
              <a:gd name="T3" fmla="*/ 272 h 360"/>
              <a:gd name="T4" fmla="*/ 26 w 546"/>
              <a:gd name="T5" fmla="*/ 334 h 360"/>
              <a:gd name="T6" fmla="*/ 67 w 546"/>
              <a:gd name="T7" fmla="*/ 346 h 360"/>
              <a:gd name="T8" fmla="*/ 270 w 546"/>
              <a:gd name="T9" fmla="*/ 360 h 360"/>
              <a:gd name="T10" fmla="*/ 266 w 546"/>
              <a:gd name="T11" fmla="*/ 279 h 360"/>
              <a:gd name="T12" fmla="*/ 217 w 546"/>
              <a:gd name="T13" fmla="*/ 276 h 360"/>
              <a:gd name="T14" fmla="*/ 285 w 546"/>
              <a:gd name="T15" fmla="*/ 207 h 360"/>
              <a:gd name="T16" fmla="*/ 332 w 546"/>
              <a:gd name="T17" fmla="*/ 276 h 360"/>
              <a:gd name="T18" fmla="*/ 297 w 546"/>
              <a:gd name="T19" fmla="*/ 281 h 360"/>
              <a:gd name="T20" fmla="*/ 293 w 546"/>
              <a:gd name="T21" fmla="*/ 283 h 360"/>
              <a:gd name="T22" fmla="*/ 293 w 546"/>
              <a:gd name="T23" fmla="*/ 288 h 360"/>
              <a:gd name="T24" fmla="*/ 300 w 546"/>
              <a:gd name="T25" fmla="*/ 358 h 360"/>
              <a:gd name="T26" fmla="*/ 358 w 546"/>
              <a:gd name="T27" fmla="*/ 356 h 360"/>
              <a:gd name="T28" fmla="*/ 473 w 546"/>
              <a:gd name="T29" fmla="*/ 342 h 360"/>
              <a:gd name="T30" fmla="*/ 536 w 546"/>
              <a:gd name="T31" fmla="*/ 261 h 360"/>
              <a:gd name="T32" fmla="*/ 503 w 546"/>
              <a:gd name="T33" fmla="*/ 171 h 360"/>
              <a:gd name="T34" fmla="*/ 431 w 546"/>
              <a:gd name="T35" fmla="*/ 167 h 360"/>
              <a:gd name="T36" fmla="*/ 397 w 546"/>
              <a:gd name="T37" fmla="*/ 73 h 360"/>
              <a:gd name="T38" fmla="*/ 296 w 546"/>
              <a:gd name="T39" fmla="*/ 107 h 360"/>
              <a:gd name="T40" fmla="*/ 214 w 546"/>
              <a:gd name="T41" fmla="*/ 11 h 360"/>
              <a:gd name="T42" fmla="*/ 97 w 546"/>
              <a:gd name="T43" fmla="*/ 57 h 360"/>
              <a:gd name="T44" fmla="*/ 98 w 546"/>
              <a:gd name="T45" fmla="*/ 184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46" h="360">
                <a:moveTo>
                  <a:pt x="98" y="184"/>
                </a:moveTo>
                <a:cubicBezTo>
                  <a:pt x="51" y="186"/>
                  <a:pt x="9" y="225"/>
                  <a:pt x="3" y="272"/>
                </a:cubicBezTo>
                <a:cubicBezTo>
                  <a:pt x="0" y="295"/>
                  <a:pt x="6" y="321"/>
                  <a:pt x="26" y="334"/>
                </a:cubicBezTo>
                <a:cubicBezTo>
                  <a:pt x="37" y="342"/>
                  <a:pt x="52" y="344"/>
                  <a:pt x="67" y="346"/>
                </a:cubicBezTo>
                <a:cubicBezTo>
                  <a:pt x="134" y="353"/>
                  <a:pt x="202" y="358"/>
                  <a:pt x="270" y="360"/>
                </a:cubicBezTo>
                <a:cubicBezTo>
                  <a:pt x="264" y="334"/>
                  <a:pt x="265" y="306"/>
                  <a:pt x="266" y="279"/>
                </a:cubicBezTo>
                <a:cubicBezTo>
                  <a:pt x="250" y="278"/>
                  <a:pt x="234" y="277"/>
                  <a:pt x="217" y="276"/>
                </a:cubicBezTo>
                <a:cubicBezTo>
                  <a:pt x="242" y="256"/>
                  <a:pt x="265" y="233"/>
                  <a:pt x="285" y="207"/>
                </a:cubicBezTo>
                <a:cubicBezTo>
                  <a:pt x="300" y="230"/>
                  <a:pt x="316" y="253"/>
                  <a:pt x="332" y="276"/>
                </a:cubicBezTo>
                <a:cubicBezTo>
                  <a:pt x="320" y="276"/>
                  <a:pt x="308" y="278"/>
                  <a:pt x="297" y="281"/>
                </a:cubicBezTo>
                <a:cubicBezTo>
                  <a:pt x="295" y="281"/>
                  <a:pt x="294" y="282"/>
                  <a:pt x="293" y="283"/>
                </a:cubicBezTo>
                <a:cubicBezTo>
                  <a:pt x="292" y="284"/>
                  <a:pt x="292" y="286"/>
                  <a:pt x="293" y="288"/>
                </a:cubicBezTo>
                <a:cubicBezTo>
                  <a:pt x="297" y="314"/>
                  <a:pt x="299" y="329"/>
                  <a:pt x="300" y="358"/>
                </a:cubicBezTo>
                <a:cubicBezTo>
                  <a:pt x="317" y="356"/>
                  <a:pt x="341" y="357"/>
                  <a:pt x="358" y="356"/>
                </a:cubicBezTo>
                <a:cubicBezTo>
                  <a:pt x="396" y="356"/>
                  <a:pt x="441" y="356"/>
                  <a:pt x="473" y="342"/>
                </a:cubicBezTo>
                <a:cubicBezTo>
                  <a:pt x="505" y="328"/>
                  <a:pt x="525" y="295"/>
                  <a:pt x="536" y="261"/>
                </a:cubicBezTo>
                <a:cubicBezTo>
                  <a:pt x="546" y="228"/>
                  <a:pt x="534" y="187"/>
                  <a:pt x="503" y="171"/>
                </a:cubicBezTo>
                <a:cubicBezTo>
                  <a:pt x="481" y="160"/>
                  <a:pt x="455" y="163"/>
                  <a:pt x="431" y="167"/>
                </a:cubicBezTo>
                <a:cubicBezTo>
                  <a:pt x="452" y="135"/>
                  <a:pt x="433" y="87"/>
                  <a:pt x="397" y="73"/>
                </a:cubicBezTo>
                <a:cubicBezTo>
                  <a:pt x="362" y="59"/>
                  <a:pt x="318" y="75"/>
                  <a:pt x="296" y="107"/>
                </a:cubicBezTo>
                <a:cubicBezTo>
                  <a:pt x="293" y="62"/>
                  <a:pt x="258" y="22"/>
                  <a:pt x="214" y="11"/>
                </a:cubicBezTo>
                <a:cubicBezTo>
                  <a:pt x="171" y="0"/>
                  <a:pt x="122" y="20"/>
                  <a:pt x="97" y="57"/>
                </a:cubicBezTo>
                <a:cubicBezTo>
                  <a:pt x="72" y="94"/>
                  <a:pt x="72" y="147"/>
                  <a:pt x="98" y="184"/>
                </a:cubicBezTo>
                <a:close/>
              </a:path>
            </a:pathLst>
          </a:custGeom>
          <a:noFill/>
          <a:ln w="17463"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zh-CN" altLang="en-US"/>
          </a:p>
        </p:txBody>
      </p:sp>
      <p:sp>
        <p:nvSpPr>
          <p:cNvPr id="73" name="Freeform 29"/>
          <p:cNvSpPr>
            <a:spLocks/>
          </p:cNvSpPr>
          <p:nvPr/>
        </p:nvSpPr>
        <p:spPr bwMode="auto">
          <a:xfrm>
            <a:off x="6927157" y="1909379"/>
            <a:ext cx="983690" cy="647574"/>
          </a:xfrm>
          <a:custGeom>
            <a:avLst/>
            <a:gdLst>
              <a:gd name="T0" fmla="*/ 98 w 546"/>
              <a:gd name="T1" fmla="*/ 184 h 360"/>
              <a:gd name="T2" fmla="*/ 3 w 546"/>
              <a:gd name="T3" fmla="*/ 272 h 360"/>
              <a:gd name="T4" fmla="*/ 26 w 546"/>
              <a:gd name="T5" fmla="*/ 334 h 360"/>
              <a:gd name="T6" fmla="*/ 67 w 546"/>
              <a:gd name="T7" fmla="*/ 346 h 360"/>
              <a:gd name="T8" fmla="*/ 270 w 546"/>
              <a:gd name="T9" fmla="*/ 360 h 360"/>
              <a:gd name="T10" fmla="*/ 266 w 546"/>
              <a:gd name="T11" fmla="*/ 279 h 360"/>
              <a:gd name="T12" fmla="*/ 217 w 546"/>
              <a:gd name="T13" fmla="*/ 276 h 360"/>
              <a:gd name="T14" fmla="*/ 285 w 546"/>
              <a:gd name="T15" fmla="*/ 207 h 360"/>
              <a:gd name="T16" fmla="*/ 332 w 546"/>
              <a:gd name="T17" fmla="*/ 276 h 360"/>
              <a:gd name="T18" fmla="*/ 297 w 546"/>
              <a:gd name="T19" fmla="*/ 281 h 360"/>
              <a:gd name="T20" fmla="*/ 293 w 546"/>
              <a:gd name="T21" fmla="*/ 283 h 360"/>
              <a:gd name="T22" fmla="*/ 293 w 546"/>
              <a:gd name="T23" fmla="*/ 288 h 360"/>
              <a:gd name="T24" fmla="*/ 300 w 546"/>
              <a:gd name="T25" fmla="*/ 358 h 360"/>
              <a:gd name="T26" fmla="*/ 358 w 546"/>
              <a:gd name="T27" fmla="*/ 356 h 360"/>
              <a:gd name="T28" fmla="*/ 473 w 546"/>
              <a:gd name="T29" fmla="*/ 342 h 360"/>
              <a:gd name="T30" fmla="*/ 536 w 546"/>
              <a:gd name="T31" fmla="*/ 261 h 360"/>
              <a:gd name="T32" fmla="*/ 503 w 546"/>
              <a:gd name="T33" fmla="*/ 171 h 360"/>
              <a:gd name="T34" fmla="*/ 431 w 546"/>
              <a:gd name="T35" fmla="*/ 167 h 360"/>
              <a:gd name="T36" fmla="*/ 397 w 546"/>
              <a:gd name="T37" fmla="*/ 73 h 360"/>
              <a:gd name="T38" fmla="*/ 296 w 546"/>
              <a:gd name="T39" fmla="*/ 107 h 360"/>
              <a:gd name="T40" fmla="*/ 214 w 546"/>
              <a:gd name="T41" fmla="*/ 11 h 360"/>
              <a:gd name="T42" fmla="*/ 97 w 546"/>
              <a:gd name="T43" fmla="*/ 57 h 360"/>
              <a:gd name="T44" fmla="*/ 98 w 546"/>
              <a:gd name="T45" fmla="*/ 184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46" h="360">
                <a:moveTo>
                  <a:pt x="98" y="184"/>
                </a:moveTo>
                <a:cubicBezTo>
                  <a:pt x="51" y="186"/>
                  <a:pt x="9" y="225"/>
                  <a:pt x="3" y="272"/>
                </a:cubicBezTo>
                <a:cubicBezTo>
                  <a:pt x="0" y="295"/>
                  <a:pt x="6" y="321"/>
                  <a:pt x="26" y="334"/>
                </a:cubicBezTo>
                <a:cubicBezTo>
                  <a:pt x="37" y="342"/>
                  <a:pt x="52" y="344"/>
                  <a:pt x="67" y="346"/>
                </a:cubicBezTo>
                <a:cubicBezTo>
                  <a:pt x="134" y="353"/>
                  <a:pt x="202" y="358"/>
                  <a:pt x="270" y="360"/>
                </a:cubicBezTo>
                <a:cubicBezTo>
                  <a:pt x="264" y="334"/>
                  <a:pt x="265" y="306"/>
                  <a:pt x="266" y="279"/>
                </a:cubicBezTo>
                <a:cubicBezTo>
                  <a:pt x="250" y="278"/>
                  <a:pt x="234" y="277"/>
                  <a:pt x="217" y="276"/>
                </a:cubicBezTo>
                <a:cubicBezTo>
                  <a:pt x="242" y="256"/>
                  <a:pt x="265" y="233"/>
                  <a:pt x="285" y="207"/>
                </a:cubicBezTo>
                <a:cubicBezTo>
                  <a:pt x="300" y="230"/>
                  <a:pt x="316" y="253"/>
                  <a:pt x="332" y="276"/>
                </a:cubicBezTo>
                <a:cubicBezTo>
                  <a:pt x="320" y="276"/>
                  <a:pt x="308" y="278"/>
                  <a:pt x="297" y="281"/>
                </a:cubicBezTo>
                <a:cubicBezTo>
                  <a:pt x="295" y="281"/>
                  <a:pt x="294" y="282"/>
                  <a:pt x="293" y="283"/>
                </a:cubicBezTo>
                <a:cubicBezTo>
                  <a:pt x="292" y="284"/>
                  <a:pt x="292" y="286"/>
                  <a:pt x="293" y="288"/>
                </a:cubicBezTo>
                <a:cubicBezTo>
                  <a:pt x="297" y="314"/>
                  <a:pt x="299" y="329"/>
                  <a:pt x="300" y="358"/>
                </a:cubicBezTo>
                <a:cubicBezTo>
                  <a:pt x="317" y="356"/>
                  <a:pt x="341" y="357"/>
                  <a:pt x="358" y="356"/>
                </a:cubicBezTo>
                <a:cubicBezTo>
                  <a:pt x="396" y="356"/>
                  <a:pt x="441" y="356"/>
                  <a:pt x="473" y="342"/>
                </a:cubicBezTo>
                <a:cubicBezTo>
                  <a:pt x="505" y="328"/>
                  <a:pt x="525" y="295"/>
                  <a:pt x="536" y="261"/>
                </a:cubicBezTo>
                <a:cubicBezTo>
                  <a:pt x="546" y="228"/>
                  <a:pt x="534" y="187"/>
                  <a:pt x="503" y="171"/>
                </a:cubicBezTo>
                <a:cubicBezTo>
                  <a:pt x="481" y="160"/>
                  <a:pt x="455" y="163"/>
                  <a:pt x="431" y="167"/>
                </a:cubicBezTo>
                <a:cubicBezTo>
                  <a:pt x="452" y="135"/>
                  <a:pt x="433" y="87"/>
                  <a:pt x="397" y="73"/>
                </a:cubicBezTo>
                <a:cubicBezTo>
                  <a:pt x="362" y="59"/>
                  <a:pt x="318" y="75"/>
                  <a:pt x="296" y="107"/>
                </a:cubicBezTo>
                <a:cubicBezTo>
                  <a:pt x="293" y="62"/>
                  <a:pt x="258" y="22"/>
                  <a:pt x="214" y="11"/>
                </a:cubicBezTo>
                <a:cubicBezTo>
                  <a:pt x="171" y="0"/>
                  <a:pt x="122" y="20"/>
                  <a:pt x="97" y="57"/>
                </a:cubicBezTo>
                <a:cubicBezTo>
                  <a:pt x="72" y="94"/>
                  <a:pt x="72" y="147"/>
                  <a:pt x="98" y="184"/>
                </a:cubicBezTo>
                <a:close/>
              </a:path>
            </a:pathLst>
          </a:custGeom>
          <a:solidFill>
            <a:srgbClr val="BBD6D1"/>
          </a:solidFill>
          <a:ln w="17463" cap="rnd">
            <a:solidFill>
              <a:srgbClr val="BBD6D1"/>
            </a:solidFill>
            <a:prstDash val="solid"/>
            <a:round/>
            <a:headEnd/>
            <a:tailEnd/>
          </a:ln>
          <a:extLst/>
        </p:spPr>
        <p:txBody>
          <a:bodyPr vert="horz" wrap="square" lIns="68580" tIns="34290" rIns="68580" bIns="34290" numCol="1" anchor="t" anchorCtr="0" compatLnSpc="1">
            <a:prstTxWarp prst="textNoShape">
              <a:avLst/>
            </a:prstTxWarp>
          </a:bodyPr>
          <a:lstStyle/>
          <a:p>
            <a:endParaRPr lang="zh-CN" altLang="en-US"/>
          </a:p>
        </p:txBody>
      </p:sp>
      <p:grpSp>
        <p:nvGrpSpPr>
          <p:cNvPr id="4" name="组合 73"/>
          <p:cNvGrpSpPr/>
          <p:nvPr/>
        </p:nvGrpSpPr>
        <p:grpSpPr>
          <a:xfrm>
            <a:off x="1056191" y="2957337"/>
            <a:ext cx="1774212" cy="1057305"/>
            <a:chOff x="8291427" y="2152368"/>
            <a:chExt cx="2365616" cy="1409305"/>
          </a:xfrm>
        </p:grpSpPr>
        <p:sp>
          <p:nvSpPr>
            <p:cNvPr id="75" name="矩形 74"/>
            <p:cNvSpPr/>
            <p:nvPr/>
          </p:nvSpPr>
          <p:spPr>
            <a:xfrm>
              <a:off x="8373694" y="2152368"/>
              <a:ext cx="1785104" cy="430754"/>
            </a:xfrm>
            <a:prstGeom prst="rect">
              <a:avLst/>
            </a:prstGeom>
          </p:spPr>
          <p:txBody>
            <a:bodyPr wrap="none">
              <a:spAutoFit/>
            </a:bodyPr>
            <a:lstStyle/>
            <a:p>
              <a:pPr algn="r"/>
              <a:r>
                <a:rPr lang="en-US" altLang="zh-CN" sz="1500" dirty="0">
                  <a:solidFill>
                    <a:schemeClr val="accent1"/>
                  </a:solidFill>
                  <a:latin typeface="+mj-ea"/>
                  <a:ea typeface="+mj-ea"/>
                </a:rPr>
                <a:t>Lorem Ipsum </a:t>
              </a:r>
              <a:endParaRPr lang="zh-CN" altLang="en-US" sz="1500" dirty="0">
                <a:solidFill>
                  <a:schemeClr val="accent1"/>
                </a:solidFill>
                <a:latin typeface="+mj-ea"/>
                <a:ea typeface="+mj-ea"/>
              </a:endParaRPr>
            </a:p>
          </p:txBody>
        </p:sp>
        <p:sp>
          <p:nvSpPr>
            <p:cNvPr id="76" name="矩形 75"/>
            <p:cNvSpPr/>
            <p:nvPr/>
          </p:nvSpPr>
          <p:spPr>
            <a:xfrm>
              <a:off x="8291427" y="2552478"/>
              <a:ext cx="2365616" cy="1009195"/>
            </a:xfrm>
            <a:prstGeom prst="rect">
              <a:avLst/>
            </a:prstGeom>
          </p:spPr>
          <p:txBody>
            <a:bodyPr wrap="square">
              <a:spAutoFit/>
            </a:bodyPr>
            <a:lstStyle/>
            <a:p>
              <a:pPr>
                <a:lnSpc>
                  <a:spcPct val="120000"/>
                </a:lnSpc>
              </a:pPr>
              <a:r>
                <a:rPr lang="en-US" altLang="zh-CN" sz="1200" dirty="0">
                  <a:solidFill>
                    <a:schemeClr val="tx1">
                      <a:lumMod val="75000"/>
                      <a:lumOff val="25000"/>
                    </a:schemeClr>
                  </a:solidFill>
                </a:rPr>
                <a:t>Lorem Ipsum is simply dummy text of the printing. </a:t>
              </a:r>
              <a:endParaRPr lang="zh-CN" altLang="en-US" sz="1200" dirty="0">
                <a:solidFill>
                  <a:schemeClr val="tx1">
                    <a:lumMod val="75000"/>
                    <a:lumOff val="25000"/>
                  </a:schemeClr>
                </a:solidFill>
              </a:endParaRPr>
            </a:p>
          </p:txBody>
        </p:sp>
      </p:grpSp>
      <p:grpSp>
        <p:nvGrpSpPr>
          <p:cNvPr id="5" name="组合 76"/>
          <p:cNvGrpSpPr/>
          <p:nvPr/>
        </p:nvGrpSpPr>
        <p:grpSpPr>
          <a:xfrm>
            <a:off x="2979420" y="2957337"/>
            <a:ext cx="1774212" cy="1057305"/>
            <a:chOff x="8291427" y="2152368"/>
            <a:chExt cx="2365616" cy="1409305"/>
          </a:xfrm>
        </p:grpSpPr>
        <p:sp>
          <p:nvSpPr>
            <p:cNvPr id="78" name="矩形 77"/>
            <p:cNvSpPr/>
            <p:nvPr/>
          </p:nvSpPr>
          <p:spPr>
            <a:xfrm>
              <a:off x="8373694" y="2152368"/>
              <a:ext cx="1785104" cy="430754"/>
            </a:xfrm>
            <a:prstGeom prst="rect">
              <a:avLst/>
            </a:prstGeom>
          </p:spPr>
          <p:txBody>
            <a:bodyPr wrap="none">
              <a:spAutoFit/>
            </a:bodyPr>
            <a:lstStyle/>
            <a:p>
              <a:pPr algn="r"/>
              <a:r>
                <a:rPr lang="en-US" altLang="zh-CN" sz="1500" dirty="0">
                  <a:solidFill>
                    <a:srgbClr val="BBD6D1"/>
                  </a:solidFill>
                  <a:latin typeface="+mj-ea"/>
                  <a:ea typeface="+mj-ea"/>
                </a:rPr>
                <a:t>Lorem Ipsum </a:t>
              </a:r>
              <a:endParaRPr lang="zh-CN" altLang="en-US" sz="1500" dirty="0">
                <a:solidFill>
                  <a:srgbClr val="BBD6D1"/>
                </a:solidFill>
                <a:latin typeface="+mj-ea"/>
                <a:ea typeface="+mj-ea"/>
              </a:endParaRPr>
            </a:p>
          </p:txBody>
        </p:sp>
        <p:sp>
          <p:nvSpPr>
            <p:cNvPr id="79" name="矩形 78"/>
            <p:cNvSpPr/>
            <p:nvPr/>
          </p:nvSpPr>
          <p:spPr>
            <a:xfrm>
              <a:off x="8291427" y="2552478"/>
              <a:ext cx="2365616" cy="1009195"/>
            </a:xfrm>
            <a:prstGeom prst="rect">
              <a:avLst/>
            </a:prstGeom>
          </p:spPr>
          <p:txBody>
            <a:bodyPr wrap="square">
              <a:spAutoFit/>
            </a:bodyPr>
            <a:lstStyle/>
            <a:p>
              <a:pPr>
                <a:lnSpc>
                  <a:spcPct val="120000"/>
                </a:lnSpc>
              </a:pPr>
              <a:r>
                <a:rPr lang="en-US" altLang="zh-CN" sz="1200" dirty="0">
                  <a:solidFill>
                    <a:schemeClr val="tx1">
                      <a:lumMod val="75000"/>
                      <a:lumOff val="25000"/>
                    </a:schemeClr>
                  </a:solidFill>
                </a:rPr>
                <a:t>Lorem Ipsum is simply dummy text of the printing. </a:t>
              </a:r>
              <a:endParaRPr lang="zh-CN" altLang="en-US" sz="1200" dirty="0">
                <a:solidFill>
                  <a:schemeClr val="tx1">
                    <a:lumMod val="75000"/>
                    <a:lumOff val="25000"/>
                  </a:schemeClr>
                </a:solidFill>
              </a:endParaRPr>
            </a:p>
          </p:txBody>
        </p:sp>
      </p:grpSp>
      <p:grpSp>
        <p:nvGrpSpPr>
          <p:cNvPr id="8" name="组合 79"/>
          <p:cNvGrpSpPr/>
          <p:nvPr/>
        </p:nvGrpSpPr>
        <p:grpSpPr>
          <a:xfrm>
            <a:off x="4902649" y="2957337"/>
            <a:ext cx="1774212" cy="1057305"/>
            <a:chOff x="8291427" y="2152368"/>
            <a:chExt cx="2365616" cy="1409305"/>
          </a:xfrm>
        </p:grpSpPr>
        <p:sp>
          <p:nvSpPr>
            <p:cNvPr id="81" name="矩形 80"/>
            <p:cNvSpPr/>
            <p:nvPr/>
          </p:nvSpPr>
          <p:spPr>
            <a:xfrm>
              <a:off x="8373694" y="2152368"/>
              <a:ext cx="1785104" cy="430754"/>
            </a:xfrm>
            <a:prstGeom prst="rect">
              <a:avLst/>
            </a:prstGeom>
          </p:spPr>
          <p:txBody>
            <a:bodyPr wrap="none">
              <a:spAutoFit/>
            </a:bodyPr>
            <a:lstStyle/>
            <a:p>
              <a:pPr algn="r"/>
              <a:r>
                <a:rPr lang="en-US" altLang="zh-CN" sz="1500" dirty="0">
                  <a:solidFill>
                    <a:schemeClr val="accent1"/>
                  </a:solidFill>
                  <a:latin typeface="+mj-ea"/>
                  <a:ea typeface="+mj-ea"/>
                </a:rPr>
                <a:t>Lorem Ipsum </a:t>
              </a:r>
              <a:endParaRPr lang="zh-CN" altLang="en-US" sz="1500" dirty="0">
                <a:solidFill>
                  <a:schemeClr val="accent1"/>
                </a:solidFill>
                <a:latin typeface="+mj-ea"/>
                <a:ea typeface="+mj-ea"/>
              </a:endParaRPr>
            </a:p>
          </p:txBody>
        </p:sp>
        <p:sp>
          <p:nvSpPr>
            <p:cNvPr id="82" name="矩形 81"/>
            <p:cNvSpPr/>
            <p:nvPr/>
          </p:nvSpPr>
          <p:spPr>
            <a:xfrm>
              <a:off x="8291427" y="2552478"/>
              <a:ext cx="2365616" cy="1009195"/>
            </a:xfrm>
            <a:prstGeom prst="rect">
              <a:avLst/>
            </a:prstGeom>
          </p:spPr>
          <p:txBody>
            <a:bodyPr wrap="square">
              <a:spAutoFit/>
            </a:bodyPr>
            <a:lstStyle/>
            <a:p>
              <a:pPr>
                <a:lnSpc>
                  <a:spcPct val="120000"/>
                </a:lnSpc>
              </a:pPr>
              <a:r>
                <a:rPr lang="en-US" altLang="zh-CN" sz="1200" dirty="0">
                  <a:solidFill>
                    <a:schemeClr val="tx1">
                      <a:lumMod val="75000"/>
                      <a:lumOff val="25000"/>
                    </a:schemeClr>
                  </a:solidFill>
                </a:rPr>
                <a:t>Lorem Ipsum is simply dummy text of the printing. </a:t>
              </a:r>
              <a:endParaRPr lang="zh-CN" altLang="en-US" sz="1200" dirty="0">
                <a:solidFill>
                  <a:schemeClr val="tx1">
                    <a:lumMod val="75000"/>
                    <a:lumOff val="25000"/>
                  </a:schemeClr>
                </a:solidFill>
              </a:endParaRPr>
            </a:p>
          </p:txBody>
        </p:sp>
      </p:grpSp>
      <p:grpSp>
        <p:nvGrpSpPr>
          <p:cNvPr id="9" name="组合 82"/>
          <p:cNvGrpSpPr/>
          <p:nvPr/>
        </p:nvGrpSpPr>
        <p:grpSpPr>
          <a:xfrm>
            <a:off x="6825878" y="2957337"/>
            <a:ext cx="1774212" cy="1057305"/>
            <a:chOff x="8291427" y="2152368"/>
            <a:chExt cx="2365616" cy="1409305"/>
          </a:xfrm>
        </p:grpSpPr>
        <p:sp>
          <p:nvSpPr>
            <p:cNvPr id="84" name="矩形 83"/>
            <p:cNvSpPr/>
            <p:nvPr/>
          </p:nvSpPr>
          <p:spPr>
            <a:xfrm>
              <a:off x="8373694" y="2152368"/>
              <a:ext cx="1785104" cy="430754"/>
            </a:xfrm>
            <a:prstGeom prst="rect">
              <a:avLst/>
            </a:prstGeom>
          </p:spPr>
          <p:txBody>
            <a:bodyPr wrap="none">
              <a:spAutoFit/>
            </a:bodyPr>
            <a:lstStyle/>
            <a:p>
              <a:pPr algn="r"/>
              <a:r>
                <a:rPr lang="en-US" altLang="zh-CN" sz="1500" dirty="0">
                  <a:solidFill>
                    <a:srgbClr val="BBD6D1"/>
                  </a:solidFill>
                  <a:latin typeface="+mj-ea"/>
                  <a:ea typeface="+mj-ea"/>
                </a:rPr>
                <a:t>Lorem Ipsum </a:t>
              </a:r>
              <a:endParaRPr lang="zh-CN" altLang="en-US" sz="1500" dirty="0">
                <a:solidFill>
                  <a:srgbClr val="BBD6D1"/>
                </a:solidFill>
                <a:latin typeface="+mj-ea"/>
                <a:ea typeface="+mj-ea"/>
              </a:endParaRPr>
            </a:p>
          </p:txBody>
        </p:sp>
        <p:sp>
          <p:nvSpPr>
            <p:cNvPr id="85" name="矩形 84"/>
            <p:cNvSpPr/>
            <p:nvPr/>
          </p:nvSpPr>
          <p:spPr>
            <a:xfrm>
              <a:off x="8291427" y="2552478"/>
              <a:ext cx="2365616" cy="1009195"/>
            </a:xfrm>
            <a:prstGeom prst="rect">
              <a:avLst/>
            </a:prstGeom>
          </p:spPr>
          <p:txBody>
            <a:bodyPr wrap="square">
              <a:spAutoFit/>
            </a:bodyPr>
            <a:lstStyle/>
            <a:p>
              <a:pPr>
                <a:lnSpc>
                  <a:spcPct val="120000"/>
                </a:lnSpc>
              </a:pPr>
              <a:r>
                <a:rPr lang="en-US" altLang="zh-CN" sz="1200" dirty="0">
                  <a:solidFill>
                    <a:schemeClr val="tx1">
                      <a:lumMod val="75000"/>
                      <a:lumOff val="25000"/>
                    </a:schemeClr>
                  </a:solidFill>
                </a:rPr>
                <a:t>Lorem Ipsum is simply dummy text of the printing. </a:t>
              </a:r>
              <a:endParaRPr lang="zh-CN" altLang="en-US" sz="1200" dirty="0">
                <a:solidFill>
                  <a:schemeClr val="tx1">
                    <a:lumMod val="75000"/>
                    <a:lumOff val="25000"/>
                  </a:schemeClr>
                </a:solidFill>
              </a:endParaRPr>
            </a:p>
          </p:txBody>
        </p:sp>
      </p:grpSp>
    </p:spTree>
    <p:extLst>
      <p:ext uri="{BB962C8B-B14F-4D97-AF65-F5344CB8AC3E}">
        <p14:creationId xmlns:p14="http://schemas.microsoft.com/office/powerpoint/2010/main" val="60200759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20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500"/>
                                        <p:tgtEl>
                                          <p:spTgt spid="70"/>
                                        </p:tgtEl>
                                      </p:cBhvr>
                                    </p:animEffect>
                                  </p:childTnLst>
                                </p:cTn>
                              </p:par>
                              <p:par>
                                <p:cTn id="8" presetID="10" presetClass="entr" presetSubtype="0" fill="hold" grpId="0" nodeType="withEffect">
                                  <p:stCondLst>
                                    <p:cond delay="1500"/>
                                  </p:stCondLst>
                                  <p:childTnLst>
                                    <p:set>
                                      <p:cBhvr>
                                        <p:cTn id="9" dur="1" fill="hold">
                                          <p:stCondLst>
                                            <p:cond delay="0"/>
                                          </p:stCondLst>
                                        </p:cTn>
                                        <p:tgtEl>
                                          <p:spTgt spid="71"/>
                                        </p:tgtEl>
                                        <p:attrNameLst>
                                          <p:attrName>style.visibility</p:attrName>
                                        </p:attrNameLst>
                                      </p:cBhvr>
                                      <p:to>
                                        <p:strVal val="visible"/>
                                      </p:to>
                                    </p:set>
                                    <p:animEffect transition="in" filter="fade">
                                      <p:cBhvr>
                                        <p:cTn id="10" dur="500"/>
                                        <p:tgtEl>
                                          <p:spTgt spid="71"/>
                                        </p:tgtEl>
                                      </p:cBhvr>
                                    </p:animEffect>
                                  </p:childTnLst>
                                </p:cTn>
                              </p:par>
                              <p:par>
                                <p:cTn id="11" presetID="10" presetClass="entr" presetSubtype="0" fill="hold" grpId="0" nodeType="withEffect">
                                  <p:stCondLst>
                                    <p:cond delay="1800"/>
                                  </p:stCondLst>
                                  <p:childTnLst>
                                    <p:set>
                                      <p:cBhvr>
                                        <p:cTn id="12" dur="1" fill="hold">
                                          <p:stCondLst>
                                            <p:cond delay="0"/>
                                          </p:stCondLst>
                                        </p:cTn>
                                        <p:tgtEl>
                                          <p:spTgt spid="72"/>
                                        </p:tgtEl>
                                        <p:attrNameLst>
                                          <p:attrName>style.visibility</p:attrName>
                                        </p:attrNameLst>
                                      </p:cBhvr>
                                      <p:to>
                                        <p:strVal val="visible"/>
                                      </p:to>
                                    </p:set>
                                    <p:animEffect transition="in" filter="fade">
                                      <p:cBhvr>
                                        <p:cTn id="13" dur="500"/>
                                        <p:tgtEl>
                                          <p:spTgt spid="72"/>
                                        </p:tgtEl>
                                      </p:cBhvr>
                                    </p:animEffect>
                                  </p:childTnLst>
                                </p:cTn>
                              </p:par>
                              <p:par>
                                <p:cTn id="14" presetID="10" presetClass="entr" presetSubtype="0" fill="hold" grpId="0" nodeType="withEffect">
                                  <p:stCondLst>
                                    <p:cond delay="2100"/>
                                  </p:stCondLst>
                                  <p:childTnLst>
                                    <p:set>
                                      <p:cBhvr>
                                        <p:cTn id="15" dur="1" fill="hold">
                                          <p:stCondLst>
                                            <p:cond delay="0"/>
                                          </p:stCondLst>
                                        </p:cTn>
                                        <p:tgtEl>
                                          <p:spTgt spid="73"/>
                                        </p:tgtEl>
                                        <p:attrNameLst>
                                          <p:attrName>style.visibility</p:attrName>
                                        </p:attrNameLst>
                                      </p:cBhvr>
                                      <p:to>
                                        <p:strVal val="visible"/>
                                      </p:to>
                                    </p:set>
                                    <p:animEffect transition="in" filter="fade">
                                      <p:cBhvr>
                                        <p:cTn id="16" dur="500"/>
                                        <p:tgtEl>
                                          <p:spTgt spid="73"/>
                                        </p:tgtEl>
                                      </p:cBhvr>
                                    </p:animEffect>
                                  </p:childTnLst>
                                </p:cTn>
                              </p:par>
                              <p:par>
                                <p:cTn id="17" presetID="10" presetClass="entr" presetSubtype="0" fill="hold" nodeType="withEffect">
                                  <p:stCondLst>
                                    <p:cond delay="240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10" presetClass="entr" presetSubtype="0" fill="hold" nodeType="withEffect">
                                  <p:stCondLst>
                                    <p:cond delay="27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nodeType="withEffect">
                                  <p:stCondLst>
                                    <p:cond delay="300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10" presetClass="entr" presetSubtype="0" fill="hold" nodeType="withEffect">
                                  <p:stCondLst>
                                    <p:cond delay="330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1" grpId="0" animBg="1"/>
      <p:bldP spid="72" grpId="0" animBg="1"/>
      <p:bldP spid="7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PA_组合 185"/>
          <p:cNvGrpSpPr/>
          <p:nvPr>
            <p:custDataLst>
              <p:tags r:id="rId1"/>
            </p:custDataLst>
          </p:nvPr>
        </p:nvGrpSpPr>
        <p:grpSpPr>
          <a:xfrm flipH="1">
            <a:off x="1407547" y="1858054"/>
            <a:ext cx="1698587" cy="2281859"/>
            <a:chOff x="6078538" y="1790701"/>
            <a:chExt cx="2744788" cy="3686175"/>
          </a:xfrm>
          <a:solidFill>
            <a:schemeClr val="accent3"/>
          </a:solidFill>
        </p:grpSpPr>
        <p:sp>
          <p:nvSpPr>
            <p:cNvPr id="187" name="自由: 形状 186"/>
            <p:cNvSpPr>
              <a:spLocks/>
            </p:cNvSpPr>
            <p:nvPr/>
          </p:nvSpPr>
          <p:spPr bwMode="auto">
            <a:xfrm>
              <a:off x="6263781" y="1846247"/>
              <a:ext cx="333863" cy="166075"/>
            </a:xfrm>
            <a:custGeom>
              <a:avLst/>
              <a:gdLst>
                <a:gd name="connsiteX0" fmla="*/ 44360 w 333863"/>
                <a:gd name="connsiteY0" fmla="*/ 0 h 166075"/>
                <a:gd name="connsiteX1" fmla="*/ 333863 w 333863"/>
                <a:gd name="connsiteY1" fmla="*/ 159155 h 166075"/>
                <a:gd name="connsiteX2" fmla="*/ 331529 w 333863"/>
                <a:gd name="connsiteY2" fmla="*/ 166075 h 166075"/>
                <a:gd name="connsiteX3" fmla="*/ 301177 w 333863"/>
                <a:gd name="connsiteY3" fmla="*/ 156849 h 166075"/>
                <a:gd name="connsiteX4" fmla="*/ 231136 w 333863"/>
                <a:gd name="connsiteY4" fmla="*/ 122250 h 166075"/>
                <a:gd name="connsiteX5" fmla="*/ 133079 w 333863"/>
                <a:gd name="connsiteY5" fmla="*/ 161462 h 166075"/>
                <a:gd name="connsiteX6" fmla="*/ 0 w 333863"/>
                <a:gd name="connsiteY6" fmla="*/ 96877 h 166075"/>
                <a:gd name="connsiteX7" fmla="*/ 44360 w 333863"/>
                <a:gd name="connsiteY7" fmla="*/ 0 h 166075"/>
                <a:gd name="connsiteX8" fmla="*/ 59855 w 333863"/>
                <a:gd name="connsiteY8" fmla="*/ 49230 h 166075"/>
                <a:gd name="connsiteX9" fmla="*/ 57646 w 333863"/>
                <a:gd name="connsiteY9" fmla="*/ 53626 h 166075"/>
                <a:gd name="connsiteX10" fmla="*/ 106238 w 333863"/>
                <a:gd name="connsiteY10" fmla="*/ 77805 h 166075"/>
                <a:gd name="connsiteX11" fmla="*/ 108446 w 333863"/>
                <a:gd name="connsiteY11" fmla="*/ 71211 h 166075"/>
                <a:gd name="connsiteX12" fmla="*/ 59855 w 333863"/>
                <a:gd name="connsiteY12" fmla="*/ 49230 h 166075"/>
                <a:gd name="connsiteX13" fmla="*/ 52312 w 333863"/>
                <a:gd name="connsiteY13" fmla="*/ 90505 h 166075"/>
                <a:gd name="connsiteX14" fmla="*/ 48121 w 333863"/>
                <a:gd name="connsiteY14" fmla="*/ 94814 h 166075"/>
                <a:gd name="connsiteX15" fmla="*/ 98414 w 333863"/>
                <a:gd name="connsiteY15" fmla="*/ 120668 h 166075"/>
                <a:gd name="connsiteX16" fmla="*/ 100509 w 333863"/>
                <a:gd name="connsiteY16" fmla="*/ 114205 h 166075"/>
                <a:gd name="connsiteX17" fmla="*/ 52312 w 333863"/>
                <a:gd name="connsiteY17" fmla="*/ 90505 h 166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3863" h="166075">
                  <a:moveTo>
                    <a:pt x="44360" y="0"/>
                  </a:moveTo>
                  <a:cubicBezTo>
                    <a:pt x="142417" y="46132"/>
                    <a:pt x="240475" y="99184"/>
                    <a:pt x="333863" y="159155"/>
                  </a:cubicBezTo>
                  <a:cubicBezTo>
                    <a:pt x="333863" y="161462"/>
                    <a:pt x="333863" y="163768"/>
                    <a:pt x="331529" y="166075"/>
                  </a:cubicBezTo>
                  <a:cubicBezTo>
                    <a:pt x="322190" y="163768"/>
                    <a:pt x="310516" y="161462"/>
                    <a:pt x="301177" y="156849"/>
                  </a:cubicBezTo>
                  <a:cubicBezTo>
                    <a:pt x="277830" y="145316"/>
                    <a:pt x="252149" y="136089"/>
                    <a:pt x="231136" y="122250"/>
                  </a:cubicBezTo>
                  <a:cubicBezTo>
                    <a:pt x="196116" y="101490"/>
                    <a:pt x="149421" y="119943"/>
                    <a:pt x="133079" y="161462"/>
                  </a:cubicBezTo>
                  <a:cubicBezTo>
                    <a:pt x="88719" y="138396"/>
                    <a:pt x="42025" y="117637"/>
                    <a:pt x="0" y="96877"/>
                  </a:cubicBezTo>
                  <a:cubicBezTo>
                    <a:pt x="14008" y="62278"/>
                    <a:pt x="28017" y="32292"/>
                    <a:pt x="44360" y="0"/>
                  </a:cubicBezTo>
                  <a:close/>
                  <a:moveTo>
                    <a:pt x="59855" y="49230"/>
                  </a:moveTo>
                  <a:cubicBezTo>
                    <a:pt x="59855" y="49230"/>
                    <a:pt x="57646" y="51428"/>
                    <a:pt x="57646" y="53626"/>
                  </a:cubicBezTo>
                  <a:cubicBezTo>
                    <a:pt x="73107" y="62419"/>
                    <a:pt x="88568" y="71211"/>
                    <a:pt x="106238" y="77805"/>
                  </a:cubicBezTo>
                  <a:cubicBezTo>
                    <a:pt x="106238" y="75607"/>
                    <a:pt x="108446" y="73409"/>
                    <a:pt x="108446" y="71211"/>
                  </a:cubicBezTo>
                  <a:cubicBezTo>
                    <a:pt x="92985" y="64617"/>
                    <a:pt x="77525" y="55824"/>
                    <a:pt x="59855" y="49230"/>
                  </a:cubicBezTo>
                  <a:close/>
                  <a:moveTo>
                    <a:pt x="52312" y="90505"/>
                  </a:moveTo>
                  <a:cubicBezTo>
                    <a:pt x="50217" y="92660"/>
                    <a:pt x="50217" y="92660"/>
                    <a:pt x="48121" y="94814"/>
                  </a:cubicBezTo>
                  <a:cubicBezTo>
                    <a:pt x="64885" y="103432"/>
                    <a:pt x="81650" y="112050"/>
                    <a:pt x="98414" y="120668"/>
                  </a:cubicBezTo>
                  <a:cubicBezTo>
                    <a:pt x="98414" y="118514"/>
                    <a:pt x="100509" y="116359"/>
                    <a:pt x="100509" y="114205"/>
                  </a:cubicBezTo>
                  <a:cubicBezTo>
                    <a:pt x="83745" y="107741"/>
                    <a:pt x="69076" y="99123"/>
                    <a:pt x="52312" y="90505"/>
                  </a:cubicBez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endParaRPr lang="zh-CN" altLang="en-US"/>
            </a:p>
          </p:txBody>
        </p:sp>
        <p:sp>
          <p:nvSpPr>
            <p:cNvPr id="188" name="自由: 形状 187"/>
            <p:cNvSpPr>
              <a:spLocks/>
            </p:cNvSpPr>
            <p:nvPr/>
          </p:nvSpPr>
          <p:spPr bwMode="auto">
            <a:xfrm>
              <a:off x="6078538" y="1790701"/>
              <a:ext cx="1081718" cy="674688"/>
            </a:xfrm>
            <a:custGeom>
              <a:avLst/>
              <a:gdLst>
                <a:gd name="connsiteX0" fmla="*/ 4307 w 1081718"/>
                <a:gd name="connsiteY0" fmla="*/ 0 h 674688"/>
                <a:gd name="connsiteX1" fmla="*/ 34454 w 1081718"/>
                <a:gd name="connsiteY1" fmla="*/ 4297 h 674688"/>
                <a:gd name="connsiteX2" fmla="*/ 185188 w 1081718"/>
                <a:gd name="connsiteY2" fmla="*/ 34379 h 674688"/>
                <a:gd name="connsiteX3" fmla="*/ 320848 w 1081718"/>
                <a:gd name="connsiteY3" fmla="*/ 90245 h 674688"/>
                <a:gd name="connsiteX4" fmla="*/ 534029 w 1081718"/>
                <a:gd name="connsiteY4" fmla="*/ 212720 h 674688"/>
                <a:gd name="connsiteX5" fmla="*/ 555563 w 1081718"/>
                <a:gd name="connsiteY5" fmla="*/ 219166 h 674688"/>
                <a:gd name="connsiteX6" fmla="*/ 678303 w 1081718"/>
                <a:gd name="connsiteY6" fmla="*/ 298668 h 674688"/>
                <a:gd name="connsiteX7" fmla="*/ 704143 w 1081718"/>
                <a:gd name="connsiteY7" fmla="*/ 322303 h 674688"/>
                <a:gd name="connsiteX8" fmla="*/ 990538 w 1081718"/>
                <a:gd name="connsiteY8" fmla="*/ 502793 h 674688"/>
                <a:gd name="connsiteX9" fmla="*/ 1057291 w 1081718"/>
                <a:gd name="connsiteY9" fmla="*/ 550064 h 674688"/>
                <a:gd name="connsiteX10" fmla="*/ 1076671 w 1081718"/>
                <a:gd name="connsiteY10" fmla="*/ 620971 h 674688"/>
                <a:gd name="connsiteX11" fmla="*/ 1007765 w 1081718"/>
                <a:gd name="connsiteY11" fmla="*/ 674688 h 674688"/>
                <a:gd name="connsiteX12" fmla="*/ 988384 w 1081718"/>
                <a:gd name="connsiteY12" fmla="*/ 668242 h 674688"/>
                <a:gd name="connsiteX13" fmla="*/ 751517 w 1081718"/>
                <a:gd name="connsiteY13" fmla="*/ 515685 h 674688"/>
                <a:gd name="connsiteX14" fmla="*/ 669690 w 1081718"/>
                <a:gd name="connsiteY14" fmla="*/ 461968 h 674688"/>
                <a:gd name="connsiteX15" fmla="*/ 639543 w 1081718"/>
                <a:gd name="connsiteY15" fmla="*/ 466265 h 674688"/>
                <a:gd name="connsiteX16" fmla="*/ 562023 w 1081718"/>
                <a:gd name="connsiteY16" fmla="*/ 517834 h 674688"/>
                <a:gd name="connsiteX17" fmla="*/ 415595 w 1081718"/>
                <a:gd name="connsiteY17" fmla="*/ 434035 h 674688"/>
                <a:gd name="connsiteX18" fmla="*/ 441435 w 1081718"/>
                <a:gd name="connsiteY18" fmla="*/ 339493 h 674688"/>
                <a:gd name="connsiteX19" fmla="*/ 378989 w 1081718"/>
                <a:gd name="connsiteY19" fmla="*/ 300816 h 674688"/>
                <a:gd name="connsiteX20" fmla="*/ 312235 w 1081718"/>
                <a:gd name="connsiteY20" fmla="*/ 242802 h 674688"/>
                <a:gd name="connsiteX21" fmla="*/ 251941 w 1081718"/>
                <a:gd name="connsiteY21" fmla="*/ 206274 h 674688"/>
                <a:gd name="connsiteX22" fmla="*/ 165808 w 1081718"/>
                <a:gd name="connsiteY22" fmla="*/ 165449 h 674688"/>
                <a:gd name="connsiteX23" fmla="*/ 146428 w 1081718"/>
                <a:gd name="connsiteY23" fmla="*/ 146111 h 674688"/>
                <a:gd name="connsiteX24" fmla="*/ 45220 w 1081718"/>
                <a:gd name="connsiteY24" fmla="*/ 49420 h 674688"/>
                <a:gd name="connsiteX25" fmla="*/ 0 w 1081718"/>
                <a:gd name="connsiteY25" fmla="*/ 6446 h 674688"/>
                <a:gd name="connsiteX26" fmla="*/ 4307 w 1081718"/>
                <a:gd name="connsiteY26" fmla="*/ 0 h 674688"/>
                <a:gd name="connsiteX27" fmla="*/ 95501 w 1081718"/>
                <a:gd name="connsiteY27" fmla="*/ 33921 h 674688"/>
                <a:gd name="connsiteX28" fmla="*/ 78345 w 1081718"/>
                <a:gd name="connsiteY28" fmla="*/ 40433 h 674688"/>
                <a:gd name="connsiteX29" fmla="*/ 84778 w 1081718"/>
                <a:gd name="connsiteY29" fmla="*/ 57798 h 674688"/>
                <a:gd name="connsiteX30" fmla="*/ 151259 w 1081718"/>
                <a:gd name="connsiteY30" fmla="*/ 125089 h 674688"/>
                <a:gd name="connsiteX31" fmla="*/ 170559 w 1081718"/>
                <a:gd name="connsiteY31" fmla="*/ 125089 h 674688"/>
                <a:gd name="connsiteX32" fmla="*/ 198438 w 1081718"/>
                <a:gd name="connsiteY32" fmla="*/ 66481 h 674688"/>
                <a:gd name="connsiteX33" fmla="*/ 183427 w 1081718"/>
                <a:gd name="connsiteY33" fmla="*/ 49115 h 674688"/>
                <a:gd name="connsiteX34" fmla="*/ 95501 w 1081718"/>
                <a:gd name="connsiteY34" fmla="*/ 33921 h 674688"/>
                <a:gd name="connsiteX35" fmla="*/ 229602 w 1081718"/>
                <a:gd name="connsiteY35" fmla="*/ 55545 h 674688"/>
                <a:gd name="connsiteX36" fmla="*/ 185242 w 1081718"/>
                <a:gd name="connsiteY36" fmla="*/ 152422 h 674688"/>
                <a:gd name="connsiteX37" fmla="*/ 318321 w 1081718"/>
                <a:gd name="connsiteY37" fmla="*/ 217007 h 674688"/>
                <a:gd name="connsiteX38" fmla="*/ 416378 w 1081718"/>
                <a:gd name="connsiteY38" fmla="*/ 177795 h 674688"/>
                <a:gd name="connsiteX39" fmla="*/ 486419 w 1081718"/>
                <a:gd name="connsiteY39" fmla="*/ 212394 h 674688"/>
                <a:gd name="connsiteX40" fmla="*/ 516771 w 1081718"/>
                <a:gd name="connsiteY40" fmla="*/ 221620 h 674688"/>
                <a:gd name="connsiteX41" fmla="*/ 519105 w 1081718"/>
                <a:gd name="connsiteY41" fmla="*/ 214700 h 674688"/>
                <a:gd name="connsiteX42" fmla="*/ 229602 w 1081718"/>
                <a:gd name="connsiteY42" fmla="*/ 55545 h 674688"/>
                <a:gd name="connsiteX43" fmla="*/ 420688 w 1081718"/>
                <a:gd name="connsiteY43" fmla="*/ 255587 h 674688"/>
                <a:gd name="connsiteX44" fmla="*/ 478829 w 1081718"/>
                <a:gd name="connsiteY44" fmla="*/ 292213 h 674688"/>
                <a:gd name="connsiteX45" fmla="*/ 487442 w 1081718"/>
                <a:gd name="connsiteY45" fmla="*/ 382701 h 674688"/>
                <a:gd name="connsiteX46" fmla="*/ 480982 w 1081718"/>
                <a:gd name="connsiteY46" fmla="*/ 438717 h 674688"/>
                <a:gd name="connsiteX47" fmla="*/ 547736 w 1081718"/>
                <a:gd name="connsiteY47" fmla="*/ 458107 h 674688"/>
                <a:gd name="connsiteX48" fmla="*/ 636023 w 1081718"/>
                <a:gd name="connsiteY48" fmla="*/ 376237 h 674688"/>
                <a:gd name="connsiteX49" fmla="*/ 638176 w 1081718"/>
                <a:gd name="connsiteY49" fmla="*/ 361156 h 674688"/>
                <a:gd name="connsiteX50" fmla="*/ 552042 w 1081718"/>
                <a:gd name="connsiteY50" fmla="*/ 277132 h 674688"/>
                <a:gd name="connsiteX51" fmla="*/ 420688 w 1081718"/>
                <a:gd name="connsiteY51" fmla="*/ 255587 h 67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081718" h="674688">
                  <a:moveTo>
                    <a:pt x="4307" y="0"/>
                  </a:moveTo>
                  <a:cubicBezTo>
                    <a:pt x="12920" y="0"/>
                    <a:pt x="23687" y="2149"/>
                    <a:pt x="34454" y="4297"/>
                  </a:cubicBezTo>
                  <a:cubicBezTo>
                    <a:pt x="83981" y="15041"/>
                    <a:pt x="135661" y="30082"/>
                    <a:pt x="185188" y="34379"/>
                  </a:cubicBezTo>
                  <a:cubicBezTo>
                    <a:pt x="236868" y="40825"/>
                    <a:pt x="279935" y="64461"/>
                    <a:pt x="320848" y="90245"/>
                  </a:cubicBezTo>
                  <a:cubicBezTo>
                    <a:pt x="391909" y="128921"/>
                    <a:pt x="462969" y="171895"/>
                    <a:pt x="534029" y="212720"/>
                  </a:cubicBezTo>
                  <a:cubicBezTo>
                    <a:pt x="540489" y="217018"/>
                    <a:pt x="549103" y="219166"/>
                    <a:pt x="555563" y="219166"/>
                  </a:cubicBezTo>
                  <a:cubicBezTo>
                    <a:pt x="611550" y="225612"/>
                    <a:pt x="650310" y="253545"/>
                    <a:pt x="678303" y="298668"/>
                  </a:cubicBezTo>
                  <a:cubicBezTo>
                    <a:pt x="684763" y="309411"/>
                    <a:pt x="693377" y="318006"/>
                    <a:pt x="704143" y="322303"/>
                  </a:cubicBezTo>
                  <a:cubicBezTo>
                    <a:pt x="798890" y="384615"/>
                    <a:pt x="895791" y="442630"/>
                    <a:pt x="990538" y="502793"/>
                  </a:cubicBezTo>
                  <a:cubicBezTo>
                    <a:pt x="1014225" y="517834"/>
                    <a:pt x="1035758" y="532875"/>
                    <a:pt x="1057291" y="550064"/>
                  </a:cubicBezTo>
                  <a:cubicBezTo>
                    <a:pt x="1080978" y="569402"/>
                    <a:pt x="1087438" y="595187"/>
                    <a:pt x="1076671" y="620971"/>
                  </a:cubicBezTo>
                  <a:cubicBezTo>
                    <a:pt x="1063751" y="651053"/>
                    <a:pt x="1035758" y="674688"/>
                    <a:pt x="1007765" y="674688"/>
                  </a:cubicBezTo>
                  <a:cubicBezTo>
                    <a:pt x="1001305" y="674688"/>
                    <a:pt x="994844" y="672539"/>
                    <a:pt x="988384" y="668242"/>
                  </a:cubicBezTo>
                  <a:cubicBezTo>
                    <a:pt x="908711" y="616674"/>
                    <a:pt x="831190" y="567254"/>
                    <a:pt x="751517" y="515685"/>
                  </a:cubicBezTo>
                  <a:cubicBezTo>
                    <a:pt x="725677" y="498496"/>
                    <a:pt x="697683" y="481306"/>
                    <a:pt x="669690" y="461968"/>
                  </a:cubicBezTo>
                  <a:cubicBezTo>
                    <a:pt x="656770" y="453373"/>
                    <a:pt x="650310" y="457671"/>
                    <a:pt x="639543" y="466265"/>
                  </a:cubicBezTo>
                  <a:cubicBezTo>
                    <a:pt x="615856" y="485604"/>
                    <a:pt x="590016" y="507090"/>
                    <a:pt x="562023" y="517834"/>
                  </a:cubicBezTo>
                  <a:cubicBezTo>
                    <a:pt x="495269" y="541470"/>
                    <a:pt x="426362" y="504942"/>
                    <a:pt x="415595" y="434035"/>
                  </a:cubicBezTo>
                  <a:cubicBezTo>
                    <a:pt x="409135" y="403953"/>
                    <a:pt x="402675" y="365277"/>
                    <a:pt x="441435" y="339493"/>
                  </a:cubicBezTo>
                  <a:cubicBezTo>
                    <a:pt x="417749" y="324452"/>
                    <a:pt x="398369" y="313709"/>
                    <a:pt x="378989" y="300816"/>
                  </a:cubicBezTo>
                  <a:cubicBezTo>
                    <a:pt x="353148" y="285776"/>
                    <a:pt x="331615" y="266437"/>
                    <a:pt x="312235" y="242802"/>
                  </a:cubicBezTo>
                  <a:cubicBezTo>
                    <a:pt x="299315" y="225612"/>
                    <a:pt x="273475" y="217018"/>
                    <a:pt x="251941" y="206274"/>
                  </a:cubicBezTo>
                  <a:cubicBezTo>
                    <a:pt x="223948" y="191233"/>
                    <a:pt x="193801" y="178341"/>
                    <a:pt x="165808" y="165449"/>
                  </a:cubicBezTo>
                  <a:cubicBezTo>
                    <a:pt x="159348" y="161152"/>
                    <a:pt x="152888" y="152557"/>
                    <a:pt x="146428" y="146111"/>
                  </a:cubicBezTo>
                  <a:cubicBezTo>
                    <a:pt x="118434" y="107434"/>
                    <a:pt x="86134" y="75204"/>
                    <a:pt x="45220" y="49420"/>
                  </a:cubicBezTo>
                  <a:cubicBezTo>
                    <a:pt x="27994" y="36528"/>
                    <a:pt x="15074" y="21487"/>
                    <a:pt x="0" y="6446"/>
                  </a:cubicBezTo>
                  <a:cubicBezTo>
                    <a:pt x="2154" y="4297"/>
                    <a:pt x="2154" y="2149"/>
                    <a:pt x="4307" y="0"/>
                  </a:cubicBezTo>
                  <a:close/>
                  <a:moveTo>
                    <a:pt x="95501" y="33921"/>
                  </a:moveTo>
                  <a:cubicBezTo>
                    <a:pt x="91212" y="31750"/>
                    <a:pt x="82634" y="36091"/>
                    <a:pt x="78345" y="40433"/>
                  </a:cubicBezTo>
                  <a:cubicBezTo>
                    <a:pt x="76200" y="42603"/>
                    <a:pt x="80489" y="53457"/>
                    <a:pt x="84778" y="57798"/>
                  </a:cubicBezTo>
                  <a:cubicBezTo>
                    <a:pt x="106224" y="79505"/>
                    <a:pt x="129813" y="103382"/>
                    <a:pt x="151259" y="125089"/>
                  </a:cubicBezTo>
                  <a:cubicBezTo>
                    <a:pt x="157692" y="133772"/>
                    <a:pt x="166270" y="138113"/>
                    <a:pt x="170559" y="125089"/>
                  </a:cubicBezTo>
                  <a:cubicBezTo>
                    <a:pt x="181282" y="107724"/>
                    <a:pt x="187716" y="88188"/>
                    <a:pt x="198438" y="66481"/>
                  </a:cubicBezTo>
                  <a:cubicBezTo>
                    <a:pt x="192005" y="59969"/>
                    <a:pt x="189860" y="51286"/>
                    <a:pt x="183427" y="49115"/>
                  </a:cubicBezTo>
                  <a:cubicBezTo>
                    <a:pt x="155548" y="42603"/>
                    <a:pt x="125524" y="38262"/>
                    <a:pt x="95501" y="33921"/>
                  </a:cubicBezTo>
                  <a:close/>
                  <a:moveTo>
                    <a:pt x="229602" y="55545"/>
                  </a:moveTo>
                  <a:cubicBezTo>
                    <a:pt x="213259" y="87837"/>
                    <a:pt x="199250" y="117823"/>
                    <a:pt x="185242" y="152422"/>
                  </a:cubicBezTo>
                  <a:cubicBezTo>
                    <a:pt x="227267" y="173182"/>
                    <a:pt x="273961" y="193941"/>
                    <a:pt x="318321" y="217007"/>
                  </a:cubicBezTo>
                  <a:cubicBezTo>
                    <a:pt x="334663" y="175488"/>
                    <a:pt x="381358" y="157035"/>
                    <a:pt x="416378" y="177795"/>
                  </a:cubicBezTo>
                  <a:cubicBezTo>
                    <a:pt x="437391" y="191634"/>
                    <a:pt x="463072" y="200861"/>
                    <a:pt x="486419" y="212394"/>
                  </a:cubicBezTo>
                  <a:cubicBezTo>
                    <a:pt x="495758" y="217007"/>
                    <a:pt x="507432" y="219313"/>
                    <a:pt x="516771" y="221620"/>
                  </a:cubicBezTo>
                  <a:cubicBezTo>
                    <a:pt x="519105" y="219313"/>
                    <a:pt x="519105" y="217007"/>
                    <a:pt x="519105" y="214700"/>
                  </a:cubicBezTo>
                  <a:cubicBezTo>
                    <a:pt x="425717" y="154729"/>
                    <a:pt x="327659" y="101677"/>
                    <a:pt x="229602" y="55545"/>
                  </a:cubicBezTo>
                  <a:close/>
                  <a:moveTo>
                    <a:pt x="420688" y="255587"/>
                  </a:moveTo>
                  <a:cubicBezTo>
                    <a:pt x="440068" y="268514"/>
                    <a:pt x="459448" y="279286"/>
                    <a:pt x="478829" y="292213"/>
                  </a:cubicBezTo>
                  <a:cubicBezTo>
                    <a:pt x="513282" y="315912"/>
                    <a:pt x="515435" y="352538"/>
                    <a:pt x="487442" y="382701"/>
                  </a:cubicBezTo>
                  <a:cubicBezTo>
                    <a:pt x="476675" y="393473"/>
                    <a:pt x="474522" y="427945"/>
                    <a:pt x="480982" y="438717"/>
                  </a:cubicBezTo>
                  <a:cubicBezTo>
                    <a:pt x="493902" y="460262"/>
                    <a:pt x="519742" y="466725"/>
                    <a:pt x="547736" y="458107"/>
                  </a:cubicBezTo>
                  <a:cubicBezTo>
                    <a:pt x="590803" y="443026"/>
                    <a:pt x="612336" y="408554"/>
                    <a:pt x="636023" y="376237"/>
                  </a:cubicBezTo>
                  <a:cubicBezTo>
                    <a:pt x="638176" y="371928"/>
                    <a:pt x="638176" y="367620"/>
                    <a:pt x="638176" y="361156"/>
                  </a:cubicBezTo>
                  <a:cubicBezTo>
                    <a:pt x="636023" y="322376"/>
                    <a:pt x="590803" y="277132"/>
                    <a:pt x="552042" y="277132"/>
                  </a:cubicBezTo>
                  <a:cubicBezTo>
                    <a:pt x="506822" y="279286"/>
                    <a:pt x="463755" y="274977"/>
                    <a:pt x="420688" y="255587"/>
                  </a:cubicBezTo>
                  <a:close/>
                </a:path>
              </a:pathLst>
            </a:custGeom>
            <a:grpFill/>
            <a:ln w="9525">
              <a:noFill/>
              <a:round/>
              <a:headEnd/>
              <a:tailEnd/>
            </a:ln>
          </p:spPr>
          <p:txBody>
            <a:bodyPr vert="horz" wrap="square" lIns="91440" tIns="45720" rIns="91440" bIns="45720" numCol="1" anchor="t" anchorCtr="0" compatLnSpc="1">
              <a:prstTxWarp prst="textNoShape">
                <a:avLst/>
              </a:prstTxWarp>
              <a:noAutofit/>
            </a:bodyPr>
            <a:lstStyle/>
            <a:p>
              <a:endParaRPr lang="zh-CN" altLang="en-US"/>
            </a:p>
          </p:txBody>
        </p:sp>
        <p:grpSp>
          <p:nvGrpSpPr>
            <p:cNvPr id="5" name="组合 188"/>
            <p:cNvGrpSpPr/>
            <p:nvPr/>
          </p:nvGrpSpPr>
          <p:grpSpPr>
            <a:xfrm>
              <a:off x="6670676" y="1868488"/>
              <a:ext cx="2152650" cy="3608388"/>
              <a:chOff x="6670676" y="1868488"/>
              <a:chExt cx="2152650" cy="3608388"/>
            </a:xfrm>
            <a:grpFill/>
          </p:grpSpPr>
          <p:sp>
            <p:nvSpPr>
              <p:cNvPr id="191" name="chenying0907 5"/>
              <p:cNvSpPr>
                <a:spLocks/>
              </p:cNvSpPr>
              <p:nvPr/>
            </p:nvSpPr>
            <p:spPr bwMode="auto">
              <a:xfrm>
                <a:off x="8281988" y="4449763"/>
                <a:ext cx="314325" cy="1027113"/>
              </a:xfrm>
              <a:custGeom>
                <a:avLst/>
                <a:gdLst>
                  <a:gd name="T0" fmla="*/ 36 w 146"/>
                  <a:gd name="T1" fmla="*/ 124 h 478"/>
                  <a:gd name="T2" fmla="*/ 60 w 146"/>
                  <a:gd name="T3" fmla="*/ 218 h 478"/>
                  <a:gd name="T4" fmla="*/ 78 w 146"/>
                  <a:gd name="T5" fmla="*/ 328 h 478"/>
                  <a:gd name="T6" fmla="*/ 91 w 146"/>
                  <a:gd name="T7" fmla="*/ 474 h 478"/>
                  <a:gd name="T8" fmla="*/ 91 w 146"/>
                  <a:gd name="T9" fmla="*/ 477 h 478"/>
                  <a:gd name="T10" fmla="*/ 146 w 146"/>
                  <a:gd name="T11" fmla="*/ 478 h 478"/>
                  <a:gd name="T12" fmla="*/ 145 w 146"/>
                  <a:gd name="T13" fmla="*/ 472 h 478"/>
                  <a:gd name="T14" fmla="*/ 141 w 146"/>
                  <a:gd name="T15" fmla="*/ 395 h 478"/>
                  <a:gd name="T16" fmla="*/ 128 w 146"/>
                  <a:gd name="T17" fmla="*/ 284 h 478"/>
                  <a:gd name="T18" fmla="*/ 107 w 146"/>
                  <a:gd name="T19" fmla="*/ 174 h 478"/>
                  <a:gd name="T20" fmla="*/ 89 w 146"/>
                  <a:gd name="T21" fmla="*/ 106 h 478"/>
                  <a:gd name="T22" fmla="*/ 55 w 146"/>
                  <a:gd name="T23" fmla="*/ 12 h 478"/>
                  <a:gd name="T24" fmla="*/ 42 w 146"/>
                  <a:gd name="T25" fmla="*/ 2 h 478"/>
                  <a:gd name="T26" fmla="*/ 7 w 146"/>
                  <a:gd name="T27" fmla="*/ 12 h 478"/>
                  <a:gd name="T28" fmla="*/ 2 w 146"/>
                  <a:gd name="T29" fmla="*/ 27 h 478"/>
                  <a:gd name="T30" fmla="*/ 36 w 146"/>
                  <a:gd name="T31" fmla="*/ 124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6" h="478">
                    <a:moveTo>
                      <a:pt x="36" y="124"/>
                    </a:moveTo>
                    <a:cubicBezTo>
                      <a:pt x="46" y="155"/>
                      <a:pt x="54" y="186"/>
                      <a:pt x="60" y="218"/>
                    </a:cubicBezTo>
                    <a:cubicBezTo>
                      <a:pt x="68" y="254"/>
                      <a:pt x="74" y="291"/>
                      <a:pt x="78" y="328"/>
                    </a:cubicBezTo>
                    <a:cubicBezTo>
                      <a:pt x="84" y="377"/>
                      <a:pt x="87" y="425"/>
                      <a:pt x="91" y="474"/>
                    </a:cubicBezTo>
                    <a:cubicBezTo>
                      <a:pt x="91" y="475"/>
                      <a:pt x="91" y="476"/>
                      <a:pt x="91" y="477"/>
                    </a:cubicBezTo>
                    <a:cubicBezTo>
                      <a:pt x="110" y="477"/>
                      <a:pt x="128" y="477"/>
                      <a:pt x="146" y="478"/>
                    </a:cubicBezTo>
                    <a:cubicBezTo>
                      <a:pt x="146" y="476"/>
                      <a:pt x="146" y="474"/>
                      <a:pt x="145" y="472"/>
                    </a:cubicBezTo>
                    <a:cubicBezTo>
                      <a:pt x="144" y="446"/>
                      <a:pt x="144" y="421"/>
                      <a:pt x="141" y="395"/>
                    </a:cubicBezTo>
                    <a:cubicBezTo>
                      <a:pt x="138" y="358"/>
                      <a:pt x="134" y="321"/>
                      <a:pt x="128" y="284"/>
                    </a:cubicBezTo>
                    <a:cubicBezTo>
                      <a:pt x="123" y="247"/>
                      <a:pt x="115" y="211"/>
                      <a:pt x="107" y="174"/>
                    </a:cubicBezTo>
                    <a:cubicBezTo>
                      <a:pt x="102" y="151"/>
                      <a:pt x="96" y="128"/>
                      <a:pt x="89" y="106"/>
                    </a:cubicBezTo>
                    <a:cubicBezTo>
                      <a:pt x="79" y="74"/>
                      <a:pt x="67" y="43"/>
                      <a:pt x="55" y="12"/>
                    </a:cubicBezTo>
                    <a:cubicBezTo>
                      <a:pt x="54" y="7"/>
                      <a:pt x="47" y="3"/>
                      <a:pt x="42" y="2"/>
                    </a:cubicBezTo>
                    <a:cubicBezTo>
                      <a:pt x="29" y="0"/>
                      <a:pt x="17" y="4"/>
                      <a:pt x="7" y="12"/>
                    </a:cubicBezTo>
                    <a:cubicBezTo>
                      <a:pt x="2" y="15"/>
                      <a:pt x="0" y="20"/>
                      <a:pt x="2" y="27"/>
                    </a:cubicBezTo>
                    <a:cubicBezTo>
                      <a:pt x="14" y="59"/>
                      <a:pt x="26" y="91"/>
                      <a:pt x="36" y="12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92" name="chenying0907 6"/>
              <p:cNvSpPr>
                <a:spLocks/>
              </p:cNvSpPr>
              <p:nvPr/>
            </p:nvSpPr>
            <p:spPr bwMode="auto">
              <a:xfrm>
                <a:off x="7874001" y="4373563"/>
                <a:ext cx="317500" cy="1095375"/>
              </a:xfrm>
              <a:custGeom>
                <a:avLst/>
                <a:gdLst>
                  <a:gd name="T0" fmla="*/ 54 w 147"/>
                  <a:gd name="T1" fmla="*/ 510 h 510"/>
                  <a:gd name="T2" fmla="*/ 54 w 147"/>
                  <a:gd name="T3" fmla="*/ 508 h 510"/>
                  <a:gd name="T4" fmla="*/ 69 w 147"/>
                  <a:gd name="T5" fmla="*/ 312 h 510"/>
                  <a:gd name="T6" fmla="*/ 92 w 147"/>
                  <a:gd name="T7" fmla="*/ 183 h 510"/>
                  <a:gd name="T8" fmla="*/ 121 w 147"/>
                  <a:gd name="T9" fmla="*/ 80 h 510"/>
                  <a:gd name="T10" fmla="*/ 143 w 147"/>
                  <a:gd name="T11" fmla="*/ 21 h 510"/>
                  <a:gd name="T12" fmla="*/ 137 w 147"/>
                  <a:gd name="T13" fmla="*/ 5 h 510"/>
                  <a:gd name="T14" fmla="*/ 89 w 147"/>
                  <a:gd name="T15" fmla="*/ 29 h 510"/>
                  <a:gd name="T16" fmla="*/ 49 w 147"/>
                  <a:gd name="T17" fmla="*/ 153 h 510"/>
                  <a:gd name="T18" fmla="*/ 18 w 147"/>
                  <a:gd name="T19" fmla="*/ 300 h 510"/>
                  <a:gd name="T20" fmla="*/ 2 w 147"/>
                  <a:gd name="T21" fmla="*/ 457 h 510"/>
                  <a:gd name="T22" fmla="*/ 0 w 147"/>
                  <a:gd name="T23" fmla="*/ 509 h 510"/>
                  <a:gd name="T24" fmla="*/ 54 w 147"/>
                  <a:gd name="T25" fmla="*/ 51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510">
                    <a:moveTo>
                      <a:pt x="54" y="510"/>
                    </a:moveTo>
                    <a:cubicBezTo>
                      <a:pt x="54" y="509"/>
                      <a:pt x="54" y="509"/>
                      <a:pt x="54" y="508"/>
                    </a:cubicBezTo>
                    <a:cubicBezTo>
                      <a:pt x="55" y="443"/>
                      <a:pt x="59" y="377"/>
                      <a:pt x="69" y="312"/>
                    </a:cubicBezTo>
                    <a:cubicBezTo>
                      <a:pt x="76" y="269"/>
                      <a:pt x="83" y="226"/>
                      <a:pt x="92" y="183"/>
                    </a:cubicBezTo>
                    <a:cubicBezTo>
                      <a:pt x="100" y="148"/>
                      <a:pt x="111" y="114"/>
                      <a:pt x="121" y="80"/>
                    </a:cubicBezTo>
                    <a:cubicBezTo>
                      <a:pt x="127" y="60"/>
                      <a:pt x="135" y="41"/>
                      <a:pt x="143" y="21"/>
                    </a:cubicBezTo>
                    <a:cubicBezTo>
                      <a:pt x="147" y="11"/>
                      <a:pt x="146" y="7"/>
                      <a:pt x="137" y="5"/>
                    </a:cubicBezTo>
                    <a:cubicBezTo>
                      <a:pt x="120" y="0"/>
                      <a:pt x="94" y="12"/>
                      <a:pt x="89" y="29"/>
                    </a:cubicBezTo>
                    <a:cubicBezTo>
                      <a:pt x="75" y="70"/>
                      <a:pt x="59" y="111"/>
                      <a:pt x="49" y="153"/>
                    </a:cubicBezTo>
                    <a:cubicBezTo>
                      <a:pt x="36" y="202"/>
                      <a:pt x="26" y="251"/>
                      <a:pt x="18" y="300"/>
                    </a:cubicBezTo>
                    <a:cubicBezTo>
                      <a:pt x="10" y="352"/>
                      <a:pt x="7" y="405"/>
                      <a:pt x="2" y="457"/>
                    </a:cubicBezTo>
                    <a:cubicBezTo>
                      <a:pt x="1" y="475"/>
                      <a:pt x="1" y="492"/>
                      <a:pt x="0" y="509"/>
                    </a:cubicBezTo>
                    <a:cubicBezTo>
                      <a:pt x="18" y="509"/>
                      <a:pt x="36" y="509"/>
                      <a:pt x="54" y="51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93" name="自由: 形状 192"/>
              <p:cNvSpPr>
                <a:spLocks/>
              </p:cNvSpPr>
              <p:nvPr/>
            </p:nvSpPr>
            <p:spPr bwMode="auto">
              <a:xfrm>
                <a:off x="7306450" y="1868488"/>
                <a:ext cx="1314779" cy="1057273"/>
              </a:xfrm>
              <a:custGeom>
                <a:avLst/>
                <a:gdLst>
                  <a:gd name="connsiteX0" fmla="*/ 627997 w 1314779"/>
                  <a:gd name="connsiteY0" fmla="*/ 366713 h 1057273"/>
                  <a:gd name="connsiteX1" fmla="*/ 615073 w 1314779"/>
                  <a:gd name="connsiteY1" fmla="*/ 383913 h 1057273"/>
                  <a:gd name="connsiteX2" fmla="*/ 606457 w 1314779"/>
                  <a:gd name="connsiteY2" fmla="*/ 418312 h 1057273"/>
                  <a:gd name="connsiteX3" fmla="*/ 550452 w 1314779"/>
                  <a:gd name="connsiteY3" fmla="*/ 527960 h 1057273"/>
                  <a:gd name="connsiteX4" fmla="*/ 427672 w 1314779"/>
                  <a:gd name="connsiteY4" fmla="*/ 629008 h 1057273"/>
                  <a:gd name="connsiteX5" fmla="*/ 207961 w 1314779"/>
                  <a:gd name="connsiteY5" fmla="*/ 624708 h 1057273"/>
                  <a:gd name="connsiteX6" fmla="*/ 126108 w 1314779"/>
                  <a:gd name="connsiteY6" fmla="*/ 568809 h 1057273"/>
                  <a:gd name="connsiteX7" fmla="*/ 104567 w 1314779"/>
                  <a:gd name="connsiteY7" fmla="*/ 519360 h 1057273"/>
                  <a:gd name="connsiteX8" fmla="*/ 104567 w 1314779"/>
                  <a:gd name="connsiteY8" fmla="*/ 536560 h 1057273"/>
                  <a:gd name="connsiteX9" fmla="*/ 111029 w 1314779"/>
                  <a:gd name="connsiteY9" fmla="*/ 575259 h 1057273"/>
                  <a:gd name="connsiteX10" fmla="*/ 261812 w 1314779"/>
                  <a:gd name="connsiteY10" fmla="*/ 820355 h 1057273"/>
                  <a:gd name="connsiteX11" fmla="*/ 509525 w 1314779"/>
                  <a:gd name="connsiteY11" fmla="*/ 966552 h 1057273"/>
                  <a:gd name="connsiteX12" fmla="*/ 701234 w 1314779"/>
                  <a:gd name="connsiteY12" fmla="*/ 1009551 h 1057273"/>
                  <a:gd name="connsiteX13" fmla="*/ 989875 w 1314779"/>
                  <a:gd name="connsiteY13" fmla="*/ 964402 h 1057273"/>
                  <a:gd name="connsiteX14" fmla="*/ 1067420 w 1314779"/>
                  <a:gd name="connsiteY14" fmla="*/ 930003 h 1057273"/>
                  <a:gd name="connsiteX15" fmla="*/ 1205278 w 1314779"/>
                  <a:gd name="connsiteY15" fmla="*/ 568809 h 1057273"/>
                  <a:gd name="connsiteX16" fmla="*/ 1175121 w 1314779"/>
                  <a:gd name="connsiteY16" fmla="*/ 457011 h 1057273"/>
                  <a:gd name="connsiteX17" fmla="*/ 1168659 w 1314779"/>
                  <a:gd name="connsiteY17" fmla="*/ 459161 h 1057273"/>
                  <a:gd name="connsiteX18" fmla="*/ 1142811 w 1314779"/>
                  <a:gd name="connsiteY18" fmla="*/ 538710 h 1057273"/>
                  <a:gd name="connsiteX19" fmla="*/ 1048033 w 1314779"/>
                  <a:gd name="connsiteY19" fmla="*/ 629008 h 1057273"/>
                  <a:gd name="connsiteX20" fmla="*/ 864941 w 1314779"/>
                  <a:gd name="connsiteY20" fmla="*/ 641908 h 1057273"/>
                  <a:gd name="connsiteX21" fmla="*/ 742161 w 1314779"/>
                  <a:gd name="connsiteY21" fmla="*/ 581709 h 1057273"/>
                  <a:gd name="connsiteX22" fmla="*/ 638767 w 1314779"/>
                  <a:gd name="connsiteY22" fmla="*/ 383913 h 1057273"/>
                  <a:gd name="connsiteX23" fmla="*/ 627997 w 1314779"/>
                  <a:gd name="connsiteY23" fmla="*/ 366713 h 1057273"/>
                  <a:gd name="connsiteX24" fmla="*/ 298470 w 1314779"/>
                  <a:gd name="connsiteY24" fmla="*/ 293012 h 1057273"/>
                  <a:gd name="connsiteX25" fmla="*/ 201519 w 1314779"/>
                  <a:gd name="connsiteY25" fmla="*/ 307267 h 1057273"/>
                  <a:gd name="connsiteX26" fmla="*/ 169202 w 1314779"/>
                  <a:gd name="connsiteY26" fmla="*/ 356755 h 1057273"/>
                  <a:gd name="connsiteX27" fmla="*/ 207982 w 1314779"/>
                  <a:gd name="connsiteY27" fmla="*/ 503067 h 1057273"/>
                  <a:gd name="connsiteX28" fmla="*/ 229527 w 1314779"/>
                  <a:gd name="connsiteY28" fmla="*/ 524584 h 1057273"/>
                  <a:gd name="connsiteX29" fmla="*/ 328632 w 1314779"/>
                  <a:gd name="connsiteY29" fmla="*/ 546100 h 1057273"/>
                  <a:gd name="connsiteX30" fmla="*/ 328632 w 1314779"/>
                  <a:gd name="connsiteY30" fmla="*/ 541797 h 1057273"/>
                  <a:gd name="connsiteX31" fmla="*/ 341559 w 1314779"/>
                  <a:gd name="connsiteY31" fmla="*/ 541797 h 1057273"/>
                  <a:gd name="connsiteX32" fmla="*/ 444973 w 1314779"/>
                  <a:gd name="connsiteY32" fmla="*/ 500915 h 1057273"/>
                  <a:gd name="connsiteX33" fmla="*/ 511761 w 1314779"/>
                  <a:gd name="connsiteY33" fmla="*/ 378271 h 1057273"/>
                  <a:gd name="connsiteX34" fmla="*/ 481599 w 1314779"/>
                  <a:gd name="connsiteY34" fmla="*/ 315873 h 1057273"/>
                  <a:gd name="connsiteX35" fmla="*/ 395420 w 1314779"/>
                  <a:gd name="connsiteY35" fmla="*/ 296508 h 1057273"/>
                  <a:gd name="connsiteX36" fmla="*/ 298470 w 1314779"/>
                  <a:gd name="connsiteY36" fmla="*/ 293012 h 1057273"/>
                  <a:gd name="connsiteX37" fmla="*/ 924856 w 1314779"/>
                  <a:gd name="connsiteY37" fmla="*/ 290513 h 1057273"/>
                  <a:gd name="connsiteX38" fmla="*/ 771789 w 1314779"/>
                  <a:gd name="connsiteY38" fmla="*/ 318425 h 1057273"/>
                  <a:gd name="connsiteX39" fmla="*/ 743763 w 1314779"/>
                  <a:gd name="connsiteY39" fmla="*/ 346336 h 1057273"/>
                  <a:gd name="connsiteX40" fmla="*/ 750231 w 1314779"/>
                  <a:gd name="connsiteY40" fmla="*/ 400012 h 1057273"/>
                  <a:gd name="connsiteX41" fmla="*/ 782569 w 1314779"/>
                  <a:gd name="connsiteY41" fmla="*/ 464423 h 1057273"/>
                  <a:gd name="connsiteX42" fmla="*/ 853712 w 1314779"/>
                  <a:gd name="connsiteY42" fmla="*/ 535275 h 1057273"/>
                  <a:gd name="connsiteX43" fmla="*/ 1021870 w 1314779"/>
                  <a:gd name="connsiteY43" fmla="*/ 530981 h 1057273"/>
                  <a:gd name="connsiteX44" fmla="*/ 1045584 w 1314779"/>
                  <a:gd name="connsiteY44" fmla="*/ 509510 h 1057273"/>
                  <a:gd name="connsiteX45" fmla="*/ 1086545 w 1314779"/>
                  <a:gd name="connsiteY45" fmla="*/ 359218 h 1057273"/>
                  <a:gd name="connsiteX46" fmla="*/ 1064987 w 1314779"/>
                  <a:gd name="connsiteY46" fmla="*/ 318425 h 1057273"/>
                  <a:gd name="connsiteX47" fmla="*/ 924856 w 1314779"/>
                  <a:gd name="connsiteY47" fmla="*/ 290513 h 1057273"/>
                  <a:gd name="connsiteX48" fmla="*/ 619606 w 1314779"/>
                  <a:gd name="connsiteY48" fmla="*/ 51359 h 1057273"/>
                  <a:gd name="connsiteX49" fmla="*/ 509656 w 1314779"/>
                  <a:gd name="connsiteY49" fmla="*/ 57796 h 1057273"/>
                  <a:gd name="connsiteX50" fmla="*/ 309161 w 1314779"/>
                  <a:gd name="connsiteY50" fmla="*/ 152209 h 1057273"/>
                  <a:gd name="connsiteX51" fmla="*/ 259576 w 1314779"/>
                  <a:gd name="connsiteY51" fmla="*/ 190832 h 1057273"/>
                  <a:gd name="connsiteX52" fmla="*/ 270356 w 1314779"/>
                  <a:gd name="connsiteY52" fmla="*/ 192978 h 1057273"/>
                  <a:gd name="connsiteX53" fmla="*/ 283291 w 1314779"/>
                  <a:gd name="connsiteY53" fmla="*/ 192978 h 1057273"/>
                  <a:gd name="connsiteX54" fmla="*/ 526903 w 1314779"/>
                  <a:gd name="connsiteY54" fmla="*/ 225164 h 1057273"/>
                  <a:gd name="connsiteX55" fmla="*/ 654099 w 1314779"/>
                  <a:gd name="connsiteY55" fmla="*/ 244476 h 1057273"/>
                  <a:gd name="connsiteX56" fmla="*/ 679970 w 1314779"/>
                  <a:gd name="connsiteY56" fmla="*/ 244476 h 1057273"/>
                  <a:gd name="connsiteX57" fmla="*/ 695061 w 1314779"/>
                  <a:gd name="connsiteY57" fmla="*/ 240185 h 1057273"/>
                  <a:gd name="connsiteX58" fmla="*/ 867530 w 1314779"/>
                  <a:gd name="connsiteY58" fmla="*/ 197270 h 1057273"/>
                  <a:gd name="connsiteX59" fmla="*/ 958076 w 1314779"/>
                  <a:gd name="connsiteY59" fmla="*/ 192978 h 1057273"/>
                  <a:gd name="connsiteX60" fmla="*/ 958076 w 1314779"/>
                  <a:gd name="connsiteY60" fmla="*/ 188687 h 1057273"/>
                  <a:gd name="connsiteX61" fmla="*/ 953764 w 1314779"/>
                  <a:gd name="connsiteY61" fmla="*/ 184395 h 1057273"/>
                  <a:gd name="connsiteX62" fmla="*/ 619606 w 1314779"/>
                  <a:gd name="connsiteY62" fmla="*/ 51359 h 1057273"/>
                  <a:gd name="connsiteX63" fmla="*/ 636855 w 1314779"/>
                  <a:gd name="connsiteY63" fmla="*/ 0 h 1057273"/>
                  <a:gd name="connsiteX64" fmla="*/ 1082295 w 1314779"/>
                  <a:gd name="connsiteY64" fmla="*/ 176119 h 1057273"/>
                  <a:gd name="connsiteX65" fmla="*/ 1099510 w 1314779"/>
                  <a:gd name="connsiteY65" fmla="*/ 191154 h 1057273"/>
                  <a:gd name="connsiteX66" fmla="*/ 1185586 w 1314779"/>
                  <a:gd name="connsiteY66" fmla="*/ 240553 h 1057273"/>
                  <a:gd name="connsiteX67" fmla="*/ 1228624 w 1314779"/>
                  <a:gd name="connsiteY67" fmla="*/ 307135 h 1057273"/>
                  <a:gd name="connsiteX68" fmla="*/ 1237231 w 1314779"/>
                  <a:gd name="connsiteY68" fmla="*/ 356534 h 1057273"/>
                  <a:gd name="connsiteX69" fmla="*/ 1314699 w 1314779"/>
                  <a:gd name="connsiteY69" fmla="*/ 605678 h 1057273"/>
                  <a:gd name="connsiteX70" fmla="*/ 1198497 w 1314779"/>
                  <a:gd name="connsiteY70" fmla="*/ 893483 h 1057273"/>
                  <a:gd name="connsiteX71" fmla="*/ 1065080 w 1314779"/>
                  <a:gd name="connsiteY71" fmla="*/ 992282 h 1057273"/>
                  <a:gd name="connsiteX72" fmla="*/ 1037106 w 1314779"/>
                  <a:gd name="connsiteY72" fmla="*/ 1000873 h 1057273"/>
                  <a:gd name="connsiteX73" fmla="*/ 918752 w 1314779"/>
                  <a:gd name="connsiteY73" fmla="*/ 1028794 h 1057273"/>
                  <a:gd name="connsiteX74" fmla="*/ 813309 w 1314779"/>
                  <a:gd name="connsiteY74" fmla="*/ 1048124 h 1057273"/>
                  <a:gd name="connsiteX75" fmla="*/ 664829 w 1314779"/>
                  <a:gd name="connsiteY75" fmla="*/ 1056715 h 1057273"/>
                  <a:gd name="connsiteX76" fmla="*/ 150528 w 1314779"/>
                  <a:gd name="connsiteY76" fmla="*/ 839788 h 1057273"/>
                  <a:gd name="connsiteX77" fmla="*/ 17111 w 1314779"/>
                  <a:gd name="connsiteY77" fmla="*/ 625009 h 1057273"/>
                  <a:gd name="connsiteX78" fmla="*/ 32174 w 1314779"/>
                  <a:gd name="connsiteY78" fmla="*/ 365125 h 1057273"/>
                  <a:gd name="connsiteX79" fmla="*/ 34326 w 1314779"/>
                  <a:gd name="connsiteY79" fmla="*/ 330761 h 1057273"/>
                  <a:gd name="connsiteX80" fmla="*/ 25718 w 1314779"/>
                  <a:gd name="connsiteY80" fmla="*/ 298544 h 1057273"/>
                  <a:gd name="connsiteX81" fmla="*/ 70908 w 1314779"/>
                  <a:gd name="connsiteY81" fmla="*/ 231962 h 1057273"/>
                  <a:gd name="connsiteX82" fmla="*/ 126857 w 1314779"/>
                  <a:gd name="connsiteY82" fmla="*/ 221223 h 1057273"/>
                  <a:gd name="connsiteX83" fmla="*/ 148376 w 1314779"/>
                  <a:gd name="connsiteY83" fmla="*/ 210484 h 1057273"/>
                  <a:gd name="connsiteX84" fmla="*/ 449640 w 1314779"/>
                  <a:gd name="connsiteY84" fmla="*/ 32217 h 1057273"/>
                  <a:gd name="connsiteX85" fmla="*/ 501286 w 1314779"/>
                  <a:gd name="connsiteY85" fmla="*/ 19330 h 1057273"/>
                  <a:gd name="connsiteX86" fmla="*/ 636855 w 1314779"/>
                  <a:gd name="connsiteY86" fmla="*/ 0 h 1057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314779" h="1057273">
                    <a:moveTo>
                      <a:pt x="627997" y="366713"/>
                    </a:moveTo>
                    <a:cubicBezTo>
                      <a:pt x="623689" y="373163"/>
                      <a:pt x="617227" y="377463"/>
                      <a:pt x="615073" y="383913"/>
                    </a:cubicBezTo>
                    <a:cubicBezTo>
                      <a:pt x="610765" y="394663"/>
                      <a:pt x="610765" y="407562"/>
                      <a:pt x="606457" y="418312"/>
                    </a:cubicBezTo>
                    <a:cubicBezTo>
                      <a:pt x="589225" y="454861"/>
                      <a:pt x="569838" y="491411"/>
                      <a:pt x="550452" y="527960"/>
                    </a:cubicBezTo>
                    <a:cubicBezTo>
                      <a:pt x="522450" y="577409"/>
                      <a:pt x="483677" y="613959"/>
                      <a:pt x="427672" y="629008"/>
                    </a:cubicBezTo>
                    <a:cubicBezTo>
                      <a:pt x="354435" y="648358"/>
                      <a:pt x="281198" y="646208"/>
                      <a:pt x="207961" y="624708"/>
                    </a:cubicBezTo>
                    <a:cubicBezTo>
                      <a:pt x="175650" y="616109"/>
                      <a:pt x="143340" y="601059"/>
                      <a:pt x="126108" y="568809"/>
                    </a:cubicBezTo>
                    <a:cubicBezTo>
                      <a:pt x="117491" y="553760"/>
                      <a:pt x="111029" y="536560"/>
                      <a:pt x="104567" y="519360"/>
                    </a:cubicBezTo>
                    <a:cubicBezTo>
                      <a:pt x="104567" y="527960"/>
                      <a:pt x="102413" y="532260"/>
                      <a:pt x="104567" y="536560"/>
                    </a:cubicBezTo>
                    <a:cubicBezTo>
                      <a:pt x="106721" y="549460"/>
                      <a:pt x="106721" y="562360"/>
                      <a:pt x="111029" y="575259"/>
                    </a:cubicBezTo>
                    <a:cubicBezTo>
                      <a:pt x="136878" y="672007"/>
                      <a:pt x="188575" y="753706"/>
                      <a:pt x="261812" y="820355"/>
                    </a:cubicBezTo>
                    <a:cubicBezTo>
                      <a:pt x="335049" y="887004"/>
                      <a:pt x="416902" y="934303"/>
                      <a:pt x="509525" y="966552"/>
                    </a:cubicBezTo>
                    <a:cubicBezTo>
                      <a:pt x="571992" y="990202"/>
                      <a:pt x="636613" y="1005251"/>
                      <a:pt x="701234" y="1009551"/>
                    </a:cubicBezTo>
                    <a:cubicBezTo>
                      <a:pt x="800320" y="1016001"/>
                      <a:pt x="897251" y="1003101"/>
                      <a:pt x="989875" y="964402"/>
                    </a:cubicBezTo>
                    <a:cubicBezTo>
                      <a:pt x="1015723" y="953652"/>
                      <a:pt x="1045879" y="947202"/>
                      <a:pt x="1067420" y="930003"/>
                    </a:cubicBezTo>
                    <a:cubicBezTo>
                      <a:pt x="1183737" y="837554"/>
                      <a:pt x="1231126" y="717157"/>
                      <a:pt x="1205278" y="568809"/>
                    </a:cubicBezTo>
                    <a:cubicBezTo>
                      <a:pt x="1198816" y="532260"/>
                      <a:pt x="1185891" y="495711"/>
                      <a:pt x="1175121" y="457011"/>
                    </a:cubicBezTo>
                    <a:cubicBezTo>
                      <a:pt x="1172967" y="459161"/>
                      <a:pt x="1170813" y="459161"/>
                      <a:pt x="1168659" y="459161"/>
                    </a:cubicBezTo>
                    <a:cubicBezTo>
                      <a:pt x="1160043" y="484961"/>
                      <a:pt x="1151427" y="512910"/>
                      <a:pt x="1142811" y="538710"/>
                    </a:cubicBezTo>
                    <a:cubicBezTo>
                      <a:pt x="1129886" y="588159"/>
                      <a:pt x="1095422" y="616109"/>
                      <a:pt x="1048033" y="629008"/>
                    </a:cubicBezTo>
                    <a:cubicBezTo>
                      <a:pt x="987721" y="646208"/>
                      <a:pt x="927408" y="650508"/>
                      <a:pt x="864941" y="641908"/>
                    </a:cubicBezTo>
                    <a:cubicBezTo>
                      <a:pt x="817552" y="635458"/>
                      <a:pt x="772317" y="618258"/>
                      <a:pt x="742161" y="581709"/>
                    </a:cubicBezTo>
                    <a:cubicBezTo>
                      <a:pt x="692618" y="523660"/>
                      <a:pt x="656000" y="457011"/>
                      <a:pt x="638767" y="383913"/>
                    </a:cubicBezTo>
                    <a:cubicBezTo>
                      <a:pt x="636613" y="377463"/>
                      <a:pt x="632305" y="373163"/>
                      <a:pt x="627997" y="366713"/>
                    </a:cubicBezTo>
                    <a:close/>
                    <a:moveTo>
                      <a:pt x="298470" y="293012"/>
                    </a:moveTo>
                    <a:cubicBezTo>
                      <a:pt x="266153" y="295433"/>
                      <a:pt x="233836" y="300812"/>
                      <a:pt x="201519" y="307267"/>
                    </a:cubicBezTo>
                    <a:cubicBezTo>
                      <a:pt x="175665" y="313722"/>
                      <a:pt x="162738" y="330935"/>
                      <a:pt x="169202" y="356755"/>
                    </a:cubicBezTo>
                    <a:cubicBezTo>
                      <a:pt x="179974" y="404091"/>
                      <a:pt x="192901" y="453579"/>
                      <a:pt x="207982" y="503067"/>
                    </a:cubicBezTo>
                    <a:cubicBezTo>
                      <a:pt x="210136" y="511674"/>
                      <a:pt x="220909" y="522432"/>
                      <a:pt x="229527" y="524584"/>
                    </a:cubicBezTo>
                    <a:cubicBezTo>
                      <a:pt x="261844" y="533190"/>
                      <a:pt x="296315" y="539645"/>
                      <a:pt x="328632" y="546100"/>
                    </a:cubicBezTo>
                    <a:cubicBezTo>
                      <a:pt x="328632" y="543948"/>
                      <a:pt x="328632" y="543948"/>
                      <a:pt x="328632" y="541797"/>
                    </a:cubicBezTo>
                    <a:cubicBezTo>
                      <a:pt x="332941" y="541797"/>
                      <a:pt x="337250" y="541797"/>
                      <a:pt x="341559" y="541797"/>
                    </a:cubicBezTo>
                    <a:cubicBezTo>
                      <a:pt x="380339" y="537494"/>
                      <a:pt x="421274" y="535342"/>
                      <a:pt x="444973" y="500915"/>
                    </a:cubicBezTo>
                    <a:cubicBezTo>
                      <a:pt x="470827" y="462186"/>
                      <a:pt x="492371" y="419153"/>
                      <a:pt x="511761" y="378271"/>
                    </a:cubicBezTo>
                    <a:cubicBezTo>
                      <a:pt x="524688" y="354603"/>
                      <a:pt x="507453" y="322328"/>
                      <a:pt x="481599" y="315873"/>
                    </a:cubicBezTo>
                    <a:cubicBezTo>
                      <a:pt x="453591" y="307267"/>
                      <a:pt x="423428" y="300812"/>
                      <a:pt x="395420" y="296508"/>
                    </a:cubicBezTo>
                    <a:cubicBezTo>
                      <a:pt x="363103" y="291129"/>
                      <a:pt x="330786" y="290591"/>
                      <a:pt x="298470" y="293012"/>
                    </a:cubicBezTo>
                    <a:close/>
                    <a:moveTo>
                      <a:pt x="924856" y="290513"/>
                    </a:moveTo>
                    <a:cubicBezTo>
                      <a:pt x="870959" y="301248"/>
                      <a:pt x="821374" y="309836"/>
                      <a:pt x="771789" y="318425"/>
                    </a:cubicBezTo>
                    <a:cubicBezTo>
                      <a:pt x="756698" y="320572"/>
                      <a:pt x="743763" y="331307"/>
                      <a:pt x="743763" y="346336"/>
                    </a:cubicBezTo>
                    <a:cubicBezTo>
                      <a:pt x="743763" y="363512"/>
                      <a:pt x="743763" y="382836"/>
                      <a:pt x="750231" y="400012"/>
                    </a:cubicBezTo>
                    <a:cubicBezTo>
                      <a:pt x="756698" y="423629"/>
                      <a:pt x="769634" y="445099"/>
                      <a:pt x="782569" y="464423"/>
                    </a:cubicBezTo>
                    <a:cubicBezTo>
                      <a:pt x="799816" y="494481"/>
                      <a:pt x="817063" y="524540"/>
                      <a:pt x="853712" y="535275"/>
                    </a:cubicBezTo>
                    <a:cubicBezTo>
                      <a:pt x="911921" y="552451"/>
                      <a:pt x="965817" y="546010"/>
                      <a:pt x="1021870" y="530981"/>
                    </a:cubicBezTo>
                    <a:cubicBezTo>
                      <a:pt x="1030493" y="528834"/>
                      <a:pt x="1041272" y="518099"/>
                      <a:pt x="1045584" y="509510"/>
                    </a:cubicBezTo>
                    <a:cubicBezTo>
                      <a:pt x="1060675" y="460129"/>
                      <a:pt x="1073610" y="410747"/>
                      <a:pt x="1086545" y="359218"/>
                    </a:cubicBezTo>
                    <a:cubicBezTo>
                      <a:pt x="1093013" y="339895"/>
                      <a:pt x="1084390" y="322719"/>
                      <a:pt x="1064987" y="318425"/>
                    </a:cubicBezTo>
                    <a:cubicBezTo>
                      <a:pt x="1017558" y="309836"/>
                      <a:pt x="970129" y="301248"/>
                      <a:pt x="924856" y="290513"/>
                    </a:cubicBezTo>
                    <a:close/>
                    <a:moveTo>
                      <a:pt x="619606" y="51359"/>
                    </a:moveTo>
                    <a:cubicBezTo>
                      <a:pt x="582956" y="49213"/>
                      <a:pt x="546306" y="51359"/>
                      <a:pt x="509656" y="57796"/>
                    </a:cubicBezTo>
                    <a:cubicBezTo>
                      <a:pt x="436357" y="72816"/>
                      <a:pt x="371681" y="111440"/>
                      <a:pt x="309161" y="152209"/>
                    </a:cubicBezTo>
                    <a:cubicBezTo>
                      <a:pt x="291914" y="162938"/>
                      <a:pt x="276823" y="175812"/>
                      <a:pt x="259576" y="190832"/>
                    </a:cubicBezTo>
                    <a:cubicBezTo>
                      <a:pt x="266044" y="192978"/>
                      <a:pt x="268200" y="192978"/>
                      <a:pt x="270356" y="192978"/>
                    </a:cubicBezTo>
                    <a:cubicBezTo>
                      <a:pt x="274667" y="192978"/>
                      <a:pt x="278979" y="192978"/>
                      <a:pt x="283291" y="192978"/>
                    </a:cubicBezTo>
                    <a:cubicBezTo>
                      <a:pt x="367369" y="184395"/>
                      <a:pt x="451448" y="192978"/>
                      <a:pt x="526903" y="225164"/>
                    </a:cubicBezTo>
                    <a:cubicBezTo>
                      <a:pt x="570021" y="242330"/>
                      <a:pt x="610982" y="244476"/>
                      <a:pt x="654099" y="244476"/>
                    </a:cubicBezTo>
                    <a:cubicBezTo>
                      <a:pt x="662723" y="244476"/>
                      <a:pt x="671346" y="244476"/>
                      <a:pt x="679970" y="244476"/>
                    </a:cubicBezTo>
                    <a:cubicBezTo>
                      <a:pt x="684281" y="244476"/>
                      <a:pt x="690749" y="244476"/>
                      <a:pt x="695061" y="240185"/>
                    </a:cubicBezTo>
                    <a:cubicBezTo>
                      <a:pt x="748957" y="210144"/>
                      <a:pt x="807166" y="203707"/>
                      <a:pt x="867530" y="197270"/>
                    </a:cubicBezTo>
                    <a:cubicBezTo>
                      <a:pt x="897712" y="195124"/>
                      <a:pt x="927894" y="195124"/>
                      <a:pt x="958076" y="192978"/>
                    </a:cubicBezTo>
                    <a:cubicBezTo>
                      <a:pt x="958076" y="190832"/>
                      <a:pt x="958076" y="188687"/>
                      <a:pt x="958076" y="188687"/>
                    </a:cubicBezTo>
                    <a:cubicBezTo>
                      <a:pt x="955920" y="186541"/>
                      <a:pt x="955920" y="186541"/>
                      <a:pt x="953764" y="184395"/>
                    </a:cubicBezTo>
                    <a:cubicBezTo>
                      <a:pt x="854595" y="109294"/>
                      <a:pt x="744646" y="62088"/>
                      <a:pt x="619606" y="51359"/>
                    </a:cubicBezTo>
                    <a:close/>
                    <a:moveTo>
                      <a:pt x="636855" y="0"/>
                    </a:moveTo>
                    <a:cubicBezTo>
                      <a:pt x="806854" y="6443"/>
                      <a:pt x="955334" y="68730"/>
                      <a:pt x="1082295" y="176119"/>
                    </a:cubicBezTo>
                    <a:cubicBezTo>
                      <a:pt x="1088751" y="182563"/>
                      <a:pt x="1095206" y="186858"/>
                      <a:pt x="1099510" y="191154"/>
                    </a:cubicBezTo>
                    <a:cubicBezTo>
                      <a:pt x="1123181" y="216927"/>
                      <a:pt x="1149004" y="234110"/>
                      <a:pt x="1185586" y="240553"/>
                    </a:cubicBezTo>
                    <a:cubicBezTo>
                      <a:pt x="1224320" y="246997"/>
                      <a:pt x="1235079" y="268475"/>
                      <a:pt x="1228624" y="307135"/>
                    </a:cubicBezTo>
                    <a:cubicBezTo>
                      <a:pt x="1224320" y="324317"/>
                      <a:pt x="1226472" y="339352"/>
                      <a:pt x="1237231" y="356534"/>
                    </a:cubicBezTo>
                    <a:cubicBezTo>
                      <a:pt x="1282421" y="433855"/>
                      <a:pt x="1312547" y="515471"/>
                      <a:pt x="1314699" y="605678"/>
                    </a:cubicBezTo>
                    <a:cubicBezTo>
                      <a:pt x="1316851" y="719512"/>
                      <a:pt x="1275965" y="814015"/>
                      <a:pt x="1198497" y="893483"/>
                    </a:cubicBezTo>
                    <a:cubicBezTo>
                      <a:pt x="1157611" y="934291"/>
                      <a:pt x="1114574" y="968656"/>
                      <a:pt x="1065080" y="992282"/>
                    </a:cubicBezTo>
                    <a:cubicBezTo>
                      <a:pt x="1056473" y="996577"/>
                      <a:pt x="1045713" y="1000873"/>
                      <a:pt x="1037106" y="1000873"/>
                    </a:cubicBezTo>
                    <a:cubicBezTo>
                      <a:pt x="994068" y="998725"/>
                      <a:pt x="957486" y="1022351"/>
                      <a:pt x="918752" y="1028794"/>
                    </a:cubicBezTo>
                    <a:cubicBezTo>
                      <a:pt x="882170" y="1035237"/>
                      <a:pt x="847740" y="1045976"/>
                      <a:pt x="813309" y="1048124"/>
                    </a:cubicBezTo>
                    <a:cubicBezTo>
                      <a:pt x="763816" y="1054568"/>
                      <a:pt x="714323" y="1058863"/>
                      <a:pt x="664829" y="1056715"/>
                    </a:cubicBezTo>
                    <a:cubicBezTo>
                      <a:pt x="469007" y="1045976"/>
                      <a:pt x="292553" y="979395"/>
                      <a:pt x="150528" y="839788"/>
                    </a:cubicBezTo>
                    <a:cubicBezTo>
                      <a:pt x="88123" y="779650"/>
                      <a:pt x="42934" y="708773"/>
                      <a:pt x="17111" y="625009"/>
                    </a:cubicBezTo>
                    <a:cubicBezTo>
                      <a:pt x="-8712" y="536949"/>
                      <a:pt x="-6560" y="448889"/>
                      <a:pt x="32174" y="365125"/>
                    </a:cubicBezTo>
                    <a:cubicBezTo>
                      <a:pt x="36478" y="354386"/>
                      <a:pt x="36478" y="341500"/>
                      <a:pt x="34326" y="330761"/>
                    </a:cubicBezTo>
                    <a:cubicBezTo>
                      <a:pt x="34326" y="320022"/>
                      <a:pt x="27870" y="309283"/>
                      <a:pt x="25718" y="298544"/>
                    </a:cubicBezTo>
                    <a:cubicBezTo>
                      <a:pt x="19263" y="264179"/>
                      <a:pt x="34326" y="240553"/>
                      <a:pt x="70908" y="231962"/>
                    </a:cubicBezTo>
                    <a:cubicBezTo>
                      <a:pt x="90275" y="229814"/>
                      <a:pt x="107490" y="225519"/>
                      <a:pt x="126857" y="221223"/>
                    </a:cubicBezTo>
                    <a:cubicBezTo>
                      <a:pt x="133313" y="219075"/>
                      <a:pt x="141920" y="214780"/>
                      <a:pt x="148376" y="210484"/>
                    </a:cubicBezTo>
                    <a:cubicBezTo>
                      <a:pt x="236603" y="131016"/>
                      <a:pt x="337742" y="73025"/>
                      <a:pt x="449640" y="32217"/>
                    </a:cubicBezTo>
                    <a:cubicBezTo>
                      <a:pt x="466855" y="27921"/>
                      <a:pt x="484071" y="21478"/>
                      <a:pt x="501286" y="19330"/>
                    </a:cubicBezTo>
                    <a:cubicBezTo>
                      <a:pt x="546475" y="12887"/>
                      <a:pt x="591665" y="6443"/>
                      <a:pt x="636855" y="0"/>
                    </a:cubicBezTo>
                    <a:close/>
                  </a:path>
                </a:pathLst>
              </a:custGeom>
              <a:grpFill/>
              <a:ln w="9525">
                <a:noFill/>
                <a:round/>
                <a:headEnd/>
                <a:tailEnd/>
              </a:ln>
            </p:spPr>
            <p:txBody>
              <a:bodyPr vert="horz" wrap="square" lIns="91440" tIns="45720" rIns="91440" bIns="45720" numCol="1" anchor="t" anchorCtr="0" compatLnSpc="1">
                <a:prstTxWarp prst="textNoShape">
                  <a:avLst/>
                </a:prstTxWarp>
                <a:noAutofit/>
              </a:bodyPr>
              <a:lstStyle/>
              <a:p>
                <a:endParaRPr lang="zh-CN" altLang="en-US"/>
              </a:p>
            </p:txBody>
          </p:sp>
          <p:sp>
            <p:nvSpPr>
              <p:cNvPr id="194" name="chenying0907 12"/>
              <p:cNvSpPr>
                <a:spLocks/>
              </p:cNvSpPr>
              <p:nvPr/>
            </p:nvSpPr>
            <p:spPr bwMode="auto">
              <a:xfrm>
                <a:off x="7443788" y="2952751"/>
                <a:ext cx="1379538" cy="1371600"/>
              </a:xfrm>
              <a:custGeom>
                <a:avLst/>
                <a:gdLst>
                  <a:gd name="T0" fmla="*/ 423 w 641"/>
                  <a:gd name="T1" fmla="*/ 557 h 638"/>
                  <a:gd name="T2" fmla="*/ 448 w 641"/>
                  <a:gd name="T3" fmla="*/ 559 h 638"/>
                  <a:gd name="T4" fmla="*/ 532 w 641"/>
                  <a:gd name="T5" fmla="*/ 557 h 638"/>
                  <a:gd name="T6" fmla="*/ 558 w 641"/>
                  <a:gd name="T7" fmla="*/ 550 h 638"/>
                  <a:gd name="T8" fmla="*/ 583 w 641"/>
                  <a:gd name="T9" fmla="*/ 507 h 638"/>
                  <a:gd name="T10" fmla="*/ 579 w 641"/>
                  <a:gd name="T11" fmla="*/ 405 h 638"/>
                  <a:gd name="T12" fmla="*/ 539 w 641"/>
                  <a:gd name="T13" fmla="*/ 250 h 638"/>
                  <a:gd name="T14" fmla="*/ 500 w 641"/>
                  <a:gd name="T15" fmla="*/ 174 h 638"/>
                  <a:gd name="T16" fmla="*/ 470 w 641"/>
                  <a:gd name="T17" fmla="*/ 152 h 638"/>
                  <a:gd name="T18" fmla="*/ 463 w 641"/>
                  <a:gd name="T19" fmla="*/ 122 h 638"/>
                  <a:gd name="T20" fmla="*/ 501 w 641"/>
                  <a:gd name="T21" fmla="*/ 114 h 638"/>
                  <a:gd name="T22" fmla="*/ 562 w 641"/>
                  <a:gd name="T23" fmla="*/ 170 h 638"/>
                  <a:gd name="T24" fmla="*/ 619 w 641"/>
                  <a:gd name="T25" fmla="*/ 318 h 638"/>
                  <a:gd name="T26" fmla="*/ 640 w 641"/>
                  <a:gd name="T27" fmla="*/ 482 h 638"/>
                  <a:gd name="T28" fmla="*/ 627 w 641"/>
                  <a:gd name="T29" fmla="*/ 543 h 638"/>
                  <a:gd name="T30" fmla="*/ 565 w 641"/>
                  <a:gd name="T31" fmla="*/ 591 h 638"/>
                  <a:gd name="T32" fmla="*/ 435 w 641"/>
                  <a:gd name="T33" fmla="*/ 600 h 638"/>
                  <a:gd name="T34" fmla="*/ 426 w 641"/>
                  <a:gd name="T35" fmla="*/ 599 h 638"/>
                  <a:gd name="T36" fmla="*/ 416 w 641"/>
                  <a:gd name="T37" fmla="*/ 607 h 638"/>
                  <a:gd name="T38" fmla="*/ 405 w 641"/>
                  <a:gd name="T39" fmla="*/ 629 h 638"/>
                  <a:gd name="T40" fmla="*/ 367 w 641"/>
                  <a:gd name="T41" fmla="*/ 636 h 638"/>
                  <a:gd name="T42" fmla="*/ 360 w 641"/>
                  <a:gd name="T43" fmla="*/ 627 h 638"/>
                  <a:gd name="T44" fmla="*/ 364 w 641"/>
                  <a:gd name="T45" fmla="*/ 604 h 638"/>
                  <a:gd name="T46" fmla="*/ 355 w 641"/>
                  <a:gd name="T47" fmla="*/ 593 h 638"/>
                  <a:gd name="T48" fmla="*/ 281 w 641"/>
                  <a:gd name="T49" fmla="*/ 584 h 638"/>
                  <a:gd name="T50" fmla="*/ 207 w 641"/>
                  <a:gd name="T51" fmla="*/ 576 h 638"/>
                  <a:gd name="T52" fmla="*/ 183 w 641"/>
                  <a:gd name="T53" fmla="*/ 583 h 638"/>
                  <a:gd name="T54" fmla="*/ 7 w 641"/>
                  <a:gd name="T55" fmla="*/ 561 h 638"/>
                  <a:gd name="T56" fmla="*/ 10 w 641"/>
                  <a:gd name="T57" fmla="*/ 544 h 638"/>
                  <a:gd name="T58" fmla="*/ 53 w 641"/>
                  <a:gd name="T59" fmla="*/ 531 h 638"/>
                  <a:gd name="T60" fmla="*/ 66 w 641"/>
                  <a:gd name="T61" fmla="*/ 538 h 638"/>
                  <a:gd name="T62" fmla="*/ 122 w 641"/>
                  <a:gd name="T63" fmla="*/ 579 h 638"/>
                  <a:gd name="T64" fmla="*/ 141 w 641"/>
                  <a:gd name="T65" fmla="*/ 574 h 638"/>
                  <a:gd name="T66" fmla="*/ 169 w 641"/>
                  <a:gd name="T67" fmla="*/ 544 h 638"/>
                  <a:gd name="T68" fmla="*/ 193 w 641"/>
                  <a:gd name="T69" fmla="*/ 535 h 638"/>
                  <a:gd name="T70" fmla="*/ 285 w 641"/>
                  <a:gd name="T71" fmla="*/ 541 h 638"/>
                  <a:gd name="T72" fmla="*/ 359 w 641"/>
                  <a:gd name="T73" fmla="*/ 551 h 638"/>
                  <a:gd name="T74" fmla="*/ 372 w 641"/>
                  <a:gd name="T75" fmla="*/ 540 h 638"/>
                  <a:gd name="T76" fmla="*/ 376 w 641"/>
                  <a:gd name="T77" fmla="*/ 456 h 638"/>
                  <a:gd name="T78" fmla="*/ 365 w 641"/>
                  <a:gd name="T79" fmla="*/ 320 h 638"/>
                  <a:gd name="T80" fmla="*/ 323 w 641"/>
                  <a:gd name="T81" fmla="*/ 165 h 638"/>
                  <a:gd name="T82" fmla="*/ 263 w 641"/>
                  <a:gd name="T83" fmla="*/ 25 h 638"/>
                  <a:gd name="T84" fmla="*/ 266 w 641"/>
                  <a:gd name="T85" fmla="*/ 12 h 638"/>
                  <a:gd name="T86" fmla="*/ 302 w 641"/>
                  <a:gd name="T87" fmla="*/ 1 h 638"/>
                  <a:gd name="T88" fmla="*/ 315 w 641"/>
                  <a:gd name="T89" fmla="*/ 9 h 638"/>
                  <a:gd name="T90" fmla="*/ 372 w 641"/>
                  <a:gd name="T91" fmla="*/ 136 h 638"/>
                  <a:gd name="T92" fmla="*/ 402 w 641"/>
                  <a:gd name="T93" fmla="*/ 228 h 638"/>
                  <a:gd name="T94" fmla="*/ 422 w 641"/>
                  <a:gd name="T95" fmla="*/ 335 h 638"/>
                  <a:gd name="T96" fmla="*/ 429 w 641"/>
                  <a:gd name="T97" fmla="*/ 456 h 638"/>
                  <a:gd name="T98" fmla="*/ 423 w 641"/>
                  <a:gd name="T99" fmla="*/ 550 h 638"/>
                  <a:gd name="T100" fmla="*/ 423 w 641"/>
                  <a:gd name="T101" fmla="*/ 557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41" h="638">
                    <a:moveTo>
                      <a:pt x="423" y="557"/>
                    </a:moveTo>
                    <a:cubicBezTo>
                      <a:pt x="432" y="557"/>
                      <a:pt x="440" y="559"/>
                      <a:pt x="448" y="559"/>
                    </a:cubicBezTo>
                    <a:cubicBezTo>
                      <a:pt x="476" y="558"/>
                      <a:pt x="504" y="558"/>
                      <a:pt x="532" y="557"/>
                    </a:cubicBezTo>
                    <a:cubicBezTo>
                      <a:pt x="541" y="556"/>
                      <a:pt x="550" y="553"/>
                      <a:pt x="558" y="550"/>
                    </a:cubicBezTo>
                    <a:cubicBezTo>
                      <a:pt x="579" y="543"/>
                      <a:pt x="582" y="524"/>
                      <a:pt x="583" y="507"/>
                    </a:cubicBezTo>
                    <a:cubicBezTo>
                      <a:pt x="586" y="473"/>
                      <a:pt x="585" y="439"/>
                      <a:pt x="579" y="405"/>
                    </a:cubicBezTo>
                    <a:cubicBezTo>
                      <a:pt x="571" y="352"/>
                      <a:pt x="558" y="300"/>
                      <a:pt x="539" y="250"/>
                    </a:cubicBezTo>
                    <a:cubicBezTo>
                      <a:pt x="529" y="223"/>
                      <a:pt x="517" y="197"/>
                      <a:pt x="500" y="174"/>
                    </a:cubicBezTo>
                    <a:cubicBezTo>
                      <a:pt x="492" y="164"/>
                      <a:pt x="483" y="155"/>
                      <a:pt x="470" y="152"/>
                    </a:cubicBezTo>
                    <a:cubicBezTo>
                      <a:pt x="455" y="147"/>
                      <a:pt x="451" y="133"/>
                      <a:pt x="463" y="122"/>
                    </a:cubicBezTo>
                    <a:cubicBezTo>
                      <a:pt x="474" y="112"/>
                      <a:pt x="487" y="110"/>
                      <a:pt x="501" y="114"/>
                    </a:cubicBezTo>
                    <a:cubicBezTo>
                      <a:pt x="530" y="123"/>
                      <a:pt x="548" y="145"/>
                      <a:pt x="562" y="170"/>
                    </a:cubicBezTo>
                    <a:cubicBezTo>
                      <a:pt x="589" y="216"/>
                      <a:pt x="606" y="266"/>
                      <a:pt x="619" y="318"/>
                    </a:cubicBezTo>
                    <a:cubicBezTo>
                      <a:pt x="632" y="372"/>
                      <a:pt x="641" y="427"/>
                      <a:pt x="640" y="482"/>
                    </a:cubicBezTo>
                    <a:cubicBezTo>
                      <a:pt x="639" y="503"/>
                      <a:pt x="636" y="524"/>
                      <a:pt x="627" y="543"/>
                    </a:cubicBezTo>
                    <a:cubicBezTo>
                      <a:pt x="615" y="569"/>
                      <a:pt x="592" y="583"/>
                      <a:pt x="565" y="591"/>
                    </a:cubicBezTo>
                    <a:cubicBezTo>
                      <a:pt x="523" y="603"/>
                      <a:pt x="479" y="604"/>
                      <a:pt x="435" y="600"/>
                    </a:cubicBezTo>
                    <a:cubicBezTo>
                      <a:pt x="432" y="599"/>
                      <a:pt x="429" y="599"/>
                      <a:pt x="426" y="599"/>
                    </a:cubicBezTo>
                    <a:cubicBezTo>
                      <a:pt x="419" y="598"/>
                      <a:pt x="417" y="600"/>
                      <a:pt x="416" y="607"/>
                    </a:cubicBezTo>
                    <a:cubicBezTo>
                      <a:pt x="414" y="615"/>
                      <a:pt x="414" y="625"/>
                      <a:pt x="405" y="629"/>
                    </a:cubicBezTo>
                    <a:cubicBezTo>
                      <a:pt x="393" y="635"/>
                      <a:pt x="381" y="638"/>
                      <a:pt x="367" y="636"/>
                    </a:cubicBezTo>
                    <a:cubicBezTo>
                      <a:pt x="362" y="636"/>
                      <a:pt x="360" y="633"/>
                      <a:pt x="360" y="627"/>
                    </a:cubicBezTo>
                    <a:cubicBezTo>
                      <a:pt x="361" y="619"/>
                      <a:pt x="362" y="611"/>
                      <a:pt x="364" y="604"/>
                    </a:cubicBezTo>
                    <a:cubicBezTo>
                      <a:pt x="367" y="595"/>
                      <a:pt x="363" y="593"/>
                      <a:pt x="355" y="593"/>
                    </a:cubicBezTo>
                    <a:cubicBezTo>
                      <a:pt x="331" y="590"/>
                      <a:pt x="306" y="587"/>
                      <a:pt x="281" y="584"/>
                    </a:cubicBezTo>
                    <a:cubicBezTo>
                      <a:pt x="257" y="582"/>
                      <a:pt x="232" y="579"/>
                      <a:pt x="207" y="576"/>
                    </a:cubicBezTo>
                    <a:cubicBezTo>
                      <a:pt x="197" y="575"/>
                      <a:pt x="191" y="578"/>
                      <a:pt x="183" y="583"/>
                    </a:cubicBezTo>
                    <a:cubicBezTo>
                      <a:pt x="130" y="625"/>
                      <a:pt x="47" y="613"/>
                      <a:pt x="7" y="561"/>
                    </a:cubicBezTo>
                    <a:cubicBezTo>
                      <a:pt x="0" y="552"/>
                      <a:pt x="1" y="549"/>
                      <a:pt x="10" y="544"/>
                    </a:cubicBezTo>
                    <a:cubicBezTo>
                      <a:pt x="23" y="536"/>
                      <a:pt x="37" y="530"/>
                      <a:pt x="53" y="531"/>
                    </a:cubicBezTo>
                    <a:cubicBezTo>
                      <a:pt x="57" y="531"/>
                      <a:pt x="63" y="534"/>
                      <a:pt x="66" y="538"/>
                    </a:cubicBezTo>
                    <a:cubicBezTo>
                      <a:pt x="80" y="558"/>
                      <a:pt x="100" y="570"/>
                      <a:pt x="122" y="579"/>
                    </a:cubicBezTo>
                    <a:cubicBezTo>
                      <a:pt x="129" y="582"/>
                      <a:pt x="134" y="580"/>
                      <a:pt x="141" y="574"/>
                    </a:cubicBezTo>
                    <a:cubicBezTo>
                      <a:pt x="150" y="564"/>
                      <a:pt x="161" y="556"/>
                      <a:pt x="169" y="544"/>
                    </a:cubicBezTo>
                    <a:cubicBezTo>
                      <a:pt x="173" y="538"/>
                      <a:pt x="185" y="535"/>
                      <a:pt x="193" y="535"/>
                    </a:cubicBezTo>
                    <a:cubicBezTo>
                      <a:pt x="224" y="536"/>
                      <a:pt x="254" y="538"/>
                      <a:pt x="285" y="541"/>
                    </a:cubicBezTo>
                    <a:cubicBezTo>
                      <a:pt x="310" y="544"/>
                      <a:pt x="334" y="548"/>
                      <a:pt x="359" y="551"/>
                    </a:cubicBezTo>
                    <a:cubicBezTo>
                      <a:pt x="371" y="552"/>
                      <a:pt x="371" y="552"/>
                      <a:pt x="372" y="540"/>
                    </a:cubicBezTo>
                    <a:cubicBezTo>
                      <a:pt x="373" y="512"/>
                      <a:pt x="377" y="484"/>
                      <a:pt x="376" y="456"/>
                    </a:cubicBezTo>
                    <a:cubicBezTo>
                      <a:pt x="374" y="411"/>
                      <a:pt x="372" y="365"/>
                      <a:pt x="365" y="320"/>
                    </a:cubicBezTo>
                    <a:cubicBezTo>
                      <a:pt x="357" y="267"/>
                      <a:pt x="343" y="215"/>
                      <a:pt x="323" y="165"/>
                    </a:cubicBezTo>
                    <a:cubicBezTo>
                      <a:pt x="304" y="118"/>
                      <a:pt x="283" y="72"/>
                      <a:pt x="263" y="25"/>
                    </a:cubicBezTo>
                    <a:cubicBezTo>
                      <a:pt x="260" y="19"/>
                      <a:pt x="262" y="14"/>
                      <a:pt x="266" y="12"/>
                    </a:cubicBezTo>
                    <a:cubicBezTo>
                      <a:pt x="278" y="8"/>
                      <a:pt x="290" y="4"/>
                      <a:pt x="302" y="1"/>
                    </a:cubicBezTo>
                    <a:cubicBezTo>
                      <a:pt x="306" y="0"/>
                      <a:pt x="314" y="5"/>
                      <a:pt x="315" y="9"/>
                    </a:cubicBezTo>
                    <a:cubicBezTo>
                      <a:pt x="335" y="51"/>
                      <a:pt x="355" y="93"/>
                      <a:pt x="372" y="136"/>
                    </a:cubicBezTo>
                    <a:cubicBezTo>
                      <a:pt x="384" y="166"/>
                      <a:pt x="394" y="197"/>
                      <a:pt x="402" y="228"/>
                    </a:cubicBezTo>
                    <a:cubicBezTo>
                      <a:pt x="411" y="263"/>
                      <a:pt x="418" y="299"/>
                      <a:pt x="422" y="335"/>
                    </a:cubicBezTo>
                    <a:cubicBezTo>
                      <a:pt x="427" y="375"/>
                      <a:pt x="429" y="416"/>
                      <a:pt x="429" y="456"/>
                    </a:cubicBezTo>
                    <a:cubicBezTo>
                      <a:pt x="430" y="487"/>
                      <a:pt x="425" y="519"/>
                      <a:pt x="423" y="550"/>
                    </a:cubicBezTo>
                    <a:cubicBezTo>
                      <a:pt x="423" y="552"/>
                      <a:pt x="423" y="553"/>
                      <a:pt x="423" y="55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95" name="chenying0907 19"/>
              <p:cNvSpPr>
                <a:spLocks/>
              </p:cNvSpPr>
              <p:nvPr/>
            </p:nvSpPr>
            <p:spPr bwMode="auto">
              <a:xfrm>
                <a:off x="6670676" y="2278063"/>
                <a:ext cx="1325563" cy="1062038"/>
              </a:xfrm>
              <a:custGeom>
                <a:avLst/>
                <a:gdLst>
                  <a:gd name="T0" fmla="*/ 473 w 616"/>
                  <a:gd name="T1" fmla="*/ 492 h 494"/>
                  <a:gd name="T2" fmla="*/ 370 w 616"/>
                  <a:gd name="T3" fmla="*/ 480 h 494"/>
                  <a:gd name="T4" fmla="*/ 196 w 616"/>
                  <a:gd name="T5" fmla="*/ 361 h 494"/>
                  <a:gd name="T6" fmla="*/ 83 w 616"/>
                  <a:gd name="T7" fmla="*/ 179 h 494"/>
                  <a:gd name="T8" fmla="*/ 7 w 616"/>
                  <a:gd name="T9" fmla="*/ 32 h 494"/>
                  <a:gd name="T10" fmla="*/ 14 w 616"/>
                  <a:gd name="T11" fmla="*/ 11 h 494"/>
                  <a:gd name="T12" fmla="*/ 19 w 616"/>
                  <a:gd name="T13" fmla="*/ 9 h 494"/>
                  <a:gd name="T14" fmla="*/ 64 w 616"/>
                  <a:gd name="T15" fmla="*/ 24 h 494"/>
                  <a:gd name="T16" fmla="*/ 122 w 616"/>
                  <a:gd name="T17" fmla="*/ 133 h 494"/>
                  <a:gd name="T18" fmla="*/ 199 w 616"/>
                  <a:gd name="T19" fmla="*/ 276 h 494"/>
                  <a:gd name="T20" fmla="*/ 296 w 616"/>
                  <a:gd name="T21" fmla="*/ 394 h 494"/>
                  <a:gd name="T22" fmla="*/ 405 w 616"/>
                  <a:gd name="T23" fmla="*/ 455 h 494"/>
                  <a:gd name="T24" fmla="*/ 526 w 616"/>
                  <a:gd name="T25" fmla="*/ 468 h 494"/>
                  <a:gd name="T26" fmla="*/ 595 w 616"/>
                  <a:gd name="T27" fmla="*/ 459 h 494"/>
                  <a:gd name="T28" fmla="*/ 603 w 616"/>
                  <a:gd name="T29" fmla="*/ 458 h 494"/>
                  <a:gd name="T30" fmla="*/ 616 w 616"/>
                  <a:gd name="T31" fmla="*/ 462 h 494"/>
                  <a:gd name="T32" fmla="*/ 608 w 616"/>
                  <a:gd name="T33" fmla="*/ 473 h 494"/>
                  <a:gd name="T34" fmla="*/ 589 w 616"/>
                  <a:gd name="T35" fmla="*/ 480 h 494"/>
                  <a:gd name="T36" fmla="*/ 473 w 616"/>
                  <a:gd name="T37" fmla="*/ 492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6" h="494">
                    <a:moveTo>
                      <a:pt x="473" y="492"/>
                    </a:moveTo>
                    <a:cubicBezTo>
                      <a:pt x="439" y="494"/>
                      <a:pt x="404" y="489"/>
                      <a:pt x="370" y="480"/>
                    </a:cubicBezTo>
                    <a:cubicBezTo>
                      <a:pt x="299" y="460"/>
                      <a:pt x="242" y="418"/>
                      <a:pt x="196" y="361"/>
                    </a:cubicBezTo>
                    <a:cubicBezTo>
                      <a:pt x="150" y="305"/>
                      <a:pt x="116" y="242"/>
                      <a:pt x="83" y="179"/>
                    </a:cubicBezTo>
                    <a:cubicBezTo>
                      <a:pt x="58" y="130"/>
                      <a:pt x="32" y="81"/>
                      <a:pt x="7" y="32"/>
                    </a:cubicBezTo>
                    <a:cubicBezTo>
                      <a:pt x="0" y="20"/>
                      <a:pt x="1" y="16"/>
                      <a:pt x="14" y="11"/>
                    </a:cubicBezTo>
                    <a:cubicBezTo>
                      <a:pt x="16" y="11"/>
                      <a:pt x="17" y="10"/>
                      <a:pt x="19" y="9"/>
                    </a:cubicBezTo>
                    <a:cubicBezTo>
                      <a:pt x="43" y="0"/>
                      <a:pt x="52" y="2"/>
                      <a:pt x="64" y="24"/>
                    </a:cubicBezTo>
                    <a:cubicBezTo>
                      <a:pt x="84" y="60"/>
                      <a:pt x="103" y="97"/>
                      <a:pt x="122" y="133"/>
                    </a:cubicBezTo>
                    <a:cubicBezTo>
                      <a:pt x="147" y="181"/>
                      <a:pt x="173" y="228"/>
                      <a:pt x="199" y="276"/>
                    </a:cubicBezTo>
                    <a:cubicBezTo>
                      <a:pt x="224" y="321"/>
                      <a:pt x="258" y="360"/>
                      <a:pt x="296" y="394"/>
                    </a:cubicBezTo>
                    <a:cubicBezTo>
                      <a:pt x="328" y="422"/>
                      <a:pt x="364" y="442"/>
                      <a:pt x="405" y="455"/>
                    </a:cubicBezTo>
                    <a:cubicBezTo>
                      <a:pt x="445" y="466"/>
                      <a:pt x="485" y="471"/>
                      <a:pt x="526" y="468"/>
                    </a:cubicBezTo>
                    <a:cubicBezTo>
                      <a:pt x="549" y="467"/>
                      <a:pt x="572" y="462"/>
                      <a:pt x="595" y="459"/>
                    </a:cubicBezTo>
                    <a:cubicBezTo>
                      <a:pt x="598" y="458"/>
                      <a:pt x="601" y="458"/>
                      <a:pt x="603" y="458"/>
                    </a:cubicBezTo>
                    <a:cubicBezTo>
                      <a:pt x="608" y="459"/>
                      <a:pt x="612" y="460"/>
                      <a:pt x="616" y="462"/>
                    </a:cubicBezTo>
                    <a:cubicBezTo>
                      <a:pt x="613" y="466"/>
                      <a:pt x="612" y="471"/>
                      <a:pt x="608" y="473"/>
                    </a:cubicBezTo>
                    <a:cubicBezTo>
                      <a:pt x="602" y="476"/>
                      <a:pt x="596" y="479"/>
                      <a:pt x="589" y="480"/>
                    </a:cubicBezTo>
                    <a:cubicBezTo>
                      <a:pt x="551" y="487"/>
                      <a:pt x="513" y="493"/>
                      <a:pt x="473" y="49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96" name="chenying0907 127"/>
              <p:cNvSpPr>
                <a:spLocks/>
              </p:cNvSpPr>
              <p:nvPr/>
            </p:nvSpPr>
            <p:spPr bwMode="auto">
              <a:xfrm>
                <a:off x="7675563" y="2573338"/>
                <a:ext cx="515938" cy="258763"/>
              </a:xfrm>
              <a:custGeom>
                <a:avLst/>
                <a:gdLst>
                  <a:gd name="T0" fmla="*/ 198 w 239"/>
                  <a:gd name="T1" fmla="*/ 56 h 121"/>
                  <a:gd name="T2" fmla="*/ 192 w 239"/>
                  <a:gd name="T3" fmla="*/ 80 h 121"/>
                  <a:gd name="T4" fmla="*/ 168 w 239"/>
                  <a:gd name="T5" fmla="*/ 90 h 121"/>
                  <a:gd name="T6" fmla="*/ 137 w 239"/>
                  <a:gd name="T7" fmla="*/ 93 h 121"/>
                  <a:gd name="T8" fmla="*/ 137 w 239"/>
                  <a:gd name="T9" fmla="*/ 108 h 121"/>
                  <a:gd name="T10" fmla="*/ 197 w 239"/>
                  <a:gd name="T11" fmla="*/ 113 h 121"/>
                  <a:gd name="T12" fmla="*/ 235 w 239"/>
                  <a:gd name="T13" fmla="*/ 30 h 121"/>
                  <a:gd name="T14" fmla="*/ 223 w 239"/>
                  <a:gd name="T15" fmla="*/ 23 h 121"/>
                  <a:gd name="T16" fmla="*/ 211 w 239"/>
                  <a:gd name="T17" fmla="*/ 28 h 121"/>
                  <a:gd name="T18" fmla="*/ 137 w 239"/>
                  <a:gd name="T19" fmla="*/ 56 h 121"/>
                  <a:gd name="T20" fmla="*/ 56 w 239"/>
                  <a:gd name="T21" fmla="*/ 38 h 121"/>
                  <a:gd name="T22" fmla="*/ 25 w 239"/>
                  <a:gd name="T23" fmla="*/ 7 h 121"/>
                  <a:gd name="T24" fmla="*/ 6 w 239"/>
                  <a:gd name="T25" fmla="*/ 5 h 121"/>
                  <a:gd name="T26" fmla="*/ 5 w 239"/>
                  <a:gd name="T27" fmla="*/ 20 h 121"/>
                  <a:gd name="T28" fmla="*/ 113 w 239"/>
                  <a:gd name="T29" fmla="*/ 75 h 121"/>
                  <a:gd name="T30" fmla="*/ 151 w 239"/>
                  <a:gd name="T31" fmla="*/ 70 h 121"/>
                  <a:gd name="T32" fmla="*/ 198 w 239"/>
                  <a:gd name="T33" fmla="*/ 56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9" h="121">
                    <a:moveTo>
                      <a:pt x="198" y="56"/>
                    </a:moveTo>
                    <a:cubicBezTo>
                      <a:pt x="196" y="65"/>
                      <a:pt x="194" y="73"/>
                      <a:pt x="192" y="80"/>
                    </a:cubicBezTo>
                    <a:cubicBezTo>
                      <a:pt x="187" y="95"/>
                      <a:pt x="182" y="97"/>
                      <a:pt x="168" y="90"/>
                    </a:cubicBezTo>
                    <a:cubicBezTo>
                      <a:pt x="158" y="84"/>
                      <a:pt x="145" y="86"/>
                      <a:pt x="137" y="93"/>
                    </a:cubicBezTo>
                    <a:cubicBezTo>
                      <a:pt x="132" y="99"/>
                      <a:pt x="131" y="105"/>
                      <a:pt x="137" y="108"/>
                    </a:cubicBezTo>
                    <a:cubicBezTo>
                      <a:pt x="156" y="119"/>
                      <a:pt x="177" y="121"/>
                      <a:pt x="197" y="113"/>
                    </a:cubicBezTo>
                    <a:cubicBezTo>
                      <a:pt x="231" y="100"/>
                      <a:pt x="239" y="54"/>
                      <a:pt x="235" y="30"/>
                    </a:cubicBezTo>
                    <a:cubicBezTo>
                      <a:pt x="234" y="27"/>
                      <a:pt x="227" y="23"/>
                      <a:pt x="223" y="23"/>
                    </a:cubicBezTo>
                    <a:cubicBezTo>
                      <a:pt x="219" y="23"/>
                      <a:pt x="215" y="26"/>
                      <a:pt x="211" y="28"/>
                    </a:cubicBezTo>
                    <a:cubicBezTo>
                      <a:pt x="188" y="41"/>
                      <a:pt x="164" y="51"/>
                      <a:pt x="137" y="56"/>
                    </a:cubicBezTo>
                    <a:cubicBezTo>
                      <a:pt x="107" y="61"/>
                      <a:pt x="80" y="56"/>
                      <a:pt x="56" y="38"/>
                    </a:cubicBezTo>
                    <a:cubicBezTo>
                      <a:pt x="45" y="29"/>
                      <a:pt x="35" y="17"/>
                      <a:pt x="25" y="7"/>
                    </a:cubicBezTo>
                    <a:cubicBezTo>
                      <a:pt x="20" y="2"/>
                      <a:pt x="11" y="0"/>
                      <a:pt x="6" y="5"/>
                    </a:cubicBezTo>
                    <a:cubicBezTo>
                      <a:pt x="0" y="9"/>
                      <a:pt x="0" y="15"/>
                      <a:pt x="5" y="20"/>
                    </a:cubicBezTo>
                    <a:cubicBezTo>
                      <a:pt x="32" y="55"/>
                      <a:pt x="67" y="76"/>
                      <a:pt x="113" y="75"/>
                    </a:cubicBezTo>
                    <a:cubicBezTo>
                      <a:pt x="126" y="75"/>
                      <a:pt x="139" y="73"/>
                      <a:pt x="151" y="70"/>
                    </a:cubicBezTo>
                    <a:cubicBezTo>
                      <a:pt x="166" y="67"/>
                      <a:pt x="181" y="61"/>
                      <a:pt x="198" y="5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97" name="chenying0907 130"/>
              <p:cNvSpPr>
                <a:spLocks/>
              </p:cNvSpPr>
              <p:nvPr/>
            </p:nvSpPr>
            <p:spPr bwMode="auto">
              <a:xfrm>
                <a:off x="7648576" y="2216151"/>
                <a:ext cx="87313" cy="88900"/>
              </a:xfrm>
              <a:custGeom>
                <a:avLst/>
                <a:gdLst>
                  <a:gd name="T0" fmla="*/ 0 w 41"/>
                  <a:gd name="T1" fmla="*/ 19 h 41"/>
                  <a:gd name="T2" fmla="*/ 19 w 41"/>
                  <a:gd name="T3" fmla="*/ 40 h 41"/>
                  <a:gd name="T4" fmla="*/ 40 w 41"/>
                  <a:gd name="T5" fmla="*/ 21 h 41"/>
                  <a:gd name="T6" fmla="*/ 22 w 41"/>
                  <a:gd name="T7" fmla="*/ 1 h 41"/>
                  <a:gd name="T8" fmla="*/ 0 w 41"/>
                  <a:gd name="T9" fmla="*/ 19 h 41"/>
                </a:gdLst>
                <a:ahLst/>
                <a:cxnLst>
                  <a:cxn ang="0">
                    <a:pos x="T0" y="T1"/>
                  </a:cxn>
                  <a:cxn ang="0">
                    <a:pos x="T2" y="T3"/>
                  </a:cxn>
                  <a:cxn ang="0">
                    <a:pos x="T4" y="T5"/>
                  </a:cxn>
                  <a:cxn ang="0">
                    <a:pos x="T6" y="T7"/>
                  </a:cxn>
                  <a:cxn ang="0">
                    <a:pos x="T8" y="T9"/>
                  </a:cxn>
                </a:cxnLst>
                <a:rect l="0" t="0" r="r" b="b"/>
                <a:pathLst>
                  <a:path w="41" h="41">
                    <a:moveTo>
                      <a:pt x="0" y="19"/>
                    </a:moveTo>
                    <a:cubicBezTo>
                      <a:pt x="0" y="30"/>
                      <a:pt x="9" y="40"/>
                      <a:pt x="19" y="40"/>
                    </a:cubicBezTo>
                    <a:cubicBezTo>
                      <a:pt x="29" y="41"/>
                      <a:pt x="39" y="32"/>
                      <a:pt x="40" y="21"/>
                    </a:cubicBezTo>
                    <a:cubicBezTo>
                      <a:pt x="41" y="11"/>
                      <a:pt x="32" y="2"/>
                      <a:pt x="22" y="1"/>
                    </a:cubicBezTo>
                    <a:cubicBezTo>
                      <a:pt x="11" y="0"/>
                      <a:pt x="1" y="8"/>
                      <a:pt x="0" y="1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98" name="Oval 132"/>
              <p:cNvSpPr>
                <a:spLocks noChangeArrowheads="1"/>
              </p:cNvSpPr>
              <p:nvPr/>
            </p:nvSpPr>
            <p:spPr bwMode="auto">
              <a:xfrm>
                <a:off x="8180388" y="2222501"/>
                <a:ext cx="93663" cy="9525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99" name="chenying0907 181"/>
              <p:cNvSpPr>
                <a:spLocks/>
              </p:cNvSpPr>
              <p:nvPr/>
            </p:nvSpPr>
            <p:spPr bwMode="auto">
              <a:xfrm>
                <a:off x="7675563" y="2573338"/>
                <a:ext cx="515938" cy="258763"/>
              </a:xfrm>
              <a:custGeom>
                <a:avLst/>
                <a:gdLst>
                  <a:gd name="T0" fmla="*/ 198 w 239"/>
                  <a:gd name="T1" fmla="*/ 56 h 121"/>
                  <a:gd name="T2" fmla="*/ 151 w 239"/>
                  <a:gd name="T3" fmla="*/ 70 h 121"/>
                  <a:gd name="T4" fmla="*/ 113 w 239"/>
                  <a:gd name="T5" fmla="*/ 75 h 121"/>
                  <a:gd name="T6" fmla="*/ 5 w 239"/>
                  <a:gd name="T7" fmla="*/ 20 h 121"/>
                  <a:gd name="T8" fmla="*/ 6 w 239"/>
                  <a:gd name="T9" fmla="*/ 5 h 121"/>
                  <a:gd name="T10" fmla="*/ 25 w 239"/>
                  <a:gd name="T11" fmla="*/ 7 h 121"/>
                  <a:gd name="T12" fmla="*/ 56 w 239"/>
                  <a:gd name="T13" fmla="*/ 38 h 121"/>
                  <a:gd name="T14" fmla="*/ 137 w 239"/>
                  <a:gd name="T15" fmla="*/ 56 h 121"/>
                  <a:gd name="T16" fmla="*/ 211 w 239"/>
                  <a:gd name="T17" fmla="*/ 28 h 121"/>
                  <a:gd name="T18" fmla="*/ 223 w 239"/>
                  <a:gd name="T19" fmla="*/ 23 h 121"/>
                  <a:gd name="T20" fmla="*/ 235 w 239"/>
                  <a:gd name="T21" fmla="*/ 30 h 121"/>
                  <a:gd name="T22" fmla="*/ 197 w 239"/>
                  <a:gd name="T23" fmla="*/ 113 h 121"/>
                  <a:gd name="T24" fmla="*/ 137 w 239"/>
                  <a:gd name="T25" fmla="*/ 108 h 121"/>
                  <a:gd name="T26" fmla="*/ 137 w 239"/>
                  <a:gd name="T27" fmla="*/ 93 h 121"/>
                  <a:gd name="T28" fmla="*/ 168 w 239"/>
                  <a:gd name="T29" fmla="*/ 90 h 121"/>
                  <a:gd name="T30" fmla="*/ 192 w 239"/>
                  <a:gd name="T31" fmla="*/ 80 h 121"/>
                  <a:gd name="T32" fmla="*/ 198 w 239"/>
                  <a:gd name="T33" fmla="*/ 56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9" h="121">
                    <a:moveTo>
                      <a:pt x="198" y="56"/>
                    </a:moveTo>
                    <a:cubicBezTo>
                      <a:pt x="181" y="61"/>
                      <a:pt x="166" y="67"/>
                      <a:pt x="151" y="70"/>
                    </a:cubicBezTo>
                    <a:cubicBezTo>
                      <a:pt x="139" y="73"/>
                      <a:pt x="126" y="75"/>
                      <a:pt x="113" y="75"/>
                    </a:cubicBezTo>
                    <a:cubicBezTo>
                      <a:pt x="67" y="76"/>
                      <a:pt x="32" y="55"/>
                      <a:pt x="5" y="20"/>
                    </a:cubicBezTo>
                    <a:cubicBezTo>
                      <a:pt x="0" y="15"/>
                      <a:pt x="0" y="9"/>
                      <a:pt x="6" y="5"/>
                    </a:cubicBezTo>
                    <a:cubicBezTo>
                      <a:pt x="11" y="0"/>
                      <a:pt x="20" y="2"/>
                      <a:pt x="25" y="7"/>
                    </a:cubicBezTo>
                    <a:cubicBezTo>
                      <a:pt x="35" y="17"/>
                      <a:pt x="45" y="29"/>
                      <a:pt x="56" y="38"/>
                    </a:cubicBezTo>
                    <a:cubicBezTo>
                      <a:pt x="80" y="56"/>
                      <a:pt x="107" y="61"/>
                      <a:pt x="137" y="56"/>
                    </a:cubicBezTo>
                    <a:cubicBezTo>
                      <a:pt x="164" y="51"/>
                      <a:pt x="188" y="41"/>
                      <a:pt x="211" y="28"/>
                    </a:cubicBezTo>
                    <a:cubicBezTo>
                      <a:pt x="215" y="26"/>
                      <a:pt x="219" y="23"/>
                      <a:pt x="223" y="23"/>
                    </a:cubicBezTo>
                    <a:cubicBezTo>
                      <a:pt x="227" y="23"/>
                      <a:pt x="234" y="27"/>
                      <a:pt x="235" y="30"/>
                    </a:cubicBezTo>
                    <a:cubicBezTo>
                      <a:pt x="239" y="54"/>
                      <a:pt x="231" y="100"/>
                      <a:pt x="197" y="113"/>
                    </a:cubicBezTo>
                    <a:cubicBezTo>
                      <a:pt x="177" y="121"/>
                      <a:pt x="156" y="119"/>
                      <a:pt x="137" y="108"/>
                    </a:cubicBezTo>
                    <a:cubicBezTo>
                      <a:pt x="131" y="105"/>
                      <a:pt x="132" y="99"/>
                      <a:pt x="137" y="93"/>
                    </a:cubicBezTo>
                    <a:cubicBezTo>
                      <a:pt x="145" y="86"/>
                      <a:pt x="158" y="84"/>
                      <a:pt x="168" y="90"/>
                    </a:cubicBezTo>
                    <a:cubicBezTo>
                      <a:pt x="182" y="97"/>
                      <a:pt x="187" y="95"/>
                      <a:pt x="192" y="80"/>
                    </a:cubicBezTo>
                    <a:cubicBezTo>
                      <a:pt x="194" y="73"/>
                      <a:pt x="196" y="65"/>
                      <a:pt x="198" y="5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00" name="chenying0907 182"/>
              <p:cNvSpPr>
                <a:spLocks/>
              </p:cNvSpPr>
              <p:nvPr/>
            </p:nvSpPr>
            <p:spPr bwMode="auto">
              <a:xfrm>
                <a:off x="7648576" y="2216151"/>
                <a:ext cx="87313" cy="88900"/>
              </a:xfrm>
              <a:custGeom>
                <a:avLst/>
                <a:gdLst>
                  <a:gd name="T0" fmla="*/ 0 w 41"/>
                  <a:gd name="T1" fmla="*/ 19 h 41"/>
                  <a:gd name="T2" fmla="*/ 22 w 41"/>
                  <a:gd name="T3" fmla="*/ 1 h 41"/>
                  <a:gd name="T4" fmla="*/ 40 w 41"/>
                  <a:gd name="T5" fmla="*/ 21 h 41"/>
                  <a:gd name="T6" fmla="*/ 19 w 41"/>
                  <a:gd name="T7" fmla="*/ 40 h 41"/>
                  <a:gd name="T8" fmla="*/ 0 w 41"/>
                  <a:gd name="T9" fmla="*/ 19 h 41"/>
                </a:gdLst>
                <a:ahLst/>
                <a:cxnLst>
                  <a:cxn ang="0">
                    <a:pos x="T0" y="T1"/>
                  </a:cxn>
                  <a:cxn ang="0">
                    <a:pos x="T2" y="T3"/>
                  </a:cxn>
                  <a:cxn ang="0">
                    <a:pos x="T4" y="T5"/>
                  </a:cxn>
                  <a:cxn ang="0">
                    <a:pos x="T6" y="T7"/>
                  </a:cxn>
                  <a:cxn ang="0">
                    <a:pos x="T8" y="T9"/>
                  </a:cxn>
                </a:cxnLst>
                <a:rect l="0" t="0" r="r" b="b"/>
                <a:pathLst>
                  <a:path w="41" h="41">
                    <a:moveTo>
                      <a:pt x="0" y="19"/>
                    </a:moveTo>
                    <a:cubicBezTo>
                      <a:pt x="1" y="8"/>
                      <a:pt x="11" y="0"/>
                      <a:pt x="22" y="1"/>
                    </a:cubicBezTo>
                    <a:cubicBezTo>
                      <a:pt x="32" y="2"/>
                      <a:pt x="41" y="11"/>
                      <a:pt x="40" y="21"/>
                    </a:cubicBezTo>
                    <a:cubicBezTo>
                      <a:pt x="39" y="32"/>
                      <a:pt x="29" y="41"/>
                      <a:pt x="19" y="40"/>
                    </a:cubicBezTo>
                    <a:cubicBezTo>
                      <a:pt x="9" y="40"/>
                      <a:pt x="0" y="30"/>
                      <a:pt x="0" y="1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01" name="Oval 183"/>
              <p:cNvSpPr>
                <a:spLocks noChangeArrowheads="1"/>
              </p:cNvSpPr>
              <p:nvPr/>
            </p:nvSpPr>
            <p:spPr bwMode="auto">
              <a:xfrm>
                <a:off x="8180388" y="2222501"/>
                <a:ext cx="93663" cy="9525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grpSp>
        <p:sp>
          <p:nvSpPr>
            <p:cNvPr id="190" name="chenying0907 57"/>
            <p:cNvSpPr>
              <a:spLocks/>
            </p:cNvSpPr>
            <p:nvPr/>
          </p:nvSpPr>
          <p:spPr bwMode="auto">
            <a:xfrm>
              <a:off x="6750019" y="2121897"/>
              <a:ext cx="402347" cy="323589"/>
            </a:xfrm>
            <a:custGeom>
              <a:avLst/>
              <a:gdLst>
                <a:gd name="T0" fmla="*/ 10 w 173"/>
                <a:gd name="T1" fmla="*/ 0 h 140"/>
                <a:gd name="T2" fmla="*/ 1 w 173"/>
                <a:gd name="T3" fmla="*/ 42 h 140"/>
                <a:gd name="T4" fmla="*/ 4 w 173"/>
                <a:gd name="T5" fmla="*/ 48 h 140"/>
                <a:gd name="T6" fmla="*/ 32 w 173"/>
                <a:gd name="T7" fmla="*/ 67 h 140"/>
                <a:gd name="T8" fmla="*/ 142 w 173"/>
                <a:gd name="T9" fmla="*/ 138 h 140"/>
                <a:gd name="T10" fmla="*/ 153 w 173"/>
                <a:gd name="T11" fmla="*/ 138 h 140"/>
                <a:gd name="T12" fmla="*/ 159 w 173"/>
                <a:gd name="T13" fmla="*/ 95 h 140"/>
                <a:gd name="T14" fmla="*/ 150 w 173"/>
                <a:gd name="T15" fmla="*/ 88 h 140"/>
                <a:gd name="T16" fmla="*/ 61 w 173"/>
                <a:gd name="T17" fmla="*/ 32 h 140"/>
                <a:gd name="T18" fmla="*/ 10 w 173"/>
                <a:gd name="T19"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 h="140">
                  <a:moveTo>
                    <a:pt x="10" y="0"/>
                  </a:moveTo>
                  <a:cubicBezTo>
                    <a:pt x="13" y="16"/>
                    <a:pt x="11" y="30"/>
                    <a:pt x="1" y="42"/>
                  </a:cubicBezTo>
                  <a:cubicBezTo>
                    <a:pt x="0" y="43"/>
                    <a:pt x="2" y="47"/>
                    <a:pt x="4" y="48"/>
                  </a:cubicBezTo>
                  <a:cubicBezTo>
                    <a:pt x="13" y="55"/>
                    <a:pt x="23" y="61"/>
                    <a:pt x="32" y="67"/>
                  </a:cubicBezTo>
                  <a:cubicBezTo>
                    <a:pt x="69" y="91"/>
                    <a:pt x="105" y="114"/>
                    <a:pt x="142" y="138"/>
                  </a:cubicBezTo>
                  <a:cubicBezTo>
                    <a:pt x="145" y="139"/>
                    <a:pt x="150" y="140"/>
                    <a:pt x="153" y="138"/>
                  </a:cubicBezTo>
                  <a:cubicBezTo>
                    <a:pt x="170" y="130"/>
                    <a:pt x="173" y="108"/>
                    <a:pt x="159" y="95"/>
                  </a:cubicBezTo>
                  <a:cubicBezTo>
                    <a:pt x="156" y="92"/>
                    <a:pt x="153" y="90"/>
                    <a:pt x="150" y="88"/>
                  </a:cubicBezTo>
                  <a:cubicBezTo>
                    <a:pt x="120" y="69"/>
                    <a:pt x="91" y="51"/>
                    <a:pt x="61" y="32"/>
                  </a:cubicBezTo>
                  <a:cubicBezTo>
                    <a:pt x="45" y="22"/>
                    <a:pt x="28" y="11"/>
                    <a:pt x="10"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zh-CN" altLang="en-US"/>
            </a:p>
          </p:txBody>
        </p:sp>
      </p:grpSp>
      <p:sp>
        <p:nvSpPr>
          <p:cNvPr id="202" name="PA_自由: 形状 201"/>
          <p:cNvSpPr/>
          <p:nvPr>
            <p:custDataLst>
              <p:tags r:id="rId2"/>
            </p:custDataLst>
          </p:nvPr>
        </p:nvSpPr>
        <p:spPr>
          <a:xfrm>
            <a:off x="707248" y="4018980"/>
            <a:ext cx="2575560" cy="503075"/>
          </a:xfrm>
          <a:custGeom>
            <a:avLst/>
            <a:gdLst>
              <a:gd name="connsiteX0" fmla="*/ 111760 w 3434080"/>
              <a:gd name="connsiteY0" fmla="*/ 355600 h 670560"/>
              <a:gd name="connsiteX1" fmla="*/ 162560 w 3434080"/>
              <a:gd name="connsiteY1" fmla="*/ 375920 h 670560"/>
              <a:gd name="connsiteX2" fmla="*/ 508000 w 3434080"/>
              <a:gd name="connsiteY2" fmla="*/ 355600 h 670560"/>
              <a:gd name="connsiteX3" fmla="*/ 589280 w 3434080"/>
              <a:gd name="connsiteY3" fmla="*/ 314960 h 670560"/>
              <a:gd name="connsiteX4" fmla="*/ 629920 w 3434080"/>
              <a:gd name="connsiteY4" fmla="*/ 304800 h 670560"/>
              <a:gd name="connsiteX5" fmla="*/ 660400 w 3434080"/>
              <a:gd name="connsiteY5" fmla="*/ 294640 h 670560"/>
              <a:gd name="connsiteX6" fmla="*/ 751840 w 3434080"/>
              <a:gd name="connsiteY6" fmla="*/ 274320 h 670560"/>
              <a:gd name="connsiteX7" fmla="*/ 863600 w 3434080"/>
              <a:gd name="connsiteY7" fmla="*/ 243840 h 670560"/>
              <a:gd name="connsiteX8" fmla="*/ 894080 w 3434080"/>
              <a:gd name="connsiteY8" fmla="*/ 223520 h 670560"/>
              <a:gd name="connsiteX9" fmla="*/ 955040 w 3434080"/>
              <a:gd name="connsiteY9" fmla="*/ 213360 h 670560"/>
              <a:gd name="connsiteX10" fmla="*/ 995680 w 3434080"/>
              <a:gd name="connsiteY10" fmla="*/ 203200 h 670560"/>
              <a:gd name="connsiteX11" fmla="*/ 1026160 w 3434080"/>
              <a:gd name="connsiteY11" fmla="*/ 172720 h 670560"/>
              <a:gd name="connsiteX12" fmla="*/ 1056640 w 3434080"/>
              <a:gd name="connsiteY12" fmla="*/ 162560 h 670560"/>
              <a:gd name="connsiteX13" fmla="*/ 1107440 w 3434080"/>
              <a:gd name="connsiteY13" fmla="*/ 142240 h 670560"/>
              <a:gd name="connsiteX14" fmla="*/ 1178560 w 3434080"/>
              <a:gd name="connsiteY14" fmla="*/ 152400 h 670560"/>
              <a:gd name="connsiteX15" fmla="*/ 1229360 w 3434080"/>
              <a:gd name="connsiteY15" fmla="*/ 162560 h 670560"/>
              <a:gd name="connsiteX16" fmla="*/ 1391920 w 3434080"/>
              <a:gd name="connsiteY16" fmla="*/ 152400 h 670560"/>
              <a:gd name="connsiteX17" fmla="*/ 1503680 w 3434080"/>
              <a:gd name="connsiteY17" fmla="*/ 132080 h 670560"/>
              <a:gd name="connsiteX18" fmla="*/ 1595120 w 3434080"/>
              <a:gd name="connsiteY18" fmla="*/ 101600 h 670560"/>
              <a:gd name="connsiteX19" fmla="*/ 1625600 w 3434080"/>
              <a:gd name="connsiteY19" fmla="*/ 91440 h 670560"/>
              <a:gd name="connsiteX20" fmla="*/ 1838960 w 3434080"/>
              <a:gd name="connsiteY20" fmla="*/ 81280 h 670560"/>
              <a:gd name="connsiteX21" fmla="*/ 1950720 w 3434080"/>
              <a:gd name="connsiteY21" fmla="*/ 71120 h 670560"/>
              <a:gd name="connsiteX22" fmla="*/ 2062480 w 3434080"/>
              <a:gd name="connsiteY22" fmla="*/ 50800 h 670560"/>
              <a:gd name="connsiteX23" fmla="*/ 2113280 w 3434080"/>
              <a:gd name="connsiteY23" fmla="*/ 40640 h 670560"/>
              <a:gd name="connsiteX24" fmla="*/ 2194560 w 3434080"/>
              <a:gd name="connsiteY24" fmla="*/ 30480 h 670560"/>
              <a:gd name="connsiteX25" fmla="*/ 2225040 w 3434080"/>
              <a:gd name="connsiteY25" fmla="*/ 20320 h 670560"/>
              <a:gd name="connsiteX26" fmla="*/ 2346960 w 3434080"/>
              <a:gd name="connsiteY26" fmla="*/ 0 h 670560"/>
              <a:gd name="connsiteX27" fmla="*/ 2458720 w 3434080"/>
              <a:gd name="connsiteY27" fmla="*/ 20320 h 670560"/>
              <a:gd name="connsiteX28" fmla="*/ 2519680 w 3434080"/>
              <a:gd name="connsiteY28" fmla="*/ 50800 h 670560"/>
              <a:gd name="connsiteX29" fmla="*/ 2651760 w 3434080"/>
              <a:gd name="connsiteY29" fmla="*/ 60960 h 670560"/>
              <a:gd name="connsiteX30" fmla="*/ 3261360 w 3434080"/>
              <a:gd name="connsiteY30" fmla="*/ 71120 h 670560"/>
              <a:gd name="connsiteX31" fmla="*/ 3291840 w 3434080"/>
              <a:gd name="connsiteY31" fmla="*/ 91440 h 670560"/>
              <a:gd name="connsiteX32" fmla="*/ 3383280 w 3434080"/>
              <a:gd name="connsiteY32" fmla="*/ 101600 h 670560"/>
              <a:gd name="connsiteX33" fmla="*/ 3434080 w 3434080"/>
              <a:gd name="connsiteY33" fmla="*/ 193040 h 670560"/>
              <a:gd name="connsiteX34" fmla="*/ 3200400 w 3434080"/>
              <a:gd name="connsiteY34" fmla="*/ 213360 h 670560"/>
              <a:gd name="connsiteX35" fmla="*/ 3048000 w 3434080"/>
              <a:gd name="connsiteY35" fmla="*/ 223520 h 670560"/>
              <a:gd name="connsiteX36" fmla="*/ 2844800 w 3434080"/>
              <a:gd name="connsiteY36" fmla="*/ 233680 h 670560"/>
              <a:gd name="connsiteX37" fmla="*/ 2743200 w 3434080"/>
              <a:gd name="connsiteY37" fmla="*/ 254000 h 670560"/>
              <a:gd name="connsiteX38" fmla="*/ 2661920 w 3434080"/>
              <a:gd name="connsiteY38" fmla="*/ 264160 h 670560"/>
              <a:gd name="connsiteX39" fmla="*/ 2519680 w 3434080"/>
              <a:gd name="connsiteY39" fmla="*/ 294640 h 670560"/>
              <a:gd name="connsiteX40" fmla="*/ 2458720 w 3434080"/>
              <a:gd name="connsiteY40" fmla="*/ 304800 h 670560"/>
              <a:gd name="connsiteX41" fmla="*/ 2346960 w 3434080"/>
              <a:gd name="connsiteY41" fmla="*/ 345440 h 670560"/>
              <a:gd name="connsiteX42" fmla="*/ 2296160 w 3434080"/>
              <a:gd name="connsiteY42" fmla="*/ 355600 h 670560"/>
              <a:gd name="connsiteX43" fmla="*/ 2245360 w 3434080"/>
              <a:gd name="connsiteY43" fmla="*/ 386080 h 670560"/>
              <a:gd name="connsiteX44" fmla="*/ 2164080 w 3434080"/>
              <a:gd name="connsiteY44" fmla="*/ 406400 h 670560"/>
              <a:gd name="connsiteX45" fmla="*/ 2133600 w 3434080"/>
              <a:gd name="connsiteY45" fmla="*/ 426720 h 670560"/>
              <a:gd name="connsiteX46" fmla="*/ 2072640 w 3434080"/>
              <a:gd name="connsiteY46" fmla="*/ 436880 h 670560"/>
              <a:gd name="connsiteX47" fmla="*/ 1971040 w 3434080"/>
              <a:gd name="connsiteY47" fmla="*/ 457200 h 670560"/>
              <a:gd name="connsiteX48" fmla="*/ 1899920 w 3434080"/>
              <a:gd name="connsiteY48" fmla="*/ 467360 h 670560"/>
              <a:gd name="connsiteX49" fmla="*/ 1696720 w 3434080"/>
              <a:gd name="connsiteY49" fmla="*/ 487680 h 670560"/>
              <a:gd name="connsiteX50" fmla="*/ 1605280 w 3434080"/>
              <a:gd name="connsiteY50" fmla="*/ 497840 h 670560"/>
              <a:gd name="connsiteX51" fmla="*/ 1564640 w 3434080"/>
              <a:gd name="connsiteY51" fmla="*/ 508000 h 670560"/>
              <a:gd name="connsiteX52" fmla="*/ 1422400 w 3434080"/>
              <a:gd name="connsiteY52" fmla="*/ 528320 h 670560"/>
              <a:gd name="connsiteX53" fmla="*/ 1229360 w 3434080"/>
              <a:gd name="connsiteY53" fmla="*/ 548640 h 670560"/>
              <a:gd name="connsiteX54" fmla="*/ 1158240 w 3434080"/>
              <a:gd name="connsiteY54" fmla="*/ 568960 h 670560"/>
              <a:gd name="connsiteX55" fmla="*/ 975360 w 3434080"/>
              <a:gd name="connsiteY55" fmla="*/ 589280 h 670560"/>
              <a:gd name="connsiteX56" fmla="*/ 873760 w 3434080"/>
              <a:gd name="connsiteY56" fmla="*/ 599440 h 670560"/>
              <a:gd name="connsiteX57" fmla="*/ 782320 w 3434080"/>
              <a:gd name="connsiteY57" fmla="*/ 629920 h 670560"/>
              <a:gd name="connsiteX58" fmla="*/ 640080 w 3434080"/>
              <a:gd name="connsiteY58" fmla="*/ 660400 h 670560"/>
              <a:gd name="connsiteX59" fmla="*/ 447040 w 3434080"/>
              <a:gd name="connsiteY59" fmla="*/ 670560 h 670560"/>
              <a:gd name="connsiteX60" fmla="*/ 152400 w 3434080"/>
              <a:gd name="connsiteY60" fmla="*/ 660400 h 670560"/>
              <a:gd name="connsiteX61" fmla="*/ 91440 w 3434080"/>
              <a:gd name="connsiteY61" fmla="*/ 629920 h 670560"/>
              <a:gd name="connsiteX62" fmla="*/ 60960 w 3434080"/>
              <a:gd name="connsiteY62" fmla="*/ 619760 h 670560"/>
              <a:gd name="connsiteX63" fmla="*/ 50800 w 3434080"/>
              <a:gd name="connsiteY63" fmla="*/ 589280 h 670560"/>
              <a:gd name="connsiteX64" fmla="*/ 30480 w 3434080"/>
              <a:gd name="connsiteY64" fmla="*/ 558800 h 670560"/>
              <a:gd name="connsiteX65" fmla="*/ 20320 w 3434080"/>
              <a:gd name="connsiteY65" fmla="*/ 518160 h 670560"/>
              <a:gd name="connsiteX66" fmla="*/ 0 w 3434080"/>
              <a:gd name="connsiteY66" fmla="*/ 436880 h 670560"/>
              <a:gd name="connsiteX67" fmla="*/ 152400 w 3434080"/>
              <a:gd name="connsiteY67" fmla="*/ 406400 h 67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434080" h="670560">
                <a:moveTo>
                  <a:pt x="111760" y="355600"/>
                </a:moveTo>
                <a:cubicBezTo>
                  <a:pt x="128693" y="362373"/>
                  <a:pt x="144330" y="375384"/>
                  <a:pt x="162560" y="375920"/>
                </a:cubicBezTo>
                <a:cubicBezTo>
                  <a:pt x="387590" y="382539"/>
                  <a:pt x="376101" y="381980"/>
                  <a:pt x="508000" y="355600"/>
                </a:cubicBezTo>
                <a:cubicBezTo>
                  <a:pt x="535093" y="342053"/>
                  <a:pt x="559893" y="322307"/>
                  <a:pt x="589280" y="314960"/>
                </a:cubicBezTo>
                <a:cubicBezTo>
                  <a:pt x="602827" y="311573"/>
                  <a:pt x="616494" y="308636"/>
                  <a:pt x="629920" y="304800"/>
                </a:cubicBezTo>
                <a:cubicBezTo>
                  <a:pt x="640218" y="301858"/>
                  <a:pt x="650010" y="297237"/>
                  <a:pt x="660400" y="294640"/>
                </a:cubicBezTo>
                <a:cubicBezTo>
                  <a:pt x="718407" y="280138"/>
                  <a:pt x="699691" y="289965"/>
                  <a:pt x="751840" y="274320"/>
                </a:cubicBezTo>
                <a:cubicBezTo>
                  <a:pt x="854963" y="243383"/>
                  <a:pt x="771012" y="262358"/>
                  <a:pt x="863600" y="243840"/>
                </a:cubicBezTo>
                <a:cubicBezTo>
                  <a:pt x="873760" y="237067"/>
                  <a:pt x="882496" y="227381"/>
                  <a:pt x="894080" y="223520"/>
                </a:cubicBezTo>
                <a:cubicBezTo>
                  <a:pt x="913623" y="217006"/>
                  <a:pt x="934840" y="217400"/>
                  <a:pt x="955040" y="213360"/>
                </a:cubicBezTo>
                <a:cubicBezTo>
                  <a:pt x="968732" y="210622"/>
                  <a:pt x="982133" y="206587"/>
                  <a:pt x="995680" y="203200"/>
                </a:cubicBezTo>
                <a:cubicBezTo>
                  <a:pt x="1005840" y="193040"/>
                  <a:pt x="1014205" y="180690"/>
                  <a:pt x="1026160" y="172720"/>
                </a:cubicBezTo>
                <a:cubicBezTo>
                  <a:pt x="1035071" y="166779"/>
                  <a:pt x="1046612" y="166320"/>
                  <a:pt x="1056640" y="162560"/>
                </a:cubicBezTo>
                <a:cubicBezTo>
                  <a:pt x="1073717" y="156156"/>
                  <a:pt x="1090507" y="149013"/>
                  <a:pt x="1107440" y="142240"/>
                </a:cubicBezTo>
                <a:cubicBezTo>
                  <a:pt x="1131147" y="145627"/>
                  <a:pt x="1154938" y="148463"/>
                  <a:pt x="1178560" y="152400"/>
                </a:cubicBezTo>
                <a:cubicBezTo>
                  <a:pt x="1195594" y="155239"/>
                  <a:pt x="1212091" y="162560"/>
                  <a:pt x="1229360" y="162560"/>
                </a:cubicBezTo>
                <a:cubicBezTo>
                  <a:pt x="1283652" y="162560"/>
                  <a:pt x="1337733" y="155787"/>
                  <a:pt x="1391920" y="152400"/>
                </a:cubicBezTo>
                <a:cubicBezTo>
                  <a:pt x="1457315" y="130602"/>
                  <a:pt x="1388796" y="151227"/>
                  <a:pt x="1503680" y="132080"/>
                </a:cubicBezTo>
                <a:cubicBezTo>
                  <a:pt x="1544538" y="125270"/>
                  <a:pt x="1554179" y="116953"/>
                  <a:pt x="1595120" y="101600"/>
                </a:cubicBezTo>
                <a:cubicBezTo>
                  <a:pt x="1605148" y="97840"/>
                  <a:pt x="1614927" y="92329"/>
                  <a:pt x="1625600" y="91440"/>
                </a:cubicBezTo>
                <a:cubicBezTo>
                  <a:pt x="1696555" y="85527"/>
                  <a:pt x="1767898" y="85721"/>
                  <a:pt x="1838960" y="81280"/>
                </a:cubicBezTo>
                <a:cubicBezTo>
                  <a:pt x="1876294" y="78947"/>
                  <a:pt x="1913467" y="74507"/>
                  <a:pt x="1950720" y="71120"/>
                </a:cubicBezTo>
                <a:cubicBezTo>
                  <a:pt x="2076204" y="46023"/>
                  <a:pt x="1919492" y="76798"/>
                  <a:pt x="2062480" y="50800"/>
                </a:cubicBezTo>
                <a:cubicBezTo>
                  <a:pt x="2079470" y="47711"/>
                  <a:pt x="2096212" y="43266"/>
                  <a:pt x="2113280" y="40640"/>
                </a:cubicBezTo>
                <a:cubicBezTo>
                  <a:pt x="2140267" y="36488"/>
                  <a:pt x="2167467" y="33867"/>
                  <a:pt x="2194560" y="30480"/>
                </a:cubicBezTo>
                <a:cubicBezTo>
                  <a:pt x="2204720" y="27093"/>
                  <a:pt x="2214476" y="22081"/>
                  <a:pt x="2225040" y="20320"/>
                </a:cubicBezTo>
                <a:cubicBezTo>
                  <a:pt x="2361152" y="-2365"/>
                  <a:pt x="2275503" y="23819"/>
                  <a:pt x="2346960" y="0"/>
                </a:cubicBezTo>
                <a:cubicBezTo>
                  <a:pt x="2374978" y="3502"/>
                  <a:pt x="2427396" y="4658"/>
                  <a:pt x="2458720" y="20320"/>
                </a:cubicBezTo>
                <a:cubicBezTo>
                  <a:pt x="2488973" y="35447"/>
                  <a:pt x="2485630" y="46544"/>
                  <a:pt x="2519680" y="50800"/>
                </a:cubicBezTo>
                <a:cubicBezTo>
                  <a:pt x="2563496" y="56277"/>
                  <a:pt x="2607620" y="59751"/>
                  <a:pt x="2651760" y="60960"/>
                </a:cubicBezTo>
                <a:cubicBezTo>
                  <a:pt x="2854912" y="66526"/>
                  <a:pt x="3058160" y="67733"/>
                  <a:pt x="3261360" y="71120"/>
                </a:cubicBezTo>
                <a:cubicBezTo>
                  <a:pt x="3271520" y="77893"/>
                  <a:pt x="3279994" y="88478"/>
                  <a:pt x="3291840" y="91440"/>
                </a:cubicBezTo>
                <a:cubicBezTo>
                  <a:pt x="3321592" y="98878"/>
                  <a:pt x="3356278" y="87061"/>
                  <a:pt x="3383280" y="101600"/>
                </a:cubicBezTo>
                <a:cubicBezTo>
                  <a:pt x="3411665" y="116884"/>
                  <a:pt x="3424176" y="163329"/>
                  <a:pt x="3434080" y="193040"/>
                </a:cubicBezTo>
                <a:cubicBezTo>
                  <a:pt x="3338389" y="224937"/>
                  <a:pt x="3419828" y="200821"/>
                  <a:pt x="3200400" y="213360"/>
                </a:cubicBezTo>
                <a:lnTo>
                  <a:pt x="3048000" y="223520"/>
                </a:lnTo>
                <a:lnTo>
                  <a:pt x="2844800" y="233680"/>
                </a:lnTo>
                <a:cubicBezTo>
                  <a:pt x="2810933" y="240453"/>
                  <a:pt x="2777471" y="249716"/>
                  <a:pt x="2743200" y="254000"/>
                </a:cubicBezTo>
                <a:cubicBezTo>
                  <a:pt x="2716107" y="257387"/>
                  <a:pt x="2688784" y="259276"/>
                  <a:pt x="2661920" y="264160"/>
                </a:cubicBezTo>
                <a:cubicBezTo>
                  <a:pt x="2614212" y="272834"/>
                  <a:pt x="2567228" y="285130"/>
                  <a:pt x="2519680" y="294640"/>
                </a:cubicBezTo>
                <a:cubicBezTo>
                  <a:pt x="2499480" y="298680"/>
                  <a:pt x="2478705" y="299804"/>
                  <a:pt x="2458720" y="304800"/>
                </a:cubicBezTo>
                <a:cubicBezTo>
                  <a:pt x="2344859" y="333265"/>
                  <a:pt x="2447959" y="315140"/>
                  <a:pt x="2346960" y="345440"/>
                </a:cubicBezTo>
                <a:cubicBezTo>
                  <a:pt x="2330420" y="350402"/>
                  <a:pt x="2313093" y="352213"/>
                  <a:pt x="2296160" y="355600"/>
                </a:cubicBezTo>
                <a:cubicBezTo>
                  <a:pt x="2279227" y="365760"/>
                  <a:pt x="2263695" y="378746"/>
                  <a:pt x="2245360" y="386080"/>
                </a:cubicBezTo>
                <a:cubicBezTo>
                  <a:pt x="2187394" y="409266"/>
                  <a:pt x="2208874" y="384003"/>
                  <a:pt x="2164080" y="406400"/>
                </a:cubicBezTo>
                <a:cubicBezTo>
                  <a:pt x="2153158" y="411861"/>
                  <a:pt x="2145184" y="422859"/>
                  <a:pt x="2133600" y="426720"/>
                </a:cubicBezTo>
                <a:cubicBezTo>
                  <a:pt x="2114057" y="433234"/>
                  <a:pt x="2092887" y="433084"/>
                  <a:pt x="2072640" y="436880"/>
                </a:cubicBezTo>
                <a:cubicBezTo>
                  <a:pt x="2038694" y="443245"/>
                  <a:pt x="2005230" y="452316"/>
                  <a:pt x="1971040" y="457200"/>
                </a:cubicBezTo>
                <a:cubicBezTo>
                  <a:pt x="1947333" y="460587"/>
                  <a:pt x="1923721" y="464715"/>
                  <a:pt x="1899920" y="467360"/>
                </a:cubicBezTo>
                <a:cubicBezTo>
                  <a:pt x="1832265" y="474877"/>
                  <a:pt x="1764375" y="480163"/>
                  <a:pt x="1696720" y="487680"/>
                </a:cubicBezTo>
                <a:lnTo>
                  <a:pt x="1605280" y="497840"/>
                </a:lnTo>
                <a:cubicBezTo>
                  <a:pt x="1591733" y="501227"/>
                  <a:pt x="1578332" y="505262"/>
                  <a:pt x="1564640" y="508000"/>
                </a:cubicBezTo>
                <a:cubicBezTo>
                  <a:pt x="1511100" y="518708"/>
                  <a:pt x="1478589" y="520828"/>
                  <a:pt x="1422400" y="528320"/>
                </a:cubicBezTo>
                <a:cubicBezTo>
                  <a:pt x="1289673" y="546017"/>
                  <a:pt x="1411309" y="533478"/>
                  <a:pt x="1229360" y="548640"/>
                </a:cubicBezTo>
                <a:cubicBezTo>
                  <a:pt x="1205653" y="555413"/>
                  <a:pt x="1182348" y="563794"/>
                  <a:pt x="1158240" y="568960"/>
                </a:cubicBezTo>
                <a:cubicBezTo>
                  <a:pt x="1111823" y="578907"/>
                  <a:pt x="1014538" y="585549"/>
                  <a:pt x="975360" y="589280"/>
                </a:cubicBezTo>
                <a:lnTo>
                  <a:pt x="873760" y="599440"/>
                </a:lnTo>
                <a:cubicBezTo>
                  <a:pt x="737313" y="633552"/>
                  <a:pt x="948109" y="578908"/>
                  <a:pt x="782320" y="629920"/>
                </a:cubicBezTo>
                <a:cubicBezTo>
                  <a:pt x="752384" y="639131"/>
                  <a:pt x="675972" y="657529"/>
                  <a:pt x="640080" y="660400"/>
                </a:cubicBezTo>
                <a:cubicBezTo>
                  <a:pt x="575849" y="665538"/>
                  <a:pt x="511387" y="667173"/>
                  <a:pt x="447040" y="670560"/>
                </a:cubicBezTo>
                <a:cubicBezTo>
                  <a:pt x="348827" y="667173"/>
                  <a:pt x="250480" y="666530"/>
                  <a:pt x="152400" y="660400"/>
                </a:cubicBezTo>
                <a:cubicBezTo>
                  <a:pt x="123214" y="658576"/>
                  <a:pt x="116147" y="642274"/>
                  <a:pt x="91440" y="629920"/>
                </a:cubicBezTo>
                <a:cubicBezTo>
                  <a:pt x="81861" y="625131"/>
                  <a:pt x="71120" y="623147"/>
                  <a:pt x="60960" y="619760"/>
                </a:cubicBezTo>
                <a:cubicBezTo>
                  <a:pt x="57573" y="609600"/>
                  <a:pt x="55589" y="598859"/>
                  <a:pt x="50800" y="589280"/>
                </a:cubicBezTo>
                <a:cubicBezTo>
                  <a:pt x="45339" y="578358"/>
                  <a:pt x="35290" y="570023"/>
                  <a:pt x="30480" y="558800"/>
                </a:cubicBezTo>
                <a:cubicBezTo>
                  <a:pt x="24979" y="545965"/>
                  <a:pt x="24156" y="531586"/>
                  <a:pt x="20320" y="518160"/>
                </a:cubicBezTo>
                <a:cubicBezTo>
                  <a:pt x="-508" y="445263"/>
                  <a:pt x="20656" y="540161"/>
                  <a:pt x="0" y="436880"/>
                </a:cubicBezTo>
                <a:cubicBezTo>
                  <a:pt x="25153" y="361420"/>
                  <a:pt x="-550" y="406400"/>
                  <a:pt x="152400" y="406400"/>
                </a:cubicBezTo>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203" name="PA_矩形 202"/>
          <p:cNvSpPr/>
          <p:nvPr>
            <p:custDataLst>
              <p:tags r:id="rId3"/>
            </p:custDataLst>
          </p:nvPr>
        </p:nvSpPr>
        <p:spPr>
          <a:xfrm>
            <a:off x="3817621" y="1427708"/>
            <a:ext cx="4295741" cy="1301094"/>
          </a:xfrm>
          <a:prstGeom prst="rect">
            <a:avLst/>
          </a:prstGeom>
          <a:noFill/>
          <a:ln w="1905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grpSp>
        <p:nvGrpSpPr>
          <p:cNvPr id="6" name="PA_组合 203"/>
          <p:cNvGrpSpPr/>
          <p:nvPr>
            <p:custDataLst>
              <p:tags r:id="rId4"/>
            </p:custDataLst>
          </p:nvPr>
        </p:nvGrpSpPr>
        <p:grpSpPr>
          <a:xfrm>
            <a:off x="4083564" y="1604510"/>
            <a:ext cx="3763853" cy="987909"/>
            <a:chOff x="5239330" y="2775424"/>
            <a:chExt cx="5018470" cy="1316805"/>
          </a:xfrm>
        </p:grpSpPr>
        <p:sp>
          <p:nvSpPr>
            <p:cNvPr id="205" name="矩形 204"/>
            <p:cNvSpPr/>
            <p:nvPr/>
          </p:nvSpPr>
          <p:spPr>
            <a:xfrm>
              <a:off x="5239330" y="3083034"/>
              <a:ext cx="5018470" cy="1009195"/>
            </a:xfrm>
            <a:prstGeom prst="rect">
              <a:avLst/>
            </a:prstGeom>
          </p:spPr>
          <p:txBody>
            <a:bodyPr wrap="square">
              <a:spAutoFit/>
            </a:bodyPr>
            <a:lstStyle/>
            <a:p>
              <a:pPr>
                <a:lnSpc>
                  <a:spcPct val="120000"/>
                </a:lnSpc>
              </a:pPr>
              <a:r>
                <a:rPr lang="en-US" altLang="zh-CN" sz="1200" dirty="0">
                  <a:solidFill>
                    <a:schemeClr val="tx1">
                      <a:lumMod val="65000"/>
                      <a:lumOff val="35000"/>
                    </a:schemeClr>
                  </a:solidFill>
                </a:rPr>
                <a:t>Lorem Ipsum is simply dummy text of the printing and typesetting industry. Lorem Ipsum has been the industry's standard dummy text ever since the 1500s. </a:t>
              </a:r>
              <a:endParaRPr lang="zh-CN" altLang="en-US" sz="1200" dirty="0">
                <a:solidFill>
                  <a:schemeClr val="tx1">
                    <a:lumMod val="65000"/>
                    <a:lumOff val="35000"/>
                  </a:schemeClr>
                </a:solidFill>
              </a:endParaRPr>
            </a:p>
          </p:txBody>
        </p:sp>
        <p:sp>
          <p:nvSpPr>
            <p:cNvPr id="206" name="矩形 205"/>
            <p:cNvSpPr/>
            <p:nvPr/>
          </p:nvSpPr>
          <p:spPr>
            <a:xfrm>
              <a:off x="5395366" y="2775424"/>
              <a:ext cx="1656864" cy="430754"/>
            </a:xfrm>
            <a:prstGeom prst="rect">
              <a:avLst/>
            </a:prstGeom>
          </p:spPr>
          <p:txBody>
            <a:bodyPr wrap="none">
              <a:spAutoFit/>
            </a:bodyPr>
            <a:lstStyle/>
            <a:p>
              <a:pPr algn="ctr"/>
              <a:r>
                <a:rPr lang="en-US" altLang="zh-CN" sz="1500" dirty="0">
                  <a:solidFill>
                    <a:schemeClr val="tx1">
                      <a:lumMod val="65000"/>
                      <a:lumOff val="35000"/>
                    </a:schemeClr>
                  </a:solidFill>
                  <a:latin typeface="+mj-ea"/>
                </a:rPr>
                <a:t>LOREM IPSUM</a:t>
              </a:r>
              <a:endParaRPr lang="zh-CN" altLang="en-US" sz="1500" dirty="0">
                <a:solidFill>
                  <a:schemeClr val="tx1">
                    <a:lumMod val="65000"/>
                    <a:lumOff val="35000"/>
                  </a:schemeClr>
                </a:solidFill>
                <a:latin typeface="+mj-ea"/>
              </a:endParaRPr>
            </a:p>
          </p:txBody>
        </p:sp>
      </p:grpSp>
      <p:sp>
        <p:nvSpPr>
          <p:cNvPr id="207" name="PA_矩形 206"/>
          <p:cNvSpPr/>
          <p:nvPr>
            <p:custDataLst>
              <p:tags r:id="rId5"/>
            </p:custDataLst>
          </p:nvPr>
        </p:nvSpPr>
        <p:spPr>
          <a:xfrm>
            <a:off x="3817621" y="3043647"/>
            <a:ext cx="4295741" cy="1301094"/>
          </a:xfrm>
          <a:prstGeom prst="rect">
            <a:avLst/>
          </a:prstGeom>
          <a:noFill/>
          <a:ln w="1905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grpSp>
        <p:nvGrpSpPr>
          <p:cNvPr id="7" name="PA_组合 207"/>
          <p:cNvGrpSpPr/>
          <p:nvPr>
            <p:custDataLst>
              <p:tags r:id="rId6"/>
            </p:custDataLst>
          </p:nvPr>
        </p:nvGrpSpPr>
        <p:grpSpPr>
          <a:xfrm>
            <a:off x="4083564" y="3220448"/>
            <a:ext cx="3763853" cy="987909"/>
            <a:chOff x="5239330" y="2775424"/>
            <a:chExt cx="5018470" cy="1316805"/>
          </a:xfrm>
        </p:grpSpPr>
        <p:sp>
          <p:nvSpPr>
            <p:cNvPr id="209" name="矩形 208"/>
            <p:cNvSpPr/>
            <p:nvPr/>
          </p:nvSpPr>
          <p:spPr>
            <a:xfrm>
              <a:off x="5239330" y="3083034"/>
              <a:ext cx="5018470" cy="1009195"/>
            </a:xfrm>
            <a:prstGeom prst="rect">
              <a:avLst/>
            </a:prstGeom>
          </p:spPr>
          <p:txBody>
            <a:bodyPr wrap="square">
              <a:spAutoFit/>
            </a:bodyPr>
            <a:lstStyle/>
            <a:p>
              <a:pPr>
                <a:lnSpc>
                  <a:spcPct val="120000"/>
                </a:lnSpc>
              </a:pPr>
              <a:r>
                <a:rPr lang="en-US" altLang="zh-CN" sz="1200" dirty="0">
                  <a:solidFill>
                    <a:schemeClr val="tx1">
                      <a:lumMod val="65000"/>
                      <a:lumOff val="35000"/>
                    </a:schemeClr>
                  </a:solidFill>
                </a:rPr>
                <a:t>Lorem Ipsum is simply dummy text of the printing and typesetting industry. Lorem Ipsum has been the industry's standard dummy text ever since the 1500s. </a:t>
              </a:r>
              <a:endParaRPr lang="zh-CN" altLang="en-US" sz="1200" dirty="0">
                <a:solidFill>
                  <a:schemeClr val="tx1">
                    <a:lumMod val="65000"/>
                    <a:lumOff val="35000"/>
                  </a:schemeClr>
                </a:solidFill>
              </a:endParaRPr>
            </a:p>
          </p:txBody>
        </p:sp>
        <p:sp>
          <p:nvSpPr>
            <p:cNvPr id="210" name="矩形 209"/>
            <p:cNvSpPr/>
            <p:nvPr/>
          </p:nvSpPr>
          <p:spPr>
            <a:xfrm>
              <a:off x="5395366" y="2775424"/>
              <a:ext cx="1656864" cy="430754"/>
            </a:xfrm>
            <a:prstGeom prst="rect">
              <a:avLst/>
            </a:prstGeom>
          </p:spPr>
          <p:txBody>
            <a:bodyPr wrap="none">
              <a:spAutoFit/>
            </a:bodyPr>
            <a:lstStyle/>
            <a:p>
              <a:pPr algn="ctr"/>
              <a:r>
                <a:rPr lang="en-US" altLang="zh-CN" sz="1500" dirty="0">
                  <a:solidFill>
                    <a:schemeClr val="tx1">
                      <a:lumMod val="65000"/>
                      <a:lumOff val="35000"/>
                    </a:schemeClr>
                  </a:solidFill>
                  <a:latin typeface="+mj-ea"/>
                </a:rPr>
                <a:t>LOREM IPSUM</a:t>
              </a:r>
              <a:endParaRPr lang="zh-CN" altLang="en-US" sz="1500" dirty="0">
                <a:solidFill>
                  <a:schemeClr val="tx1">
                    <a:lumMod val="65000"/>
                    <a:lumOff val="35000"/>
                  </a:schemeClr>
                </a:solidFill>
                <a:latin typeface="+mj-ea"/>
              </a:endParaRPr>
            </a:p>
          </p:txBody>
        </p:sp>
      </p:grpSp>
    </p:spTree>
    <p:extLst>
      <p:ext uri="{BB962C8B-B14F-4D97-AF65-F5344CB8AC3E}">
        <p14:creationId xmlns:p14="http://schemas.microsoft.com/office/powerpoint/2010/main" val="237404621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6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900"/>
                                  </p:stCondLst>
                                  <p:childTnLst>
                                    <p:set>
                                      <p:cBhvr>
                                        <p:cTn id="9" dur="1" fill="hold">
                                          <p:stCondLst>
                                            <p:cond delay="0"/>
                                          </p:stCondLst>
                                        </p:cTn>
                                        <p:tgtEl>
                                          <p:spTgt spid="202"/>
                                        </p:tgtEl>
                                        <p:attrNameLst>
                                          <p:attrName>style.visibility</p:attrName>
                                        </p:attrNameLst>
                                      </p:cBhvr>
                                      <p:to>
                                        <p:strVal val="visible"/>
                                      </p:to>
                                    </p:set>
                                    <p:animEffect transition="in" filter="fade">
                                      <p:cBhvr>
                                        <p:cTn id="10" dur="500"/>
                                        <p:tgtEl>
                                          <p:spTgt spid="202"/>
                                        </p:tgtEl>
                                      </p:cBhvr>
                                    </p:animEffect>
                                  </p:childTnLst>
                                </p:cTn>
                              </p:par>
                              <p:par>
                                <p:cTn id="11" presetID="10" presetClass="entr" presetSubtype="0" fill="hold" grpId="0" nodeType="withEffect">
                                  <p:stCondLst>
                                    <p:cond delay="1200"/>
                                  </p:stCondLst>
                                  <p:childTnLst>
                                    <p:set>
                                      <p:cBhvr>
                                        <p:cTn id="12" dur="1" fill="hold">
                                          <p:stCondLst>
                                            <p:cond delay="0"/>
                                          </p:stCondLst>
                                        </p:cTn>
                                        <p:tgtEl>
                                          <p:spTgt spid="203"/>
                                        </p:tgtEl>
                                        <p:attrNameLst>
                                          <p:attrName>style.visibility</p:attrName>
                                        </p:attrNameLst>
                                      </p:cBhvr>
                                      <p:to>
                                        <p:strVal val="visible"/>
                                      </p:to>
                                    </p:set>
                                    <p:animEffect transition="in" filter="fade">
                                      <p:cBhvr>
                                        <p:cTn id="13" dur="500"/>
                                        <p:tgtEl>
                                          <p:spTgt spid="203"/>
                                        </p:tgtEl>
                                      </p:cBhvr>
                                    </p:animEffect>
                                  </p:childTnLst>
                                </p:cTn>
                              </p:par>
                              <p:par>
                                <p:cTn id="14" presetID="10" presetClass="entr" presetSubtype="0" fill="hold" nodeType="withEffect">
                                  <p:stCondLst>
                                    <p:cond delay="15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1800"/>
                                  </p:stCondLst>
                                  <p:childTnLst>
                                    <p:set>
                                      <p:cBhvr>
                                        <p:cTn id="18" dur="1" fill="hold">
                                          <p:stCondLst>
                                            <p:cond delay="0"/>
                                          </p:stCondLst>
                                        </p:cTn>
                                        <p:tgtEl>
                                          <p:spTgt spid="207"/>
                                        </p:tgtEl>
                                        <p:attrNameLst>
                                          <p:attrName>style.visibility</p:attrName>
                                        </p:attrNameLst>
                                      </p:cBhvr>
                                      <p:to>
                                        <p:strVal val="visible"/>
                                      </p:to>
                                    </p:set>
                                    <p:animEffect transition="in" filter="fade">
                                      <p:cBhvr>
                                        <p:cTn id="19" dur="500"/>
                                        <p:tgtEl>
                                          <p:spTgt spid="207"/>
                                        </p:tgtEl>
                                      </p:cBhvr>
                                    </p:animEffect>
                                  </p:childTnLst>
                                </p:cTn>
                              </p:par>
                              <p:par>
                                <p:cTn id="20" presetID="10" presetClass="entr" presetSubtype="0" fill="hold" nodeType="withEffect">
                                  <p:stCondLst>
                                    <p:cond delay="21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 grpId="0" animBg="1"/>
      <p:bldP spid="203" grpId="0" animBg="1"/>
      <p:bldP spid="20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68"/>
          <p:cNvGrpSpPr/>
          <p:nvPr/>
        </p:nvGrpSpPr>
        <p:grpSpPr>
          <a:xfrm>
            <a:off x="1287304" y="1782202"/>
            <a:ext cx="3158729" cy="1900825"/>
            <a:chOff x="4073526" y="2162175"/>
            <a:chExt cx="4211638" cy="2533651"/>
          </a:xfrm>
          <a:solidFill>
            <a:schemeClr val="accent2"/>
          </a:solidFill>
        </p:grpSpPr>
        <p:sp>
          <p:nvSpPr>
            <p:cNvPr id="8" name="Freeform 5"/>
            <p:cNvSpPr>
              <a:spLocks/>
            </p:cNvSpPr>
            <p:nvPr/>
          </p:nvSpPr>
          <p:spPr bwMode="auto">
            <a:xfrm>
              <a:off x="4156076" y="2413000"/>
              <a:ext cx="1376363" cy="646113"/>
            </a:xfrm>
            <a:custGeom>
              <a:avLst/>
              <a:gdLst>
                <a:gd name="T0" fmla="*/ 4 w 181"/>
                <a:gd name="T1" fmla="*/ 83 h 85"/>
                <a:gd name="T2" fmla="*/ 82 w 181"/>
                <a:gd name="T3" fmla="*/ 12 h 85"/>
                <a:gd name="T4" fmla="*/ 145 w 181"/>
                <a:gd name="T5" fmla="*/ 5 h 85"/>
                <a:gd name="T6" fmla="*/ 168 w 181"/>
                <a:gd name="T7" fmla="*/ 14 h 85"/>
                <a:gd name="T8" fmla="*/ 179 w 181"/>
                <a:gd name="T9" fmla="*/ 19 h 85"/>
                <a:gd name="T10" fmla="*/ 179 w 181"/>
                <a:gd name="T11" fmla="*/ 16 h 85"/>
                <a:gd name="T12" fmla="*/ 160 w 181"/>
                <a:gd name="T13" fmla="*/ 7 h 85"/>
                <a:gd name="T14" fmla="*/ 134 w 181"/>
                <a:gd name="T15" fmla="*/ 2 h 85"/>
                <a:gd name="T16" fmla="*/ 78 w 181"/>
                <a:gd name="T17" fmla="*/ 11 h 85"/>
                <a:gd name="T18" fmla="*/ 1 w 181"/>
                <a:gd name="T19" fmla="*/ 82 h 85"/>
                <a:gd name="T20" fmla="*/ 4 w 181"/>
                <a:gd name="T21" fmla="*/ 8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 h="85">
                  <a:moveTo>
                    <a:pt x="4" y="83"/>
                  </a:moveTo>
                  <a:cubicBezTo>
                    <a:pt x="15" y="51"/>
                    <a:pt x="48" y="25"/>
                    <a:pt x="82" y="12"/>
                  </a:cubicBezTo>
                  <a:cubicBezTo>
                    <a:pt x="102" y="5"/>
                    <a:pt x="124" y="2"/>
                    <a:pt x="145" y="5"/>
                  </a:cubicBezTo>
                  <a:cubicBezTo>
                    <a:pt x="154" y="7"/>
                    <a:pt x="161" y="10"/>
                    <a:pt x="168" y="14"/>
                  </a:cubicBezTo>
                  <a:cubicBezTo>
                    <a:pt x="171" y="16"/>
                    <a:pt x="175" y="19"/>
                    <a:pt x="179" y="19"/>
                  </a:cubicBezTo>
                  <a:cubicBezTo>
                    <a:pt x="181" y="19"/>
                    <a:pt x="181" y="16"/>
                    <a:pt x="179" y="16"/>
                  </a:cubicBezTo>
                  <a:cubicBezTo>
                    <a:pt x="172" y="16"/>
                    <a:pt x="167" y="9"/>
                    <a:pt x="160" y="7"/>
                  </a:cubicBezTo>
                  <a:cubicBezTo>
                    <a:pt x="152" y="4"/>
                    <a:pt x="143" y="2"/>
                    <a:pt x="134" y="2"/>
                  </a:cubicBezTo>
                  <a:cubicBezTo>
                    <a:pt x="115" y="0"/>
                    <a:pt x="95" y="4"/>
                    <a:pt x="78" y="11"/>
                  </a:cubicBezTo>
                  <a:cubicBezTo>
                    <a:pt x="44" y="24"/>
                    <a:pt x="12" y="50"/>
                    <a:pt x="1" y="82"/>
                  </a:cubicBezTo>
                  <a:cubicBezTo>
                    <a:pt x="0" y="84"/>
                    <a:pt x="3" y="85"/>
                    <a:pt x="4" y="83"/>
                  </a:cubicBezTo>
                  <a:close/>
                </a:path>
              </a:pathLst>
            </a:custGeom>
            <a:grpFill/>
            <a:ln>
              <a:solidFill>
                <a:schemeClr val="accent2"/>
              </a:solidFill>
            </a:ln>
          </p:spPr>
          <p:txBody>
            <a:bodyPr vert="horz" wrap="square" lIns="91440" tIns="45720" rIns="91440" bIns="45720" numCol="1" anchor="t" anchorCtr="0" compatLnSpc="1">
              <a:prstTxWarp prst="textNoShape">
                <a:avLst/>
              </a:prstTxWarp>
            </a:bodyPr>
            <a:lstStyle/>
            <a:p>
              <a:endParaRPr lang="zh-CN" altLang="en-US"/>
            </a:p>
          </p:txBody>
        </p:sp>
        <p:sp>
          <p:nvSpPr>
            <p:cNvPr id="9" name="Freeform 6"/>
            <p:cNvSpPr>
              <a:spLocks/>
            </p:cNvSpPr>
            <p:nvPr/>
          </p:nvSpPr>
          <p:spPr bwMode="auto">
            <a:xfrm>
              <a:off x="5487988" y="2557463"/>
              <a:ext cx="1185863" cy="1819275"/>
            </a:xfrm>
            <a:custGeom>
              <a:avLst/>
              <a:gdLst>
                <a:gd name="T0" fmla="*/ 8 w 156"/>
                <a:gd name="T1" fmla="*/ 2 h 239"/>
                <a:gd name="T2" fmla="*/ 34 w 156"/>
                <a:gd name="T3" fmla="*/ 28 h 239"/>
                <a:gd name="T4" fmla="*/ 76 w 156"/>
                <a:gd name="T5" fmla="*/ 68 h 239"/>
                <a:gd name="T6" fmla="*/ 118 w 156"/>
                <a:gd name="T7" fmla="*/ 110 h 239"/>
                <a:gd name="T8" fmla="*/ 139 w 156"/>
                <a:gd name="T9" fmla="*/ 134 h 239"/>
                <a:gd name="T10" fmla="*/ 152 w 156"/>
                <a:gd name="T11" fmla="*/ 156 h 239"/>
                <a:gd name="T12" fmla="*/ 154 w 156"/>
                <a:gd name="T13" fmla="*/ 154 h 239"/>
                <a:gd name="T14" fmla="*/ 102 w 156"/>
                <a:gd name="T15" fmla="*/ 152 h 239"/>
                <a:gd name="T16" fmla="*/ 48 w 156"/>
                <a:gd name="T17" fmla="*/ 173 h 239"/>
                <a:gd name="T18" fmla="*/ 15 w 156"/>
                <a:gd name="T19" fmla="*/ 205 h 239"/>
                <a:gd name="T20" fmla="*/ 2 w 156"/>
                <a:gd name="T21" fmla="*/ 237 h 239"/>
                <a:gd name="T22" fmla="*/ 5 w 156"/>
                <a:gd name="T23" fmla="*/ 237 h 239"/>
                <a:gd name="T24" fmla="*/ 19 w 156"/>
                <a:gd name="T25" fmla="*/ 203 h 239"/>
                <a:gd name="T26" fmla="*/ 56 w 156"/>
                <a:gd name="T27" fmla="*/ 171 h 239"/>
                <a:gd name="T28" fmla="*/ 153 w 156"/>
                <a:gd name="T29" fmla="*/ 157 h 239"/>
                <a:gd name="T30" fmla="*/ 155 w 156"/>
                <a:gd name="T31" fmla="*/ 155 h 239"/>
                <a:gd name="T32" fmla="*/ 129 w 156"/>
                <a:gd name="T33" fmla="*/ 118 h 239"/>
                <a:gd name="T34" fmla="*/ 90 w 156"/>
                <a:gd name="T35" fmla="*/ 78 h 239"/>
                <a:gd name="T36" fmla="*/ 51 w 156"/>
                <a:gd name="T37" fmla="*/ 40 h 239"/>
                <a:gd name="T38" fmla="*/ 31 w 156"/>
                <a:gd name="T39" fmla="*/ 21 h 239"/>
                <a:gd name="T40" fmla="*/ 11 w 156"/>
                <a:gd name="T41" fmla="*/ 1 h 239"/>
                <a:gd name="T42" fmla="*/ 8 w 156"/>
                <a:gd name="T43" fmla="*/ 2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6" h="239">
                  <a:moveTo>
                    <a:pt x="8" y="2"/>
                  </a:moveTo>
                  <a:cubicBezTo>
                    <a:pt x="13" y="12"/>
                    <a:pt x="26" y="21"/>
                    <a:pt x="34" y="28"/>
                  </a:cubicBezTo>
                  <a:cubicBezTo>
                    <a:pt x="49" y="41"/>
                    <a:pt x="62" y="55"/>
                    <a:pt x="76" y="68"/>
                  </a:cubicBezTo>
                  <a:cubicBezTo>
                    <a:pt x="90" y="82"/>
                    <a:pt x="104" y="96"/>
                    <a:pt x="118" y="110"/>
                  </a:cubicBezTo>
                  <a:cubicBezTo>
                    <a:pt x="125" y="118"/>
                    <a:pt x="133" y="125"/>
                    <a:pt x="139" y="134"/>
                  </a:cubicBezTo>
                  <a:cubicBezTo>
                    <a:pt x="144" y="141"/>
                    <a:pt x="148" y="149"/>
                    <a:pt x="152" y="156"/>
                  </a:cubicBezTo>
                  <a:cubicBezTo>
                    <a:pt x="153" y="155"/>
                    <a:pt x="153" y="155"/>
                    <a:pt x="154" y="154"/>
                  </a:cubicBezTo>
                  <a:cubicBezTo>
                    <a:pt x="138" y="149"/>
                    <a:pt x="119" y="150"/>
                    <a:pt x="102" y="152"/>
                  </a:cubicBezTo>
                  <a:cubicBezTo>
                    <a:pt x="82" y="155"/>
                    <a:pt x="64" y="162"/>
                    <a:pt x="48" y="173"/>
                  </a:cubicBezTo>
                  <a:cubicBezTo>
                    <a:pt x="35" y="181"/>
                    <a:pt x="24" y="193"/>
                    <a:pt x="15" y="205"/>
                  </a:cubicBezTo>
                  <a:cubicBezTo>
                    <a:pt x="7" y="214"/>
                    <a:pt x="0" y="226"/>
                    <a:pt x="2" y="237"/>
                  </a:cubicBezTo>
                  <a:cubicBezTo>
                    <a:pt x="3" y="239"/>
                    <a:pt x="6" y="238"/>
                    <a:pt x="5" y="237"/>
                  </a:cubicBezTo>
                  <a:cubicBezTo>
                    <a:pt x="2" y="225"/>
                    <a:pt x="12" y="212"/>
                    <a:pt x="19" y="203"/>
                  </a:cubicBezTo>
                  <a:cubicBezTo>
                    <a:pt x="30" y="191"/>
                    <a:pt x="42" y="180"/>
                    <a:pt x="56" y="171"/>
                  </a:cubicBezTo>
                  <a:cubicBezTo>
                    <a:pt x="81" y="155"/>
                    <a:pt x="123" y="148"/>
                    <a:pt x="153" y="157"/>
                  </a:cubicBezTo>
                  <a:cubicBezTo>
                    <a:pt x="155" y="157"/>
                    <a:pt x="156" y="156"/>
                    <a:pt x="155" y="155"/>
                  </a:cubicBezTo>
                  <a:cubicBezTo>
                    <a:pt x="147" y="142"/>
                    <a:pt x="140" y="129"/>
                    <a:pt x="129" y="118"/>
                  </a:cubicBezTo>
                  <a:cubicBezTo>
                    <a:pt x="116" y="104"/>
                    <a:pt x="103" y="91"/>
                    <a:pt x="90" y="78"/>
                  </a:cubicBezTo>
                  <a:cubicBezTo>
                    <a:pt x="78" y="65"/>
                    <a:pt x="64" y="53"/>
                    <a:pt x="51" y="40"/>
                  </a:cubicBezTo>
                  <a:cubicBezTo>
                    <a:pt x="45" y="34"/>
                    <a:pt x="37" y="27"/>
                    <a:pt x="31" y="21"/>
                  </a:cubicBezTo>
                  <a:cubicBezTo>
                    <a:pt x="24" y="15"/>
                    <a:pt x="14" y="9"/>
                    <a:pt x="11" y="1"/>
                  </a:cubicBezTo>
                  <a:cubicBezTo>
                    <a:pt x="11" y="0"/>
                    <a:pt x="8" y="0"/>
                    <a:pt x="8" y="2"/>
                  </a:cubicBezTo>
                  <a:close/>
                </a:path>
              </a:pathLst>
            </a:custGeom>
            <a:grpFill/>
            <a:ln>
              <a:solidFill>
                <a:schemeClr val="accent2"/>
              </a:solidFill>
            </a:ln>
          </p:spPr>
          <p:txBody>
            <a:bodyPr vert="horz" wrap="square" lIns="91440" tIns="45720" rIns="91440" bIns="45720" numCol="1" anchor="t" anchorCtr="0" compatLnSpc="1">
              <a:prstTxWarp prst="textNoShape">
                <a:avLst/>
              </a:prstTxWarp>
            </a:bodyPr>
            <a:lstStyle/>
            <a:p>
              <a:endParaRPr lang="zh-CN" altLang="en-US"/>
            </a:p>
          </p:txBody>
        </p:sp>
        <p:sp>
          <p:nvSpPr>
            <p:cNvPr id="10" name="Freeform 7"/>
            <p:cNvSpPr>
              <a:spLocks/>
            </p:cNvSpPr>
            <p:nvPr/>
          </p:nvSpPr>
          <p:spPr bwMode="auto">
            <a:xfrm>
              <a:off x="4133851" y="3059113"/>
              <a:ext cx="1362075" cy="1462088"/>
            </a:xfrm>
            <a:custGeom>
              <a:avLst/>
              <a:gdLst>
                <a:gd name="T0" fmla="*/ 2 w 179"/>
                <a:gd name="T1" fmla="*/ 3 h 192"/>
                <a:gd name="T2" fmla="*/ 51 w 179"/>
                <a:gd name="T3" fmla="*/ 62 h 192"/>
                <a:gd name="T4" fmla="*/ 78 w 179"/>
                <a:gd name="T5" fmla="*/ 91 h 192"/>
                <a:gd name="T6" fmla="*/ 102 w 179"/>
                <a:gd name="T7" fmla="*/ 121 h 192"/>
                <a:gd name="T8" fmla="*/ 130 w 179"/>
                <a:gd name="T9" fmla="*/ 151 h 192"/>
                <a:gd name="T10" fmla="*/ 156 w 179"/>
                <a:gd name="T11" fmla="*/ 180 h 192"/>
                <a:gd name="T12" fmla="*/ 178 w 179"/>
                <a:gd name="T13" fmla="*/ 168 h 192"/>
                <a:gd name="T14" fmla="*/ 176 w 179"/>
                <a:gd name="T15" fmla="*/ 167 h 192"/>
                <a:gd name="T16" fmla="*/ 170 w 179"/>
                <a:gd name="T17" fmla="*/ 178 h 192"/>
                <a:gd name="T18" fmla="*/ 151 w 179"/>
                <a:gd name="T19" fmla="*/ 169 h 192"/>
                <a:gd name="T20" fmla="*/ 132 w 179"/>
                <a:gd name="T21" fmla="*/ 149 h 192"/>
                <a:gd name="T22" fmla="*/ 87 w 179"/>
                <a:gd name="T23" fmla="*/ 99 h 192"/>
                <a:gd name="T24" fmla="*/ 51 w 179"/>
                <a:gd name="T25" fmla="*/ 58 h 192"/>
                <a:gd name="T26" fmla="*/ 4 w 179"/>
                <a:gd name="T27" fmla="*/ 2 h 192"/>
                <a:gd name="T28" fmla="*/ 2 w 179"/>
                <a:gd name="T29" fmla="*/ 3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9" h="192">
                  <a:moveTo>
                    <a:pt x="2" y="3"/>
                  </a:moveTo>
                  <a:cubicBezTo>
                    <a:pt x="17" y="23"/>
                    <a:pt x="32" y="45"/>
                    <a:pt x="51" y="62"/>
                  </a:cubicBezTo>
                  <a:cubicBezTo>
                    <a:pt x="61" y="72"/>
                    <a:pt x="71" y="80"/>
                    <a:pt x="78" y="91"/>
                  </a:cubicBezTo>
                  <a:cubicBezTo>
                    <a:pt x="86" y="101"/>
                    <a:pt x="93" y="111"/>
                    <a:pt x="102" y="121"/>
                  </a:cubicBezTo>
                  <a:cubicBezTo>
                    <a:pt x="111" y="131"/>
                    <a:pt x="121" y="141"/>
                    <a:pt x="130" y="151"/>
                  </a:cubicBezTo>
                  <a:cubicBezTo>
                    <a:pt x="139" y="160"/>
                    <a:pt x="147" y="170"/>
                    <a:pt x="156" y="180"/>
                  </a:cubicBezTo>
                  <a:cubicBezTo>
                    <a:pt x="168" y="192"/>
                    <a:pt x="175" y="178"/>
                    <a:pt x="178" y="168"/>
                  </a:cubicBezTo>
                  <a:cubicBezTo>
                    <a:pt x="179" y="166"/>
                    <a:pt x="176" y="166"/>
                    <a:pt x="176" y="167"/>
                  </a:cubicBezTo>
                  <a:cubicBezTo>
                    <a:pt x="174" y="171"/>
                    <a:pt x="173" y="175"/>
                    <a:pt x="170" y="178"/>
                  </a:cubicBezTo>
                  <a:cubicBezTo>
                    <a:pt x="164" y="189"/>
                    <a:pt x="154" y="173"/>
                    <a:pt x="151" y="169"/>
                  </a:cubicBezTo>
                  <a:cubicBezTo>
                    <a:pt x="145" y="162"/>
                    <a:pt x="139" y="156"/>
                    <a:pt x="132" y="149"/>
                  </a:cubicBezTo>
                  <a:cubicBezTo>
                    <a:pt x="116" y="133"/>
                    <a:pt x="100" y="117"/>
                    <a:pt x="87" y="99"/>
                  </a:cubicBezTo>
                  <a:cubicBezTo>
                    <a:pt x="76" y="83"/>
                    <a:pt x="65" y="71"/>
                    <a:pt x="51" y="58"/>
                  </a:cubicBezTo>
                  <a:cubicBezTo>
                    <a:pt x="33" y="42"/>
                    <a:pt x="19" y="21"/>
                    <a:pt x="4" y="2"/>
                  </a:cubicBezTo>
                  <a:cubicBezTo>
                    <a:pt x="3" y="0"/>
                    <a:pt x="0" y="1"/>
                    <a:pt x="2" y="3"/>
                  </a:cubicBezTo>
                  <a:close/>
                </a:path>
              </a:pathLst>
            </a:custGeom>
            <a:grpFill/>
            <a:ln>
              <a:solidFill>
                <a:schemeClr val="accent2"/>
              </a:solidFill>
            </a:ln>
          </p:spPr>
          <p:txBody>
            <a:bodyPr vert="horz" wrap="square" lIns="91440" tIns="45720" rIns="91440" bIns="45720" numCol="1" anchor="t" anchorCtr="0" compatLnSpc="1">
              <a:prstTxWarp prst="textNoShape">
                <a:avLst/>
              </a:prstTxWarp>
            </a:bodyPr>
            <a:lstStyle/>
            <a:p>
              <a:endParaRPr lang="zh-CN" altLang="en-US"/>
            </a:p>
          </p:txBody>
        </p:sp>
        <p:sp>
          <p:nvSpPr>
            <p:cNvPr id="11" name="Freeform 8"/>
            <p:cNvSpPr>
              <a:spLocks/>
            </p:cNvSpPr>
            <p:nvPr/>
          </p:nvSpPr>
          <p:spPr bwMode="auto">
            <a:xfrm>
              <a:off x="6681788" y="3744913"/>
              <a:ext cx="90488" cy="228600"/>
            </a:xfrm>
            <a:custGeom>
              <a:avLst/>
              <a:gdLst>
                <a:gd name="T0" fmla="*/ 2 w 12"/>
                <a:gd name="T1" fmla="*/ 3 h 30"/>
                <a:gd name="T2" fmla="*/ 9 w 12"/>
                <a:gd name="T3" fmla="*/ 19 h 30"/>
                <a:gd name="T4" fmla="*/ 8 w 12"/>
                <a:gd name="T5" fmla="*/ 28 h 30"/>
                <a:gd name="T6" fmla="*/ 11 w 12"/>
                <a:gd name="T7" fmla="*/ 27 h 30"/>
                <a:gd name="T8" fmla="*/ 11 w 12"/>
                <a:gd name="T9" fmla="*/ 26 h 30"/>
                <a:gd name="T10" fmla="*/ 11 w 12"/>
                <a:gd name="T11" fmla="*/ 23 h 30"/>
                <a:gd name="T12" fmla="*/ 12 w 12"/>
                <a:gd name="T13" fmla="*/ 15 h 30"/>
                <a:gd name="T14" fmla="*/ 4 w 12"/>
                <a:gd name="T15" fmla="*/ 1 h 30"/>
                <a:gd name="T16" fmla="*/ 2 w 12"/>
                <a:gd name="T17" fmla="*/ 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30">
                  <a:moveTo>
                    <a:pt x="2" y="3"/>
                  </a:moveTo>
                  <a:cubicBezTo>
                    <a:pt x="7" y="8"/>
                    <a:pt x="9" y="13"/>
                    <a:pt x="9" y="19"/>
                  </a:cubicBezTo>
                  <a:cubicBezTo>
                    <a:pt x="9" y="21"/>
                    <a:pt x="7" y="27"/>
                    <a:pt x="8" y="28"/>
                  </a:cubicBezTo>
                  <a:cubicBezTo>
                    <a:pt x="10" y="30"/>
                    <a:pt x="12" y="28"/>
                    <a:pt x="11" y="27"/>
                  </a:cubicBezTo>
                  <a:cubicBezTo>
                    <a:pt x="11" y="27"/>
                    <a:pt x="11" y="27"/>
                    <a:pt x="11" y="26"/>
                  </a:cubicBezTo>
                  <a:cubicBezTo>
                    <a:pt x="11" y="25"/>
                    <a:pt x="11" y="24"/>
                    <a:pt x="11" y="23"/>
                  </a:cubicBezTo>
                  <a:cubicBezTo>
                    <a:pt x="12" y="20"/>
                    <a:pt x="12" y="18"/>
                    <a:pt x="12" y="15"/>
                  </a:cubicBezTo>
                  <a:cubicBezTo>
                    <a:pt x="11" y="10"/>
                    <a:pt x="9" y="5"/>
                    <a:pt x="4" y="1"/>
                  </a:cubicBezTo>
                  <a:cubicBezTo>
                    <a:pt x="2" y="0"/>
                    <a:pt x="0" y="2"/>
                    <a:pt x="2" y="3"/>
                  </a:cubicBezTo>
                  <a:close/>
                </a:path>
              </a:pathLst>
            </a:custGeom>
            <a:grpFill/>
            <a:ln>
              <a:solidFill>
                <a:schemeClr val="accent2"/>
              </a:solidFill>
            </a:ln>
          </p:spPr>
          <p:txBody>
            <a:bodyPr vert="horz" wrap="square" lIns="91440" tIns="45720" rIns="91440" bIns="45720" numCol="1" anchor="t" anchorCtr="0" compatLnSpc="1">
              <a:prstTxWarp prst="textNoShape">
                <a:avLst/>
              </a:prstTxWarp>
            </a:bodyPr>
            <a:lstStyle/>
            <a:p>
              <a:endParaRPr lang="zh-CN" altLang="en-US"/>
            </a:p>
          </p:txBody>
        </p:sp>
        <p:sp>
          <p:nvSpPr>
            <p:cNvPr id="12" name="Freeform 9"/>
            <p:cNvSpPr>
              <a:spLocks/>
            </p:cNvSpPr>
            <p:nvPr/>
          </p:nvSpPr>
          <p:spPr bwMode="auto">
            <a:xfrm>
              <a:off x="5289551" y="3913188"/>
              <a:ext cx="1550988" cy="782638"/>
            </a:xfrm>
            <a:custGeom>
              <a:avLst/>
              <a:gdLst>
                <a:gd name="T0" fmla="*/ 190 w 204"/>
                <a:gd name="T1" fmla="*/ 3 h 103"/>
                <a:gd name="T2" fmla="*/ 143 w 204"/>
                <a:gd name="T3" fmla="*/ 20 h 103"/>
                <a:gd name="T4" fmla="*/ 84 w 204"/>
                <a:gd name="T5" fmla="*/ 46 h 103"/>
                <a:gd name="T6" fmla="*/ 27 w 204"/>
                <a:gd name="T7" fmla="*/ 76 h 103"/>
                <a:gd name="T8" fmla="*/ 0 w 204"/>
                <a:gd name="T9" fmla="*/ 99 h 103"/>
                <a:gd name="T10" fmla="*/ 1 w 204"/>
                <a:gd name="T11" fmla="*/ 100 h 103"/>
                <a:gd name="T12" fmla="*/ 39 w 204"/>
                <a:gd name="T13" fmla="*/ 84 h 103"/>
                <a:gd name="T14" fmla="*/ 111 w 204"/>
                <a:gd name="T15" fmla="*/ 48 h 103"/>
                <a:gd name="T16" fmla="*/ 184 w 204"/>
                <a:gd name="T17" fmla="*/ 16 h 103"/>
                <a:gd name="T18" fmla="*/ 193 w 204"/>
                <a:gd name="T19" fmla="*/ 1 h 103"/>
                <a:gd name="T20" fmla="*/ 191 w 204"/>
                <a:gd name="T21" fmla="*/ 3 h 103"/>
                <a:gd name="T22" fmla="*/ 182 w 204"/>
                <a:gd name="T23" fmla="*/ 14 h 103"/>
                <a:gd name="T24" fmla="*/ 156 w 204"/>
                <a:gd name="T25" fmla="*/ 25 h 103"/>
                <a:gd name="T26" fmla="*/ 102 w 204"/>
                <a:gd name="T27" fmla="*/ 50 h 103"/>
                <a:gd name="T28" fmla="*/ 52 w 204"/>
                <a:gd name="T29" fmla="*/ 74 h 103"/>
                <a:gd name="T30" fmla="*/ 13 w 204"/>
                <a:gd name="T31" fmla="*/ 95 h 103"/>
                <a:gd name="T32" fmla="*/ 4 w 204"/>
                <a:gd name="T33" fmla="*/ 97 h 103"/>
                <a:gd name="T34" fmla="*/ 14 w 204"/>
                <a:gd name="T35" fmla="*/ 86 h 103"/>
                <a:gd name="T36" fmla="*/ 35 w 204"/>
                <a:gd name="T37" fmla="*/ 74 h 103"/>
                <a:gd name="T38" fmla="*/ 90 w 204"/>
                <a:gd name="T39" fmla="*/ 47 h 103"/>
                <a:gd name="T40" fmla="*/ 140 w 204"/>
                <a:gd name="T41" fmla="*/ 24 h 103"/>
                <a:gd name="T42" fmla="*/ 191 w 204"/>
                <a:gd name="T43" fmla="*/ 6 h 103"/>
                <a:gd name="T44" fmla="*/ 190 w 204"/>
                <a:gd name="T45" fmla="*/ 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4" h="103">
                  <a:moveTo>
                    <a:pt x="190" y="3"/>
                  </a:moveTo>
                  <a:cubicBezTo>
                    <a:pt x="173" y="6"/>
                    <a:pt x="158" y="14"/>
                    <a:pt x="143" y="20"/>
                  </a:cubicBezTo>
                  <a:cubicBezTo>
                    <a:pt x="123" y="28"/>
                    <a:pt x="104" y="38"/>
                    <a:pt x="84" y="46"/>
                  </a:cubicBezTo>
                  <a:cubicBezTo>
                    <a:pt x="65" y="56"/>
                    <a:pt x="45" y="65"/>
                    <a:pt x="27" y="76"/>
                  </a:cubicBezTo>
                  <a:cubicBezTo>
                    <a:pt x="17" y="82"/>
                    <a:pt x="2" y="87"/>
                    <a:pt x="0" y="99"/>
                  </a:cubicBezTo>
                  <a:cubicBezTo>
                    <a:pt x="0" y="99"/>
                    <a:pt x="1" y="100"/>
                    <a:pt x="1" y="100"/>
                  </a:cubicBezTo>
                  <a:cubicBezTo>
                    <a:pt x="14" y="103"/>
                    <a:pt x="30" y="89"/>
                    <a:pt x="39" y="84"/>
                  </a:cubicBezTo>
                  <a:cubicBezTo>
                    <a:pt x="62" y="70"/>
                    <a:pt x="87" y="60"/>
                    <a:pt x="111" y="48"/>
                  </a:cubicBezTo>
                  <a:cubicBezTo>
                    <a:pt x="134" y="36"/>
                    <a:pt x="160" y="27"/>
                    <a:pt x="184" y="16"/>
                  </a:cubicBezTo>
                  <a:cubicBezTo>
                    <a:pt x="190" y="14"/>
                    <a:pt x="204" y="5"/>
                    <a:pt x="193" y="1"/>
                  </a:cubicBezTo>
                  <a:cubicBezTo>
                    <a:pt x="191" y="0"/>
                    <a:pt x="189" y="3"/>
                    <a:pt x="191" y="3"/>
                  </a:cubicBezTo>
                  <a:cubicBezTo>
                    <a:pt x="199" y="6"/>
                    <a:pt x="185" y="13"/>
                    <a:pt x="182" y="14"/>
                  </a:cubicBezTo>
                  <a:cubicBezTo>
                    <a:pt x="174" y="18"/>
                    <a:pt x="165" y="22"/>
                    <a:pt x="156" y="25"/>
                  </a:cubicBezTo>
                  <a:cubicBezTo>
                    <a:pt x="138" y="33"/>
                    <a:pt x="119" y="41"/>
                    <a:pt x="102" y="50"/>
                  </a:cubicBezTo>
                  <a:cubicBezTo>
                    <a:pt x="85" y="58"/>
                    <a:pt x="68" y="66"/>
                    <a:pt x="52" y="74"/>
                  </a:cubicBezTo>
                  <a:cubicBezTo>
                    <a:pt x="38" y="80"/>
                    <a:pt x="27" y="89"/>
                    <a:pt x="13" y="95"/>
                  </a:cubicBezTo>
                  <a:cubicBezTo>
                    <a:pt x="15" y="95"/>
                    <a:pt x="3" y="100"/>
                    <a:pt x="4" y="97"/>
                  </a:cubicBezTo>
                  <a:cubicBezTo>
                    <a:pt x="4" y="92"/>
                    <a:pt x="10" y="89"/>
                    <a:pt x="14" y="86"/>
                  </a:cubicBezTo>
                  <a:cubicBezTo>
                    <a:pt x="21" y="82"/>
                    <a:pt x="28" y="78"/>
                    <a:pt x="35" y="74"/>
                  </a:cubicBezTo>
                  <a:cubicBezTo>
                    <a:pt x="53" y="64"/>
                    <a:pt x="72" y="55"/>
                    <a:pt x="90" y="47"/>
                  </a:cubicBezTo>
                  <a:cubicBezTo>
                    <a:pt x="107" y="39"/>
                    <a:pt x="123" y="31"/>
                    <a:pt x="140" y="24"/>
                  </a:cubicBezTo>
                  <a:cubicBezTo>
                    <a:pt x="157" y="18"/>
                    <a:pt x="173" y="8"/>
                    <a:pt x="191" y="6"/>
                  </a:cubicBezTo>
                  <a:cubicBezTo>
                    <a:pt x="193" y="5"/>
                    <a:pt x="192" y="3"/>
                    <a:pt x="190" y="3"/>
                  </a:cubicBezTo>
                  <a:close/>
                </a:path>
              </a:pathLst>
            </a:custGeom>
            <a:grpFill/>
            <a:ln>
              <a:solidFill>
                <a:schemeClr val="accent2"/>
              </a:solidFill>
            </a:ln>
          </p:spPr>
          <p:txBody>
            <a:bodyPr vert="horz" wrap="square" lIns="91440" tIns="45720" rIns="91440" bIns="45720" numCol="1" anchor="t" anchorCtr="0" compatLnSpc="1">
              <a:prstTxWarp prst="textNoShape">
                <a:avLst/>
              </a:prstTxWarp>
            </a:bodyPr>
            <a:lstStyle/>
            <a:p>
              <a:endParaRPr lang="zh-CN" altLang="en-US"/>
            </a:p>
          </p:txBody>
        </p:sp>
        <p:sp>
          <p:nvSpPr>
            <p:cNvPr id="13" name="Freeform 10"/>
            <p:cNvSpPr>
              <a:spLocks/>
            </p:cNvSpPr>
            <p:nvPr/>
          </p:nvSpPr>
          <p:spPr bwMode="auto">
            <a:xfrm>
              <a:off x="6772276" y="3913188"/>
              <a:ext cx="1512888" cy="379413"/>
            </a:xfrm>
            <a:custGeom>
              <a:avLst/>
              <a:gdLst>
                <a:gd name="T0" fmla="*/ 2 w 199"/>
                <a:gd name="T1" fmla="*/ 12 h 50"/>
                <a:gd name="T2" fmla="*/ 79 w 199"/>
                <a:gd name="T3" fmla="*/ 23 h 50"/>
                <a:gd name="T4" fmla="*/ 145 w 199"/>
                <a:gd name="T5" fmla="*/ 36 h 50"/>
                <a:gd name="T6" fmla="*/ 195 w 199"/>
                <a:gd name="T7" fmla="*/ 37 h 50"/>
                <a:gd name="T8" fmla="*/ 143 w 199"/>
                <a:gd name="T9" fmla="*/ 21 h 50"/>
                <a:gd name="T10" fmla="*/ 75 w 199"/>
                <a:gd name="T11" fmla="*/ 8 h 50"/>
                <a:gd name="T12" fmla="*/ 4 w 199"/>
                <a:gd name="T13" fmla="*/ 0 h 50"/>
                <a:gd name="T14" fmla="*/ 4 w 199"/>
                <a:gd name="T15" fmla="*/ 3 h 50"/>
                <a:gd name="T16" fmla="*/ 128 w 199"/>
                <a:gd name="T17" fmla="*/ 21 h 50"/>
                <a:gd name="T18" fmla="*/ 158 w 199"/>
                <a:gd name="T19" fmla="*/ 25 h 50"/>
                <a:gd name="T20" fmla="*/ 177 w 199"/>
                <a:gd name="T21" fmla="*/ 28 h 50"/>
                <a:gd name="T22" fmla="*/ 191 w 199"/>
                <a:gd name="T23" fmla="*/ 39 h 50"/>
                <a:gd name="T24" fmla="*/ 158 w 199"/>
                <a:gd name="T25" fmla="*/ 36 h 50"/>
                <a:gd name="T26" fmla="*/ 120 w 199"/>
                <a:gd name="T27" fmla="*/ 29 h 50"/>
                <a:gd name="T28" fmla="*/ 2 w 199"/>
                <a:gd name="T29" fmla="*/ 10 h 50"/>
                <a:gd name="T30" fmla="*/ 2 w 199"/>
                <a:gd name="T31" fmla="*/ 1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9" h="50">
                  <a:moveTo>
                    <a:pt x="2" y="12"/>
                  </a:moveTo>
                  <a:cubicBezTo>
                    <a:pt x="28" y="14"/>
                    <a:pt x="53" y="19"/>
                    <a:pt x="79" y="23"/>
                  </a:cubicBezTo>
                  <a:cubicBezTo>
                    <a:pt x="101" y="27"/>
                    <a:pt x="123" y="31"/>
                    <a:pt x="145" y="36"/>
                  </a:cubicBezTo>
                  <a:cubicBezTo>
                    <a:pt x="151" y="37"/>
                    <a:pt x="197" y="50"/>
                    <a:pt x="195" y="37"/>
                  </a:cubicBezTo>
                  <a:cubicBezTo>
                    <a:pt x="194" y="21"/>
                    <a:pt x="155" y="22"/>
                    <a:pt x="143" y="21"/>
                  </a:cubicBezTo>
                  <a:cubicBezTo>
                    <a:pt x="120" y="18"/>
                    <a:pt x="98" y="12"/>
                    <a:pt x="75" y="8"/>
                  </a:cubicBezTo>
                  <a:cubicBezTo>
                    <a:pt x="52" y="3"/>
                    <a:pt x="28" y="0"/>
                    <a:pt x="4" y="0"/>
                  </a:cubicBezTo>
                  <a:cubicBezTo>
                    <a:pt x="2" y="0"/>
                    <a:pt x="2" y="3"/>
                    <a:pt x="4" y="3"/>
                  </a:cubicBezTo>
                  <a:cubicBezTo>
                    <a:pt x="46" y="3"/>
                    <a:pt x="87" y="13"/>
                    <a:pt x="128" y="21"/>
                  </a:cubicBezTo>
                  <a:cubicBezTo>
                    <a:pt x="138" y="23"/>
                    <a:pt x="147" y="24"/>
                    <a:pt x="158" y="25"/>
                  </a:cubicBezTo>
                  <a:cubicBezTo>
                    <a:pt x="164" y="26"/>
                    <a:pt x="171" y="27"/>
                    <a:pt x="177" y="28"/>
                  </a:cubicBezTo>
                  <a:cubicBezTo>
                    <a:pt x="179" y="28"/>
                    <a:pt x="199" y="34"/>
                    <a:pt x="191" y="39"/>
                  </a:cubicBezTo>
                  <a:cubicBezTo>
                    <a:pt x="183" y="44"/>
                    <a:pt x="166" y="38"/>
                    <a:pt x="158" y="36"/>
                  </a:cubicBezTo>
                  <a:cubicBezTo>
                    <a:pt x="145" y="33"/>
                    <a:pt x="133" y="31"/>
                    <a:pt x="120" y="29"/>
                  </a:cubicBezTo>
                  <a:cubicBezTo>
                    <a:pt x="81" y="21"/>
                    <a:pt x="42" y="13"/>
                    <a:pt x="2" y="10"/>
                  </a:cubicBezTo>
                  <a:cubicBezTo>
                    <a:pt x="0" y="9"/>
                    <a:pt x="0" y="12"/>
                    <a:pt x="2" y="12"/>
                  </a:cubicBezTo>
                  <a:close/>
                </a:path>
              </a:pathLst>
            </a:custGeom>
            <a:grpFill/>
            <a:ln>
              <a:solidFill>
                <a:schemeClr val="accent2"/>
              </a:solidFill>
            </a:ln>
          </p:spPr>
          <p:txBody>
            <a:bodyPr vert="horz" wrap="square" lIns="91440" tIns="45720" rIns="91440" bIns="45720" numCol="1" anchor="t" anchorCtr="0" compatLnSpc="1">
              <a:prstTxWarp prst="textNoShape">
                <a:avLst/>
              </a:prstTxWarp>
            </a:bodyPr>
            <a:lstStyle/>
            <a:p>
              <a:endParaRPr lang="zh-CN" altLang="en-US"/>
            </a:p>
          </p:txBody>
        </p:sp>
        <p:sp>
          <p:nvSpPr>
            <p:cNvPr id="24" name="Freeform 11"/>
            <p:cNvSpPr>
              <a:spLocks/>
            </p:cNvSpPr>
            <p:nvPr/>
          </p:nvSpPr>
          <p:spPr bwMode="auto">
            <a:xfrm>
              <a:off x="4073526" y="3273425"/>
              <a:ext cx="1223963" cy="1370013"/>
            </a:xfrm>
            <a:custGeom>
              <a:avLst/>
              <a:gdLst>
                <a:gd name="T0" fmla="*/ 159 w 161"/>
                <a:gd name="T1" fmla="*/ 177 h 180"/>
                <a:gd name="T2" fmla="*/ 140 w 161"/>
                <a:gd name="T3" fmla="*/ 157 h 180"/>
                <a:gd name="T4" fmla="*/ 118 w 161"/>
                <a:gd name="T5" fmla="*/ 134 h 180"/>
                <a:gd name="T6" fmla="*/ 75 w 161"/>
                <a:gd name="T7" fmla="*/ 85 h 180"/>
                <a:gd name="T8" fmla="*/ 38 w 161"/>
                <a:gd name="T9" fmla="*/ 41 h 180"/>
                <a:gd name="T10" fmla="*/ 17 w 161"/>
                <a:gd name="T11" fmla="*/ 17 h 180"/>
                <a:gd name="T12" fmla="*/ 3 w 161"/>
                <a:gd name="T13" fmla="*/ 1 h 180"/>
                <a:gd name="T14" fmla="*/ 1 w 161"/>
                <a:gd name="T15" fmla="*/ 3 h 180"/>
                <a:gd name="T16" fmla="*/ 20 w 161"/>
                <a:gd name="T17" fmla="*/ 26 h 180"/>
                <a:gd name="T18" fmla="*/ 39 w 161"/>
                <a:gd name="T19" fmla="*/ 45 h 180"/>
                <a:gd name="T20" fmla="*/ 58 w 161"/>
                <a:gd name="T21" fmla="*/ 67 h 180"/>
                <a:gd name="T22" fmla="*/ 77 w 161"/>
                <a:gd name="T23" fmla="*/ 92 h 180"/>
                <a:gd name="T24" fmla="*/ 120 w 161"/>
                <a:gd name="T25" fmla="*/ 141 h 180"/>
                <a:gd name="T26" fmla="*/ 140 w 161"/>
                <a:gd name="T27" fmla="*/ 160 h 180"/>
                <a:gd name="T28" fmla="*/ 157 w 161"/>
                <a:gd name="T29" fmla="*/ 179 h 180"/>
                <a:gd name="T30" fmla="*/ 159 w 161"/>
                <a:gd name="T31" fmla="*/ 177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1" h="180">
                  <a:moveTo>
                    <a:pt x="159" y="177"/>
                  </a:moveTo>
                  <a:cubicBezTo>
                    <a:pt x="152" y="171"/>
                    <a:pt x="146" y="164"/>
                    <a:pt x="140" y="157"/>
                  </a:cubicBezTo>
                  <a:cubicBezTo>
                    <a:pt x="133" y="149"/>
                    <a:pt x="125" y="142"/>
                    <a:pt x="118" y="134"/>
                  </a:cubicBezTo>
                  <a:cubicBezTo>
                    <a:pt x="105" y="117"/>
                    <a:pt x="87" y="103"/>
                    <a:pt x="75" y="85"/>
                  </a:cubicBezTo>
                  <a:cubicBezTo>
                    <a:pt x="64" y="70"/>
                    <a:pt x="52" y="54"/>
                    <a:pt x="38" y="41"/>
                  </a:cubicBezTo>
                  <a:cubicBezTo>
                    <a:pt x="30" y="33"/>
                    <a:pt x="22" y="26"/>
                    <a:pt x="17" y="17"/>
                  </a:cubicBezTo>
                  <a:cubicBezTo>
                    <a:pt x="13" y="10"/>
                    <a:pt x="10" y="5"/>
                    <a:pt x="3" y="1"/>
                  </a:cubicBezTo>
                  <a:cubicBezTo>
                    <a:pt x="1" y="0"/>
                    <a:pt x="0" y="2"/>
                    <a:pt x="1" y="3"/>
                  </a:cubicBezTo>
                  <a:cubicBezTo>
                    <a:pt x="11" y="9"/>
                    <a:pt x="14" y="18"/>
                    <a:pt x="20" y="26"/>
                  </a:cubicBezTo>
                  <a:cubicBezTo>
                    <a:pt x="25" y="33"/>
                    <a:pt x="32" y="39"/>
                    <a:pt x="39" y="45"/>
                  </a:cubicBezTo>
                  <a:cubicBezTo>
                    <a:pt x="46" y="52"/>
                    <a:pt x="51" y="60"/>
                    <a:pt x="58" y="67"/>
                  </a:cubicBezTo>
                  <a:cubicBezTo>
                    <a:pt x="65" y="75"/>
                    <a:pt x="70" y="84"/>
                    <a:pt x="77" y="92"/>
                  </a:cubicBezTo>
                  <a:cubicBezTo>
                    <a:pt x="91" y="109"/>
                    <a:pt x="107" y="124"/>
                    <a:pt x="120" y="141"/>
                  </a:cubicBezTo>
                  <a:cubicBezTo>
                    <a:pt x="126" y="149"/>
                    <a:pt x="134" y="153"/>
                    <a:pt x="140" y="160"/>
                  </a:cubicBezTo>
                  <a:cubicBezTo>
                    <a:pt x="145" y="167"/>
                    <a:pt x="150" y="173"/>
                    <a:pt x="157" y="179"/>
                  </a:cubicBezTo>
                  <a:cubicBezTo>
                    <a:pt x="159" y="180"/>
                    <a:pt x="161" y="178"/>
                    <a:pt x="159" y="177"/>
                  </a:cubicBezTo>
                  <a:close/>
                </a:path>
              </a:pathLst>
            </a:custGeom>
            <a:grpFill/>
            <a:ln>
              <a:solidFill>
                <a:schemeClr val="accent2"/>
              </a:solidFill>
            </a:ln>
          </p:spPr>
          <p:txBody>
            <a:bodyPr vert="horz" wrap="square" lIns="91440" tIns="45720" rIns="91440" bIns="45720" numCol="1" anchor="t" anchorCtr="0" compatLnSpc="1">
              <a:prstTxWarp prst="textNoShape">
                <a:avLst/>
              </a:prstTxWarp>
            </a:bodyPr>
            <a:lstStyle/>
            <a:p>
              <a:endParaRPr lang="zh-CN" altLang="en-US"/>
            </a:p>
          </p:txBody>
        </p:sp>
        <p:sp>
          <p:nvSpPr>
            <p:cNvPr id="25" name="Freeform 12"/>
            <p:cNvSpPr>
              <a:spLocks/>
            </p:cNvSpPr>
            <p:nvPr/>
          </p:nvSpPr>
          <p:spPr bwMode="auto">
            <a:xfrm>
              <a:off x="4081463" y="3167063"/>
              <a:ext cx="128588" cy="120650"/>
            </a:xfrm>
            <a:custGeom>
              <a:avLst/>
              <a:gdLst>
                <a:gd name="T0" fmla="*/ 3 w 17"/>
                <a:gd name="T1" fmla="*/ 14 h 16"/>
                <a:gd name="T2" fmla="*/ 15 w 17"/>
                <a:gd name="T3" fmla="*/ 3 h 16"/>
                <a:gd name="T4" fmla="*/ 14 w 17"/>
                <a:gd name="T5" fmla="*/ 1 h 16"/>
                <a:gd name="T6" fmla="*/ 0 w 17"/>
                <a:gd name="T7" fmla="*/ 13 h 16"/>
                <a:gd name="T8" fmla="*/ 3 w 17"/>
                <a:gd name="T9" fmla="*/ 14 h 16"/>
              </a:gdLst>
              <a:ahLst/>
              <a:cxnLst>
                <a:cxn ang="0">
                  <a:pos x="T0" y="T1"/>
                </a:cxn>
                <a:cxn ang="0">
                  <a:pos x="T2" y="T3"/>
                </a:cxn>
                <a:cxn ang="0">
                  <a:pos x="T4" y="T5"/>
                </a:cxn>
                <a:cxn ang="0">
                  <a:pos x="T6" y="T7"/>
                </a:cxn>
                <a:cxn ang="0">
                  <a:pos x="T8" y="T9"/>
                </a:cxn>
              </a:cxnLst>
              <a:rect l="0" t="0" r="r" b="b"/>
              <a:pathLst>
                <a:path w="17" h="16">
                  <a:moveTo>
                    <a:pt x="3" y="14"/>
                  </a:moveTo>
                  <a:cubicBezTo>
                    <a:pt x="6" y="10"/>
                    <a:pt x="10" y="6"/>
                    <a:pt x="15" y="3"/>
                  </a:cubicBezTo>
                  <a:cubicBezTo>
                    <a:pt x="17" y="2"/>
                    <a:pt x="15" y="0"/>
                    <a:pt x="14" y="1"/>
                  </a:cubicBezTo>
                  <a:cubicBezTo>
                    <a:pt x="8" y="4"/>
                    <a:pt x="4" y="8"/>
                    <a:pt x="0" y="13"/>
                  </a:cubicBezTo>
                  <a:cubicBezTo>
                    <a:pt x="0" y="14"/>
                    <a:pt x="2" y="16"/>
                    <a:pt x="3" y="14"/>
                  </a:cubicBezTo>
                  <a:close/>
                </a:path>
              </a:pathLst>
            </a:custGeom>
            <a:grpFill/>
            <a:ln>
              <a:solidFill>
                <a:schemeClr val="accent2"/>
              </a:solidFill>
            </a:ln>
          </p:spPr>
          <p:txBody>
            <a:bodyPr vert="horz" wrap="square" lIns="91440" tIns="45720" rIns="91440" bIns="45720" numCol="1" anchor="t" anchorCtr="0" compatLnSpc="1">
              <a:prstTxWarp prst="textNoShape">
                <a:avLst/>
              </a:prstTxWarp>
            </a:bodyPr>
            <a:lstStyle/>
            <a:p>
              <a:endParaRPr lang="zh-CN" altLang="en-US"/>
            </a:p>
          </p:txBody>
        </p:sp>
        <p:sp>
          <p:nvSpPr>
            <p:cNvPr id="26" name="Freeform 13"/>
            <p:cNvSpPr>
              <a:spLocks/>
            </p:cNvSpPr>
            <p:nvPr/>
          </p:nvSpPr>
          <p:spPr bwMode="auto">
            <a:xfrm>
              <a:off x="4156076" y="3128963"/>
              <a:ext cx="31750" cy="82550"/>
            </a:xfrm>
            <a:custGeom>
              <a:avLst/>
              <a:gdLst>
                <a:gd name="T0" fmla="*/ 0 w 4"/>
                <a:gd name="T1" fmla="*/ 2 h 11"/>
                <a:gd name="T2" fmla="*/ 0 w 4"/>
                <a:gd name="T3" fmla="*/ 9 h 11"/>
                <a:gd name="T4" fmla="*/ 3 w 4"/>
                <a:gd name="T5" fmla="*/ 9 h 11"/>
                <a:gd name="T6" fmla="*/ 3 w 4"/>
                <a:gd name="T7" fmla="*/ 3 h 11"/>
                <a:gd name="T8" fmla="*/ 0 w 4"/>
                <a:gd name="T9" fmla="*/ 2 h 11"/>
              </a:gdLst>
              <a:ahLst/>
              <a:cxnLst>
                <a:cxn ang="0">
                  <a:pos x="T0" y="T1"/>
                </a:cxn>
                <a:cxn ang="0">
                  <a:pos x="T2" y="T3"/>
                </a:cxn>
                <a:cxn ang="0">
                  <a:pos x="T4" y="T5"/>
                </a:cxn>
                <a:cxn ang="0">
                  <a:pos x="T6" y="T7"/>
                </a:cxn>
                <a:cxn ang="0">
                  <a:pos x="T8" y="T9"/>
                </a:cxn>
              </a:cxnLst>
              <a:rect l="0" t="0" r="r" b="b"/>
              <a:pathLst>
                <a:path w="4" h="11">
                  <a:moveTo>
                    <a:pt x="0" y="2"/>
                  </a:moveTo>
                  <a:cubicBezTo>
                    <a:pt x="0" y="4"/>
                    <a:pt x="0" y="7"/>
                    <a:pt x="0" y="9"/>
                  </a:cubicBezTo>
                  <a:cubicBezTo>
                    <a:pt x="0" y="11"/>
                    <a:pt x="3" y="11"/>
                    <a:pt x="3" y="9"/>
                  </a:cubicBezTo>
                  <a:cubicBezTo>
                    <a:pt x="3" y="7"/>
                    <a:pt x="3" y="5"/>
                    <a:pt x="3" y="3"/>
                  </a:cubicBezTo>
                  <a:cubicBezTo>
                    <a:pt x="4" y="1"/>
                    <a:pt x="1" y="0"/>
                    <a:pt x="0" y="2"/>
                  </a:cubicBezTo>
                  <a:close/>
                </a:path>
              </a:pathLst>
            </a:custGeom>
            <a:grpFill/>
            <a:ln>
              <a:solidFill>
                <a:schemeClr val="accent2"/>
              </a:solidFill>
            </a:ln>
          </p:spPr>
          <p:txBody>
            <a:bodyPr vert="horz" wrap="square" lIns="91440" tIns="45720" rIns="91440" bIns="45720" numCol="1" anchor="t" anchorCtr="0" compatLnSpc="1">
              <a:prstTxWarp prst="textNoShape">
                <a:avLst/>
              </a:prstTxWarp>
            </a:bodyPr>
            <a:lstStyle/>
            <a:p>
              <a:endParaRPr lang="zh-CN" altLang="en-US"/>
            </a:p>
          </p:txBody>
        </p:sp>
        <p:sp>
          <p:nvSpPr>
            <p:cNvPr id="27" name="Freeform 14"/>
            <p:cNvSpPr>
              <a:spLocks/>
            </p:cNvSpPr>
            <p:nvPr/>
          </p:nvSpPr>
          <p:spPr bwMode="auto">
            <a:xfrm>
              <a:off x="4171951" y="3189288"/>
              <a:ext cx="1231900" cy="1355725"/>
            </a:xfrm>
            <a:custGeom>
              <a:avLst/>
              <a:gdLst>
                <a:gd name="T0" fmla="*/ 4 w 162"/>
                <a:gd name="T1" fmla="*/ 1 h 178"/>
                <a:gd name="T2" fmla="*/ 0 w 162"/>
                <a:gd name="T3" fmla="*/ 11 h 178"/>
                <a:gd name="T4" fmla="*/ 3 w 162"/>
                <a:gd name="T5" fmla="*/ 12 h 178"/>
                <a:gd name="T6" fmla="*/ 3 w 162"/>
                <a:gd name="T7" fmla="*/ 6 h 178"/>
                <a:gd name="T8" fmla="*/ 0 w 162"/>
                <a:gd name="T9" fmla="*/ 6 h 178"/>
                <a:gd name="T10" fmla="*/ 11 w 162"/>
                <a:gd name="T11" fmla="*/ 26 h 178"/>
                <a:gd name="T12" fmla="*/ 30 w 162"/>
                <a:gd name="T13" fmla="*/ 46 h 178"/>
                <a:gd name="T14" fmla="*/ 67 w 162"/>
                <a:gd name="T15" fmla="*/ 91 h 178"/>
                <a:gd name="T16" fmla="*/ 115 w 162"/>
                <a:gd name="T17" fmla="*/ 137 h 178"/>
                <a:gd name="T18" fmla="*/ 152 w 162"/>
                <a:gd name="T19" fmla="*/ 177 h 178"/>
                <a:gd name="T20" fmla="*/ 154 w 162"/>
                <a:gd name="T21" fmla="*/ 177 h 178"/>
                <a:gd name="T22" fmla="*/ 161 w 162"/>
                <a:gd name="T23" fmla="*/ 169 h 178"/>
                <a:gd name="T24" fmla="*/ 159 w 162"/>
                <a:gd name="T25" fmla="*/ 168 h 178"/>
                <a:gd name="T26" fmla="*/ 147 w 162"/>
                <a:gd name="T27" fmla="*/ 170 h 178"/>
                <a:gd name="T28" fmla="*/ 136 w 162"/>
                <a:gd name="T29" fmla="*/ 158 h 178"/>
                <a:gd name="T30" fmla="*/ 120 w 162"/>
                <a:gd name="T31" fmla="*/ 138 h 178"/>
                <a:gd name="T32" fmla="*/ 75 w 162"/>
                <a:gd name="T33" fmla="*/ 95 h 178"/>
                <a:gd name="T34" fmla="*/ 35 w 162"/>
                <a:gd name="T35" fmla="*/ 48 h 178"/>
                <a:gd name="T36" fmla="*/ 20 w 162"/>
                <a:gd name="T37" fmla="*/ 32 h 178"/>
                <a:gd name="T38" fmla="*/ 3 w 162"/>
                <a:gd name="T39" fmla="*/ 5 h 178"/>
                <a:gd name="T40" fmla="*/ 0 w 162"/>
                <a:gd name="T41" fmla="*/ 6 h 178"/>
                <a:gd name="T42" fmla="*/ 0 w 162"/>
                <a:gd name="T43" fmla="*/ 12 h 178"/>
                <a:gd name="T44" fmla="*/ 3 w 162"/>
                <a:gd name="T45" fmla="*/ 12 h 178"/>
                <a:gd name="T46" fmla="*/ 7 w 162"/>
                <a:gd name="T47" fmla="*/ 2 h 178"/>
                <a:gd name="T48" fmla="*/ 4 w 162"/>
                <a:gd name="T49" fmla="*/ 1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2" h="178">
                  <a:moveTo>
                    <a:pt x="4" y="1"/>
                  </a:moveTo>
                  <a:cubicBezTo>
                    <a:pt x="3" y="5"/>
                    <a:pt x="1" y="8"/>
                    <a:pt x="0" y="11"/>
                  </a:cubicBezTo>
                  <a:cubicBezTo>
                    <a:pt x="1" y="11"/>
                    <a:pt x="2" y="11"/>
                    <a:pt x="3" y="12"/>
                  </a:cubicBezTo>
                  <a:cubicBezTo>
                    <a:pt x="3" y="10"/>
                    <a:pt x="3" y="8"/>
                    <a:pt x="3" y="6"/>
                  </a:cubicBezTo>
                  <a:cubicBezTo>
                    <a:pt x="2" y="6"/>
                    <a:pt x="1" y="6"/>
                    <a:pt x="0" y="6"/>
                  </a:cubicBezTo>
                  <a:cubicBezTo>
                    <a:pt x="1" y="13"/>
                    <a:pt x="7" y="19"/>
                    <a:pt x="11" y="26"/>
                  </a:cubicBezTo>
                  <a:cubicBezTo>
                    <a:pt x="16" y="33"/>
                    <a:pt x="24" y="39"/>
                    <a:pt x="30" y="46"/>
                  </a:cubicBezTo>
                  <a:cubicBezTo>
                    <a:pt x="42" y="61"/>
                    <a:pt x="53" y="77"/>
                    <a:pt x="67" y="91"/>
                  </a:cubicBezTo>
                  <a:cubicBezTo>
                    <a:pt x="82" y="107"/>
                    <a:pt x="99" y="121"/>
                    <a:pt x="115" y="137"/>
                  </a:cubicBezTo>
                  <a:cubicBezTo>
                    <a:pt x="128" y="150"/>
                    <a:pt x="136" y="167"/>
                    <a:pt x="152" y="177"/>
                  </a:cubicBezTo>
                  <a:cubicBezTo>
                    <a:pt x="153" y="178"/>
                    <a:pt x="154" y="177"/>
                    <a:pt x="154" y="177"/>
                  </a:cubicBezTo>
                  <a:cubicBezTo>
                    <a:pt x="157" y="175"/>
                    <a:pt x="159" y="172"/>
                    <a:pt x="161" y="169"/>
                  </a:cubicBezTo>
                  <a:cubicBezTo>
                    <a:pt x="162" y="168"/>
                    <a:pt x="160" y="167"/>
                    <a:pt x="159" y="168"/>
                  </a:cubicBezTo>
                  <a:cubicBezTo>
                    <a:pt x="155" y="174"/>
                    <a:pt x="152" y="174"/>
                    <a:pt x="147" y="170"/>
                  </a:cubicBezTo>
                  <a:cubicBezTo>
                    <a:pt x="143" y="166"/>
                    <a:pt x="139" y="162"/>
                    <a:pt x="136" y="158"/>
                  </a:cubicBezTo>
                  <a:cubicBezTo>
                    <a:pt x="130" y="151"/>
                    <a:pt x="126" y="144"/>
                    <a:pt x="120" y="138"/>
                  </a:cubicBezTo>
                  <a:cubicBezTo>
                    <a:pt x="106" y="123"/>
                    <a:pt x="90" y="109"/>
                    <a:pt x="75" y="95"/>
                  </a:cubicBezTo>
                  <a:cubicBezTo>
                    <a:pt x="60" y="80"/>
                    <a:pt x="47" y="64"/>
                    <a:pt x="35" y="48"/>
                  </a:cubicBezTo>
                  <a:cubicBezTo>
                    <a:pt x="31" y="42"/>
                    <a:pt x="26" y="37"/>
                    <a:pt x="20" y="32"/>
                  </a:cubicBezTo>
                  <a:cubicBezTo>
                    <a:pt x="14" y="25"/>
                    <a:pt x="4" y="14"/>
                    <a:pt x="3" y="5"/>
                  </a:cubicBezTo>
                  <a:cubicBezTo>
                    <a:pt x="2" y="4"/>
                    <a:pt x="0" y="4"/>
                    <a:pt x="0" y="6"/>
                  </a:cubicBezTo>
                  <a:cubicBezTo>
                    <a:pt x="0" y="8"/>
                    <a:pt x="0" y="10"/>
                    <a:pt x="0" y="12"/>
                  </a:cubicBezTo>
                  <a:cubicBezTo>
                    <a:pt x="0" y="13"/>
                    <a:pt x="2" y="14"/>
                    <a:pt x="3" y="12"/>
                  </a:cubicBezTo>
                  <a:cubicBezTo>
                    <a:pt x="4" y="9"/>
                    <a:pt x="5" y="6"/>
                    <a:pt x="7" y="2"/>
                  </a:cubicBezTo>
                  <a:cubicBezTo>
                    <a:pt x="7" y="0"/>
                    <a:pt x="4" y="0"/>
                    <a:pt x="4" y="1"/>
                  </a:cubicBezTo>
                  <a:close/>
                </a:path>
              </a:pathLst>
            </a:custGeom>
            <a:grpFill/>
            <a:ln>
              <a:solidFill>
                <a:schemeClr val="accent2"/>
              </a:solidFill>
            </a:ln>
          </p:spPr>
          <p:txBody>
            <a:bodyPr vert="horz" wrap="square" lIns="91440" tIns="45720" rIns="91440" bIns="45720" numCol="1" anchor="t" anchorCtr="0" compatLnSpc="1">
              <a:prstTxWarp prst="textNoShape">
                <a:avLst/>
              </a:prstTxWarp>
            </a:bodyPr>
            <a:lstStyle/>
            <a:p>
              <a:endParaRPr lang="zh-CN" altLang="en-US"/>
            </a:p>
          </p:txBody>
        </p:sp>
        <p:sp>
          <p:nvSpPr>
            <p:cNvPr id="28" name="Freeform 15"/>
            <p:cNvSpPr>
              <a:spLocks/>
            </p:cNvSpPr>
            <p:nvPr/>
          </p:nvSpPr>
          <p:spPr bwMode="auto">
            <a:xfrm>
              <a:off x="5510213" y="3775075"/>
              <a:ext cx="1185863" cy="533400"/>
            </a:xfrm>
            <a:custGeom>
              <a:avLst/>
              <a:gdLst>
                <a:gd name="T0" fmla="*/ 155 w 156"/>
                <a:gd name="T1" fmla="*/ 9 h 70"/>
                <a:gd name="T2" fmla="*/ 131 w 156"/>
                <a:gd name="T3" fmla="*/ 1 h 70"/>
                <a:gd name="T4" fmla="*/ 81 w 156"/>
                <a:gd name="T5" fmla="*/ 7 h 70"/>
                <a:gd name="T6" fmla="*/ 34 w 156"/>
                <a:gd name="T7" fmla="*/ 31 h 70"/>
                <a:gd name="T8" fmla="*/ 1 w 156"/>
                <a:gd name="T9" fmla="*/ 67 h 70"/>
                <a:gd name="T10" fmla="*/ 4 w 156"/>
                <a:gd name="T11" fmla="*/ 68 h 70"/>
                <a:gd name="T12" fmla="*/ 28 w 156"/>
                <a:gd name="T13" fmla="*/ 40 h 70"/>
                <a:gd name="T14" fmla="*/ 67 w 156"/>
                <a:gd name="T15" fmla="*/ 16 h 70"/>
                <a:gd name="T16" fmla="*/ 117 w 156"/>
                <a:gd name="T17" fmla="*/ 3 h 70"/>
                <a:gd name="T18" fmla="*/ 152 w 156"/>
                <a:gd name="T19" fmla="*/ 10 h 70"/>
                <a:gd name="T20" fmla="*/ 155 w 156"/>
                <a:gd name="T21" fmla="*/ 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6" h="70">
                  <a:moveTo>
                    <a:pt x="155" y="9"/>
                  </a:moveTo>
                  <a:cubicBezTo>
                    <a:pt x="150" y="2"/>
                    <a:pt x="140" y="1"/>
                    <a:pt x="131" y="1"/>
                  </a:cubicBezTo>
                  <a:cubicBezTo>
                    <a:pt x="113" y="0"/>
                    <a:pt x="98" y="1"/>
                    <a:pt x="81" y="7"/>
                  </a:cubicBezTo>
                  <a:cubicBezTo>
                    <a:pt x="65" y="13"/>
                    <a:pt x="48" y="21"/>
                    <a:pt x="34" y="31"/>
                  </a:cubicBezTo>
                  <a:cubicBezTo>
                    <a:pt x="20" y="41"/>
                    <a:pt x="12" y="55"/>
                    <a:pt x="1" y="67"/>
                  </a:cubicBezTo>
                  <a:cubicBezTo>
                    <a:pt x="0" y="68"/>
                    <a:pt x="3" y="70"/>
                    <a:pt x="4" y="68"/>
                  </a:cubicBezTo>
                  <a:cubicBezTo>
                    <a:pt x="12" y="59"/>
                    <a:pt x="19" y="48"/>
                    <a:pt x="28" y="40"/>
                  </a:cubicBezTo>
                  <a:cubicBezTo>
                    <a:pt x="38" y="29"/>
                    <a:pt x="54" y="22"/>
                    <a:pt x="67" y="16"/>
                  </a:cubicBezTo>
                  <a:cubicBezTo>
                    <a:pt x="83" y="9"/>
                    <a:pt x="99" y="3"/>
                    <a:pt x="117" y="3"/>
                  </a:cubicBezTo>
                  <a:cubicBezTo>
                    <a:pt x="127" y="3"/>
                    <a:pt x="146" y="2"/>
                    <a:pt x="152" y="10"/>
                  </a:cubicBezTo>
                  <a:cubicBezTo>
                    <a:pt x="153" y="11"/>
                    <a:pt x="156" y="10"/>
                    <a:pt x="155" y="9"/>
                  </a:cubicBezTo>
                  <a:close/>
                </a:path>
              </a:pathLst>
            </a:custGeom>
            <a:grpFill/>
            <a:ln>
              <a:solidFill>
                <a:schemeClr val="accent2"/>
              </a:solidFill>
            </a:ln>
          </p:spPr>
          <p:txBody>
            <a:bodyPr vert="horz" wrap="square" lIns="91440" tIns="45720" rIns="91440" bIns="45720" numCol="1" anchor="t" anchorCtr="0" compatLnSpc="1">
              <a:prstTxWarp prst="textNoShape">
                <a:avLst/>
              </a:prstTxWarp>
            </a:bodyPr>
            <a:lstStyle/>
            <a:p>
              <a:endParaRPr lang="zh-CN" altLang="en-US"/>
            </a:p>
          </p:txBody>
        </p:sp>
        <p:sp>
          <p:nvSpPr>
            <p:cNvPr id="29" name="Freeform 16"/>
            <p:cNvSpPr>
              <a:spLocks/>
            </p:cNvSpPr>
            <p:nvPr/>
          </p:nvSpPr>
          <p:spPr bwMode="auto">
            <a:xfrm>
              <a:off x="5480051" y="3829050"/>
              <a:ext cx="1133475" cy="547688"/>
            </a:xfrm>
            <a:custGeom>
              <a:avLst/>
              <a:gdLst>
                <a:gd name="T0" fmla="*/ 147 w 149"/>
                <a:gd name="T1" fmla="*/ 8 h 72"/>
                <a:gd name="T2" fmla="*/ 62 w 149"/>
                <a:gd name="T3" fmla="*/ 16 h 72"/>
                <a:gd name="T4" fmla="*/ 1 w 149"/>
                <a:gd name="T5" fmla="*/ 69 h 72"/>
                <a:gd name="T6" fmla="*/ 3 w 149"/>
                <a:gd name="T7" fmla="*/ 71 h 72"/>
                <a:gd name="T8" fmla="*/ 57 w 149"/>
                <a:gd name="T9" fmla="*/ 22 h 72"/>
                <a:gd name="T10" fmla="*/ 146 w 149"/>
                <a:gd name="T11" fmla="*/ 10 h 72"/>
                <a:gd name="T12" fmla="*/ 147 w 149"/>
                <a:gd name="T13" fmla="*/ 8 h 72"/>
              </a:gdLst>
              <a:ahLst/>
              <a:cxnLst>
                <a:cxn ang="0">
                  <a:pos x="T0" y="T1"/>
                </a:cxn>
                <a:cxn ang="0">
                  <a:pos x="T2" y="T3"/>
                </a:cxn>
                <a:cxn ang="0">
                  <a:pos x="T4" y="T5"/>
                </a:cxn>
                <a:cxn ang="0">
                  <a:pos x="T6" y="T7"/>
                </a:cxn>
                <a:cxn ang="0">
                  <a:pos x="T8" y="T9"/>
                </a:cxn>
                <a:cxn ang="0">
                  <a:pos x="T10" y="T11"/>
                </a:cxn>
                <a:cxn ang="0">
                  <a:pos x="T12" y="T13"/>
                </a:cxn>
              </a:cxnLst>
              <a:rect l="0" t="0" r="r" b="b"/>
              <a:pathLst>
                <a:path w="149" h="72">
                  <a:moveTo>
                    <a:pt x="147" y="8"/>
                  </a:moveTo>
                  <a:cubicBezTo>
                    <a:pt x="118" y="0"/>
                    <a:pt x="89" y="4"/>
                    <a:pt x="62" y="16"/>
                  </a:cubicBezTo>
                  <a:cubicBezTo>
                    <a:pt x="36" y="28"/>
                    <a:pt x="18" y="50"/>
                    <a:pt x="1" y="69"/>
                  </a:cubicBezTo>
                  <a:cubicBezTo>
                    <a:pt x="0" y="71"/>
                    <a:pt x="2" y="72"/>
                    <a:pt x="3" y="71"/>
                  </a:cubicBezTo>
                  <a:cubicBezTo>
                    <a:pt x="19" y="53"/>
                    <a:pt x="35" y="34"/>
                    <a:pt x="57" y="22"/>
                  </a:cubicBezTo>
                  <a:cubicBezTo>
                    <a:pt x="83" y="7"/>
                    <a:pt x="117" y="2"/>
                    <a:pt x="146" y="10"/>
                  </a:cubicBezTo>
                  <a:cubicBezTo>
                    <a:pt x="148" y="11"/>
                    <a:pt x="149" y="8"/>
                    <a:pt x="147" y="8"/>
                  </a:cubicBezTo>
                  <a:close/>
                </a:path>
              </a:pathLst>
            </a:custGeom>
            <a:grpFill/>
            <a:ln>
              <a:solidFill>
                <a:schemeClr val="accent2"/>
              </a:solidFill>
            </a:ln>
          </p:spPr>
          <p:txBody>
            <a:bodyPr vert="horz" wrap="square" lIns="91440" tIns="45720" rIns="91440" bIns="45720" numCol="1" anchor="t" anchorCtr="0" compatLnSpc="1">
              <a:prstTxWarp prst="textNoShape">
                <a:avLst/>
              </a:prstTxWarp>
            </a:bodyPr>
            <a:lstStyle/>
            <a:p>
              <a:endParaRPr lang="zh-CN" altLang="en-US"/>
            </a:p>
          </p:txBody>
        </p:sp>
        <p:sp>
          <p:nvSpPr>
            <p:cNvPr id="30" name="Freeform 17"/>
            <p:cNvSpPr>
              <a:spLocks/>
            </p:cNvSpPr>
            <p:nvPr/>
          </p:nvSpPr>
          <p:spPr bwMode="auto">
            <a:xfrm>
              <a:off x="5480051" y="3919538"/>
              <a:ext cx="1079500" cy="525463"/>
            </a:xfrm>
            <a:custGeom>
              <a:avLst/>
              <a:gdLst>
                <a:gd name="T0" fmla="*/ 140 w 142"/>
                <a:gd name="T1" fmla="*/ 0 h 69"/>
                <a:gd name="T2" fmla="*/ 58 w 142"/>
                <a:gd name="T3" fmla="*/ 18 h 69"/>
                <a:gd name="T4" fmla="*/ 1 w 142"/>
                <a:gd name="T5" fmla="*/ 66 h 69"/>
                <a:gd name="T6" fmla="*/ 4 w 142"/>
                <a:gd name="T7" fmla="*/ 68 h 69"/>
                <a:gd name="T8" fmla="*/ 56 w 142"/>
                <a:gd name="T9" fmla="*/ 22 h 69"/>
                <a:gd name="T10" fmla="*/ 140 w 142"/>
                <a:gd name="T11" fmla="*/ 2 h 69"/>
                <a:gd name="T12" fmla="*/ 140 w 142"/>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142" h="69">
                  <a:moveTo>
                    <a:pt x="140" y="0"/>
                  </a:moveTo>
                  <a:cubicBezTo>
                    <a:pt x="112" y="0"/>
                    <a:pt x="84" y="7"/>
                    <a:pt x="58" y="18"/>
                  </a:cubicBezTo>
                  <a:cubicBezTo>
                    <a:pt x="34" y="28"/>
                    <a:pt x="17" y="48"/>
                    <a:pt x="1" y="66"/>
                  </a:cubicBezTo>
                  <a:cubicBezTo>
                    <a:pt x="0" y="68"/>
                    <a:pt x="3" y="69"/>
                    <a:pt x="4" y="68"/>
                  </a:cubicBezTo>
                  <a:cubicBezTo>
                    <a:pt x="19" y="50"/>
                    <a:pt x="35" y="33"/>
                    <a:pt x="56" y="22"/>
                  </a:cubicBezTo>
                  <a:cubicBezTo>
                    <a:pt x="81" y="9"/>
                    <a:pt x="112" y="3"/>
                    <a:pt x="140" y="2"/>
                  </a:cubicBezTo>
                  <a:cubicBezTo>
                    <a:pt x="142" y="2"/>
                    <a:pt x="142" y="0"/>
                    <a:pt x="140" y="0"/>
                  </a:cubicBezTo>
                  <a:close/>
                </a:path>
              </a:pathLst>
            </a:custGeom>
            <a:grpFill/>
            <a:ln>
              <a:solidFill>
                <a:schemeClr val="accent2"/>
              </a:solidFill>
            </a:ln>
          </p:spPr>
          <p:txBody>
            <a:bodyPr vert="horz" wrap="square" lIns="91440" tIns="45720" rIns="91440" bIns="45720" numCol="1" anchor="t" anchorCtr="0" compatLnSpc="1">
              <a:prstTxWarp prst="textNoShape">
                <a:avLst/>
              </a:prstTxWarp>
            </a:bodyPr>
            <a:lstStyle/>
            <a:p>
              <a:endParaRPr lang="zh-CN" altLang="en-US"/>
            </a:p>
          </p:txBody>
        </p:sp>
        <p:sp>
          <p:nvSpPr>
            <p:cNvPr id="31" name="Freeform 18"/>
            <p:cNvSpPr>
              <a:spLocks/>
            </p:cNvSpPr>
            <p:nvPr/>
          </p:nvSpPr>
          <p:spPr bwMode="auto">
            <a:xfrm>
              <a:off x="5526088" y="3957638"/>
              <a:ext cx="965200" cy="495300"/>
            </a:xfrm>
            <a:custGeom>
              <a:avLst/>
              <a:gdLst>
                <a:gd name="T0" fmla="*/ 124 w 127"/>
                <a:gd name="T1" fmla="*/ 1 h 65"/>
                <a:gd name="T2" fmla="*/ 54 w 127"/>
                <a:gd name="T3" fmla="*/ 23 h 65"/>
                <a:gd name="T4" fmla="*/ 2 w 127"/>
                <a:gd name="T5" fmla="*/ 62 h 65"/>
                <a:gd name="T6" fmla="*/ 4 w 127"/>
                <a:gd name="T7" fmla="*/ 64 h 65"/>
                <a:gd name="T8" fmla="*/ 52 w 127"/>
                <a:gd name="T9" fmla="*/ 27 h 65"/>
                <a:gd name="T10" fmla="*/ 125 w 127"/>
                <a:gd name="T11" fmla="*/ 3 h 65"/>
                <a:gd name="T12" fmla="*/ 124 w 127"/>
                <a:gd name="T13" fmla="*/ 1 h 65"/>
              </a:gdLst>
              <a:ahLst/>
              <a:cxnLst>
                <a:cxn ang="0">
                  <a:pos x="T0" y="T1"/>
                </a:cxn>
                <a:cxn ang="0">
                  <a:pos x="T2" y="T3"/>
                </a:cxn>
                <a:cxn ang="0">
                  <a:pos x="T4" y="T5"/>
                </a:cxn>
                <a:cxn ang="0">
                  <a:pos x="T6" y="T7"/>
                </a:cxn>
                <a:cxn ang="0">
                  <a:pos x="T8" y="T9"/>
                </a:cxn>
                <a:cxn ang="0">
                  <a:pos x="T10" y="T11"/>
                </a:cxn>
                <a:cxn ang="0">
                  <a:pos x="T12" y="T13"/>
                </a:cxn>
              </a:cxnLst>
              <a:rect l="0" t="0" r="r" b="b"/>
              <a:pathLst>
                <a:path w="127" h="65">
                  <a:moveTo>
                    <a:pt x="124" y="1"/>
                  </a:moveTo>
                  <a:cubicBezTo>
                    <a:pt x="100" y="5"/>
                    <a:pt x="76" y="13"/>
                    <a:pt x="54" y="23"/>
                  </a:cubicBezTo>
                  <a:cubicBezTo>
                    <a:pt x="34" y="33"/>
                    <a:pt x="17" y="48"/>
                    <a:pt x="2" y="62"/>
                  </a:cubicBezTo>
                  <a:cubicBezTo>
                    <a:pt x="0" y="63"/>
                    <a:pt x="3" y="65"/>
                    <a:pt x="4" y="64"/>
                  </a:cubicBezTo>
                  <a:cubicBezTo>
                    <a:pt x="19" y="50"/>
                    <a:pt x="34" y="37"/>
                    <a:pt x="52" y="27"/>
                  </a:cubicBezTo>
                  <a:cubicBezTo>
                    <a:pt x="74" y="16"/>
                    <a:pt x="100" y="7"/>
                    <a:pt x="125" y="3"/>
                  </a:cubicBezTo>
                  <a:cubicBezTo>
                    <a:pt x="127" y="3"/>
                    <a:pt x="126" y="0"/>
                    <a:pt x="124" y="1"/>
                  </a:cubicBezTo>
                  <a:close/>
                </a:path>
              </a:pathLst>
            </a:custGeom>
            <a:grpFill/>
            <a:ln>
              <a:solidFill>
                <a:schemeClr val="accent2"/>
              </a:solidFill>
            </a:ln>
          </p:spPr>
          <p:txBody>
            <a:bodyPr vert="horz" wrap="square" lIns="91440" tIns="45720" rIns="91440" bIns="45720" numCol="1" anchor="t" anchorCtr="0" compatLnSpc="1">
              <a:prstTxWarp prst="textNoShape">
                <a:avLst/>
              </a:prstTxWarp>
            </a:bodyPr>
            <a:lstStyle/>
            <a:p>
              <a:endParaRPr lang="zh-CN" altLang="en-US"/>
            </a:p>
          </p:txBody>
        </p:sp>
        <p:sp>
          <p:nvSpPr>
            <p:cNvPr id="32" name="Freeform 19"/>
            <p:cNvSpPr>
              <a:spLocks/>
            </p:cNvSpPr>
            <p:nvPr/>
          </p:nvSpPr>
          <p:spPr bwMode="auto">
            <a:xfrm>
              <a:off x="6734176" y="3578225"/>
              <a:ext cx="1330325" cy="365125"/>
            </a:xfrm>
            <a:custGeom>
              <a:avLst/>
              <a:gdLst>
                <a:gd name="T0" fmla="*/ 3 w 175"/>
                <a:gd name="T1" fmla="*/ 23 h 48"/>
                <a:gd name="T2" fmla="*/ 88 w 175"/>
                <a:gd name="T3" fmla="*/ 5 h 48"/>
                <a:gd name="T4" fmla="*/ 172 w 175"/>
                <a:gd name="T5" fmla="*/ 46 h 48"/>
                <a:gd name="T6" fmla="*/ 175 w 175"/>
                <a:gd name="T7" fmla="*/ 46 h 48"/>
                <a:gd name="T8" fmla="*/ 103 w 175"/>
                <a:gd name="T9" fmla="*/ 4 h 48"/>
                <a:gd name="T10" fmla="*/ 1 w 175"/>
                <a:gd name="T11" fmla="*/ 20 h 48"/>
                <a:gd name="T12" fmla="*/ 3 w 175"/>
                <a:gd name="T13" fmla="*/ 23 h 48"/>
              </a:gdLst>
              <a:ahLst/>
              <a:cxnLst>
                <a:cxn ang="0">
                  <a:pos x="T0" y="T1"/>
                </a:cxn>
                <a:cxn ang="0">
                  <a:pos x="T2" y="T3"/>
                </a:cxn>
                <a:cxn ang="0">
                  <a:pos x="T4" y="T5"/>
                </a:cxn>
                <a:cxn ang="0">
                  <a:pos x="T6" y="T7"/>
                </a:cxn>
                <a:cxn ang="0">
                  <a:pos x="T8" y="T9"/>
                </a:cxn>
                <a:cxn ang="0">
                  <a:pos x="T10" y="T11"/>
                </a:cxn>
                <a:cxn ang="0">
                  <a:pos x="T12" y="T13"/>
                </a:cxn>
              </a:cxnLst>
              <a:rect l="0" t="0" r="r" b="b"/>
              <a:pathLst>
                <a:path w="175" h="48">
                  <a:moveTo>
                    <a:pt x="3" y="23"/>
                  </a:moveTo>
                  <a:cubicBezTo>
                    <a:pt x="28" y="7"/>
                    <a:pt x="57" y="3"/>
                    <a:pt x="88" y="5"/>
                  </a:cubicBezTo>
                  <a:cubicBezTo>
                    <a:pt x="122" y="8"/>
                    <a:pt x="160" y="14"/>
                    <a:pt x="172" y="46"/>
                  </a:cubicBezTo>
                  <a:cubicBezTo>
                    <a:pt x="173" y="48"/>
                    <a:pt x="175" y="47"/>
                    <a:pt x="175" y="46"/>
                  </a:cubicBezTo>
                  <a:cubicBezTo>
                    <a:pt x="164" y="17"/>
                    <a:pt x="135" y="8"/>
                    <a:pt x="103" y="4"/>
                  </a:cubicBezTo>
                  <a:cubicBezTo>
                    <a:pt x="67" y="0"/>
                    <a:pt x="32" y="1"/>
                    <a:pt x="1" y="20"/>
                  </a:cubicBezTo>
                  <a:cubicBezTo>
                    <a:pt x="0" y="21"/>
                    <a:pt x="1" y="24"/>
                    <a:pt x="3" y="23"/>
                  </a:cubicBezTo>
                  <a:close/>
                </a:path>
              </a:pathLst>
            </a:custGeom>
            <a:grpFill/>
            <a:ln>
              <a:solidFill>
                <a:schemeClr val="accent2"/>
              </a:solidFill>
            </a:ln>
          </p:spPr>
          <p:txBody>
            <a:bodyPr vert="horz" wrap="square" lIns="91440" tIns="45720" rIns="91440" bIns="45720" numCol="1" anchor="t" anchorCtr="0" compatLnSpc="1">
              <a:prstTxWarp prst="textNoShape">
                <a:avLst/>
              </a:prstTxWarp>
            </a:bodyPr>
            <a:lstStyle/>
            <a:p>
              <a:endParaRPr lang="zh-CN" altLang="en-US"/>
            </a:p>
          </p:txBody>
        </p:sp>
        <p:sp>
          <p:nvSpPr>
            <p:cNvPr id="33" name="Freeform 20"/>
            <p:cNvSpPr>
              <a:spLocks/>
            </p:cNvSpPr>
            <p:nvPr/>
          </p:nvSpPr>
          <p:spPr bwMode="auto">
            <a:xfrm>
              <a:off x="5518151" y="2162175"/>
              <a:ext cx="2509838" cy="1697038"/>
            </a:xfrm>
            <a:custGeom>
              <a:avLst/>
              <a:gdLst>
                <a:gd name="T0" fmla="*/ 329 w 330"/>
                <a:gd name="T1" fmla="*/ 220 h 223"/>
                <a:gd name="T2" fmla="*/ 258 w 330"/>
                <a:gd name="T3" fmla="*/ 145 h 223"/>
                <a:gd name="T4" fmla="*/ 216 w 330"/>
                <a:gd name="T5" fmla="*/ 98 h 223"/>
                <a:gd name="T6" fmla="*/ 168 w 330"/>
                <a:gd name="T7" fmla="*/ 54 h 223"/>
                <a:gd name="T8" fmla="*/ 148 w 330"/>
                <a:gd name="T9" fmla="*/ 33 h 223"/>
                <a:gd name="T10" fmla="*/ 131 w 330"/>
                <a:gd name="T11" fmla="*/ 20 h 223"/>
                <a:gd name="T12" fmla="*/ 79 w 330"/>
                <a:gd name="T13" fmla="*/ 4 h 223"/>
                <a:gd name="T14" fmla="*/ 1 w 330"/>
                <a:gd name="T15" fmla="*/ 52 h 223"/>
                <a:gd name="T16" fmla="*/ 4 w 330"/>
                <a:gd name="T17" fmla="*/ 54 h 223"/>
                <a:gd name="T18" fmla="*/ 94 w 330"/>
                <a:gd name="T19" fmla="*/ 8 h 223"/>
                <a:gd name="T20" fmla="*/ 145 w 330"/>
                <a:gd name="T21" fmla="*/ 35 h 223"/>
                <a:gd name="T22" fmla="*/ 178 w 330"/>
                <a:gd name="T23" fmla="*/ 67 h 223"/>
                <a:gd name="T24" fmla="*/ 217 w 330"/>
                <a:gd name="T25" fmla="*/ 103 h 223"/>
                <a:gd name="T26" fmla="*/ 253 w 330"/>
                <a:gd name="T27" fmla="*/ 144 h 223"/>
                <a:gd name="T28" fmla="*/ 327 w 330"/>
                <a:gd name="T29" fmla="*/ 221 h 223"/>
                <a:gd name="T30" fmla="*/ 329 w 330"/>
                <a:gd name="T31" fmla="*/ 22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0" h="223">
                  <a:moveTo>
                    <a:pt x="329" y="220"/>
                  </a:moveTo>
                  <a:cubicBezTo>
                    <a:pt x="316" y="190"/>
                    <a:pt x="281" y="169"/>
                    <a:pt x="258" y="145"/>
                  </a:cubicBezTo>
                  <a:cubicBezTo>
                    <a:pt x="244" y="129"/>
                    <a:pt x="231" y="113"/>
                    <a:pt x="216" y="98"/>
                  </a:cubicBezTo>
                  <a:cubicBezTo>
                    <a:pt x="200" y="83"/>
                    <a:pt x="184" y="69"/>
                    <a:pt x="168" y="54"/>
                  </a:cubicBezTo>
                  <a:cubicBezTo>
                    <a:pt x="161" y="47"/>
                    <a:pt x="154" y="41"/>
                    <a:pt x="148" y="33"/>
                  </a:cubicBezTo>
                  <a:cubicBezTo>
                    <a:pt x="143" y="28"/>
                    <a:pt x="137" y="24"/>
                    <a:pt x="131" y="20"/>
                  </a:cubicBezTo>
                  <a:cubicBezTo>
                    <a:pt x="116" y="11"/>
                    <a:pt x="98" y="4"/>
                    <a:pt x="79" y="4"/>
                  </a:cubicBezTo>
                  <a:cubicBezTo>
                    <a:pt x="45" y="3"/>
                    <a:pt x="15" y="27"/>
                    <a:pt x="1" y="52"/>
                  </a:cubicBezTo>
                  <a:cubicBezTo>
                    <a:pt x="0" y="54"/>
                    <a:pt x="3" y="55"/>
                    <a:pt x="4" y="54"/>
                  </a:cubicBezTo>
                  <a:cubicBezTo>
                    <a:pt x="19" y="24"/>
                    <a:pt x="56" y="0"/>
                    <a:pt x="94" y="8"/>
                  </a:cubicBezTo>
                  <a:cubicBezTo>
                    <a:pt x="112" y="12"/>
                    <a:pt x="134" y="22"/>
                    <a:pt x="145" y="35"/>
                  </a:cubicBezTo>
                  <a:cubicBezTo>
                    <a:pt x="155" y="46"/>
                    <a:pt x="167" y="56"/>
                    <a:pt x="178" y="67"/>
                  </a:cubicBezTo>
                  <a:cubicBezTo>
                    <a:pt x="191" y="79"/>
                    <a:pt x="204" y="91"/>
                    <a:pt x="217" y="103"/>
                  </a:cubicBezTo>
                  <a:cubicBezTo>
                    <a:pt x="230" y="116"/>
                    <a:pt x="241" y="130"/>
                    <a:pt x="253" y="144"/>
                  </a:cubicBezTo>
                  <a:cubicBezTo>
                    <a:pt x="276" y="169"/>
                    <a:pt x="313" y="190"/>
                    <a:pt x="327" y="221"/>
                  </a:cubicBezTo>
                  <a:cubicBezTo>
                    <a:pt x="327" y="223"/>
                    <a:pt x="330" y="222"/>
                    <a:pt x="329" y="220"/>
                  </a:cubicBezTo>
                  <a:close/>
                </a:path>
              </a:pathLst>
            </a:custGeom>
            <a:grpFill/>
            <a:ln>
              <a:solidFill>
                <a:schemeClr val="accent2"/>
              </a:solidFill>
            </a:ln>
          </p:spPr>
          <p:txBody>
            <a:bodyPr vert="horz" wrap="square" lIns="91440" tIns="45720" rIns="91440" bIns="45720" numCol="1" anchor="t" anchorCtr="0" compatLnSpc="1">
              <a:prstTxWarp prst="textNoShape">
                <a:avLst/>
              </a:prstTxWarp>
            </a:bodyPr>
            <a:lstStyle/>
            <a:p>
              <a:endParaRPr lang="zh-CN" altLang="en-US"/>
            </a:p>
          </p:txBody>
        </p:sp>
        <p:sp>
          <p:nvSpPr>
            <p:cNvPr id="34" name="Freeform 21"/>
            <p:cNvSpPr>
              <a:spLocks/>
            </p:cNvSpPr>
            <p:nvPr/>
          </p:nvSpPr>
          <p:spPr bwMode="auto">
            <a:xfrm>
              <a:off x="6796088" y="3646488"/>
              <a:ext cx="1306513" cy="334963"/>
            </a:xfrm>
            <a:custGeom>
              <a:avLst/>
              <a:gdLst>
                <a:gd name="T0" fmla="*/ 3 w 172"/>
                <a:gd name="T1" fmla="*/ 18 h 44"/>
                <a:gd name="T2" fmla="*/ 90 w 172"/>
                <a:gd name="T3" fmla="*/ 7 h 44"/>
                <a:gd name="T4" fmla="*/ 136 w 172"/>
                <a:gd name="T5" fmla="*/ 21 h 44"/>
                <a:gd name="T6" fmla="*/ 170 w 172"/>
                <a:gd name="T7" fmla="*/ 44 h 44"/>
                <a:gd name="T8" fmla="*/ 172 w 172"/>
                <a:gd name="T9" fmla="*/ 42 h 44"/>
                <a:gd name="T10" fmla="*/ 165 w 172"/>
                <a:gd name="T11" fmla="*/ 25 h 44"/>
                <a:gd name="T12" fmla="*/ 162 w 172"/>
                <a:gd name="T13" fmla="*/ 26 h 44"/>
                <a:gd name="T14" fmla="*/ 169 w 172"/>
                <a:gd name="T15" fmla="*/ 43 h 44"/>
                <a:gd name="T16" fmla="*/ 171 w 172"/>
                <a:gd name="T17" fmla="*/ 42 h 44"/>
                <a:gd name="T18" fmla="*/ 134 w 172"/>
                <a:gd name="T19" fmla="*/ 17 h 44"/>
                <a:gd name="T20" fmla="*/ 87 w 172"/>
                <a:gd name="T21" fmla="*/ 4 h 44"/>
                <a:gd name="T22" fmla="*/ 2 w 172"/>
                <a:gd name="T23" fmla="*/ 16 h 44"/>
                <a:gd name="T24" fmla="*/ 3 w 172"/>
                <a:gd name="T25" fmla="*/ 1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 h="44">
                  <a:moveTo>
                    <a:pt x="3" y="18"/>
                  </a:moveTo>
                  <a:cubicBezTo>
                    <a:pt x="29" y="3"/>
                    <a:pt x="60" y="3"/>
                    <a:pt x="90" y="7"/>
                  </a:cubicBezTo>
                  <a:cubicBezTo>
                    <a:pt x="106" y="9"/>
                    <a:pt x="122" y="14"/>
                    <a:pt x="136" y="21"/>
                  </a:cubicBezTo>
                  <a:cubicBezTo>
                    <a:pt x="148" y="27"/>
                    <a:pt x="158" y="37"/>
                    <a:pt x="170" y="44"/>
                  </a:cubicBezTo>
                  <a:cubicBezTo>
                    <a:pt x="171" y="44"/>
                    <a:pt x="172" y="43"/>
                    <a:pt x="172" y="42"/>
                  </a:cubicBezTo>
                  <a:cubicBezTo>
                    <a:pt x="171" y="36"/>
                    <a:pt x="168" y="30"/>
                    <a:pt x="165" y="25"/>
                  </a:cubicBezTo>
                  <a:cubicBezTo>
                    <a:pt x="164" y="23"/>
                    <a:pt x="161" y="24"/>
                    <a:pt x="162" y="26"/>
                  </a:cubicBezTo>
                  <a:cubicBezTo>
                    <a:pt x="165" y="32"/>
                    <a:pt x="168" y="37"/>
                    <a:pt x="169" y="43"/>
                  </a:cubicBezTo>
                  <a:cubicBezTo>
                    <a:pt x="170" y="43"/>
                    <a:pt x="171" y="42"/>
                    <a:pt x="171" y="42"/>
                  </a:cubicBezTo>
                  <a:cubicBezTo>
                    <a:pt x="158" y="35"/>
                    <a:pt x="148" y="24"/>
                    <a:pt x="134" y="17"/>
                  </a:cubicBezTo>
                  <a:cubicBezTo>
                    <a:pt x="120" y="10"/>
                    <a:pt x="103" y="6"/>
                    <a:pt x="87" y="4"/>
                  </a:cubicBezTo>
                  <a:cubicBezTo>
                    <a:pt x="58" y="0"/>
                    <a:pt x="27" y="1"/>
                    <a:pt x="2" y="16"/>
                  </a:cubicBezTo>
                  <a:cubicBezTo>
                    <a:pt x="0" y="17"/>
                    <a:pt x="2" y="19"/>
                    <a:pt x="3" y="18"/>
                  </a:cubicBezTo>
                  <a:close/>
                </a:path>
              </a:pathLst>
            </a:custGeom>
            <a:grpFill/>
            <a:ln>
              <a:solidFill>
                <a:schemeClr val="accent2"/>
              </a:solidFill>
            </a:ln>
          </p:spPr>
          <p:txBody>
            <a:bodyPr vert="horz" wrap="square" lIns="91440" tIns="45720" rIns="91440" bIns="45720" numCol="1" anchor="t" anchorCtr="0" compatLnSpc="1">
              <a:prstTxWarp prst="textNoShape">
                <a:avLst/>
              </a:prstTxWarp>
            </a:bodyPr>
            <a:lstStyle/>
            <a:p>
              <a:endParaRPr lang="zh-CN" altLang="en-US"/>
            </a:p>
          </p:txBody>
        </p:sp>
        <p:sp>
          <p:nvSpPr>
            <p:cNvPr id="35" name="Freeform 22"/>
            <p:cNvSpPr>
              <a:spLocks/>
            </p:cNvSpPr>
            <p:nvPr/>
          </p:nvSpPr>
          <p:spPr bwMode="auto">
            <a:xfrm>
              <a:off x="6902451" y="3714750"/>
              <a:ext cx="1131888" cy="327025"/>
            </a:xfrm>
            <a:custGeom>
              <a:avLst/>
              <a:gdLst>
                <a:gd name="T0" fmla="*/ 2 w 149"/>
                <a:gd name="T1" fmla="*/ 13 h 43"/>
                <a:gd name="T2" fmla="*/ 89 w 149"/>
                <a:gd name="T3" fmla="*/ 16 h 43"/>
                <a:gd name="T4" fmla="*/ 146 w 149"/>
                <a:gd name="T5" fmla="*/ 41 h 43"/>
                <a:gd name="T6" fmla="*/ 149 w 149"/>
                <a:gd name="T7" fmla="*/ 41 h 43"/>
                <a:gd name="T8" fmla="*/ 96 w 149"/>
                <a:gd name="T9" fmla="*/ 14 h 43"/>
                <a:gd name="T10" fmla="*/ 2 w 149"/>
                <a:gd name="T11" fmla="*/ 10 h 43"/>
                <a:gd name="T12" fmla="*/ 2 w 149"/>
                <a:gd name="T13" fmla="*/ 13 h 43"/>
              </a:gdLst>
              <a:ahLst/>
              <a:cxnLst>
                <a:cxn ang="0">
                  <a:pos x="T0" y="T1"/>
                </a:cxn>
                <a:cxn ang="0">
                  <a:pos x="T2" y="T3"/>
                </a:cxn>
                <a:cxn ang="0">
                  <a:pos x="T4" y="T5"/>
                </a:cxn>
                <a:cxn ang="0">
                  <a:pos x="T6" y="T7"/>
                </a:cxn>
                <a:cxn ang="0">
                  <a:pos x="T8" y="T9"/>
                </a:cxn>
                <a:cxn ang="0">
                  <a:pos x="T10" y="T11"/>
                </a:cxn>
                <a:cxn ang="0">
                  <a:pos x="T12" y="T13"/>
                </a:cxn>
              </a:cxnLst>
              <a:rect l="0" t="0" r="r" b="b"/>
              <a:pathLst>
                <a:path w="149" h="43">
                  <a:moveTo>
                    <a:pt x="2" y="13"/>
                  </a:moveTo>
                  <a:cubicBezTo>
                    <a:pt x="30" y="4"/>
                    <a:pt x="61" y="10"/>
                    <a:pt x="89" y="16"/>
                  </a:cubicBezTo>
                  <a:cubicBezTo>
                    <a:pt x="107" y="19"/>
                    <a:pt x="139" y="23"/>
                    <a:pt x="146" y="41"/>
                  </a:cubicBezTo>
                  <a:cubicBezTo>
                    <a:pt x="146" y="43"/>
                    <a:pt x="149" y="42"/>
                    <a:pt x="149" y="41"/>
                  </a:cubicBezTo>
                  <a:cubicBezTo>
                    <a:pt x="142" y="23"/>
                    <a:pt x="114" y="18"/>
                    <a:pt x="96" y="14"/>
                  </a:cubicBezTo>
                  <a:cubicBezTo>
                    <a:pt x="66" y="8"/>
                    <a:pt x="32" y="0"/>
                    <a:pt x="2" y="10"/>
                  </a:cubicBezTo>
                  <a:cubicBezTo>
                    <a:pt x="0" y="11"/>
                    <a:pt x="1" y="13"/>
                    <a:pt x="2" y="13"/>
                  </a:cubicBezTo>
                  <a:close/>
                </a:path>
              </a:pathLst>
            </a:custGeom>
            <a:grpFill/>
            <a:ln>
              <a:solidFill>
                <a:schemeClr val="accent2"/>
              </a:solidFill>
            </a:ln>
          </p:spPr>
          <p:txBody>
            <a:bodyPr vert="horz" wrap="square" lIns="91440" tIns="45720" rIns="91440" bIns="45720" numCol="1" anchor="t" anchorCtr="0" compatLnSpc="1">
              <a:prstTxWarp prst="textNoShape">
                <a:avLst/>
              </a:prstTxWarp>
            </a:bodyPr>
            <a:lstStyle/>
            <a:p>
              <a:endParaRPr lang="zh-CN" altLang="en-US"/>
            </a:p>
          </p:txBody>
        </p:sp>
        <p:sp>
          <p:nvSpPr>
            <p:cNvPr id="36" name="Freeform 23"/>
            <p:cNvSpPr>
              <a:spLocks/>
            </p:cNvSpPr>
            <p:nvPr/>
          </p:nvSpPr>
          <p:spPr bwMode="auto">
            <a:xfrm>
              <a:off x="6940551" y="3805238"/>
              <a:ext cx="1131888" cy="290513"/>
            </a:xfrm>
            <a:custGeom>
              <a:avLst/>
              <a:gdLst>
                <a:gd name="T0" fmla="*/ 2 w 149"/>
                <a:gd name="T1" fmla="*/ 5 h 38"/>
                <a:gd name="T2" fmla="*/ 82 w 149"/>
                <a:gd name="T3" fmla="*/ 12 h 38"/>
                <a:gd name="T4" fmla="*/ 145 w 149"/>
                <a:gd name="T5" fmla="*/ 37 h 38"/>
                <a:gd name="T6" fmla="*/ 147 w 149"/>
                <a:gd name="T7" fmla="*/ 35 h 38"/>
                <a:gd name="T8" fmla="*/ 87 w 149"/>
                <a:gd name="T9" fmla="*/ 10 h 38"/>
                <a:gd name="T10" fmla="*/ 2 w 149"/>
                <a:gd name="T11" fmla="*/ 2 h 38"/>
                <a:gd name="T12" fmla="*/ 2 w 149"/>
                <a:gd name="T13" fmla="*/ 5 h 38"/>
              </a:gdLst>
              <a:ahLst/>
              <a:cxnLst>
                <a:cxn ang="0">
                  <a:pos x="T0" y="T1"/>
                </a:cxn>
                <a:cxn ang="0">
                  <a:pos x="T2" y="T3"/>
                </a:cxn>
                <a:cxn ang="0">
                  <a:pos x="T4" y="T5"/>
                </a:cxn>
                <a:cxn ang="0">
                  <a:pos x="T6" y="T7"/>
                </a:cxn>
                <a:cxn ang="0">
                  <a:pos x="T8" y="T9"/>
                </a:cxn>
                <a:cxn ang="0">
                  <a:pos x="T10" y="T11"/>
                </a:cxn>
                <a:cxn ang="0">
                  <a:pos x="T12" y="T13"/>
                </a:cxn>
              </a:cxnLst>
              <a:rect l="0" t="0" r="r" b="b"/>
              <a:pathLst>
                <a:path w="149" h="38">
                  <a:moveTo>
                    <a:pt x="2" y="5"/>
                  </a:moveTo>
                  <a:cubicBezTo>
                    <a:pt x="29" y="3"/>
                    <a:pt x="56" y="6"/>
                    <a:pt x="82" y="12"/>
                  </a:cubicBezTo>
                  <a:cubicBezTo>
                    <a:pt x="105" y="17"/>
                    <a:pt x="129" y="22"/>
                    <a:pt x="145" y="37"/>
                  </a:cubicBezTo>
                  <a:cubicBezTo>
                    <a:pt x="147" y="38"/>
                    <a:pt x="149" y="36"/>
                    <a:pt x="147" y="35"/>
                  </a:cubicBezTo>
                  <a:cubicBezTo>
                    <a:pt x="131" y="20"/>
                    <a:pt x="109" y="15"/>
                    <a:pt x="87" y="10"/>
                  </a:cubicBezTo>
                  <a:cubicBezTo>
                    <a:pt x="60" y="4"/>
                    <a:pt x="31" y="0"/>
                    <a:pt x="2" y="2"/>
                  </a:cubicBezTo>
                  <a:cubicBezTo>
                    <a:pt x="0" y="3"/>
                    <a:pt x="0" y="5"/>
                    <a:pt x="2" y="5"/>
                  </a:cubicBezTo>
                  <a:close/>
                </a:path>
              </a:pathLst>
            </a:custGeom>
            <a:grpFill/>
            <a:ln>
              <a:solidFill>
                <a:schemeClr val="accent2"/>
              </a:solidFill>
            </a:ln>
          </p:spPr>
          <p:txBody>
            <a:bodyPr vert="horz" wrap="square" lIns="91440" tIns="45720" rIns="91440" bIns="45720" numCol="1" anchor="t" anchorCtr="0" compatLnSpc="1">
              <a:prstTxWarp prst="textNoShape">
                <a:avLst/>
              </a:prstTxWarp>
            </a:bodyPr>
            <a:lstStyle/>
            <a:p>
              <a:endParaRPr lang="zh-CN" altLang="en-US"/>
            </a:p>
          </p:txBody>
        </p:sp>
        <p:sp>
          <p:nvSpPr>
            <p:cNvPr id="37" name="Freeform 24"/>
            <p:cNvSpPr>
              <a:spLocks/>
            </p:cNvSpPr>
            <p:nvPr/>
          </p:nvSpPr>
          <p:spPr bwMode="auto">
            <a:xfrm>
              <a:off x="7077076" y="3843338"/>
              <a:ext cx="736600" cy="220663"/>
            </a:xfrm>
            <a:custGeom>
              <a:avLst/>
              <a:gdLst>
                <a:gd name="T0" fmla="*/ 2 w 97"/>
                <a:gd name="T1" fmla="*/ 2 h 29"/>
                <a:gd name="T2" fmla="*/ 48 w 97"/>
                <a:gd name="T3" fmla="*/ 13 h 29"/>
                <a:gd name="T4" fmla="*/ 73 w 97"/>
                <a:gd name="T5" fmla="*/ 21 h 29"/>
                <a:gd name="T6" fmla="*/ 94 w 97"/>
                <a:gd name="T7" fmla="*/ 28 h 29"/>
                <a:gd name="T8" fmla="*/ 95 w 97"/>
                <a:gd name="T9" fmla="*/ 26 h 29"/>
                <a:gd name="T10" fmla="*/ 74 w 97"/>
                <a:gd name="T11" fmla="*/ 18 h 29"/>
                <a:gd name="T12" fmla="*/ 49 w 97"/>
                <a:gd name="T13" fmla="*/ 10 h 29"/>
                <a:gd name="T14" fmla="*/ 2 w 97"/>
                <a:gd name="T15" fmla="*/ 0 h 29"/>
                <a:gd name="T16" fmla="*/ 2 w 97"/>
                <a:gd name="T17" fmla="*/ 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29">
                  <a:moveTo>
                    <a:pt x="2" y="2"/>
                  </a:moveTo>
                  <a:cubicBezTo>
                    <a:pt x="18" y="2"/>
                    <a:pt x="33" y="8"/>
                    <a:pt x="48" y="13"/>
                  </a:cubicBezTo>
                  <a:cubicBezTo>
                    <a:pt x="56" y="16"/>
                    <a:pt x="65" y="18"/>
                    <a:pt x="73" y="21"/>
                  </a:cubicBezTo>
                  <a:cubicBezTo>
                    <a:pt x="80" y="23"/>
                    <a:pt x="86" y="27"/>
                    <a:pt x="94" y="28"/>
                  </a:cubicBezTo>
                  <a:cubicBezTo>
                    <a:pt x="96" y="29"/>
                    <a:pt x="97" y="26"/>
                    <a:pt x="95" y="26"/>
                  </a:cubicBezTo>
                  <a:cubicBezTo>
                    <a:pt x="87" y="24"/>
                    <a:pt x="81" y="21"/>
                    <a:pt x="74" y="18"/>
                  </a:cubicBezTo>
                  <a:cubicBezTo>
                    <a:pt x="66" y="15"/>
                    <a:pt x="57" y="13"/>
                    <a:pt x="49" y="10"/>
                  </a:cubicBezTo>
                  <a:cubicBezTo>
                    <a:pt x="33" y="5"/>
                    <a:pt x="19" y="0"/>
                    <a:pt x="2" y="0"/>
                  </a:cubicBezTo>
                  <a:cubicBezTo>
                    <a:pt x="0" y="0"/>
                    <a:pt x="0" y="2"/>
                    <a:pt x="2" y="2"/>
                  </a:cubicBezTo>
                  <a:close/>
                </a:path>
              </a:pathLst>
            </a:custGeom>
            <a:grpFill/>
            <a:ln>
              <a:solidFill>
                <a:schemeClr val="accent2"/>
              </a:solidFill>
            </a:ln>
          </p:spPr>
          <p:txBody>
            <a:bodyPr vert="horz" wrap="square" lIns="91440" tIns="45720" rIns="91440" bIns="45720" numCol="1" anchor="t" anchorCtr="0" compatLnSpc="1">
              <a:prstTxWarp prst="textNoShape">
                <a:avLst/>
              </a:prstTxWarp>
            </a:bodyPr>
            <a:lstStyle/>
            <a:p>
              <a:endParaRPr lang="zh-CN" altLang="en-US"/>
            </a:p>
          </p:txBody>
        </p:sp>
        <p:sp>
          <p:nvSpPr>
            <p:cNvPr id="38" name="Freeform 25"/>
            <p:cNvSpPr>
              <a:spLocks/>
            </p:cNvSpPr>
            <p:nvPr/>
          </p:nvSpPr>
          <p:spPr bwMode="auto">
            <a:xfrm>
              <a:off x="5351463" y="3981450"/>
              <a:ext cx="1322388" cy="654050"/>
            </a:xfrm>
            <a:custGeom>
              <a:avLst/>
              <a:gdLst>
                <a:gd name="T0" fmla="*/ 144 w 174"/>
                <a:gd name="T1" fmla="*/ 14 h 86"/>
                <a:gd name="T2" fmla="*/ 98 w 174"/>
                <a:gd name="T3" fmla="*/ 38 h 86"/>
                <a:gd name="T4" fmla="*/ 162 w 174"/>
                <a:gd name="T5" fmla="*/ 5 h 86"/>
                <a:gd name="T6" fmla="*/ 120 w 174"/>
                <a:gd name="T7" fmla="*/ 28 h 86"/>
                <a:gd name="T8" fmla="*/ 171 w 174"/>
                <a:gd name="T9" fmla="*/ 1 h 86"/>
                <a:gd name="T10" fmla="*/ 143 w 174"/>
                <a:gd name="T11" fmla="*/ 16 h 86"/>
                <a:gd name="T12" fmla="*/ 136 w 174"/>
                <a:gd name="T13" fmla="*/ 14 h 86"/>
                <a:gd name="T14" fmla="*/ 134 w 174"/>
                <a:gd name="T15" fmla="*/ 23 h 86"/>
                <a:gd name="T16" fmla="*/ 123 w 174"/>
                <a:gd name="T17" fmla="*/ 21 h 86"/>
                <a:gd name="T18" fmla="*/ 105 w 174"/>
                <a:gd name="T19" fmla="*/ 35 h 86"/>
                <a:gd name="T20" fmla="*/ 98 w 174"/>
                <a:gd name="T21" fmla="*/ 35 h 86"/>
                <a:gd name="T22" fmla="*/ 92 w 174"/>
                <a:gd name="T23" fmla="*/ 41 h 86"/>
                <a:gd name="T24" fmla="*/ 72 w 174"/>
                <a:gd name="T25" fmla="*/ 45 h 86"/>
                <a:gd name="T26" fmla="*/ 55 w 174"/>
                <a:gd name="T27" fmla="*/ 62 h 86"/>
                <a:gd name="T28" fmla="*/ 66 w 174"/>
                <a:gd name="T29" fmla="*/ 47 h 86"/>
                <a:gd name="T30" fmla="*/ 84 w 174"/>
                <a:gd name="T31" fmla="*/ 44 h 86"/>
                <a:gd name="T32" fmla="*/ 4 w 174"/>
                <a:gd name="T33" fmla="*/ 81 h 86"/>
                <a:gd name="T34" fmla="*/ 66 w 174"/>
                <a:gd name="T35" fmla="*/ 52 h 86"/>
                <a:gd name="T36" fmla="*/ 10 w 174"/>
                <a:gd name="T37" fmla="*/ 76 h 86"/>
                <a:gd name="T38" fmla="*/ 73 w 174"/>
                <a:gd name="T39" fmla="*/ 51 h 86"/>
                <a:gd name="T40" fmla="*/ 1 w 174"/>
                <a:gd name="T41" fmla="*/ 83 h 86"/>
                <a:gd name="T42" fmla="*/ 102 w 174"/>
                <a:gd name="T43" fmla="*/ 35 h 86"/>
                <a:gd name="T44" fmla="*/ 88 w 174"/>
                <a:gd name="T45" fmla="*/ 36 h 86"/>
                <a:gd name="T46" fmla="*/ 108 w 174"/>
                <a:gd name="T47" fmla="*/ 32 h 86"/>
                <a:gd name="T48" fmla="*/ 82 w 174"/>
                <a:gd name="T49" fmla="*/ 44 h 86"/>
                <a:gd name="T50" fmla="*/ 171 w 174"/>
                <a:gd name="T51" fmla="*/ 2 h 86"/>
                <a:gd name="T52" fmla="*/ 76 w 174"/>
                <a:gd name="T53" fmla="*/ 51 h 86"/>
                <a:gd name="T54" fmla="*/ 171 w 174"/>
                <a:gd name="T55" fmla="*/ 2 h 86"/>
                <a:gd name="T56" fmla="*/ 164 w 174"/>
                <a:gd name="T57" fmla="*/ 5 h 86"/>
                <a:gd name="T58" fmla="*/ 39 w 174"/>
                <a:gd name="T59" fmla="*/ 62 h 86"/>
                <a:gd name="T60" fmla="*/ 125 w 174"/>
                <a:gd name="T61" fmla="*/ 22 h 86"/>
                <a:gd name="T62" fmla="*/ 64 w 174"/>
                <a:gd name="T63" fmla="*/ 51 h 86"/>
                <a:gd name="T64" fmla="*/ 36 w 174"/>
                <a:gd name="T65" fmla="*/ 66 h 86"/>
                <a:gd name="T66" fmla="*/ 46 w 174"/>
                <a:gd name="T67" fmla="*/ 63 h 86"/>
                <a:gd name="T68" fmla="*/ 21 w 174"/>
                <a:gd name="T69" fmla="*/ 69 h 86"/>
                <a:gd name="T70" fmla="*/ 64 w 174"/>
                <a:gd name="T71" fmla="*/ 50 h 86"/>
                <a:gd name="T72" fmla="*/ 6 w 174"/>
                <a:gd name="T73" fmla="*/ 83 h 86"/>
                <a:gd name="T74" fmla="*/ 83 w 174"/>
                <a:gd name="T75" fmla="*/ 42 h 86"/>
                <a:gd name="T76" fmla="*/ 57 w 174"/>
                <a:gd name="T77" fmla="*/ 55 h 86"/>
                <a:gd name="T78" fmla="*/ 81 w 174"/>
                <a:gd name="T79" fmla="*/ 47 h 86"/>
                <a:gd name="T80" fmla="*/ 25 w 174"/>
                <a:gd name="T81" fmla="*/ 73 h 86"/>
                <a:gd name="T82" fmla="*/ 116 w 174"/>
                <a:gd name="T83" fmla="*/ 26 h 86"/>
                <a:gd name="T84" fmla="*/ 49 w 174"/>
                <a:gd name="T85" fmla="*/ 59 h 86"/>
                <a:gd name="T86" fmla="*/ 146 w 174"/>
                <a:gd name="T87" fmla="*/ 15 h 86"/>
                <a:gd name="T88" fmla="*/ 73 w 174"/>
                <a:gd name="T89" fmla="*/ 49 h 86"/>
                <a:gd name="T90" fmla="*/ 166 w 174"/>
                <a:gd name="T91" fmla="*/ 5 h 86"/>
                <a:gd name="T92" fmla="*/ 107 w 174"/>
                <a:gd name="T93" fmla="*/ 32 h 86"/>
                <a:gd name="T94" fmla="*/ 168 w 174"/>
                <a:gd name="T95" fmla="*/ 1 h 86"/>
                <a:gd name="T96" fmla="*/ 124 w 174"/>
                <a:gd name="T97" fmla="*/ 24 h 86"/>
                <a:gd name="T98" fmla="*/ 144 w 174"/>
                <a:gd name="T99" fmla="*/ 15 h 86"/>
                <a:gd name="T100" fmla="*/ 137 w 174"/>
                <a:gd name="T101" fmla="*/ 17 h 86"/>
                <a:gd name="T102" fmla="*/ 135 w 174"/>
                <a:gd name="T103" fmla="*/ 19 h 86"/>
                <a:gd name="T104" fmla="*/ 121 w 174"/>
                <a:gd name="T105" fmla="*/ 26 h 86"/>
                <a:gd name="T106" fmla="*/ 114 w 174"/>
                <a:gd name="T107" fmla="*/ 2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4" h="86">
                  <a:moveTo>
                    <a:pt x="115" y="29"/>
                  </a:moveTo>
                  <a:cubicBezTo>
                    <a:pt x="125" y="26"/>
                    <a:pt x="135" y="22"/>
                    <a:pt x="144" y="16"/>
                  </a:cubicBezTo>
                  <a:cubicBezTo>
                    <a:pt x="146" y="16"/>
                    <a:pt x="145" y="14"/>
                    <a:pt x="144" y="14"/>
                  </a:cubicBezTo>
                  <a:cubicBezTo>
                    <a:pt x="137" y="14"/>
                    <a:pt x="131" y="18"/>
                    <a:pt x="125" y="21"/>
                  </a:cubicBezTo>
                  <a:cubicBezTo>
                    <a:pt x="116" y="26"/>
                    <a:pt x="106" y="30"/>
                    <a:pt x="97" y="36"/>
                  </a:cubicBezTo>
                  <a:cubicBezTo>
                    <a:pt x="95" y="37"/>
                    <a:pt x="97" y="39"/>
                    <a:pt x="98" y="38"/>
                  </a:cubicBezTo>
                  <a:cubicBezTo>
                    <a:pt x="112" y="31"/>
                    <a:pt x="126" y="25"/>
                    <a:pt x="141" y="19"/>
                  </a:cubicBezTo>
                  <a:cubicBezTo>
                    <a:pt x="149" y="17"/>
                    <a:pt x="158" y="14"/>
                    <a:pt x="163" y="8"/>
                  </a:cubicBezTo>
                  <a:cubicBezTo>
                    <a:pt x="164" y="7"/>
                    <a:pt x="164" y="5"/>
                    <a:pt x="162" y="5"/>
                  </a:cubicBezTo>
                  <a:cubicBezTo>
                    <a:pt x="154" y="6"/>
                    <a:pt x="148" y="9"/>
                    <a:pt x="141" y="12"/>
                  </a:cubicBezTo>
                  <a:cubicBezTo>
                    <a:pt x="133" y="16"/>
                    <a:pt x="125" y="19"/>
                    <a:pt x="118" y="26"/>
                  </a:cubicBezTo>
                  <a:cubicBezTo>
                    <a:pt x="117" y="27"/>
                    <a:pt x="118" y="28"/>
                    <a:pt x="120" y="28"/>
                  </a:cubicBezTo>
                  <a:cubicBezTo>
                    <a:pt x="128" y="26"/>
                    <a:pt x="135" y="22"/>
                    <a:pt x="142" y="18"/>
                  </a:cubicBezTo>
                  <a:cubicBezTo>
                    <a:pt x="152" y="13"/>
                    <a:pt x="162" y="9"/>
                    <a:pt x="172" y="4"/>
                  </a:cubicBezTo>
                  <a:cubicBezTo>
                    <a:pt x="173" y="3"/>
                    <a:pt x="172" y="1"/>
                    <a:pt x="171" y="1"/>
                  </a:cubicBezTo>
                  <a:cubicBezTo>
                    <a:pt x="153" y="5"/>
                    <a:pt x="138" y="13"/>
                    <a:pt x="122" y="21"/>
                  </a:cubicBezTo>
                  <a:cubicBezTo>
                    <a:pt x="121" y="22"/>
                    <a:pt x="122" y="24"/>
                    <a:pt x="123" y="24"/>
                  </a:cubicBezTo>
                  <a:cubicBezTo>
                    <a:pt x="131" y="22"/>
                    <a:pt x="137" y="19"/>
                    <a:pt x="143" y="16"/>
                  </a:cubicBezTo>
                  <a:cubicBezTo>
                    <a:pt x="152" y="12"/>
                    <a:pt x="161" y="8"/>
                    <a:pt x="170" y="3"/>
                  </a:cubicBezTo>
                  <a:cubicBezTo>
                    <a:pt x="171" y="2"/>
                    <a:pt x="170" y="0"/>
                    <a:pt x="168" y="1"/>
                  </a:cubicBezTo>
                  <a:cubicBezTo>
                    <a:pt x="157" y="4"/>
                    <a:pt x="147" y="9"/>
                    <a:pt x="136" y="14"/>
                  </a:cubicBezTo>
                  <a:cubicBezTo>
                    <a:pt x="125" y="19"/>
                    <a:pt x="114" y="23"/>
                    <a:pt x="105" y="30"/>
                  </a:cubicBezTo>
                  <a:cubicBezTo>
                    <a:pt x="104" y="31"/>
                    <a:pt x="104" y="33"/>
                    <a:pt x="106" y="33"/>
                  </a:cubicBezTo>
                  <a:cubicBezTo>
                    <a:pt x="116" y="32"/>
                    <a:pt x="125" y="28"/>
                    <a:pt x="134" y="23"/>
                  </a:cubicBezTo>
                  <a:cubicBezTo>
                    <a:pt x="146" y="18"/>
                    <a:pt x="158" y="14"/>
                    <a:pt x="169" y="7"/>
                  </a:cubicBezTo>
                  <a:cubicBezTo>
                    <a:pt x="170" y="6"/>
                    <a:pt x="168" y="5"/>
                    <a:pt x="167" y="5"/>
                  </a:cubicBezTo>
                  <a:cubicBezTo>
                    <a:pt x="151" y="7"/>
                    <a:pt x="137" y="14"/>
                    <a:pt x="123" y="21"/>
                  </a:cubicBezTo>
                  <a:cubicBezTo>
                    <a:pt x="105" y="29"/>
                    <a:pt x="89" y="38"/>
                    <a:pt x="72" y="47"/>
                  </a:cubicBezTo>
                  <a:cubicBezTo>
                    <a:pt x="70" y="48"/>
                    <a:pt x="71" y="50"/>
                    <a:pt x="73" y="49"/>
                  </a:cubicBezTo>
                  <a:cubicBezTo>
                    <a:pt x="84" y="46"/>
                    <a:pt x="95" y="40"/>
                    <a:pt x="105" y="35"/>
                  </a:cubicBezTo>
                  <a:cubicBezTo>
                    <a:pt x="118" y="28"/>
                    <a:pt x="133" y="23"/>
                    <a:pt x="147" y="18"/>
                  </a:cubicBezTo>
                  <a:cubicBezTo>
                    <a:pt x="146" y="17"/>
                    <a:pt x="146" y="16"/>
                    <a:pt x="146" y="15"/>
                  </a:cubicBezTo>
                  <a:cubicBezTo>
                    <a:pt x="130" y="22"/>
                    <a:pt x="114" y="28"/>
                    <a:pt x="98" y="35"/>
                  </a:cubicBezTo>
                  <a:cubicBezTo>
                    <a:pt x="82" y="42"/>
                    <a:pt x="66" y="51"/>
                    <a:pt x="49" y="57"/>
                  </a:cubicBezTo>
                  <a:cubicBezTo>
                    <a:pt x="49" y="58"/>
                    <a:pt x="49" y="58"/>
                    <a:pt x="50" y="59"/>
                  </a:cubicBezTo>
                  <a:cubicBezTo>
                    <a:pt x="63" y="52"/>
                    <a:pt x="78" y="47"/>
                    <a:pt x="92" y="41"/>
                  </a:cubicBezTo>
                  <a:cubicBezTo>
                    <a:pt x="101" y="38"/>
                    <a:pt x="111" y="34"/>
                    <a:pt x="118" y="28"/>
                  </a:cubicBezTo>
                  <a:cubicBezTo>
                    <a:pt x="119" y="27"/>
                    <a:pt x="119" y="26"/>
                    <a:pt x="117" y="26"/>
                  </a:cubicBezTo>
                  <a:cubicBezTo>
                    <a:pt x="100" y="26"/>
                    <a:pt x="86" y="38"/>
                    <a:pt x="72" y="45"/>
                  </a:cubicBezTo>
                  <a:cubicBezTo>
                    <a:pt x="55" y="54"/>
                    <a:pt x="35" y="58"/>
                    <a:pt x="23" y="71"/>
                  </a:cubicBezTo>
                  <a:cubicBezTo>
                    <a:pt x="22" y="72"/>
                    <a:pt x="22" y="73"/>
                    <a:pt x="24" y="73"/>
                  </a:cubicBezTo>
                  <a:cubicBezTo>
                    <a:pt x="35" y="74"/>
                    <a:pt x="46" y="67"/>
                    <a:pt x="55" y="62"/>
                  </a:cubicBezTo>
                  <a:cubicBezTo>
                    <a:pt x="70" y="55"/>
                    <a:pt x="85" y="49"/>
                    <a:pt x="98" y="39"/>
                  </a:cubicBezTo>
                  <a:cubicBezTo>
                    <a:pt x="99" y="38"/>
                    <a:pt x="98" y="37"/>
                    <a:pt x="97" y="36"/>
                  </a:cubicBezTo>
                  <a:cubicBezTo>
                    <a:pt x="87" y="34"/>
                    <a:pt x="75" y="43"/>
                    <a:pt x="66" y="47"/>
                  </a:cubicBezTo>
                  <a:cubicBezTo>
                    <a:pt x="49" y="57"/>
                    <a:pt x="30" y="66"/>
                    <a:pt x="12" y="76"/>
                  </a:cubicBezTo>
                  <a:cubicBezTo>
                    <a:pt x="12" y="77"/>
                    <a:pt x="13" y="78"/>
                    <a:pt x="13" y="79"/>
                  </a:cubicBezTo>
                  <a:cubicBezTo>
                    <a:pt x="36" y="65"/>
                    <a:pt x="61" y="56"/>
                    <a:pt x="84" y="44"/>
                  </a:cubicBezTo>
                  <a:cubicBezTo>
                    <a:pt x="84" y="43"/>
                    <a:pt x="83" y="42"/>
                    <a:pt x="82" y="42"/>
                  </a:cubicBezTo>
                  <a:cubicBezTo>
                    <a:pt x="72" y="50"/>
                    <a:pt x="58" y="54"/>
                    <a:pt x="46" y="59"/>
                  </a:cubicBezTo>
                  <a:cubicBezTo>
                    <a:pt x="31" y="66"/>
                    <a:pt x="17" y="73"/>
                    <a:pt x="4" y="81"/>
                  </a:cubicBezTo>
                  <a:cubicBezTo>
                    <a:pt x="3" y="81"/>
                    <a:pt x="4" y="83"/>
                    <a:pt x="5" y="83"/>
                  </a:cubicBezTo>
                  <a:cubicBezTo>
                    <a:pt x="18" y="80"/>
                    <a:pt x="28" y="73"/>
                    <a:pt x="38" y="68"/>
                  </a:cubicBezTo>
                  <a:cubicBezTo>
                    <a:pt x="48" y="63"/>
                    <a:pt x="58" y="59"/>
                    <a:pt x="66" y="52"/>
                  </a:cubicBezTo>
                  <a:cubicBezTo>
                    <a:pt x="67" y="51"/>
                    <a:pt x="66" y="50"/>
                    <a:pt x="65" y="50"/>
                  </a:cubicBezTo>
                  <a:cubicBezTo>
                    <a:pt x="52" y="49"/>
                    <a:pt x="42" y="57"/>
                    <a:pt x="31" y="61"/>
                  </a:cubicBezTo>
                  <a:cubicBezTo>
                    <a:pt x="24" y="64"/>
                    <a:pt x="11" y="68"/>
                    <a:pt x="10" y="76"/>
                  </a:cubicBezTo>
                  <a:cubicBezTo>
                    <a:pt x="10" y="77"/>
                    <a:pt x="10" y="78"/>
                    <a:pt x="11" y="78"/>
                  </a:cubicBezTo>
                  <a:cubicBezTo>
                    <a:pt x="21" y="80"/>
                    <a:pt x="30" y="74"/>
                    <a:pt x="38" y="70"/>
                  </a:cubicBezTo>
                  <a:cubicBezTo>
                    <a:pt x="50" y="63"/>
                    <a:pt x="64" y="60"/>
                    <a:pt x="73" y="51"/>
                  </a:cubicBezTo>
                  <a:cubicBezTo>
                    <a:pt x="74" y="50"/>
                    <a:pt x="73" y="48"/>
                    <a:pt x="71" y="48"/>
                  </a:cubicBezTo>
                  <a:cubicBezTo>
                    <a:pt x="59" y="51"/>
                    <a:pt x="48" y="57"/>
                    <a:pt x="38" y="62"/>
                  </a:cubicBezTo>
                  <a:cubicBezTo>
                    <a:pt x="25" y="69"/>
                    <a:pt x="12" y="74"/>
                    <a:pt x="1" y="83"/>
                  </a:cubicBezTo>
                  <a:cubicBezTo>
                    <a:pt x="0" y="84"/>
                    <a:pt x="2" y="86"/>
                    <a:pt x="3" y="85"/>
                  </a:cubicBezTo>
                  <a:cubicBezTo>
                    <a:pt x="22" y="72"/>
                    <a:pt x="44" y="64"/>
                    <a:pt x="65" y="53"/>
                  </a:cubicBezTo>
                  <a:cubicBezTo>
                    <a:pt x="77" y="47"/>
                    <a:pt x="89" y="41"/>
                    <a:pt x="102" y="35"/>
                  </a:cubicBezTo>
                  <a:cubicBezTo>
                    <a:pt x="110" y="31"/>
                    <a:pt x="119" y="27"/>
                    <a:pt x="126" y="22"/>
                  </a:cubicBezTo>
                  <a:cubicBezTo>
                    <a:pt x="127" y="21"/>
                    <a:pt x="126" y="19"/>
                    <a:pt x="125" y="20"/>
                  </a:cubicBezTo>
                  <a:cubicBezTo>
                    <a:pt x="111" y="21"/>
                    <a:pt x="99" y="29"/>
                    <a:pt x="88" y="36"/>
                  </a:cubicBezTo>
                  <a:cubicBezTo>
                    <a:pt x="72" y="45"/>
                    <a:pt x="56" y="53"/>
                    <a:pt x="39" y="62"/>
                  </a:cubicBezTo>
                  <a:cubicBezTo>
                    <a:pt x="40" y="62"/>
                    <a:pt x="40" y="63"/>
                    <a:pt x="41" y="64"/>
                  </a:cubicBezTo>
                  <a:cubicBezTo>
                    <a:pt x="63" y="52"/>
                    <a:pt x="85" y="42"/>
                    <a:pt x="108" y="32"/>
                  </a:cubicBezTo>
                  <a:cubicBezTo>
                    <a:pt x="127" y="23"/>
                    <a:pt x="148" y="17"/>
                    <a:pt x="165" y="4"/>
                  </a:cubicBezTo>
                  <a:cubicBezTo>
                    <a:pt x="166" y="3"/>
                    <a:pt x="165" y="2"/>
                    <a:pt x="163" y="2"/>
                  </a:cubicBezTo>
                  <a:cubicBezTo>
                    <a:pt x="133" y="12"/>
                    <a:pt x="111" y="32"/>
                    <a:pt x="82" y="44"/>
                  </a:cubicBezTo>
                  <a:cubicBezTo>
                    <a:pt x="82" y="45"/>
                    <a:pt x="83" y="46"/>
                    <a:pt x="83" y="47"/>
                  </a:cubicBezTo>
                  <a:cubicBezTo>
                    <a:pt x="110" y="29"/>
                    <a:pt x="141" y="16"/>
                    <a:pt x="172" y="4"/>
                  </a:cubicBezTo>
                  <a:cubicBezTo>
                    <a:pt x="171" y="3"/>
                    <a:pt x="171" y="3"/>
                    <a:pt x="171" y="2"/>
                  </a:cubicBezTo>
                  <a:cubicBezTo>
                    <a:pt x="157" y="11"/>
                    <a:pt x="141" y="18"/>
                    <a:pt x="126" y="25"/>
                  </a:cubicBezTo>
                  <a:cubicBezTo>
                    <a:pt x="109" y="34"/>
                    <a:pt x="92" y="41"/>
                    <a:pt x="75" y="49"/>
                  </a:cubicBezTo>
                  <a:cubicBezTo>
                    <a:pt x="73" y="50"/>
                    <a:pt x="74" y="52"/>
                    <a:pt x="76" y="51"/>
                  </a:cubicBezTo>
                  <a:cubicBezTo>
                    <a:pt x="93" y="43"/>
                    <a:pt x="110" y="36"/>
                    <a:pt x="127" y="28"/>
                  </a:cubicBezTo>
                  <a:cubicBezTo>
                    <a:pt x="142" y="20"/>
                    <a:pt x="158" y="13"/>
                    <a:pt x="172" y="4"/>
                  </a:cubicBezTo>
                  <a:cubicBezTo>
                    <a:pt x="174" y="3"/>
                    <a:pt x="172" y="1"/>
                    <a:pt x="171" y="2"/>
                  </a:cubicBezTo>
                  <a:cubicBezTo>
                    <a:pt x="140" y="14"/>
                    <a:pt x="109" y="26"/>
                    <a:pt x="82" y="44"/>
                  </a:cubicBezTo>
                  <a:cubicBezTo>
                    <a:pt x="80" y="45"/>
                    <a:pt x="82" y="47"/>
                    <a:pt x="83" y="47"/>
                  </a:cubicBezTo>
                  <a:cubicBezTo>
                    <a:pt x="112" y="35"/>
                    <a:pt x="134" y="14"/>
                    <a:pt x="164" y="5"/>
                  </a:cubicBezTo>
                  <a:cubicBezTo>
                    <a:pt x="164" y="4"/>
                    <a:pt x="163" y="3"/>
                    <a:pt x="163" y="2"/>
                  </a:cubicBezTo>
                  <a:cubicBezTo>
                    <a:pt x="146" y="15"/>
                    <a:pt x="125" y="21"/>
                    <a:pt x="107" y="29"/>
                  </a:cubicBezTo>
                  <a:cubicBezTo>
                    <a:pt x="84" y="40"/>
                    <a:pt x="61" y="50"/>
                    <a:pt x="39" y="62"/>
                  </a:cubicBezTo>
                  <a:cubicBezTo>
                    <a:pt x="38" y="63"/>
                    <a:pt x="39" y="65"/>
                    <a:pt x="41" y="64"/>
                  </a:cubicBezTo>
                  <a:cubicBezTo>
                    <a:pt x="55" y="56"/>
                    <a:pt x="70" y="48"/>
                    <a:pt x="85" y="41"/>
                  </a:cubicBezTo>
                  <a:cubicBezTo>
                    <a:pt x="98" y="34"/>
                    <a:pt x="110" y="24"/>
                    <a:pt x="125" y="22"/>
                  </a:cubicBezTo>
                  <a:cubicBezTo>
                    <a:pt x="124" y="21"/>
                    <a:pt x="124" y="21"/>
                    <a:pt x="124" y="20"/>
                  </a:cubicBezTo>
                  <a:cubicBezTo>
                    <a:pt x="116" y="26"/>
                    <a:pt x="105" y="30"/>
                    <a:pt x="96" y="34"/>
                  </a:cubicBezTo>
                  <a:cubicBezTo>
                    <a:pt x="85" y="40"/>
                    <a:pt x="74" y="45"/>
                    <a:pt x="64" y="51"/>
                  </a:cubicBezTo>
                  <a:cubicBezTo>
                    <a:pt x="43" y="62"/>
                    <a:pt x="21" y="70"/>
                    <a:pt x="2" y="82"/>
                  </a:cubicBezTo>
                  <a:cubicBezTo>
                    <a:pt x="2" y="83"/>
                    <a:pt x="3" y="84"/>
                    <a:pt x="3" y="84"/>
                  </a:cubicBezTo>
                  <a:cubicBezTo>
                    <a:pt x="13" y="77"/>
                    <a:pt x="25" y="72"/>
                    <a:pt x="36" y="66"/>
                  </a:cubicBezTo>
                  <a:cubicBezTo>
                    <a:pt x="48" y="60"/>
                    <a:pt x="59" y="53"/>
                    <a:pt x="72" y="51"/>
                  </a:cubicBezTo>
                  <a:cubicBezTo>
                    <a:pt x="72" y="50"/>
                    <a:pt x="71" y="50"/>
                    <a:pt x="71" y="49"/>
                  </a:cubicBezTo>
                  <a:cubicBezTo>
                    <a:pt x="64" y="56"/>
                    <a:pt x="55" y="59"/>
                    <a:pt x="46" y="63"/>
                  </a:cubicBezTo>
                  <a:cubicBezTo>
                    <a:pt x="38" y="66"/>
                    <a:pt x="30" y="72"/>
                    <a:pt x="21" y="75"/>
                  </a:cubicBezTo>
                  <a:cubicBezTo>
                    <a:pt x="19" y="76"/>
                    <a:pt x="17" y="75"/>
                    <a:pt x="15" y="73"/>
                  </a:cubicBezTo>
                  <a:cubicBezTo>
                    <a:pt x="17" y="72"/>
                    <a:pt x="19" y="70"/>
                    <a:pt x="21" y="69"/>
                  </a:cubicBezTo>
                  <a:cubicBezTo>
                    <a:pt x="24" y="67"/>
                    <a:pt x="29" y="65"/>
                    <a:pt x="33" y="64"/>
                  </a:cubicBezTo>
                  <a:cubicBezTo>
                    <a:pt x="43" y="59"/>
                    <a:pt x="53" y="52"/>
                    <a:pt x="65" y="52"/>
                  </a:cubicBezTo>
                  <a:cubicBezTo>
                    <a:pt x="64" y="52"/>
                    <a:pt x="64" y="51"/>
                    <a:pt x="64" y="50"/>
                  </a:cubicBezTo>
                  <a:cubicBezTo>
                    <a:pt x="56" y="57"/>
                    <a:pt x="46" y="61"/>
                    <a:pt x="37" y="65"/>
                  </a:cubicBezTo>
                  <a:cubicBezTo>
                    <a:pt x="26" y="71"/>
                    <a:pt x="17" y="77"/>
                    <a:pt x="5" y="80"/>
                  </a:cubicBezTo>
                  <a:cubicBezTo>
                    <a:pt x="5" y="81"/>
                    <a:pt x="5" y="82"/>
                    <a:pt x="6" y="83"/>
                  </a:cubicBezTo>
                  <a:cubicBezTo>
                    <a:pt x="20" y="74"/>
                    <a:pt x="35" y="67"/>
                    <a:pt x="50" y="60"/>
                  </a:cubicBezTo>
                  <a:cubicBezTo>
                    <a:pt x="62" y="55"/>
                    <a:pt x="74" y="51"/>
                    <a:pt x="85" y="44"/>
                  </a:cubicBezTo>
                  <a:cubicBezTo>
                    <a:pt x="86" y="43"/>
                    <a:pt x="84" y="41"/>
                    <a:pt x="83" y="42"/>
                  </a:cubicBezTo>
                  <a:cubicBezTo>
                    <a:pt x="59" y="54"/>
                    <a:pt x="34" y="63"/>
                    <a:pt x="12" y="76"/>
                  </a:cubicBezTo>
                  <a:cubicBezTo>
                    <a:pt x="10" y="77"/>
                    <a:pt x="12" y="80"/>
                    <a:pt x="13" y="79"/>
                  </a:cubicBezTo>
                  <a:cubicBezTo>
                    <a:pt x="28" y="70"/>
                    <a:pt x="42" y="63"/>
                    <a:pt x="57" y="55"/>
                  </a:cubicBezTo>
                  <a:cubicBezTo>
                    <a:pt x="67" y="51"/>
                    <a:pt x="75" y="45"/>
                    <a:pt x="85" y="41"/>
                  </a:cubicBezTo>
                  <a:cubicBezTo>
                    <a:pt x="85" y="41"/>
                    <a:pt x="93" y="39"/>
                    <a:pt x="93" y="39"/>
                  </a:cubicBezTo>
                  <a:cubicBezTo>
                    <a:pt x="89" y="42"/>
                    <a:pt x="85" y="44"/>
                    <a:pt x="81" y="47"/>
                  </a:cubicBezTo>
                  <a:cubicBezTo>
                    <a:pt x="75" y="50"/>
                    <a:pt x="68" y="53"/>
                    <a:pt x="61" y="57"/>
                  </a:cubicBezTo>
                  <a:cubicBezTo>
                    <a:pt x="50" y="62"/>
                    <a:pt x="37" y="72"/>
                    <a:pt x="24" y="71"/>
                  </a:cubicBezTo>
                  <a:cubicBezTo>
                    <a:pt x="24" y="71"/>
                    <a:pt x="24" y="72"/>
                    <a:pt x="25" y="73"/>
                  </a:cubicBezTo>
                  <a:cubicBezTo>
                    <a:pt x="36" y="61"/>
                    <a:pt x="53" y="56"/>
                    <a:pt x="69" y="49"/>
                  </a:cubicBezTo>
                  <a:cubicBezTo>
                    <a:pt x="84" y="43"/>
                    <a:pt x="99" y="29"/>
                    <a:pt x="117" y="28"/>
                  </a:cubicBezTo>
                  <a:cubicBezTo>
                    <a:pt x="117" y="28"/>
                    <a:pt x="117" y="27"/>
                    <a:pt x="116" y="26"/>
                  </a:cubicBezTo>
                  <a:cubicBezTo>
                    <a:pt x="107" y="34"/>
                    <a:pt x="96" y="37"/>
                    <a:pt x="85" y="41"/>
                  </a:cubicBezTo>
                  <a:cubicBezTo>
                    <a:pt x="72" y="46"/>
                    <a:pt x="60" y="51"/>
                    <a:pt x="48" y="57"/>
                  </a:cubicBezTo>
                  <a:cubicBezTo>
                    <a:pt x="47" y="58"/>
                    <a:pt x="48" y="60"/>
                    <a:pt x="49" y="59"/>
                  </a:cubicBezTo>
                  <a:cubicBezTo>
                    <a:pt x="66" y="54"/>
                    <a:pt x="80" y="46"/>
                    <a:pt x="96" y="39"/>
                  </a:cubicBezTo>
                  <a:cubicBezTo>
                    <a:pt x="113" y="31"/>
                    <a:pt x="130" y="25"/>
                    <a:pt x="147" y="18"/>
                  </a:cubicBezTo>
                  <a:cubicBezTo>
                    <a:pt x="149" y="17"/>
                    <a:pt x="147" y="15"/>
                    <a:pt x="146" y="15"/>
                  </a:cubicBezTo>
                  <a:cubicBezTo>
                    <a:pt x="134" y="20"/>
                    <a:pt x="122" y="24"/>
                    <a:pt x="111" y="29"/>
                  </a:cubicBezTo>
                  <a:cubicBezTo>
                    <a:pt x="98" y="35"/>
                    <a:pt x="86" y="42"/>
                    <a:pt x="72" y="47"/>
                  </a:cubicBezTo>
                  <a:cubicBezTo>
                    <a:pt x="73" y="48"/>
                    <a:pt x="73" y="48"/>
                    <a:pt x="73" y="49"/>
                  </a:cubicBezTo>
                  <a:cubicBezTo>
                    <a:pt x="88" y="42"/>
                    <a:pt x="102" y="34"/>
                    <a:pt x="117" y="26"/>
                  </a:cubicBezTo>
                  <a:cubicBezTo>
                    <a:pt x="132" y="19"/>
                    <a:pt x="150" y="9"/>
                    <a:pt x="168" y="7"/>
                  </a:cubicBezTo>
                  <a:cubicBezTo>
                    <a:pt x="167" y="7"/>
                    <a:pt x="167" y="6"/>
                    <a:pt x="166" y="5"/>
                  </a:cubicBezTo>
                  <a:cubicBezTo>
                    <a:pt x="158" y="11"/>
                    <a:pt x="148" y="15"/>
                    <a:pt x="138" y="19"/>
                  </a:cubicBezTo>
                  <a:cubicBezTo>
                    <a:pt x="128" y="23"/>
                    <a:pt x="118" y="30"/>
                    <a:pt x="106" y="30"/>
                  </a:cubicBezTo>
                  <a:cubicBezTo>
                    <a:pt x="106" y="31"/>
                    <a:pt x="106" y="32"/>
                    <a:pt x="107" y="32"/>
                  </a:cubicBezTo>
                  <a:cubicBezTo>
                    <a:pt x="115" y="26"/>
                    <a:pt x="125" y="22"/>
                    <a:pt x="134" y="18"/>
                  </a:cubicBezTo>
                  <a:cubicBezTo>
                    <a:pt x="146" y="12"/>
                    <a:pt x="157" y="6"/>
                    <a:pt x="169" y="3"/>
                  </a:cubicBezTo>
                  <a:cubicBezTo>
                    <a:pt x="169" y="2"/>
                    <a:pt x="168" y="2"/>
                    <a:pt x="168" y="1"/>
                  </a:cubicBezTo>
                  <a:cubicBezTo>
                    <a:pt x="162" y="4"/>
                    <a:pt x="155" y="8"/>
                    <a:pt x="149" y="11"/>
                  </a:cubicBezTo>
                  <a:cubicBezTo>
                    <a:pt x="140" y="14"/>
                    <a:pt x="132" y="19"/>
                    <a:pt x="123" y="21"/>
                  </a:cubicBezTo>
                  <a:cubicBezTo>
                    <a:pt x="123" y="22"/>
                    <a:pt x="123" y="23"/>
                    <a:pt x="124" y="24"/>
                  </a:cubicBezTo>
                  <a:cubicBezTo>
                    <a:pt x="139" y="16"/>
                    <a:pt x="154" y="8"/>
                    <a:pt x="171" y="4"/>
                  </a:cubicBezTo>
                  <a:cubicBezTo>
                    <a:pt x="171" y="3"/>
                    <a:pt x="171" y="2"/>
                    <a:pt x="170" y="1"/>
                  </a:cubicBezTo>
                  <a:cubicBezTo>
                    <a:pt x="162" y="6"/>
                    <a:pt x="153" y="10"/>
                    <a:pt x="144" y="15"/>
                  </a:cubicBezTo>
                  <a:cubicBezTo>
                    <a:pt x="135" y="18"/>
                    <a:pt x="128" y="23"/>
                    <a:pt x="119" y="25"/>
                  </a:cubicBezTo>
                  <a:cubicBezTo>
                    <a:pt x="119" y="26"/>
                    <a:pt x="120" y="27"/>
                    <a:pt x="120" y="28"/>
                  </a:cubicBezTo>
                  <a:cubicBezTo>
                    <a:pt x="125" y="23"/>
                    <a:pt x="131" y="20"/>
                    <a:pt x="137" y="17"/>
                  </a:cubicBezTo>
                  <a:cubicBezTo>
                    <a:pt x="145" y="14"/>
                    <a:pt x="153" y="8"/>
                    <a:pt x="162" y="8"/>
                  </a:cubicBezTo>
                  <a:cubicBezTo>
                    <a:pt x="162" y="7"/>
                    <a:pt x="162" y="6"/>
                    <a:pt x="161" y="6"/>
                  </a:cubicBezTo>
                  <a:cubicBezTo>
                    <a:pt x="155" y="13"/>
                    <a:pt x="144" y="15"/>
                    <a:pt x="135" y="19"/>
                  </a:cubicBezTo>
                  <a:cubicBezTo>
                    <a:pt x="122" y="24"/>
                    <a:pt x="109" y="30"/>
                    <a:pt x="97" y="36"/>
                  </a:cubicBezTo>
                  <a:cubicBezTo>
                    <a:pt x="97" y="37"/>
                    <a:pt x="98" y="37"/>
                    <a:pt x="98" y="38"/>
                  </a:cubicBezTo>
                  <a:cubicBezTo>
                    <a:pt x="105" y="34"/>
                    <a:pt x="113" y="30"/>
                    <a:pt x="121" y="26"/>
                  </a:cubicBezTo>
                  <a:cubicBezTo>
                    <a:pt x="128" y="23"/>
                    <a:pt x="135" y="17"/>
                    <a:pt x="144" y="17"/>
                  </a:cubicBezTo>
                  <a:cubicBezTo>
                    <a:pt x="144" y="16"/>
                    <a:pt x="143" y="15"/>
                    <a:pt x="143" y="14"/>
                  </a:cubicBezTo>
                  <a:cubicBezTo>
                    <a:pt x="134" y="19"/>
                    <a:pt x="124" y="24"/>
                    <a:pt x="114" y="26"/>
                  </a:cubicBezTo>
                  <a:cubicBezTo>
                    <a:pt x="112" y="27"/>
                    <a:pt x="113" y="30"/>
                    <a:pt x="115" y="29"/>
                  </a:cubicBezTo>
                  <a:close/>
                </a:path>
              </a:pathLst>
            </a:custGeom>
            <a:grpFill/>
            <a:ln>
              <a:solidFill>
                <a:schemeClr val="accent2"/>
              </a:solidFill>
            </a:ln>
          </p:spPr>
          <p:txBody>
            <a:bodyPr vert="horz" wrap="square" lIns="91440" tIns="45720" rIns="91440" bIns="45720" numCol="1" anchor="t" anchorCtr="0" compatLnSpc="1">
              <a:prstTxWarp prst="textNoShape">
                <a:avLst/>
              </a:prstTxWarp>
            </a:bodyPr>
            <a:lstStyle/>
            <a:p>
              <a:endParaRPr lang="zh-CN" altLang="en-US"/>
            </a:p>
          </p:txBody>
        </p:sp>
        <p:sp>
          <p:nvSpPr>
            <p:cNvPr id="39" name="Freeform 26"/>
            <p:cNvSpPr>
              <a:spLocks/>
            </p:cNvSpPr>
            <p:nvPr/>
          </p:nvSpPr>
          <p:spPr bwMode="auto">
            <a:xfrm>
              <a:off x="4111626" y="3197225"/>
              <a:ext cx="1368425" cy="1460500"/>
            </a:xfrm>
            <a:custGeom>
              <a:avLst/>
              <a:gdLst>
                <a:gd name="T0" fmla="*/ 161 w 180"/>
                <a:gd name="T1" fmla="*/ 187 h 192"/>
                <a:gd name="T2" fmla="*/ 158 w 180"/>
                <a:gd name="T3" fmla="*/ 188 h 192"/>
                <a:gd name="T4" fmla="*/ 167 w 180"/>
                <a:gd name="T5" fmla="*/ 183 h 192"/>
                <a:gd name="T6" fmla="*/ 152 w 180"/>
                <a:gd name="T7" fmla="*/ 185 h 192"/>
                <a:gd name="T8" fmla="*/ 150 w 180"/>
                <a:gd name="T9" fmla="*/ 184 h 192"/>
                <a:gd name="T10" fmla="*/ 148 w 180"/>
                <a:gd name="T11" fmla="*/ 184 h 192"/>
                <a:gd name="T12" fmla="*/ 151 w 180"/>
                <a:gd name="T13" fmla="*/ 181 h 192"/>
                <a:gd name="T14" fmla="*/ 150 w 180"/>
                <a:gd name="T15" fmla="*/ 178 h 192"/>
                <a:gd name="T16" fmla="*/ 155 w 180"/>
                <a:gd name="T17" fmla="*/ 179 h 192"/>
                <a:gd name="T18" fmla="*/ 158 w 180"/>
                <a:gd name="T19" fmla="*/ 179 h 192"/>
                <a:gd name="T20" fmla="*/ 142 w 180"/>
                <a:gd name="T21" fmla="*/ 172 h 192"/>
                <a:gd name="T22" fmla="*/ 119 w 180"/>
                <a:gd name="T23" fmla="*/ 144 h 192"/>
                <a:gd name="T24" fmla="*/ 94 w 180"/>
                <a:gd name="T25" fmla="*/ 121 h 192"/>
                <a:gd name="T26" fmla="*/ 92 w 180"/>
                <a:gd name="T27" fmla="*/ 110 h 192"/>
                <a:gd name="T28" fmla="*/ 93 w 180"/>
                <a:gd name="T29" fmla="*/ 112 h 192"/>
                <a:gd name="T30" fmla="*/ 83 w 180"/>
                <a:gd name="T31" fmla="*/ 103 h 192"/>
                <a:gd name="T32" fmla="*/ 72 w 180"/>
                <a:gd name="T33" fmla="*/ 93 h 192"/>
                <a:gd name="T34" fmla="*/ 109 w 180"/>
                <a:gd name="T35" fmla="*/ 132 h 192"/>
                <a:gd name="T36" fmla="*/ 105 w 180"/>
                <a:gd name="T37" fmla="*/ 125 h 192"/>
                <a:gd name="T38" fmla="*/ 62 w 180"/>
                <a:gd name="T39" fmla="*/ 80 h 192"/>
                <a:gd name="T40" fmla="*/ 55 w 180"/>
                <a:gd name="T41" fmla="*/ 69 h 192"/>
                <a:gd name="T42" fmla="*/ 49 w 180"/>
                <a:gd name="T43" fmla="*/ 61 h 192"/>
                <a:gd name="T44" fmla="*/ 40 w 180"/>
                <a:gd name="T45" fmla="*/ 52 h 192"/>
                <a:gd name="T46" fmla="*/ 31 w 180"/>
                <a:gd name="T47" fmla="*/ 42 h 192"/>
                <a:gd name="T48" fmla="*/ 23 w 180"/>
                <a:gd name="T49" fmla="*/ 30 h 192"/>
                <a:gd name="T50" fmla="*/ 19 w 180"/>
                <a:gd name="T51" fmla="*/ 21 h 192"/>
                <a:gd name="T52" fmla="*/ 11 w 180"/>
                <a:gd name="T53" fmla="*/ 17 h 192"/>
                <a:gd name="T54" fmla="*/ 8 w 180"/>
                <a:gd name="T55" fmla="*/ 14 h 192"/>
                <a:gd name="T56" fmla="*/ 3 w 180"/>
                <a:gd name="T57" fmla="*/ 9 h 192"/>
                <a:gd name="T58" fmla="*/ 5 w 180"/>
                <a:gd name="T59" fmla="*/ 2 h 192"/>
                <a:gd name="T60" fmla="*/ 5 w 180"/>
                <a:gd name="T61" fmla="*/ 2 h 192"/>
                <a:gd name="T62" fmla="*/ 3 w 180"/>
                <a:gd name="T63" fmla="*/ 10 h 192"/>
                <a:gd name="T64" fmla="*/ 8 w 180"/>
                <a:gd name="T65" fmla="*/ 14 h 192"/>
                <a:gd name="T66" fmla="*/ 11 w 180"/>
                <a:gd name="T67" fmla="*/ 17 h 192"/>
                <a:gd name="T68" fmla="*/ 19 w 180"/>
                <a:gd name="T69" fmla="*/ 22 h 192"/>
                <a:gd name="T70" fmla="*/ 23 w 180"/>
                <a:gd name="T71" fmla="*/ 30 h 192"/>
                <a:gd name="T72" fmla="*/ 31 w 180"/>
                <a:gd name="T73" fmla="*/ 42 h 192"/>
                <a:gd name="T74" fmla="*/ 40 w 180"/>
                <a:gd name="T75" fmla="*/ 52 h 192"/>
                <a:gd name="T76" fmla="*/ 49 w 180"/>
                <a:gd name="T77" fmla="*/ 61 h 192"/>
                <a:gd name="T78" fmla="*/ 55 w 180"/>
                <a:gd name="T79" fmla="*/ 69 h 192"/>
                <a:gd name="T80" fmla="*/ 95 w 180"/>
                <a:gd name="T81" fmla="*/ 110 h 192"/>
                <a:gd name="T82" fmla="*/ 106 w 180"/>
                <a:gd name="T83" fmla="*/ 126 h 192"/>
                <a:gd name="T84" fmla="*/ 67 w 180"/>
                <a:gd name="T85" fmla="*/ 86 h 192"/>
                <a:gd name="T86" fmla="*/ 73 w 180"/>
                <a:gd name="T87" fmla="*/ 94 h 192"/>
                <a:gd name="T88" fmla="*/ 115 w 180"/>
                <a:gd name="T89" fmla="*/ 137 h 192"/>
                <a:gd name="T90" fmla="*/ 128 w 180"/>
                <a:gd name="T91" fmla="*/ 145 h 192"/>
                <a:gd name="T92" fmla="*/ 129 w 180"/>
                <a:gd name="T93" fmla="*/ 150 h 192"/>
                <a:gd name="T94" fmla="*/ 129 w 180"/>
                <a:gd name="T95" fmla="*/ 156 h 192"/>
                <a:gd name="T96" fmla="*/ 134 w 180"/>
                <a:gd name="T97" fmla="*/ 162 h 192"/>
                <a:gd name="T98" fmla="*/ 142 w 180"/>
                <a:gd name="T99" fmla="*/ 173 h 192"/>
                <a:gd name="T100" fmla="*/ 158 w 180"/>
                <a:gd name="T101" fmla="*/ 180 h 192"/>
                <a:gd name="T102" fmla="*/ 155 w 180"/>
                <a:gd name="T103" fmla="*/ 179 h 192"/>
                <a:gd name="T104" fmla="*/ 150 w 180"/>
                <a:gd name="T105" fmla="*/ 178 h 192"/>
                <a:gd name="T106" fmla="*/ 151 w 180"/>
                <a:gd name="T107" fmla="*/ 181 h 192"/>
                <a:gd name="T108" fmla="*/ 148 w 180"/>
                <a:gd name="T109" fmla="*/ 184 h 192"/>
                <a:gd name="T110" fmla="*/ 150 w 180"/>
                <a:gd name="T111" fmla="*/ 184 h 192"/>
                <a:gd name="T112" fmla="*/ 153 w 180"/>
                <a:gd name="T113" fmla="*/ 186 h 192"/>
                <a:gd name="T114" fmla="*/ 158 w 180"/>
                <a:gd name="T115" fmla="*/ 190 h 192"/>
                <a:gd name="T116" fmla="*/ 161 w 180"/>
                <a:gd name="T117" fmla="*/ 190 h 192"/>
                <a:gd name="T118" fmla="*/ 163 w 180"/>
                <a:gd name="T119" fmla="*/ 188 h 192"/>
                <a:gd name="T120" fmla="*/ 169 w 180"/>
                <a:gd name="T121" fmla="*/ 184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0" h="192">
                  <a:moveTo>
                    <a:pt x="169" y="184"/>
                  </a:moveTo>
                  <a:cubicBezTo>
                    <a:pt x="173" y="184"/>
                    <a:pt x="176" y="183"/>
                    <a:pt x="179" y="179"/>
                  </a:cubicBezTo>
                  <a:cubicBezTo>
                    <a:pt x="180" y="178"/>
                    <a:pt x="179" y="177"/>
                    <a:pt x="177" y="177"/>
                  </a:cubicBezTo>
                  <a:cubicBezTo>
                    <a:pt x="171" y="180"/>
                    <a:pt x="166" y="182"/>
                    <a:pt x="161" y="187"/>
                  </a:cubicBezTo>
                  <a:cubicBezTo>
                    <a:pt x="159" y="188"/>
                    <a:pt x="161" y="189"/>
                    <a:pt x="162" y="189"/>
                  </a:cubicBezTo>
                  <a:cubicBezTo>
                    <a:pt x="167" y="187"/>
                    <a:pt x="171" y="185"/>
                    <a:pt x="174" y="181"/>
                  </a:cubicBezTo>
                  <a:cubicBezTo>
                    <a:pt x="175" y="180"/>
                    <a:pt x="174" y="179"/>
                    <a:pt x="173" y="179"/>
                  </a:cubicBezTo>
                  <a:cubicBezTo>
                    <a:pt x="166" y="180"/>
                    <a:pt x="161" y="183"/>
                    <a:pt x="158" y="188"/>
                  </a:cubicBezTo>
                  <a:cubicBezTo>
                    <a:pt x="157" y="189"/>
                    <a:pt x="158" y="191"/>
                    <a:pt x="160" y="190"/>
                  </a:cubicBezTo>
                  <a:cubicBezTo>
                    <a:pt x="166" y="188"/>
                    <a:pt x="170" y="184"/>
                    <a:pt x="175" y="180"/>
                  </a:cubicBezTo>
                  <a:cubicBezTo>
                    <a:pt x="174" y="180"/>
                    <a:pt x="174" y="179"/>
                    <a:pt x="173" y="178"/>
                  </a:cubicBezTo>
                  <a:cubicBezTo>
                    <a:pt x="171" y="180"/>
                    <a:pt x="169" y="182"/>
                    <a:pt x="167" y="183"/>
                  </a:cubicBezTo>
                  <a:cubicBezTo>
                    <a:pt x="159" y="191"/>
                    <a:pt x="156" y="185"/>
                    <a:pt x="153" y="181"/>
                  </a:cubicBezTo>
                  <a:cubicBezTo>
                    <a:pt x="150" y="178"/>
                    <a:pt x="148" y="175"/>
                    <a:pt x="145" y="172"/>
                  </a:cubicBezTo>
                  <a:cubicBezTo>
                    <a:pt x="145" y="171"/>
                    <a:pt x="142" y="172"/>
                    <a:pt x="143" y="174"/>
                  </a:cubicBezTo>
                  <a:cubicBezTo>
                    <a:pt x="145" y="178"/>
                    <a:pt x="148" y="182"/>
                    <a:pt x="152" y="185"/>
                  </a:cubicBezTo>
                  <a:cubicBezTo>
                    <a:pt x="152" y="185"/>
                    <a:pt x="153" y="184"/>
                    <a:pt x="153" y="184"/>
                  </a:cubicBezTo>
                  <a:cubicBezTo>
                    <a:pt x="144" y="181"/>
                    <a:pt x="139" y="172"/>
                    <a:pt x="134" y="165"/>
                  </a:cubicBezTo>
                  <a:cubicBezTo>
                    <a:pt x="134" y="165"/>
                    <a:pt x="133" y="166"/>
                    <a:pt x="132" y="166"/>
                  </a:cubicBezTo>
                  <a:cubicBezTo>
                    <a:pt x="139" y="172"/>
                    <a:pt x="144" y="178"/>
                    <a:pt x="150" y="184"/>
                  </a:cubicBezTo>
                  <a:cubicBezTo>
                    <a:pt x="151" y="183"/>
                    <a:pt x="151" y="183"/>
                    <a:pt x="152" y="182"/>
                  </a:cubicBezTo>
                  <a:cubicBezTo>
                    <a:pt x="140" y="176"/>
                    <a:pt x="133" y="165"/>
                    <a:pt x="126" y="155"/>
                  </a:cubicBezTo>
                  <a:cubicBezTo>
                    <a:pt x="126" y="155"/>
                    <a:pt x="125" y="156"/>
                    <a:pt x="124" y="157"/>
                  </a:cubicBezTo>
                  <a:cubicBezTo>
                    <a:pt x="132" y="165"/>
                    <a:pt x="140" y="174"/>
                    <a:pt x="148" y="184"/>
                  </a:cubicBezTo>
                  <a:cubicBezTo>
                    <a:pt x="148" y="183"/>
                    <a:pt x="149" y="183"/>
                    <a:pt x="150" y="182"/>
                  </a:cubicBezTo>
                  <a:cubicBezTo>
                    <a:pt x="137" y="173"/>
                    <a:pt x="127" y="159"/>
                    <a:pt x="120" y="145"/>
                  </a:cubicBezTo>
                  <a:cubicBezTo>
                    <a:pt x="120" y="146"/>
                    <a:pt x="119" y="146"/>
                    <a:pt x="118" y="147"/>
                  </a:cubicBezTo>
                  <a:cubicBezTo>
                    <a:pt x="131" y="157"/>
                    <a:pt x="140" y="169"/>
                    <a:pt x="151" y="181"/>
                  </a:cubicBezTo>
                  <a:cubicBezTo>
                    <a:pt x="152" y="180"/>
                    <a:pt x="152" y="180"/>
                    <a:pt x="153" y="179"/>
                  </a:cubicBezTo>
                  <a:cubicBezTo>
                    <a:pt x="142" y="171"/>
                    <a:pt x="132" y="161"/>
                    <a:pt x="127" y="149"/>
                  </a:cubicBezTo>
                  <a:cubicBezTo>
                    <a:pt x="127" y="149"/>
                    <a:pt x="126" y="150"/>
                    <a:pt x="125" y="150"/>
                  </a:cubicBezTo>
                  <a:cubicBezTo>
                    <a:pt x="136" y="157"/>
                    <a:pt x="145" y="167"/>
                    <a:pt x="150" y="178"/>
                  </a:cubicBezTo>
                  <a:cubicBezTo>
                    <a:pt x="151" y="177"/>
                    <a:pt x="152" y="177"/>
                    <a:pt x="153" y="176"/>
                  </a:cubicBezTo>
                  <a:cubicBezTo>
                    <a:pt x="146" y="168"/>
                    <a:pt x="139" y="160"/>
                    <a:pt x="134" y="150"/>
                  </a:cubicBezTo>
                  <a:cubicBezTo>
                    <a:pt x="133" y="151"/>
                    <a:pt x="132" y="151"/>
                    <a:pt x="131" y="152"/>
                  </a:cubicBezTo>
                  <a:cubicBezTo>
                    <a:pt x="139" y="161"/>
                    <a:pt x="147" y="170"/>
                    <a:pt x="155" y="179"/>
                  </a:cubicBezTo>
                  <a:cubicBezTo>
                    <a:pt x="155" y="178"/>
                    <a:pt x="156" y="178"/>
                    <a:pt x="157" y="177"/>
                  </a:cubicBezTo>
                  <a:cubicBezTo>
                    <a:pt x="149" y="170"/>
                    <a:pt x="143" y="162"/>
                    <a:pt x="139" y="153"/>
                  </a:cubicBezTo>
                  <a:cubicBezTo>
                    <a:pt x="138" y="153"/>
                    <a:pt x="137" y="154"/>
                    <a:pt x="136" y="154"/>
                  </a:cubicBezTo>
                  <a:cubicBezTo>
                    <a:pt x="145" y="161"/>
                    <a:pt x="155" y="169"/>
                    <a:pt x="158" y="179"/>
                  </a:cubicBezTo>
                  <a:cubicBezTo>
                    <a:pt x="159" y="179"/>
                    <a:pt x="160" y="179"/>
                    <a:pt x="160" y="178"/>
                  </a:cubicBezTo>
                  <a:cubicBezTo>
                    <a:pt x="147" y="168"/>
                    <a:pt x="139" y="155"/>
                    <a:pt x="128" y="144"/>
                  </a:cubicBezTo>
                  <a:cubicBezTo>
                    <a:pt x="127" y="143"/>
                    <a:pt x="125" y="144"/>
                    <a:pt x="125" y="145"/>
                  </a:cubicBezTo>
                  <a:cubicBezTo>
                    <a:pt x="129" y="155"/>
                    <a:pt x="137" y="163"/>
                    <a:pt x="142" y="172"/>
                  </a:cubicBezTo>
                  <a:cubicBezTo>
                    <a:pt x="143" y="172"/>
                    <a:pt x="144" y="171"/>
                    <a:pt x="144" y="171"/>
                  </a:cubicBezTo>
                  <a:cubicBezTo>
                    <a:pt x="131" y="157"/>
                    <a:pt x="119" y="142"/>
                    <a:pt x="107" y="126"/>
                  </a:cubicBezTo>
                  <a:cubicBezTo>
                    <a:pt x="106" y="127"/>
                    <a:pt x="106" y="127"/>
                    <a:pt x="105" y="128"/>
                  </a:cubicBezTo>
                  <a:cubicBezTo>
                    <a:pt x="111" y="133"/>
                    <a:pt x="115" y="139"/>
                    <a:pt x="119" y="144"/>
                  </a:cubicBezTo>
                  <a:cubicBezTo>
                    <a:pt x="123" y="150"/>
                    <a:pt x="129" y="156"/>
                    <a:pt x="132" y="163"/>
                  </a:cubicBezTo>
                  <a:cubicBezTo>
                    <a:pt x="132" y="162"/>
                    <a:pt x="133" y="162"/>
                    <a:pt x="134" y="162"/>
                  </a:cubicBezTo>
                  <a:cubicBezTo>
                    <a:pt x="118" y="150"/>
                    <a:pt x="107" y="135"/>
                    <a:pt x="97" y="119"/>
                  </a:cubicBezTo>
                  <a:cubicBezTo>
                    <a:pt x="96" y="120"/>
                    <a:pt x="95" y="121"/>
                    <a:pt x="94" y="121"/>
                  </a:cubicBezTo>
                  <a:cubicBezTo>
                    <a:pt x="106" y="133"/>
                    <a:pt x="114" y="146"/>
                    <a:pt x="127" y="158"/>
                  </a:cubicBezTo>
                  <a:cubicBezTo>
                    <a:pt x="128" y="159"/>
                    <a:pt x="130" y="157"/>
                    <a:pt x="129" y="156"/>
                  </a:cubicBezTo>
                  <a:cubicBezTo>
                    <a:pt x="121" y="139"/>
                    <a:pt x="103" y="126"/>
                    <a:pt x="95" y="109"/>
                  </a:cubicBezTo>
                  <a:cubicBezTo>
                    <a:pt x="94" y="109"/>
                    <a:pt x="93" y="109"/>
                    <a:pt x="92" y="110"/>
                  </a:cubicBezTo>
                  <a:cubicBezTo>
                    <a:pt x="104" y="123"/>
                    <a:pt x="115" y="137"/>
                    <a:pt x="126" y="151"/>
                  </a:cubicBezTo>
                  <a:cubicBezTo>
                    <a:pt x="127" y="150"/>
                    <a:pt x="128" y="150"/>
                    <a:pt x="129" y="150"/>
                  </a:cubicBezTo>
                  <a:cubicBezTo>
                    <a:pt x="118" y="137"/>
                    <a:pt x="107" y="124"/>
                    <a:pt x="96" y="111"/>
                  </a:cubicBezTo>
                  <a:cubicBezTo>
                    <a:pt x="95" y="111"/>
                    <a:pt x="94" y="112"/>
                    <a:pt x="93" y="112"/>
                  </a:cubicBezTo>
                  <a:cubicBezTo>
                    <a:pt x="103" y="124"/>
                    <a:pt x="115" y="135"/>
                    <a:pt x="125" y="147"/>
                  </a:cubicBezTo>
                  <a:cubicBezTo>
                    <a:pt x="126" y="146"/>
                    <a:pt x="127" y="146"/>
                    <a:pt x="128" y="145"/>
                  </a:cubicBezTo>
                  <a:cubicBezTo>
                    <a:pt x="112" y="132"/>
                    <a:pt x="101" y="115"/>
                    <a:pt x="85" y="102"/>
                  </a:cubicBezTo>
                  <a:cubicBezTo>
                    <a:pt x="84" y="101"/>
                    <a:pt x="82" y="102"/>
                    <a:pt x="83" y="103"/>
                  </a:cubicBezTo>
                  <a:cubicBezTo>
                    <a:pt x="91" y="116"/>
                    <a:pt x="105" y="125"/>
                    <a:pt x="112" y="138"/>
                  </a:cubicBezTo>
                  <a:cubicBezTo>
                    <a:pt x="113" y="138"/>
                    <a:pt x="114" y="137"/>
                    <a:pt x="114" y="137"/>
                  </a:cubicBezTo>
                  <a:cubicBezTo>
                    <a:pt x="105" y="129"/>
                    <a:pt x="96" y="121"/>
                    <a:pt x="89" y="111"/>
                  </a:cubicBezTo>
                  <a:cubicBezTo>
                    <a:pt x="84" y="105"/>
                    <a:pt x="80" y="98"/>
                    <a:pt x="72" y="93"/>
                  </a:cubicBezTo>
                  <a:cubicBezTo>
                    <a:pt x="71" y="92"/>
                    <a:pt x="70" y="94"/>
                    <a:pt x="70" y="95"/>
                  </a:cubicBezTo>
                  <a:cubicBezTo>
                    <a:pt x="73" y="102"/>
                    <a:pt x="79" y="106"/>
                    <a:pt x="85" y="111"/>
                  </a:cubicBezTo>
                  <a:cubicBezTo>
                    <a:pt x="92" y="118"/>
                    <a:pt x="100" y="126"/>
                    <a:pt x="107" y="134"/>
                  </a:cubicBezTo>
                  <a:cubicBezTo>
                    <a:pt x="107" y="133"/>
                    <a:pt x="108" y="132"/>
                    <a:pt x="109" y="132"/>
                  </a:cubicBezTo>
                  <a:cubicBezTo>
                    <a:pt x="93" y="118"/>
                    <a:pt x="82" y="101"/>
                    <a:pt x="70" y="85"/>
                  </a:cubicBezTo>
                  <a:cubicBezTo>
                    <a:pt x="69" y="86"/>
                    <a:pt x="68" y="86"/>
                    <a:pt x="67" y="87"/>
                  </a:cubicBezTo>
                  <a:cubicBezTo>
                    <a:pt x="75" y="92"/>
                    <a:pt x="80" y="99"/>
                    <a:pt x="85" y="105"/>
                  </a:cubicBezTo>
                  <a:cubicBezTo>
                    <a:pt x="91" y="112"/>
                    <a:pt x="99" y="118"/>
                    <a:pt x="105" y="125"/>
                  </a:cubicBezTo>
                  <a:cubicBezTo>
                    <a:pt x="106" y="125"/>
                    <a:pt x="106" y="124"/>
                    <a:pt x="107" y="124"/>
                  </a:cubicBezTo>
                  <a:cubicBezTo>
                    <a:pt x="98" y="120"/>
                    <a:pt x="93" y="112"/>
                    <a:pt x="87" y="105"/>
                  </a:cubicBezTo>
                  <a:cubicBezTo>
                    <a:pt x="79" y="96"/>
                    <a:pt x="69" y="88"/>
                    <a:pt x="64" y="78"/>
                  </a:cubicBezTo>
                  <a:cubicBezTo>
                    <a:pt x="63" y="78"/>
                    <a:pt x="62" y="79"/>
                    <a:pt x="62" y="80"/>
                  </a:cubicBezTo>
                  <a:cubicBezTo>
                    <a:pt x="74" y="88"/>
                    <a:pt x="85" y="99"/>
                    <a:pt x="92" y="111"/>
                  </a:cubicBezTo>
                  <a:cubicBezTo>
                    <a:pt x="93" y="111"/>
                    <a:pt x="93" y="110"/>
                    <a:pt x="94" y="109"/>
                  </a:cubicBezTo>
                  <a:cubicBezTo>
                    <a:pt x="86" y="105"/>
                    <a:pt x="81" y="99"/>
                    <a:pt x="75" y="93"/>
                  </a:cubicBezTo>
                  <a:cubicBezTo>
                    <a:pt x="68" y="85"/>
                    <a:pt x="61" y="78"/>
                    <a:pt x="55" y="69"/>
                  </a:cubicBezTo>
                  <a:cubicBezTo>
                    <a:pt x="55" y="70"/>
                    <a:pt x="54" y="70"/>
                    <a:pt x="53" y="71"/>
                  </a:cubicBezTo>
                  <a:cubicBezTo>
                    <a:pt x="66" y="79"/>
                    <a:pt x="75" y="91"/>
                    <a:pt x="84" y="102"/>
                  </a:cubicBezTo>
                  <a:cubicBezTo>
                    <a:pt x="84" y="102"/>
                    <a:pt x="85" y="101"/>
                    <a:pt x="86" y="101"/>
                  </a:cubicBezTo>
                  <a:cubicBezTo>
                    <a:pt x="72" y="89"/>
                    <a:pt x="62" y="73"/>
                    <a:pt x="49" y="61"/>
                  </a:cubicBezTo>
                  <a:cubicBezTo>
                    <a:pt x="48" y="60"/>
                    <a:pt x="46" y="61"/>
                    <a:pt x="47" y="62"/>
                  </a:cubicBezTo>
                  <a:cubicBezTo>
                    <a:pt x="56" y="73"/>
                    <a:pt x="66" y="84"/>
                    <a:pt x="74" y="95"/>
                  </a:cubicBezTo>
                  <a:cubicBezTo>
                    <a:pt x="75" y="94"/>
                    <a:pt x="76" y="94"/>
                    <a:pt x="77" y="93"/>
                  </a:cubicBezTo>
                  <a:cubicBezTo>
                    <a:pt x="62" y="81"/>
                    <a:pt x="51" y="66"/>
                    <a:pt x="40" y="52"/>
                  </a:cubicBezTo>
                  <a:cubicBezTo>
                    <a:pt x="39" y="52"/>
                    <a:pt x="38" y="53"/>
                    <a:pt x="37" y="53"/>
                  </a:cubicBezTo>
                  <a:cubicBezTo>
                    <a:pt x="48" y="66"/>
                    <a:pt x="60" y="78"/>
                    <a:pt x="69" y="92"/>
                  </a:cubicBezTo>
                  <a:cubicBezTo>
                    <a:pt x="70" y="92"/>
                    <a:pt x="70" y="91"/>
                    <a:pt x="71" y="91"/>
                  </a:cubicBezTo>
                  <a:cubicBezTo>
                    <a:pt x="56" y="75"/>
                    <a:pt x="44" y="58"/>
                    <a:pt x="31" y="42"/>
                  </a:cubicBezTo>
                  <a:cubicBezTo>
                    <a:pt x="30" y="40"/>
                    <a:pt x="27" y="41"/>
                    <a:pt x="28" y="43"/>
                  </a:cubicBezTo>
                  <a:cubicBezTo>
                    <a:pt x="35" y="56"/>
                    <a:pt x="48" y="65"/>
                    <a:pt x="58" y="77"/>
                  </a:cubicBezTo>
                  <a:cubicBezTo>
                    <a:pt x="59" y="76"/>
                    <a:pt x="59" y="76"/>
                    <a:pt x="60" y="75"/>
                  </a:cubicBezTo>
                  <a:cubicBezTo>
                    <a:pt x="46" y="61"/>
                    <a:pt x="34" y="46"/>
                    <a:pt x="23" y="30"/>
                  </a:cubicBezTo>
                  <a:cubicBezTo>
                    <a:pt x="22" y="28"/>
                    <a:pt x="20" y="30"/>
                    <a:pt x="21" y="31"/>
                  </a:cubicBezTo>
                  <a:cubicBezTo>
                    <a:pt x="28" y="43"/>
                    <a:pt x="39" y="53"/>
                    <a:pt x="48" y="64"/>
                  </a:cubicBezTo>
                  <a:cubicBezTo>
                    <a:pt x="49" y="65"/>
                    <a:pt x="52" y="64"/>
                    <a:pt x="51" y="63"/>
                  </a:cubicBezTo>
                  <a:cubicBezTo>
                    <a:pt x="41" y="48"/>
                    <a:pt x="31" y="34"/>
                    <a:pt x="19" y="21"/>
                  </a:cubicBezTo>
                  <a:cubicBezTo>
                    <a:pt x="18" y="20"/>
                    <a:pt x="16" y="21"/>
                    <a:pt x="16" y="22"/>
                  </a:cubicBezTo>
                  <a:cubicBezTo>
                    <a:pt x="20" y="35"/>
                    <a:pt x="30" y="45"/>
                    <a:pt x="38" y="55"/>
                  </a:cubicBezTo>
                  <a:cubicBezTo>
                    <a:pt x="39" y="55"/>
                    <a:pt x="40" y="54"/>
                    <a:pt x="41" y="54"/>
                  </a:cubicBezTo>
                  <a:cubicBezTo>
                    <a:pt x="28" y="43"/>
                    <a:pt x="21" y="29"/>
                    <a:pt x="11" y="17"/>
                  </a:cubicBezTo>
                  <a:cubicBezTo>
                    <a:pt x="10" y="16"/>
                    <a:pt x="7" y="17"/>
                    <a:pt x="8" y="18"/>
                  </a:cubicBezTo>
                  <a:cubicBezTo>
                    <a:pt x="15" y="30"/>
                    <a:pt x="23" y="44"/>
                    <a:pt x="36" y="51"/>
                  </a:cubicBezTo>
                  <a:cubicBezTo>
                    <a:pt x="37" y="52"/>
                    <a:pt x="39" y="50"/>
                    <a:pt x="38" y="49"/>
                  </a:cubicBezTo>
                  <a:cubicBezTo>
                    <a:pt x="29" y="37"/>
                    <a:pt x="20" y="24"/>
                    <a:pt x="8" y="14"/>
                  </a:cubicBezTo>
                  <a:cubicBezTo>
                    <a:pt x="6" y="13"/>
                    <a:pt x="4" y="14"/>
                    <a:pt x="5" y="15"/>
                  </a:cubicBezTo>
                  <a:cubicBezTo>
                    <a:pt x="9" y="24"/>
                    <a:pt x="15" y="32"/>
                    <a:pt x="23" y="40"/>
                  </a:cubicBezTo>
                  <a:cubicBezTo>
                    <a:pt x="24" y="41"/>
                    <a:pt x="26" y="39"/>
                    <a:pt x="25" y="38"/>
                  </a:cubicBezTo>
                  <a:cubicBezTo>
                    <a:pt x="17" y="29"/>
                    <a:pt x="12" y="18"/>
                    <a:pt x="3" y="9"/>
                  </a:cubicBezTo>
                  <a:cubicBezTo>
                    <a:pt x="2" y="8"/>
                    <a:pt x="0" y="10"/>
                    <a:pt x="1" y="11"/>
                  </a:cubicBezTo>
                  <a:cubicBezTo>
                    <a:pt x="3" y="16"/>
                    <a:pt x="7" y="20"/>
                    <a:pt x="12" y="24"/>
                  </a:cubicBezTo>
                  <a:cubicBezTo>
                    <a:pt x="13" y="25"/>
                    <a:pt x="14" y="24"/>
                    <a:pt x="14" y="23"/>
                  </a:cubicBezTo>
                  <a:cubicBezTo>
                    <a:pt x="13" y="15"/>
                    <a:pt x="7" y="9"/>
                    <a:pt x="5" y="2"/>
                  </a:cubicBezTo>
                  <a:cubicBezTo>
                    <a:pt x="5" y="0"/>
                    <a:pt x="2" y="1"/>
                    <a:pt x="2" y="3"/>
                  </a:cubicBezTo>
                  <a:cubicBezTo>
                    <a:pt x="4" y="10"/>
                    <a:pt x="11" y="17"/>
                    <a:pt x="16" y="23"/>
                  </a:cubicBezTo>
                  <a:cubicBezTo>
                    <a:pt x="17" y="25"/>
                    <a:pt x="20" y="23"/>
                    <a:pt x="18" y="22"/>
                  </a:cubicBezTo>
                  <a:cubicBezTo>
                    <a:pt x="13" y="16"/>
                    <a:pt x="7" y="10"/>
                    <a:pt x="5" y="2"/>
                  </a:cubicBezTo>
                  <a:cubicBezTo>
                    <a:pt x="4" y="2"/>
                    <a:pt x="3" y="2"/>
                    <a:pt x="2" y="3"/>
                  </a:cubicBezTo>
                  <a:cubicBezTo>
                    <a:pt x="5" y="10"/>
                    <a:pt x="10" y="16"/>
                    <a:pt x="11" y="23"/>
                  </a:cubicBezTo>
                  <a:cubicBezTo>
                    <a:pt x="12" y="23"/>
                    <a:pt x="13" y="22"/>
                    <a:pt x="14" y="22"/>
                  </a:cubicBezTo>
                  <a:cubicBezTo>
                    <a:pt x="9" y="18"/>
                    <a:pt x="6" y="15"/>
                    <a:pt x="3" y="10"/>
                  </a:cubicBezTo>
                  <a:cubicBezTo>
                    <a:pt x="2" y="10"/>
                    <a:pt x="1" y="11"/>
                    <a:pt x="1" y="11"/>
                  </a:cubicBezTo>
                  <a:cubicBezTo>
                    <a:pt x="10" y="20"/>
                    <a:pt x="15" y="31"/>
                    <a:pt x="23" y="40"/>
                  </a:cubicBezTo>
                  <a:cubicBezTo>
                    <a:pt x="23" y="39"/>
                    <a:pt x="24" y="39"/>
                    <a:pt x="25" y="38"/>
                  </a:cubicBezTo>
                  <a:cubicBezTo>
                    <a:pt x="18" y="31"/>
                    <a:pt x="12" y="23"/>
                    <a:pt x="8" y="14"/>
                  </a:cubicBezTo>
                  <a:cubicBezTo>
                    <a:pt x="7" y="15"/>
                    <a:pt x="6" y="15"/>
                    <a:pt x="5" y="15"/>
                  </a:cubicBezTo>
                  <a:cubicBezTo>
                    <a:pt x="18" y="25"/>
                    <a:pt x="26" y="38"/>
                    <a:pt x="35" y="51"/>
                  </a:cubicBezTo>
                  <a:cubicBezTo>
                    <a:pt x="36" y="50"/>
                    <a:pt x="37" y="50"/>
                    <a:pt x="37" y="49"/>
                  </a:cubicBezTo>
                  <a:cubicBezTo>
                    <a:pt x="25" y="42"/>
                    <a:pt x="17" y="28"/>
                    <a:pt x="11" y="17"/>
                  </a:cubicBezTo>
                  <a:cubicBezTo>
                    <a:pt x="10" y="17"/>
                    <a:pt x="9" y="18"/>
                    <a:pt x="8" y="18"/>
                  </a:cubicBezTo>
                  <a:cubicBezTo>
                    <a:pt x="19" y="31"/>
                    <a:pt x="26" y="45"/>
                    <a:pt x="38" y="56"/>
                  </a:cubicBezTo>
                  <a:cubicBezTo>
                    <a:pt x="40" y="57"/>
                    <a:pt x="42" y="55"/>
                    <a:pt x="41" y="54"/>
                  </a:cubicBezTo>
                  <a:cubicBezTo>
                    <a:pt x="32" y="44"/>
                    <a:pt x="23" y="34"/>
                    <a:pt x="19" y="22"/>
                  </a:cubicBezTo>
                  <a:cubicBezTo>
                    <a:pt x="18" y="22"/>
                    <a:pt x="18" y="23"/>
                    <a:pt x="17" y="23"/>
                  </a:cubicBezTo>
                  <a:cubicBezTo>
                    <a:pt x="29" y="35"/>
                    <a:pt x="38" y="50"/>
                    <a:pt x="48" y="64"/>
                  </a:cubicBezTo>
                  <a:cubicBezTo>
                    <a:pt x="49" y="64"/>
                    <a:pt x="50" y="63"/>
                    <a:pt x="51" y="63"/>
                  </a:cubicBezTo>
                  <a:cubicBezTo>
                    <a:pt x="42" y="52"/>
                    <a:pt x="31" y="42"/>
                    <a:pt x="23" y="30"/>
                  </a:cubicBezTo>
                  <a:cubicBezTo>
                    <a:pt x="23" y="30"/>
                    <a:pt x="22" y="31"/>
                    <a:pt x="21" y="31"/>
                  </a:cubicBezTo>
                  <a:cubicBezTo>
                    <a:pt x="32" y="47"/>
                    <a:pt x="44" y="63"/>
                    <a:pt x="58" y="77"/>
                  </a:cubicBezTo>
                  <a:cubicBezTo>
                    <a:pt x="59" y="78"/>
                    <a:pt x="61" y="77"/>
                    <a:pt x="60" y="75"/>
                  </a:cubicBezTo>
                  <a:cubicBezTo>
                    <a:pt x="51" y="64"/>
                    <a:pt x="38" y="55"/>
                    <a:pt x="31" y="42"/>
                  </a:cubicBezTo>
                  <a:cubicBezTo>
                    <a:pt x="30" y="42"/>
                    <a:pt x="29" y="43"/>
                    <a:pt x="28" y="43"/>
                  </a:cubicBezTo>
                  <a:cubicBezTo>
                    <a:pt x="42" y="59"/>
                    <a:pt x="54" y="77"/>
                    <a:pt x="69" y="93"/>
                  </a:cubicBezTo>
                  <a:cubicBezTo>
                    <a:pt x="70" y="94"/>
                    <a:pt x="72" y="92"/>
                    <a:pt x="71" y="91"/>
                  </a:cubicBezTo>
                  <a:cubicBezTo>
                    <a:pt x="62" y="77"/>
                    <a:pt x="51" y="65"/>
                    <a:pt x="40" y="52"/>
                  </a:cubicBezTo>
                  <a:cubicBezTo>
                    <a:pt x="38" y="51"/>
                    <a:pt x="36" y="52"/>
                    <a:pt x="37" y="53"/>
                  </a:cubicBezTo>
                  <a:cubicBezTo>
                    <a:pt x="49" y="68"/>
                    <a:pt x="59" y="83"/>
                    <a:pt x="74" y="95"/>
                  </a:cubicBezTo>
                  <a:cubicBezTo>
                    <a:pt x="76" y="96"/>
                    <a:pt x="78" y="95"/>
                    <a:pt x="77" y="94"/>
                  </a:cubicBezTo>
                  <a:cubicBezTo>
                    <a:pt x="68" y="82"/>
                    <a:pt x="59" y="72"/>
                    <a:pt x="49" y="61"/>
                  </a:cubicBezTo>
                  <a:cubicBezTo>
                    <a:pt x="49" y="61"/>
                    <a:pt x="48" y="62"/>
                    <a:pt x="47" y="62"/>
                  </a:cubicBezTo>
                  <a:cubicBezTo>
                    <a:pt x="60" y="75"/>
                    <a:pt x="70" y="90"/>
                    <a:pt x="84" y="102"/>
                  </a:cubicBezTo>
                  <a:cubicBezTo>
                    <a:pt x="85" y="104"/>
                    <a:pt x="87" y="102"/>
                    <a:pt x="86" y="101"/>
                  </a:cubicBezTo>
                  <a:cubicBezTo>
                    <a:pt x="78" y="89"/>
                    <a:pt x="68" y="77"/>
                    <a:pt x="55" y="69"/>
                  </a:cubicBezTo>
                  <a:cubicBezTo>
                    <a:pt x="54" y="68"/>
                    <a:pt x="52" y="70"/>
                    <a:pt x="53" y="71"/>
                  </a:cubicBezTo>
                  <a:cubicBezTo>
                    <a:pt x="58" y="79"/>
                    <a:pt x="66" y="87"/>
                    <a:pt x="73" y="95"/>
                  </a:cubicBezTo>
                  <a:cubicBezTo>
                    <a:pt x="79" y="101"/>
                    <a:pt x="84" y="108"/>
                    <a:pt x="92" y="112"/>
                  </a:cubicBezTo>
                  <a:cubicBezTo>
                    <a:pt x="94" y="112"/>
                    <a:pt x="95" y="111"/>
                    <a:pt x="95" y="110"/>
                  </a:cubicBezTo>
                  <a:cubicBezTo>
                    <a:pt x="87" y="97"/>
                    <a:pt x="76" y="86"/>
                    <a:pt x="63" y="77"/>
                  </a:cubicBezTo>
                  <a:cubicBezTo>
                    <a:pt x="62" y="77"/>
                    <a:pt x="61" y="78"/>
                    <a:pt x="61" y="79"/>
                  </a:cubicBezTo>
                  <a:cubicBezTo>
                    <a:pt x="66" y="89"/>
                    <a:pt x="75" y="97"/>
                    <a:pt x="83" y="104"/>
                  </a:cubicBezTo>
                  <a:cubicBezTo>
                    <a:pt x="90" y="112"/>
                    <a:pt x="95" y="121"/>
                    <a:pt x="106" y="126"/>
                  </a:cubicBezTo>
                  <a:cubicBezTo>
                    <a:pt x="107" y="126"/>
                    <a:pt x="108" y="125"/>
                    <a:pt x="108" y="124"/>
                  </a:cubicBezTo>
                  <a:cubicBezTo>
                    <a:pt x="102" y="117"/>
                    <a:pt x="96" y="112"/>
                    <a:pt x="90" y="106"/>
                  </a:cubicBezTo>
                  <a:cubicBezTo>
                    <a:pt x="83" y="99"/>
                    <a:pt x="78" y="91"/>
                    <a:pt x="70" y="85"/>
                  </a:cubicBezTo>
                  <a:cubicBezTo>
                    <a:pt x="68" y="84"/>
                    <a:pt x="66" y="85"/>
                    <a:pt x="67" y="86"/>
                  </a:cubicBezTo>
                  <a:cubicBezTo>
                    <a:pt x="79" y="103"/>
                    <a:pt x="91" y="120"/>
                    <a:pt x="107" y="134"/>
                  </a:cubicBezTo>
                  <a:cubicBezTo>
                    <a:pt x="108" y="135"/>
                    <a:pt x="110" y="133"/>
                    <a:pt x="109" y="132"/>
                  </a:cubicBezTo>
                  <a:cubicBezTo>
                    <a:pt x="102" y="125"/>
                    <a:pt x="96" y="118"/>
                    <a:pt x="89" y="112"/>
                  </a:cubicBezTo>
                  <a:cubicBezTo>
                    <a:pt x="83" y="106"/>
                    <a:pt x="76" y="101"/>
                    <a:pt x="73" y="94"/>
                  </a:cubicBezTo>
                  <a:cubicBezTo>
                    <a:pt x="72" y="94"/>
                    <a:pt x="71" y="95"/>
                    <a:pt x="71" y="96"/>
                  </a:cubicBezTo>
                  <a:cubicBezTo>
                    <a:pt x="79" y="101"/>
                    <a:pt x="84" y="110"/>
                    <a:pt x="90" y="117"/>
                  </a:cubicBezTo>
                  <a:cubicBezTo>
                    <a:pt x="96" y="125"/>
                    <a:pt x="104" y="132"/>
                    <a:pt x="112" y="139"/>
                  </a:cubicBezTo>
                  <a:cubicBezTo>
                    <a:pt x="114" y="140"/>
                    <a:pt x="115" y="138"/>
                    <a:pt x="115" y="137"/>
                  </a:cubicBezTo>
                  <a:cubicBezTo>
                    <a:pt x="108" y="124"/>
                    <a:pt x="94" y="115"/>
                    <a:pt x="86" y="102"/>
                  </a:cubicBezTo>
                  <a:cubicBezTo>
                    <a:pt x="85" y="103"/>
                    <a:pt x="84" y="103"/>
                    <a:pt x="83" y="104"/>
                  </a:cubicBezTo>
                  <a:cubicBezTo>
                    <a:pt x="99" y="117"/>
                    <a:pt x="110" y="134"/>
                    <a:pt x="125" y="147"/>
                  </a:cubicBezTo>
                  <a:cubicBezTo>
                    <a:pt x="127" y="148"/>
                    <a:pt x="129" y="147"/>
                    <a:pt x="128" y="145"/>
                  </a:cubicBezTo>
                  <a:cubicBezTo>
                    <a:pt x="118" y="134"/>
                    <a:pt x="106" y="123"/>
                    <a:pt x="96" y="111"/>
                  </a:cubicBezTo>
                  <a:cubicBezTo>
                    <a:pt x="95" y="110"/>
                    <a:pt x="92" y="111"/>
                    <a:pt x="93" y="112"/>
                  </a:cubicBezTo>
                  <a:cubicBezTo>
                    <a:pt x="104" y="125"/>
                    <a:pt x="115" y="138"/>
                    <a:pt x="126" y="151"/>
                  </a:cubicBezTo>
                  <a:cubicBezTo>
                    <a:pt x="127" y="152"/>
                    <a:pt x="130" y="151"/>
                    <a:pt x="129" y="150"/>
                  </a:cubicBezTo>
                  <a:cubicBezTo>
                    <a:pt x="117" y="136"/>
                    <a:pt x="106" y="121"/>
                    <a:pt x="94" y="108"/>
                  </a:cubicBezTo>
                  <a:cubicBezTo>
                    <a:pt x="93" y="107"/>
                    <a:pt x="91" y="108"/>
                    <a:pt x="92" y="109"/>
                  </a:cubicBezTo>
                  <a:cubicBezTo>
                    <a:pt x="100" y="127"/>
                    <a:pt x="118" y="140"/>
                    <a:pt x="127" y="157"/>
                  </a:cubicBezTo>
                  <a:cubicBezTo>
                    <a:pt x="127" y="157"/>
                    <a:pt x="128" y="156"/>
                    <a:pt x="129" y="156"/>
                  </a:cubicBezTo>
                  <a:cubicBezTo>
                    <a:pt x="117" y="145"/>
                    <a:pt x="108" y="131"/>
                    <a:pt x="96" y="119"/>
                  </a:cubicBezTo>
                  <a:cubicBezTo>
                    <a:pt x="95" y="118"/>
                    <a:pt x="93" y="120"/>
                    <a:pt x="94" y="121"/>
                  </a:cubicBezTo>
                  <a:cubicBezTo>
                    <a:pt x="105" y="136"/>
                    <a:pt x="116" y="152"/>
                    <a:pt x="132" y="163"/>
                  </a:cubicBezTo>
                  <a:cubicBezTo>
                    <a:pt x="133" y="164"/>
                    <a:pt x="135" y="163"/>
                    <a:pt x="134" y="162"/>
                  </a:cubicBezTo>
                  <a:cubicBezTo>
                    <a:pt x="132" y="156"/>
                    <a:pt x="128" y="151"/>
                    <a:pt x="123" y="145"/>
                  </a:cubicBezTo>
                  <a:cubicBezTo>
                    <a:pt x="118" y="139"/>
                    <a:pt x="114" y="132"/>
                    <a:pt x="107" y="126"/>
                  </a:cubicBezTo>
                  <a:cubicBezTo>
                    <a:pt x="106" y="125"/>
                    <a:pt x="104" y="126"/>
                    <a:pt x="105" y="128"/>
                  </a:cubicBezTo>
                  <a:cubicBezTo>
                    <a:pt x="116" y="143"/>
                    <a:pt x="129" y="158"/>
                    <a:pt x="142" y="173"/>
                  </a:cubicBezTo>
                  <a:cubicBezTo>
                    <a:pt x="143" y="174"/>
                    <a:pt x="145" y="172"/>
                    <a:pt x="145" y="171"/>
                  </a:cubicBezTo>
                  <a:cubicBezTo>
                    <a:pt x="140" y="162"/>
                    <a:pt x="132" y="154"/>
                    <a:pt x="128" y="144"/>
                  </a:cubicBezTo>
                  <a:cubicBezTo>
                    <a:pt x="127" y="145"/>
                    <a:pt x="126" y="145"/>
                    <a:pt x="125" y="146"/>
                  </a:cubicBezTo>
                  <a:cubicBezTo>
                    <a:pt x="137" y="157"/>
                    <a:pt x="145" y="170"/>
                    <a:pt x="158" y="180"/>
                  </a:cubicBezTo>
                  <a:cubicBezTo>
                    <a:pt x="159" y="181"/>
                    <a:pt x="161" y="180"/>
                    <a:pt x="161" y="179"/>
                  </a:cubicBezTo>
                  <a:cubicBezTo>
                    <a:pt x="157" y="168"/>
                    <a:pt x="147" y="159"/>
                    <a:pt x="138" y="152"/>
                  </a:cubicBezTo>
                  <a:cubicBezTo>
                    <a:pt x="137" y="151"/>
                    <a:pt x="135" y="153"/>
                    <a:pt x="136" y="154"/>
                  </a:cubicBezTo>
                  <a:cubicBezTo>
                    <a:pt x="141" y="163"/>
                    <a:pt x="147" y="171"/>
                    <a:pt x="155" y="179"/>
                  </a:cubicBezTo>
                  <a:cubicBezTo>
                    <a:pt x="156" y="180"/>
                    <a:pt x="158" y="179"/>
                    <a:pt x="157" y="178"/>
                  </a:cubicBezTo>
                  <a:cubicBezTo>
                    <a:pt x="149" y="169"/>
                    <a:pt x="142" y="159"/>
                    <a:pt x="134" y="150"/>
                  </a:cubicBezTo>
                  <a:cubicBezTo>
                    <a:pt x="133" y="149"/>
                    <a:pt x="131" y="150"/>
                    <a:pt x="131" y="152"/>
                  </a:cubicBezTo>
                  <a:cubicBezTo>
                    <a:pt x="136" y="161"/>
                    <a:pt x="143" y="169"/>
                    <a:pt x="150" y="178"/>
                  </a:cubicBezTo>
                  <a:cubicBezTo>
                    <a:pt x="151" y="179"/>
                    <a:pt x="154" y="178"/>
                    <a:pt x="153" y="176"/>
                  </a:cubicBezTo>
                  <a:cubicBezTo>
                    <a:pt x="147" y="165"/>
                    <a:pt x="138" y="155"/>
                    <a:pt x="127" y="148"/>
                  </a:cubicBezTo>
                  <a:cubicBezTo>
                    <a:pt x="126" y="147"/>
                    <a:pt x="124" y="148"/>
                    <a:pt x="124" y="149"/>
                  </a:cubicBezTo>
                  <a:cubicBezTo>
                    <a:pt x="129" y="162"/>
                    <a:pt x="140" y="173"/>
                    <a:pt x="151" y="181"/>
                  </a:cubicBezTo>
                  <a:cubicBezTo>
                    <a:pt x="153" y="182"/>
                    <a:pt x="154" y="180"/>
                    <a:pt x="153" y="179"/>
                  </a:cubicBezTo>
                  <a:cubicBezTo>
                    <a:pt x="142" y="167"/>
                    <a:pt x="133" y="155"/>
                    <a:pt x="120" y="145"/>
                  </a:cubicBezTo>
                  <a:cubicBezTo>
                    <a:pt x="119" y="144"/>
                    <a:pt x="117" y="145"/>
                    <a:pt x="118" y="146"/>
                  </a:cubicBezTo>
                  <a:cubicBezTo>
                    <a:pt x="125" y="160"/>
                    <a:pt x="134" y="174"/>
                    <a:pt x="148" y="184"/>
                  </a:cubicBezTo>
                  <a:cubicBezTo>
                    <a:pt x="149" y="185"/>
                    <a:pt x="151" y="184"/>
                    <a:pt x="150" y="182"/>
                  </a:cubicBezTo>
                  <a:cubicBezTo>
                    <a:pt x="143" y="173"/>
                    <a:pt x="134" y="164"/>
                    <a:pt x="126" y="155"/>
                  </a:cubicBezTo>
                  <a:cubicBezTo>
                    <a:pt x="125" y="153"/>
                    <a:pt x="123" y="155"/>
                    <a:pt x="124" y="156"/>
                  </a:cubicBezTo>
                  <a:cubicBezTo>
                    <a:pt x="130" y="167"/>
                    <a:pt x="138" y="178"/>
                    <a:pt x="150" y="184"/>
                  </a:cubicBezTo>
                  <a:cubicBezTo>
                    <a:pt x="152" y="185"/>
                    <a:pt x="153" y="183"/>
                    <a:pt x="152" y="182"/>
                  </a:cubicBezTo>
                  <a:cubicBezTo>
                    <a:pt x="146" y="176"/>
                    <a:pt x="141" y="170"/>
                    <a:pt x="134" y="165"/>
                  </a:cubicBezTo>
                  <a:cubicBezTo>
                    <a:pt x="133" y="164"/>
                    <a:pt x="131" y="165"/>
                    <a:pt x="132" y="166"/>
                  </a:cubicBezTo>
                  <a:cubicBezTo>
                    <a:pt x="137" y="174"/>
                    <a:pt x="142" y="183"/>
                    <a:pt x="153" y="186"/>
                  </a:cubicBezTo>
                  <a:cubicBezTo>
                    <a:pt x="154" y="186"/>
                    <a:pt x="155" y="185"/>
                    <a:pt x="154" y="184"/>
                  </a:cubicBezTo>
                  <a:cubicBezTo>
                    <a:pt x="151" y="181"/>
                    <a:pt x="148" y="177"/>
                    <a:pt x="146" y="173"/>
                  </a:cubicBezTo>
                  <a:cubicBezTo>
                    <a:pt x="145" y="173"/>
                    <a:pt x="144" y="174"/>
                    <a:pt x="143" y="174"/>
                  </a:cubicBezTo>
                  <a:cubicBezTo>
                    <a:pt x="148" y="179"/>
                    <a:pt x="151" y="187"/>
                    <a:pt x="158" y="190"/>
                  </a:cubicBezTo>
                  <a:cubicBezTo>
                    <a:pt x="164" y="192"/>
                    <a:pt x="172" y="183"/>
                    <a:pt x="175" y="180"/>
                  </a:cubicBezTo>
                  <a:cubicBezTo>
                    <a:pt x="176" y="179"/>
                    <a:pt x="174" y="177"/>
                    <a:pt x="173" y="178"/>
                  </a:cubicBezTo>
                  <a:cubicBezTo>
                    <a:pt x="169" y="182"/>
                    <a:pt x="165" y="186"/>
                    <a:pt x="159" y="188"/>
                  </a:cubicBezTo>
                  <a:cubicBezTo>
                    <a:pt x="159" y="188"/>
                    <a:pt x="160" y="189"/>
                    <a:pt x="161" y="190"/>
                  </a:cubicBezTo>
                  <a:cubicBezTo>
                    <a:pt x="163" y="185"/>
                    <a:pt x="168" y="183"/>
                    <a:pt x="173" y="182"/>
                  </a:cubicBezTo>
                  <a:cubicBezTo>
                    <a:pt x="173" y="181"/>
                    <a:pt x="173" y="180"/>
                    <a:pt x="172" y="179"/>
                  </a:cubicBezTo>
                  <a:cubicBezTo>
                    <a:pt x="169" y="182"/>
                    <a:pt x="165" y="185"/>
                    <a:pt x="161" y="186"/>
                  </a:cubicBezTo>
                  <a:cubicBezTo>
                    <a:pt x="162" y="187"/>
                    <a:pt x="162" y="188"/>
                    <a:pt x="163" y="188"/>
                  </a:cubicBezTo>
                  <a:cubicBezTo>
                    <a:pt x="168" y="184"/>
                    <a:pt x="173" y="182"/>
                    <a:pt x="179" y="180"/>
                  </a:cubicBezTo>
                  <a:cubicBezTo>
                    <a:pt x="178" y="179"/>
                    <a:pt x="178" y="178"/>
                    <a:pt x="177" y="178"/>
                  </a:cubicBezTo>
                  <a:cubicBezTo>
                    <a:pt x="174" y="179"/>
                    <a:pt x="172" y="180"/>
                    <a:pt x="169" y="181"/>
                  </a:cubicBezTo>
                  <a:cubicBezTo>
                    <a:pt x="167" y="181"/>
                    <a:pt x="167" y="184"/>
                    <a:pt x="169" y="184"/>
                  </a:cubicBezTo>
                  <a:close/>
                </a:path>
              </a:pathLst>
            </a:custGeom>
            <a:grpFill/>
            <a:ln>
              <a:solidFill>
                <a:schemeClr val="accent2"/>
              </a:solidFill>
            </a:ln>
          </p:spPr>
          <p:txBody>
            <a:bodyPr vert="horz" wrap="square" lIns="91440" tIns="45720" rIns="91440" bIns="45720" numCol="1" anchor="t" anchorCtr="0" compatLnSpc="1">
              <a:prstTxWarp prst="textNoShape">
                <a:avLst/>
              </a:prstTxWarp>
            </a:bodyPr>
            <a:lstStyle/>
            <a:p>
              <a:endParaRPr lang="zh-CN" altLang="en-US"/>
            </a:p>
          </p:txBody>
        </p:sp>
        <p:sp>
          <p:nvSpPr>
            <p:cNvPr id="40" name="Freeform 27"/>
            <p:cNvSpPr>
              <a:spLocks/>
            </p:cNvSpPr>
            <p:nvPr/>
          </p:nvSpPr>
          <p:spPr bwMode="auto">
            <a:xfrm>
              <a:off x="5373688" y="3935413"/>
              <a:ext cx="1322388" cy="623888"/>
            </a:xfrm>
            <a:custGeom>
              <a:avLst/>
              <a:gdLst>
                <a:gd name="T0" fmla="*/ 84 w 174"/>
                <a:gd name="T1" fmla="*/ 37 h 82"/>
                <a:gd name="T2" fmla="*/ 41 w 174"/>
                <a:gd name="T3" fmla="*/ 59 h 82"/>
                <a:gd name="T4" fmla="*/ 76 w 174"/>
                <a:gd name="T5" fmla="*/ 37 h 82"/>
                <a:gd name="T6" fmla="*/ 27 w 174"/>
                <a:gd name="T7" fmla="*/ 65 h 82"/>
                <a:gd name="T8" fmla="*/ 60 w 174"/>
                <a:gd name="T9" fmla="*/ 45 h 82"/>
                <a:gd name="T10" fmla="*/ 23 w 174"/>
                <a:gd name="T11" fmla="*/ 64 h 82"/>
                <a:gd name="T12" fmla="*/ 60 w 174"/>
                <a:gd name="T13" fmla="*/ 43 h 82"/>
                <a:gd name="T14" fmla="*/ 34 w 174"/>
                <a:gd name="T15" fmla="*/ 56 h 82"/>
                <a:gd name="T16" fmla="*/ 54 w 174"/>
                <a:gd name="T17" fmla="*/ 45 h 82"/>
                <a:gd name="T18" fmla="*/ 124 w 174"/>
                <a:gd name="T19" fmla="*/ 16 h 82"/>
                <a:gd name="T20" fmla="*/ 64 w 174"/>
                <a:gd name="T21" fmla="*/ 38 h 82"/>
                <a:gd name="T22" fmla="*/ 126 w 174"/>
                <a:gd name="T23" fmla="*/ 18 h 82"/>
                <a:gd name="T24" fmla="*/ 100 w 174"/>
                <a:gd name="T25" fmla="*/ 27 h 82"/>
                <a:gd name="T26" fmla="*/ 73 w 174"/>
                <a:gd name="T27" fmla="*/ 42 h 82"/>
                <a:gd name="T28" fmla="*/ 140 w 174"/>
                <a:gd name="T29" fmla="*/ 15 h 82"/>
                <a:gd name="T30" fmla="*/ 116 w 174"/>
                <a:gd name="T31" fmla="*/ 23 h 82"/>
                <a:gd name="T32" fmla="*/ 94 w 174"/>
                <a:gd name="T33" fmla="*/ 27 h 82"/>
                <a:gd name="T34" fmla="*/ 146 w 174"/>
                <a:gd name="T35" fmla="*/ 7 h 82"/>
                <a:gd name="T36" fmla="*/ 115 w 174"/>
                <a:gd name="T37" fmla="*/ 16 h 82"/>
                <a:gd name="T38" fmla="*/ 159 w 174"/>
                <a:gd name="T39" fmla="*/ 4 h 82"/>
                <a:gd name="T40" fmla="*/ 138 w 174"/>
                <a:gd name="T41" fmla="*/ 11 h 82"/>
                <a:gd name="T42" fmla="*/ 172 w 174"/>
                <a:gd name="T43" fmla="*/ 2 h 82"/>
                <a:gd name="T44" fmla="*/ 143 w 174"/>
                <a:gd name="T45" fmla="*/ 9 h 82"/>
                <a:gd name="T46" fmla="*/ 60 w 174"/>
                <a:gd name="T47" fmla="*/ 42 h 82"/>
                <a:gd name="T48" fmla="*/ 22 w 174"/>
                <a:gd name="T49" fmla="*/ 65 h 82"/>
                <a:gd name="T50" fmla="*/ 32 w 174"/>
                <a:gd name="T51" fmla="*/ 61 h 82"/>
                <a:gd name="T52" fmla="*/ 13 w 174"/>
                <a:gd name="T53" fmla="*/ 71 h 82"/>
                <a:gd name="T54" fmla="*/ 24 w 174"/>
                <a:gd name="T55" fmla="*/ 66 h 82"/>
                <a:gd name="T56" fmla="*/ 11 w 174"/>
                <a:gd name="T57" fmla="*/ 73 h 82"/>
                <a:gd name="T58" fmla="*/ 1 w 174"/>
                <a:gd name="T59" fmla="*/ 79 h 82"/>
                <a:gd name="T60" fmla="*/ 5 w 174"/>
                <a:gd name="T61" fmla="*/ 81 h 82"/>
                <a:gd name="T62" fmla="*/ 12 w 174"/>
                <a:gd name="T63" fmla="*/ 72 h 82"/>
                <a:gd name="T64" fmla="*/ 5 w 174"/>
                <a:gd name="T65" fmla="*/ 75 h 82"/>
                <a:gd name="T66" fmla="*/ 24 w 174"/>
                <a:gd name="T67" fmla="*/ 66 h 82"/>
                <a:gd name="T68" fmla="*/ 13 w 174"/>
                <a:gd name="T69" fmla="*/ 71 h 82"/>
                <a:gd name="T70" fmla="*/ 31 w 174"/>
                <a:gd name="T71" fmla="*/ 61 h 82"/>
                <a:gd name="T72" fmla="*/ 22 w 174"/>
                <a:gd name="T73" fmla="*/ 66 h 82"/>
                <a:gd name="T74" fmla="*/ 59 w 174"/>
                <a:gd name="T75" fmla="*/ 46 h 82"/>
                <a:gd name="T76" fmla="*/ 115 w 174"/>
                <a:gd name="T77" fmla="*/ 23 h 82"/>
                <a:gd name="T78" fmla="*/ 173 w 174"/>
                <a:gd name="T79" fmla="*/ 2 h 82"/>
                <a:gd name="T80" fmla="*/ 155 w 174"/>
                <a:gd name="T81" fmla="*/ 3 h 82"/>
                <a:gd name="T82" fmla="*/ 137 w 174"/>
                <a:gd name="T83" fmla="*/ 11 h 82"/>
                <a:gd name="T84" fmla="*/ 160 w 174"/>
                <a:gd name="T85" fmla="*/ 4 h 82"/>
                <a:gd name="T86" fmla="*/ 115 w 174"/>
                <a:gd name="T87" fmla="*/ 16 h 82"/>
                <a:gd name="T88" fmla="*/ 146 w 174"/>
                <a:gd name="T89" fmla="*/ 7 h 82"/>
                <a:gd name="T90" fmla="*/ 85 w 174"/>
                <a:gd name="T91" fmla="*/ 32 h 82"/>
                <a:gd name="T92" fmla="*/ 140 w 174"/>
                <a:gd name="T93" fmla="*/ 14 h 82"/>
                <a:gd name="T94" fmla="*/ 104 w 174"/>
                <a:gd name="T95" fmla="*/ 25 h 82"/>
                <a:gd name="T96" fmla="*/ 73 w 174"/>
                <a:gd name="T97" fmla="*/ 42 h 82"/>
                <a:gd name="T98" fmla="*/ 126 w 174"/>
                <a:gd name="T99" fmla="*/ 18 h 82"/>
                <a:gd name="T100" fmla="*/ 64 w 174"/>
                <a:gd name="T101" fmla="*/ 38 h 82"/>
                <a:gd name="T102" fmla="*/ 124 w 174"/>
                <a:gd name="T103" fmla="*/ 16 h 82"/>
                <a:gd name="T104" fmla="*/ 75 w 174"/>
                <a:gd name="T105" fmla="*/ 32 h 82"/>
                <a:gd name="T106" fmla="*/ 34 w 174"/>
                <a:gd name="T107" fmla="*/ 57 h 82"/>
                <a:gd name="T108" fmla="*/ 61 w 174"/>
                <a:gd name="T109" fmla="*/ 42 h 82"/>
                <a:gd name="T110" fmla="*/ 23 w 174"/>
                <a:gd name="T111" fmla="*/ 64 h 82"/>
                <a:gd name="T112" fmla="*/ 61 w 174"/>
                <a:gd name="T113" fmla="*/ 44 h 82"/>
                <a:gd name="T114" fmla="*/ 26 w 174"/>
                <a:gd name="T115" fmla="*/ 65 h 82"/>
                <a:gd name="T116" fmla="*/ 76 w 174"/>
                <a:gd name="T117" fmla="*/ 37 h 82"/>
                <a:gd name="T118" fmla="*/ 40 w 174"/>
                <a:gd name="T119" fmla="*/ 59 h 82"/>
                <a:gd name="T120" fmla="*/ 85 w 174"/>
                <a:gd name="T121" fmla="*/ 37 h 82"/>
                <a:gd name="T122" fmla="*/ 62 w 174"/>
                <a:gd name="T123" fmla="*/ 45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4" h="82">
                  <a:moveTo>
                    <a:pt x="64" y="47"/>
                  </a:moveTo>
                  <a:cubicBezTo>
                    <a:pt x="70" y="44"/>
                    <a:pt x="77" y="40"/>
                    <a:pt x="84" y="37"/>
                  </a:cubicBezTo>
                  <a:cubicBezTo>
                    <a:pt x="84" y="37"/>
                    <a:pt x="83" y="36"/>
                    <a:pt x="83" y="35"/>
                  </a:cubicBezTo>
                  <a:cubicBezTo>
                    <a:pt x="70" y="44"/>
                    <a:pt x="55" y="51"/>
                    <a:pt x="41" y="59"/>
                  </a:cubicBezTo>
                  <a:cubicBezTo>
                    <a:pt x="41" y="59"/>
                    <a:pt x="42" y="60"/>
                    <a:pt x="43" y="61"/>
                  </a:cubicBezTo>
                  <a:cubicBezTo>
                    <a:pt x="52" y="51"/>
                    <a:pt x="64" y="44"/>
                    <a:pt x="76" y="37"/>
                  </a:cubicBezTo>
                  <a:cubicBezTo>
                    <a:pt x="75" y="37"/>
                    <a:pt x="74" y="36"/>
                    <a:pt x="74" y="35"/>
                  </a:cubicBezTo>
                  <a:cubicBezTo>
                    <a:pt x="61" y="47"/>
                    <a:pt x="46" y="60"/>
                    <a:pt x="27" y="65"/>
                  </a:cubicBezTo>
                  <a:cubicBezTo>
                    <a:pt x="28" y="65"/>
                    <a:pt x="28" y="66"/>
                    <a:pt x="29" y="67"/>
                  </a:cubicBezTo>
                  <a:cubicBezTo>
                    <a:pt x="37" y="58"/>
                    <a:pt x="49" y="51"/>
                    <a:pt x="60" y="45"/>
                  </a:cubicBezTo>
                  <a:cubicBezTo>
                    <a:pt x="59" y="44"/>
                    <a:pt x="59" y="43"/>
                    <a:pt x="58" y="43"/>
                  </a:cubicBezTo>
                  <a:cubicBezTo>
                    <a:pt x="50" y="53"/>
                    <a:pt x="35" y="59"/>
                    <a:pt x="23" y="64"/>
                  </a:cubicBezTo>
                  <a:cubicBezTo>
                    <a:pt x="23" y="65"/>
                    <a:pt x="24" y="65"/>
                    <a:pt x="25" y="66"/>
                  </a:cubicBezTo>
                  <a:cubicBezTo>
                    <a:pt x="36" y="57"/>
                    <a:pt x="48" y="50"/>
                    <a:pt x="60" y="43"/>
                  </a:cubicBezTo>
                  <a:cubicBezTo>
                    <a:pt x="60" y="42"/>
                    <a:pt x="59" y="42"/>
                    <a:pt x="58" y="41"/>
                  </a:cubicBezTo>
                  <a:cubicBezTo>
                    <a:pt x="57" y="48"/>
                    <a:pt x="42" y="54"/>
                    <a:pt x="34" y="56"/>
                  </a:cubicBezTo>
                  <a:cubicBezTo>
                    <a:pt x="35" y="57"/>
                    <a:pt x="36" y="57"/>
                    <a:pt x="36" y="58"/>
                  </a:cubicBezTo>
                  <a:cubicBezTo>
                    <a:pt x="39" y="52"/>
                    <a:pt x="48" y="49"/>
                    <a:pt x="54" y="45"/>
                  </a:cubicBezTo>
                  <a:cubicBezTo>
                    <a:pt x="61" y="41"/>
                    <a:pt x="69" y="37"/>
                    <a:pt x="77" y="34"/>
                  </a:cubicBezTo>
                  <a:cubicBezTo>
                    <a:pt x="92" y="27"/>
                    <a:pt x="107" y="19"/>
                    <a:pt x="124" y="16"/>
                  </a:cubicBezTo>
                  <a:cubicBezTo>
                    <a:pt x="126" y="15"/>
                    <a:pt x="126" y="13"/>
                    <a:pt x="124" y="13"/>
                  </a:cubicBezTo>
                  <a:cubicBezTo>
                    <a:pt x="103" y="16"/>
                    <a:pt x="82" y="29"/>
                    <a:pt x="64" y="38"/>
                  </a:cubicBezTo>
                  <a:cubicBezTo>
                    <a:pt x="62" y="39"/>
                    <a:pt x="64" y="41"/>
                    <a:pt x="66" y="40"/>
                  </a:cubicBezTo>
                  <a:cubicBezTo>
                    <a:pt x="85" y="32"/>
                    <a:pt x="105" y="23"/>
                    <a:pt x="126" y="18"/>
                  </a:cubicBezTo>
                  <a:cubicBezTo>
                    <a:pt x="126" y="17"/>
                    <a:pt x="125" y="17"/>
                    <a:pt x="125" y="16"/>
                  </a:cubicBezTo>
                  <a:cubicBezTo>
                    <a:pt x="117" y="20"/>
                    <a:pt x="108" y="23"/>
                    <a:pt x="100" y="27"/>
                  </a:cubicBezTo>
                  <a:cubicBezTo>
                    <a:pt x="90" y="31"/>
                    <a:pt x="83" y="38"/>
                    <a:pt x="72" y="40"/>
                  </a:cubicBezTo>
                  <a:cubicBezTo>
                    <a:pt x="72" y="40"/>
                    <a:pt x="73" y="41"/>
                    <a:pt x="73" y="42"/>
                  </a:cubicBezTo>
                  <a:cubicBezTo>
                    <a:pt x="82" y="36"/>
                    <a:pt x="92" y="33"/>
                    <a:pt x="102" y="29"/>
                  </a:cubicBezTo>
                  <a:cubicBezTo>
                    <a:pt x="115" y="24"/>
                    <a:pt x="127" y="18"/>
                    <a:pt x="140" y="15"/>
                  </a:cubicBezTo>
                  <a:cubicBezTo>
                    <a:pt x="139" y="14"/>
                    <a:pt x="139" y="13"/>
                    <a:pt x="138" y="12"/>
                  </a:cubicBezTo>
                  <a:cubicBezTo>
                    <a:pt x="131" y="16"/>
                    <a:pt x="123" y="19"/>
                    <a:pt x="116" y="23"/>
                  </a:cubicBezTo>
                  <a:cubicBezTo>
                    <a:pt x="110" y="25"/>
                    <a:pt x="105" y="27"/>
                    <a:pt x="99" y="29"/>
                  </a:cubicBezTo>
                  <a:cubicBezTo>
                    <a:pt x="96" y="30"/>
                    <a:pt x="85" y="33"/>
                    <a:pt x="94" y="27"/>
                  </a:cubicBezTo>
                  <a:cubicBezTo>
                    <a:pt x="109" y="18"/>
                    <a:pt x="130" y="15"/>
                    <a:pt x="147" y="9"/>
                  </a:cubicBezTo>
                  <a:cubicBezTo>
                    <a:pt x="148" y="9"/>
                    <a:pt x="148" y="6"/>
                    <a:pt x="146" y="7"/>
                  </a:cubicBezTo>
                  <a:cubicBezTo>
                    <a:pt x="135" y="8"/>
                    <a:pt x="125" y="11"/>
                    <a:pt x="114" y="13"/>
                  </a:cubicBezTo>
                  <a:cubicBezTo>
                    <a:pt x="114" y="14"/>
                    <a:pt x="115" y="15"/>
                    <a:pt x="115" y="16"/>
                  </a:cubicBezTo>
                  <a:cubicBezTo>
                    <a:pt x="130" y="12"/>
                    <a:pt x="145" y="7"/>
                    <a:pt x="160" y="7"/>
                  </a:cubicBezTo>
                  <a:cubicBezTo>
                    <a:pt x="160" y="6"/>
                    <a:pt x="160" y="5"/>
                    <a:pt x="159" y="4"/>
                  </a:cubicBezTo>
                  <a:cubicBezTo>
                    <a:pt x="153" y="8"/>
                    <a:pt x="145" y="8"/>
                    <a:pt x="137" y="9"/>
                  </a:cubicBezTo>
                  <a:cubicBezTo>
                    <a:pt x="138" y="10"/>
                    <a:pt x="138" y="10"/>
                    <a:pt x="138" y="11"/>
                  </a:cubicBezTo>
                  <a:cubicBezTo>
                    <a:pt x="143" y="9"/>
                    <a:pt x="148" y="8"/>
                    <a:pt x="153" y="7"/>
                  </a:cubicBezTo>
                  <a:cubicBezTo>
                    <a:pt x="159" y="5"/>
                    <a:pt x="165" y="2"/>
                    <a:pt x="172" y="2"/>
                  </a:cubicBezTo>
                  <a:cubicBezTo>
                    <a:pt x="172" y="1"/>
                    <a:pt x="172" y="1"/>
                    <a:pt x="172" y="0"/>
                  </a:cubicBezTo>
                  <a:cubicBezTo>
                    <a:pt x="162" y="4"/>
                    <a:pt x="152" y="6"/>
                    <a:pt x="143" y="9"/>
                  </a:cubicBezTo>
                  <a:cubicBezTo>
                    <a:pt x="134" y="12"/>
                    <a:pt x="126" y="15"/>
                    <a:pt x="118" y="19"/>
                  </a:cubicBezTo>
                  <a:cubicBezTo>
                    <a:pt x="111" y="22"/>
                    <a:pt x="63" y="47"/>
                    <a:pt x="60" y="42"/>
                  </a:cubicBezTo>
                  <a:cubicBezTo>
                    <a:pt x="60" y="42"/>
                    <a:pt x="59" y="42"/>
                    <a:pt x="59" y="42"/>
                  </a:cubicBezTo>
                  <a:cubicBezTo>
                    <a:pt x="44" y="47"/>
                    <a:pt x="35" y="58"/>
                    <a:pt x="22" y="65"/>
                  </a:cubicBezTo>
                  <a:cubicBezTo>
                    <a:pt x="23" y="66"/>
                    <a:pt x="23" y="67"/>
                    <a:pt x="24" y="68"/>
                  </a:cubicBezTo>
                  <a:cubicBezTo>
                    <a:pt x="26" y="65"/>
                    <a:pt x="29" y="63"/>
                    <a:pt x="32" y="61"/>
                  </a:cubicBezTo>
                  <a:cubicBezTo>
                    <a:pt x="33" y="60"/>
                    <a:pt x="31" y="58"/>
                    <a:pt x="30" y="59"/>
                  </a:cubicBezTo>
                  <a:cubicBezTo>
                    <a:pt x="23" y="62"/>
                    <a:pt x="18" y="66"/>
                    <a:pt x="13" y="71"/>
                  </a:cubicBezTo>
                  <a:cubicBezTo>
                    <a:pt x="12" y="72"/>
                    <a:pt x="14" y="74"/>
                    <a:pt x="15" y="73"/>
                  </a:cubicBezTo>
                  <a:cubicBezTo>
                    <a:pt x="18" y="70"/>
                    <a:pt x="21" y="68"/>
                    <a:pt x="24" y="66"/>
                  </a:cubicBezTo>
                  <a:cubicBezTo>
                    <a:pt x="25" y="65"/>
                    <a:pt x="23" y="63"/>
                    <a:pt x="22" y="64"/>
                  </a:cubicBezTo>
                  <a:cubicBezTo>
                    <a:pt x="19" y="66"/>
                    <a:pt x="14" y="72"/>
                    <a:pt x="11" y="73"/>
                  </a:cubicBezTo>
                  <a:cubicBezTo>
                    <a:pt x="11" y="72"/>
                    <a:pt x="10" y="71"/>
                    <a:pt x="9" y="71"/>
                  </a:cubicBezTo>
                  <a:cubicBezTo>
                    <a:pt x="7" y="74"/>
                    <a:pt x="4" y="77"/>
                    <a:pt x="1" y="79"/>
                  </a:cubicBezTo>
                  <a:cubicBezTo>
                    <a:pt x="0" y="80"/>
                    <a:pt x="0" y="81"/>
                    <a:pt x="1" y="81"/>
                  </a:cubicBezTo>
                  <a:cubicBezTo>
                    <a:pt x="3" y="82"/>
                    <a:pt x="3" y="82"/>
                    <a:pt x="5" y="81"/>
                  </a:cubicBezTo>
                  <a:cubicBezTo>
                    <a:pt x="7" y="81"/>
                    <a:pt x="5" y="78"/>
                    <a:pt x="3" y="79"/>
                  </a:cubicBezTo>
                  <a:cubicBezTo>
                    <a:pt x="7" y="77"/>
                    <a:pt x="10" y="76"/>
                    <a:pt x="12" y="72"/>
                  </a:cubicBezTo>
                  <a:cubicBezTo>
                    <a:pt x="13" y="71"/>
                    <a:pt x="12" y="70"/>
                    <a:pt x="10" y="70"/>
                  </a:cubicBezTo>
                  <a:cubicBezTo>
                    <a:pt x="7" y="71"/>
                    <a:pt x="6" y="72"/>
                    <a:pt x="5" y="75"/>
                  </a:cubicBezTo>
                  <a:cubicBezTo>
                    <a:pt x="5" y="76"/>
                    <a:pt x="6" y="77"/>
                    <a:pt x="7" y="76"/>
                  </a:cubicBezTo>
                  <a:cubicBezTo>
                    <a:pt x="14" y="75"/>
                    <a:pt x="18" y="70"/>
                    <a:pt x="24" y="66"/>
                  </a:cubicBezTo>
                  <a:cubicBezTo>
                    <a:pt x="23" y="65"/>
                    <a:pt x="22" y="65"/>
                    <a:pt x="22" y="64"/>
                  </a:cubicBezTo>
                  <a:cubicBezTo>
                    <a:pt x="19" y="66"/>
                    <a:pt x="16" y="69"/>
                    <a:pt x="13" y="71"/>
                  </a:cubicBezTo>
                  <a:cubicBezTo>
                    <a:pt x="14" y="72"/>
                    <a:pt x="15" y="72"/>
                    <a:pt x="15" y="73"/>
                  </a:cubicBezTo>
                  <a:cubicBezTo>
                    <a:pt x="20" y="68"/>
                    <a:pt x="25" y="64"/>
                    <a:pt x="31" y="61"/>
                  </a:cubicBezTo>
                  <a:cubicBezTo>
                    <a:pt x="31" y="60"/>
                    <a:pt x="30" y="59"/>
                    <a:pt x="30" y="59"/>
                  </a:cubicBezTo>
                  <a:cubicBezTo>
                    <a:pt x="27" y="61"/>
                    <a:pt x="24" y="63"/>
                    <a:pt x="22" y="66"/>
                  </a:cubicBezTo>
                  <a:cubicBezTo>
                    <a:pt x="21" y="67"/>
                    <a:pt x="22" y="69"/>
                    <a:pt x="23" y="68"/>
                  </a:cubicBezTo>
                  <a:cubicBezTo>
                    <a:pt x="29" y="65"/>
                    <a:pt x="57" y="42"/>
                    <a:pt x="59" y="46"/>
                  </a:cubicBezTo>
                  <a:cubicBezTo>
                    <a:pt x="59" y="47"/>
                    <a:pt x="60" y="47"/>
                    <a:pt x="61" y="47"/>
                  </a:cubicBezTo>
                  <a:cubicBezTo>
                    <a:pt x="80" y="43"/>
                    <a:pt x="98" y="31"/>
                    <a:pt x="115" y="23"/>
                  </a:cubicBezTo>
                  <a:cubicBezTo>
                    <a:pt x="126" y="18"/>
                    <a:pt x="137" y="14"/>
                    <a:pt x="148" y="10"/>
                  </a:cubicBezTo>
                  <a:cubicBezTo>
                    <a:pt x="156" y="7"/>
                    <a:pt x="165" y="6"/>
                    <a:pt x="173" y="2"/>
                  </a:cubicBezTo>
                  <a:cubicBezTo>
                    <a:pt x="174" y="1"/>
                    <a:pt x="174" y="0"/>
                    <a:pt x="172" y="0"/>
                  </a:cubicBezTo>
                  <a:cubicBezTo>
                    <a:pt x="166" y="0"/>
                    <a:pt x="161" y="1"/>
                    <a:pt x="155" y="3"/>
                  </a:cubicBezTo>
                  <a:cubicBezTo>
                    <a:pt x="149" y="5"/>
                    <a:pt x="142" y="6"/>
                    <a:pt x="137" y="9"/>
                  </a:cubicBezTo>
                  <a:cubicBezTo>
                    <a:pt x="136" y="10"/>
                    <a:pt x="136" y="11"/>
                    <a:pt x="137" y="11"/>
                  </a:cubicBezTo>
                  <a:cubicBezTo>
                    <a:pt x="146" y="10"/>
                    <a:pt x="154" y="10"/>
                    <a:pt x="161" y="6"/>
                  </a:cubicBezTo>
                  <a:cubicBezTo>
                    <a:pt x="162" y="6"/>
                    <a:pt x="162" y="4"/>
                    <a:pt x="160" y="4"/>
                  </a:cubicBezTo>
                  <a:cubicBezTo>
                    <a:pt x="144" y="5"/>
                    <a:pt x="129" y="10"/>
                    <a:pt x="114" y="13"/>
                  </a:cubicBezTo>
                  <a:cubicBezTo>
                    <a:pt x="112" y="14"/>
                    <a:pt x="113" y="16"/>
                    <a:pt x="115" y="16"/>
                  </a:cubicBezTo>
                  <a:cubicBezTo>
                    <a:pt x="125" y="14"/>
                    <a:pt x="136" y="10"/>
                    <a:pt x="146" y="9"/>
                  </a:cubicBezTo>
                  <a:cubicBezTo>
                    <a:pt x="146" y="8"/>
                    <a:pt x="146" y="8"/>
                    <a:pt x="146" y="7"/>
                  </a:cubicBezTo>
                  <a:cubicBezTo>
                    <a:pt x="133" y="11"/>
                    <a:pt x="120" y="15"/>
                    <a:pt x="107" y="19"/>
                  </a:cubicBezTo>
                  <a:cubicBezTo>
                    <a:pt x="98" y="22"/>
                    <a:pt x="90" y="25"/>
                    <a:pt x="85" y="32"/>
                  </a:cubicBezTo>
                  <a:cubicBezTo>
                    <a:pt x="84" y="33"/>
                    <a:pt x="85" y="34"/>
                    <a:pt x="86" y="34"/>
                  </a:cubicBezTo>
                  <a:cubicBezTo>
                    <a:pt x="106" y="33"/>
                    <a:pt x="123" y="22"/>
                    <a:pt x="140" y="14"/>
                  </a:cubicBezTo>
                  <a:cubicBezTo>
                    <a:pt x="141" y="14"/>
                    <a:pt x="140" y="12"/>
                    <a:pt x="139" y="12"/>
                  </a:cubicBezTo>
                  <a:cubicBezTo>
                    <a:pt x="127" y="16"/>
                    <a:pt x="115" y="21"/>
                    <a:pt x="104" y="25"/>
                  </a:cubicBezTo>
                  <a:cubicBezTo>
                    <a:pt x="92" y="30"/>
                    <a:pt x="81" y="33"/>
                    <a:pt x="71" y="40"/>
                  </a:cubicBezTo>
                  <a:cubicBezTo>
                    <a:pt x="70" y="41"/>
                    <a:pt x="71" y="43"/>
                    <a:pt x="73" y="42"/>
                  </a:cubicBezTo>
                  <a:cubicBezTo>
                    <a:pt x="81" y="40"/>
                    <a:pt x="88" y="36"/>
                    <a:pt x="96" y="32"/>
                  </a:cubicBezTo>
                  <a:cubicBezTo>
                    <a:pt x="105" y="27"/>
                    <a:pt x="116" y="23"/>
                    <a:pt x="126" y="18"/>
                  </a:cubicBezTo>
                  <a:cubicBezTo>
                    <a:pt x="128" y="17"/>
                    <a:pt x="127" y="15"/>
                    <a:pt x="125" y="16"/>
                  </a:cubicBezTo>
                  <a:cubicBezTo>
                    <a:pt x="104" y="21"/>
                    <a:pt x="84" y="30"/>
                    <a:pt x="64" y="38"/>
                  </a:cubicBezTo>
                  <a:cubicBezTo>
                    <a:pt x="65" y="39"/>
                    <a:pt x="65" y="40"/>
                    <a:pt x="66" y="40"/>
                  </a:cubicBezTo>
                  <a:cubicBezTo>
                    <a:pt x="83" y="31"/>
                    <a:pt x="104" y="19"/>
                    <a:pt x="124" y="16"/>
                  </a:cubicBezTo>
                  <a:cubicBezTo>
                    <a:pt x="124" y="15"/>
                    <a:pt x="124" y="14"/>
                    <a:pt x="124" y="13"/>
                  </a:cubicBezTo>
                  <a:cubicBezTo>
                    <a:pt x="106" y="17"/>
                    <a:pt x="91" y="25"/>
                    <a:pt x="75" y="32"/>
                  </a:cubicBezTo>
                  <a:cubicBezTo>
                    <a:pt x="66" y="36"/>
                    <a:pt x="57" y="40"/>
                    <a:pt x="49" y="45"/>
                  </a:cubicBezTo>
                  <a:cubicBezTo>
                    <a:pt x="43" y="48"/>
                    <a:pt x="37" y="51"/>
                    <a:pt x="34" y="57"/>
                  </a:cubicBezTo>
                  <a:cubicBezTo>
                    <a:pt x="33" y="58"/>
                    <a:pt x="34" y="59"/>
                    <a:pt x="35" y="58"/>
                  </a:cubicBezTo>
                  <a:cubicBezTo>
                    <a:pt x="44" y="57"/>
                    <a:pt x="59" y="50"/>
                    <a:pt x="61" y="42"/>
                  </a:cubicBezTo>
                  <a:cubicBezTo>
                    <a:pt x="61" y="41"/>
                    <a:pt x="60" y="40"/>
                    <a:pt x="59" y="40"/>
                  </a:cubicBezTo>
                  <a:cubicBezTo>
                    <a:pt x="46" y="48"/>
                    <a:pt x="34" y="55"/>
                    <a:pt x="23" y="64"/>
                  </a:cubicBezTo>
                  <a:cubicBezTo>
                    <a:pt x="21" y="65"/>
                    <a:pt x="23" y="67"/>
                    <a:pt x="24" y="66"/>
                  </a:cubicBezTo>
                  <a:cubicBezTo>
                    <a:pt x="37" y="61"/>
                    <a:pt x="53" y="55"/>
                    <a:pt x="61" y="44"/>
                  </a:cubicBezTo>
                  <a:cubicBezTo>
                    <a:pt x="61" y="43"/>
                    <a:pt x="60" y="42"/>
                    <a:pt x="58" y="42"/>
                  </a:cubicBezTo>
                  <a:cubicBezTo>
                    <a:pt x="47" y="49"/>
                    <a:pt x="35" y="56"/>
                    <a:pt x="26" y="65"/>
                  </a:cubicBezTo>
                  <a:cubicBezTo>
                    <a:pt x="26" y="66"/>
                    <a:pt x="26" y="68"/>
                    <a:pt x="28" y="67"/>
                  </a:cubicBezTo>
                  <a:cubicBezTo>
                    <a:pt x="47" y="62"/>
                    <a:pt x="63" y="49"/>
                    <a:pt x="76" y="37"/>
                  </a:cubicBezTo>
                  <a:cubicBezTo>
                    <a:pt x="77" y="36"/>
                    <a:pt x="76" y="34"/>
                    <a:pt x="74" y="35"/>
                  </a:cubicBezTo>
                  <a:cubicBezTo>
                    <a:pt x="62" y="42"/>
                    <a:pt x="50" y="49"/>
                    <a:pt x="40" y="59"/>
                  </a:cubicBezTo>
                  <a:cubicBezTo>
                    <a:pt x="39" y="60"/>
                    <a:pt x="41" y="62"/>
                    <a:pt x="42" y="61"/>
                  </a:cubicBezTo>
                  <a:cubicBezTo>
                    <a:pt x="57" y="53"/>
                    <a:pt x="71" y="46"/>
                    <a:pt x="85" y="37"/>
                  </a:cubicBezTo>
                  <a:cubicBezTo>
                    <a:pt x="86" y="37"/>
                    <a:pt x="85" y="34"/>
                    <a:pt x="83" y="35"/>
                  </a:cubicBezTo>
                  <a:cubicBezTo>
                    <a:pt x="76" y="38"/>
                    <a:pt x="69" y="41"/>
                    <a:pt x="62" y="45"/>
                  </a:cubicBezTo>
                  <a:cubicBezTo>
                    <a:pt x="61" y="46"/>
                    <a:pt x="62" y="48"/>
                    <a:pt x="64" y="47"/>
                  </a:cubicBezTo>
                  <a:close/>
                </a:path>
              </a:pathLst>
            </a:custGeom>
            <a:grpFill/>
            <a:ln>
              <a:solidFill>
                <a:schemeClr val="accent2"/>
              </a:solidFill>
            </a:ln>
          </p:spPr>
          <p:txBody>
            <a:bodyPr vert="horz" wrap="square" lIns="91440" tIns="45720" rIns="91440" bIns="45720" numCol="1" anchor="t" anchorCtr="0" compatLnSpc="1">
              <a:prstTxWarp prst="textNoShape">
                <a:avLst/>
              </a:prstTxWarp>
            </a:bodyPr>
            <a:lstStyle/>
            <a:p>
              <a:endParaRPr lang="zh-CN" altLang="en-US"/>
            </a:p>
          </p:txBody>
        </p:sp>
        <p:sp>
          <p:nvSpPr>
            <p:cNvPr id="41" name="Freeform 28"/>
            <p:cNvSpPr>
              <a:spLocks/>
            </p:cNvSpPr>
            <p:nvPr/>
          </p:nvSpPr>
          <p:spPr bwMode="auto">
            <a:xfrm>
              <a:off x="5602288" y="3805238"/>
              <a:ext cx="2614613" cy="555625"/>
            </a:xfrm>
            <a:custGeom>
              <a:avLst/>
              <a:gdLst>
                <a:gd name="T0" fmla="*/ 188 w 344"/>
                <a:gd name="T1" fmla="*/ 27 h 73"/>
                <a:gd name="T2" fmla="*/ 198 w 344"/>
                <a:gd name="T3" fmla="*/ 30 h 73"/>
                <a:gd name="T4" fmla="*/ 204 w 344"/>
                <a:gd name="T5" fmla="*/ 29 h 73"/>
                <a:gd name="T6" fmla="*/ 267 w 344"/>
                <a:gd name="T7" fmla="*/ 34 h 73"/>
                <a:gd name="T8" fmla="*/ 284 w 344"/>
                <a:gd name="T9" fmla="*/ 44 h 73"/>
                <a:gd name="T10" fmla="*/ 291 w 344"/>
                <a:gd name="T11" fmla="*/ 45 h 73"/>
                <a:gd name="T12" fmla="*/ 307 w 344"/>
                <a:gd name="T13" fmla="*/ 48 h 73"/>
                <a:gd name="T14" fmla="*/ 269 w 344"/>
                <a:gd name="T15" fmla="*/ 38 h 73"/>
                <a:gd name="T16" fmla="*/ 280 w 344"/>
                <a:gd name="T17" fmla="*/ 40 h 73"/>
                <a:gd name="T18" fmla="*/ 330 w 344"/>
                <a:gd name="T19" fmla="*/ 48 h 73"/>
                <a:gd name="T20" fmla="*/ 320 w 344"/>
                <a:gd name="T21" fmla="*/ 41 h 73"/>
                <a:gd name="T22" fmla="*/ 256 w 344"/>
                <a:gd name="T23" fmla="*/ 32 h 73"/>
                <a:gd name="T24" fmla="*/ 248 w 344"/>
                <a:gd name="T25" fmla="*/ 29 h 73"/>
                <a:gd name="T26" fmla="*/ 212 w 344"/>
                <a:gd name="T27" fmla="*/ 10 h 73"/>
                <a:gd name="T28" fmla="*/ 222 w 344"/>
                <a:gd name="T29" fmla="*/ 18 h 73"/>
                <a:gd name="T30" fmla="*/ 168 w 344"/>
                <a:gd name="T31" fmla="*/ 8 h 73"/>
                <a:gd name="T32" fmla="*/ 189 w 344"/>
                <a:gd name="T33" fmla="*/ 13 h 73"/>
                <a:gd name="T34" fmla="*/ 153 w 344"/>
                <a:gd name="T35" fmla="*/ 10 h 73"/>
                <a:gd name="T36" fmla="*/ 172 w 344"/>
                <a:gd name="T37" fmla="*/ 7 h 73"/>
                <a:gd name="T38" fmla="*/ 115 w 344"/>
                <a:gd name="T39" fmla="*/ 20 h 73"/>
                <a:gd name="T40" fmla="*/ 121 w 344"/>
                <a:gd name="T41" fmla="*/ 20 h 73"/>
                <a:gd name="T42" fmla="*/ 60 w 344"/>
                <a:gd name="T43" fmla="*/ 35 h 73"/>
                <a:gd name="T44" fmla="*/ 45 w 344"/>
                <a:gd name="T45" fmla="*/ 46 h 73"/>
                <a:gd name="T46" fmla="*/ 62 w 344"/>
                <a:gd name="T47" fmla="*/ 33 h 73"/>
                <a:gd name="T48" fmla="*/ 24 w 344"/>
                <a:gd name="T49" fmla="*/ 54 h 73"/>
                <a:gd name="T50" fmla="*/ 12 w 344"/>
                <a:gd name="T51" fmla="*/ 70 h 73"/>
                <a:gd name="T52" fmla="*/ 54 w 344"/>
                <a:gd name="T53" fmla="*/ 58 h 73"/>
                <a:gd name="T54" fmla="*/ 78 w 344"/>
                <a:gd name="T55" fmla="*/ 42 h 73"/>
                <a:gd name="T56" fmla="*/ 1 w 344"/>
                <a:gd name="T57" fmla="*/ 70 h 73"/>
                <a:gd name="T58" fmla="*/ 18 w 344"/>
                <a:gd name="T59" fmla="*/ 61 h 73"/>
                <a:gd name="T60" fmla="*/ 77 w 344"/>
                <a:gd name="T61" fmla="*/ 31 h 73"/>
                <a:gd name="T62" fmla="*/ 93 w 344"/>
                <a:gd name="T63" fmla="*/ 23 h 73"/>
                <a:gd name="T64" fmla="*/ 91 w 344"/>
                <a:gd name="T65" fmla="*/ 25 h 73"/>
                <a:gd name="T66" fmla="*/ 133 w 344"/>
                <a:gd name="T67" fmla="*/ 16 h 73"/>
                <a:gd name="T68" fmla="*/ 129 w 344"/>
                <a:gd name="T69" fmla="*/ 22 h 73"/>
                <a:gd name="T70" fmla="*/ 163 w 344"/>
                <a:gd name="T71" fmla="*/ 8 h 73"/>
                <a:gd name="T72" fmla="*/ 181 w 344"/>
                <a:gd name="T73" fmla="*/ 7 h 73"/>
                <a:gd name="T74" fmla="*/ 208 w 344"/>
                <a:gd name="T75" fmla="*/ 12 h 73"/>
                <a:gd name="T76" fmla="*/ 208 w 344"/>
                <a:gd name="T77" fmla="*/ 11 h 73"/>
                <a:gd name="T78" fmla="*/ 247 w 344"/>
                <a:gd name="T79" fmla="*/ 28 h 73"/>
                <a:gd name="T80" fmla="*/ 223 w 344"/>
                <a:gd name="T81" fmla="*/ 22 h 73"/>
                <a:gd name="T82" fmla="*/ 308 w 344"/>
                <a:gd name="T83" fmla="*/ 41 h 73"/>
                <a:gd name="T84" fmla="*/ 326 w 344"/>
                <a:gd name="T85" fmla="*/ 49 h 73"/>
                <a:gd name="T86" fmla="*/ 317 w 344"/>
                <a:gd name="T87" fmla="*/ 47 h 73"/>
                <a:gd name="T88" fmla="*/ 310 w 344"/>
                <a:gd name="T89" fmla="*/ 44 h 73"/>
                <a:gd name="T90" fmla="*/ 314 w 344"/>
                <a:gd name="T91" fmla="*/ 48 h 73"/>
                <a:gd name="T92" fmla="*/ 307 w 344"/>
                <a:gd name="T93" fmla="*/ 48 h 73"/>
                <a:gd name="T94" fmla="*/ 291 w 344"/>
                <a:gd name="T95" fmla="*/ 42 h 73"/>
                <a:gd name="T96" fmla="*/ 203 w 344"/>
                <a:gd name="T97" fmla="*/ 26 h 73"/>
                <a:gd name="T98" fmla="*/ 186 w 344"/>
                <a:gd name="T99" fmla="*/ 22 h 73"/>
                <a:gd name="T100" fmla="*/ 171 w 344"/>
                <a:gd name="T101" fmla="*/ 22 h 73"/>
                <a:gd name="T102" fmla="*/ 158 w 344"/>
                <a:gd name="T103" fmla="*/ 22 h 73"/>
                <a:gd name="T104" fmla="*/ 197 w 344"/>
                <a:gd name="T105" fmla="*/ 27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44" h="73">
                  <a:moveTo>
                    <a:pt x="177" y="25"/>
                  </a:moveTo>
                  <a:cubicBezTo>
                    <a:pt x="184" y="26"/>
                    <a:pt x="191" y="28"/>
                    <a:pt x="198" y="27"/>
                  </a:cubicBezTo>
                  <a:cubicBezTo>
                    <a:pt x="200" y="27"/>
                    <a:pt x="200" y="25"/>
                    <a:pt x="198" y="25"/>
                  </a:cubicBezTo>
                  <a:cubicBezTo>
                    <a:pt x="187" y="21"/>
                    <a:pt x="175" y="19"/>
                    <a:pt x="163" y="20"/>
                  </a:cubicBezTo>
                  <a:cubicBezTo>
                    <a:pt x="162" y="20"/>
                    <a:pt x="161" y="22"/>
                    <a:pt x="162" y="23"/>
                  </a:cubicBezTo>
                  <a:cubicBezTo>
                    <a:pt x="170" y="26"/>
                    <a:pt x="179" y="26"/>
                    <a:pt x="188" y="27"/>
                  </a:cubicBezTo>
                  <a:cubicBezTo>
                    <a:pt x="197" y="29"/>
                    <a:pt x="205" y="30"/>
                    <a:pt x="214" y="29"/>
                  </a:cubicBezTo>
                  <a:cubicBezTo>
                    <a:pt x="215" y="29"/>
                    <a:pt x="215" y="27"/>
                    <a:pt x="214" y="27"/>
                  </a:cubicBezTo>
                  <a:cubicBezTo>
                    <a:pt x="208" y="22"/>
                    <a:pt x="200" y="21"/>
                    <a:pt x="192" y="21"/>
                  </a:cubicBezTo>
                  <a:cubicBezTo>
                    <a:pt x="181" y="19"/>
                    <a:pt x="169" y="16"/>
                    <a:pt x="158" y="19"/>
                  </a:cubicBezTo>
                  <a:cubicBezTo>
                    <a:pt x="156" y="20"/>
                    <a:pt x="156" y="21"/>
                    <a:pt x="157" y="22"/>
                  </a:cubicBezTo>
                  <a:cubicBezTo>
                    <a:pt x="170" y="27"/>
                    <a:pt x="185" y="27"/>
                    <a:pt x="198" y="30"/>
                  </a:cubicBezTo>
                  <a:cubicBezTo>
                    <a:pt x="210" y="32"/>
                    <a:pt x="221" y="36"/>
                    <a:pt x="233" y="34"/>
                  </a:cubicBezTo>
                  <a:cubicBezTo>
                    <a:pt x="234" y="34"/>
                    <a:pt x="234" y="33"/>
                    <a:pt x="233" y="32"/>
                  </a:cubicBezTo>
                  <a:cubicBezTo>
                    <a:pt x="225" y="27"/>
                    <a:pt x="216" y="26"/>
                    <a:pt x="207" y="24"/>
                  </a:cubicBezTo>
                  <a:cubicBezTo>
                    <a:pt x="195" y="22"/>
                    <a:pt x="183" y="19"/>
                    <a:pt x="171" y="20"/>
                  </a:cubicBezTo>
                  <a:cubicBezTo>
                    <a:pt x="170" y="20"/>
                    <a:pt x="169" y="21"/>
                    <a:pt x="170" y="22"/>
                  </a:cubicBezTo>
                  <a:cubicBezTo>
                    <a:pt x="181" y="27"/>
                    <a:pt x="192" y="28"/>
                    <a:pt x="204" y="29"/>
                  </a:cubicBezTo>
                  <a:cubicBezTo>
                    <a:pt x="221" y="30"/>
                    <a:pt x="238" y="32"/>
                    <a:pt x="254" y="34"/>
                  </a:cubicBezTo>
                  <a:cubicBezTo>
                    <a:pt x="256" y="35"/>
                    <a:pt x="257" y="32"/>
                    <a:pt x="255" y="32"/>
                  </a:cubicBezTo>
                  <a:cubicBezTo>
                    <a:pt x="233" y="25"/>
                    <a:pt x="209" y="19"/>
                    <a:pt x="185" y="22"/>
                  </a:cubicBezTo>
                  <a:cubicBezTo>
                    <a:pt x="184" y="22"/>
                    <a:pt x="183" y="24"/>
                    <a:pt x="185" y="24"/>
                  </a:cubicBezTo>
                  <a:cubicBezTo>
                    <a:pt x="201" y="28"/>
                    <a:pt x="218" y="29"/>
                    <a:pt x="234" y="32"/>
                  </a:cubicBezTo>
                  <a:cubicBezTo>
                    <a:pt x="245" y="34"/>
                    <a:pt x="256" y="37"/>
                    <a:pt x="267" y="34"/>
                  </a:cubicBezTo>
                  <a:cubicBezTo>
                    <a:pt x="268" y="34"/>
                    <a:pt x="269" y="33"/>
                    <a:pt x="267" y="32"/>
                  </a:cubicBezTo>
                  <a:cubicBezTo>
                    <a:pt x="254" y="26"/>
                    <a:pt x="239" y="24"/>
                    <a:pt x="224" y="22"/>
                  </a:cubicBezTo>
                  <a:cubicBezTo>
                    <a:pt x="215" y="20"/>
                    <a:pt x="201" y="17"/>
                    <a:pt x="193" y="23"/>
                  </a:cubicBezTo>
                  <a:cubicBezTo>
                    <a:pt x="192" y="23"/>
                    <a:pt x="191" y="24"/>
                    <a:pt x="193" y="25"/>
                  </a:cubicBezTo>
                  <a:cubicBezTo>
                    <a:pt x="205" y="30"/>
                    <a:pt x="218" y="32"/>
                    <a:pt x="232" y="34"/>
                  </a:cubicBezTo>
                  <a:cubicBezTo>
                    <a:pt x="249" y="36"/>
                    <a:pt x="267" y="39"/>
                    <a:pt x="284" y="44"/>
                  </a:cubicBezTo>
                  <a:cubicBezTo>
                    <a:pt x="286" y="44"/>
                    <a:pt x="287" y="42"/>
                    <a:pt x="285" y="41"/>
                  </a:cubicBezTo>
                  <a:cubicBezTo>
                    <a:pt x="273" y="37"/>
                    <a:pt x="260" y="34"/>
                    <a:pt x="247" y="31"/>
                  </a:cubicBezTo>
                  <a:cubicBezTo>
                    <a:pt x="236" y="29"/>
                    <a:pt x="225" y="26"/>
                    <a:pt x="214" y="28"/>
                  </a:cubicBezTo>
                  <a:cubicBezTo>
                    <a:pt x="213" y="28"/>
                    <a:pt x="213" y="30"/>
                    <a:pt x="213" y="30"/>
                  </a:cubicBezTo>
                  <a:cubicBezTo>
                    <a:pt x="221" y="37"/>
                    <a:pt x="232" y="38"/>
                    <a:pt x="242" y="39"/>
                  </a:cubicBezTo>
                  <a:cubicBezTo>
                    <a:pt x="258" y="41"/>
                    <a:pt x="274" y="42"/>
                    <a:pt x="291" y="45"/>
                  </a:cubicBezTo>
                  <a:cubicBezTo>
                    <a:pt x="293" y="45"/>
                    <a:pt x="293" y="43"/>
                    <a:pt x="291" y="42"/>
                  </a:cubicBezTo>
                  <a:cubicBezTo>
                    <a:pt x="273" y="37"/>
                    <a:pt x="253" y="29"/>
                    <a:pt x="232" y="33"/>
                  </a:cubicBezTo>
                  <a:cubicBezTo>
                    <a:pt x="231" y="33"/>
                    <a:pt x="231" y="34"/>
                    <a:pt x="232" y="35"/>
                  </a:cubicBezTo>
                  <a:cubicBezTo>
                    <a:pt x="238" y="41"/>
                    <a:pt x="248" y="42"/>
                    <a:pt x="256" y="43"/>
                  </a:cubicBezTo>
                  <a:cubicBezTo>
                    <a:pt x="273" y="45"/>
                    <a:pt x="290" y="47"/>
                    <a:pt x="306" y="50"/>
                  </a:cubicBezTo>
                  <a:cubicBezTo>
                    <a:pt x="308" y="50"/>
                    <a:pt x="309" y="48"/>
                    <a:pt x="307" y="48"/>
                  </a:cubicBezTo>
                  <a:cubicBezTo>
                    <a:pt x="291" y="41"/>
                    <a:pt x="272" y="33"/>
                    <a:pt x="254" y="36"/>
                  </a:cubicBezTo>
                  <a:cubicBezTo>
                    <a:pt x="253" y="36"/>
                    <a:pt x="253" y="37"/>
                    <a:pt x="253" y="38"/>
                  </a:cubicBezTo>
                  <a:cubicBezTo>
                    <a:pt x="256" y="44"/>
                    <a:pt x="266" y="45"/>
                    <a:pt x="273" y="46"/>
                  </a:cubicBezTo>
                  <a:cubicBezTo>
                    <a:pt x="287" y="47"/>
                    <a:pt x="301" y="50"/>
                    <a:pt x="315" y="48"/>
                  </a:cubicBezTo>
                  <a:cubicBezTo>
                    <a:pt x="316" y="48"/>
                    <a:pt x="317" y="47"/>
                    <a:pt x="316" y="46"/>
                  </a:cubicBezTo>
                  <a:cubicBezTo>
                    <a:pt x="305" y="39"/>
                    <a:pt x="282" y="33"/>
                    <a:pt x="269" y="38"/>
                  </a:cubicBezTo>
                  <a:cubicBezTo>
                    <a:pt x="268" y="38"/>
                    <a:pt x="267" y="39"/>
                    <a:pt x="268" y="40"/>
                  </a:cubicBezTo>
                  <a:cubicBezTo>
                    <a:pt x="271" y="46"/>
                    <a:pt x="280" y="46"/>
                    <a:pt x="287" y="47"/>
                  </a:cubicBezTo>
                  <a:cubicBezTo>
                    <a:pt x="298" y="49"/>
                    <a:pt x="310" y="52"/>
                    <a:pt x="322" y="51"/>
                  </a:cubicBezTo>
                  <a:cubicBezTo>
                    <a:pt x="323" y="51"/>
                    <a:pt x="324" y="50"/>
                    <a:pt x="324" y="49"/>
                  </a:cubicBezTo>
                  <a:cubicBezTo>
                    <a:pt x="318" y="41"/>
                    <a:pt x="288" y="30"/>
                    <a:pt x="279" y="38"/>
                  </a:cubicBezTo>
                  <a:cubicBezTo>
                    <a:pt x="279" y="39"/>
                    <a:pt x="279" y="40"/>
                    <a:pt x="280" y="40"/>
                  </a:cubicBezTo>
                  <a:cubicBezTo>
                    <a:pt x="290" y="46"/>
                    <a:pt x="301" y="47"/>
                    <a:pt x="312" y="49"/>
                  </a:cubicBezTo>
                  <a:cubicBezTo>
                    <a:pt x="320" y="51"/>
                    <a:pt x="328" y="53"/>
                    <a:pt x="335" y="50"/>
                  </a:cubicBezTo>
                  <a:cubicBezTo>
                    <a:pt x="336" y="50"/>
                    <a:pt x="336" y="48"/>
                    <a:pt x="335" y="48"/>
                  </a:cubicBezTo>
                  <a:cubicBezTo>
                    <a:pt x="326" y="42"/>
                    <a:pt x="312" y="36"/>
                    <a:pt x="300" y="41"/>
                  </a:cubicBezTo>
                  <a:cubicBezTo>
                    <a:pt x="300" y="42"/>
                    <a:pt x="299" y="43"/>
                    <a:pt x="300" y="43"/>
                  </a:cubicBezTo>
                  <a:cubicBezTo>
                    <a:pt x="305" y="51"/>
                    <a:pt x="322" y="51"/>
                    <a:pt x="330" y="48"/>
                  </a:cubicBezTo>
                  <a:cubicBezTo>
                    <a:pt x="331" y="48"/>
                    <a:pt x="332" y="47"/>
                    <a:pt x="331" y="46"/>
                  </a:cubicBezTo>
                  <a:cubicBezTo>
                    <a:pt x="326" y="41"/>
                    <a:pt x="318" y="40"/>
                    <a:pt x="311" y="41"/>
                  </a:cubicBezTo>
                  <a:cubicBezTo>
                    <a:pt x="310" y="42"/>
                    <a:pt x="310" y="42"/>
                    <a:pt x="310" y="43"/>
                  </a:cubicBezTo>
                  <a:cubicBezTo>
                    <a:pt x="311" y="50"/>
                    <a:pt x="325" y="52"/>
                    <a:pt x="332" y="50"/>
                  </a:cubicBezTo>
                  <a:cubicBezTo>
                    <a:pt x="333" y="50"/>
                    <a:pt x="333" y="49"/>
                    <a:pt x="332" y="48"/>
                  </a:cubicBezTo>
                  <a:cubicBezTo>
                    <a:pt x="330" y="44"/>
                    <a:pt x="325" y="41"/>
                    <a:pt x="320" y="41"/>
                  </a:cubicBezTo>
                  <a:cubicBezTo>
                    <a:pt x="317" y="42"/>
                    <a:pt x="315" y="45"/>
                    <a:pt x="316" y="47"/>
                  </a:cubicBezTo>
                  <a:cubicBezTo>
                    <a:pt x="320" y="52"/>
                    <a:pt x="339" y="57"/>
                    <a:pt x="342" y="49"/>
                  </a:cubicBezTo>
                  <a:cubicBezTo>
                    <a:pt x="344" y="42"/>
                    <a:pt x="322" y="40"/>
                    <a:pt x="318" y="43"/>
                  </a:cubicBezTo>
                  <a:cubicBezTo>
                    <a:pt x="311" y="48"/>
                    <a:pt x="329" y="52"/>
                    <a:pt x="334" y="48"/>
                  </a:cubicBezTo>
                  <a:cubicBezTo>
                    <a:pt x="335" y="47"/>
                    <a:pt x="335" y="46"/>
                    <a:pt x="334" y="46"/>
                  </a:cubicBezTo>
                  <a:cubicBezTo>
                    <a:pt x="310" y="35"/>
                    <a:pt x="282" y="36"/>
                    <a:pt x="256" y="32"/>
                  </a:cubicBezTo>
                  <a:cubicBezTo>
                    <a:pt x="254" y="32"/>
                    <a:pt x="253" y="34"/>
                    <a:pt x="255" y="35"/>
                  </a:cubicBezTo>
                  <a:cubicBezTo>
                    <a:pt x="259" y="36"/>
                    <a:pt x="264" y="38"/>
                    <a:pt x="268" y="39"/>
                  </a:cubicBezTo>
                  <a:cubicBezTo>
                    <a:pt x="270" y="39"/>
                    <a:pt x="271" y="37"/>
                    <a:pt x="269" y="36"/>
                  </a:cubicBezTo>
                  <a:cubicBezTo>
                    <a:pt x="254" y="30"/>
                    <a:pt x="238" y="27"/>
                    <a:pt x="223" y="22"/>
                  </a:cubicBezTo>
                  <a:cubicBezTo>
                    <a:pt x="223" y="23"/>
                    <a:pt x="223" y="24"/>
                    <a:pt x="222" y="24"/>
                  </a:cubicBezTo>
                  <a:cubicBezTo>
                    <a:pt x="231" y="25"/>
                    <a:pt x="239" y="29"/>
                    <a:pt x="248" y="29"/>
                  </a:cubicBezTo>
                  <a:cubicBezTo>
                    <a:pt x="249" y="29"/>
                    <a:pt x="250" y="28"/>
                    <a:pt x="249" y="27"/>
                  </a:cubicBezTo>
                  <a:cubicBezTo>
                    <a:pt x="240" y="19"/>
                    <a:pt x="226" y="15"/>
                    <a:pt x="214" y="14"/>
                  </a:cubicBezTo>
                  <a:cubicBezTo>
                    <a:pt x="213" y="14"/>
                    <a:pt x="212" y="15"/>
                    <a:pt x="213" y="16"/>
                  </a:cubicBezTo>
                  <a:cubicBezTo>
                    <a:pt x="222" y="24"/>
                    <a:pt x="236" y="26"/>
                    <a:pt x="248" y="28"/>
                  </a:cubicBezTo>
                  <a:cubicBezTo>
                    <a:pt x="249" y="28"/>
                    <a:pt x="250" y="26"/>
                    <a:pt x="249" y="25"/>
                  </a:cubicBezTo>
                  <a:cubicBezTo>
                    <a:pt x="237" y="19"/>
                    <a:pt x="225" y="14"/>
                    <a:pt x="212" y="10"/>
                  </a:cubicBezTo>
                  <a:cubicBezTo>
                    <a:pt x="210" y="10"/>
                    <a:pt x="209" y="12"/>
                    <a:pt x="211" y="13"/>
                  </a:cubicBezTo>
                  <a:cubicBezTo>
                    <a:pt x="222" y="16"/>
                    <a:pt x="233" y="19"/>
                    <a:pt x="245" y="22"/>
                  </a:cubicBezTo>
                  <a:cubicBezTo>
                    <a:pt x="246" y="22"/>
                    <a:pt x="247" y="21"/>
                    <a:pt x="246" y="20"/>
                  </a:cubicBezTo>
                  <a:cubicBezTo>
                    <a:pt x="237" y="13"/>
                    <a:pt x="212" y="3"/>
                    <a:pt x="200" y="10"/>
                  </a:cubicBezTo>
                  <a:cubicBezTo>
                    <a:pt x="200" y="10"/>
                    <a:pt x="199" y="11"/>
                    <a:pt x="200" y="12"/>
                  </a:cubicBezTo>
                  <a:cubicBezTo>
                    <a:pt x="204" y="18"/>
                    <a:pt x="215" y="19"/>
                    <a:pt x="222" y="18"/>
                  </a:cubicBezTo>
                  <a:cubicBezTo>
                    <a:pt x="223" y="18"/>
                    <a:pt x="224" y="17"/>
                    <a:pt x="224" y="16"/>
                  </a:cubicBezTo>
                  <a:cubicBezTo>
                    <a:pt x="219" y="4"/>
                    <a:pt x="197" y="6"/>
                    <a:pt x="186" y="9"/>
                  </a:cubicBezTo>
                  <a:cubicBezTo>
                    <a:pt x="185" y="9"/>
                    <a:pt x="185" y="10"/>
                    <a:pt x="185" y="11"/>
                  </a:cubicBezTo>
                  <a:cubicBezTo>
                    <a:pt x="191" y="16"/>
                    <a:pt x="200" y="15"/>
                    <a:pt x="208" y="14"/>
                  </a:cubicBezTo>
                  <a:cubicBezTo>
                    <a:pt x="209" y="14"/>
                    <a:pt x="210" y="13"/>
                    <a:pt x="209" y="12"/>
                  </a:cubicBezTo>
                  <a:cubicBezTo>
                    <a:pt x="198" y="4"/>
                    <a:pt x="181" y="6"/>
                    <a:pt x="168" y="8"/>
                  </a:cubicBezTo>
                  <a:cubicBezTo>
                    <a:pt x="167" y="8"/>
                    <a:pt x="167" y="10"/>
                    <a:pt x="168" y="11"/>
                  </a:cubicBezTo>
                  <a:cubicBezTo>
                    <a:pt x="178" y="13"/>
                    <a:pt x="188" y="13"/>
                    <a:pt x="197" y="11"/>
                  </a:cubicBezTo>
                  <a:cubicBezTo>
                    <a:pt x="198" y="11"/>
                    <a:pt x="199" y="10"/>
                    <a:pt x="198" y="9"/>
                  </a:cubicBezTo>
                  <a:cubicBezTo>
                    <a:pt x="191" y="0"/>
                    <a:pt x="172" y="5"/>
                    <a:pt x="163" y="9"/>
                  </a:cubicBezTo>
                  <a:cubicBezTo>
                    <a:pt x="162" y="9"/>
                    <a:pt x="162" y="10"/>
                    <a:pt x="162" y="11"/>
                  </a:cubicBezTo>
                  <a:cubicBezTo>
                    <a:pt x="169" y="17"/>
                    <a:pt x="180" y="15"/>
                    <a:pt x="189" y="13"/>
                  </a:cubicBezTo>
                  <a:cubicBezTo>
                    <a:pt x="189" y="12"/>
                    <a:pt x="190" y="12"/>
                    <a:pt x="190" y="11"/>
                  </a:cubicBezTo>
                  <a:cubicBezTo>
                    <a:pt x="188" y="1"/>
                    <a:pt x="165" y="6"/>
                    <a:pt x="159" y="10"/>
                  </a:cubicBezTo>
                  <a:cubicBezTo>
                    <a:pt x="158" y="10"/>
                    <a:pt x="158" y="11"/>
                    <a:pt x="159" y="12"/>
                  </a:cubicBezTo>
                  <a:cubicBezTo>
                    <a:pt x="165" y="14"/>
                    <a:pt x="170" y="13"/>
                    <a:pt x="174" y="9"/>
                  </a:cubicBezTo>
                  <a:cubicBezTo>
                    <a:pt x="175" y="9"/>
                    <a:pt x="175" y="8"/>
                    <a:pt x="174" y="7"/>
                  </a:cubicBezTo>
                  <a:cubicBezTo>
                    <a:pt x="169" y="2"/>
                    <a:pt x="158" y="5"/>
                    <a:pt x="153" y="10"/>
                  </a:cubicBezTo>
                  <a:cubicBezTo>
                    <a:pt x="152" y="10"/>
                    <a:pt x="153" y="11"/>
                    <a:pt x="153" y="12"/>
                  </a:cubicBezTo>
                  <a:cubicBezTo>
                    <a:pt x="159" y="15"/>
                    <a:pt x="168" y="13"/>
                    <a:pt x="173" y="9"/>
                  </a:cubicBezTo>
                  <a:cubicBezTo>
                    <a:pt x="174" y="8"/>
                    <a:pt x="174" y="7"/>
                    <a:pt x="173" y="7"/>
                  </a:cubicBezTo>
                  <a:cubicBezTo>
                    <a:pt x="167" y="3"/>
                    <a:pt x="159" y="3"/>
                    <a:pt x="154" y="7"/>
                  </a:cubicBezTo>
                  <a:cubicBezTo>
                    <a:pt x="153" y="8"/>
                    <a:pt x="154" y="9"/>
                    <a:pt x="155" y="9"/>
                  </a:cubicBezTo>
                  <a:cubicBezTo>
                    <a:pt x="161" y="10"/>
                    <a:pt x="167" y="9"/>
                    <a:pt x="172" y="7"/>
                  </a:cubicBezTo>
                  <a:cubicBezTo>
                    <a:pt x="174" y="6"/>
                    <a:pt x="173" y="4"/>
                    <a:pt x="171" y="4"/>
                  </a:cubicBezTo>
                  <a:cubicBezTo>
                    <a:pt x="157" y="8"/>
                    <a:pt x="145" y="22"/>
                    <a:pt x="130" y="19"/>
                  </a:cubicBezTo>
                  <a:cubicBezTo>
                    <a:pt x="130" y="20"/>
                    <a:pt x="130" y="21"/>
                    <a:pt x="130" y="21"/>
                  </a:cubicBezTo>
                  <a:cubicBezTo>
                    <a:pt x="134" y="20"/>
                    <a:pt x="138" y="20"/>
                    <a:pt x="143" y="20"/>
                  </a:cubicBezTo>
                  <a:cubicBezTo>
                    <a:pt x="144" y="19"/>
                    <a:pt x="145" y="17"/>
                    <a:pt x="143" y="17"/>
                  </a:cubicBezTo>
                  <a:cubicBezTo>
                    <a:pt x="133" y="15"/>
                    <a:pt x="124" y="17"/>
                    <a:pt x="115" y="20"/>
                  </a:cubicBezTo>
                  <a:cubicBezTo>
                    <a:pt x="113" y="21"/>
                    <a:pt x="114" y="23"/>
                    <a:pt x="116" y="23"/>
                  </a:cubicBezTo>
                  <a:cubicBezTo>
                    <a:pt x="122" y="22"/>
                    <a:pt x="128" y="21"/>
                    <a:pt x="134" y="19"/>
                  </a:cubicBezTo>
                  <a:cubicBezTo>
                    <a:pt x="135" y="18"/>
                    <a:pt x="135" y="16"/>
                    <a:pt x="133" y="16"/>
                  </a:cubicBezTo>
                  <a:cubicBezTo>
                    <a:pt x="121" y="17"/>
                    <a:pt x="109" y="19"/>
                    <a:pt x="97" y="23"/>
                  </a:cubicBezTo>
                  <a:cubicBezTo>
                    <a:pt x="96" y="23"/>
                    <a:pt x="96" y="25"/>
                    <a:pt x="98" y="25"/>
                  </a:cubicBezTo>
                  <a:cubicBezTo>
                    <a:pt x="106" y="25"/>
                    <a:pt x="113" y="22"/>
                    <a:pt x="121" y="20"/>
                  </a:cubicBezTo>
                  <a:cubicBezTo>
                    <a:pt x="122" y="19"/>
                    <a:pt x="122" y="17"/>
                    <a:pt x="121" y="17"/>
                  </a:cubicBezTo>
                  <a:cubicBezTo>
                    <a:pt x="107" y="17"/>
                    <a:pt x="90" y="20"/>
                    <a:pt x="79" y="28"/>
                  </a:cubicBezTo>
                  <a:cubicBezTo>
                    <a:pt x="78" y="29"/>
                    <a:pt x="79" y="30"/>
                    <a:pt x="80" y="31"/>
                  </a:cubicBezTo>
                  <a:cubicBezTo>
                    <a:pt x="88" y="32"/>
                    <a:pt x="98" y="26"/>
                    <a:pt x="105" y="23"/>
                  </a:cubicBezTo>
                  <a:cubicBezTo>
                    <a:pt x="106" y="22"/>
                    <a:pt x="105" y="20"/>
                    <a:pt x="104" y="20"/>
                  </a:cubicBezTo>
                  <a:cubicBezTo>
                    <a:pt x="90" y="20"/>
                    <a:pt x="69" y="25"/>
                    <a:pt x="60" y="35"/>
                  </a:cubicBezTo>
                  <a:cubicBezTo>
                    <a:pt x="59" y="36"/>
                    <a:pt x="60" y="37"/>
                    <a:pt x="61" y="37"/>
                  </a:cubicBezTo>
                  <a:cubicBezTo>
                    <a:pt x="73" y="36"/>
                    <a:pt x="87" y="32"/>
                    <a:pt x="96" y="25"/>
                  </a:cubicBezTo>
                  <a:cubicBezTo>
                    <a:pt x="96" y="24"/>
                    <a:pt x="96" y="22"/>
                    <a:pt x="94" y="22"/>
                  </a:cubicBezTo>
                  <a:cubicBezTo>
                    <a:pt x="85" y="23"/>
                    <a:pt x="76" y="27"/>
                    <a:pt x="67" y="30"/>
                  </a:cubicBezTo>
                  <a:cubicBezTo>
                    <a:pt x="59" y="33"/>
                    <a:pt x="49" y="37"/>
                    <a:pt x="43" y="44"/>
                  </a:cubicBezTo>
                  <a:cubicBezTo>
                    <a:pt x="42" y="45"/>
                    <a:pt x="43" y="46"/>
                    <a:pt x="45" y="46"/>
                  </a:cubicBezTo>
                  <a:cubicBezTo>
                    <a:pt x="57" y="44"/>
                    <a:pt x="69" y="38"/>
                    <a:pt x="78" y="31"/>
                  </a:cubicBezTo>
                  <a:cubicBezTo>
                    <a:pt x="79" y="30"/>
                    <a:pt x="78" y="29"/>
                    <a:pt x="77" y="29"/>
                  </a:cubicBezTo>
                  <a:cubicBezTo>
                    <a:pt x="69" y="29"/>
                    <a:pt x="63" y="33"/>
                    <a:pt x="57" y="36"/>
                  </a:cubicBezTo>
                  <a:cubicBezTo>
                    <a:pt x="47" y="41"/>
                    <a:pt x="37" y="45"/>
                    <a:pt x="29" y="52"/>
                  </a:cubicBezTo>
                  <a:cubicBezTo>
                    <a:pt x="28" y="53"/>
                    <a:pt x="29" y="54"/>
                    <a:pt x="31" y="54"/>
                  </a:cubicBezTo>
                  <a:cubicBezTo>
                    <a:pt x="42" y="48"/>
                    <a:pt x="53" y="41"/>
                    <a:pt x="62" y="33"/>
                  </a:cubicBezTo>
                  <a:cubicBezTo>
                    <a:pt x="63" y="32"/>
                    <a:pt x="62" y="30"/>
                    <a:pt x="60" y="31"/>
                  </a:cubicBezTo>
                  <a:cubicBezTo>
                    <a:pt x="45" y="40"/>
                    <a:pt x="30" y="49"/>
                    <a:pt x="16" y="59"/>
                  </a:cubicBezTo>
                  <a:cubicBezTo>
                    <a:pt x="17" y="60"/>
                    <a:pt x="17" y="61"/>
                    <a:pt x="18" y="61"/>
                  </a:cubicBezTo>
                  <a:cubicBezTo>
                    <a:pt x="26" y="53"/>
                    <a:pt x="36" y="46"/>
                    <a:pt x="47" y="40"/>
                  </a:cubicBezTo>
                  <a:cubicBezTo>
                    <a:pt x="46" y="39"/>
                    <a:pt x="45" y="39"/>
                    <a:pt x="45" y="38"/>
                  </a:cubicBezTo>
                  <a:cubicBezTo>
                    <a:pt x="39" y="45"/>
                    <a:pt x="31" y="49"/>
                    <a:pt x="24" y="54"/>
                  </a:cubicBezTo>
                  <a:cubicBezTo>
                    <a:pt x="16" y="60"/>
                    <a:pt x="10" y="66"/>
                    <a:pt x="1" y="70"/>
                  </a:cubicBezTo>
                  <a:cubicBezTo>
                    <a:pt x="2" y="70"/>
                    <a:pt x="2" y="71"/>
                    <a:pt x="3" y="72"/>
                  </a:cubicBezTo>
                  <a:cubicBezTo>
                    <a:pt x="8" y="67"/>
                    <a:pt x="13" y="62"/>
                    <a:pt x="20" y="59"/>
                  </a:cubicBezTo>
                  <a:cubicBezTo>
                    <a:pt x="22" y="57"/>
                    <a:pt x="24" y="57"/>
                    <a:pt x="26" y="60"/>
                  </a:cubicBezTo>
                  <a:cubicBezTo>
                    <a:pt x="24" y="62"/>
                    <a:pt x="22" y="64"/>
                    <a:pt x="20" y="65"/>
                  </a:cubicBezTo>
                  <a:cubicBezTo>
                    <a:pt x="18" y="67"/>
                    <a:pt x="15" y="69"/>
                    <a:pt x="12" y="70"/>
                  </a:cubicBezTo>
                  <a:cubicBezTo>
                    <a:pt x="13" y="71"/>
                    <a:pt x="13" y="72"/>
                    <a:pt x="14" y="72"/>
                  </a:cubicBezTo>
                  <a:cubicBezTo>
                    <a:pt x="20" y="62"/>
                    <a:pt x="34" y="58"/>
                    <a:pt x="45" y="53"/>
                  </a:cubicBezTo>
                  <a:cubicBezTo>
                    <a:pt x="51" y="50"/>
                    <a:pt x="57" y="47"/>
                    <a:pt x="63" y="44"/>
                  </a:cubicBezTo>
                  <a:cubicBezTo>
                    <a:pt x="64" y="44"/>
                    <a:pt x="75" y="42"/>
                    <a:pt x="74" y="43"/>
                  </a:cubicBezTo>
                  <a:cubicBezTo>
                    <a:pt x="73" y="45"/>
                    <a:pt x="70" y="47"/>
                    <a:pt x="69" y="49"/>
                  </a:cubicBezTo>
                  <a:cubicBezTo>
                    <a:pt x="64" y="52"/>
                    <a:pt x="59" y="55"/>
                    <a:pt x="54" y="58"/>
                  </a:cubicBezTo>
                  <a:cubicBezTo>
                    <a:pt x="52" y="59"/>
                    <a:pt x="38" y="65"/>
                    <a:pt x="45" y="59"/>
                  </a:cubicBezTo>
                  <a:cubicBezTo>
                    <a:pt x="56" y="50"/>
                    <a:pt x="72" y="47"/>
                    <a:pt x="86" y="42"/>
                  </a:cubicBezTo>
                  <a:cubicBezTo>
                    <a:pt x="87" y="41"/>
                    <a:pt x="87" y="39"/>
                    <a:pt x="85" y="40"/>
                  </a:cubicBezTo>
                  <a:cubicBezTo>
                    <a:pt x="69" y="45"/>
                    <a:pt x="50" y="49"/>
                    <a:pt x="38" y="61"/>
                  </a:cubicBezTo>
                  <a:cubicBezTo>
                    <a:pt x="38" y="62"/>
                    <a:pt x="38" y="63"/>
                    <a:pt x="39" y="63"/>
                  </a:cubicBezTo>
                  <a:cubicBezTo>
                    <a:pt x="52" y="67"/>
                    <a:pt x="74" y="52"/>
                    <a:pt x="78" y="42"/>
                  </a:cubicBezTo>
                  <a:cubicBezTo>
                    <a:pt x="78" y="41"/>
                    <a:pt x="77" y="40"/>
                    <a:pt x="77" y="40"/>
                  </a:cubicBezTo>
                  <a:cubicBezTo>
                    <a:pt x="65" y="38"/>
                    <a:pt x="53" y="46"/>
                    <a:pt x="43" y="50"/>
                  </a:cubicBezTo>
                  <a:cubicBezTo>
                    <a:pt x="32" y="56"/>
                    <a:pt x="18" y="60"/>
                    <a:pt x="11" y="71"/>
                  </a:cubicBezTo>
                  <a:cubicBezTo>
                    <a:pt x="11" y="72"/>
                    <a:pt x="12" y="73"/>
                    <a:pt x="13" y="73"/>
                  </a:cubicBezTo>
                  <a:cubicBezTo>
                    <a:pt x="17" y="71"/>
                    <a:pt x="35" y="60"/>
                    <a:pt x="29" y="55"/>
                  </a:cubicBezTo>
                  <a:cubicBezTo>
                    <a:pt x="22" y="48"/>
                    <a:pt x="5" y="66"/>
                    <a:pt x="1" y="70"/>
                  </a:cubicBezTo>
                  <a:cubicBezTo>
                    <a:pt x="0" y="71"/>
                    <a:pt x="1" y="73"/>
                    <a:pt x="3" y="72"/>
                  </a:cubicBezTo>
                  <a:cubicBezTo>
                    <a:pt x="11" y="68"/>
                    <a:pt x="18" y="62"/>
                    <a:pt x="26" y="56"/>
                  </a:cubicBezTo>
                  <a:cubicBezTo>
                    <a:pt x="33" y="51"/>
                    <a:pt x="41" y="46"/>
                    <a:pt x="47" y="39"/>
                  </a:cubicBezTo>
                  <a:cubicBezTo>
                    <a:pt x="48" y="38"/>
                    <a:pt x="46" y="37"/>
                    <a:pt x="45" y="38"/>
                  </a:cubicBezTo>
                  <a:cubicBezTo>
                    <a:pt x="34" y="44"/>
                    <a:pt x="24" y="51"/>
                    <a:pt x="16" y="59"/>
                  </a:cubicBezTo>
                  <a:cubicBezTo>
                    <a:pt x="15" y="61"/>
                    <a:pt x="16" y="62"/>
                    <a:pt x="18" y="61"/>
                  </a:cubicBezTo>
                  <a:cubicBezTo>
                    <a:pt x="32" y="51"/>
                    <a:pt x="47" y="42"/>
                    <a:pt x="62" y="33"/>
                  </a:cubicBezTo>
                  <a:cubicBezTo>
                    <a:pt x="61" y="33"/>
                    <a:pt x="61" y="32"/>
                    <a:pt x="60" y="31"/>
                  </a:cubicBezTo>
                  <a:cubicBezTo>
                    <a:pt x="51" y="39"/>
                    <a:pt x="41" y="46"/>
                    <a:pt x="29" y="51"/>
                  </a:cubicBezTo>
                  <a:cubicBezTo>
                    <a:pt x="30" y="52"/>
                    <a:pt x="30" y="53"/>
                    <a:pt x="31" y="54"/>
                  </a:cubicBezTo>
                  <a:cubicBezTo>
                    <a:pt x="37" y="48"/>
                    <a:pt x="44" y="45"/>
                    <a:pt x="52" y="41"/>
                  </a:cubicBezTo>
                  <a:cubicBezTo>
                    <a:pt x="59" y="37"/>
                    <a:pt x="68" y="31"/>
                    <a:pt x="77" y="31"/>
                  </a:cubicBezTo>
                  <a:cubicBezTo>
                    <a:pt x="77" y="31"/>
                    <a:pt x="76" y="30"/>
                    <a:pt x="76" y="29"/>
                  </a:cubicBezTo>
                  <a:cubicBezTo>
                    <a:pt x="67" y="36"/>
                    <a:pt x="56" y="42"/>
                    <a:pt x="44" y="43"/>
                  </a:cubicBezTo>
                  <a:cubicBezTo>
                    <a:pt x="44" y="44"/>
                    <a:pt x="45" y="45"/>
                    <a:pt x="45" y="45"/>
                  </a:cubicBezTo>
                  <a:cubicBezTo>
                    <a:pt x="51" y="40"/>
                    <a:pt x="58" y="36"/>
                    <a:pt x="66" y="33"/>
                  </a:cubicBezTo>
                  <a:cubicBezTo>
                    <a:pt x="75" y="30"/>
                    <a:pt x="84" y="26"/>
                    <a:pt x="94" y="25"/>
                  </a:cubicBezTo>
                  <a:cubicBezTo>
                    <a:pt x="94" y="24"/>
                    <a:pt x="94" y="24"/>
                    <a:pt x="93" y="23"/>
                  </a:cubicBezTo>
                  <a:cubicBezTo>
                    <a:pt x="85" y="30"/>
                    <a:pt x="71" y="33"/>
                    <a:pt x="60" y="35"/>
                  </a:cubicBezTo>
                  <a:cubicBezTo>
                    <a:pt x="61" y="35"/>
                    <a:pt x="61" y="36"/>
                    <a:pt x="62" y="37"/>
                  </a:cubicBezTo>
                  <a:cubicBezTo>
                    <a:pt x="70" y="28"/>
                    <a:pt x="90" y="23"/>
                    <a:pt x="104" y="23"/>
                  </a:cubicBezTo>
                  <a:cubicBezTo>
                    <a:pt x="103" y="22"/>
                    <a:pt x="103" y="21"/>
                    <a:pt x="103" y="20"/>
                  </a:cubicBezTo>
                  <a:cubicBezTo>
                    <a:pt x="100" y="22"/>
                    <a:pt x="96" y="24"/>
                    <a:pt x="92" y="25"/>
                  </a:cubicBezTo>
                  <a:cubicBezTo>
                    <a:pt x="86" y="28"/>
                    <a:pt x="81" y="29"/>
                    <a:pt x="91" y="25"/>
                  </a:cubicBezTo>
                  <a:cubicBezTo>
                    <a:pt x="100" y="22"/>
                    <a:pt x="111" y="20"/>
                    <a:pt x="121" y="20"/>
                  </a:cubicBezTo>
                  <a:cubicBezTo>
                    <a:pt x="120" y="19"/>
                    <a:pt x="120" y="18"/>
                    <a:pt x="120" y="17"/>
                  </a:cubicBezTo>
                  <a:cubicBezTo>
                    <a:pt x="113" y="19"/>
                    <a:pt x="105" y="22"/>
                    <a:pt x="98" y="23"/>
                  </a:cubicBezTo>
                  <a:cubicBezTo>
                    <a:pt x="98" y="23"/>
                    <a:pt x="98" y="24"/>
                    <a:pt x="98" y="25"/>
                  </a:cubicBezTo>
                  <a:cubicBezTo>
                    <a:pt x="110" y="22"/>
                    <a:pt x="121" y="19"/>
                    <a:pt x="133" y="19"/>
                  </a:cubicBezTo>
                  <a:cubicBezTo>
                    <a:pt x="133" y="18"/>
                    <a:pt x="133" y="17"/>
                    <a:pt x="133" y="16"/>
                  </a:cubicBezTo>
                  <a:cubicBezTo>
                    <a:pt x="127" y="18"/>
                    <a:pt x="121" y="19"/>
                    <a:pt x="115" y="20"/>
                  </a:cubicBezTo>
                  <a:cubicBezTo>
                    <a:pt x="115" y="21"/>
                    <a:pt x="115" y="22"/>
                    <a:pt x="116" y="23"/>
                  </a:cubicBezTo>
                  <a:cubicBezTo>
                    <a:pt x="124" y="20"/>
                    <a:pt x="133" y="18"/>
                    <a:pt x="142" y="20"/>
                  </a:cubicBezTo>
                  <a:cubicBezTo>
                    <a:pt x="142" y="19"/>
                    <a:pt x="142" y="18"/>
                    <a:pt x="143" y="17"/>
                  </a:cubicBezTo>
                  <a:cubicBezTo>
                    <a:pt x="138" y="17"/>
                    <a:pt x="133" y="17"/>
                    <a:pt x="129" y="19"/>
                  </a:cubicBezTo>
                  <a:cubicBezTo>
                    <a:pt x="128" y="20"/>
                    <a:pt x="128" y="21"/>
                    <a:pt x="129" y="22"/>
                  </a:cubicBezTo>
                  <a:cubicBezTo>
                    <a:pt x="147" y="25"/>
                    <a:pt x="156" y="11"/>
                    <a:pt x="172" y="7"/>
                  </a:cubicBezTo>
                  <a:cubicBezTo>
                    <a:pt x="171" y="6"/>
                    <a:pt x="171" y="5"/>
                    <a:pt x="171" y="4"/>
                  </a:cubicBezTo>
                  <a:cubicBezTo>
                    <a:pt x="166" y="7"/>
                    <a:pt x="161" y="7"/>
                    <a:pt x="155" y="7"/>
                  </a:cubicBezTo>
                  <a:cubicBezTo>
                    <a:pt x="155" y="8"/>
                    <a:pt x="156" y="8"/>
                    <a:pt x="156" y="9"/>
                  </a:cubicBezTo>
                  <a:cubicBezTo>
                    <a:pt x="162" y="5"/>
                    <a:pt x="174" y="8"/>
                    <a:pt x="163" y="10"/>
                  </a:cubicBezTo>
                  <a:cubicBezTo>
                    <a:pt x="157" y="10"/>
                    <a:pt x="157" y="9"/>
                    <a:pt x="163" y="8"/>
                  </a:cubicBezTo>
                  <a:cubicBezTo>
                    <a:pt x="161" y="11"/>
                    <a:pt x="161" y="12"/>
                    <a:pt x="164" y="10"/>
                  </a:cubicBezTo>
                  <a:cubicBezTo>
                    <a:pt x="168" y="9"/>
                    <a:pt x="171" y="9"/>
                    <a:pt x="175" y="8"/>
                  </a:cubicBezTo>
                  <a:cubicBezTo>
                    <a:pt x="177" y="8"/>
                    <a:pt x="190" y="10"/>
                    <a:pt x="183" y="11"/>
                  </a:cubicBezTo>
                  <a:cubicBezTo>
                    <a:pt x="181" y="12"/>
                    <a:pt x="178" y="12"/>
                    <a:pt x="175" y="12"/>
                  </a:cubicBezTo>
                  <a:cubicBezTo>
                    <a:pt x="172" y="12"/>
                    <a:pt x="169" y="12"/>
                    <a:pt x="166" y="11"/>
                  </a:cubicBezTo>
                  <a:cubicBezTo>
                    <a:pt x="170" y="8"/>
                    <a:pt x="176" y="8"/>
                    <a:pt x="181" y="7"/>
                  </a:cubicBezTo>
                  <a:cubicBezTo>
                    <a:pt x="183" y="7"/>
                    <a:pt x="184" y="7"/>
                    <a:pt x="186" y="7"/>
                  </a:cubicBezTo>
                  <a:cubicBezTo>
                    <a:pt x="189" y="7"/>
                    <a:pt x="191" y="7"/>
                    <a:pt x="193" y="9"/>
                  </a:cubicBezTo>
                  <a:cubicBezTo>
                    <a:pt x="185" y="11"/>
                    <a:pt x="177" y="10"/>
                    <a:pt x="169" y="8"/>
                  </a:cubicBezTo>
                  <a:cubicBezTo>
                    <a:pt x="169" y="9"/>
                    <a:pt x="169" y="10"/>
                    <a:pt x="169" y="11"/>
                  </a:cubicBezTo>
                  <a:cubicBezTo>
                    <a:pt x="180" y="9"/>
                    <a:pt x="197" y="7"/>
                    <a:pt x="207" y="14"/>
                  </a:cubicBezTo>
                  <a:cubicBezTo>
                    <a:pt x="207" y="13"/>
                    <a:pt x="207" y="13"/>
                    <a:pt x="208" y="12"/>
                  </a:cubicBezTo>
                  <a:cubicBezTo>
                    <a:pt x="204" y="12"/>
                    <a:pt x="201" y="12"/>
                    <a:pt x="198" y="12"/>
                  </a:cubicBezTo>
                  <a:cubicBezTo>
                    <a:pt x="194" y="12"/>
                    <a:pt x="191" y="11"/>
                    <a:pt x="188" y="11"/>
                  </a:cubicBezTo>
                  <a:cubicBezTo>
                    <a:pt x="191" y="10"/>
                    <a:pt x="194" y="10"/>
                    <a:pt x="197" y="10"/>
                  </a:cubicBezTo>
                  <a:cubicBezTo>
                    <a:pt x="201" y="10"/>
                    <a:pt x="206" y="10"/>
                    <a:pt x="210" y="10"/>
                  </a:cubicBezTo>
                  <a:cubicBezTo>
                    <a:pt x="214" y="11"/>
                    <a:pt x="226" y="16"/>
                    <a:pt x="216" y="15"/>
                  </a:cubicBezTo>
                  <a:cubicBezTo>
                    <a:pt x="214" y="15"/>
                    <a:pt x="197" y="11"/>
                    <a:pt x="208" y="11"/>
                  </a:cubicBezTo>
                  <a:cubicBezTo>
                    <a:pt x="212" y="10"/>
                    <a:pt x="217" y="12"/>
                    <a:pt x="222" y="13"/>
                  </a:cubicBezTo>
                  <a:cubicBezTo>
                    <a:pt x="229" y="14"/>
                    <a:pt x="238" y="17"/>
                    <a:pt x="244" y="22"/>
                  </a:cubicBezTo>
                  <a:cubicBezTo>
                    <a:pt x="245" y="21"/>
                    <a:pt x="245" y="20"/>
                    <a:pt x="246" y="19"/>
                  </a:cubicBezTo>
                  <a:cubicBezTo>
                    <a:pt x="234" y="17"/>
                    <a:pt x="223" y="14"/>
                    <a:pt x="212" y="10"/>
                  </a:cubicBezTo>
                  <a:cubicBezTo>
                    <a:pt x="212" y="11"/>
                    <a:pt x="211" y="12"/>
                    <a:pt x="211" y="13"/>
                  </a:cubicBezTo>
                  <a:cubicBezTo>
                    <a:pt x="224" y="17"/>
                    <a:pt x="236" y="22"/>
                    <a:pt x="247" y="28"/>
                  </a:cubicBezTo>
                  <a:cubicBezTo>
                    <a:pt x="248" y="27"/>
                    <a:pt x="248" y="26"/>
                    <a:pt x="249" y="25"/>
                  </a:cubicBezTo>
                  <a:cubicBezTo>
                    <a:pt x="237" y="24"/>
                    <a:pt x="223" y="21"/>
                    <a:pt x="215" y="14"/>
                  </a:cubicBezTo>
                  <a:cubicBezTo>
                    <a:pt x="215" y="15"/>
                    <a:pt x="214" y="16"/>
                    <a:pt x="214" y="16"/>
                  </a:cubicBezTo>
                  <a:cubicBezTo>
                    <a:pt x="225" y="17"/>
                    <a:pt x="239" y="21"/>
                    <a:pt x="247" y="29"/>
                  </a:cubicBezTo>
                  <a:cubicBezTo>
                    <a:pt x="247" y="28"/>
                    <a:pt x="248" y="27"/>
                    <a:pt x="248" y="26"/>
                  </a:cubicBezTo>
                  <a:cubicBezTo>
                    <a:pt x="239" y="26"/>
                    <a:pt x="232" y="23"/>
                    <a:pt x="223" y="22"/>
                  </a:cubicBezTo>
                  <a:cubicBezTo>
                    <a:pt x="221" y="22"/>
                    <a:pt x="220" y="24"/>
                    <a:pt x="222" y="24"/>
                  </a:cubicBezTo>
                  <a:cubicBezTo>
                    <a:pt x="237" y="29"/>
                    <a:pt x="253" y="32"/>
                    <a:pt x="268" y="39"/>
                  </a:cubicBezTo>
                  <a:cubicBezTo>
                    <a:pt x="268" y="38"/>
                    <a:pt x="268" y="37"/>
                    <a:pt x="269" y="36"/>
                  </a:cubicBezTo>
                  <a:cubicBezTo>
                    <a:pt x="264" y="35"/>
                    <a:pt x="260" y="34"/>
                    <a:pt x="256" y="32"/>
                  </a:cubicBezTo>
                  <a:cubicBezTo>
                    <a:pt x="256" y="33"/>
                    <a:pt x="255" y="34"/>
                    <a:pt x="255" y="35"/>
                  </a:cubicBezTo>
                  <a:cubicBezTo>
                    <a:pt x="273" y="37"/>
                    <a:pt x="291" y="38"/>
                    <a:pt x="308" y="41"/>
                  </a:cubicBezTo>
                  <a:cubicBezTo>
                    <a:pt x="312" y="41"/>
                    <a:pt x="315" y="42"/>
                    <a:pt x="319" y="43"/>
                  </a:cubicBezTo>
                  <a:cubicBezTo>
                    <a:pt x="323" y="44"/>
                    <a:pt x="334" y="47"/>
                    <a:pt x="325" y="47"/>
                  </a:cubicBezTo>
                  <a:cubicBezTo>
                    <a:pt x="324" y="46"/>
                    <a:pt x="323" y="45"/>
                    <a:pt x="322" y="44"/>
                  </a:cubicBezTo>
                  <a:cubicBezTo>
                    <a:pt x="324" y="44"/>
                    <a:pt x="327" y="44"/>
                    <a:pt x="329" y="45"/>
                  </a:cubicBezTo>
                  <a:cubicBezTo>
                    <a:pt x="331" y="45"/>
                    <a:pt x="343" y="49"/>
                    <a:pt x="334" y="50"/>
                  </a:cubicBezTo>
                  <a:cubicBezTo>
                    <a:pt x="331" y="50"/>
                    <a:pt x="328" y="50"/>
                    <a:pt x="326" y="49"/>
                  </a:cubicBezTo>
                  <a:cubicBezTo>
                    <a:pt x="321" y="49"/>
                    <a:pt x="321" y="47"/>
                    <a:pt x="325" y="45"/>
                  </a:cubicBezTo>
                  <a:cubicBezTo>
                    <a:pt x="328" y="46"/>
                    <a:pt x="329" y="47"/>
                    <a:pt x="328" y="48"/>
                  </a:cubicBezTo>
                  <a:cubicBezTo>
                    <a:pt x="325" y="48"/>
                    <a:pt x="321" y="48"/>
                    <a:pt x="318" y="47"/>
                  </a:cubicBezTo>
                  <a:cubicBezTo>
                    <a:pt x="315" y="43"/>
                    <a:pt x="316" y="42"/>
                    <a:pt x="322" y="44"/>
                  </a:cubicBezTo>
                  <a:cubicBezTo>
                    <a:pt x="328" y="46"/>
                    <a:pt x="330" y="46"/>
                    <a:pt x="326" y="47"/>
                  </a:cubicBezTo>
                  <a:cubicBezTo>
                    <a:pt x="323" y="47"/>
                    <a:pt x="320" y="47"/>
                    <a:pt x="317" y="47"/>
                  </a:cubicBezTo>
                  <a:cubicBezTo>
                    <a:pt x="316" y="47"/>
                    <a:pt x="298" y="43"/>
                    <a:pt x="309" y="42"/>
                  </a:cubicBezTo>
                  <a:cubicBezTo>
                    <a:pt x="315" y="41"/>
                    <a:pt x="321" y="44"/>
                    <a:pt x="327" y="46"/>
                  </a:cubicBezTo>
                  <a:cubicBezTo>
                    <a:pt x="336" y="50"/>
                    <a:pt x="327" y="49"/>
                    <a:pt x="321" y="48"/>
                  </a:cubicBezTo>
                  <a:cubicBezTo>
                    <a:pt x="314" y="47"/>
                    <a:pt x="307" y="46"/>
                    <a:pt x="300" y="44"/>
                  </a:cubicBezTo>
                  <a:cubicBezTo>
                    <a:pt x="297" y="44"/>
                    <a:pt x="275" y="38"/>
                    <a:pt x="289" y="38"/>
                  </a:cubicBezTo>
                  <a:cubicBezTo>
                    <a:pt x="296" y="39"/>
                    <a:pt x="303" y="41"/>
                    <a:pt x="310" y="44"/>
                  </a:cubicBezTo>
                  <a:cubicBezTo>
                    <a:pt x="312" y="44"/>
                    <a:pt x="314" y="45"/>
                    <a:pt x="316" y="46"/>
                  </a:cubicBezTo>
                  <a:cubicBezTo>
                    <a:pt x="320" y="49"/>
                    <a:pt x="321" y="48"/>
                    <a:pt x="315" y="48"/>
                  </a:cubicBezTo>
                  <a:cubicBezTo>
                    <a:pt x="306" y="48"/>
                    <a:pt x="298" y="46"/>
                    <a:pt x="290" y="45"/>
                  </a:cubicBezTo>
                  <a:cubicBezTo>
                    <a:pt x="287" y="45"/>
                    <a:pt x="285" y="44"/>
                    <a:pt x="282" y="44"/>
                  </a:cubicBezTo>
                  <a:cubicBezTo>
                    <a:pt x="280" y="44"/>
                    <a:pt x="271" y="40"/>
                    <a:pt x="271" y="40"/>
                  </a:cubicBezTo>
                  <a:cubicBezTo>
                    <a:pt x="282" y="36"/>
                    <a:pt x="305" y="42"/>
                    <a:pt x="314" y="48"/>
                  </a:cubicBezTo>
                  <a:cubicBezTo>
                    <a:pt x="314" y="47"/>
                    <a:pt x="315" y="47"/>
                    <a:pt x="315" y="46"/>
                  </a:cubicBezTo>
                  <a:cubicBezTo>
                    <a:pt x="299" y="47"/>
                    <a:pt x="279" y="45"/>
                    <a:pt x="263" y="41"/>
                  </a:cubicBezTo>
                  <a:cubicBezTo>
                    <a:pt x="257" y="40"/>
                    <a:pt x="258" y="38"/>
                    <a:pt x="263" y="38"/>
                  </a:cubicBezTo>
                  <a:cubicBezTo>
                    <a:pt x="268" y="38"/>
                    <a:pt x="274" y="39"/>
                    <a:pt x="279" y="41"/>
                  </a:cubicBezTo>
                  <a:cubicBezTo>
                    <a:pt x="288" y="43"/>
                    <a:pt x="297" y="47"/>
                    <a:pt x="306" y="50"/>
                  </a:cubicBezTo>
                  <a:cubicBezTo>
                    <a:pt x="306" y="49"/>
                    <a:pt x="307" y="48"/>
                    <a:pt x="307" y="48"/>
                  </a:cubicBezTo>
                  <a:cubicBezTo>
                    <a:pt x="287" y="44"/>
                    <a:pt x="266" y="42"/>
                    <a:pt x="246" y="38"/>
                  </a:cubicBezTo>
                  <a:cubicBezTo>
                    <a:pt x="243" y="38"/>
                    <a:pt x="241" y="37"/>
                    <a:pt x="238" y="36"/>
                  </a:cubicBezTo>
                  <a:cubicBezTo>
                    <a:pt x="234" y="34"/>
                    <a:pt x="234" y="34"/>
                    <a:pt x="239" y="34"/>
                  </a:cubicBezTo>
                  <a:cubicBezTo>
                    <a:pt x="246" y="34"/>
                    <a:pt x="253" y="35"/>
                    <a:pt x="260" y="36"/>
                  </a:cubicBezTo>
                  <a:cubicBezTo>
                    <a:pt x="271" y="38"/>
                    <a:pt x="281" y="42"/>
                    <a:pt x="291" y="45"/>
                  </a:cubicBezTo>
                  <a:cubicBezTo>
                    <a:pt x="291" y="44"/>
                    <a:pt x="291" y="43"/>
                    <a:pt x="291" y="42"/>
                  </a:cubicBezTo>
                  <a:cubicBezTo>
                    <a:pt x="270" y="39"/>
                    <a:pt x="247" y="39"/>
                    <a:pt x="225" y="33"/>
                  </a:cubicBezTo>
                  <a:cubicBezTo>
                    <a:pt x="218" y="32"/>
                    <a:pt x="217" y="30"/>
                    <a:pt x="225" y="30"/>
                  </a:cubicBezTo>
                  <a:cubicBezTo>
                    <a:pt x="232" y="30"/>
                    <a:pt x="239" y="32"/>
                    <a:pt x="246" y="34"/>
                  </a:cubicBezTo>
                  <a:cubicBezTo>
                    <a:pt x="259" y="37"/>
                    <a:pt x="272" y="39"/>
                    <a:pt x="284" y="44"/>
                  </a:cubicBezTo>
                  <a:cubicBezTo>
                    <a:pt x="285" y="43"/>
                    <a:pt x="285" y="42"/>
                    <a:pt x="285" y="41"/>
                  </a:cubicBezTo>
                  <a:cubicBezTo>
                    <a:pt x="258" y="34"/>
                    <a:pt x="230" y="33"/>
                    <a:pt x="203" y="26"/>
                  </a:cubicBezTo>
                  <a:cubicBezTo>
                    <a:pt x="189" y="22"/>
                    <a:pt x="200" y="22"/>
                    <a:pt x="207" y="22"/>
                  </a:cubicBezTo>
                  <a:cubicBezTo>
                    <a:pt x="213" y="23"/>
                    <a:pt x="220" y="24"/>
                    <a:pt x="226" y="25"/>
                  </a:cubicBezTo>
                  <a:cubicBezTo>
                    <a:pt x="239" y="27"/>
                    <a:pt x="253" y="29"/>
                    <a:pt x="266" y="34"/>
                  </a:cubicBezTo>
                  <a:cubicBezTo>
                    <a:pt x="266" y="34"/>
                    <a:pt x="266" y="33"/>
                    <a:pt x="266" y="32"/>
                  </a:cubicBezTo>
                  <a:cubicBezTo>
                    <a:pt x="254" y="34"/>
                    <a:pt x="242" y="30"/>
                    <a:pt x="230" y="28"/>
                  </a:cubicBezTo>
                  <a:cubicBezTo>
                    <a:pt x="215" y="26"/>
                    <a:pt x="200" y="25"/>
                    <a:pt x="186" y="22"/>
                  </a:cubicBezTo>
                  <a:cubicBezTo>
                    <a:pt x="186" y="23"/>
                    <a:pt x="185" y="24"/>
                    <a:pt x="185" y="25"/>
                  </a:cubicBezTo>
                  <a:cubicBezTo>
                    <a:pt x="209" y="22"/>
                    <a:pt x="232" y="28"/>
                    <a:pt x="254" y="34"/>
                  </a:cubicBezTo>
                  <a:cubicBezTo>
                    <a:pt x="255" y="33"/>
                    <a:pt x="255" y="33"/>
                    <a:pt x="255" y="32"/>
                  </a:cubicBezTo>
                  <a:cubicBezTo>
                    <a:pt x="241" y="30"/>
                    <a:pt x="227" y="29"/>
                    <a:pt x="214" y="27"/>
                  </a:cubicBezTo>
                  <a:cubicBezTo>
                    <a:pt x="200" y="26"/>
                    <a:pt x="185" y="25"/>
                    <a:pt x="172" y="20"/>
                  </a:cubicBezTo>
                  <a:cubicBezTo>
                    <a:pt x="171" y="21"/>
                    <a:pt x="171" y="21"/>
                    <a:pt x="171" y="22"/>
                  </a:cubicBezTo>
                  <a:cubicBezTo>
                    <a:pt x="182" y="22"/>
                    <a:pt x="192" y="24"/>
                    <a:pt x="203" y="26"/>
                  </a:cubicBezTo>
                  <a:cubicBezTo>
                    <a:pt x="213" y="28"/>
                    <a:pt x="223" y="29"/>
                    <a:pt x="232" y="34"/>
                  </a:cubicBezTo>
                  <a:cubicBezTo>
                    <a:pt x="232" y="33"/>
                    <a:pt x="232" y="33"/>
                    <a:pt x="232" y="32"/>
                  </a:cubicBezTo>
                  <a:cubicBezTo>
                    <a:pt x="220" y="34"/>
                    <a:pt x="208" y="29"/>
                    <a:pt x="196" y="27"/>
                  </a:cubicBezTo>
                  <a:cubicBezTo>
                    <a:pt x="184" y="24"/>
                    <a:pt x="171" y="25"/>
                    <a:pt x="159" y="20"/>
                  </a:cubicBezTo>
                  <a:cubicBezTo>
                    <a:pt x="159" y="20"/>
                    <a:pt x="158" y="21"/>
                    <a:pt x="158" y="22"/>
                  </a:cubicBezTo>
                  <a:cubicBezTo>
                    <a:pt x="172" y="19"/>
                    <a:pt x="190" y="22"/>
                    <a:pt x="204" y="25"/>
                  </a:cubicBezTo>
                  <a:cubicBezTo>
                    <a:pt x="208" y="26"/>
                    <a:pt x="207" y="27"/>
                    <a:pt x="203" y="27"/>
                  </a:cubicBezTo>
                  <a:cubicBezTo>
                    <a:pt x="198" y="27"/>
                    <a:pt x="193" y="26"/>
                    <a:pt x="189" y="25"/>
                  </a:cubicBezTo>
                  <a:cubicBezTo>
                    <a:pt x="180" y="23"/>
                    <a:pt x="172" y="23"/>
                    <a:pt x="164" y="20"/>
                  </a:cubicBezTo>
                  <a:cubicBezTo>
                    <a:pt x="163" y="21"/>
                    <a:pt x="163" y="22"/>
                    <a:pt x="163" y="23"/>
                  </a:cubicBezTo>
                  <a:cubicBezTo>
                    <a:pt x="175" y="22"/>
                    <a:pt x="186" y="23"/>
                    <a:pt x="197" y="27"/>
                  </a:cubicBezTo>
                  <a:cubicBezTo>
                    <a:pt x="198" y="26"/>
                    <a:pt x="198" y="25"/>
                    <a:pt x="198" y="25"/>
                  </a:cubicBezTo>
                  <a:cubicBezTo>
                    <a:pt x="191" y="25"/>
                    <a:pt x="185" y="24"/>
                    <a:pt x="178" y="22"/>
                  </a:cubicBezTo>
                  <a:cubicBezTo>
                    <a:pt x="176" y="22"/>
                    <a:pt x="175" y="25"/>
                    <a:pt x="177" y="25"/>
                  </a:cubicBezTo>
                  <a:close/>
                </a:path>
              </a:pathLst>
            </a:custGeom>
            <a:grpFill/>
            <a:ln>
              <a:solidFill>
                <a:schemeClr val="accent2"/>
              </a:solidFill>
            </a:ln>
          </p:spPr>
          <p:txBody>
            <a:bodyPr vert="horz" wrap="square" lIns="91440" tIns="45720" rIns="91440" bIns="45720" numCol="1" anchor="t" anchorCtr="0" compatLnSpc="1">
              <a:prstTxWarp prst="textNoShape">
                <a:avLst/>
              </a:prstTxWarp>
            </a:bodyPr>
            <a:lstStyle/>
            <a:p>
              <a:endParaRPr lang="zh-CN" altLang="en-US"/>
            </a:p>
          </p:txBody>
        </p:sp>
        <p:sp>
          <p:nvSpPr>
            <p:cNvPr id="42" name="Freeform 29"/>
            <p:cNvSpPr>
              <a:spLocks/>
            </p:cNvSpPr>
            <p:nvPr/>
          </p:nvSpPr>
          <p:spPr bwMode="auto">
            <a:xfrm>
              <a:off x="4376738" y="2573338"/>
              <a:ext cx="1163638" cy="441325"/>
            </a:xfrm>
            <a:custGeom>
              <a:avLst/>
              <a:gdLst>
                <a:gd name="T0" fmla="*/ 3 w 153"/>
                <a:gd name="T1" fmla="*/ 56 h 58"/>
                <a:gd name="T2" fmla="*/ 33 w 153"/>
                <a:gd name="T3" fmla="*/ 25 h 58"/>
                <a:gd name="T4" fmla="*/ 79 w 153"/>
                <a:gd name="T5" fmla="*/ 6 h 58"/>
                <a:gd name="T6" fmla="*/ 128 w 153"/>
                <a:gd name="T7" fmla="*/ 7 h 58"/>
                <a:gd name="T8" fmla="*/ 151 w 153"/>
                <a:gd name="T9" fmla="*/ 8 h 58"/>
                <a:gd name="T10" fmla="*/ 150 w 153"/>
                <a:gd name="T11" fmla="*/ 6 h 58"/>
                <a:gd name="T12" fmla="*/ 113 w 153"/>
                <a:gd name="T13" fmla="*/ 1 h 58"/>
                <a:gd name="T14" fmla="*/ 63 w 153"/>
                <a:gd name="T15" fmla="*/ 7 h 58"/>
                <a:gd name="T16" fmla="*/ 26 w 153"/>
                <a:gd name="T17" fmla="*/ 26 h 58"/>
                <a:gd name="T18" fmla="*/ 0 w 153"/>
                <a:gd name="T19" fmla="*/ 55 h 58"/>
                <a:gd name="T20" fmla="*/ 3 w 153"/>
                <a:gd name="T21" fmla="*/ 5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3" h="58">
                  <a:moveTo>
                    <a:pt x="3" y="56"/>
                  </a:moveTo>
                  <a:cubicBezTo>
                    <a:pt x="7" y="42"/>
                    <a:pt x="21" y="33"/>
                    <a:pt x="33" y="25"/>
                  </a:cubicBezTo>
                  <a:cubicBezTo>
                    <a:pt x="48" y="15"/>
                    <a:pt x="62" y="9"/>
                    <a:pt x="79" y="6"/>
                  </a:cubicBezTo>
                  <a:cubicBezTo>
                    <a:pt x="96" y="3"/>
                    <a:pt x="111" y="2"/>
                    <a:pt x="128" y="7"/>
                  </a:cubicBezTo>
                  <a:cubicBezTo>
                    <a:pt x="135" y="9"/>
                    <a:pt x="144" y="11"/>
                    <a:pt x="151" y="8"/>
                  </a:cubicBezTo>
                  <a:cubicBezTo>
                    <a:pt x="153" y="7"/>
                    <a:pt x="151" y="5"/>
                    <a:pt x="150" y="6"/>
                  </a:cubicBezTo>
                  <a:cubicBezTo>
                    <a:pt x="139" y="11"/>
                    <a:pt x="124" y="1"/>
                    <a:pt x="113" y="1"/>
                  </a:cubicBezTo>
                  <a:cubicBezTo>
                    <a:pt x="96" y="0"/>
                    <a:pt x="79" y="3"/>
                    <a:pt x="63" y="7"/>
                  </a:cubicBezTo>
                  <a:cubicBezTo>
                    <a:pt x="49" y="11"/>
                    <a:pt x="37" y="19"/>
                    <a:pt x="26" y="26"/>
                  </a:cubicBezTo>
                  <a:cubicBezTo>
                    <a:pt x="14" y="34"/>
                    <a:pt x="4" y="43"/>
                    <a:pt x="0" y="55"/>
                  </a:cubicBezTo>
                  <a:cubicBezTo>
                    <a:pt x="0" y="57"/>
                    <a:pt x="3" y="58"/>
                    <a:pt x="3" y="56"/>
                  </a:cubicBezTo>
                  <a:close/>
                </a:path>
              </a:pathLst>
            </a:custGeom>
            <a:grpFill/>
            <a:ln>
              <a:solidFill>
                <a:schemeClr val="accent2"/>
              </a:solidFill>
            </a:ln>
          </p:spPr>
          <p:txBody>
            <a:bodyPr vert="horz" wrap="square" lIns="91440" tIns="45720" rIns="91440" bIns="45720" numCol="1" anchor="t" anchorCtr="0" compatLnSpc="1">
              <a:prstTxWarp prst="textNoShape">
                <a:avLst/>
              </a:prstTxWarp>
            </a:bodyPr>
            <a:lstStyle/>
            <a:p>
              <a:endParaRPr lang="zh-CN" altLang="en-US"/>
            </a:p>
          </p:txBody>
        </p:sp>
        <p:sp>
          <p:nvSpPr>
            <p:cNvPr id="43" name="Freeform 30"/>
            <p:cNvSpPr>
              <a:spLocks/>
            </p:cNvSpPr>
            <p:nvPr/>
          </p:nvSpPr>
          <p:spPr bwMode="auto">
            <a:xfrm>
              <a:off x="4422776" y="2647950"/>
              <a:ext cx="1141413" cy="449263"/>
            </a:xfrm>
            <a:custGeom>
              <a:avLst/>
              <a:gdLst>
                <a:gd name="T0" fmla="*/ 3 w 150"/>
                <a:gd name="T1" fmla="*/ 57 h 59"/>
                <a:gd name="T2" fmla="*/ 70 w 150"/>
                <a:gd name="T3" fmla="*/ 10 h 59"/>
                <a:gd name="T4" fmla="*/ 115 w 150"/>
                <a:gd name="T5" fmla="*/ 4 h 59"/>
                <a:gd name="T6" fmla="*/ 139 w 150"/>
                <a:gd name="T7" fmla="*/ 10 h 59"/>
                <a:gd name="T8" fmla="*/ 148 w 150"/>
                <a:gd name="T9" fmla="*/ 13 h 59"/>
                <a:gd name="T10" fmla="*/ 148 w 150"/>
                <a:gd name="T11" fmla="*/ 10 h 59"/>
                <a:gd name="T12" fmla="*/ 128 w 150"/>
                <a:gd name="T13" fmla="*/ 2 h 59"/>
                <a:gd name="T14" fmla="*/ 106 w 150"/>
                <a:gd name="T15" fmla="*/ 2 h 59"/>
                <a:gd name="T16" fmla="*/ 58 w 150"/>
                <a:gd name="T17" fmla="*/ 11 h 59"/>
                <a:gd name="T18" fmla="*/ 0 w 150"/>
                <a:gd name="T19" fmla="*/ 56 h 59"/>
                <a:gd name="T20" fmla="*/ 3 w 150"/>
                <a:gd name="T21" fmla="*/ 5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0" h="59">
                  <a:moveTo>
                    <a:pt x="3" y="57"/>
                  </a:moveTo>
                  <a:cubicBezTo>
                    <a:pt x="12" y="33"/>
                    <a:pt x="44" y="17"/>
                    <a:pt x="70" y="10"/>
                  </a:cubicBezTo>
                  <a:cubicBezTo>
                    <a:pt x="84" y="5"/>
                    <a:pt x="99" y="4"/>
                    <a:pt x="115" y="4"/>
                  </a:cubicBezTo>
                  <a:cubicBezTo>
                    <a:pt x="124" y="4"/>
                    <a:pt x="131" y="6"/>
                    <a:pt x="139" y="10"/>
                  </a:cubicBezTo>
                  <a:cubicBezTo>
                    <a:pt x="142" y="12"/>
                    <a:pt x="145" y="13"/>
                    <a:pt x="148" y="13"/>
                  </a:cubicBezTo>
                  <a:cubicBezTo>
                    <a:pt x="150" y="13"/>
                    <a:pt x="150" y="10"/>
                    <a:pt x="148" y="10"/>
                  </a:cubicBezTo>
                  <a:cubicBezTo>
                    <a:pt x="141" y="10"/>
                    <a:pt x="135" y="4"/>
                    <a:pt x="128" y="2"/>
                  </a:cubicBezTo>
                  <a:cubicBezTo>
                    <a:pt x="121" y="0"/>
                    <a:pt x="113" y="1"/>
                    <a:pt x="106" y="2"/>
                  </a:cubicBezTo>
                  <a:cubicBezTo>
                    <a:pt x="89" y="2"/>
                    <a:pt x="73" y="5"/>
                    <a:pt x="58" y="11"/>
                  </a:cubicBezTo>
                  <a:cubicBezTo>
                    <a:pt x="35" y="19"/>
                    <a:pt x="8" y="35"/>
                    <a:pt x="0" y="56"/>
                  </a:cubicBezTo>
                  <a:cubicBezTo>
                    <a:pt x="0" y="58"/>
                    <a:pt x="3" y="59"/>
                    <a:pt x="3" y="57"/>
                  </a:cubicBezTo>
                  <a:close/>
                </a:path>
              </a:pathLst>
            </a:custGeom>
            <a:grpFill/>
            <a:ln>
              <a:solidFill>
                <a:schemeClr val="accent2"/>
              </a:solidFill>
            </a:ln>
          </p:spPr>
          <p:txBody>
            <a:bodyPr vert="horz" wrap="square" lIns="91440" tIns="45720" rIns="91440" bIns="45720" numCol="1" anchor="t" anchorCtr="0" compatLnSpc="1">
              <a:prstTxWarp prst="textNoShape">
                <a:avLst/>
              </a:prstTxWarp>
            </a:bodyPr>
            <a:lstStyle/>
            <a:p>
              <a:endParaRPr lang="zh-CN" altLang="en-US"/>
            </a:p>
          </p:txBody>
        </p:sp>
        <p:sp>
          <p:nvSpPr>
            <p:cNvPr id="44" name="Freeform 31"/>
            <p:cNvSpPr>
              <a:spLocks/>
            </p:cNvSpPr>
            <p:nvPr/>
          </p:nvSpPr>
          <p:spPr bwMode="auto">
            <a:xfrm>
              <a:off x="4506913" y="2732088"/>
              <a:ext cx="1147763" cy="411163"/>
            </a:xfrm>
            <a:custGeom>
              <a:avLst/>
              <a:gdLst>
                <a:gd name="T0" fmla="*/ 4 w 151"/>
                <a:gd name="T1" fmla="*/ 53 h 54"/>
                <a:gd name="T2" fmla="*/ 63 w 151"/>
                <a:gd name="T3" fmla="*/ 15 h 54"/>
                <a:gd name="T4" fmla="*/ 148 w 151"/>
                <a:gd name="T5" fmla="*/ 12 h 54"/>
                <a:gd name="T6" fmla="*/ 149 w 151"/>
                <a:gd name="T7" fmla="*/ 9 h 54"/>
                <a:gd name="T8" fmla="*/ 65 w 151"/>
                <a:gd name="T9" fmla="*/ 11 h 54"/>
                <a:gd name="T10" fmla="*/ 1 w 151"/>
                <a:gd name="T11" fmla="*/ 52 h 54"/>
                <a:gd name="T12" fmla="*/ 4 w 151"/>
                <a:gd name="T13" fmla="*/ 53 h 54"/>
              </a:gdLst>
              <a:ahLst/>
              <a:cxnLst>
                <a:cxn ang="0">
                  <a:pos x="T0" y="T1"/>
                </a:cxn>
                <a:cxn ang="0">
                  <a:pos x="T2" y="T3"/>
                </a:cxn>
                <a:cxn ang="0">
                  <a:pos x="T4" y="T5"/>
                </a:cxn>
                <a:cxn ang="0">
                  <a:pos x="T6" y="T7"/>
                </a:cxn>
                <a:cxn ang="0">
                  <a:pos x="T8" y="T9"/>
                </a:cxn>
                <a:cxn ang="0">
                  <a:pos x="T10" y="T11"/>
                </a:cxn>
                <a:cxn ang="0">
                  <a:pos x="T12" y="T13"/>
                </a:cxn>
              </a:cxnLst>
              <a:rect l="0" t="0" r="r" b="b"/>
              <a:pathLst>
                <a:path w="151" h="54">
                  <a:moveTo>
                    <a:pt x="4" y="53"/>
                  </a:moveTo>
                  <a:cubicBezTo>
                    <a:pt x="20" y="35"/>
                    <a:pt x="40" y="25"/>
                    <a:pt x="63" y="15"/>
                  </a:cubicBezTo>
                  <a:cubicBezTo>
                    <a:pt x="91" y="3"/>
                    <a:pt x="119" y="6"/>
                    <a:pt x="148" y="12"/>
                  </a:cubicBezTo>
                  <a:cubicBezTo>
                    <a:pt x="150" y="12"/>
                    <a:pt x="151" y="10"/>
                    <a:pt x="149" y="9"/>
                  </a:cubicBezTo>
                  <a:cubicBezTo>
                    <a:pt x="121" y="4"/>
                    <a:pt x="92" y="0"/>
                    <a:pt x="65" y="11"/>
                  </a:cubicBezTo>
                  <a:cubicBezTo>
                    <a:pt x="40" y="21"/>
                    <a:pt x="18" y="33"/>
                    <a:pt x="1" y="52"/>
                  </a:cubicBezTo>
                  <a:cubicBezTo>
                    <a:pt x="0" y="53"/>
                    <a:pt x="3" y="54"/>
                    <a:pt x="4" y="53"/>
                  </a:cubicBezTo>
                  <a:close/>
                </a:path>
              </a:pathLst>
            </a:custGeom>
            <a:grpFill/>
            <a:ln>
              <a:solidFill>
                <a:schemeClr val="accent2"/>
              </a:solidFill>
            </a:ln>
          </p:spPr>
          <p:txBody>
            <a:bodyPr vert="horz" wrap="square" lIns="91440" tIns="45720" rIns="91440" bIns="45720" numCol="1" anchor="t" anchorCtr="0" compatLnSpc="1">
              <a:prstTxWarp prst="textNoShape">
                <a:avLst/>
              </a:prstTxWarp>
            </a:bodyPr>
            <a:lstStyle/>
            <a:p>
              <a:endParaRPr lang="zh-CN" altLang="en-US"/>
            </a:p>
          </p:txBody>
        </p:sp>
        <p:sp>
          <p:nvSpPr>
            <p:cNvPr id="45" name="Freeform 32"/>
            <p:cNvSpPr>
              <a:spLocks/>
            </p:cNvSpPr>
            <p:nvPr/>
          </p:nvSpPr>
          <p:spPr bwMode="auto">
            <a:xfrm>
              <a:off x="4597401" y="2930525"/>
              <a:ext cx="822325" cy="547688"/>
            </a:xfrm>
            <a:custGeom>
              <a:avLst/>
              <a:gdLst>
                <a:gd name="T0" fmla="*/ 6 w 108"/>
                <a:gd name="T1" fmla="*/ 43 h 72"/>
                <a:gd name="T2" fmla="*/ 22 w 108"/>
                <a:gd name="T3" fmla="*/ 59 h 72"/>
                <a:gd name="T4" fmla="*/ 24 w 108"/>
                <a:gd name="T5" fmla="*/ 57 h 72"/>
                <a:gd name="T6" fmla="*/ 11 w 108"/>
                <a:gd name="T7" fmla="*/ 45 h 72"/>
                <a:gd name="T8" fmla="*/ 29 w 108"/>
                <a:gd name="T9" fmla="*/ 18 h 72"/>
                <a:gd name="T10" fmla="*/ 56 w 108"/>
                <a:gd name="T11" fmla="*/ 8 h 72"/>
                <a:gd name="T12" fmla="*/ 87 w 108"/>
                <a:gd name="T13" fmla="*/ 17 h 72"/>
                <a:gd name="T14" fmla="*/ 96 w 108"/>
                <a:gd name="T15" fmla="*/ 25 h 72"/>
                <a:gd name="T16" fmla="*/ 81 w 108"/>
                <a:gd name="T17" fmla="*/ 38 h 72"/>
                <a:gd name="T18" fmla="*/ 62 w 108"/>
                <a:gd name="T19" fmla="*/ 48 h 72"/>
                <a:gd name="T20" fmla="*/ 44 w 108"/>
                <a:gd name="T21" fmla="*/ 65 h 72"/>
                <a:gd name="T22" fmla="*/ 36 w 108"/>
                <a:gd name="T23" fmla="*/ 65 h 72"/>
                <a:gd name="T24" fmla="*/ 30 w 108"/>
                <a:gd name="T25" fmla="*/ 51 h 72"/>
                <a:gd name="T26" fmla="*/ 28 w 108"/>
                <a:gd name="T27" fmla="*/ 50 h 72"/>
                <a:gd name="T28" fmla="*/ 39 w 108"/>
                <a:gd name="T29" fmla="*/ 71 h 72"/>
                <a:gd name="T30" fmla="*/ 41 w 108"/>
                <a:gd name="T31" fmla="*/ 71 h 72"/>
                <a:gd name="T32" fmla="*/ 70 w 108"/>
                <a:gd name="T33" fmla="*/ 47 h 72"/>
                <a:gd name="T34" fmla="*/ 98 w 108"/>
                <a:gd name="T35" fmla="*/ 32 h 72"/>
                <a:gd name="T36" fmla="*/ 72 w 108"/>
                <a:gd name="T37" fmla="*/ 5 h 72"/>
                <a:gd name="T38" fmla="*/ 19 w 108"/>
                <a:gd name="T39" fmla="*/ 22 h 72"/>
                <a:gd name="T40" fmla="*/ 5 w 108"/>
                <a:gd name="T41" fmla="*/ 39 h 72"/>
                <a:gd name="T42" fmla="*/ 22 w 108"/>
                <a:gd name="T43" fmla="*/ 59 h 72"/>
                <a:gd name="T44" fmla="*/ 24 w 108"/>
                <a:gd name="T45" fmla="*/ 57 h 72"/>
                <a:gd name="T46" fmla="*/ 9 w 108"/>
                <a:gd name="T47" fmla="*/ 41 h 72"/>
                <a:gd name="T48" fmla="*/ 6 w 108"/>
                <a:gd name="T49" fmla="*/ 4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8" h="72">
                  <a:moveTo>
                    <a:pt x="6" y="43"/>
                  </a:moveTo>
                  <a:cubicBezTo>
                    <a:pt x="12" y="48"/>
                    <a:pt x="16" y="54"/>
                    <a:pt x="22" y="59"/>
                  </a:cubicBezTo>
                  <a:cubicBezTo>
                    <a:pt x="23" y="60"/>
                    <a:pt x="25" y="59"/>
                    <a:pt x="24" y="57"/>
                  </a:cubicBezTo>
                  <a:cubicBezTo>
                    <a:pt x="21" y="52"/>
                    <a:pt x="16" y="49"/>
                    <a:pt x="11" y="45"/>
                  </a:cubicBezTo>
                  <a:cubicBezTo>
                    <a:pt x="0" y="35"/>
                    <a:pt x="22" y="23"/>
                    <a:pt x="29" y="18"/>
                  </a:cubicBezTo>
                  <a:cubicBezTo>
                    <a:pt x="37" y="14"/>
                    <a:pt x="46" y="10"/>
                    <a:pt x="56" y="8"/>
                  </a:cubicBezTo>
                  <a:cubicBezTo>
                    <a:pt x="69" y="5"/>
                    <a:pt x="78" y="9"/>
                    <a:pt x="87" y="17"/>
                  </a:cubicBezTo>
                  <a:cubicBezTo>
                    <a:pt x="91" y="20"/>
                    <a:pt x="93" y="22"/>
                    <a:pt x="96" y="25"/>
                  </a:cubicBezTo>
                  <a:cubicBezTo>
                    <a:pt x="100" y="31"/>
                    <a:pt x="85" y="37"/>
                    <a:pt x="81" y="38"/>
                  </a:cubicBezTo>
                  <a:cubicBezTo>
                    <a:pt x="75" y="41"/>
                    <a:pt x="68" y="44"/>
                    <a:pt x="62" y="48"/>
                  </a:cubicBezTo>
                  <a:cubicBezTo>
                    <a:pt x="55" y="53"/>
                    <a:pt x="50" y="59"/>
                    <a:pt x="44" y="65"/>
                  </a:cubicBezTo>
                  <a:cubicBezTo>
                    <a:pt x="40" y="69"/>
                    <a:pt x="40" y="69"/>
                    <a:pt x="36" y="65"/>
                  </a:cubicBezTo>
                  <a:cubicBezTo>
                    <a:pt x="33" y="62"/>
                    <a:pt x="28" y="56"/>
                    <a:pt x="30" y="51"/>
                  </a:cubicBezTo>
                  <a:cubicBezTo>
                    <a:pt x="31" y="50"/>
                    <a:pt x="28" y="48"/>
                    <a:pt x="28" y="50"/>
                  </a:cubicBezTo>
                  <a:cubicBezTo>
                    <a:pt x="23" y="58"/>
                    <a:pt x="32" y="66"/>
                    <a:pt x="39" y="71"/>
                  </a:cubicBezTo>
                  <a:cubicBezTo>
                    <a:pt x="39" y="72"/>
                    <a:pt x="40" y="72"/>
                    <a:pt x="41" y="71"/>
                  </a:cubicBezTo>
                  <a:cubicBezTo>
                    <a:pt x="51" y="63"/>
                    <a:pt x="58" y="53"/>
                    <a:pt x="70" y="47"/>
                  </a:cubicBezTo>
                  <a:cubicBezTo>
                    <a:pt x="79" y="41"/>
                    <a:pt x="90" y="39"/>
                    <a:pt x="98" y="32"/>
                  </a:cubicBezTo>
                  <a:cubicBezTo>
                    <a:pt x="108" y="24"/>
                    <a:pt x="79" y="7"/>
                    <a:pt x="72" y="5"/>
                  </a:cubicBezTo>
                  <a:cubicBezTo>
                    <a:pt x="54" y="0"/>
                    <a:pt x="32" y="13"/>
                    <a:pt x="19" y="22"/>
                  </a:cubicBezTo>
                  <a:cubicBezTo>
                    <a:pt x="14" y="26"/>
                    <a:pt x="5" y="32"/>
                    <a:pt x="5" y="39"/>
                  </a:cubicBezTo>
                  <a:cubicBezTo>
                    <a:pt x="5" y="47"/>
                    <a:pt x="17" y="52"/>
                    <a:pt x="22" y="59"/>
                  </a:cubicBezTo>
                  <a:cubicBezTo>
                    <a:pt x="22" y="58"/>
                    <a:pt x="23" y="58"/>
                    <a:pt x="24" y="57"/>
                  </a:cubicBezTo>
                  <a:cubicBezTo>
                    <a:pt x="18" y="52"/>
                    <a:pt x="14" y="46"/>
                    <a:pt x="9" y="41"/>
                  </a:cubicBezTo>
                  <a:cubicBezTo>
                    <a:pt x="7" y="40"/>
                    <a:pt x="5" y="41"/>
                    <a:pt x="6" y="43"/>
                  </a:cubicBezTo>
                  <a:close/>
                </a:path>
              </a:pathLst>
            </a:custGeom>
            <a:grpFill/>
            <a:ln>
              <a:solidFill>
                <a:schemeClr val="accent2"/>
              </a:solidFill>
            </a:ln>
          </p:spPr>
          <p:txBody>
            <a:bodyPr vert="horz" wrap="square" lIns="91440" tIns="45720" rIns="91440" bIns="45720" numCol="1" anchor="t" anchorCtr="0" compatLnSpc="1">
              <a:prstTxWarp prst="textNoShape">
                <a:avLst/>
              </a:prstTxWarp>
            </a:bodyPr>
            <a:lstStyle/>
            <a:p>
              <a:endParaRPr lang="zh-CN" altLang="en-US"/>
            </a:p>
          </p:txBody>
        </p:sp>
        <p:sp>
          <p:nvSpPr>
            <p:cNvPr id="46" name="Freeform 33"/>
            <p:cNvSpPr>
              <a:spLocks/>
            </p:cNvSpPr>
            <p:nvPr/>
          </p:nvSpPr>
          <p:spPr bwMode="auto">
            <a:xfrm>
              <a:off x="5297488" y="2862263"/>
              <a:ext cx="547688" cy="258763"/>
            </a:xfrm>
            <a:custGeom>
              <a:avLst/>
              <a:gdLst>
                <a:gd name="T0" fmla="*/ 11 w 72"/>
                <a:gd name="T1" fmla="*/ 18 h 34"/>
                <a:gd name="T2" fmla="*/ 25 w 72"/>
                <a:gd name="T3" fmla="*/ 33 h 34"/>
                <a:gd name="T4" fmla="*/ 27 w 72"/>
                <a:gd name="T5" fmla="*/ 32 h 34"/>
                <a:gd name="T6" fmla="*/ 19 w 72"/>
                <a:gd name="T7" fmla="*/ 20 h 34"/>
                <a:gd name="T8" fmla="*/ 17 w 72"/>
                <a:gd name="T9" fmla="*/ 12 h 34"/>
                <a:gd name="T10" fmla="*/ 41 w 72"/>
                <a:gd name="T11" fmla="*/ 8 h 34"/>
                <a:gd name="T12" fmla="*/ 65 w 72"/>
                <a:gd name="T13" fmla="*/ 25 h 34"/>
                <a:gd name="T14" fmla="*/ 53 w 72"/>
                <a:gd name="T15" fmla="*/ 27 h 34"/>
                <a:gd name="T16" fmla="*/ 32 w 72"/>
                <a:gd name="T17" fmla="*/ 31 h 34"/>
                <a:gd name="T18" fmla="*/ 33 w 72"/>
                <a:gd name="T19" fmla="*/ 33 h 34"/>
                <a:gd name="T20" fmla="*/ 60 w 72"/>
                <a:gd name="T21" fmla="*/ 28 h 34"/>
                <a:gd name="T22" fmla="*/ 71 w 72"/>
                <a:gd name="T23" fmla="*/ 25 h 34"/>
                <a:gd name="T24" fmla="*/ 71 w 72"/>
                <a:gd name="T25" fmla="*/ 23 h 34"/>
                <a:gd name="T26" fmla="*/ 18 w 72"/>
                <a:gd name="T27" fmla="*/ 8 h 34"/>
                <a:gd name="T28" fmla="*/ 25 w 72"/>
                <a:gd name="T29" fmla="*/ 33 h 34"/>
                <a:gd name="T30" fmla="*/ 27 w 72"/>
                <a:gd name="T31" fmla="*/ 31 h 34"/>
                <a:gd name="T32" fmla="*/ 13 w 72"/>
                <a:gd name="T33" fmla="*/ 16 h 34"/>
                <a:gd name="T34" fmla="*/ 11 w 72"/>
                <a:gd name="T35"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34">
                  <a:moveTo>
                    <a:pt x="11" y="18"/>
                  </a:moveTo>
                  <a:cubicBezTo>
                    <a:pt x="14" y="24"/>
                    <a:pt x="18" y="30"/>
                    <a:pt x="25" y="33"/>
                  </a:cubicBezTo>
                  <a:cubicBezTo>
                    <a:pt x="26" y="34"/>
                    <a:pt x="28" y="33"/>
                    <a:pt x="27" y="32"/>
                  </a:cubicBezTo>
                  <a:cubicBezTo>
                    <a:pt x="26" y="27"/>
                    <a:pt x="23" y="24"/>
                    <a:pt x="19" y="20"/>
                  </a:cubicBezTo>
                  <a:cubicBezTo>
                    <a:pt x="16" y="18"/>
                    <a:pt x="11" y="15"/>
                    <a:pt x="17" y="12"/>
                  </a:cubicBezTo>
                  <a:cubicBezTo>
                    <a:pt x="24" y="8"/>
                    <a:pt x="33" y="7"/>
                    <a:pt x="41" y="8"/>
                  </a:cubicBezTo>
                  <a:cubicBezTo>
                    <a:pt x="46" y="9"/>
                    <a:pt x="72" y="23"/>
                    <a:pt x="65" y="25"/>
                  </a:cubicBezTo>
                  <a:cubicBezTo>
                    <a:pt x="61" y="26"/>
                    <a:pt x="57" y="26"/>
                    <a:pt x="53" y="27"/>
                  </a:cubicBezTo>
                  <a:cubicBezTo>
                    <a:pt x="46" y="27"/>
                    <a:pt x="39" y="29"/>
                    <a:pt x="32" y="31"/>
                  </a:cubicBezTo>
                  <a:cubicBezTo>
                    <a:pt x="30" y="31"/>
                    <a:pt x="31" y="33"/>
                    <a:pt x="33" y="33"/>
                  </a:cubicBezTo>
                  <a:cubicBezTo>
                    <a:pt x="42" y="32"/>
                    <a:pt x="50" y="29"/>
                    <a:pt x="60" y="28"/>
                  </a:cubicBezTo>
                  <a:cubicBezTo>
                    <a:pt x="64" y="28"/>
                    <a:pt x="67" y="27"/>
                    <a:pt x="71" y="25"/>
                  </a:cubicBezTo>
                  <a:cubicBezTo>
                    <a:pt x="72" y="25"/>
                    <a:pt x="72" y="24"/>
                    <a:pt x="71" y="23"/>
                  </a:cubicBezTo>
                  <a:cubicBezTo>
                    <a:pt x="57" y="10"/>
                    <a:pt x="39" y="0"/>
                    <a:pt x="18" y="8"/>
                  </a:cubicBezTo>
                  <a:cubicBezTo>
                    <a:pt x="0" y="15"/>
                    <a:pt x="22" y="23"/>
                    <a:pt x="25" y="33"/>
                  </a:cubicBezTo>
                  <a:cubicBezTo>
                    <a:pt x="25" y="32"/>
                    <a:pt x="26" y="32"/>
                    <a:pt x="27" y="31"/>
                  </a:cubicBezTo>
                  <a:cubicBezTo>
                    <a:pt x="20" y="28"/>
                    <a:pt x="17" y="22"/>
                    <a:pt x="13" y="16"/>
                  </a:cubicBezTo>
                  <a:cubicBezTo>
                    <a:pt x="12" y="15"/>
                    <a:pt x="10" y="16"/>
                    <a:pt x="11" y="18"/>
                  </a:cubicBezTo>
                  <a:close/>
                </a:path>
              </a:pathLst>
            </a:custGeom>
            <a:grpFill/>
            <a:ln>
              <a:solidFill>
                <a:schemeClr val="accent2"/>
              </a:solidFill>
            </a:ln>
          </p:spPr>
          <p:txBody>
            <a:bodyPr vert="horz" wrap="square" lIns="91440" tIns="45720" rIns="91440" bIns="45720" numCol="1" anchor="t" anchorCtr="0" compatLnSpc="1">
              <a:prstTxWarp prst="textNoShape">
                <a:avLst/>
              </a:prstTxWarp>
            </a:bodyPr>
            <a:lstStyle/>
            <a:p>
              <a:endParaRPr lang="zh-CN" altLang="en-US"/>
            </a:p>
          </p:txBody>
        </p:sp>
        <p:sp>
          <p:nvSpPr>
            <p:cNvPr id="47" name="Freeform 34"/>
            <p:cNvSpPr>
              <a:spLocks/>
            </p:cNvSpPr>
            <p:nvPr/>
          </p:nvSpPr>
          <p:spPr bwMode="auto">
            <a:xfrm>
              <a:off x="4948238" y="3151188"/>
              <a:ext cx="1071563" cy="403225"/>
            </a:xfrm>
            <a:custGeom>
              <a:avLst/>
              <a:gdLst>
                <a:gd name="T0" fmla="*/ 4 w 141"/>
                <a:gd name="T1" fmla="*/ 52 h 53"/>
                <a:gd name="T2" fmla="*/ 69 w 141"/>
                <a:gd name="T3" fmla="*/ 12 h 53"/>
                <a:gd name="T4" fmla="*/ 107 w 141"/>
                <a:gd name="T5" fmla="*/ 4 h 53"/>
                <a:gd name="T6" fmla="*/ 139 w 141"/>
                <a:gd name="T7" fmla="*/ 3 h 53"/>
                <a:gd name="T8" fmla="*/ 139 w 141"/>
                <a:gd name="T9" fmla="*/ 0 h 53"/>
                <a:gd name="T10" fmla="*/ 98 w 141"/>
                <a:gd name="T11" fmla="*/ 3 h 53"/>
                <a:gd name="T12" fmla="*/ 57 w 141"/>
                <a:gd name="T13" fmla="*/ 13 h 53"/>
                <a:gd name="T14" fmla="*/ 1 w 141"/>
                <a:gd name="T15" fmla="*/ 51 h 53"/>
                <a:gd name="T16" fmla="*/ 4 w 141"/>
                <a:gd name="T17" fmla="*/ 5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 h="53">
                  <a:moveTo>
                    <a:pt x="4" y="52"/>
                  </a:moveTo>
                  <a:cubicBezTo>
                    <a:pt x="19" y="32"/>
                    <a:pt x="43" y="20"/>
                    <a:pt x="69" y="12"/>
                  </a:cubicBezTo>
                  <a:cubicBezTo>
                    <a:pt x="81" y="9"/>
                    <a:pt x="94" y="6"/>
                    <a:pt x="107" y="4"/>
                  </a:cubicBezTo>
                  <a:cubicBezTo>
                    <a:pt x="118" y="3"/>
                    <a:pt x="129" y="5"/>
                    <a:pt x="139" y="3"/>
                  </a:cubicBezTo>
                  <a:cubicBezTo>
                    <a:pt x="141" y="2"/>
                    <a:pt x="141" y="0"/>
                    <a:pt x="139" y="0"/>
                  </a:cubicBezTo>
                  <a:cubicBezTo>
                    <a:pt x="126" y="3"/>
                    <a:pt x="112" y="1"/>
                    <a:pt x="98" y="3"/>
                  </a:cubicBezTo>
                  <a:cubicBezTo>
                    <a:pt x="84" y="5"/>
                    <a:pt x="70" y="9"/>
                    <a:pt x="57" y="13"/>
                  </a:cubicBezTo>
                  <a:cubicBezTo>
                    <a:pt x="35" y="21"/>
                    <a:pt x="15" y="33"/>
                    <a:pt x="1" y="51"/>
                  </a:cubicBezTo>
                  <a:cubicBezTo>
                    <a:pt x="0" y="52"/>
                    <a:pt x="3" y="53"/>
                    <a:pt x="4" y="52"/>
                  </a:cubicBezTo>
                  <a:close/>
                </a:path>
              </a:pathLst>
            </a:custGeom>
            <a:grpFill/>
            <a:ln>
              <a:solidFill>
                <a:schemeClr val="accent2"/>
              </a:solidFill>
            </a:ln>
          </p:spPr>
          <p:txBody>
            <a:bodyPr vert="horz" wrap="square" lIns="91440" tIns="45720" rIns="91440" bIns="45720" numCol="1" anchor="t" anchorCtr="0" compatLnSpc="1">
              <a:prstTxWarp prst="textNoShape">
                <a:avLst/>
              </a:prstTxWarp>
            </a:bodyPr>
            <a:lstStyle/>
            <a:p>
              <a:endParaRPr lang="zh-CN" altLang="en-US"/>
            </a:p>
          </p:txBody>
        </p:sp>
        <p:sp>
          <p:nvSpPr>
            <p:cNvPr id="48" name="Freeform 35"/>
            <p:cNvSpPr>
              <a:spLocks/>
            </p:cNvSpPr>
            <p:nvPr/>
          </p:nvSpPr>
          <p:spPr bwMode="auto">
            <a:xfrm>
              <a:off x="5008563" y="3235325"/>
              <a:ext cx="1071563" cy="395288"/>
            </a:xfrm>
            <a:custGeom>
              <a:avLst/>
              <a:gdLst>
                <a:gd name="T0" fmla="*/ 3 w 141"/>
                <a:gd name="T1" fmla="*/ 51 h 52"/>
                <a:gd name="T2" fmla="*/ 63 w 141"/>
                <a:gd name="T3" fmla="*/ 17 h 52"/>
                <a:gd name="T4" fmla="*/ 102 w 141"/>
                <a:gd name="T5" fmla="*/ 5 h 52"/>
                <a:gd name="T6" fmla="*/ 139 w 141"/>
                <a:gd name="T7" fmla="*/ 4 h 52"/>
                <a:gd name="T8" fmla="*/ 139 w 141"/>
                <a:gd name="T9" fmla="*/ 2 h 52"/>
                <a:gd name="T10" fmla="*/ 106 w 141"/>
                <a:gd name="T11" fmla="*/ 2 h 52"/>
                <a:gd name="T12" fmla="*/ 73 w 141"/>
                <a:gd name="T13" fmla="*/ 10 h 52"/>
                <a:gd name="T14" fmla="*/ 33 w 141"/>
                <a:gd name="T15" fmla="*/ 28 h 52"/>
                <a:gd name="T16" fmla="*/ 1 w 141"/>
                <a:gd name="T17" fmla="*/ 50 h 52"/>
                <a:gd name="T18" fmla="*/ 3 w 141"/>
                <a:gd name="T19" fmla="*/ 5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1" h="52">
                  <a:moveTo>
                    <a:pt x="3" y="51"/>
                  </a:moveTo>
                  <a:cubicBezTo>
                    <a:pt x="22" y="38"/>
                    <a:pt x="41" y="26"/>
                    <a:pt x="63" y="17"/>
                  </a:cubicBezTo>
                  <a:cubicBezTo>
                    <a:pt x="75" y="12"/>
                    <a:pt x="88" y="7"/>
                    <a:pt x="102" y="5"/>
                  </a:cubicBezTo>
                  <a:cubicBezTo>
                    <a:pt x="113" y="4"/>
                    <a:pt x="128" y="2"/>
                    <a:pt x="139" y="4"/>
                  </a:cubicBezTo>
                  <a:cubicBezTo>
                    <a:pt x="141" y="4"/>
                    <a:pt x="141" y="2"/>
                    <a:pt x="139" y="2"/>
                  </a:cubicBezTo>
                  <a:cubicBezTo>
                    <a:pt x="129" y="0"/>
                    <a:pt x="117" y="2"/>
                    <a:pt x="106" y="2"/>
                  </a:cubicBezTo>
                  <a:cubicBezTo>
                    <a:pt x="94" y="3"/>
                    <a:pt x="84" y="6"/>
                    <a:pt x="73" y="10"/>
                  </a:cubicBezTo>
                  <a:cubicBezTo>
                    <a:pt x="60" y="15"/>
                    <a:pt x="46" y="21"/>
                    <a:pt x="33" y="28"/>
                  </a:cubicBezTo>
                  <a:cubicBezTo>
                    <a:pt x="22" y="34"/>
                    <a:pt x="12" y="42"/>
                    <a:pt x="1" y="50"/>
                  </a:cubicBezTo>
                  <a:cubicBezTo>
                    <a:pt x="0" y="51"/>
                    <a:pt x="2" y="52"/>
                    <a:pt x="3" y="51"/>
                  </a:cubicBezTo>
                  <a:close/>
                </a:path>
              </a:pathLst>
            </a:custGeom>
            <a:grpFill/>
            <a:ln>
              <a:solidFill>
                <a:schemeClr val="accent2"/>
              </a:solidFill>
            </a:ln>
          </p:spPr>
          <p:txBody>
            <a:bodyPr vert="horz" wrap="square" lIns="91440" tIns="45720" rIns="91440" bIns="45720" numCol="1" anchor="t" anchorCtr="0" compatLnSpc="1">
              <a:prstTxWarp prst="textNoShape">
                <a:avLst/>
              </a:prstTxWarp>
            </a:bodyPr>
            <a:lstStyle/>
            <a:p>
              <a:endParaRPr lang="zh-CN" altLang="en-US"/>
            </a:p>
          </p:txBody>
        </p:sp>
        <p:sp>
          <p:nvSpPr>
            <p:cNvPr id="49" name="Freeform 36"/>
            <p:cNvSpPr>
              <a:spLocks/>
            </p:cNvSpPr>
            <p:nvPr/>
          </p:nvSpPr>
          <p:spPr bwMode="auto">
            <a:xfrm>
              <a:off x="5441951" y="3379788"/>
              <a:ext cx="904875" cy="419100"/>
            </a:xfrm>
            <a:custGeom>
              <a:avLst/>
              <a:gdLst>
                <a:gd name="T0" fmla="*/ 92 w 119"/>
                <a:gd name="T1" fmla="*/ 4 h 55"/>
                <a:gd name="T2" fmla="*/ 102 w 119"/>
                <a:gd name="T3" fmla="*/ 16 h 55"/>
                <a:gd name="T4" fmla="*/ 108 w 119"/>
                <a:gd name="T5" fmla="*/ 24 h 55"/>
                <a:gd name="T6" fmla="*/ 94 w 119"/>
                <a:gd name="T7" fmla="*/ 29 h 55"/>
                <a:gd name="T8" fmla="*/ 45 w 119"/>
                <a:gd name="T9" fmla="*/ 43 h 55"/>
                <a:gd name="T10" fmla="*/ 32 w 119"/>
                <a:gd name="T11" fmla="*/ 51 h 55"/>
                <a:gd name="T12" fmla="*/ 23 w 119"/>
                <a:gd name="T13" fmla="*/ 46 h 55"/>
                <a:gd name="T14" fmla="*/ 23 w 119"/>
                <a:gd name="T15" fmla="*/ 19 h 55"/>
                <a:gd name="T16" fmla="*/ 87 w 119"/>
                <a:gd name="T17" fmla="*/ 3 h 55"/>
                <a:gd name="T18" fmla="*/ 87 w 119"/>
                <a:gd name="T19" fmla="*/ 0 h 55"/>
                <a:gd name="T20" fmla="*/ 16 w 119"/>
                <a:gd name="T21" fmla="*/ 20 h 55"/>
                <a:gd name="T22" fmla="*/ 28 w 119"/>
                <a:gd name="T23" fmla="*/ 55 h 55"/>
                <a:gd name="T24" fmla="*/ 30 w 119"/>
                <a:gd name="T25" fmla="*/ 55 h 55"/>
                <a:gd name="T26" fmla="*/ 77 w 119"/>
                <a:gd name="T27" fmla="*/ 35 h 55"/>
                <a:gd name="T28" fmla="*/ 107 w 119"/>
                <a:gd name="T29" fmla="*/ 30 h 55"/>
                <a:gd name="T30" fmla="*/ 94 w 119"/>
                <a:gd name="T31" fmla="*/ 2 h 55"/>
                <a:gd name="T32" fmla="*/ 92 w 119"/>
                <a:gd name="T33" fmla="*/ 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9" h="55">
                  <a:moveTo>
                    <a:pt x="92" y="4"/>
                  </a:moveTo>
                  <a:cubicBezTo>
                    <a:pt x="96" y="8"/>
                    <a:pt x="99" y="12"/>
                    <a:pt x="102" y="16"/>
                  </a:cubicBezTo>
                  <a:cubicBezTo>
                    <a:pt x="104" y="18"/>
                    <a:pt x="106" y="21"/>
                    <a:pt x="108" y="24"/>
                  </a:cubicBezTo>
                  <a:cubicBezTo>
                    <a:pt x="110" y="29"/>
                    <a:pt x="95" y="29"/>
                    <a:pt x="94" y="29"/>
                  </a:cubicBezTo>
                  <a:cubicBezTo>
                    <a:pt x="77" y="30"/>
                    <a:pt x="59" y="36"/>
                    <a:pt x="45" y="43"/>
                  </a:cubicBezTo>
                  <a:cubicBezTo>
                    <a:pt x="40" y="46"/>
                    <a:pt x="36" y="48"/>
                    <a:pt x="32" y="51"/>
                  </a:cubicBezTo>
                  <a:cubicBezTo>
                    <a:pt x="28" y="53"/>
                    <a:pt x="25" y="48"/>
                    <a:pt x="23" y="46"/>
                  </a:cubicBezTo>
                  <a:cubicBezTo>
                    <a:pt x="12" y="37"/>
                    <a:pt x="8" y="27"/>
                    <a:pt x="23" y="19"/>
                  </a:cubicBezTo>
                  <a:cubicBezTo>
                    <a:pt x="42" y="9"/>
                    <a:pt x="65" y="5"/>
                    <a:pt x="87" y="3"/>
                  </a:cubicBezTo>
                  <a:cubicBezTo>
                    <a:pt x="89" y="3"/>
                    <a:pt x="89" y="0"/>
                    <a:pt x="87" y="0"/>
                  </a:cubicBezTo>
                  <a:cubicBezTo>
                    <a:pt x="64" y="3"/>
                    <a:pt x="34" y="7"/>
                    <a:pt x="16" y="20"/>
                  </a:cubicBezTo>
                  <a:cubicBezTo>
                    <a:pt x="0" y="31"/>
                    <a:pt x="18" y="46"/>
                    <a:pt x="28" y="55"/>
                  </a:cubicBezTo>
                  <a:cubicBezTo>
                    <a:pt x="28" y="55"/>
                    <a:pt x="29" y="55"/>
                    <a:pt x="30" y="55"/>
                  </a:cubicBezTo>
                  <a:cubicBezTo>
                    <a:pt x="45" y="47"/>
                    <a:pt x="60" y="40"/>
                    <a:pt x="77" y="35"/>
                  </a:cubicBezTo>
                  <a:cubicBezTo>
                    <a:pt x="87" y="32"/>
                    <a:pt x="98" y="33"/>
                    <a:pt x="107" y="30"/>
                  </a:cubicBezTo>
                  <a:cubicBezTo>
                    <a:pt x="119" y="25"/>
                    <a:pt x="99" y="7"/>
                    <a:pt x="94" y="2"/>
                  </a:cubicBezTo>
                  <a:cubicBezTo>
                    <a:pt x="92" y="1"/>
                    <a:pt x="90" y="3"/>
                    <a:pt x="92" y="4"/>
                  </a:cubicBezTo>
                  <a:close/>
                </a:path>
              </a:pathLst>
            </a:custGeom>
            <a:grpFill/>
            <a:ln>
              <a:solidFill>
                <a:schemeClr val="accent2"/>
              </a:solidFill>
            </a:ln>
          </p:spPr>
          <p:txBody>
            <a:bodyPr vert="horz" wrap="square" lIns="91440" tIns="45720" rIns="91440" bIns="45720" numCol="1" anchor="t" anchorCtr="0" compatLnSpc="1">
              <a:prstTxWarp prst="textNoShape">
                <a:avLst/>
              </a:prstTxWarp>
            </a:bodyPr>
            <a:lstStyle/>
            <a:p>
              <a:endParaRPr lang="zh-CN" altLang="en-US"/>
            </a:p>
          </p:txBody>
        </p:sp>
        <p:sp>
          <p:nvSpPr>
            <p:cNvPr id="50" name="Freeform 37"/>
            <p:cNvSpPr>
              <a:spLocks/>
            </p:cNvSpPr>
            <p:nvPr/>
          </p:nvSpPr>
          <p:spPr bwMode="auto">
            <a:xfrm>
              <a:off x="5137151" y="3592513"/>
              <a:ext cx="236538" cy="152400"/>
            </a:xfrm>
            <a:custGeom>
              <a:avLst/>
              <a:gdLst>
                <a:gd name="T0" fmla="*/ 4 w 31"/>
                <a:gd name="T1" fmla="*/ 19 h 20"/>
                <a:gd name="T2" fmla="*/ 30 w 31"/>
                <a:gd name="T3" fmla="*/ 2 h 20"/>
                <a:gd name="T4" fmla="*/ 28 w 31"/>
                <a:gd name="T5" fmla="*/ 1 h 20"/>
                <a:gd name="T6" fmla="*/ 26 w 31"/>
                <a:gd name="T7" fmla="*/ 5 h 20"/>
                <a:gd name="T8" fmla="*/ 28 w 31"/>
                <a:gd name="T9" fmla="*/ 6 h 20"/>
                <a:gd name="T10" fmla="*/ 31 w 31"/>
                <a:gd name="T11" fmla="*/ 1 h 20"/>
                <a:gd name="T12" fmla="*/ 28 w 31"/>
                <a:gd name="T13" fmla="*/ 0 h 20"/>
                <a:gd name="T14" fmla="*/ 2 w 31"/>
                <a:gd name="T15" fmla="*/ 17 h 20"/>
                <a:gd name="T16" fmla="*/ 4 w 31"/>
                <a:gd name="T17" fmla="*/ 1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20">
                  <a:moveTo>
                    <a:pt x="4" y="19"/>
                  </a:moveTo>
                  <a:cubicBezTo>
                    <a:pt x="11" y="12"/>
                    <a:pt x="20" y="7"/>
                    <a:pt x="30" y="2"/>
                  </a:cubicBezTo>
                  <a:cubicBezTo>
                    <a:pt x="29" y="2"/>
                    <a:pt x="28" y="2"/>
                    <a:pt x="28" y="1"/>
                  </a:cubicBezTo>
                  <a:cubicBezTo>
                    <a:pt x="27" y="3"/>
                    <a:pt x="27" y="4"/>
                    <a:pt x="26" y="5"/>
                  </a:cubicBezTo>
                  <a:cubicBezTo>
                    <a:pt x="25" y="7"/>
                    <a:pt x="27" y="8"/>
                    <a:pt x="28" y="6"/>
                  </a:cubicBezTo>
                  <a:cubicBezTo>
                    <a:pt x="30" y="5"/>
                    <a:pt x="30" y="3"/>
                    <a:pt x="31" y="1"/>
                  </a:cubicBezTo>
                  <a:cubicBezTo>
                    <a:pt x="31" y="0"/>
                    <a:pt x="29" y="0"/>
                    <a:pt x="28" y="0"/>
                  </a:cubicBezTo>
                  <a:cubicBezTo>
                    <a:pt x="19" y="5"/>
                    <a:pt x="9" y="10"/>
                    <a:pt x="2" y="17"/>
                  </a:cubicBezTo>
                  <a:cubicBezTo>
                    <a:pt x="0" y="18"/>
                    <a:pt x="3" y="20"/>
                    <a:pt x="4" y="19"/>
                  </a:cubicBezTo>
                  <a:close/>
                </a:path>
              </a:pathLst>
            </a:custGeom>
            <a:grpFill/>
            <a:ln>
              <a:solidFill>
                <a:schemeClr val="accent2"/>
              </a:solidFill>
            </a:ln>
          </p:spPr>
          <p:txBody>
            <a:bodyPr vert="horz" wrap="square" lIns="91440" tIns="45720" rIns="91440" bIns="45720" numCol="1" anchor="t" anchorCtr="0" compatLnSpc="1">
              <a:prstTxWarp prst="textNoShape">
                <a:avLst/>
              </a:prstTxWarp>
            </a:bodyPr>
            <a:lstStyle/>
            <a:p>
              <a:endParaRPr lang="zh-CN" altLang="en-US"/>
            </a:p>
          </p:txBody>
        </p:sp>
        <p:sp>
          <p:nvSpPr>
            <p:cNvPr id="51" name="Freeform 38"/>
            <p:cNvSpPr>
              <a:spLocks/>
            </p:cNvSpPr>
            <p:nvPr/>
          </p:nvSpPr>
          <p:spPr bwMode="auto">
            <a:xfrm>
              <a:off x="5199063" y="3684588"/>
              <a:ext cx="227013" cy="136525"/>
            </a:xfrm>
            <a:custGeom>
              <a:avLst/>
              <a:gdLst>
                <a:gd name="T0" fmla="*/ 3 w 30"/>
                <a:gd name="T1" fmla="*/ 17 h 18"/>
                <a:gd name="T2" fmla="*/ 28 w 30"/>
                <a:gd name="T3" fmla="*/ 3 h 18"/>
                <a:gd name="T4" fmla="*/ 28 w 30"/>
                <a:gd name="T5" fmla="*/ 1 h 18"/>
                <a:gd name="T6" fmla="*/ 1 w 30"/>
                <a:gd name="T7" fmla="*/ 15 h 18"/>
                <a:gd name="T8" fmla="*/ 3 w 30"/>
                <a:gd name="T9" fmla="*/ 17 h 18"/>
              </a:gdLst>
              <a:ahLst/>
              <a:cxnLst>
                <a:cxn ang="0">
                  <a:pos x="T0" y="T1"/>
                </a:cxn>
                <a:cxn ang="0">
                  <a:pos x="T2" y="T3"/>
                </a:cxn>
                <a:cxn ang="0">
                  <a:pos x="T4" y="T5"/>
                </a:cxn>
                <a:cxn ang="0">
                  <a:pos x="T6" y="T7"/>
                </a:cxn>
                <a:cxn ang="0">
                  <a:pos x="T8" y="T9"/>
                </a:cxn>
              </a:cxnLst>
              <a:rect l="0" t="0" r="r" b="b"/>
              <a:pathLst>
                <a:path w="30" h="18">
                  <a:moveTo>
                    <a:pt x="3" y="17"/>
                  </a:moveTo>
                  <a:cubicBezTo>
                    <a:pt x="10" y="12"/>
                    <a:pt x="18" y="3"/>
                    <a:pt x="28" y="3"/>
                  </a:cubicBezTo>
                  <a:cubicBezTo>
                    <a:pt x="30" y="3"/>
                    <a:pt x="30" y="1"/>
                    <a:pt x="28" y="1"/>
                  </a:cubicBezTo>
                  <a:cubicBezTo>
                    <a:pt x="17" y="0"/>
                    <a:pt x="8" y="10"/>
                    <a:pt x="1" y="15"/>
                  </a:cubicBezTo>
                  <a:cubicBezTo>
                    <a:pt x="0" y="16"/>
                    <a:pt x="2" y="18"/>
                    <a:pt x="3" y="17"/>
                  </a:cubicBezTo>
                  <a:close/>
                </a:path>
              </a:pathLst>
            </a:custGeom>
            <a:grpFill/>
            <a:ln>
              <a:solidFill>
                <a:schemeClr val="accent2"/>
              </a:solidFill>
            </a:ln>
          </p:spPr>
          <p:txBody>
            <a:bodyPr vert="horz" wrap="square" lIns="91440" tIns="45720" rIns="91440" bIns="45720" numCol="1" anchor="t" anchorCtr="0" compatLnSpc="1">
              <a:prstTxWarp prst="textNoShape">
                <a:avLst/>
              </a:prstTxWarp>
            </a:bodyPr>
            <a:lstStyle/>
            <a:p>
              <a:endParaRPr lang="zh-CN" altLang="en-US"/>
            </a:p>
          </p:txBody>
        </p:sp>
        <p:sp>
          <p:nvSpPr>
            <p:cNvPr id="52" name="Freeform 39"/>
            <p:cNvSpPr>
              <a:spLocks/>
            </p:cNvSpPr>
            <p:nvPr/>
          </p:nvSpPr>
          <p:spPr bwMode="auto">
            <a:xfrm>
              <a:off x="5305426" y="3752850"/>
              <a:ext cx="158750" cy="128588"/>
            </a:xfrm>
            <a:custGeom>
              <a:avLst/>
              <a:gdLst>
                <a:gd name="T0" fmla="*/ 3 w 21"/>
                <a:gd name="T1" fmla="*/ 16 h 17"/>
                <a:gd name="T2" fmla="*/ 20 w 21"/>
                <a:gd name="T3" fmla="*/ 3 h 17"/>
                <a:gd name="T4" fmla="*/ 18 w 21"/>
                <a:gd name="T5" fmla="*/ 1 h 17"/>
                <a:gd name="T6" fmla="*/ 1 w 21"/>
                <a:gd name="T7" fmla="*/ 14 h 17"/>
                <a:gd name="T8" fmla="*/ 3 w 21"/>
                <a:gd name="T9" fmla="*/ 16 h 17"/>
              </a:gdLst>
              <a:ahLst/>
              <a:cxnLst>
                <a:cxn ang="0">
                  <a:pos x="T0" y="T1"/>
                </a:cxn>
                <a:cxn ang="0">
                  <a:pos x="T2" y="T3"/>
                </a:cxn>
                <a:cxn ang="0">
                  <a:pos x="T4" y="T5"/>
                </a:cxn>
                <a:cxn ang="0">
                  <a:pos x="T6" y="T7"/>
                </a:cxn>
                <a:cxn ang="0">
                  <a:pos x="T8" y="T9"/>
                </a:cxn>
              </a:cxnLst>
              <a:rect l="0" t="0" r="r" b="b"/>
              <a:pathLst>
                <a:path w="21" h="17">
                  <a:moveTo>
                    <a:pt x="3" y="16"/>
                  </a:moveTo>
                  <a:cubicBezTo>
                    <a:pt x="9" y="11"/>
                    <a:pt x="15" y="7"/>
                    <a:pt x="20" y="3"/>
                  </a:cubicBezTo>
                  <a:cubicBezTo>
                    <a:pt x="21" y="2"/>
                    <a:pt x="19" y="0"/>
                    <a:pt x="18" y="1"/>
                  </a:cubicBezTo>
                  <a:cubicBezTo>
                    <a:pt x="13" y="5"/>
                    <a:pt x="7" y="9"/>
                    <a:pt x="1" y="14"/>
                  </a:cubicBezTo>
                  <a:cubicBezTo>
                    <a:pt x="0" y="15"/>
                    <a:pt x="2" y="17"/>
                    <a:pt x="3" y="16"/>
                  </a:cubicBezTo>
                  <a:close/>
                </a:path>
              </a:pathLst>
            </a:custGeom>
            <a:grpFill/>
            <a:ln>
              <a:solidFill>
                <a:schemeClr val="accent2"/>
              </a:solidFill>
            </a:ln>
          </p:spPr>
          <p:txBody>
            <a:bodyPr vert="horz" wrap="square" lIns="91440" tIns="45720" rIns="91440" bIns="45720" numCol="1" anchor="t" anchorCtr="0" compatLnSpc="1">
              <a:prstTxWarp prst="textNoShape">
                <a:avLst/>
              </a:prstTxWarp>
            </a:bodyPr>
            <a:lstStyle/>
            <a:p>
              <a:endParaRPr lang="zh-CN" altLang="en-US"/>
            </a:p>
          </p:txBody>
        </p:sp>
        <p:sp>
          <p:nvSpPr>
            <p:cNvPr id="53" name="Freeform 40"/>
            <p:cNvSpPr>
              <a:spLocks/>
            </p:cNvSpPr>
            <p:nvPr/>
          </p:nvSpPr>
          <p:spPr bwMode="auto">
            <a:xfrm>
              <a:off x="5281613" y="3949700"/>
              <a:ext cx="31750" cy="23813"/>
            </a:xfrm>
            <a:custGeom>
              <a:avLst/>
              <a:gdLst>
                <a:gd name="T0" fmla="*/ 2 w 4"/>
                <a:gd name="T1" fmla="*/ 3 h 3"/>
                <a:gd name="T2" fmla="*/ 2 w 4"/>
                <a:gd name="T3" fmla="*/ 0 h 3"/>
                <a:gd name="T4" fmla="*/ 2 w 4"/>
                <a:gd name="T5" fmla="*/ 3 h 3"/>
              </a:gdLst>
              <a:ahLst/>
              <a:cxnLst>
                <a:cxn ang="0">
                  <a:pos x="T0" y="T1"/>
                </a:cxn>
                <a:cxn ang="0">
                  <a:pos x="T2" y="T3"/>
                </a:cxn>
                <a:cxn ang="0">
                  <a:pos x="T4" y="T5"/>
                </a:cxn>
              </a:cxnLst>
              <a:rect l="0" t="0" r="r" b="b"/>
              <a:pathLst>
                <a:path w="4" h="3">
                  <a:moveTo>
                    <a:pt x="2" y="3"/>
                  </a:moveTo>
                  <a:cubicBezTo>
                    <a:pt x="4" y="3"/>
                    <a:pt x="4" y="0"/>
                    <a:pt x="2" y="0"/>
                  </a:cubicBezTo>
                  <a:cubicBezTo>
                    <a:pt x="0" y="0"/>
                    <a:pt x="0" y="3"/>
                    <a:pt x="2" y="3"/>
                  </a:cubicBezTo>
                  <a:close/>
                </a:path>
              </a:pathLst>
            </a:custGeom>
            <a:grpFill/>
            <a:ln>
              <a:solidFill>
                <a:schemeClr val="accent2"/>
              </a:solidFill>
            </a:ln>
          </p:spPr>
          <p:txBody>
            <a:bodyPr vert="horz" wrap="square" lIns="91440" tIns="45720" rIns="91440" bIns="45720" numCol="1" anchor="t" anchorCtr="0" compatLnSpc="1">
              <a:prstTxWarp prst="textNoShape">
                <a:avLst/>
              </a:prstTxWarp>
            </a:bodyPr>
            <a:lstStyle/>
            <a:p>
              <a:endParaRPr lang="zh-CN" altLang="en-US"/>
            </a:p>
          </p:txBody>
        </p:sp>
        <p:sp>
          <p:nvSpPr>
            <p:cNvPr id="54" name="Freeform 41"/>
            <p:cNvSpPr>
              <a:spLocks/>
            </p:cNvSpPr>
            <p:nvPr/>
          </p:nvSpPr>
          <p:spPr bwMode="auto">
            <a:xfrm>
              <a:off x="5403851" y="3973513"/>
              <a:ext cx="30163" cy="14288"/>
            </a:xfrm>
            <a:custGeom>
              <a:avLst/>
              <a:gdLst>
                <a:gd name="T0" fmla="*/ 2 w 4"/>
                <a:gd name="T1" fmla="*/ 2 h 2"/>
                <a:gd name="T2" fmla="*/ 2 w 4"/>
                <a:gd name="T3" fmla="*/ 0 h 2"/>
                <a:gd name="T4" fmla="*/ 2 w 4"/>
                <a:gd name="T5" fmla="*/ 2 h 2"/>
              </a:gdLst>
              <a:ahLst/>
              <a:cxnLst>
                <a:cxn ang="0">
                  <a:pos x="T0" y="T1"/>
                </a:cxn>
                <a:cxn ang="0">
                  <a:pos x="T2" y="T3"/>
                </a:cxn>
                <a:cxn ang="0">
                  <a:pos x="T4" y="T5"/>
                </a:cxn>
              </a:cxnLst>
              <a:rect l="0" t="0" r="r" b="b"/>
              <a:pathLst>
                <a:path w="4" h="2">
                  <a:moveTo>
                    <a:pt x="2" y="2"/>
                  </a:moveTo>
                  <a:cubicBezTo>
                    <a:pt x="4" y="2"/>
                    <a:pt x="4" y="0"/>
                    <a:pt x="2" y="0"/>
                  </a:cubicBezTo>
                  <a:cubicBezTo>
                    <a:pt x="0" y="0"/>
                    <a:pt x="0" y="2"/>
                    <a:pt x="2" y="2"/>
                  </a:cubicBezTo>
                  <a:close/>
                </a:path>
              </a:pathLst>
            </a:custGeom>
            <a:grpFill/>
            <a:ln>
              <a:solidFill>
                <a:schemeClr val="accent2"/>
              </a:solidFill>
            </a:ln>
          </p:spPr>
          <p:txBody>
            <a:bodyPr vert="horz" wrap="square" lIns="91440" tIns="45720" rIns="91440" bIns="45720" numCol="1" anchor="t" anchorCtr="0" compatLnSpc="1">
              <a:prstTxWarp prst="textNoShape">
                <a:avLst/>
              </a:prstTxWarp>
            </a:bodyPr>
            <a:lstStyle/>
            <a:p>
              <a:endParaRPr lang="zh-CN" altLang="en-US"/>
            </a:p>
          </p:txBody>
        </p:sp>
        <p:sp>
          <p:nvSpPr>
            <p:cNvPr id="55" name="Freeform 42"/>
            <p:cNvSpPr>
              <a:spLocks/>
            </p:cNvSpPr>
            <p:nvPr/>
          </p:nvSpPr>
          <p:spPr bwMode="auto">
            <a:xfrm>
              <a:off x="5700713" y="2366963"/>
              <a:ext cx="1049338" cy="411163"/>
            </a:xfrm>
            <a:custGeom>
              <a:avLst/>
              <a:gdLst>
                <a:gd name="T0" fmla="*/ 8 w 138"/>
                <a:gd name="T1" fmla="*/ 30 h 54"/>
                <a:gd name="T2" fmla="*/ 18 w 138"/>
                <a:gd name="T3" fmla="*/ 36 h 54"/>
                <a:gd name="T4" fmla="*/ 20 w 138"/>
                <a:gd name="T5" fmla="*/ 34 h 54"/>
                <a:gd name="T6" fmla="*/ 32 w 138"/>
                <a:gd name="T7" fmla="*/ 9 h 54"/>
                <a:gd name="T8" fmla="*/ 72 w 138"/>
                <a:gd name="T9" fmla="*/ 4 h 54"/>
                <a:gd name="T10" fmla="*/ 114 w 138"/>
                <a:gd name="T11" fmla="*/ 17 h 54"/>
                <a:gd name="T12" fmla="*/ 135 w 138"/>
                <a:gd name="T13" fmla="*/ 44 h 54"/>
                <a:gd name="T14" fmla="*/ 137 w 138"/>
                <a:gd name="T15" fmla="*/ 42 h 54"/>
                <a:gd name="T16" fmla="*/ 77 w 138"/>
                <a:gd name="T17" fmla="*/ 40 h 54"/>
                <a:gd name="T18" fmla="*/ 50 w 138"/>
                <a:gd name="T19" fmla="*/ 47 h 54"/>
                <a:gd name="T20" fmla="*/ 33 w 138"/>
                <a:gd name="T21" fmla="*/ 47 h 54"/>
                <a:gd name="T22" fmla="*/ 27 w 138"/>
                <a:gd name="T23" fmla="*/ 32 h 54"/>
                <a:gd name="T24" fmla="*/ 24 w 138"/>
                <a:gd name="T25" fmla="*/ 30 h 54"/>
                <a:gd name="T26" fmla="*/ 41 w 138"/>
                <a:gd name="T27" fmla="*/ 54 h 54"/>
                <a:gd name="T28" fmla="*/ 51 w 138"/>
                <a:gd name="T29" fmla="*/ 49 h 54"/>
                <a:gd name="T30" fmla="*/ 78 w 138"/>
                <a:gd name="T31" fmla="*/ 42 h 54"/>
                <a:gd name="T32" fmla="*/ 136 w 138"/>
                <a:gd name="T33" fmla="*/ 45 h 54"/>
                <a:gd name="T34" fmla="*/ 138 w 138"/>
                <a:gd name="T35" fmla="*/ 43 h 54"/>
                <a:gd name="T36" fmla="*/ 104 w 138"/>
                <a:gd name="T37" fmla="*/ 8 h 54"/>
                <a:gd name="T38" fmla="*/ 51 w 138"/>
                <a:gd name="T39" fmla="*/ 2 h 54"/>
                <a:gd name="T40" fmla="*/ 13 w 138"/>
                <a:gd name="T41" fmla="*/ 20 h 54"/>
                <a:gd name="T42" fmla="*/ 19 w 138"/>
                <a:gd name="T43" fmla="*/ 36 h 54"/>
                <a:gd name="T44" fmla="*/ 20 w 138"/>
                <a:gd name="T45" fmla="*/ 34 h 54"/>
                <a:gd name="T46" fmla="*/ 9 w 138"/>
                <a:gd name="T47" fmla="*/ 27 h 54"/>
                <a:gd name="T48" fmla="*/ 8 w 138"/>
                <a:gd name="T49" fmla="*/ 3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8" h="54">
                  <a:moveTo>
                    <a:pt x="8" y="30"/>
                  </a:moveTo>
                  <a:cubicBezTo>
                    <a:pt x="12" y="32"/>
                    <a:pt x="15" y="33"/>
                    <a:pt x="18" y="36"/>
                  </a:cubicBezTo>
                  <a:cubicBezTo>
                    <a:pt x="19" y="35"/>
                    <a:pt x="19" y="34"/>
                    <a:pt x="20" y="34"/>
                  </a:cubicBezTo>
                  <a:cubicBezTo>
                    <a:pt x="0" y="29"/>
                    <a:pt x="26" y="12"/>
                    <a:pt x="32" y="9"/>
                  </a:cubicBezTo>
                  <a:cubicBezTo>
                    <a:pt x="44" y="4"/>
                    <a:pt x="59" y="3"/>
                    <a:pt x="72" y="4"/>
                  </a:cubicBezTo>
                  <a:cubicBezTo>
                    <a:pt x="86" y="4"/>
                    <a:pt x="102" y="8"/>
                    <a:pt x="114" y="17"/>
                  </a:cubicBezTo>
                  <a:cubicBezTo>
                    <a:pt x="123" y="24"/>
                    <a:pt x="129" y="34"/>
                    <a:pt x="135" y="44"/>
                  </a:cubicBezTo>
                  <a:cubicBezTo>
                    <a:pt x="136" y="43"/>
                    <a:pt x="136" y="43"/>
                    <a:pt x="137" y="42"/>
                  </a:cubicBezTo>
                  <a:cubicBezTo>
                    <a:pt x="117" y="36"/>
                    <a:pt x="97" y="36"/>
                    <a:pt x="77" y="40"/>
                  </a:cubicBezTo>
                  <a:cubicBezTo>
                    <a:pt x="68" y="42"/>
                    <a:pt x="58" y="43"/>
                    <a:pt x="50" y="47"/>
                  </a:cubicBezTo>
                  <a:cubicBezTo>
                    <a:pt x="43" y="51"/>
                    <a:pt x="39" y="52"/>
                    <a:pt x="33" y="47"/>
                  </a:cubicBezTo>
                  <a:cubicBezTo>
                    <a:pt x="29" y="44"/>
                    <a:pt x="23" y="37"/>
                    <a:pt x="27" y="32"/>
                  </a:cubicBezTo>
                  <a:cubicBezTo>
                    <a:pt x="28" y="30"/>
                    <a:pt x="25" y="29"/>
                    <a:pt x="24" y="30"/>
                  </a:cubicBezTo>
                  <a:cubicBezTo>
                    <a:pt x="19" y="38"/>
                    <a:pt x="31" y="54"/>
                    <a:pt x="41" y="54"/>
                  </a:cubicBezTo>
                  <a:cubicBezTo>
                    <a:pt x="45" y="53"/>
                    <a:pt x="48" y="51"/>
                    <a:pt x="51" y="49"/>
                  </a:cubicBezTo>
                  <a:cubicBezTo>
                    <a:pt x="59" y="45"/>
                    <a:pt x="69" y="44"/>
                    <a:pt x="78" y="42"/>
                  </a:cubicBezTo>
                  <a:cubicBezTo>
                    <a:pt x="97" y="39"/>
                    <a:pt x="117" y="39"/>
                    <a:pt x="136" y="45"/>
                  </a:cubicBezTo>
                  <a:cubicBezTo>
                    <a:pt x="137" y="45"/>
                    <a:pt x="138" y="44"/>
                    <a:pt x="138" y="43"/>
                  </a:cubicBezTo>
                  <a:cubicBezTo>
                    <a:pt x="129" y="29"/>
                    <a:pt x="120" y="15"/>
                    <a:pt x="104" y="8"/>
                  </a:cubicBezTo>
                  <a:cubicBezTo>
                    <a:pt x="89" y="1"/>
                    <a:pt x="68" y="0"/>
                    <a:pt x="51" y="2"/>
                  </a:cubicBezTo>
                  <a:cubicBezTo>
                    <a:pt x="36" y="4"/>
                    <a:pt x="23" y="10"/>
                    <a:pt x="13" y="20"/>
                  </a:cubicBezTo>
                  <a:cubicBezTo>
                    <a:pt x="6" y="27"/>
                    <a:pt x="9" y="34"/>
                    <a:pt x="19" y="36"/>
                  </a:cubicBezTo>
                  <a:cubicBezTo>
                    <a:pt x="20" y="37"/>
                    <a:pt x="21" y="35"/>
                    <a:pt x="20" y="34"/>
                  </a:cubicBezTo>
                  <a:cubicBezTo>
                    <a:pt x="17" y="31"/>
                    <a:pt x="13" y="29"/>
                    <a:pt x="9" y="27"/>
                  </a:cubicBezTo>
                  <a:cubicBezTo>
                    <a:pt x="8" y="27"/>
                    <a:pt x="6" y="29"/>
                    <a:pt x="8" y="30"/>
                  </a:cubicBezTo>
                  <a:close/>
                </a:path>
              </a:pathLst>
            </a:custGeom>
            <a:grpFill/>
            <a:ln>
              <a:solidFill>
                <a:schemeClr val="accent2"/>
              </a:solidFill>
            </a:ln>
          </p:spPr>
          <p:txBody>
            <a:bodyPr vert="horz" wrap="square" lIns="91440" tIns="45720" rIns="91440" bIns="45720" numCol="1" anchor="t" anchorCtr="0" compatLnSpc="1">
              <a:prstTxWarp prst="textNoShape">
                <a:avLst/>
              </a:prstTxWarp>
            </a:bodyPr>
            <a:lstStyle/>
            <a:p>
              <a:endParaRPr lang="zh-CN" altLang="en-US"/>
            </a:p>
          </p:txBody>
        </p:sp>
        <p:sp>
          <p:nvSpPr>
            <p:cNvPr id="56" name="Freeform 43"/>
            <p:cNvSpPr>
              <a:spLocks/>
            </p:cNvSpPr>
            <p:nvPr/>
          </p:nvSpPr>
          <p:spPr bwMode="auto">
            <a:xfrm>
              <a:off x="6142038" y="2762250"/>
              <a:ext cx="736600" cy="107950"/>
            </a:xfrm>
            <a:custGeom>
              <a:avLst/>
              <a:gdLst>
                <a:gd name="T0" fmla="*/ 3 w 97"/>
                <a:gd name="T1" fmla="*/ 14 h 14"/>
                <a:gd name="T2" fmla="*/ 52 w 97"/>
                <a:gd name="T3" fmla="*/ 4 h 14"/>
                <a:gd name="T4" fmla="*/ 94 w 97"/>
                <a:gd name="T5" fmla="*/ 12 h 14"/>
                <a:gd name="T6" fmla="*/ 95 w 97"/>
                <a:gd name="T7" fmla="*/ 10 h 14"/>
                <a:gd name="T8" fmla="*/ 52 w 97"/>
                <a:gd name="T9" fmla="*/ 1 h 14"/>
                <a:gd name="T10" fmla="*/ 1 w 97"/>
                <a:gd name="T11" fmla="*/ 11 h 14"/>
                <a:gd name="T12" fmla="*/ 3 w 97"/>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97" h="14">
                  <a:moveTo>
                    <a:pt x="3" y="14"/>
                  </a:moveTo>
                  <a:cubicBezTo>
                    <a:pt x="18" y="6"/>
                    <a:pt x="34" y="3"/>
                    <a:pt x="52" y="4"/>
                  </a:cubicBezTo>
                  <a:cubicBezTo>
                    <a:pt x="65" y="4"/>
                    <a:pt x="83" y="6"/>
                    <a:pt x="94" y="12"/>
                  </a:cubicBezTo>
                  <a:cubicBezTo>
                    <a:pt x="95" y="13"/>
                    <a:pt x="97" y="10"/>
                    <a:pt x="95" y="10"/>
                  </a:cubicBezTo>
                  <a:cubicBezTo>
                    <a:pt x="83" y="3"/>
                    <a:pt x="66" y="2"/>
                    <a:pt x="52" y="1"/>
                  </a:cubicBezTo>
                  <a:cubicBezTo>
                    <a:pt x="34" y="0"/>
                    <a:pt x="17" y="4"/>
                    <a:pt x="1" y="11"/>
                  </a:cubicBezTo>
                  <a:cubicBezTo>
                    <a:pt x="0" y="12"/>
                    <a:pt x="1" y="14"/>
                    <a:pt x="3" y="14"/>
                  </a:cubicBezTo>
                  <a:close/>
                </a:path>
              </a:pathLst>
            </a:custGeom>
            <a:grpFill/>
            <a:ln>
              <a:solidFill>
                <a:schemeClr val="accent2"/>
              </a:solidFill>
            </a:ln>
          </p:spPr>
          <p:txBody>
            <a:bodyPr vert="horz" wrap="square" lIns="91440" tIns="45720" rIns="91440" bIns="45720" numCol="1" anchor="t" anchorCtr="0" compatLnSpc="1">
              <a:prstTxWarp prst="textNoShape">
                <a:avLst/>
              </a:prstTxWarp>
            </a:bodyPr>
            <a:lstStyle/>
            <a:p>
              <a:endParaRPr lang="zh-CN" altLang="en-US"/>
            </a:p>
          </p:txBody>
        </p:sp>
        <p:sp>
          <p:nvSpPr>
            <p:cNvPr id="57" name="Freeform 44"/>
            <p:cNvSpPr>
              <a:spLocks/>
            </p:cNvSpPr>
            <p:nvPr/>
          </p:nvSpPr>
          <p:spPr bwMode="auto">
            <a:xfrm>
              <a:off x="6270626" y="2824163"/>
              <a:ext cx="669925" cy="136525"/>
            </a:xfrm>
            <a:custGeom>
              <a:avLst/>
              <a:gdLst>
                <a:gd name="T0" fmla="*/ 3 w 88"/>
                <a:gd name="T1" fmla="*/ 16 h 18"/>
                <a:gd name="T2" fmla="*/ 85 w 88"/>
                <a:gd name="T3" fmla="*/ 17 h 18"/>
                <a:gd name="T4" fmla="*/ 86 w 88"/>
                <a:gd name="T5" fmla="*/ 15 h 18"/>
                <a:gd name="T6" fmla="*/ 1 w 88"/>
                <a:gd name="T7" fmla="*/ 14 h 18"/>
                <a:gd name="T8" fmla="*/ 3 w 88"/>
                <a:gd name="T9" fmla="*/ 16 h 18"/>
              </a:gdLst>
              <a:ahLst/>
              <a:cxnLst>
                <a:cxn ang="0">
                  <a:pos x="T0" y="T1"/>
                </a:cxn>
                <a:cxn ang="0">
                  <a:pos x="T2" y="T3"/>
                </a:cxn>
                <a:cxn ang="0">
                  <a:pos x="T4" y="T5"/>
                </a:cxn>
                <a:cxn ang="0">
                  <a:pos x="T6" y="T7"/>
                </a:cxn>
                <a:cxn ang="0">
                  <a:pos x="T8" y="T9"/>
                </a:cxn>
              </a:cxnLst>
              <a:rect l="0" t="0" r="r" b="b"/>
              <a:pathLst>
                <a:path w="88" h="18">
                  <a:moveTo>
                    <a:pt x="3" y="16"/>
                  </a:moveTo>
                  <a:cubicBezTo>
                    <a:pt x="26" y="3"/>
                    <a:pt x="61" y="6"/>
                    <a:pt x="85" y="17"/>
                  </a:cubicBezTo>
                  <a:cubicBezTo>
                    <a:pt x="87" y="18"/>
                    <a:pt x="88" y="16"/>
                    <a:pt x="86" y="15"/>
                  </a:cubicBezTo>
                  <a:cubicBezTo>
                    <a:pt x="62" y="3"/>
                    <a:pt x="26" y="0"/>
                    <a:pt x="1" y="14"/>
                  </a:cubicBezTo>
                  <a:cubicBezTo>
                    <a:pt x="0" y="15"/>
                    <a:pt x="1" y="17"/>
                    <a:pt x="3" y="16"/>
                  </a:cubicBezTo>
                  <a:close/>
                </a:path>
              </a:pathLst>
            </a:custGeom>
            <a:grpFill/>
            <a:ln>
              <a:solidFill>
                <a:schemeClr val="accent2"/>
              </a:solidFill>
            </a:ln>
          </p:spPr>
          <p:txBody>
            <a:bodyPr vert="horz" wrap="square" lIns="91440" tIns="45720" rIns="91440" bIns="45720" numCol="1" anchor="t" anchorCtr="0" compatLnSpc="1">
              <a:prstTxWarp prst="textNoShape">
                <a:avLst/>
              </a:prstTxWarp>
            </a:bodyPr>
            <a:lstStyle/>
            <a:p>
              <a:endParaRPr lang="zh-CN" altLang="en-US"/>
            </a:p>
          </p:txBody>
        </p:sp>
        <p:sp>
          <p:nvSpPr>
            <p:cNvPr id="58" name="Freeform 45"/>
            <p:cNvSpPr>
              <a:spLocks/>
            </p:cNvSpPr>
            <p:nvPr/>
          </p:nvSpPr>
          <p:spPr bwMode="auto">
            <a:xfrm>
              <a:off x="6300788" y="2960688"/>
              <a:ext cx="677863" cy="98425"/>
            </a:xfrm>
            <a:custGeom>
              <a:avLst/>
              <a:gdLst>
                <a:gd name="T0" fmla="*/ 3 w 89"/>
                <a:gd name="T1" fmla="*/ 12 h 13"/>
                <a:gd name="T2" fmla="*/ 86 w 89"/>
                <a:gd name="T3" fmla="*/ 12 h 13"/>
                <a:gd name="T4" fmla="*/ 87 w 89"/>
                <a:gd name="T5" fmla="*/ 10 h 13"/>
                <a:gd name="T6" fmla="*/ 2 w 89"/>
                <a:gd name="T7" fmla="*/ 10 h 13"/>
                <a:gd name="T8" fmla="*/ 3 w 89"/>
                <a:gd name="T9" fmla="*/ 12 h 13"/>
              </a:gdLst>
              <a:ahLst/>
              <a:cxnLst>
                <a:cxn ang="0">
                  <a:pos x="T0" y="T1"/>
                </a:cxn>
                <a:cxn ang="0">
                  <a:pos x="T2" y="T3"/>
                </a:cxn>
                <a:cxn ang="0">
                  <a:pos x="T4" y="T5"/>
                </a:cxn>
                <a:cxn ang="0">
                  <a:pos x="T6" y="T7"/>
                </a:cxn>
                <a:cxn ang="0">
                  <a:pos x="T8" y="T9"/>
                </a:cxn>
              </a:cxnLst>
              <a:rect l="0" t="0" r="r" b="b"/>
              <a:pathLst>
                <a:path w="89" h="13">
                  <a:moveTo>
                    <a:pt x="3" y="12"/>
                  </a:moveTo>
                  <a:cubicBezTo>
                    <a:pt x="31" y="3"/>
                    <a:pt x="58" y="5"/>
                    <a:pt x="86" y="12"/>
                  </a:cubicBezTo>
                  <a:cubicBezTo>
                    <a:pt x="88" y="13"/>
                    <a:pt x="89" y="10"/>
                    <a:pt x="87" y="10"/>
                  </a:cubicBezTo>
                  <a:cubicBezTo>
                    <a:pt x="58" y="3"/>
                    <a:pt x="31" y="0"/>
                    <a:pt x="2" y="10"/>
                  </a:cubicBezTo>
                  <a:cubicBezTo>
                    <a:pt x="0" y="11"/>
                    <a:pt x="1" y="13"/>
                    <a:pt x="3" y="12"/>
                  </a:cubicBezTo>
                  <a:close/>
                </a:path>
              </a:pathLst>
            </a:custGeom>
            <a:grpFill/>
            <a:ln>
              <a:solidFill>
                <a:schemeClr val="accent2"/>
              </a:solidFill>
            </a:ln>
          </p:spPr>
          <p:txBody>
            <a:bodyPr vert="horz" wrap="square" lIns="91440" tIns="45720" rIns="91440" bIns="45720" numCol="1" anchor="t" anchorCtr="0" compatLnSpc="1">
              <a:prstTxWarp prst="textNoShape">
                <a:avLst/>
              </a:prstTxWarp>
            </a:bodyPr>
            <a:lstStyle/>
            <a:p>
              <a:endParaRPr lang="zh-CN" altLang="en-US"/>
            </a:p>
          </p:txBody>
        </p:sp>
        <p:sp>
          <p:nvSpPr>
            <p:cNvPr id="59" name="Freeform 46"/>
            <p:cNvSpPr>
              <a:spLocks/>
            </p:cNvSpPr>
            <p:nvPr/>
          </p:nvSpPr>
          <p:spPr bwMode="auto">
            <a:xfrm>
              <a:off x="6392863" y="3113088"/>
              <a:ext cx="463550" cy="258763"/>
            </a:xfrm>
            <a:custGeom>
              <a:avLst/>
              <a:gdLst>
                <a:gd name="T0" fmla="*/ 4 w 61"/>
                <a:gd name="T1" fmla="*/ 13 h 34"/>
                <a:gd name="T2" fmla="*/ 17 w 61"/>
                <a:gd name="T3" fmla="*/ 28 h 34"/>
                <a:gd name="T4" fmla="*/ 19 w 61"/>
                <a:gd name="T5" fmla="*/ 26 h 34"/>
                <a:gd name="T6" fmla="*/ 10 w 61"/>
                <a:gd name="T7" fmla="*/ 15 h 34"/>
                <a:gd name="T8" fmla="*/ 23 w 61"/>
                <a:gd name="T9" fmla="*/ 5 h 34"/>
                <a:gd name="T10" fmla="*/ 44 w 61"/>
                <a:gd name="T11" fmla="*/ 10 h 34"/>
                <a:gd name="T12" fmla="*/ 49 w 61"/>
                <a:gd name="T13" fmla="*/ 26 h 34"/>
                <a:gd name="T14" fmla="*/ 40 w 61"/>
                <a:gd name="T15" fmla="*/ 29 h 34"/>
                <a:gd name="T16" fmla="*/ 20 w 61"/>
                <a:gd name="T17" fmla="*/ 29 h 34"/>
                <a:gd name="T18" fmla="*/ 20 w 61"/>
                <a:gd name="T19" fmla="*/ 32 h 34"/>
                <a:gd name="T20" fmla="*/ 50 w 61"/>
                <a:gd name="T21" fmla="*/ 28 h 34"/>
                <a:gd name="T22" fmla="*/ 45 w 61"/>
                <a:gd name="T23" fmla="*/ 8 h 34"/>
                <a:gd name="T24" fmla="*/ 10 w 61"/>
                <a:gd name="T25" fmla="*/ 6 h 34"/>
                <a:gd name="T26" fmla="*/ 18 w 61"/>
                <a:gd name="T27" fmla="*/ 28 h 34"/>
                <a:gd name="T28" fmla="*/ 20 w 61"/>
                <a:gd name="T29" fmla="*/ 26 h 34"/>
                <a:gd name="T30" fmla="*/ 6 w 61"/>
                <a:gd name="T31" fmla="*/ 11 h 34"/>
                <a:gd name="T32" fmla="*/ 4 w 61"/>
                <a:gd name="T33" fmla="*/ 1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1" h="34">
                  <a:moveTo>
                    <a:pt x="4" y="13"/>
                  </a:moveTo>
                  <a:cubicBezTo>
                    <a:pt x="9" y="17"/>
                    <a:pt x="14" y="22"/>
                    <a:pt x="17" y="28"/>
                  </a:cubicBezTo>
                  <a:cubicBezTo>
                    <a:pt x="18" y="27"/>
                    <a:pt x="19" y="26"/>
                    <a:pt x="19" y="26"/>
                  </a:cubicBezTo>
                  <a:cubicBezTo>
                    <a:pt x="15" y="23"/>
                    <a:pt x="12" y="19"/>
                    <a:pt x="10" y="15"/>
                  </a:cubicBezTo>
                  <a:cubicBezTo>
                    <a:pt x="6" y="6"/>
                    <a:pt x="18" y="5"/>
                    <a:pt x="23" y="5"/>
                  </a:cubicBezTo>
                  <a:cubicBezTo>
                    <a:pt x="30" y="5"/>
                    <a:pt x="38" y="7"/>
                    <a:pt x="44" y="10"/>
                  </a:cubicBezTo>
                  <a:cubicBezTo>
                    <a:pt x="49" y="13"/>
                    <a:pt x="56" y="21"/>
                    <a:pt x="49" y="26"/>
                  </a:cubicBezTo>
                  <a:cubicBezTo>
                    <a:pt x="46" y="27"/>
                    <a:pt x="43" y="28"/>
                    <a:pt x="40" y="29"/>
                  </a:cubicBezTo>
                  <a:cubicBezTo>
                    <a:pt x="34" y="30"/>
                    <a:pt x="27" y="31"/>
                    <a:pt x="20" y="29"/>
                  </a:cubicBezTo>
                  <a:cubicBezTo>
                    <a:pt x="19" y="29"/>
                    <a:pt x="18" y="31"/>
                    <a:pt x="20" y="32"/>
                  </a:cubicBezTo>
                  <a:cubicBezTo>
                    <a:pt x="29" y="34"/>
                    <a:pt x="42" y="32"/>
                    <a:pt x="50" y="28"/>
                  </a:cubicBezTo>
                  <a:cubicBezTo>
                    <a:pt x="61" y="22"/>
                    <a:pt x="52" y="13"/>
                    <a:pt x="45" y="8"/>
                  </a:cubicBezTo>
                  <a:cubicBezTo>
                    <a:pt x="36" y="2"/>
                    <a:pt x="20" y="0"/>
                    <a:pt x="10" y="6"/>
                  </a:cubicBezTo>
                  <a:cubicBezTo>
                    <a:pt x="0" y="12"/>
                    <a:pt x="11" y="24"/>
                    <a:pt x="18" y="28"/>
                  </a:cubicBezTo>
                  <a:cubicBezTo>
                    <a:pt x="19" y="29"/>
                    <a:pt x="20" y="27"/>
                    <a:pt x="20" y="26"/>
                  </a:cubicBezTo>
                  <a:cubicBezTo>
                    <a:pt x="17" y="20"/>
                    <a:pt x="11" y="16"/>
                    <a:pt x="6" y="11"/>
                  </a:cubicBezTo>
                  <a:cubicBezTo>
                    <a:pt x="5" y="10"/>
                    <a:pt x="3" y="11"/>
                    <a:pt x="4" y="13"/>
                  </a:cubicBezTo>
                  <a:close/>
                </a:path>
              </a:pathLst>
            </a:custGeom>
            <a:grpFill/>
            <a:ln>
              <a:solidFill>
                <a:schemeClr val="accent2"/>
              </a:solidFill>
            </a:ln>
          </p:spPr>
          <p:txBody>
            <a:bodyPr vert="horz" wrap="square" lIns="91440" tIns="45720" rIns="91440" bIns="45720" numCol="1" anchor="t" anchorCtr="0" compatLnSpc="1">
              <a:prstTxWarp prst="textNoShape">
                <a:avLst/>
              </a:prstTxWarp>
            </a:bodyPr>
            <a:lstStyle/>
            <a:p>
              <a:endParaRPr lang="zh-CN" altLang="en-US"/>
            </a:p>
          </p:txBody>
        </p:sp>
        <p:sp>
          <p:nvSpPr>
            <p:cNvPr id="60" name="Freeform 47"/>
            <p:cNvSpPr>
              <a:spLocks/>
            </p:cNvSpPr>
            <p:nvPr/>
          </p:nvSpPr>
          <p:spPr bwMode="auto">
            <a:xfrm>
              <a:off x="6954838" y="3128963"/>
              <a:ext cx="334963" cy="68263"/>
            </a:xfrm>
            <a:custGeom>
              <a:avLst/>
              <a:gdLst>
                <a:gd name="T0" fmla="*/ 2 w 44"/>
                <a:gd name="T1" fmla="*/ 2 h 9"/>
                <a:gd name="T2" fmla="*/ 40 w 44"/>
                <a:gd name="T3" fmla="*/ 8 h 9"/>
                <a:gd name="T4" fmla="*/ 42 w 44"/>
                <a:gd name="T5" fmla="*/ 6 h 9"/>
                <a:gd name="T6" fmla="*/ 2 w 44"/>
                <a:gd name="T7" fmla="*/ 0 h 9"/>
                <a:gd name="T8" fmla="*/ 2 w 44"/>
                <a:gd name="T9" fmla="*/ 2 h 9"/>
              </a:gdLst>
              <a:ahLst/>
              <a:cxnLst>
                <a:cxn ang="0">
                  <a:pos x="T0" y="T1"/>
                </a:cxn>
                <a:cxn ang="0">
                  <a:pos x="T2" y="T3"/>
                </a:cxn>
                <a:cxn ang="0">
                  <a:pos x="T4" y="T5"/>
                </a:cxn>
                <a:cxn ang="0">
                  <a:pos x="T6" y="T7"/>
                </a:cxn>
                <a:cxn ang="0">
                  <a:pos x="T8" y="T9"/>
                </a:cxn>
              </a:cxnLst>
              <a:rect l="0" t="0" r="r" b="b"/>
              <a:pathLst>
                <a:path w="44" h="9">
                  <a:moveTo>
                    <a:pt x="2" y="2"/>
                  </a:moveTo>
                  <a:cubicBezTo>
                    <a:pt x="15" y="3"/>
                    <a:pt x="29" y="3"/>
                    <a:pt x="40" y="8"/>
                  </a:cubicBezTo>
                  <a:cubicBezTo>
                    <a:pt x="42" y="9"/>
                    <a:pt x="44" y="6"/>
                    <a:pt x="42" y="6"/>
                  </a:cubicBezTo>
                  <a:cubicBezTo>
                    <a:pt x="30" y="0"/>
                    <a:pt x="16" y="0"/>
                    <a:pt x="2" y="0"/>
                  </a:cubicBezTo>
                  <a:cubicBezTo>
                    <a:pt x="0" y="0"/>
                    <a:pt x="0" y="2"/>
                    <a:pt x="2" y="2"/>
                  </a:cubicBezTo>
                  <a:close/>
                </a:path>
              </a:pathLst>
            </a:custGeom>
            <a:grpFill/>
            <a:ln>
              <a:solidFill>
                <a:schemeClr val="accent2"/>
              </a:solidFill>
            </a:ln>
          </p:spPr>
          <p:txBody>
            <a:bodyPr vert="horz" wrap="square" lIns="91440" tIns="45720" rIns="91440" bIns="45720" numCol="1" anchor="t" anchorCtr="0" compatLnSpc="1">
              <a:prstTxWarp prst="textNoShape">
                <a:avLst/>
              </a:prstTxWarp>
            </a:bodyPr>
            <a:lstStyle/>
            <a:p>
              <a:endParaRPr lang="zh-CN" altLang="en-US"/>
            </a:p>
          </p:txBody>
        </p:sp>
        <p:sp>
          <p:nvSpPr>
            <p:cNvPr id="61" name="Freeform 48"/>
            <p:cNvSpPr>
              <a:spLocks/>
            </p:cNvSpPr>
            <p:nvPr/>
          </p:nvSpPr>
          <p:spPr bwMode="auto">
            <a:xfrm>
              <a:off x="7015163" y="3211513"/>
              <a:ext cx="282575" cy="61913"/>
            </a:xfrm>
            <a:custGeom>
              <a:avLst/>
              <a:gdLst>
                <a:gd name="T0" fmla="*/ 2 w 37"/>
                <a:gd name="T1" fmla="*/ 3 h 8"/>
                <a:gd name="T2" fmla="*/ 34 w 37"/>
                <a:gd name="T3" fmla="*/ 8 h 8"/>
                <a:gd name="T4" fmla="*/ 35 w 37"/>
                <a:gd name="T5" fmla="*/ 5 h 8"/>
                <a:gd name="T6" fmla="*/ 2 w 37"/>
                <a:gd name="T7" fmla="*/ 0 h 8"/>
                <a:gd name="T8" fmla="*/ 2 w 37"/>
                <a:gd name="T9" fmla="*/ 3 h 8"/>
              </a:gdLst>
              <a:ahLst/>
              <a:cxnLst>
                <a:cxn ang="0">
                  <a:pos x="T0" y="T1"/>
                </a:cxn>
                <a:cxn ang="0">
                  <a:pos x="T2" y="T3"/>
                </a:cxn>
                <a:cxn ang="0">
                  <a:pos x="T4" y="T5"/>
                </a:cxn>
                <a:cxn ang="0">
                  <a:pos x="T6" y="T7"/>
                </a:cxn>
                <a:cxn ang="0">
                  <a:pos x="T8" y="T9"/>
                </a:cxn>
              </a:cxnLst>
              <a:rect l="0" t="0" r="r" b="b"/>
              <a:pathLst>
                <a:path w="37" h="8">
                  <a:moveTo>
                    <a:pt x="2" y="3"/>
                  </a:moveTo>
                  <a:cubicBezTo>
                    <a:pt x="13" y="4"/>
                    <a:pt x="24" y="4"/>
                    <a:pt x="34" y="8"/>
                  </a:cubicBezTo>
                  <a:cubicBezTo>
                    <a:pt x="36" y="8"/>
                    <a:pt x="37" y="6"/>
                    <a:pt x="35" y="5"/>
                  </a:cubicBezTo>
                  <a:cubicBezTo>
                    <a:pt x="24" y="2"/>
                    <a:pt x="13" y="1"/>
                    <a:pt x="2" y="0"/>
                  </a:cubicBezTo>
                  <a:cubicBezTo>
                    <a:pt x="0" y="0"/>
                    <a:pt x="1" y="3"/>
                    <a:pt x="2" y="3"/>
                  </a:cubicBezTo>
                  <a:close/>
                </a:path>
              </a:pathLst>
            </a:custGeom>
            <a:grpFill/>
            <a:ln>
              <a:solidFill>
                <a:schemeClr val="accent2"/>
              </a:solidFill>
            </a:ln>
          </p:spPr>
          <p:txBody>
            <a:bodyPr vert="horz" wrap="square" lIns="91440" tIns="45720" rIns="91440" bIns="45720" numCol="1" anchor="t" anchorCtr="0" compatLnSpc="1">
              <a:prstTxWarp prst="textNoShape">
                <a:avLst/>
              </a:prstTxWarp>
            </a:bodyPr>
            <a:lstStyle/>
            <a:p>
              <a:endParaRPr lang="zh-CN" altLang="en-US"/>
            </a:p>
          </p:txBody>
        </p:sp>
        <p:sp>
          <p:nvSpPr>
            <p:cNvPr id="62" name="Freeform 49"/>
            <p:cNvSpPr>
              <a:spLocks/>
            </p:cNvSpPr>
            <p:nvPr/>
          </p:nvSpPr>
          <p:spPr bwMode="auto">
            <a:xfrm>
              <a:off x="7023101" y="3287713"/>
              <a:ext cx="168275" cy="38100"/>
            </a:xfrm>
            <a:custGeom>
              <a:avLst/>
              <a:gdLst>
                <a:gd name="T0" fmla="*/ 2 w 22"/>
                <a:gd name="T1" fmla="*/ 4 h 5"/>
                <a:gd name="T2" fmla="*/ 20 w 22"/>
                <a:gd name="T3" fmla="*/ 4 h 5"/>
                <a:gd name="T4" fmla="*/ 21 w 22"/>
                <a:gd name="T5" fmla="*/ 2 h 5"/>
                <a:gd name="T6" fmla="*/ 2 w 22"/>
                <a:gd name="T7" fmla="*/ 1 h 5"/>
                <a:gd name="T8" fmla="*/ 2 w 22"/>
                <a:gd name="T9" fmla="*/ 4 h 5"/>
              </a:gdLst>
              <a:ahLst/>
              <a:cxnLst>
                <a:cxn ang="0">
                  <a:pos x="T0" y="T1"/>
                </a:cxn>
                <a:cxn ang="0">
                  <a:pos x="T2" y="T3"/>
                </a:cxn>
                <a:cxn ang="0">
                  <a:pos x="T4" y="T5"/>
                </a:cxn>
                <a:cxn ang="0">
                  <a:pos x="T6" y="T7"/>
                </a:cxn>
                <a:cxn ang="0">
                  <a:pos x="T8" y="T9"/>
                </a:cxn>
              </a:cxnLst>
              <a:rect l="0" t="0" r="r" b="b"/>
              <a:pathLst>
                <a:path w="22" h="5">
                  <a:moveTo>
                    <a:pt x="2" y="4"/>
                  </a:moveTo>
                  <a:cubicBezTo>
                    <a:pt x="8" y="4"/>
                    <a:pt x="14" y="3"/>
                    <a:pt x="20" y="4"/>
                  </a:cubicBezTo>
                  <a:cubicBezTo>
                    <a:pt x="22" y="5"/>
                    <a:pt x="22" y="2"/>
                    <a:pt x="21" y="2"/>
                  </a:cubicBezTo>
                  <a:cubicBezTo>
                    <a:pt x="14" y="0"/>
                    <a:pt x="8" y="1"/>
                    <a:pt x="2" y="1"/>
                  </a:cubicBezTo>
                  <a:cubicBezTo>
                    <a:pt x="0" y="1"/>
                    <a:pt x="0" y="4"/>
                    <a:pt x="2" y="4"/>
                  </a:cubicBezTo>
                  <a:close/>
                </a:path>
              </a:pathLst>
            </a:custGeom>
            <a:grpFill/>
            <a:ln>
              <a:solidFill>
                <a:schemeClr val="accent2"/>
              </a:solidFill>
            </a:ln>
          </p:spPr>
          <p:txBody>
            <a:bodyPr vert="horz" wrap="square" lIns="91440" tIns="45720" rIns="91440" bIns="45720" numCol="1" anchor="t" anchorCtr="0" compatLnSpc="1">
              <a:prstTxWarp prst="textNoShape">
                <a:avLst/>
              </a:prstTxWarp>
            </a:bodyPr>
            <a:lstStyle/>
            <a:p>
              <a:endParaRPr lang="zh-CN" altLang="en-US"/>
            </a:p>
          </p:txBody>
        </p:sp>
        <p:sp>
          <p:nvSpPr>
            <p:cNvPr id="63" name="Freeform 50"/>
            <p:cNvSpPr>
              <a:spLocks/>
            </p:cNvSpPr>
            <p:nvPr/>
          </p:nvSpPr>
          <p:spPr bwMode="auto">
            <a:xfrm>
              <a:off x="6681788" y="3432175"/>
              <a:ext cx="790575" cy="114300"/>
            </a:xfrm>
            <a:custGeom>
              <a:avLst/>
              <a:gdLst>
                <a:gd name="T0" fmla="*/ 102 w 104"/>
                <a:gd name="T1" fmla="*/ 4 h 15"/>
                <a:gd name="T2" fmla="*/ 51 w 104"/>
                <a:gd name="T3" fmla="*/ 2 h 15"/>
                <a:gd name="T4" fmla="*/ 2 w 104"/>
                <a:gd name="T5" fmla="*/ 12 h 15"/>
                <a:gd name="T6" fmla="*/ 4 w 104"/>
                <a:gd name="T7" fmla="*/ 14 h 15"/>
                <a:gd name="T8" fmla="*/ 51 w 104"/>
                <a:gd name="T9" fmla="*/ 5 h 15"/>
                <a:gd name="T10" fmla="*/ 102 w 104"/>
                <a:gd name="T11" fmla="*/ 7 h 15"/>
                <a:gd name="T12" fmla="*/ 102 w 104"/>
                <a:gd name="T13" fmla="*/ 4 h 15"/>
              </a:gdLst>
              <a:ahLst/>
              <a:cxnLst>
                <a:cxn ang="0">
                  <a:pos x="T0" y="T1"/>
                </a:cxn>
                <a:cxn ang="0">
                  <a:pos x="T2" y="T3"/>
                </a:cxn>
                <a:cxn ang="0">
                  <a:pos x="T4" y="T5"/>
                </a:cxn>
                <a:cxn ang="0">
                  <a:pos x="T6" y="T7"/>
                </a:cxn>
                <a:cxn ang="0">
                  <a:pos x="T8" y="T9"/>
                </a:cxn>
                <a:cxn ang="0">
                  <a:pos x="T10" y="T11"/>
                </a:cxn>
                <a:cxn ang="0">
                  <a:pos x="T12" y="T13"/>
                </a:cxn>
              </a:cxnLst>
              <a:rect l="0" t="0" r="r" b="b"/>
              <a:pathLst>
                <a:path w="104" h="15">
                  <a:moveTo>
                    <a:pt x="102" y="4"/>
                  </a:moveTo>
                  <a:cubicBezTo>
                    <a:pt x="86" y="0"/>
                    <a:pt x="68" y="1"/>
                    <a:pt x="51" y="2"/>
                  </a:cubicBezTo>
                  <a:cubicBezTo>
                    <a:pt x="34" y="4"/>
                    <a:pt x="17" y="5"/>
                    <a:pt x="2" y="12"/>
                  </a:cubicBezTo>
                  <a:cubicBezTo>
                    <a:pt x="0" y="13"/>
                    <a:pt x="2" y="15"/>
                    <a:pt x="4" y="14"/>
                  </a:cubicBezTo>
                  <a:cubicBezTo>
                    <a:pt x="18" y="8"/>
                    <a:pt x="35" y="6"/>
                    <a:pt x="51" y="5"/>
                  </a:cubicBezTo>
                  <a:cubicBezTo>
                    <a:pt x="68" y="4"/>
                    <a:pt x="85" y="2"/>
                    <a:pt x="102" y="7"/>
                  </a:cubicBezTo>
                  <a:cubicBezTo>
                    <a:pt x="103" y="7"/>
                    <a:pt x="104" y="5"/>
                    <a:pt x="102" y="4"/>
                  </a:cubicBezTo>
                  <a:close/>
                </a:path>
              </a:pathLst>
            </a:custGeom>
            <a:grpFill/>
            <a:ln>
              <a:solidFill>
                <a:schemeClr val="accent2"/>
              </a:solidFill>
            </a:ln>
          </p:spPr>
          <p:txBody>
            <a:bodyPr vert="horz" wrap="square" lIns="91440" tIns="45720" rIns="91440" bIns="45720" numCol="1" anchor="t" anchorCtr="0" compatLnSpc="1">
              <a:prstTxWarp prst="textNoShape">
                <a:avLst/>
              </a:prstTxWarp>
            </a:bodyPr>
            <a:lstStyle/>
            <a:p>
              <a:endParaRPr lang="zh-CN" altLang="en-US"/>
            </a:p>
          </p:txBody>
        </p:sp>
        <p:sp>
          <p:nvSpPr>
            <p:cNvPr id="64" name="Freeform 51"/>
            <p:cNvSpPr>
              <a:spLocks/>
            </p:cNvSpPr>
            <p:nvPr/>
          </p:nvSpPr>
          <p:spPr bwMode="auto">
            <a:xfrm>
              <a:off x="6521451" y="4003675"/>
              <a:ext cx="531813" cy="533400"/>
            </a:xfrm>
            <a:custGeom>
              <a:avLst/>
              <a:gdLst>
                <a:gd name="T0" fmla="*/ 24 w 70"/>
                <a:gd name="T1" fmla="*/ 3 h 70"/>
                <a:gd name="T2" fmla="*/ 14 w 70"/>
                <a:gd name="T3" fmla="*/ 31 h 70"/>
                <a:gd name="T4" fmla="*/ 39 w 70"/>
                <a:gd name="T5" fmla="*/ 36 h 70"/>
                <a:gd name="T6" fmla="*/ 48 w 70"/>
                <a:gd name="T7" fmla="*/ 57 h 70"/>
                <a:gd name="T8" fmla="*/ 36 w 70"/>
                <a:gd name="T9" fmla="*/ 68 h 70"/>
                <a:gd name="T10" fmla="*/ 37 w 70"/>
                <a:gd name="T11" fmla="*/ 70 h 70"/>
                <a:gd name="T12" fmla="*/ 56 w 70"/>
                <a:gd name="T13" fmla="*/ 41 h 70"/>
                <a:gd name="T14" fmla="*/ 31 w 70"/>
                <a:gd name="T15" fmla="*/ 33 h 70"/>
                <a:gd name="T16" fmla="*/ 23 w 70"/>
                <a:gd name="T17" fmla="*/ 31 h 70"/>
                <a:gd name="T18" fmla="*/ 20 w 70"/>
                <a:gd name="T19" fmla="*/ 17 h 70"/>
                <a:gd name="T20" fmla="*/ 31 w 70"/>
                <a:gd name="T21" fmla="*/ 5 h 70"/>
                <a:gd name="T22" fmla="*/ 29 w 70"/>
                <a:gd name="T23" fmla="*/ 3 h 70"/>
                <a:gd name="T24" fmla="*/ 21 w 70"/>
                <a:gd name="T25" fmla="*/ 27 h 70"/>
                <a:gd name="T26" fmla="*/ 44 w 70"/>
                <a:gd name="T27" fmla="*/ 34 h 70"/>
                <a:gd name="T28" fmla="*/ 54 w 70"/>
                <a:gd name="T29" fmla="*/ 52 h 70"/>
                <a:gd name="T30" fmla="*/ 44 w 70"/>
                <a:gd name="T31" fmla="*/ 60 h 70"/>
                <a:gd name="T32" fmla="*/ 46 w 70"/>
                <a:gd name="T33" fmla="*/ 62 h 70"/>
                <a:gd name="T34" fmla="*/ 58 w 70"/>
                <a:gd name="T35" fmla="*/ 40 h 70"/>
                <a:gd name="T36" fmla="*/ 37 w 70"/>
                <a:gd name="T37" fmla="*/ 33 h 70"/>
                <a:gd name="T38" fmla="*/ 20 w 70"/>
                <a:gd name="T39" fmla="*/ 14 h 70"/>
                <a:gd name="T40" fmla="*/ 28 w 70"/>
                <a:gd name="T41" fmla="*/ 3 h 70"/>
                <a:gd name="T42" fmla="*/ 26 w 70"/>
                <a:gd name="T43" fmla="*/ 2 h 70"/>
                <a:gd name="T44" fmla="*/ 16 w 70"/>
                <a:gd name="T45" fmla="*/ 28 h 70"/>
                <a:gd name="T46" fmla="*/ 36 w 70"/>
                <a:gd name="T47" fmla="*/ 35 h 70"/>
                <a:gd name="T48" fmla="*/ 57 w 70"/>
                <a:gd name="T49" fmla="*/ 43 h 70"/>
                <a:gd name="T50" fmla="*/ 45 w 70"/>
                <a:gd name="T51" fmla="*/ 60 h 70"/>
                <a:gd name="T52" fmla="*/ 47 w 70"/>
                <a:gd name="T53" fmla="*/ 62 h 70"/>
                <a:gd name="T54" fmla="*/ 57 w 70"/>
                <a:gd name="T55" fmla="*/ 37 h 70"/>
                <a:gd name="T56" fmla="*/ 40 w 70"/>
                <a:gd name="T57" fmla="*/ 30 h 70"/>
                <a:gd name="T58" fmla="*/ 29 w 70"/>
                <a:gd name="T59" fmla="*/ 27 h 70"/>
                <a:gd name="T60" fmla="*/ 30 w 70"/>
                <a:gd name="T61" fmla="*/ 6 h 70"/>
                <a:gd name="T62" fmla="*/ 28 w 70"/>
                <a:gd name="T63" fmla="*/ 4 h 70"/>
                <a:gd name="T64" fmla="*/ 20 w 70"/>
                <a:gd name="T65" fmla="*/ 33 h 70"/>
                <a:gd name="T66" fmla="*/ 43 w 70"/>
                <a:gd name="T67" fmla="*/ 38 h 70"/>
                <a:gd name="T68" fmla="*/ 58 w 70"/>
                <a:gd name="T69" fmla="*/ 53 h 70"/>
                <a:gd name="T70" fmla="*/ 37 w 70"/>
                <a:gd name="T71" fmla="*/ 68 h 70"/>
                <a:gd name="T72" fmla="*/ 38 w 70"/>
                <a:gd name="T73" fmla="*/ 70 h 70"/>
                <a:gd name="T74" fmla="*/ 50 w 70"/>
                <a:gd name="T75" fmla="*/ 38 h 70"/>
                <a:gd name="T76" fmla="*/ 28 w 70"/>
                <a:gd name="T77" fmla="*/ 32 h 70"/>
                <a:gd name="T78" fmla="*/ 13 w 70"/>
                <a:gd name="T79" fmla="*/ 17 h 70"/>
                <a:gd name="T80" fmla="*/ 26 w 70"/>
                <a:gd name="T81" fmla="*/ 5 h 70"/>
                <a:gd name="T82" fmla="*/ 24 w 70"/>
                <a:gd name="T83" fmla="*/ 3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0" h="70">
                  <a:moveTo>
                    <a:pt x="24" y="3"/>
                  </a:moveTo>
                  <a:cubicBezTo>
                    <a:pt x="16" y="9"/>
                    <a:pt x="0" y="22"/>
                    <a:pt x="14" y="31"/>
                  </a:cubicBezTo>
                  <a:cubicBezTo>
                    <a:pt x="21" y="35"/>
                    <a:pt x="31" y="34"/>
                    <a:pt x="39" y="36"/>
                  </a:cubicBezTo>
                  <a:cubicBezTo>
                    <a:pt x="50" y="38"/>
                    <a:pt x="57" y="47"/>
                    <a:pt x="48" y="57"/>
                  </a:cubicBezTo>
                  <a:cubicBezTo>
                    <a:pt x="44" y="61"/>
                    <a:pt x="39" y="64"/>
                    <a:pt x="36" y="68"/>
                  </a:cubicBezTo>
                  <a:cubicBezTo>
                    <a:pt x="35" y="69"/>
                    <a:pt x="35" y="70"/>
                    <a:pt x="37" y="70"/>
                  </a:cubicBezTo>
                  <a:cubicBezTo>
                    <a:pt x="52" y="70"/>
                    <a:pt x="70" y="52"/>
                    <a:pt x="56" y="41"/>
                  </a:cubicBezTo>
                  <a:cubicBezTo>
                    <a:pt x="49" y="36"/>
                    <a:pt x="39" y="34"/>
                    <a:pt x="31" y="33"/>
                  </a:cubicBezTo>
                  <a:cubicBezTo>
                    <a:pt x="28" y="32"/>
                    <a:pt x="26" y="32"/>
                    <a:pt x="23" y="31"/>
                  </a:cubicBezTo>
                  <a:cubicBezTo>
                    <a:pt x="15" y="29"/>
                    <a:pt x="16" y="22"/>
                    <a:pt x="20" y="17"/>
                  </a:cubicBezTo>
                  <a:cubicBezTo>
                    <a:pt x="24" y="13"/>
                    <a:pt x="28" y="9"/>
                    <a:pt x="31" y="5"/>
                  </a:cubicBezTo>
                  <a:cubicBezTo>
                    <a:pt x="32" y="4"/>
                    <a:pt x="31" y="3"/>
                    <a:pt x="29" y="3"/>
                  </a:cubicBezTo>
                  <a:cubicBezTo>
                    <a:pt x="18" y="7"/>
                    <a:pt x="8" y="19"/>
                    <a:pt x="21" y="27"/>
                  </a:cubicBezTo>
                  <a:cubicBezTo>
                    <a:pt x="27" y="31"/>
                    <a:pt x="37" y="32"/>
                    <a:pt x="44" y="34"/>
                  </a:cubicBezTo>
                  <a:cubicBezTo>
                    <a:pt x="53" y="36"/>
                    <a:pt x="64" y="44"/>
                    <a:pt x="54" y="52"/>
                  </a:cubicBezTo>
                  <a:cubicBezTo>
                    <a:pt x="51" y="55"/>
                    <a:pt x="47" y="57"/>
                    <a:pt x="44" y="60"/>
                  </a:cubicBezTo>
                  <a:cubicBezTo>
                    <a:pt x="43" y="61"/>
                    <a:pt x="44" y="63"/>
                    <a:pt x="46" y="62"/>
                  </a:cubicBezTo>
                  <a:cubicBezTo>
                    <a:pt x="57" y="59"/>
                    <a:pt x="66" y="50"/>
                    <a:pt x="58" y="40"/>
                  </a:cubicBezTo>
                  <a:cubicBezTo>
                    <a:pt x="53" y="35"/>
                    <a:pt x="44" y="34"/>
                    <a:pt x="37" y="33"/>
                  </a:cubicBezTo>
                  <a:cubicBezTo>
                    <a:pt x="26" y="31"/>
                    <a:pt x="12" y="26"/>
                    <a:pt x="20" y="14"/>
                  </a:cubicBezTo>
                  <a:cubicBezTo>
                    <a:pt x="22" y="10"/>
                    <a:pt x="25" y="7"/>
                    <a:pt x="28" y="3"/>
                  </a:cubicBezTo>
                  <a:cubicBezTo>
                    <a:pt x="30" y="2"/>
                    <a:pt x="27" y="0"/>
                    <a:pt x="26" y="2"/>
                  </a:cubicBezTo>
                  <a:cubicBezTo>
                    <a:pt x="21" y="7"/>
                    <a:pt x="8" y="20"/>
                    <a:pt x="16" y="28"/>
                  </a:cubicBezTo>
                  <a:cubicBezTo>
                    <a:pt x="22" y="33"/>
                    <a:pt x="29" y="34"/>
                    <a:pt x="36" y="35"/>
                  </a:cubicBezTo>
                  <a:cubicBezTo>
                    <a:pt x="44" y="36"/>
                    <a:pt x="52" y="37"/>
                    <a:pt x="57" y="43"/>
                  </a:cubicBezTo>
                  <a:cubicBezTo>
                    <a:pt x="63" y="51"/>
                    <a:pt x="51" y="58"/>
                    <a:pt x="45" y="60"/>
                  </a:cubicBezTo>
                  <a:cubicBezTo>
                    <a:pt x="45" y="60"/>
                    <a:pt x="46" y="61"/>
                    <a:pt x="47" y="62"/>
                  </a:cubicBezTo>
                  <a:cubicBezTo>
                    <a:pt x="53" y="54"/>
                    <a:pt x="69" y="48"/>
                    <a:pt x="57" y="37"/>
                  </a:cubicBezTo>
                  <a:cubicBezTo>
                    <a:pt x="53" y="33"/>
                    <a:pt x="46" y="31"/>
                    <a:pt x="40" y="30"/>
                  </a:cubicBezTo>
                  <a:cubicBezTo>
                    <a:pt x="36" y="29"/>
                    <a:pt x="33" y="28"/>
                    <a:pt x="29" y="27"/>
                  </a:cubicBezTo>
                  <a:cubicBezTo>
                    <a:pt x="14" y="23"/>
                    <a:pt x="17" y="10"/>
                    <a:pt x="30" y="6"/>
                  </a:cubicBezTo>
                  <a:cubicBezTo>
                    <a:pt x="30" y="5"/>
                    <a:pt x="29" y="4"/>
                    <a:pt x="28" y="4"/>
                  </a:cubicBezTo>
                  <a:cubicBezTo>
                    <a:pt x="23" y="12"/>
                    <a:pt x="1" y="26"/>
                    <a:pt x="20" y="33"/>
                  </a:cubicBezTo>
                  <a:cubicBezTo>
                    <a:pt x="27" y="36"/>
                    <a:pt x="35" y="36"/>
                    <a:pt x="43" y="38"/>
                  </a:cubicBezTo>
                  <a:cubicBezTo>
                    <a:pt x="50" y="40"/>
                    <a:pt x="60" y="43"/>
                    <a:pt x="58" y="53"/>
                  </a:cubicBezTo>
                  <a:cubicBezTo>
                    <a:pt x="56" y="60"/>
                    <a:pt x="44" y="68"/>
                    <a:pt x="37" y="68"/>
                  </a:cubicBezTo>
                  <a:cubicBezTo>
                    <a:pt x="37" y="68"/>
                    <a:pt x="37" y="69"/>
                    <a:pt x="38" y="70"/>
                  </a:cubicBezTo>
                  <a:cubicBezTo>
                    <a:pt x="45" y="61"/>
                    <a:pt x="66" y="49"/>
                    <a:pt x="50" y="38"/>
                  </a:cubicBezTo>
                  <a:cubicBezTo>
                    <a:pt x="44" y="33"/>
                    <a:pt x="35" y="33"/>
                    <a:pt x="28" y="32"/>
                  </a:cubicBezTo>
                  <a:cubicBezTo>
                    <a:pt x="20" y="31"/>
                    <a:pt x="7" y="29"/>
                    <a:pt x="13" y="17"/>
                  </a:cubicBezTo>
                  <a:cubicBezTo>
                    <a:pt x="16" y="12"/>
                    <a:pt x="22" y="8"/>
                    <a:pt x="26" y="5"/>
                  </a:cubicBezTo>
                  <a:cubicBezTo>
                    <a:pt x="28" y="4"/>
                    <a:pt x="26" y="2"/>
                    <a:pt x="24" y="3"/>
                  </a:cubicBezTo>
                  <a:close/>
                </a:path>
              </a:pathLst>
            </a:custGeom>
            <a:grpFill/>
            <a:ln>
              <a:solidFill>
                <a:schemeClr val="accent2"/>
              </a:solidFill>
            </a:ln>
          </p:spPr>
          <p:txBody>
            <a:bodyPr vert="horz" wrap="square" lIns="91440" tIns="45720" rIns="91440" bIns="45720" numCol="1" anchor="t" anchorCtr="0" compatLnSpc="1">
              <a:prstTxWarp prst="textNoShape">
                <a:avLst/>
              </a:prstTxWarp>
            </a:bodyPr>
            <a:lstStyle/>
            <a:p>
              <a:endParaRPr lang="zh-CN" altLang="en-US"/>
            </a:p>
          </p:txBody>
        </p:sp>
      </p:grpSp>
      <p:grpSp>
        <p:nvGrpSpPr>
          <p:cNvPr id="5" name="组合 67"/>
          <p:cNvGrpSpPr/>
          <p:nvPr/>
        </p:nvGrpSpPr>
        <p:grpSpPr>
          <a:xfrm>
            <a:off x="1156336" y="2792163"/>
            <a:ext cx="541734" cy="731270"/>
            <a:chOff x="3898901" y="3508375"/>
            <a:chExt cx="722312" cy="974726"/>
          </a:xfrm>
          <a:solidFill>
            <a:srgbClr val="BBD6D1"/>
          </a:solidFill>
        </p:grpSpPr>
        <p:sp>
          <p:nvSpPr>
            <p:cNvPr id="65" name="Freeform 52"/>
            <p:cNvSpPr>
              <a:spLocks/>
            </p:cNvSpPr>
            <p:nvPr/>
          </p:nvSpPr>
          <p:spPr bwMode="auto">
            <a:xfrm>
              <a:off x="3898901" y="3508375"/>
              <a:ext cx="646113" cy="906463"/>
            </a:xfrm>
            <a:custGeom>
              <a:avLst/>
              <a:gdLst>
                <a:gd name="T0" fmla="*/ 69 w 85"/>
                <a:gd name="T1" fmla="*/ 118 h 119"/>
                <a:gd name="T2" fmla="*/ 32 w 85"/>
                <a:gd name="T3" fmla="*/ 53 h 119"/>
                <a:gd name="T4" fmla="*/ 22 w 85"/>
                <a:gd name="T5" fmla="*/ 18 h 119"/>
                <a:gd name="T6" fmla="*/ 6 w 85"/>
                <a:gd name="T7" fmla="*/ 2 h 119"/>
                <a:gd name="T8" fmla="*/ 25 w 85"/>
                <a:gd name="T9" fmla="*/ 25 h 119"/>
                <a:gd name="T10" fmla="*/ 25 w 85"/>
                <a:gd name="T11" fmla="*/ 25 h 119"/>
                <a:gd name="T12" fmla="*/ 75 w 85"/>
                <a:gd name="T13" fmla="*/ 106 h 119"/>
                <a:gd name="T14" fmla="*/ 71 w 85"/>
                <a:gd name="T15" fmla="*/ 114 h 119"/>
                <a:gd name="T16" fmla="*/ 26 w 85"/>
                <a:gd name="T17" fmla="*/ 28 h 119"/>
                <a:gd name="T18" fmla="*/ 60 w 85"/>
                <a:gd name="T19" fmla="*/ 87 h 119"/>
                <a:gd name="T20" fmla="*/ 48 w 85"/>
                <a:gd name="T21" fmla="*/ 78 h 119"/>
                <a:gd name="T22" fmla="*/ 23 w 85"/>
                <a:gd name="T23" fmla="*/ 36 h 119"/>
                <a:gd name="T24" fmla="*/ 26 w 85"/>
                <a:gd name="T25" fmla="*/ 33 h 119"/>
                <a:gd name="T26" fmla="*/ 34 w 85"/>
                <a:gd name="T27" fmla="*/ 45 h 119"/>
                <a:gd name="T28" fmla="*/ 42 w 85"/>
                <a:gd name="T29" fmla="*/ 56 h 119"/>
                <a:gd name="T30" fmla="*/ 59 w 85"/>
                <a:gd name="T31" fmla="*/ 83 h 119"/>
                <a:gd name="T32" fmla="*/ 69 w 85"/>
                <a:gd name="T33" fmla="*/ 102 h 119"/>
                <a:gd name="T34" fmla="*/ 69 w 85"/>
                <a:gd name="T35" fmla="*/ 106 h 119"/>
                <a:gd name="T36" fmla="*/ 65 w 85"/>
                <a:gd name="T37" fmla="*/ 96 h 119"/>
                <a:gd name="T38" fmla="*/ 55 w 85"/>
                <a:gd name="T39" fmla="*/ 80 h 119"/>
                <a:gd name="T40" fmla="*/ 71 w 85"/>
                <a:gd name="T41" fmla="*/ 104 h 119"/>
                <a:gd name="T42" fmla="*/ 70 w 85"/>
                <a:gd name="T43" fmla="*/ 105 h 119"/>
                <a:gd name="T44" fmla="*/ 62 w 85"/>
                <a:gd name="T45" fmla="*/ 90 h 119"/>
                <a:gd name="T46" fmla="*/ 55 w 85"/>
                <a:gd name="T47" fmla="*/ 80 h 119"/>
                <a:gd name="T48" fmla="*/ 73 w 85"/>
                <a:gd name="T49" fmla="*/ 108 h 119"/>
                <a:gd name="T50" fmla="*/ 69 w 85"/>
                <a:gd name="T51" fmla="*/ 107 h 119"/>
                <a:gd name="T52" fmla="*/ 62 w 85"/>
                <a:gd name="T53" fmla="*/ 96 h 119"/>
                <a:gd name="T54" fmla="*/ 58 w 85"/>
                <a:gd name="T55" fmla="*/ 82 h 119"/>
                <a:gd name="T56" fmla="*/ 64 w 85"/>
                <a:gd name="T57" fmla="*/ 91 h 119"/>
                <a:gd name="T58" fmla="*/ 25 w 85"/>
                <a:gd name="T59" fmla="*/ 32 h 119"/>
                <a:gd name="T60" fmla="*/ 26 w 85"/>
                <a:gd name="T61" fmla="*/ 33 h 119"/>
                <a:gd name="T62" fmla="*/ 39 w 85"/>
                <a:gd name="T63" fmla="*/ 52 h 119"/>
                <a:gd name="T64" fmla="*/ 48 w 85"/>
                <a:gd name="T65" fmla="*/ 78 h 119"/>
                <a:gd name="T66" fmla="*/ 22 w 85"/>
                <a:gd name="T67" fmla="*/ 37 h 119"/>
                <a:gd name="T68" fmla="*/ 27 w 85"/>
                <a:gd name="T69" fmla="*/ 28 h 119"/>
                <a:gd name="T70" fmla="*/ 63 w 85"/>
                <a:gd name="T71" fmla="*/ 91 h 119"/>
                <a:gd name="T72" fmla="*/ 73 w 85"/>
                <a:gd name="T73" fmla="*/ 112 h 119"/>
                <a:gd name="T74" fmla="*/ 84 w 85"/>
                <a:gd name="T75" fmla="*/ 112 h 119"/>
                <a:gd name="T76" fmla="*/ 24 w 85"/>
                <a:gd name="T77" fmla="*/ 19 h 119"/>
                <a:gd name="T78" fmla="*/ 10 w 85"/>
                <a:gd name="T79" fmla="*/ 22 h 119"/>
                <a:gd name="T80" fmla="*/ 8 w 85"/>
                <a:gd name="T81" fmla="*/ 8 h 119"/>
                <a:gd name="T82" fmla="*/ 25 w 85"/>
                <a:gd name="T83" fmla="*/ 16 h 119"/>
                <a:gd name="T84" fmla="*/ 27 w 85"/>
                <a:gd name="T85" fmla="*/ 51 h 119"/>
                <a:gd name="T86" fmla="*/ 72 w 85"/>
                <a:gd name="T87" fmla="*/ 116 h 119"/>
                <a:gd name="T88" fmla="*/ 7 w 85"/>
                <a:gd name="T89" fmla="*/ 2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5" h="119">
                  <a:moveTo>
                    <a:pt x="7" y="26"/>
                  </a:moveTo>
                  <a:cubicBezTo>
                    <a:pt x="19" y="40"/>
                    <a:pt x="29" y="56"/>
                    <a:pt x="38" y="71"/>
                  </a:cubicBezTo>
                  <a:cubicBezTo>
                    <a:pt x="47" y="87"/>
                    <a:pt x="61" y="101"/>
                    <a:pt x="69" y="118"/>
                  </a:cubicBezTo>
                  <a:cubicBezTo>
                    <a:pt x="70" y="117"/>
                    <a:pt x="71" y="117"/>
                    <a:pt x="72" y="116"/>
                  </a:cubicBezTo>
                  <a:cubicBezTo>
                    <a:pt x="66" y="105"/>
                    <a:pt x="58" y="96"/>
                    <a:pt x="52" y="85"/>
                  </a:cubicBezTo>
                  <a:cubicBezTo>
                    <a:pt x="45" y="75"/>
                    <a:pt x="38" y="64"/>
                    <a:pt x="32" y="53"/>
                  </a:cubicBezTo>
                  <a:cubicBezTo>
                    <a:pt x="25" y="42"/>
                    <a:pt x="18" y="32"/>
                    <a:pt x="11" y="21"/>
                  </a:cubicBezTo>
                  <a:cubicBezTo>
                    <a:pt x="10" y="19"/>
                    <a:pt x="7" y="3"/>
                    <a:pt x="8" y="4"/>
                  </a:cubicBezTo>
                  <a:cubicBezTo>
                    <a:pt x="13" y="7"/>
                    <a:pt x="19" y="13"/>
                    <a:pt x="22" y="18"/>
                  </a:cubicBezTo>
                  <a:cubicBezTo>
                    <a:pt x="23" y="17"/>
                    <a:pt x="24" y="17"/>
                    <a:pt x="25" y="16"/>
                  </a:cubicBezTo>
                  <a:cubicBezTo>
                    <a:pt x="20" y="11"/>
                    <a:pt x="15" y="6"/>
                    <a:pt x="9" y="1"/>
                  </a:cubicBezTo>
                  <a:cubicBezTo>
                    <a:pt x="8" y="1"/>
                    <a:pt x="6" y="1"/>
                    <a:pt x="6" y="2"/>
                  </a:cubicBezTo>
                  <a:cubicBezTo>
                    <a:pt x="4" y="11"/>
                    <a:pt x="9" y="19"/>
                    <a:pt x="11" y="27"/>
                  </a:cubicBezTo>
                  <a:cubicBezTo>
                    <a:pt x="12" y="27"/>
                    <a:pt x="13" y="27"/>
                    <a:pt x="14" y="26"/>
                  </a:cubicBezTo>
                  <a:cubicBezTo>
                    <a:pt x="13" y="23"/>
                    <a:pt x="23" y="26"/>
                    <a:pt x="25" y="25"/>
                  </a:cubicBezTo>
                  <a:cubicBezTo>
                    <a:pt x="29" y="23"/>
                    <a:pt x="27" y="17"/>
                    <a:pt x="25" y="15"/>
                  </a:cubicBezTo>
                  <a:cubicBezTo>
                    <a:pt x="25" y="14"/>
                    <a:pt x="23" y="14"/>
                    <a:pt x="23" y="14"/>
                  </a:cubicBezTo>
                  <a:cubicBezTo>
                    <a:pt x="20" y="18"/>
                    <a:pt x="22" y="21"/>
                    <a:pt x="25" y="25"/>
                  </a:cubicBezTo>
                  <a:cubicBezTo>
                    <a:pt x="34" y="35"/>
                    <a:pt x="40" y="46"/>
                    <a:pt x="46" y="58"/>
                  </a:cubicBezTo>
                  <a:cubicBezTo>
                    <a:pt x="53" y="69"/>
                    <a:pt x="59" y="81"/>
                    <a:pt x="65" y="92"/>
                  </a:cubicBezTo>
                  <a:cubicBezTo>
                    <a:pt x="68" y="97"/>
                    <a:pt x="72" y="101"/>
                    <a:pt x="75" y="106"/>
                  </a:cubicBezTo>
                  <a:cubicBezTo>
                    <a:pt x="77" y="108"/>
                    <a:pt x="78" y="110"/>
                    <a:pt x="80" y="111"/>
                  </a:cubicBezTo>
                  <a:cubicBezTo>
                    <a:pt x="81" y="113"/>
                    <a:pt x="72" y="112"/>
                    <a:pt x="72" y="112"/>
                  </a:cubicBezTo>
                  <a:cubicBezTo>
                    <a:pt x="71" y="112"/>
                    <a:pt x="70" y="114"/>
                    <a:pt x="71" y="114"/>
                  </a:cubicBezTo>
                  <a:cubicBezTo>
                    <a:pt x="76" y="116"/>
                    <a:pt x="77" y="116"/>
                    <a:pt x="80" y="112"/>
                  </a:cubicBezTo>
                  <a:cubicBezTo>
                    <a:pt x="81" y="112"/>
                    <a:pt x="81" y="111"/>
                    <a:pt x="80" y="111"/>
                  </a:cubicBezTo>
                  <a:cubicBezTo>
                    <a:pt x="59" y="86"/>
                    <a:pt x="46" y="55"/>
                    <a:pt x="26" y="28"/>
                  </a:cubicBezTo>
                  <a:cubicBezTo>
                    <a:pt x="26" y="27"/>
                    <a:pt x="23" y="28"/>
                    <a:pt x="24" y="29"/>
                  </a:cubicBezTo>
                  <a:cubicBezTo>
                    <a:pt x="32" y="50"/>
                    <a:pt x="48" y="67"/>
                    <a:pt x="58" y="88"/>
                  </a:cubicBezTo>
                  <a:cubicBezTo>
                    <a:pt x="58" y="88"/>
                    <a:pt x="59" y="87"/>
                    <a:pt x="60" y="87"/>
                  </a:cubicBezTo>
                  <a:cubicBezTo>
                    <a:pt x="44" y="72"/>
                    <a:pt x="36" y="53"/>
                    <a:pt x="25" y="36"/>
                  </a:cubicBezTo>
                  <a:cubicBezTo>
                    <a:pt x="24" y="36"/>
                    <a:pt x="23" y="36"/>
                    <a:pt x="22" y="37"/>
                  </a:cubicBezTo>
                  <a:cubicBezTo>
                    <a:pt x="32" y="50"/>
                    <a:pt x="41" y="63"/>
                    <a:pt x="48" y="78"/>
                  </a:cubicBezTo>
                  <a:cubicBezTo>
                    <a:pt x="49" y="78"/>
                    <a:pt x="49" y="77"/>
                    <a:pt x="50" y="77"/>
                  </a:cubicBezTo>
                  <a:cubicBezTo>
                    <a:pt x="39" y="64"/>
                    <a:pt x="32" y="50"/>
                    <a:pt x="26" y="35"/>
                  </a:cubicBezTo>
                  <a:cubicBezTo>
                    <a:pt x="25" y="35"/>
                    <a:pt x="24" y="36"/>
                    <a:pt x="23" y="36"/>
                  </a:cubicBezTo>
                  <a:cubicBezTo>
                    <a:pt x="28" y="41"/>
                    <a:pt x="33" y="47"/>
                    <a:pt x="36" y="53"/>
                  </a:cubicBezTo>
                  <a:cubicBezTo>
                    <a:pt x="37" y="53"/>
                    <a:pt x="38" y="52"/>
                    <a:pt x="39" y="52"/>
                  </a:cubicBezTo>
                  <a:cubicBezTo>
                    <a:pt x="34" y="46"/>
                    <a:pt x="30" y="40"/>
                    <a:pt x="26" y="33"/>
                  </a:cubicBezTo>
                  <a:cubicBezTo>
                    <a:pt x="26" y="34"/>
                    <a:pt x="25" y="34"/>
                    <a:pt x="24" y="35"/>
                  </a:cubicBezTo>
                  <a:cubicBezTo>
                    <a:pt x="27" y="38"/>
                    <a:pt x="29" y="42"/>
                    <a:pt x="32" y="46"/>
                  </a:cubicBezTo>
                  <a:cubicBezTo>
                    <a:pt x="33" y="46"/>
                    <a:pt x="34" y="45"/>
                    <a:pt x="34" y="45"/>
                  </a:cubicBezTo>
                  <a:cubicBezTo>
                    <a:pt x="32" y="40"/>
                    <a:pt x="30" y="36"/>
                    <a:pt x="28" y="31"/>
                  </a:cubicBezTo>
                  <a:cubicBezTo>
                    <a:pt x="27" y="31"/>
                    <a:pt x="27" y="32"/>
                    <a:pt x="26" y="32"/>
                  </a:cubicBezTo>
                  <a:cubicBezTo>
                    <a:pt x="34" y="38"/>
                    <a:pt x="38" y="47"/>
                    <a:pt x="42" y="56"/>
                  </a:cubicBezTo>
                  <a:cubicBezTo>
                    <a:pt x="49" y="68"/>
                    <a:pt x="56" y="80"/>
                    <a:pt x="62" y="92"/>
                  </a:cubicBezTo>
                  <a:cubicBezTo>
                    <a:pt x="62" y="92"/>
                    <a:pt x="63" y="91"/>
                    <a:pt x="64" y="91"/>
                  </a:cubicBezTo>
                  <a:cubicBezTo>
                    <a:pt x="62" y="88"/>
                    <a:pt x="60" y="86"/>
                    <a:pt x="59" y="83"/>
                  </a:cubicBezTo>
                  <a:cubicBezTo>
                    <a:pt x="58" y="83"/>
                    <a:pt x="57" y="84"/>
                    <a:pt x="56" y="84"/>
                  </a:cubicBezTo>
                  <a:cubicBezTo>
                    <a:pt x="61" y="90"/>
                    <a:pt x="64" y="96"/>
                    <a:pt x="67" y="103"/>
                  </a:cubicBezTo>
                  <a:cubicBezTo>
                    <a:pt x="67" y="103"/>
                    <a:pt x="68" y="102"/>
                    <a:pt x="69" y="102"/>
                  </a:cubicBezTo>
                  <a:cubicBezTo>
                    <a:pt x="68" y="100"/>
                    <a:pt x="67" y="97"/>
                    <a:pt x="65" y="95"/>
                  </a:cubicBezTo>
                  <a:cubicBezTo>
                    <a:pt x="64" y="96"/>
                    <a:pt x="64" y="96"/>
                    <a:pt x="63" y="96"/>
                  </a:cubicBezTo>
                  <a:cubicBezTo>
                    <a:pt x="65" y="100"/>
                    <a:pt x="67" y="103"/>
                    <a:pt x="69" y="106"/>
                  </a:cubicBezTo>
                  <a:cubicBezTo>
                    <a:pt x="70" y="106"/>
                    <a:pt x="70" y="106"/>
                    <a:pt x="71" y="105"/>
                  </a:cubicBezTo>
                  <a:cubicBezTo>
                    <a:pt x="70" y="102"/>
                    <a:pt x="68" y="99"/>
                    <a:pt x="67" y="95"/>
                  </a:cubicBezTo>
                  <a:cubicBezTo>
                    <a:pt x="67" y="95"/>
                    <a:pt x="66" y="96"/>
                    <a:pt x="65" y="96"/>
                  </a:cubicBezTo>
                  <a:cubicBezTo>
                    <a:pt x="68" y="100"/>
                    <a:pt x="70" y="103"/>
                    <a:pt x="70" y="108"/>
                  </a:cubicBezTo>
                  <a:cubicBezTo>
                    <a:pt x="70" y="108"/>
                    <a:pt x="71" y="107"/>
                    <a:pt x="72" y="107"/>
                  </a:cubicBezTo>
                  <a:cubicBezTo>
                    <a:pt x="63" y="100"/>
                    <a:pt x="60" y="90"/>
                    <a:pt x="55" y="80"/>
                  </a:cubicBezTo>
                  <a:cubicBezTo>
                    <a:pt x="54" y="81"/>
                    <a:pt x="53" y="81"/>
                    <a:pt x="52" y="82"/>
                  </a:cubicBezTo>
                  <a:cubicBezTo>
                    <a:pt x="58" y="90"/>
                    <a:pt x="61" y="99"/>
                    <a:pt x="68" y="106"/>
                  </a:cubicBezTo>
                  <a:cubicBezTo>
                    <a:pt x="69" y="107"/>
                    <a:pt x="71" y="105"/>
                    <a:pt x="71" y="104"/>
                  </a:cubicBezTo>
                  <a:cubicBezTo>
                    <a:pt x="68" y="100"/>
                    <a:pt x="65" y="95"/>
                    <a:pt x="65" y="90"/>
                  </a:cubicBezTo>
                  <a:cubicBezTo>
                    <a:pt x="64" y="91"/>
                    <a:pt x="63" y="91"/>
                    <a:pt x="62" y="91"/>
                  </a:cubicBezTo>
                  <a:cubicBezTo>
                    <a:pt x="67" y="95"/>
                    <a:pt x="70" y="99"/>
                    <a:pt x="70" y="105"/>
                  </a:cubicBezTo>
                  <a:cubicBezTo>
                    <a:pt x="70" y="107"/>
                    <a:pt x="73" y="107"/>
                    <a:pt x="73" y="105"/>
                  </a:cubicBezTo>
                  <a:cubicBezTo>
                    <a:pt x="73" y="99"/>
                    <a:pt x="70" y="93"/>
                    <a:pt x="64" y="89"/>
                  </a:cubicBezTo>
                  <a:cubicBezTo>
                    <a:pt x="64" y="89"/>
                    <a:pt x="62" y="89"/>
                    <a:pt x="62" y="90"/>
                  </a:cubicBezTo>
                  <a:cubicBezTo>
                    <a:pt x="62" y="96"/>
                    <a:pt x="65" y="100"/>
                    <a:pt x="68" y="106"/>
                  </a:cubicBezTo>
                  <a:cubicBezTo>
                    <a:pt x="69" y="105"/>
                    <a:pt x="70" y="105"/>
                    <a:pt x="70" y="104"/>
                  </a:cubicBezTo>
                  <a:cubicBezTo>
                    <a:pt x="64" y="97"/>
                    <a:pt x="60" y="88"/>
                    <a:pt x="55" y="80"/>
                  </a:cubicBezTo>
                  <a:cubicBezTo>
                    <a:pt x="54" y="79"/>
                    <a:pt x="52" y="80"/>
                    <a:pt x="52" y="82"/>
                  </a:cubicBezTo>
                  <a:cubicBezTo>
                    <a:pt x="57" y="91"/>
                    <a:pt x="61" y="102"/>
                    <a:pt x="70" y="109"/>
                  </a:cubicBezTo>
                  <a:cubicBezTo>
                    <a:pt x="71" y="109"/>
                    <a:pt x="73" y="109"/>
                    <a:pt x="73" y="108"/>
                  </a:cubicBezTo>
                  <a:cubicBezTo>
                    <a:pt x="73" y="103"/>
                    <a:pt x="71" y="98"/>
                    <a:pt x="67" y="94"/>
                  </a:cubicBezTo>
                  <a:cubicBezTo>
                    <a:pt x="66" y="93"/>
                    <a:pt x="64" y="94"/>
                    <a:pt x="64" y="96"/>
                  </a:cubicBezTo>
                  <a:cubicBezTo>
                    <a:pt x="65" y="100"/>
                    <a:pt x="67" y="103"/>
                    <a:pt x="69" y="107"/>
                  </a:cubicBezTo>
                  <a:cubicBezTo>
                    <a:pt x="69" y="108"/>
                    <a:pt x="72" y="107"/>
                    <a:pt x="72" y="106"/>
                  </a:cubicBezTo>
                  <a:cubicBezTo>
                    <a:pt x="70" y="102"/>
                    <a:pt x="68" y="98"/>
                    <a:pt x="65" y="95"/>
                  </a:cubicBezTo>
                  <a:cubicBezTo>
                    <a:pt x="64" y="94"/>
                    <a:pt x="62" y="95"/>
                    <a:pt x="62" y="96"/>
                  </a:cubicBezTo>
                  <a:cubicBezTo>
                    <a:pt x="63" y="99"/>
                    <a:pt x="64" y="101"/>
                    <a:pt x="67" y="103"/>
                  </a:cubicBezTo>
                  <a:cubicBezTo>
                    <a:pt x="68" y="104"/>
                    <a:pt x="70" y="103"/>
                    <a:pt x="69" y="102"/>
                  </a:cubicBezTo>
                  <a:cubicBezTo>
                    <a:pt x="67" y="95"/>
                    <a:pt x="64" y="88"/>
                    <a:pt x="58" y="82"/>
                  </a:cubicBezTo>
                  <a:cubicBezTo>
                    <a:pt x="57" y="81"/>
                    <a:pt x="55" y="83"/>
                    <a:pt x="56" y="84"/>
                  </a:cubicBezTo>
                  <a:cubicBezTo>
                    <a:pt x="58" y="87"/>
                    <a:pt x="60" y="90"/>
                    <a:pt x="62" y="93"/>
                  </a:cubicBezTo>
                  <a:cubicBezTo>
                    <a:pt x="63" y="94"/>
                    <a:pt x="65" y="93"/>
                    <a:pt x="64" y="91"/>
                  </a:cubicBezTo>
                  <a:cubicBezTo>
                    <a:pt x="59" y="80"/>
                    <a:pt x="52" y="69"/>
                    <a:pt x="46" y="57"/>
                  </a:cubicBezTo>
                  <a:cubicBezTo>
                    <a:pt x="41" y="48"/>
                    <a:pt x="37" y="37"/>
                    <a:pt x="28" y="30"/>
                  </a:cubicBezTo>
                  <a:cubicBezTo>
                    <a:pt x="27" y="29"/>
                    <a:pt x="25" y="30"/>
                    <a:pt x="25" y="32"/>
                  </a:cubicBezTo>
                  <a:cubicBezTo>
                    <a:pt x="27" y="37"/>
                    <a:pt x="29" y="41"/>
                    <a:pt x="32" y="46"/>
                  </a:cubicBezTo>
                  <a:cubicBezTo>
                    <a:pt x="33" y="48"/>
                    <a:pt x="35" y="46"/>
                    <a:pt x="34" y="45"/>
                  </a:cubicBezTo>
                  <a:cubicBezTo>
                    <a:pt x="32" y="41"/>
                    <a:pt x="29" y="37"/>
                    <a:pt x="26" y="33"/>
                  </a:cubicBezTo>
                  <a:cubicBezTo>
                    <a:pt x="25" y="32"/>
                    <a:pt x="23" y="33"/>
                    <a:pt x="24" y="35"/>
                  </a:cubicBezTo>
                  <a:cubicBezTo>
                    <a:pt x="28" y="41"/>
                    <a:pt x="32" y="47"/>
                    <a:pt x="36" y="53"/>
                  </a:cubicBezTo>
                  <a:cubicBezTo>
                    <a:pt x="37" y="55"/>
                    <a:pt x="40" y="53"/>
                    <a:pt x="39" y="52"/>
                  </a:cubicBezTo>
                  <a:cubicBezTo>
                    <a:pt x="35" y="46"/>
                    <a:pt x="30" y="40"/>
                    <a:pt x="25" y="34"/>
                  </a:cubicBezTo>
                  <a:cubicBezTo>
                    <a:pt x="24" y="33"/>
                    <a:pt x="22" y="34"/>
                    <a:pt x="23" y="36"/>
                  </a:cubicBezTo>
                  <a:cubicBezTo>
                    <a:pt x="30" y="51"/>
                    <a:pt x="37" y="65"/>
                    <a:pt x="48" y="78"/>
                  </a:cubicBezTo>
                  <a:cubicBezTo>
                    <a:pt x="49" y="80"/>
                    <a:pt x="51" y="79"/>
                    <a:pt x="51" y="77"/>
                  </a:cubicBezTo>
                  <a:cubicBezTo>
                    <a:pt x="44" y="62"/>
                    <a:pt x="35" y="49"/>
                    <a:pt x="25" y="36"/>
                  </a:cubicBezTo>
                  <a:cubicBezTo>
                    <a:pt x="23" y="34"/>
                    <a:pt x="21" y="35"/>
                    <a:pt x="22" y="37"/>
                  </a:cubicBezTo>
                  <a:cubicBezTo>
                    <a:pt x="34" y="54"/>
                    <a:pt x="41" y="74"/>
                    <a:pt x="58" y="89"/>
                  </a:cubicBezTo>
                  <a:cubicBezTo>
                    <a:pt x="59" y="89"/>
                    <a:pt x="61" y="89"/>
                    <a:pt x="60" y="87"/>
                  </a:cubicBezTo>
                  <a:cubicBezTo>
                    <a:pt x="51" y="67"/>
                    <a:pt x="35" y="49"/>
                    <a:pt x="27" y="28"/>
                  </a:cubicBezTo>
                  <a:cubicBezTo>
                    <a:pt x="26" y="29"/>
                    <a:pt x="25" y="29"/>
                    <a:pt x="24" y="29"/>
                  </a:cubicBezTo>
                  <a:cubicBezTo>
                    <a:pt x="33" y="42"/>
                    <a:pt x="41" y="56"/>
                    <a:pt x="49" y="69"/>
                  </a:cubicBezTo>
                  <a:cubicBezTo>
                    <a:pt x="54" y="77"/>
                    <a:pt x="59" y="84"/>
                    <a:pt x="63" y="91"/>
                  </a:cubicBezTo>
                  <a:cubicBezTo>
                    <a:pt x="65" y="95"/>
                    <a:pt x="67" y="98"/>
                    <a:pt x="69" y="101"/>
                  </a:cubicBezTo>
                  <a:cubicBezTo>
                    <a:pt x="70" y="103"/>
                    <a:pt x="72" y="105"/>
                    <a:pt x="73" y="107"/>
                  </a:cubicBezTo>
                  <a:cubicBezTo>
                    <a:pt x="76" y="109"/>
                    <a:pt x="76" y="111"/>
                    <a:pt x="73" y="112"/>
                  </a:cubicBezTo>
                  <a:cubicBezTo>
                    <a:pt x="73" y="113"/>
                    <a:pt x="72" y="114"/>
                    <a:pt x="72" y="115"/>
                  </a:cubicBezTo>
                  <a:cubicBezTo>
                    <a:pt x="77" y="115"/>
                    <a:pt x="80" y="116"/>
                    <a:pt x="84" y="114"/>
                  </a:cubicBezTo>
                  <a:cubicBezTo>
                    <a:pt x="85" y="113"/>
                    <a:pt x="85" y="112"/>
                    <a:pt x="84" y="112"/>
                  </a:cubicBezTo>
                  <a:cubicBezTo>
                    <a:pt x="66" y="94"/>
                    <a:pt x="57" y="71"/>
                    <a:pt x="45" y="50"/>
                  </a:cubicBezTo>
                  <a:cubicBezTo>
                    <a:pt x="41" y="41"/>
                    <a:pt x="36" y="32"/>
                    <a:pt x="28" y="25"/>
                  </a:cubicBezTo>
                  <a:cubicBezTo>
                    <a:pt x="27" y="23"/>
                    <a:pt x="25" y="21"/>
                    <a:pt x="24" y="19"/>
                  </a:cubicBezTo>
                  <a:cubicBezTo>
                    <a:pt x="27" y="26"/>
                    <a:pt x="22" y="22"/>
                    <a:pt x="21" y="22"/>
                  </a:cubicBezTo>
                  <a:cubicBezTo>
                    <a:pt x="17" y="22"/>
                    <a:pt x="15" y="21"/>
                    <a:pt x="12" y="20"/>
                  </a:cubicBezTo>
                  <a:cubicBezTo>
                    <a:pt x="11" y="20"/>
                    <a:pt x="11" y="21"/>
                    <a:pt x="10" y="22"/>
                  </a:cubicBezTo>
                  <a:cubicBezTo>
                    <a:pt x="10" y="25"/>
                    <a:pt x="10" y="24"/>
                    <a:pt x="11" y="27"/>
                  </a:cubicBezTo>
                  <a:cubicBezTo>
                    <a:pt x="12" y="29"/>
                    <a:pt x="14" y="28"/>
                    <a:pt x="14" y="26"/>
                  </a:cubicBezTo>
                  <a:cubicBezTo>
                    <a:pt x="12" y="20"/>
                    <a:pt x="9" y="14"/>
                    <a:pt x="8" y="8"/>
                  </a:cubicBezTo>
                  <a:cubicBezTo>
                    <a:pt x="7" y="1"/>
                    <a:pt x="14" y="9"/>
                    <a:pt x="15" y="10"/>
                  </a:cubicBezTo>
                  <a:cubicBezTo>
                    <a:pt x="18" y="13"/>
                    <a:pt x="20" y="15"/>
                    <a:pt x="23" y="18"/>
                  </a:cubicBezTo>
                  <a:cubicBezTo>
                    <a:pt x="24" y="19"/>
                    <a:pt x="26" y="18"/>
                    <a:pt x="25" y="16"/>
                  </a:cubicBezTo>
                  <a:cubicBezTo>
                    <a:pt x="20" y="10"/>
                    <a:pt x="15" y="4"/>
                    <a:pt x="7" y="0"/>
                  </a:cubicBezTo>
                  <a:cubicBezTo>
                    <a:pt x="6" y="0"/>
                    <a:pt x="5" y="0"/>
                    <a:pt x="5" y="1"/>
                  </a:cubicBezTo>
                  <a:cubicBezTo>
                    <a:pt x="0" y="19"/>
                    <a:pt x="19" y="37"/>
                    <a:pt x="27" y="51"/>
                  </a:cubicBezTo>
                  <a:cubicBezTo>
                    <a:pt x="33" y="62"/>
                    <a:pt x="40" y="73"/>
                    <a:pt x="47" y="83"/>
                  </a:cubicBezTo>
                  <a:cubicBezTo>
                    <a:pt x="54" y="95"/>
                    <a:pt x="63" y="106"/>
                    <a:pt x="69" y="118"/>
                  </a:cubicBezTo>
                  <a:cubicBezTo>
                    <a:pt x="70" y="119"/>
                    <a:pt x="73" y="118"/>
                    <a:pt x="72" y="116"/>
                  </a:cubicBezTo>
                  <a:cubicBezTo>
                    <a:pt x="64" y="100"/>
                    <a:pt x="50" y="86"/>
                    <a:pt x="40" y="70"/>
                  </a:cubicBezTo>
                  <a:cubicBezTo>
                    <a:pt x="31" y="54"/>
                    <a:pt x="22" y="39"/>
                    <a:pt x="10" y="24"/>
                  </a:cubicBezTo>
                  <a:cubicBezTo>
                    <a:pt x="9" y="23"/>
                    <a:pt x="6" y="24"/>
                    <a:pt x="7" y="26"/>
                  </a:cubicBezTo>
                  <a:close/>
                </a:path>
              </a:pathLst>
            </a:custGeom>
            <a:grpFill/>
            <a:ln>
              <a:solidFill>
                <a:srgbClr val="BBD6D1"/>
              </a:solidFill>
            </a:ln>
          </p:spPr>
          <p:txBody>
            <a:bodyPr vert="horz" wrap="square" lIns="91440" tIns="45720" rIns="91440" bIns="45720" numCol="1" anchor="t" anchorCtr="0" compatLnSpc="1">
              <a:prstTxWarp prst="textNoShape">
                <a:avLst/>
              </a:prstTxWarp>
            </a:bodyPr>
            <a:lstStyle/>
            <a:p>
              <a:endParaRPr lang="zh-CN" altLang="en-US"/>
            </a:p>
          </p:txBody>
        </p:sp>
        <p:sp>
          <p:nvSpPr>
            <p:cNvPr id="66" name="Freeform 53"/>
            <p:cNvSpPr>
              <a:spLocks/>
            </p:cNvSpPr>
            <p:nvPr/>
          </p:nvSpPr>
          <p:spPr bwMode="auto">
            <a:xfrm>
              <a:off x="4422776" y="4376738"/>
              <a:ext cx="168275" cy="106363"/>
            </a:xfrm>
            <a:custGeom>
              <a:avLst/>
              <a:gdLst>
                <a:gd name="T0" fmla="*/ 2 w 22"/>
                <a:gd name="T1" fmla="*/ 5 h 14"/>
                <a:gd name="T2" fmla="*/ 13 w 22"/>
                <a:gd name="T3" fmla="*/ 12 h 14"/>
                <a:gd name="T4" fmla="*/ 18 w 22"/>
                <a:gd name="T5" fmla="*/ 1 h 14"/>
                <a:gd name="T6" fmla="*/ 16 w 22"/>
                <a:gd name="T7" fmla="*/ 2 h 14"/>
                <a:gd name="T8" fmla="*/ 17 w 22"/>
                <a:gd name="T9" fmla="*/ 6 h 14"/>
                <a:gd name="T10" fmla="*/ 12 w 22"/>
                <a:gd name="T11" fmla="*/ 7 h 14"/>
                <a:gd name="T12" fmla="*/ 2 w 22"/>
                <a:gd name="T13" fmla="*/ 2 h 14"/>
                <a:gd name="T14" fmla="*/ 1 w 22"/>
                <a:gd name="T15" fmla="*/ 4 h 14"/>
                <a:gd name="T16" fmla="*/ 17 w 22"/>
                <a:gd name="T17" fmla="*/ 6 h 14"/>
                <a:gd name="T18" fmla="*/ 15 w 22"/>
                <a:gd name="T19" fmla="*/ 5 h 14"/>
                <a:gd name="T20" fmla="*/ 3 w 22"/>
                <a:gd name="T21" fmla="*/ 3 h 14"/>
                <a:gd name="T22" fmla="*/ 1 w 22"/>
                <a:gd name="T23" fmla="*/ 5 h 14"/>
                <a:gd name="T24" fmla="*/ 17 w 22"/>
                <a:gd name="T25" fmla="*/ 10 h 14"/>
                <a:gd name="T26" fmla="*/ 17 w 22"/>
                <a:gd name="T27" fmla="*/ 0 h 14"/>
                <a:gd name="T28" fmla="*/ 15 w 22"/>
                <a:gd name="T29" fmla="*/ 1 h 14"/>
                <a:gd name="T30" fmla="*/ 13 w 22"/>
                <a:gd name="T31" fmla="*/ 8 h 14"/>
                <a:gd name="T32" fmla="*/ 5 w 22"/>
                <a:gd name="T33" fmla="*/ 4 h 14"/>
                <a:gd name="T34" fmla="*/ 2 w 22"/>
                <a:gd name="T35" fmla="*/ 5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 h="14">
                  <a:moveTo>
                    <a:pt x="2" y="5"/>
                  </a:moveTo>
                  <a:cubicBezTo>
                    <a:pt x="4" y="9"/>
                    <a:pt x="8" y="14"/>
                    <a:pt x="13" y="12"/>
                  </a:cubicBezTo>
                  <a:cubicBezTo>
                    <a:pt x="18" y="10"/>
                    <a:pt x="17" y="5"/>
                    <a:pt x="18" y="1"/>
                  </a:cubicBezTo>
                  <a:cubicBezTo>
                    <a:pt x="17" y="2"/>
                    <a:pt x="17" y="2"/>
                    <a:pt x="16" y="2"/>
                  </a:cubicBezTo>
                  <a:cubicBezTo>
                    <a:pt x="18" y="3"/>
                    <a:pt x="18" y="5"/>
                    <a:pt x="17" y="6"/>
                  </a:cubicBezTo>
                  <a:cubicBezTo>
                    <a:pt x="16" y="8"/>
                    <a:pt x="14" y="8"/>
                    <a:pt x="12" y="7"/>
                  </a:cubicBezTo>
                  <a:cubicBezTo>
                    <a:pt x="8" y="6"/>
                    <a:pt x="6" y="3"/>
                    <a:pt x="2" y="2"/>
                  </a:cubicBezTo>
                  <a:cubicBezTo>
                    <a:pt x="1" y="2"/>
                    <a:pt x="0" y="3"/>
                    <a:pt x="1" y="4"/>
                  </a:cubicBezTo>
                  <a:cubicBezTo>
                    <a:pt x="4" y="8"/>
                    <a:pt x="14" y="12"/>
                    <a:pt x="17" y="6"/>
                  </a:cubicBezTo>
                  <a:cubicBezTo>
                    <a:pt x="18" y="4"/>
                    <a:pt x="15" y="3"/>
                    <a:pt x="15" y="5"/>
                  </a:cubicBezTo>
                  <a:cubicBezTo>
                    <a:pt x="13" y="8"/>
                    <a:pt x="5" y="5"/>
                    <a:pt x="3" y="3"/>
                  </a:cubicBezTo>
                  <a:cubicBezTo>
                    <a:pt x="3" y="3"/>
                    <a:pt x="2" y="4"/>
                    <a:pt x="1" y="5"/>
                  </a:cubicBezTo>
                  <a:cubicBezTo>
                    <a:pt x="7" y="6"/>
                    <a:pt x="11" y="13"/>
                    <a:pt x="17" y="10"/>
                  </a:cubicBezTo>
                  <a:cubicBezTo>
                    <a:pt x="21" y="7"/>
                    <a:pt x="22" y="1"/>
                    <a:pt x="17" y="0"/>
                  </a:cubicBezTo>
                  <a:cubicBezTo>
                    <a:pt x="16" y="0"/>
                    <a:pt x="15" y="0"/>
                    <a:pt x="15" y="1"/>
                  </a:cubicBezTo>
                  <a:cubicBezTo>
                    <a:pt x="14" y="3"/>
                    <a:pt x="15" y="6"/>
                    <a:pt x="13" y="8"/>
                  </a:cubicBezTo>
                  <a:cubicBezTo>
                    <a:pt x="11" y="13"/>
                    <a:pt x="6" y="6"/>
                    <a:pt x="5" y="4"/>
                  </a:cubicBezTo>
                  <a:cubicBezTo>
                    <a:pt x="4" y="2"/>
                    <a:pt x="2" y="4"/>
                    <a:pt x="2" y="5"/>
                  </a:cubicBezTo>
                  <a:close/>
                </a:path>
              </a:pathLst>
            </a:custGeom>
            <a:grpFill/>
            <a:ln>
              <a:solidFill>
                <a:srgbClr val="BBD6D1"/>
              </a:solidFill>
            </a:ln>
          </p:spPr>
          <p:txBody>
            <a:bodyPr vert="horz" wrap="square" lIns="91440" tIns="45720" rIns="91440" bIns="45720" numCol="1" anchor="t" anchorCtr="0" compatLnSpc="1">
              <a:prstTxWarp prst="textNoShape">
                <a:avLst/>
              </a:prstTxWarp>
            </a:bodyPr>
            <a:lstStyle/>
            <a:p>
              <a:endParaRPr lang="zh-CN" altLang="en-US"/>
            </a:p>
          </p:txBody>
        </p:sp>
        <p:sp>
          <p:nvSpPr>
            <p:cNvPr id="67" name="Freeform 54"/>
            <p:cNvSpPr>
              <a:spLocks/>
            </p:cNvSpPr>
            <p:nvPr/>
          </p:nvSpPr>
          <p:spPr bwMode="auto">
            <a:xfrm>
              <a:off x="4370388" y="3973513"/>
              <a:ext cx="250825" cy="381000"/>
            </a:xfrm>
            <a:custGeom>
              <a:avLst/>
              <a:gdLst>
                <a:gd name="T0" fmla="*/ 24 w 33"/>
                <a:gd name="T1" fmla="*/ 48 h 50"/>
                <a:gd name="T2" fmla="*/ 22 w 33"/>
                <a:gd name="T3" fmla="*/ 33 h 50"/>
                <a:gd name="T4" fmla="*/ 15 w 33"/>
                <a:gd name="T5" fmla="*/ 22 h 50"/>
                <a:gd name="T6" fmla="*/ 4 w 33"/>
                <a:gd name="T7" fmla="*/ 2 h 50"/>
                <a:gd name="T8" fmla="*/ 2 w 33"/>
                <a:gd name="T9" fmla="*/ 3 h 50"/>
                <a:gd name="T10" fmla="*/ 24 w 33"/>
                <a:gd name="T11" fmla="*/ 39 h 50"/>
                <a:gd name="T12" fmla="*/ 27 w 33"/>
                <a:gd name="T13" fmla="*/ 38 h 50"/>
                <a:gd name="T14" fmla="*/ 3 w 33"/>
                <a:gd name="T15" fmla="*/ 3 h 50"/>
                <a:gd name="T16" fmla="*/ 1 w 33"/>
                <a:gd name="T17" fmla="*/ 4 h 50"/>
                <a:gd name="T18" fmla="*/ 18 w 33"/>
                <a:gd name="T19" fmla="*/ 45 h 50"/>
                <a:gd name="T20" fmla="*/ 20 w 33"/>
                <a:gd name="T21" fmla="*/ 48 h 50"/>
                <a:gd name="T22" fmla="*/ 26 w 33"/>
                <a:gd name="T23" fmla="*/ 35 h 50"/>
                <a:gd name="T24" fmla="*/ 3 w 33"/>
                <a:gd name="T25" fmla="*/ 3 h 50"/>
                <a:gd name="T26" fmla="*/ 1 w 33"/>
                <a:gd name="T27" fmla="*/ 4 h 50"/>
                <a:gd name="T28" fmla="*/ 24 w 33"/>
                <a:gd name="T29" fmla="*/ 39 h 50"/>
                <a:gd name="T30" fmla="*/ 27 w 33"/>
                <a:gd name="T31" fmla="*/ 38 h 50"/>
                <a:gd name="T32" fmla="*/ 4 w 33"/>
                <a:gd name="T33" fmla="*/ 1 h 50"/>
                <a:gd name="T34" fmla="*/ 2 w 33"/>
                <a:gd name="T35" fmla="*/ 3 h 50"/>
                <a:gd name="T36" fmla="*/ 14 w 33"/>
                <a:gd name="T37" fmla="*/ 26 h 50"/>
                <a:gd name="T38" fmla="*/ 22 w 33"/>
                <a:gd name="T39" fmla="*/ 47 h 50"/>
                <a:gd name="T40" fmla="*/ 24 w 33"/>
                <a:gd name="T41" fmla="*/ 4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 h="50">
                  <a:moveTo>
                    <a:pt x="24" y="48"/>
                  </a:moveTo>
                  <a:cubicBezTo>
                    <a:pt x="29" y="44"/>
                    <a:pt x="25" y="38"/>
                    <a:pt x="22" y="33"/>
                  </a:cubicBezTo>
                  <a:cubicBezTo>
                    <a:pt x="20" y="29"/>
                    <a:pt x="17" y="26"/>
                    <a:pt x="15" y="22"/>
                  </a:cubicBezTo>
                  <a:cubicBezTo>
                    <a:pt x="11" y="16"/>
                    <a:pt x="8" y="8"/>
                    <a:pt x="4" y="2"/>
                  </a:cubicBezTo>
                  <a:cubicBezTo>
                    <a:pt x="3" y="2"/>
                    <a:pt x="3" y="3"/>
                    <a:pt x="2" y="3"/>
                  </a:cubicBezTo>
                  <a:cubicBezTo>
                    <a:pt x="13" y="13"/>
                    <a:pt x="18" y="27"/>
                    <a:pt x="24" y="39"/>
                  </a:cubicBezTo>
                  <a:cubicBezTo>
                    <a:pt x="25" y="39"/>
                    <a:pt x="26" y="38"/>
                    <a:pt x="27" y="38"/>
                  </a:cubicBezTo>
                  <a:cubicBezTo>
                    <a:pt x="20" y="26"/>
                    <a:pt x="11" y="15"/>
                    <a:pt x="3" y="3"/>
                  </a:cubicBezTo>
                  <a:cubicBezTo>
                    <a:pt x="3" y="3"/>
                    <a:pt x="2" y="4"/>
                    <a:pt x="1" y="4"/>
                  </a:cubicBezTo>
                  <a:cubicBezTo>
                    <a:pt x="8" y="13"/>
                    <a:pt x="33" y="37"/>
                    <a:pt x="18" y="45"/>
                  </a:cubicBezTo>
                  <a:cubicBezTo>
                    <a:pt x="16" y="46"/>
                    <a:pt x="18" y="48"/>
                    <a:pt x="20" y="48"/>
                  </a:cubicBezTo>
                  <a:cubicBezTo>
                    <a:pt x="25" y="44"/>
                    <a:pt x="28" y="41"/>
                    <a:pt x="26" y="35"/>
                  </a:cubicBezTo>
                  <a:cubicBezTo>
                    <a:pt x="23" y="24"/>
                    <a:pt x="11" y="12"/>
                    <a:pt x="3" y="3"/>
                  </a:cubicBezTo>
                  <a:cubicBezTo>
                    <a:pt x="2" y="2"/>
                    <a:pt x="0" y="3"/>
                    <a:pt x="1" y="4"/>
                  </a:cubicBezTo>
                  <a:cubicBezTo>
                    <a:pt x="8" y="16"/>
                    <a:pt x="17" y="27"/>
                    <a:pt x="24" y="39"/>
                  </a:cubicBezTo>
                  <a:cubicBezTo>
                    <a:pt x="25" y="41"/>
                    <a:pt x="27" y="39"/>
                    <a:pt x="27" y="38"/>
                  </a:cubicBezTo>
                  <a:cubicBezTo>
                    <a:pt x="20" y="25"/>
                    <a:pt x="16" y="11"/>
                    <a:pt x="4" y="1"/>
                  </a:cubicBezTo>
                  <a:cubicBezTo>
                    <a:pt x="3" y="0"/>
                    <a:pt x="1" y="2"/>
                    <a:pt x="2" y="3"/>
                  </a:cubicBezTo>
                  <a:cubicBezTo>
                    <a:pt x="6" y="10"/>
                    <a:pt x="9" y="19"/>
                    <a:pt x="14" y="26"/>
                  </a:cubicBezTo>
                  <a:cubicBezTo>
                    <a:pt x="17" y="30"/>
                    <a:pt x="28" y="42"/>
                    <a:pt x="22" y="47"/>
                  </a:cubicBezTo>
                  <a:cubicBezTo>
                    <a:pt x="20" y="48"/>
                    <a:pt x="22" y="50"/>
                    <a:pt x="24" y="48"/>
                  </a:cubicBezTo>
                  <a:close/>
                </a:path>
              </a:pathLst>
            </a:custGeom>
            <a:grpFill/>
            <a:ln>
              <a:solidFill>
                <a:srgbClr val="BBD6D1"/>
              </a:solidFill>
            </a:ln>
          </p:spPr>
          <p:txBody>
            <a:bodyPr vert="horz" wrap="square" lIns="91440" tIns="45720" rIns="91440" bIns="45720" numCol="1" anchor="t" anchorCtr="0" compatLnSpc="1">
              <a:prstTxWarp prst="textNoShape">
                <a:avLst/>
              </a:prstTxWarp>
            </a:bodyPr>
            <a:lstStyle/>
            <a:p>
              <a:endParaRPr lang="zh-CN" altLang="en-US"/>
            </a:p>
          </p:txBody>
        </p:sp>
      </p:grpSp>
      <p:grpSp>
        <p:nvGrpSpPr>
          <p:cNvPr id="23" name="组合 69"/>
          <p:cNvGrpSpPr/>
          <p:nvPr/>
        </p:nvGrpSpPr>
        <p:grpSpPr>
          <a:xfrm>
            <a:off x="5022296" y="1437172"/>
            <a:ext cx="2489625" cy="835706"/>
            <a:chOff x="8291427" y="2152368"/>
            <a:chExt cx="3319500" cy="1113931"/>
          </a:xfrm>
        </p:grpSpPr>
        <p:sp>
          <p:nvSpPr>
            <p:cNvPr id="71" name="矩形 70"/>
            <p:cNvSpPr/>
            <p:nvPr/>
          </p:nvSpPr>
          <p:spPr>
            <a:xfrm>
              <a:off x="8373694" y="2152368"/>
              <a:ext cx="1785104" cy="430754"/>
            </a:xfrm>
            <a:prstGeom prst="rect">
              <a:avLst/>
            </a:prstGeom>
          </p:spPr>
          <p:txBody>
            <a:bodyPr wrap="none">
              <a:spAutoFit/>
            </a:bodyPr>
            <a:lstStyle/>
            <a:p>
              <a:pPr algn="r"/>
              <a:r>
                <a:rPr lang="en-US" altLang="zh-CN" sz="1500" dirty="0">
                  <a:solidFill>
                    <a:schemeClr val="accent2"/>
                  </a:solidFill>
                  <a:latin typeface="+mj-ea"/>
                  <a:ea typeface="+mj-ea"/>
                </a:rPr>
                <a:t>Lorem Ipsum </a:t>
              </a:r>
              <a:endParaRPr lang="zh-CN" altLang="en-US" sz="1500" dirty="0">
                <a:solidFill>
                  <a:schemeClr val="accent2"/>
                </a:solidFill>
                <a:latin typeface="+mj-ea"/>
                <a:ea typeface="+mj-ea"/>
              </a:endParaRPr>
            </a:p>
          </p:txBody>
        </p:sp>
        <p:sp>
          <p:nvSpPr>
            <p:cNvPr id="72" name="矩形 71"/>
            <p:cNvSpPr/>
            <p:nvPr/>
          </p:nvSpPr>
          <p:spPr>
            <a:xfrm>
              <a:off x="8291427" y="2552478"/>
              <a:ext cx="3319500" cy="713821"/>
            </a:xfrm>
            <a:prstGeom prst="rect">
              <a:avLst/>
            </a:prstGeom>
          </p:spPr>
          <p:txBody>
            <a:bodyPr wrap="square">
              <a:spAutoFit/>
            </a:bodyPr>
            <a:lstStyle/>
            <a:p>
              <a:pPr>
                <a:lnSpc>
                  <a:spcPct val="120000"/>
                </a:lnSpc>
              </a:pPr>
              <a:r>
                <a:rPr lang="en-US" altLang="zh-CN" sz="1200" dirty="0">
                  <a:solidFill>
                    <a:schemeClr val="tx1">
                      <a:lumMod val="75000"/>
                      <a:lumOff val="25000"/>
                    </a:schemeClr>
                  </a:solidFill>
                </a:rPr>
                <a:t>Lorem Ipsum is simply dummy text of the printing. </a:t>
              </a:r>
              <a:endParaRPr lang="zh-CN" altLang="en-US" sz="1200" dirty="0">
                <a:solidFill>
                  <a:schemeClr val="tx1">
                    <a:lumMod val="75000"/>
                    <a:lumOff val="25000"/>
                  </a:schemeClr>
                </a:solidFill>
              </a:endParaRPr>
            </a:p>
          </p:txBody>
        </p:sp>
      </p:grpSp>
      <p:grpSp>
        <p:nvGrpSpPr>
          <p:cNvPr id="68" name="组合 72"/>
          <p:cNvGrpSpPr/>
          <p:nvPr/>
        </p:nvGrpSpPr>
        <p:grpSpPr>
          <a:xfrm>
            <a:off x="5022296" y="2339028"/>
            <a:ext cx="2489625" cy="835706"/>
            <a:chOff x="8291427" y="2152368"/>
            <a:chExt cx="3319500" cy="1113931"/>
          </a:xfrm>
        </p:grpSpPr>
        <p:sp>
          <p:nvSpPr>
            <p:cNvPr id="74" name="矩形 73"/>
            <p:cNvSpPr/>
            <p:nvPr/>
          </p:nvSpPr>
          <p:spPr>
            <a:xfrm>
              <a:off x="8373694" y="2152368"/>
              <a:ext cx="1785104" cy="430754"/>
            </a:xfrm>
            <a:prstGeom prst="rect">
              <a:avLst/>
            </a:prstGeom>
          </p:spPr>
          <p:txBody>
            <a:bodyPr wrap="none">
              <a:spAutoFit/>
            </a:bodyPr>
            <a:lstStyle/>
            <a:p>
              <a:pPr algn="r"/>
              <a:r>
                <a:rPr lang="en-US" altLang="zh-CN" sz="1500" dirty="0">
                  <a:solidFill>
                    <a:schemeClr val="accent2"/>
                  </a:solidFill>
                  <a:latin typeface="+mj-ea"/>
                  <a:ea typeface="+mj-ea"/>
                </a:rPr>
                <a:t>Lorem Ipsum </a:t>
              </a:r>
              <a:endParaRPr lang="zh-CN" altLang="en-US" sz="1500" dirty="0">
                <a:solidFill>
                  <a:schemeClr val="accent2"/>
                </a:solidFill>
                <a:latin typeface="+mj-ea"/>
                <a:ea typeface="+mj-ea"/>
              </a:endParaRPr>
            </a:p>
          </p:txBody>
        </p:sp>
        <p:sp>
          <p:nvSpPr>
            <p:cNvPr id="75" name="矩形 74"/>
            <p:cNvSpPr/>
            <p:nvPr/>
          </p:nvSpPr>
          <p:spPr>
            <a:xfrm>
              <a:off x="8291427" y="2552478"/>
              <a:ext cx="3319500" cy="713821"/>
            </a:xfrm>
            <a:prstGeom prst="rect">
              <a:avLst/>
            </a:prstGeom>
          </p:spPr>
          <p:txBody>
            <a:bodyPr wrap="square">
              <a:spAutoFit/>
            </a:bodyPr>
            <a:lstStyle/>
            <a:p>
              <a:pPr>
                <a:lnSpc>
                  <a:spcPct val="120000"/>
                </a:lnSpc>
              </a:pPr>
              <a:r>
                <a:rPr lang="en-US" altLang="zh-CN" sz="1200" dirty="0">
                  <a:solidFill>
                    <a:schemeClr val="accent2"/>
                  </a:solidFill>
                </a:rPr>
                <a:t>Lorem Ipsum is simply dummy text of the printing. </a:t>
              </a:r>
              <a:endParaRPr lang="zh-CN" altLang="en-US" sz="1200" dirty="0">
                <a:solidFill>
                  <a:schemeClr val="accent2"/>
                </a:solidFill>
              </a:endParaRPr>
            </a:p>
          </p:txBody>
        </p:sp>
      </p:grpSp>
      <p:grpSp>
        <p:nvGrpSpPr>
          <p:cNvPr id="69" name="组合 75"/>
          <p:cNvGrpSpPr/>
          <p:nvPr/>
        </p:nvGrpSpPr>
        <p:grpSpPr>
          <a:xfrm>
            <a:off x="5022296" y="3240884"/>
            <a:ext cx="2489625" cy="835706"/>
            <a:chOff x="8291427" y="2152368"/>
            <a:chExt cx="3319500" cy="1113931"/>
          </a:xfrm>
        </p:grpSpPr>
        <p:sp>
          <p:nvSpPr>
            <p:cNvPr id="77" name="矩形 76"/>
            <p:cNvSpPr/>
            <p:nvPr/>
          </p:nvSpPr>
          <p:spPr>
            <a:xfrm>
              <a:off x="8373694" y="2152368"/>
              <a:ext cx="1785104" cy="430754"/>
            </a:xfrm>
            <a:prstGeom prst="rect">
              <a:avLst/>
            </a:prstGeom>
          </p:spPr>
          <p:txBody>
            <a:bodyPr wrap="none">
              <a:spAutoFit/>
            </a:bodyPr>
            <a:lstStyle/>
            <a:p>
              <a:pPr algn="r"/>
              <a:r>
                <a:rPr lang="en-US" altLang="zh-CN" sz="1500" dirty="0">
                  <a:solidFill>
                    <a:schemeClr val="accent2"/>
                  </a:solidFill>
                  <a:latin typeface="+mj-ea"/>
                  <a:ea typeface="+mj-ea"/>
                </a:rPr>
                <a:t>Lorem Ipsum </a:t>
              </a:r>
              <a:endParaRPr lang="zh-CN" altLang="en-US" sz="1500" dirty="0">
                <a:solidFill>
                  <a:schemeClr val="accent2"/>
                </a:solidFill>
                <a:latin typeface="+mj-ea"/>
                <a:ea typeface="+mj-ea"/>
              </a:endParaRPr>
            </a:p>
          </p:txBody>
        </p:sp>
        <p:sp>
          <p:nvSpPr>
            <p:cNvPr id="78" name="矩形 77"/>
            <p:cNvSpPr/>
            <p:nvPr/>
          </p:nvSpPr>
          <p:spPr>
            <a:xfrm>
              <a:off x="8291427" y="2552478"/>
              <a:ext cx="3319500" cy="713821"/>
            </a:xfrm>
            <a:prstGeom prst="rect">
              <a:avLst/>
            </a:prstGeom>
          </p:spPr>
          <p:txBody>
            <a:bodyPr wrap="square">
              <a:spAutoFit/>
            </a:bodyPr>
            <a:lstStyle/>
            <a:p>
              <a:pPr>
                <a:lnSpc>
                  <a:spcPct val="120000"/>
                </a:lnSpc>
              </a:pPr>
              <a:r>
                <a:rPr lang="en-US" altLang="zh-CN" sz="1200" dirty="0">
                  <a:solidFill>
                    <a:schemeClr val="accent2"/>
                  </a:solidFill>
                </a:rPr>
                <a:t>Lorem Ipsum is simply dummy text of the printing. </a:t>
              </a:r>
              <a:endParaRPr lang="zh-CN" altLang="en-US" sz="1200" dirty="0">
                <a:solidFill>
                  <a:schemeClr val="accent2"/>
                </a:solidFill>
              </a:endParaRPr>
            </a:p>
          </p:txBody>
        </p:sp>
      </p:grpSp>
    </p:spTree>
    <p:extLst>
      <p:ext uri="{BB962C8B-B14F-4D97-AF65-F5344CB8AC3E}">
        <p14:creationId xmlns:p14="http://schemas.microsoft.com/office/powerpoint/2010/main" val="403908894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2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15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180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nodeType="withEffect">
                                  <p:stCondLst>
                                    <p:cond delay="2100"/>
                                  </p:stCondLst>
                                  <p:childTnLst>
                                    <p:set>
                                      <p:cBhvr>
                                        <p:cTn id="15" dur="1" fill="hold">
                                          <p:stCondLst>
                                            <p:cond delay="0"/>
                                          </p:stCondLst>
                                        </p:cTn>
                                        <p:tgtEl>
                                          <p:spTgt spid="68"/>
                                        </p:tgtEl>
                                        <p:attrNameLst>
                                          <p:attrName>style.visibility</p:attrName>
                                        </p:attrNameLst>
                                      </p:cBhvr>
                                      <p:to>
                                        <p:strVal val="visible"/>
                                      </p:to>
                                    </p:set>
                                    <p:animEffect transition="in" filter="fade">
                                      <p:cBhvr>
                                        <p:cTn id="16" dur="500"/>
                                        <p:tgtEl>
                                          <p:spTgt spid="68"/>
                                        </p:tgtEl>
                                      </p:cBhvr>
                                    </p:animEffect>
                                  </p:childTnLst>
                                </p:cTn>
                              </p:par>
                              <p:par>
                                <p:cTn id="17" presetID="10" presetClass="entr" presetSubtype="0" fill="hold" nodeType="withEffect">
                                  <p:stCondLst>
                                    <p:cond delay="2400"/>
                                  </p:stCondLst>
                                  <p:childTnLst>
                                    <p:set>
                                      <p:cBhvr>
                                        <p:cTn id="18" dur="1" fill="hold">
                                          <p:stCondLst>
                                            <p:cond delay="0"/>
                                          </p:stCondLst>
                                        </p:cTn>
                                        <p:tgtEl>
                                          <p:spTgt spid="69"/>
                                        </p:tgtEl>
                                        <p:attrNameLst>
                                          <p:attrName>style.visibility</p:attrName>
                                        </p:attrNameLst>
                                      </p:cBhvr>
                                      <p:to>
                                        <p:strVal val="visible"/>
                                      </p:to>
                                    </p:set>
                                    <p:animEffect transition="in" filter="fade">
                                      <p:cBhvr>
                                        <p:cTn id="19"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CB71070E-3EB2-443F-B556-47438A72D2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556" y="1169379"/>
            <a:ext cx="3727663" cy="3218497"/>
          </a:xfrm>
          <a:prstGeom prst="rect">
            <a:avLst/>
          </a:prstGeom>
        </p:spPr>
      </p:pic>
      <p:pic>
        <p:nvPicPr>
          <p:cNvPr id="42" name="图片 41">
            <a:extLst>
              <a:ext uri="{FF2B5EF4-FFF2-40B4-BE49-F238E27FC236}">
                <a16:creationId xmlns:a16="http://schemas.microsoft.com/office/drawing/2014/main" id="{AD3FEA43-42A7-4E81-826C-D2EF73D85C89}"/>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752020" y="2945870"/>
            <a:ext cx="3319152" cy="346754"/>
          </a:xfrm>
          <a:prstGeom prst="rect">
            <a:avLst/>
          </a:prstGeom>
          <a:ln>
            <a:noFill/>
          </a:ln>
        </p:spPr>
      </p:pic>
      <p:sp>
        <p:nvSpPr>
          <p:cNvPr id="43" name="文本框 5">
            <a:extLst>
              <a:ext uri="{FF2B5EF4-FFF2-40B4-BE49-F238E27FC236}">
                <a16:creationId xmlns:a16="http://schemas.microsoft.com/office/drawing/2014/main" id="{96F4BF02-2898-4D27-A056-3C235201173E}"/>
              </a:ext>
            </a:extLst>
          </p:cNvPr>
          <p:cNvSpPr txBox="1">
            <a:spLocks noChangeArrowheads="1"/>
          </p:cNvSpPr>
          <p:nvPr/>
        </p:nvSpPr>
        <p:spPr bwMode="auto">
          <a:xfrm>
            <a:off x="5580112" y="3398210"/>
            <a:ext cx="1997983"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a:r>
              <a:rPr lang="zh-CN" altLang="en-US" sz="1800" b="1" dirty="0">
                <a:solidFill>
                  <a:schemeClr val="tx1">
                    <a:lumMod val="65000"/>
                    <a:lumOff val="35000"/>
                  </a:schemeClr>
                </a:solidFill>
                <a:latin typeface="幼圆" panose="02010509060101010101" pitchFamily="49" charset="-122"/>
                <a:ea typeface="幼圆" panose="02010509060101010101" pitchFamily="49" charset="-122"/>
              </a:rPr>
              <a:t>单击此处添加标题</a:t>
            </a:r>
          </a:p>
        </p:txBody>
      </p:sp>
      <p:grpSp>
        <p:nvGrpSpPr>
          <p:cNvPr id="8" name="Group 44">
            <a:extLst>
              <a:ext uri="{FF2B5EF4-FFF2-40B4-BE49-F238E27FC236}">
                <a16:creationId xmlns:a16="http://schemas.microsoft.com/office/drawing/2014/main" id="{9E08A4BD-D8D9-4027-9450-163601AFBB04}"/>
              </a:ext>
            </a:extLst>
          </p:cNvPr>
          <p:cNvGrpSpPr/>
          <p:nvPr/>
        </p:nvGrpSpPr>
        <p:grpSpPr>
          <a:xfrm>
            <a:off x="5166038" y="2293445"/>
            <a:ext cx="493132" cy="554040"/>
            <a:chOff x="0" y="0"/>
            <a:chExt cx="807366" cy="906807"/>
          </a:xfrm>
        </p:grpSpPr>
        <p:sp>
          <p:nvSpPr>
            <p:cNvPr id="9" name="Shape 42">
              <a:extLst>
                <a:ext uri="{FF2B5EF4-FFF2-40B4-BE49-F238E27FC236}">
                  <a16:creationId xmlns:a16="http://schemas.microsoft.com/office/drawing/2014/main" id="{7E06B466-EA1E-495F-B4F6-0973DF031079}"/>
                </a:ext>
              </a:extLst>
            </p:cNvPr>
            <p:cNvSpPr/>
            <p:nvPr/>
          </p:nvSpPr>
          <p:spPr>
            <a:xfrm>
              <a:off x="-1" y="101600"/>
              <a:ext cx="792823" cy="805208"/>
            </a:xfrm>
            <a:custGeom>
              <a:avLst/>
              <a:gdLst/>
              <a:ahLst/>
              <a:cxnLst>
                <a:cxn ang="0">
                  <a:pos x="wd2" y="hd2"/>
                </a:cxn>
                <a:cxn ang="5400000">
                  <a:pos x="wd2" y="hd2"/>
                </a:cxn>
                <a:cxn ang="10800000">
                  <a:pos x="wd2" y="hd2"/>
                </a:cxn>
                <a:cxn ang="16200000">
                  <a:pos x="wd2" y="hd2"/>
                </a:cxn>
              </a:cxnLst>
              <a:rect l="0" t="0" r="r" b="b"/>
              <a:pathLst>
                <a:path w="19846" h="19829" extrusionOk="0">
                  <a:moveTo>
                    <a:pt x="13770" y="824"/>
                  </a:moveTo>
                  <a:cubicBezTo>
                    <a:pt x="8089" y="-376"/>
                    <a:pt x="1804" y="-1265"/>
                    <a:pt x="353" y="5681"/>
                  </a:cubicBezTo>
                  <a:cubicBezTo>
                    <a:pt x="-441" y="9482"/>
                    <a:pt x="-115" y="16268"/>
                    <a:pt x="3660" y="18583"/>
                  </a:cubicBezTo>
                  <a:cubicBezTo>
                    <a:pt x="6516" y="20335"/>
                    <a:pt x="12966" y="20052"/>
                    <a:pt x="15977" y="18892"/>
                  </a:cubicBezTo>
                  <a:cubicBezTo>
                    <a:pt x="21159" y="16897"/>
                    <a:pt x="19879" y="11191"/>
                    <a:pt x="19174" y="6766"/>
                  </a:cubicBezTo>
                </a:path>
              </a:pathLst>
            </a:custGeom>
            <a:noFill/>
            <a:ln w="38100" cap="flat">
              <a:solidFill>
                <a:schemeClr val="accent1"/>
              </a:solidFill>
              <a:prstDash val="solid"/>
              <a:miter lim="400000"/>
            </a:ln>
            <a:effectLst/>
          </p:spPr>
          <p:txBody>
            <a:bodyPr wrap="square" lIns="38100" tIns="38100" rIns="38100" bIns="38100" numCol="1" anchor="ctr">
              <a:noAutofit/>
            </a:bodyPr>
            <a:lstStyle/>
            <a:p>
              <a:pPr defTabSz="342900">
                <a:defRPr sz="3000">
                  <a:solidFill>
                    <a:srgbClr val="FFFFFF"/>
                  </a:solidFill>
                  <a:effectLst>
                    <a:outerShdw blurRad="38100" dist="12700" dir="5400000" rotWithShape="0">
                      <a:srgbClr val="000000">
                        <a:alpha val="50000"/>
                      </a:srgbClr>
                    </a:outerShdw>
                  </a:effectLst>
                </a:defRPr>
              </a:pPr>
              <a:endParaRPr dirty="0"/>
            </a:p>
          </p:txBody>
        </p:sp>
        <p:sp>
          <p:nvSpPr>
            <p:cNvPr id="10" name="Shape 43">
              <a:extLst>
                <a:ext uri="{FF2B5EF4-FFF2-40B4-BE49-F238E27FC236}">
                  <a16:creationId xmlns:a16="http://schemas.microsoft.com/office/drawing/2014/main" id="{73D58976-073E-46C1-BAE5-0CC0FDC40F64}"/>
                </a:ext>
              </a:extLst>
            </p:cNvPr>
            <p:cNvSpPr/>
            <p:nvPr/>
          </p:nvSpPr>
          <p:spPr>
            <a:xfrm>
              <a:off x="165100" y="-1"/>
              <a:ext cx="642267" cy="718972"/>
            </a:xfrm>
            <a:custGeom>
              <a:avLst/>
              <a:gdLst/>
              <a:ahLst/>
              <a:cxnLst>
                <a:cxn ang="0">
                  <a:pos x="wd2" y="hd2"/>
                </a:cxn>
                <a:cxn ang="5400000">
                  <a:pos x="wd2" y="hd2"/>
                </a:cxn>
                <a:cxn ang="10800000">
                  <a:pos x="wd2" y="hd2"/>
                </a:cxn>
                <a:cxn ang="16200000">
                  <a:pos x="wd2" y="hd2"/>
                </a:cxn>
              </a:cxnLst>
              <a:rect l="0" t="0" r="r" b="b"/>
              <a:pathLst>
                <a:path w="21521" h="21116" extrusionOk="0">
                  <a:moveTo>
                    <a:pt x="21521" y="13"/>
                  </a:moveTo>
                  <a:cubicBezTo>
                    <a:pt x="21600" y="-484"/>
                    <a:pt x="8558" y="13479"/>
                    <a:pt x="8933" y="13772"/>
                  </a:cubicBezTo>
                  <a:cubicBezTo>
                    <a:pt x="6785" y="12126"/>
                    <a:pt x="2898" y="10471"/>
                    <a:pt x="0" y="10120"/>
                  </a:cubicBezTo>
                  <a:cubicBezTo>
                    <a:pt x="1254" y="12620"/>
                    <a:pt x="2166" y="14279"/>
                    <a:pt x="4430" y="16128"/>
                  </a:cubicBezTo>
                  <a:cubicBezTo>
                    <a:pt x="4883" y="16498"/>
                    <a:pt x="10336" y="20581"/>
                    <a:pt x="9763" y="21116"/>
                  </a:cubicBezTo>
                  <a:cubicBezTo>
                    <a:pt x="14957" y="16270"/>
                    <a:pt x="20402" y="7017"/>
                    <a:pt x="21521" y="13"/>
                  </a:cubicBezTo>
                  <a:close/>
                </a:path>
              </a:pathLst>
            </a:custGeom>
            <a:solidFill>
              <a:schemeClr val="accent1"/>
            </a:solidFill>
            <a:ln w="38100" cap="flat">
              <a:solidFill>
                <a:schemeClr val="accent1"/>
              </a:solidFill>
              <a:prstDash val="solid"/>
              <a:miter lim="400000"/>
            </a:ln>
            <a:effectLst/>
          </p:spPr>
          <p:txBody>
            <a:bodyPr wrap="square" lIns="38100" tIns="38100" rIns="38100" bIns="38100" numCol="1" anchor="ctr">
              <a:noAutofit/>
            </a:bodyPr>
            <a:lstStyle/>
            <a:p>
              <a:pPr defTabSz="342900">
                <a:defRPr sz="3000">
                  <a:solidFill>
                    <a:srgbClr val="FFFFFF"/>
                  </a:solidFill>
                  <a:effectLst>
                    <a:outerShdw blurRad="38100" dist="12700" dir="5400000" rotWithShape="0">
                      <a:srgbClr val="000000">
                        <a:alpha val="50000"/>
                      </a:srgbClr>
                    </a:outerShdw>
                  </a:effectLst>
                </a:defRPr>
              </a:pPr>
              <a:endParaRPr dirty="0"/>
            </a:p>
          </p:txBody>
        </p:sp>
      </p:grpSp>
      <p:sp>
        <p:nvSpPr>
          <p:cNvPr id="12" name="文本框 5">
            <a:extLst>
              <a:ext uri="{FF2B5EF4-FFF2-40B4-BE49-F238E27FC236}">
                <a16:creationId xmlns:a16="http://schemas.microsoft.com/office/drawing/2014/main" id="{A0F30BE6-EEBF-426E-B2B8-50CEF7BD7C70}"/>
              </a:ext>
            </a:extLst>
          </p:cNvPr>
          <p:cNvSpPr txBox="1">
            <a:spLocks noChangeArrowheads="1"/>
          </p:cNvSpPr>
          <p:nvPr/>
        </p:nvSpPr>
        <p:spPr bwMode="auto">
          <a:xfrm>
            <a:off x="5894388" y="2320516"/>
            <a:ext cx="1536383" cy="5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a:r>
              <a:rPr lang="en-US" altLang="zh-CN" sz="2800" dirty="0">
                <a:solidFill>
                  <a:schemeClr val="accent1"/>
                </a:solidFill>
                <a:latin typeface="微软雅黑" panose="020B0503020204020204" pitchFamily="34" charset="-122"/>
                <a:ea typeface="微软雅黑" panose="020B0503020204020204" pitchFamily="34" charset="-122"/>
              </a:rPr>
              <a:t>PART 04</a:t>
            </a:r>
            <a:endParaRPr lang="zh-CN" altLang="en-US" sz="2800" dirty="0">
              <a:solidFill>
                <a:schemeClr val="accent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76493570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Scale>
                                      <p:cBhvr>
                                        <p:cTn id="13"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8"/>
                                        </p:tgtEl>
                                        <p:attrNameLst>
                                          <p:attrName>ppt_x</p:attrName>
                                          <p:attrName>ppt_y</p:attrName>
                                        </p:attrNameLst>
                                      </p:cBhvr>
                                    </p:animMotion>
                                    <p:animEffect transition="in" filter="fade">
                                      <p:cBhvr>
                                        <p:cTn id="15" dur="1000"/>
                                        <p:tgtEl>
                                          <p:spTgt spid="8"/>
                                        </p:tgtEl>
                                      </p:cBhvr>
                                    </p:animEffect>
                                  </p:childTnLst>
                                </p:cTn>
                              </p:par>
                            </p:childTnLst>
                          </p:cTn>
                        </p:par>
                        <p:par>
                          <p:cTn id="16" fill="hold">
                            <p:stCondLst>
                              <p:cond delay="2000"/>
                            </p:stCondLst>
                            <p:childTnLst>
                              <p:par>
                                <p:cTn id="17" presetID="53" presetClass="entr" presetSubtype="16"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par>
                          <p:cTn id="22" fill="hold">
                            <p:stCondLst>
                              <p:cond delay="2500"/>
                            </p:stCondLst>
                            <p:childTnLst>
                              <p:par>
                                <p:cTn id="23" presetID="22" presetClass="entr" presetSubtype="8" fill="hold" nodeType="after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wipe(left)">
                                      <p:cBhvr>
                                        <p:cTn id="25" dur="500"/>
                                        <p:tgtEl>
                                          <p:spTgt spid="42"/>
                                        </p:tgtEl>
                                      </p:cBhvr>
                                    </p:animEffect>
                                  </p:childTnLst>
                                </p:cTn>
                              </p:par>
                            </p:childTnLst>
                          </p:cTn>
                        </p:par>
                        <p:par>
                          <p:cTn id="26" fill="hold">
                            <p:stCondLst>
                              <p:cond delay="3000"/>
                            </p:stCondLst>
                            <p:childTnLst>
                              <p:par>
                                <p:cTn id="27" presetID="53" presetClass="entr" presetSubtype="16" fill="hold" grpId="0" nodeType="afterEffect">
                                  <p:stCondLst>
                                    <p:cond delay="0"/>
                                  </p:stCondLst>
                                  <p:childTnLst>
                                    <p:set>
                                      <p:cBhvr>
                                        <p:cTn id="28" dur="1" fill="hold">
                                          <p:stCondLst>
                                            <p:cond delay="0"/>
                                          </p:stCondLst>
                                        </p:cTn>
                                        <p:tgtEl>
                                          <p:spTgt spid="43"/>
                                        </p:tgtEl>
                                        <p:attrNameLst>
                                          <p:attrName>style.visibility</p:attrName>
                                        </p:attrNameLst>
                                      </p:cBhvr>
                                      <p:to>
                                        <p:strVal val="visible"/>
                                      </p:to>
                                    </p:set>
                                    <p:anim calcmode="lin" valueType="num">
                                      <p:cBhvr>
                                        <p:cTn id="29" dur="500" fill="hold"/>
                                        <p:tgtEl>
                                          <p:spTgt spid="43"/>
                                        </p:tgtEl>
                                        <p:attrNameLst>
                                          <p:attrName>ppt_w</p:attrName>
                                        </p:attrNameLst>
                                      </p:cBhvr>
                                      <p:tavLst>
                                        <p:tav tm="0">
                                          <p:val>
                                            <p:fltVal val="0"/>
                                          </p:val>
                                        </p:tav>
                                        <p:tav tm="100000">
                                          <p:val>
                                            <p:strVal val="#ppt_w"/>
                                          </p:val>
                                        </p:tav>
                                      </p:tavLst>
                                    </p:anim>
                                    <p:anim calcmode="lin" valueType="num">
                                      <p:cBhvr>
                                        <p:cTn id="30" dur="500" fill="hold"/>
                                        <p:tgtEl>
                                          <p:spTgt spid="43"/>
                                        </p:tgtEl>
                                        <p:attrNameLst>
                                          <p:attrName>ppt_h</p:attrName>
                                        </p:attrNameLst>
                                      </p:cBhvr>
                                      <p:tavLst>
                                        <p:tav tm="0">
                                          <p:val>
                                            <p:fltVal val="0"/>
                                          </p:val>
                                        </p:tav>
                                        <p:tav tm="100000">
                                          <p:val>
                                            <p:strVal val="#ppt_h"/>
                                          </p:val>
                                        </p:tav>
                                      </p:tavLst>
                                    </p:anim>
                                    <p:animEffect transition="in" filter="fade">
                                      <p:cBhvr>
                                        <p:cTn id="3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 name="组合 42">
            <a:extLst>
              <a:ext uri="{FF2B5EF4-FFF2-40B4-BE49-F238E27FC236}">
                <a16:creationId xmlns:a16="http://schemas.microsoft.com/office/drawing/2014/main" id="{B3E73A57-78C1-4501-A926-F9059B7123DA}"/>
              </a:ext>
            </a:extLst>
          </p:cNvPr>
          <p:cNvGrpSpPr/>
          <p:nvPr/>
        </p:nvGrpSpPr>
        <p:grpSpPr>
          <a:xfrm flipH="1">
            <a:off x="-58428" y="-193183"/>
            <a:ext cx="3580196" cy="2814221"/>
            <a:chOff x="1207791" y="-355079"/>
            <a:chExt cx="5821364" cy="4151313"/>
          </a:xfrm>
        </p:grpSpPr>
        <p:pic>
          <p:nvPicPr>
            <p:cNvPr id="110" name="图片 5">
              <a:extLst>
                <a:ext uri="{FF2B5EF4-FFF2-40B4-BE49-F238E27FC236}">
                  <a16:creationId xmlns:a16="http://schemas.microsoft.com/office/drawing/2014/main" id="{0AFE367C-DF35-42BB-B927-5A73A95F48FE}"/>
                </a:ext>
              </a:extLst>
            </p:cNvPr>
            <p:cNvPicPr>
              <a:picLocks noChangeAspect="1" noChangeArrowheads="1"/>
            </p:cNvPicPr>
            <p:nvPr/>
          </p:nvPicPr>
          <p:blipFill>
            <a:blip r:embed="rId3" cstate="print">
              <a:grayscl/>
              <a:lum bright="-48000"/>
              <a:extLst>
                <a:ext uri="{28A0092B-C50C-407E-A947-70E740481C1C}">
                  <a14:useLocalDpi xmlns:a14="http://schemas.microsoft.com/office/drawing/2010/main" val="0"/>
                </a:ext>
              </a:extLst>
            </a:blip>
            <a:srcRect/>
            <a:stretch>
              <a:fillRect/>
            </a:stretch>
          </p:blipFill>
          <p:spPr bwMode="auto">
            <a:xfrm>
              <a:off x="2639716" y="-355079"/>
              <a:ext cx="4389439" cy="376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 name="图片 6">
              <a:extLst>
                <a:ext uri="{FF2B5EF4-FFF2-40B4-BE49-F238E27FC236}">
                  <a16:creationId xmlns:a16="http://schemas.microsoft.com/office/drawing/2014/main" id="{26D2E0ED-8EB4-4F25-B3A3-A9401E6340CD}"/>
                </a:ext>
              </a:extLst>
            </p:cNvPr>
            <p:cNvPicPr>
              <a:picLocks noChangeAspect="1" noChangeArrowheads="1"/>
            </p:cNvPicPr>
            <p:nvPr/>
          </p:nvPicPr>
          <p:blipFill>
            <a:blip r:embed="rId4" cstate="print">
              <a:grayscl/>
              <a:lum bright="-48000"/>
              <a:extLst>
                <a:ext uri="{28A0092B-C50C-407E-A947-70E740481C1C}">
                  <a14:useLocalDpi xmlns:a14="http://schemas.microsoft.com/office/drawing/2010/main" val="0"/>
                </a:ext>
              </a:extLst>
            </a:blip>
            <a:srcRect/>
            <a:stretch>
              <a:fillRect/>
            </a:stretch>
          </p:blipFill>
          <p:spPr bwMode="auto">
            <a:xfrm>
              <a:off x="1207791" y="2748484"/>
              <a:ext cx="695325"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 name="图片 7">
              <a:extLst>
                <a:ext uri="{FF2B5EF4-FFF2-40B4-BE49-F238E27FC236}">
                  <a16:creationId xmlns:a16="http://schemas.microsoft.com/office/drawing/2014/main" id="{C4CF8008-F188-43AA-8E06-01FF57454D64}"/>
                </a:ext>
              </a:extLst>
            </p:cNvPr>
            <p:cNvPicPr>
              <a:picLocks noChangeAspect="1" noChangeArrowheads="1"/>
            </p:cNvPicPr>
            <p:nvPr/>
          </p:nvPicPr>
          <p:blipFill>
            <a:blip r:embed="rId5" cstate="print">
              <a:grayscl/>
              <a:lum bright="-48000"/>
              <a:extLst>
                <a:ext uri="{28A0092B-C50C-407E-A947-70E740481C1C}">
                  <a14:useLocalDpi xmlns:a14="http://schemas.microsoft.com/office/drawing/2010/main" val="0"/>
                </a:ext>
              </a:extLst>
            </a:blip>
            <a:srcRect/>
            <a:stretch>
              <a:fillRect/>
            </a:stretch>
          </p:blipFill>
          <p:spPr bwMode="auto">
            <a:xfrm>
              <a:off x="1799929" y="2492896"/>
              <a:ext cx="712787"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 name="图片 8">
              <a:extLst>
                <a:ext uri="{FF2B5EF4-FFF2-40B4-BE49-F238E27FC236}">
                  <a16:creationId xmlns:a16="http://schemas.microsoft.com/office/drawing/2014/main" id="{09738476-FF09-41F8-8146-5F3E8518518F}"/>
                </a:ext>
              </a:extLst>
            </p:cNvPr>
            <p:cNvPicPr>
              <a:picLocks noChangeAspect="1" noChangeArrowheads="1"/>
            </p:cNvPicPr>
            <p:nvPr/>
          </p:nvPicPr>
          <p:blipFill>
            <a:blip r:embed="rId6" cstate="print">
              <a:grayscl/>
              <a:lum bright="-48000"/>
              <a:extLst>
                <a:ext uri="{28A0092B-C50C-407E-A947-70E740481C1C}">
                  <a14:useLocalDpi xmlns:a14="http://schemas.microsoft.com/office/drawing/2010/main" val="0"/>
                </a:ext>
              </a:extLst>
            </a:blip>
            <a:srcRect/>
            <a:stretch>
              <a:fillRect/>
            </a:stretch>
          </p:blipFill>
          <p:spPr bwMode="auto">
            <a:xfrm>
              <a:off x="2525416" y="2377009"/>
              <a:ext cx="7366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9" name="文本框 88"/>
          <p:cNvSpPr txBox="1"/>
          <p:nvPr/>
        </p:nvSpPr>
        <p:spPr>
          <a:xfrm>
            <a:off x="1180906" y="2265897"/>
            <a:ext cx="2709188" cy="831254"/>
          </a:xfrm>
          <a:prstGeom prst="rect">
            <a:avLst/>
          </a:prstGeom>
          <a:noFill/>
        </p:spPr>
        <p:txBody>
          <a:bodyPr wrap="square" lIns="68580" tIns="34290" rIns="68580" bIns="34290" rtlCol="0">
            <a:spAutoFit/>
          </a:bodyPr>
          <a:lstStyle/>
          <a:p>
            <a:r>
              <a:rPr lang="zh-CN" altLang="en-US" sz="5000" dirty="0">
                <a:solidFill>
                  <a:schemeClr val="accent1"/>
                </a:solidFill>
                <a:latin typeface="华文隶书" panose="02010800040101010101" pitchFamily="2" charset="-122"/>
                <a:ea typeface="华文隶书" panose="02010800040101010101" pitchFamily="2" charset="-122"/>
              </a:rPr>
              <a:t>目 录</a:t>
            </a:r>
            <a:r>
              <a:rPr lang="en-US" altLang="zh-CN" b="1" dirty="0">
                <a:solidFill>
                  <a:schemeClr val="accent1"/>
                </a:solidFill>
                <a:latin typeface="华文隶书" panose="02010800040101010101" pitchFamily="2" charset="-122"/>
                <a:ea typeface="华文隶书" panose="02010800040101010101" pitchFamily="2" charset="-122"/>
              </a:rPr>
              <a:t>/contents</a:t>
            </a:r>
            <a:endParaRPr lang="zh-CN" altLang="en-US" sz="10400" b="1" dirty="0">
              <a:solidFill>
                <a:schemeClr val="accent1"/>
              </a:solidFill>
              <a:latin typeface="华文隶书" panose="02010800040101010101" pitchFamily="2" charset="-122"/>
              <a:ea typeface="华文隶书" panose="02010800040101010101" pitchFamily="2" charset="-122"/>
            </a:endParaRPr>
          </a:p>
        </p:txBody>
      </p:sp>
      <p:grpSp>
        <p:nvGrpSpPr>
          <p:cNvPr id="4" name="Group 44"/>
          <p:cNvGrpSpPr/>
          <p:nvPr/>
        </p:nvGrpSpPr>
        <p:grpSpPr>
          <a:xfrm>
            <a:off x="4689723" y="1118404"/>
            <a:ext cx="493132" cy="554040"/>
            <a:chOff x="0" y="0"/>
            <a:chExt cx="807366" cy="906807"/>
          </a:xfrm>
        </p:grpSpPr>
        <p:sp>
          <p:nvSpPr>
            <p:cNvPr id="91" name="Shape 42"/>
            <p:cNvSpPr/>
            <p:nvPr/>
          </p:nvSpPr>
          <p:spPr>
            <a:xfrm>
              <a:off x="-1" y="101600"/>
              <a:ext cx="792823" cy="805208"/>
            </a:xfrm>
            <a:custGeom>
              <a:avLst/>
              <a:gdLst/>
              <a:ahLst/>
              <a:cxnLst>
                <a:cxn ang="0">
                  <a:pos x="wd2" y="hd2"/>
                </a:cxn>
                <a:cxn ang="5400000">
                  <a:pos x="wd2" y="hd2"/>
                </a:cxn>
                <a:cxn ang="10800000">
                  <a:pos x="wd2" y="hd2"/>
                </a:cxn>
                <a:cxn ang="16200000">
                  <a:pos x="wd2" y="hd2"/>
                </a:cxn>
              </a:cxnLst>
              <a:rect l="0" t="0" r="r" b="b"/>
              <a:pathLst>
                <a:path w="19846" h="19829" extrusionOk="0">
                  <a:moveTo>
                    <a:pt x="13770" y="824"/>
                  </a:moveTo>
                  <a:cubicBezTo>
                    <a:pt x="8089" y="-376"/>
                    <a:pt x="1804" y="-1265"/>
                    <a:pt x="353" y="5681"/>
                  </a:cubicBezTo>
                  <a:cubicBezTo>
                    <a:pt x="-441" y="9482"/>
                    <a:pt x="-115" y="16268"/>
                    <a:pt x="3660" y="18583"/>
                  </a:cubicBezTo>
                  <a:cubicBezTo>
                    <a:pt x="6516" y="20335"/>
                    <a:pt x="12966" y="20052"/>
                    <a:pt x="15977" y="18892"/>
                  </a:cubicBezTo>
                  <a:cubicBezTo>
                    <a:pt x="21159" y="16897"/>
                    <a:pt x="19879" y="11191"/>
                    <a:pt x="19174" y="6766"/>
                  </a:cubicBezTo>
                </a:path>
              </a:pathLst>
            </a:custGeom>
            <a:noFill/>
            <a:ln w="38100" cap="flat">
              <a:solidFill>
                <a:schemeClr val="accent1"/>
              </a:solidFill>
              <a:prstDash val="solid"/>
              <a:miter lim="400000"/>
            </a:ln>
            <a:effectLst/>
          </p:spPr>
          <p:txBody>
            <a:bodyPr wrap="square" lIns="38100" tIns="38100" rIns="38100" bIns="38100" numCol="1" anchor="ctr">
              <a:noAutofit/>
            </a:bodyPr>
            <a:lstStyle/>
            <a:p>
              <a:pPr defTabSz="342900">
                <a:defRPr sz="3000">
                  <a:solidFill>
                    <a:srgbClr val="FFFFFF"/>
                  </a:solidFill>
                  <a:effectLst>
                    <a:outerShdw blurRad="38100" dist="12700" dir="5400000" rotWithShape="0">
                      <a:srgbClr val="000000">
                        <a:alpha val="50000"/>
                      </a:srgbClr>
                    </a:outerShdw>
                  </a:effectLst>
                </a:defRPr>
              </a:pPr>
              <a:endParaRPr dirty="0"/>
            </a:p>
          </p:txBody>
        </p:sp>
        <p:sp>
          <p:nvSpPr>
            <p:cNvPr id="92" name="Shape 43"/>
            <p:cNvSpPr/>
            <p:nvPr/>
          </p:nvSpPr>
          <p:spPr>
            <a:xfrm>
              <a:off x="165100" y="-1"/>
              <a:ext cx="642267" cy="718972"/>
            </a:xfrm>
            <a:custGeom>
              <a:avLst/>
              <a:gdLst/>
              <a:ahLst/>
              <a:cxnLst>
                <a:cxn ang="0">
                  <a:pos x="wd2" y="hd2"/>
                </a:cxn>
                <a:cxn ang="5400000">
                  <a:pos x="wd2" y="hd2"/>
                </a:cxn>
                <a:cxn ang="10800000">
                  <a:pos x="wd2" y="hd2"/>
                </a:cxn>
                <a:cxn ang="16200000">
                  <a:pos x="wd2" y="hd2"/>
                </a:cxn>
              </a:cxnLst>
              <a:rect l="0" t="0" r="r" b="b"/>
              <a:pathLst>
                <a:path w="21521" h="21116" extrusionOk="0">
                  <a:moveTo>
                    <a:pt x="21521" y="13"/>
                  </a:moveTo>
                  <a:cubicBezTo>
                    <a:pt x="21600" y="-484"/>
                    <a:pt x="8558" y="13479"/>
                    <a:pt x="8933" y="13772"/>
                  </a:cubicBezTo>
                  <a:cubicBezTo>
                    <a:pt x="6785" y="12126"/>
                    <a:pt x="2898" y="10471"/>
                    <a:pt x="0" y="10120"/>
                  </a:cubicBezTo>
                  <a:cubicBezTo>
                    <a:pt x="1254" y="12620"/>
                    <a:pt x="2166" y="14279"/>
                    <a:pt x="4430" y="16128"/>
                  </a:cubicBezTo>
                  <a:cubicBezTo>
                    <a:pt x="4883" y="16498"/>
                    <a:pt x="10336" y="20581"/>
                    <a:pt x="9763" y="21116"/>
                  </a:cubicBezTo>
                  <a:cubicBezTo>
                    <a:pt x="14957" y="16270"/>
                    <a:pt x="20402" y="7017"/>
                    <a:pt x="21521" y="13"/>
                  </a:cubicBezTo>
                  <a:close/>
                </a:path>
              </a:pathLst>
            </a:custGeom>
            <a:solidFill>
              <a:schemeClr val="accent1"/>
            </a:solidFill>
            <a:ln w="38100" cap="flat">
              <a:solidFill>
                <a:schemeClr val="accent1"/>
              </a:solidFill>
              <a:prstDash val="solid"/>
              <a:miter lim="400000"/>
            </a:ln>
            <a:effectLst/>
          </p:spPr>
          <p:txBody>
            <a:bodyPr wrap="square" lIns="38100" tIns="38100" rIns="38100" bIns="38100" numCol="1" anchor="ctr">
              <a:noAutofit/>
            </a:bodyPr>
            <a:lstStyle/>
            <a:p>
              <a:pPr defTabSz="342900">
                <a:defRPr sz="3000">
                  <a:solidFill>
                    <a:srgbClr val="FFFFFF"/>
                  </a:solidFill>
                  <a:effectLst>
                    <a:outerShdw blurRad="38100" dist="12700" dir="5400000" rotWithShape="0">
                      <a:srgbClr val="000000">
                        <a:alpha val="50000"/>
                      </a:srgbClr>
                    </a:outerShdw>
                  </a:effectLst>
                </a:defRPr>
              </a:pPr>
              <a:endParaRPr dirty="0"/>
            </a:p>
          </p:txBody>
        </p:sp>
      </p:grpSp>
      <p:grpSp>
        <p:nvGrpSpPr>
          <p:cNvPr id="5" name="Group 44"/>
          <p:cNvGrpSpPr/>
          <p:nvPr/>
        </p:nvGrpSpPr>
        <p:grpSpPr>
          <a:xfrm>
            <a:off x="4689723" y="1987759"/>
            <a:ext cx="493132" cy="554040"/>
            <a:chOff x="0" y="0"/>
            <a:chExt cx="807366" cy="906807"/>
          </a:xfrm>
        </p:grpSpPr>
        <p:sp>
          <p:nvSpPr>
            <p:cNvPr id="94" name="Shape 42"/>
            <p:cNvSpPr/>
            <p:nvPr/>
          </p:nvSpPr>
          <p:spPr>
            <a:xfrm>
              <a:off x="-1" y="101600"/>
              <a:ext cx="792823" cy="805208"/>
            </a:xfrm>
            <a:custGeom>
              <a:avLst/>
              <a:gdLst/>
              <a:ahLst/>
              <a:cxnLst>
                <a:cxn ang="0">
                  <a:pos x="wd2" y="hd2"/>
                </a:cxn>
                <a:cxn ang="5400000">
                  <a:pos x="wd2" y="hd2"/>
                </a:cxn>
                <a:cxn ang="10800000">
                  <a:pos x="wd2" y="hd2"/>
                </a:cxn>
                <a:cxn ang="16200000">
                  <a:pos x="wd2" y="hd2"/>
                </a:cxn>
              </a:cxnLst>
              <a:rect l="0" t="0" r="r" b="b"/>
              <a:pathLst>
                <a:path w="19846" h="19829" extrusionOk="0">
                  <a:moveTo>
                    <a:pt x="13770" y="824"/>
                  </a:moveTo>
                  <a:cubicBezTo>
                    <a:pt x="8089" y="-376"/>
                    <a:pt x="1804" y="-1265"/>
                    <a:pt x="353" y="5681"/>
                  </a:cubicBezTo>
                  <a:cubicBezTo>
                    <a:pt x="-441" y="9482"/>
                    <a:pt x="-115" y="16268"/>
                    <a:pt x="3660" y="18583"/>
                  </a:cubicBezTo>
                  <a:cubicBezTo>
                    <a:pt x="6516" y="20335"/>
                    <a:pt x="12966" y="20052"/>
                    <a:pt x="15977" y="18892"/>
                  </a:cubicBezTo>
                  <a:cubicBezTo>
                    <a:pt x="21159" y="16897"/>
                    <a:pt x="19879" y="11191"/>
                    <a:pt x="19174" y="6766"/>
                  </a:cubicBezTo>
                </a:path>
              </a:pathLst>
            </a:custGeom>
            <a:noFill/>
            <a:ln w="38100" cap="flat">
              <a:solidFill>
                <a:schemeClr val="accent1"/>
              </a:solidFill>
              <a:prstDash val="solid"/>
              <a:miter lim="400000"/>
            </a:ln>
            <a:effectLst/>
          </p:spPr>
          <p:txBody>
            <a:bodyPr wrap="square" lIns="38100" tIns="38100" rIns="38100" bIns="38100" numCol="1" anchor="ctr">
              <a:noAutofit/>
            </a:bodyPr>
            <a:lstStyle/>
            <a:p>
              <a:pPr defTabSz="342900">
                <a:defRPr sz="3000">
                  <a:solidFill>
                    <a:srgbClr val="FFFFFF"/>
                  </a:solidFill>
                  <a:effectLst>
                    <a:outerShdw blurRad="38100" dist="12700" dir="5400000" rotWithShape="0">
                      <a:srgbClr val="000000">
                        <a:alpha val="50000"/>
                      </a:srgbClr>
                    </a:outerShdw>
                  </a:effectLst>
                </a:defRPr>
              </a:pPr>
              <a:endParaRPr dirty="0"/>
            </a:p>
          </p:txBody>
        </p:sp>
        <p:sp>
          <p:nvSpPr>
            <p:cNvPr id="95" name="Shape 43"/>
            <p:cNvSpPr/>
            <p:nvPr/>
          </p:nvSpPr>
          <p:spPr>
            <a:xfrm>
              <a:off x="165100" y="-1"/>
              <a:ext cx="642267" cy="718972"/>
            </a:xfrm>
            <a:custGeom>
              <a:avLst/>
              <a:gdLst/>
              <a:ahLst/>
              <a:cxnLst>
                <a:cxn ang="0">
                  <a:pos x="wd2" y="hd2"/>
                </a:cxn>
                <a:cxn ang="5400000">
                  <a:pos x="wd2" y="hd2"/>
                </a:cxn>
                <a:cxn ang="10800000">
                  <a:pos x="wd2" y="hd2"/>
                </a:cxn>
                <a:cxn ang="16200000">
                  <a:pos x="wd2" y="hd2"/>
                </a:cxn>
              </a:cxnLst>
              <a:rect l="0" t="0" r="r" b="b"/>
              <a:pathLst>
                <a:path w="21521" h="21116" extrusionOk="0">
                  <a:moveTo>
                    <a:pt x="21521" y="13"/>
                  </a:moveTo>
                  <a:cubicBezTo>
                    <a:pt x="21600" y="-484"/>
                    <a:pt x="8558" y="13479"/>
                    <a:pt x="8933" y="13772"/>
                  </a:cubicBezTo>
                  <a:cubicBezTo>
                    <a:pt x="6785" y="12126"/>
                    <a:pt x="2898" y="10471"/>
                    <a:pt x="0" y="10120"/>
                  </a:cubicBezTo>
                  <a:cubicBezTo>
                    <a:pt x="1254" y="12620"/>
                    <a:pt x="2166" y="14279"/>
                    <a:pt x="4430" y="16128"/>
                  </a:cubicBezTo>
                  <a:cubicBezTo>
                    <a:pt x="4883" y="16498"/>
                    <a:pt x="10336" y="20581"/>
                    <a:pt x="9763" y="21116"/>
                  </a:cubicBezTo>
                  <a:cubicBezTo>
                    <a:pt x="14957" y="16270"/>
                    <a:pt x="20402" y="7017"/>
                    <a:pt x="21521" y="13"/>
                  </a:cubicBezTo>
                  <a:close/>
                </a:path>
              </a:pathLst>
            </a:custGeom>
            <a:solidFill>
              <a:schemeClr val="accent1"/>
            </a:solidFill>
            <a:ln w="38100" cap="flat">
              <a:solidFill>
                <a:schemeClr val="accent1"/>
              </a:solidFill>
              <a:prstDash val="solid"/>
              <a:miter lim="400000"/>
            </a:ln>
            <a:effectLst/>
          </p:spPr>
          <p:txBody>
            <a:bodyPr wrap="square" lIns="38100" tIns="38100" rIns="38100" bIns="38100" numCol="1" anchor="ctr">
              <a:noAutofit/>
            </a:bodyPr>
            <a:lstStyle/>
            <a:p>
              <a:pPr defTabSz="342900">
                <a:defRPr sz="3000">
                  <a:solidFill>
                    <a:srgbClr val="FFFFFF"/>
                  </a:solidFill>
                  <a:effectLst>
                    <a:outerShdw blurRad="38100" dist="12700" dir="5400000" rotWithShape="0">
                      <a:srgbClr val="000000">
                        <a:alpha val="50000"/>
                      </a:srgbClr>
                    </a:outerShdw>
                  </a:effectLst>
                </a:defRPr>
              </a:pPr>
              <a:endParaRPr dirty="0"/>
            </a:p>
          </p:txBody>
        </p:sp>
      </p:grpSp>
      <p:grpSp>
        <p:nvGrpSpPr>
          <p:cNvPr id="88" name="Group 44"/>
          <p:cNvGrpSpPr/>
          <p:nvPr/>
        </p:nvGrpSpPr>
        <p:grpSpPr>
          <a:xfrm>
            <a:off x="4689723" y="2810592"/>
            <a:ext cx="493132" cy="554040"/>
            <a:chOff x="0" y="0"/>
            <a:chExt cx="807366" cy="906807"/>
          </a:xfrm>
        </p:grpSpPr>
        <p:sp>
          <p:nvSpPr>
            <p:cNvPr id="103" name="Shape 42"/>
            <p:cNvSpPr/>
            <p:nvPr/>
          </p:nvSpPr>
          <p:spPr>
            <a:xfrm>
              <a:off x="-1" y="101600"/>
              <a:ext cx="792823" cy="805208"/>
            </a:xfrm>
            <a:custGeom>
              <a:avLst/>
              <a:gdLst/>
              <a:ahLst/>
              <a:cxnLst>
                <a:cxn ang="0">
                  <a:pos x="wd2" y="hd2"/>
                </a:cxn>
                <a:cxn ang="5400000">
                  <a:pos x="wd2" y="hd2"/>
                </a:cxn>
                <a:cxn ang="10800000">
                  <a:pos x="wd2" y="hd2"/>
                </a:cxn>
                <a:cxn ang="16200000">
                  <a:pos x="wd2" y="hd2"/>
                </a:cxn>
              </a:cxnLst>
              <a:rect l="0" t="0" r="r" b="b"/>
              <a:pathLst>
                <a:path w="19846" h="19829" extrusionOk="0">
                  <a:moveTo>
                    <a:pt x="13770" y="824"/>
                  </a:moveTo>
                  <a:cubicBezTo>
                    <a:pt x="8089" y="-376"/>
                    <a:pt x="1804" y="-1265"/>
                    <a:pt x="353" y="5681"/>
                  </a:cubicBezTo>
                  <a:cubicBezTo>
                    <a:pt x="-441" y="9482"/>
                    <a:pt x="-115" y="16268"/>
                    <a:pt x="3660" y="18583"/>
                  </a:cubicBezTo>
                  <a:cubicBezTo>
                    <a:pt x="6516" y="20335"/>
                    <a:pt x="12966" y="20052"/>
                    <a:pt x="15977" y="18892"/>
                  </a:cubicBezTo>
                  <a:cubicBezTo>
                    <a:pt x="21159" y="16897"/>
                    <a:pt x="19879" y="11191"/>
                    <a:pt x="19174" y="6766"/>
                  </a:cubicBezTo>
                </a:path>
              </a:pathLst>
            </a:custGeom>
            <a:noFill/>
            <a:ln w="38100" cap="flat">
              <a:solidFill>
                <a:schemeClr val="accent2"/>
              </a:solidFill>
              <a:prstDash val="solid"/>
              <a:miter lim="400000"/>
            </a:ln>
            <a:effectLst/>
          </p:spPr>
          <p:txBody>
            <a:bodyPr wrap="square" lIns="38100" tIns="38100" rIns="38100" bIns="38100" numCol="1" anchor="ctr">
              <a:noAutofit/>
            </a:bodyPr>
            <a:lstStyle/>
            <a:p>
              <a:pPr defTabSz="342900">
                <a:defRPr sz="3000">
                  <a:solidFill>
                    <a:srgbClr val="FFFFFF"/>
                  </a:solidFill>
                  <a:effectLst>
                    <a:outerShdw blurRad="38100" dist="12700" dir="5400000" rotWithShape="0">
                      <a:srgbClr val="000000">
                        <a:alpha val="50000"/>
                      </a:srgbClr>
                    </a:outerShdw>
                  </a:effectLst>
                </a:defRPr>
              </a:pPr>
              <a:endParaRPr dirty="0"/>
            </a:p>
          </p:txBody>
        </p:sp>
        <p:sp>
          <p:nvSpPr>
            <p:cNvPr id="104" name="Shape 43"/>
            <p:cNvSpPr/>
            <p:nvPr/>
          </p:nvSpPr>
          <p:spPr>
            <a:xfrm>
              <a:off x="165100" y="-1"/>
              <a:ext cx="642267" cy="718972"/>
            </a:xfrm>
            <a:custGeom>
              <a:avLst/>
              <a:gdLst/>
              <a:ahLst/>
              <a:cxnLst>
                <a:cxn ang="0">
                  <a:pos x="wd2" y="hd2"/>
                </a:cxn>
                <a:cxn ang="5400000">
                  <a:pos x="wd2" y="hd2"/>
                </a:cxn>
                <a:cxn ang="10800000">
                  <a:pos x="wd2" y="hd2"/>
                </a:cxn>
                <a:cxn ang="16200000">
                  <a:pos x="wd2" y="hd2"/>
                </a:cxn>
              </a:cxnLst>
              <a:rect l="0" t="0" r="r" b="b"/>
              <a:pathLst>
                <a:path w="21521" h="21116" extrusionOk="0">
                  <a:moveTo>
                    <a:pt x="21521" y="13"/>
                  </a:moveTo>
                  <a:cubicBezTo>
                    <a:pt x="21600" y="-484"/>
                    <a:pt x="8558" y="13479"/>
                    <a:pt x="8933" y="13772"/>
                  </a:cubicBezTo>
                  <a:cubicBezTo>
                    <a:pt x="6785" y="12126"/>
                    <a:pt x="2898" y="10471"/>
                    <a:pt x="0" y="10120"/>
                  </a:cubicBezTo>
                  <a:cubicBezTo>
                    <a:pt x="1254" y="12620"/>
                    <a:pt x="2166" y="14279"/>
                    <a:pt x="4430" y="16128"/>
                  </a:cubicBezTo>
                  <a:cubicBezTo>
                    <a:pt x="4883" y="16498"/>
                    <a:pt x="10336" y="20581"/>
                    <a:pt x="9763" y="21116"/>
                  </a:cubicBezTo>
                  <a:cubicBezTo>
                    <a:pt x="14957" y="16270"/>
                    <a:pt x="20402" y="7017"/>
                    <a:pt x="21521" y="13"/>
                  </a:cubicBezTo>
                  <a:close/>
                </a:path>
              </a:pathLst>
            </a:custGeom>
            <a:solidFill>
              <a:schemeClr val="accent2"/>
            </a:solidFill>
            <a:ln w="38100" cap="flat">
              <a:solidFill>
                <a:schemeClr val="accent2"/>
              </a:solidFill>
              <a:prstDash val="solid"/>
              <a:miter lim="400000"/>
            </a:ln>
            <a:effectLst/>
          </p:spPr>
          <p:txBody>
            <a:bodyPr wrap="square" lIns="38100" tIns="38100" rIns="38100" bIns="38100" numCol="1" anchor="ctr">
              <a:noAutofit/>
            </a:bodyPr>
            <a:lstStyle/>
            <a:p>
              <a:pPr defTabSz="342900">
                <a:defRPr sz="3000">
                  <a:solidFill>
                    <a:srgbClr val="FFFFFF"/>
                  </a:solidFill>
                  <a:effectLst>
                    <a:outerShdw blurRad="38100" dist="12700" dir="5400000" rotWithShape="0">
                      <a:srgbClr val="000000">
                        <a:alpha val="50000"/>
                      </a:srgbClr>
                    </a:outerShdw>
                  </a:effectLst>
                </a:defRPr>
              </a:pPr>
              <a:endParaRPr dirty="0"/>
            </a:p>
          </p:txBody>
        </p:sp>
      </p:grpSp>
      <p:grpSp>
        <p:nvGrpSpPr>
          <p:cNvPr id="90" name="Group 44"/>
          <p:cNvGrpSpPr/>
          <p:nvPr/>
        </p:nvGrpSpPr>
        <p:grpSpPr>
          <a:xfrm>
            <a:off x="4689723" y="3652664"/>
            <a:ext cx="493132" cy="554040"/>
            <a:chOff x="0" y="0"/>
            <a:chExt cx="807366" cy="906807"/>
          </a:xfrm>
        </p:grpSpPr>
        <p:sp>
          <p:nvSpPr>
            <p:cNvPr id="106" name="Shape 42"/>
            <p:cNvSpPr/>
            <p:nvPr/>
          </p:nvSpPr>
          <p:spPr>
            <a:xfrm>
              <a:off x="-1" y="101600"/>
              <a:ext cx="792823" cy="805208"/>
            </a:xfrm>
            <a:custGeom>
              <a:avLst/>
              <a:gdLst/>
              <a:ahLst/>
              <a:cxnLst>
                <a:cxn ang="0">
                  <a:pos x="wd2" y="hd2"/>
                </a:cxn>
                <a:cxn ang="5400000">
                  <a:pos x="wd2" y="hd2"/>
                </a:cxn>
                <a:cxn ang="10800000">
                  <a:pos x="wd2" y="hd2"/>
                </a:cxn>
                <a:cxn ang="16200000">
                  <a:pos x="wd2" y="hd2"/>
                </a:cxn>
              </a:cxnLst>
              <a:rect l="0" t="0" r="r" b="b"/>
              <a:pathLst>
                <a:path w="19846" h="19829" extrusionOk="0">
                  <a:moveTo>
                    <a:pt x="13770" y="824"/>
                  </a:moveTo>
                  <a:cubicBezTo>
                    <a:pt x="8089" y="-376"/>
                    <a:pt x="1804" y="-1265"/>
                    <a:pt x="353" y="5681"/>
                  </a:cubicBezTo>
                  <a:cubicBezTo>
                    <a:pt x="-441" y="9482"/>
                    <a:pt x="-115" y="16268"/>
                    <a:pt x="3660" y="18583"/>
                  </a:cubicBezTo>
                  <a:cubicBezTo>
                    <a:pt x="6516" y="20335"/>
                    <a:pt x="12966" y="20052"/>
                    <a:pt x="15977" y="18892"/>
                  </a:cubicBezTo>
                  <a:cubicBezTo>
                    <a:pt x="21159" y="16897"/>
                    <a:pt x="19879" y="11191"/>
                    <a:pt x="19174" y="6766"/>
                  </a:cubicBezTo>
                </a:path>
              </a:pathLst>
            </a:custGeom>
            <a:noFill/>
            <a:ln w="38100" cap="flat">
              <a:solidFill>
                <a:schemeClr val="accent2"/>
              </a:solidFill>
              <a:prstDash val="solid"/>
              <a:miter lim="400000"/>
            </a:ln>
            <a:effectLst/>
          </p:spPr>
          <p:txBody>
            <a:bodyPr wrap="square" lIns="38100" tIns="38100" rIns="38100" bIns="38100" numCol="1" anchor="ctr">
              <a:noAutofit/>
            </a:bodyPr>
            <a:lstStyle/>
            <a:p>
              <a:pPr defTabSz="342900">
                <a:defRPr sz="3000">
                  <a:solidFill>
                    <a:srgbClr val="FFFFFF"/>
                  </a:solidFill>
                  <a:effectLst>
                    <a:outerShdw blurRad="38100" dist="12700" dir="5400000" rotWithShape="0">
                      <a:srgbClr val="000000">
                        <a:alpha val="50000"/>
                      </a:srgbClr>
                    </a:outerShdw>
                  </a:effectLst>
                </a:defRPr>
              </a:pPr>
              <a:endParaRPr dirty="0"/>
            </a:p>
          </p:txBody>
        </p:sp>
        <p:sp>
          <p:nvSpPr>
            <p:cNvPr id="107" name="Shape 43"/>
            <p:cNvSpPr/>
            <p:nvPr/>
          </p:nvSpPr>
          <p:spPr>
            <a:xfrm>
              <a:off x="165100" y="-1"/>
              <a:ext cx="642267" cy="718972"/>
            </a:xfrm>
            <a:custGeom>
              <a:avLst/>
              <a:gdLst/>
              <a:ahLst/>
              <a:cxnLst>
                <a:cxn ang="0">
                  <a:pos x="wd2" y="hd2"/>
                </a:cxn>
                <a:cxn ang="5400000">
                  <a:pos x="wd2" y="hd2"/>
                </a:cxn>
                <a:cxn ang="10800000">
                  <a:pos x="wd2" y="hd2"/>
                </a:cxn>
                <a:cxn ang="16200000">
                  <a:pos x="wd2" y="hd2"/>
                </a:cxn>
              </a:cxnLst>
              <a:rect l="0" t="0" r="r" b="b"/>
              <a:pathLst>
                <a:path w="21521" h="21116" extrusionOk="0">
                  <a:moveTo>
                    <a:pt x="21521" y="13"/>
                  </a:moveTo>
                  <a:cubicBezTo>
                    <a:pt x="21600" y="-484"/>
                    <a:pt x="8558" y="13479"/>
                    <a:pt x="8933" y="13772"/>
                  </a:cubicBezTo>
                  <a:cubicBezTo>
                    <a:pt x="6785" y="12126"/>
                    <a:pt x="2898" y="10471"/>
                    <a:pt x="0" y="10120"/>
                  </a:cubicBezTo>
                  <a:cubicBezTo>
                    <a:pt x="1254" y="12620"/>
                    <a:pt x="2166" y="14279"/>
                    <a:pt x="4430" y="16128"/>
                  </a:cubicBezTo>
                  <a:cubicBezTo>
                    <a:pt x="4883" y="16498"/>
                    <a:pt x="10336" y="20581"/>
                    <a:pt x="9763" y="21116"/>
                  </a:cubicBezTo>
                  <a:cubicBezTo>
                    <a:pt x="14957" y="16270"/>
                    <a:pt x="20402" y="7017"/>
                    <a:pt x="21521" y="13"/>
                  </a:cubicBezTo>
                  <a:close/>
                </a:path>
              </a:pathLst>
            </a:custGeom>
            <a:solidFill>
              <a:schemeClr val="accent2"/>
            </a:solidFill>
            <a:ln w="38100" cap="flat">
              <a:solidFill>
                <a:schemeClr val="accent2"/>
              </a:solidFill>
              <a:prstDash val="solid"/>
              <a:miter lim="400000"/>
            </a:ln>
            <a:effectLst/>
          </p:spPr>
          <p:txBody>
            <a:bodyPr wrap="square" lIns="38100" tIns="38100" rIns="38100" bIns="38100" numCol="1" anchor="ctr">
              <a:noAutofit/>
            </a:bodyPr>
            <a:lstStyle/>
            <a:p>
              <a:pPr defTabSz="342900">
                <a:defRPr sz="3000">
                  <a:solidFill>
                    <a:srgbClr val="FFFFFF"/>
                  </a:solidFill>
                  <a:effectLst>
                    <a:outerShdw blurRad="38100" dist="12700" dir="5400000" rotWithShape="0">
                      <a:srgbClr val="000000">
                        <a:alpha val="50000"/>
                      </a:srgbClr>
                    </a:outerShdw>
                  </a:effectLst>
                </a:defRPr>
              </a:pPr>
              <a:endParaRPr dirty="0"/>
            </a:p>
          </p:txBody>
        </p:sp>
      </p:grpSp>
      <p:sp>
        <p:nvSpPr>
          <p:cNvPr id="108" name="文本框 107"/>
          <p:cNvSpPr txBox="1"/>
          <p:nvPr/>
        </p:nvSpPr>
        <p:spPr>
          <a:xfrm flipH="1">
            <a:off x="5422845" y="1262419"/>
            <a:ext cx="3613651" cy="315471"/>
          </a:xfrm>
          <a:prstGeom prst="rect">
            <a:avLst/>
          </a:prstGeom>
          <a:noFill/>
        </p:spPr>
        <p:txBody>
          <a:bodyPr wrap="square" lIns="68580" tIns="34290" rIns="68580" bIns="34290" rtlCol="0">
            <a:spAutoFit/>
          </a:bodyPr>
          <a:lstStyle/>
          <a:p>
            <a:r>
              <a:rPr lang="zh-CN" altLang="en-US" sz="1600" b="1" dirty="0">
                <a:solidFill>
                  <a:schemeClr val="accent1"/>
                </a:solidFill>
                <a:latin typeface="幼圆" panose="02010509060101010101" pitchFamily="49" charset="-122"/>
                <a:ea typeface="幼圆" panose="02010509060101010101" pitchFamily="49" charset="-122"/>
              </a:rPr>
              <a:t>这是第一部分标题</a:t>
            </a:r>
          </a:p>
        </p:txBody>
      </p:sp>
      <p:sp>
        <p:nvSpPr>
          <p:cNvPr id="109" name="文本框 108"/>
          <p:cNvSpPr txBox="1"/>
          <p:nvPr/>
        </p:nvSpPr>
        <p:spPr>
          <a:xfrm flipH="1">
            <a:off x="5422844" y="2151054"/>
            <a:ext cx="3613651" cy="315471"/>
          </a:xfrm>
          <a:prstGeom prst="rect">
            <a:avLst/>
          </a:prstGeom>
          <a:noFill/>
        </p:spPr>
        <p:txBody>
          <a:bodyPr wrap="square" lIns="68580" tIns="34290" rIns="68580" bIns="34290" rtlCol="0">
            <a:spAutoFit/>
          </a:bodyPr>
          <a:lstStyle/>
          <a:p>
            <a:r>
              <a:rPr lang="zh-CN" altLang="en-US" sz="1600" b="1" dirty="0">
                <a:solidFill>
                  <a:schemeClr val="accent1"/>
                </a:solidFill>
                <a:latin typeface="幼圆" panose="02010509060101010101" pitchFamily="49" charset="-122"/>
                <a:ea typeface="幼圆" panose="02010509060101010101" pitchFamily="49" charset="-122"/>
              </a:rPr>
              <a:t>这是第二部分标题</a:t>
            </a:r>
          </a:p>
        </p:txBody>
      </p:sp>
      <p:sp>
        <p:nvSpPr>
          <p:cNvPr id="111" name="文本框 110"/>
          <p:cNvSpPr txBox="1"/>
          <p:nvPr/>
        </p:nvSpPr>
        <p:spPr>
          <a:xfrm flipH="1">
            <a:off x="5422844" y="2924752"/>
            <a:ext cx="3613651" cy="315471"/>
          </a:xfrm>
          <a:prstGeom prst="rect">
            <a:avLst/>
          </a:prstGeom>
          <a:noFill/>
        </p:spPr>
        <p:txBody>
          <a:bodyPr wrap="square" lIns="68580" tIns="34290" rIns="68580" bIns="34290" rtlCol="0">
            <a:spAutoFit/>
          </a:bodyPr>
          <a:lstStyle/>
          <a:p>
            <a:r>
              <a:rPr lang="zh-CN" altLang="en-US" sz="1600" b="1" dirty="0">
                <a:solidFill>
                  <a:schemeClr val="accent2"/>
                </a:solidFill>
                <a:latin typeface="幼圆" panose="02010509060101010101" pitchFamily="49" charset="-122"/>
                <a:ea typeface="幼圆" panose="02010509060101010101" pitchFamily="49" charset="-122"/>
              </a:rPr>
              <a:t>这是第三部分标题</a:t>
            </a:r>
          </a:p>
        </p:txBody>
      </p:sp>
      <p:sp>
        <p:nvSpPr>
          <p:cNvPr id="112" name="文本框 111"/>
          <p:cNvSpPr txBox="1"/>
          <p:nvPr/>
        </p:nvSpPr>
        <p:spPr>
          <a:xfrm flipH="1">
            <a:off x="5422843" y="3786104"/>
            <a:ext cx="3613651" cy="315471"/>
          </a:xfrm>
          <a:prstGeom prst="rect">
            <a:avLst/>
          </a:prstGeom>
          <a:noFill/>
        </p:spPr>
        <p:txBody>
          <a:bodyPr wrap="square" lIns="68580" tIns="34290" rIns="68580" bIns="34290" rtlCol="0">
            <a:spAutoFit/>
          </a:bodyPr>
          <a:lstStyle/>
          <a:p>
            <a:r>
              <a:rPr lang="zh-CN" altLang="en-US" sz="1600" b="1" dirty="0">
                <a:solidFill>
                  <a:schemeClr val="accent2"/>
                </a:solidFill>
                <a:latin typeface="幼圆" panose="02010509060101010101" pitchFamily="49" charset="-122"/>
                <a:ea typeface="幼圆" panose="02010509060101010101" pitchFamily="49" charset="-122"/>
              </a:rPr>
              <a:t>这是第四部分标题</a:t>
            </a:r>
          </a:p>
        </p:txBody>
      </p:sp>
    </p:spTree>
    <p:extLst>
      <p:ext uri="{BB962C8B-B14F-4D97-AF65-F5344CB8AC3E}">
        <p14:creationId xmlns:p14="http://schemas.microsoft.com/office/powerpoint/2010/main" val="1151750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05"/>
                                        </p:tgtEl>
                                        <p:attrNameLst>
                                          <p:attrName>style.visibility</p:attrName>
                                        </p:attrNameLst>
                                      </p:cBhvr>
                                      <p:to>
                                        <p:strVal val="visible"/>
                                      </p:to>
                                    </p:set>
                                    <p:anim calcmode="lin" valueType="num">
                                      <p:cBhvr additive="base">
                                        <p:cTn id="7" dur="500" fill="hold"/>
                                        <p:tgtEl>
                                          <p:spTgt spid="105"/>
                                        </p:tgtEl>
                                        <p:attrNameLst>
                                          <p:attrName>ppt_x</p:attrName>
                                        </p:attrNameLst>
                                      </p:cBhvr>
                                      <p:tavLst>
                                        <p:tav tm="0">
                                          <p:val>
                                            <p:strVal val="0-#ppt_w/2"/>
                                          </p:val>
                                        </p:tav>
                                        <p:tav tm="100000">
                                          <p:val>
                                            <p:strVal val="#ppt_x"/>
                                          </p:val>
                                        </p:tav>
                                      </p:tavLst>
                                    </p:anim>
                                    <p:anim calcmode="lin" valueType="num">
                                      <p:cBhvr additive="base">
                                        <p:cTn id="8" dur="500" fill="hold"/>
                                        <p:tgtEl>
                                          <p:spTgt spid="10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5" presetClass="entr" presetSubtype="0" fill="hold" grpId="0" nodeType="afterEffect">
                                  <p:stCondLst>
                                    <p:cond delay="0"/>
                                  </p:stCondLst>
                                  <p:childTnLst>
                                    <p:set>
                                      <p:cBhvr>
                                        <p:cTn id="11" dur="1" fill="hold">
                                          <p:stCondLst>
                                            <p:cond delay="0"/>
                                          </p:stCondLst>
                                        </p:cTn>
                                        <p:tgtEl>
                                          <p:spTgt spid="89"/>
                                        </p:tgtEl>
                                        <p:attrNameLst>
                                          <p:attrName>style.visibility</p:attrName>
                                        </p:attrNameLst>
                                      </p:cBhvr>
                                      <p:to>
                                        <p:strVal val="visible"/>
                                      </p:to>
                                    </p:set>
                                    <p:anim calcmode="lin" valueType="num">
                                      <p:cBhvr>
                                        <p:cTn id="12" dur="500" decel="50000" fill="hold">
                                          <p:stCondLst>
                                            <p:cond delay="0"/>
                                          </p:stCondLst>
                                        </p:cTn>
                                        <p:tgtEl>
                                          <p:spTgt spid="89"/>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89"/>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89"/>
                                        </p:tgtEl>
                                        <p:attrNameLst>
                                          <p:attrName>ppt_w</p:attrName>
                                        </p:attrNameLst>
                                      </p:cBhvr>
                                      <p:tavLst>
                                        <p:tav tm="0">
                                          <p:val>
                                            <p:strVal val="#ppt_w*.05"/>
                                          </p:val>
                                        </p:tav>
                                        <p:tav tm="100000">
                                          <p:val>
                                            <p:strVal val="#ppt_w"/>
                                          </p:val>
                                        </p:tav>
                                      </p:tavLst>
                                    </p:anim>
                                    <p:anim calcmode="lin" valueType="num">
                                      <p:cBhvr>
                                        <p:cTn id="15" dur="1000" fill="hold"/>
                                        <p:tgtEl>
                                          <p:spTgt spid="89"/>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89"/>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89"/>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89"/>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89"/>
                                        </p:tgtEl>
                                      </p:cBhvr>
                                    </p:animEffect>
                                  </p:childTnLst>
                                </p:cTn>
                              </p:par>
                            </p:childTnLst>
                          </p:cTn>
                        </p:par>
                        <p:par>
                          <p:cTn id="20" fill="hold">
                            <p:stCondLst>
                              <p:cond delay="1500"/>
                            </p:stCondLst>
                            <p:childTnLst>
                              <p:par>
                                <p:cTn id="21" presetID="52"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Scale>
                                      <p:cBhvr>
                                        <p:cTn id="23"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1000" decel="50000" fill="hold">
                                          <p:stCondLst>
                                            <p:cond delay="0"/>
                                          </p:stCondLst>
                                        </p:cTn>
                                        <p:tgtEl>
                                          <p:spTgt spid="4"/>
                                        </p:tgtEl>
                                        <p:attrNameLst>
                                          <p:attrName>ppt_x</p:attrName>
                                          <p:attrName>ppt_y</p:attrName>
                                        </p:attrNameLst>
                                      </p:cBhvr>
                                    </p:animMotion>
                                    <p:animEffect transition="in" filter="fade">
                                      <p:cBhvr>
                                        <p:cTn id="25" dur="1000"/>
                                        <p:tgtEl>
                                          <p:spTgt spid="4"/>
                                        </p:tgtEl>
                                      </p:cBhvr>
                                    </p:animEffect>
                                  </p:childTnLst>
                                </p:cTn>
                              </p:par>
                              <p:par>
                                <p:cTn id="26" presetID="52" presetClass="entr" presetSubtype="0" fill="hold" nodeType="withEffect">
                                  <p:stCondLst>
                                    <p:cond delay="250"/>
                                  </p:stCondLst>
                                  <p:childTnLst>
                                    <p:set>
                                      <p:cBhvr>
                                        <p:cTn id="27" dur="1" fill="hold">
                                          <p:stCondLst>
                                            <p:cond delay="0"/>
                                          </p:stCondLst>
                                        </p:cTn>
                                        <p:tgtEl>
                                          <p:spTgt spid="5"/>
                                        </p:tgtEl>
                                        <p:attrNameLst>
                                          <p:attrName>style.visibility</p:attrName>
                                        </p:attrNameLst>
                                      </p:cBhvr>
                                      <p:to>
                                        <p:strVal val="visible"/>
                                      </p:to>
                                    </p:set>
                                    <p:animScale>
                                      <p:cBhvr>
                                        <p:cTn id="28"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5"/>
                                        </p:tgtEl>
                                        <p:attrNameLst>
                                          <p:attrName>ppt_x</p:attrName>
                                          <p:attrName>ppt_y</p:attrName>
                                        </p:attrNameLst>
                                      </p:cBhvr>
                                    </p:animMotion>
                                    <p:animEffect transition="in" filter="fade">
                                      <p:cBhvr>
                                        <p:cTn id="30" dur="1000"/>
                                        <p:tgtEl>
                                          <p:spTgt spid="5"/>
                                        </p:tgtEl>
                                      </p:cBhvr>
                                    </p:animEffect>
                                  </p:childTnLst>
                                </p:cTn>
                              </p:par>
                              <p:par>
                                <p:cTn id="31" presetID="52" presetClass="entr" presetSubtype="0" fill="hold" nodeType="withEffect">
                                  <p:stCondLst>
                                    <p:cond delay="500"/>
                                  </p:stCondLst>
                                  <p:childTnLst>
                                    <p:set>
                                      <p:cBhvr>
                                        <p:cTn id="32" dur="1" fill="hold">
                                          <p:stCondLst>
                                            <p:cond delay="0"/>
                                          </p:stCondLst>
                                        </p:cTn>
                                        <p:tgtEl>
                                          <p:spTgt spid="88"/>
                                        </p:tgtEl>
                                        <p:attrNameLst>
                                          <p:attrName>style.visibility</p:attrName>
                                        </p:attrNameLst>
                                      </p:cBhvr>
                                      <p:to>
                                        <p:strVal val="visible"/>
                                      </p:to>
                                    </p:set>
                                    <p:animScale>
                                      <p:cBhvr>
                                        <p:cTn id="33" dur="1000" decel="50000" fill="hold">
                                          <p:stCondLst>
                                            <p:cond delay="0"/>
                                          </p:stCondLst>
                                        </p:cTn>
                                        <p:tgtEl>
                                          <p:spTgt spid="8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88"/>
                                        </p:tgtEl>
                                        <p:attrNameLst>
                                          <p:attrName>ppt_x</p:attrName>
                                          <p:attrName>ppt_y</p:attrName>
                                        </p:attrNameLst>
                                      </p:cBhvr>
                                    </p:animMotion>
                                    <p:animEffect transition="in" filter="fade">
                                      <p:cBhvr>
                                        <p:cTn id="35" dur="1000"/>
                                        <p:tgtEl>
                                          <p:spTgt spid="88"/>
                                        </p:tgtEl>
                                      </p:cBhvr>
                                    </p:animEffect>
                                  </p:childTnLst>
                                </p:cTn>
                              </p:par>
                              <p:par>
                                <p:cTn id="36" presetID="52" presetClass="entr" presetSubtype="0" fill="hold" nodeType="withEffect">
                                  <p:stCondLst>
                                    <p:cond delay="750"/>
                                  </p:stCondLst>
                                  <p:childTnLst>
                                    <p:set>
                                      <p:cBhvr>
                                        <p:cTn id="37" dur="1" fill="hold">
                                          <p:stCondLst>
                                            <p:cond delay="0"/>
                                          </p:stCondLst>
                                        </p:cTn>
                                        <p:tgtEl>
                                          <p:spTgt spid="90"/>
                                        </p:tgtEl>
                                        <p:attrNameLst>
                                          <p:attrName>style.visibility</p:attrName>
                                        </p:attrNameLst>
                                      </p:cBhvr>
                                      <p:to>
                                        <p:strVal val="visible"/>
                                      </p:to>
                                    </p:set>
                                    <p:animScale>
                                      <p:cBhvr>
                                        <p:cTn id="38" dur="1000" decel="50000" fill="hold">
                                          <p:stCondLst>
                                            <p:cond delay="0"/>
                                          </p:stCondLst>
                                        </p:cTn>
                                        <p:tgtEl>
                                          <p:spTgt spid="9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9" dur="1000" decel="50000" fill="hold">
                                          <p:stCondLst>
                                            <p:cond delay="0"/>
                                          </p:stCondLst>
                                        </p:cTn>
                                        <p:tgtEl>
                                          <p:spTgt spid="90"/>
                                        </p:tgtEl>
                                        <p:attrNameLst>
                                          <p:attrName>ppt_x</p:attrName>
                                          <p:attrName>ppt_y</p:attrName>
                                        </p:attrNameLst>
                                      </p:cBhvr>
                                    </p:animMotion>
                                    <p:animEffect transition="in" filter="fade">
                                      <p:cBhvr>
                                        <p:cTn id="40" dur="1000"/>
                                        <p:tgtEl>
                                          <p:spTgt spid="90"/>
                                        </p:tgtEl>
                                      </p:cBhvr>
                                    </p:animEffect>
                                  </p:childTnLst>
                                </p:cTn>
                              </p:par>
                            </p:childTnLst>
                          </p:cTn>
                        </p:par>
                        <p:par>
                          <p:cTn id="41" fill="hold">
                            <p:stCondLst>
                              <p:cond delay="3250"/>
                            </p:stCondLst>
                            <p:childTnLst>
                              <p:par>
                                <p:cTn id="42" presetID="22" presetClass="entr" presetSubtype="8" fill="hold" grpId="0" nodeType="afterEffect">
                                  <p:stCondLst>
                                    <p:cond delay="0"/>
                                  </p:stCondLst>
                                  <p:childTnLst>
                                    <p:set>
                                      <p:cBhvr>
                                        <p:cTn id="43" dur="1" fill="hold">
                                          <p:stCondLst>
                                            <p:cond delay="0"/>
                                          </p:stCondLst>
                                        </p:cTn>
                                        <p:tgtEl>
                                          <p:spTgt spid="108"/>
                                        </p:tgtEl>
                                        <p:attrNameLst>
                                          <p:attrName>style.visibility</p:attrName>
                                        </p:attrNameLst>
                                      </p:cBhvr>
                                      <p:to>
                                        <p:strVal val="visible"/>
                                      </p:to>
                                    </p:set>
                                    <p:animEffect transition="in" filter="wipe(left)">
                                      <p:cBhvr>
                                        <p:cTn id="44" dur="500"/>
                                        <p:tgtEl>
                                          <p:spTgt spid="108"/>
                                        </p:tgtEl>
                                      </p:cBhvr>
                                    </p:animEffect>
                                  </p:childTnLst>
                                </p:cTn>
                              </p:par>
                              <p:par>
                                <p:cTn id="45" presetID="22" presetClass="entr" presetSubtype="8" fill="hold" grpId="0" nodeType="withEffect">
                                  <p:stCondLst>
                                    <p:cond delay="250"/>
                                  </p:stCondLst>
                                  <p:childTnLst>
                                    <p:set>
                                      <p:cBhvr>
                                        <p:cTn id="46" dur="1" fill="hold">
                                          <p:stCondLst>
                                            <p:cond delay="0"/>
                                          </p:stCondLst>
                                        </p:cTn>
                                        <p:tgtEl>
                                          <p:spTgt spid="109"/>
                                        </p:tgtEl>
                                        <p:attrNameLst>
                                          <p:attrName>style.visibility</p:attrName>
                                        </p:attrNameLst>
                                      </p:cBhvr>
                                      <p:to>
                                        <p:strVal val="visible"/>
                                      </p:to>
                                    </p:set>
                                    <p:animEffect transition="in" filter="wipe(left)">
                                      <p:cBhvr>
                                        <p:cTn id="47" dur="500"/>
                                        <p:tgtEl>
                                          <p:spTgt spid="109"/>
                                        </p:tgtEl>
                                      </p:cBhvr>
                                    </p:animEffect>
                                  </p:childTnLst>
                                </p:cTn>
                              </p:par>
                              <p:par>
                                <p:cTn id="48" presetID="22" presetClass="entr" presetSubtype="8" fill="hold" grpId="0" nodeType="withEffect">
                                  <p:stCondLst>
                                    <p:cond delay="500"/>
                                  </p:stCondLst>
                                  <p:childTnLst>
                                    <p:set>
                                      <p:cBhvr>
                                        <p:cTn id="49" dur="1" fill="hold">
                                          <p:stCondLst>
                                            <p:cond delay="0"/>
                                          </p:stCondLst>
                                        </p:cTn>
                                        <p:tgtEl>
                                          <p:spTgt spid="111"/>
                                        </p:tgtEl>
                                        <p:attrNameLst>
                                          <p:attrName>style.visibility</p:attrName>
                                        </p:attrNameLst>
                                      </p:cBhvr>
                                      <p:to>
                                        <p:strVal val="visible"/>
                                      </p:to>
                                    </p:set>
                                    <p:animEffect transition="in" filter="wipe(left)">
                                      <p:cBhvr>
                                        <p:cTn id="50" dur="500"/>
                                        <p:tgtEl>
                                          <p:spTgt spid="111"/>
                                        </p:tgtEl>
                                      </p:cBhvr>
                                    </p:animEffect>
                                  </p:childTnLst>
                                </p:cTn>
                              </p:par>
                              <p:par>
                                <p:cTn id="51" presetID="22" presetClass="entr" presetSubtype="8" fill="hold" grpId="0" nodeType="withEffect">
                                  <p:stCondLst>
                                    <p:cond delay="750"/>
                                  </p:stCondLst>
                                  <p:childTnLst>
                                    <p:set>
                                      <p:cBhvr>
                                        <p:cTn id="52" dur="1" fill="hold">
                                          <p:stCondLst>
                                            <p:cond delay="0"/>
                                          </p:stCondLst>
                                        </p:cTn>
                                        <p:tgtEl>
                                          <p:spTgt spid="112"/>
                                        </p:tgtEl>
                                        <p:attrNameLst>
                                          <p:attrName>style.visibility</p:attrName>
                                        </p:attrNameLst>
                                      </p:cBhvr>
                                      <p:to>
                                        <p:strVal val="visible"/>
                                      </p:to>
                                    </p:set>
                                    <p:animEffect transition="in" filter="wipe(left)">
                                      <p:cBhvr>
                                        <p:cTn id="53"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P spid="108" grpId="0"/>
      <p:bldP spid="109" grpId="0"/>
      <p:bldP spid="111" grpId="0"/>
      <p:bldP spid="1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noEditPoints="1"/>
          </p:cNvSpPr>
          <p:nvPr/>
        </p:nvSpPr>
        <p:spPr bwMode="auto">
          <a:xfrm>
            <a:off x="3190909" y="2780609"/>
            <a:ext cx="636429" cy="509137"/>
          </a:xfrm>
          <a:custGeom>
            <a:avLst/>
            <a:gdLst>
              <a:gd name="T0" fmla="*/ 358 w 572"/>
              <a:gd name="T1" fmla="*/ 19 h 458"/>
              <a:gd name="T2" fmla="*/ 68 w 572"/>
              <a:gd name="T3" fmla="*/ 126 h 458"/>
              <a:gd name="T4" fmla="*/ 8 w 572"/>
              <a:gd name="T5" fmla="*/ 222 h 458"/>
              <a:gd name="T6" fmla="*/ 91 w 572"/>
              <a:gd name="T7" fmla="*/ 425 h 458"/>
              <a:gd name="T8" fmla="*/ 227 w 572"/>
              <a:gd name="T9" fmla="*/ 373 h 458"/>
              <a:gd name="T10" fmla="*/ 304 w 572"/>
              <a:gd name="T11" fmla="*/ 328 h 458"/>
              <a:gd name="T12" fmla="*/ 423 w 572"/>
              <a:gd name="T13" fmla="*/ 355 h 458"/>
              <a:gd name="T14" fmla="*/ 459 w 572"/>
              <a:gd name="T15" fmla="*/ 233 h 458"/>
              <a:gd name="T16" fmla="*/ 426 w 572"/>
              <a:gd name="T17" fmla="*/ 335 h 458"/>
              <a:gd name="T18" fmla="*/ 509 w 572"/>
              <a:gd name="T19" fmla="*/ 224 h 458"/>
              <a:gd name="T20" fmla="*/ 572 w 572"/>
              <a:gd name="T21" fmla="*/ 53 h 458"/>
              <a:gd name="T22" fmla="*/ 66 w 572"/>
              <a:gd name="T23" fmla="*/ 324 h 458"/>
              <a:gd name="T24" fmla="*/ 89 w 572"/>
              <a:gd name="T25" fmla="*/ 333 h 458"/>
              <a:gd name="T26" fmla="*/ 60 w 572"/>
              <a:gd name="T27" fmla="*/ 254 h 458"/>
              <a:gd name="T28" fmla="*/ 40 w 572"/>
              <a:gd name="T29" fmla="*/ 251 h 458"/>
              <a:gd name="T30" fmla="*/ 34 w 572"/>
              <a:gd name="T31" fmla="*/ 226 h 458"/>
              <a:gd name="T32" fmla="*/ 24 w 572"/>
              <a:gd name="T33" fmla="*/ 204 h 458"/>
              <a:gd name="T34" fmla="*/ 11 w 572"/>
              <a:gd name="T35" fmla="*/ 233 h 458"/>
              <a:gd name="T36" fmla="*/ 23 w 572"/>
              <a:gd name="T37" fmla="*/ 260 h 458"/>
              <a:gd name="T38" fmla="*/ 49 w 572"/>
              <a:gd name="T39" fmla="*/ 258 h 458"/>
              <a:gd name="T40" fmla="*/ 56 w 572"/>
              <a:gd name="T41" fmla="*/ 313 h 458"/>
              <a:gd name="T42" fmla="*/ 69 w 572"/>
              <a:gd name="T43" fmla="*/ 276 h 458"/>
              <a:gd name="T44" fmla="*/ 72 w 572"/>
              <a:gd name="T45" fmla="*/ 354 h 458"/>
              <a:gd name="T46" fmla="*/ 80 w 572"/>
              <a:gd name="T47" fmla="*/ 329 h 458"/>
              <a:gd name="T48" fmla="*/ 81 w 572"/>
              <a:gd name="T49" fmla="*/ 379 h 458"/>
              <a:gd name="T50" fmla="*/ 92 w 572"/>
              <a:gd name="T51" fmla="*/ 404 h 458"/>
              <a:gd name="T52" fmla="*/ 103 w 572"/>
              <a:gd name="T53" fmla="*/ 372 h 458"/>
              <a:gd name="T54" fmla="*/ 139 w 572"/>
              <a:gd name="T55" fmla="*/ 422 h 458"/>
              <a:gd name="T56" fmla="*/ 152 w 572"/>
              <a:gd name="T57" fmla="*/ 413 h 458"/>
              <a:gd name="T58" fmla="*/ 187 w 572"/>
              <a:gd name="T59" fmla="*/ 393 h 458"/>
              <a:gd name="T60" fmla="*/ 212 w 572"/>
              <a:gd name="T61" fmla="*/ 375 h 458"/>
              <a:gd name="T62" fmla="*/ 225 w 572"/>
              <a:gd name="T63" fmla="*/ 366 h 458"/>
              <a:gd name="T64" fmla="*/ 294 w 572"/>
              <a:gd name="T65" fmla="*/ 322 h 458"/>
              <a:gd name="T66" fmla="*/ 306 w 572"/>
              <a:gd name="T67" fmla="*/ 287 h 458"/>
              <a:gd name="T68" fmla="*/ 354 w 572"/>
              <a:gd name="T69" fmla="*/ 230 h 458"/>
              <a:gd name="T70" fmla="*/ 345 w 572"/>
              <a:gd name="T71" fmla="*/ 284 h 458"/>
              <a:gd name="T72" fmla="*/ 379 w 572"/>
              <a:gd name="T73" fmla="*/ 262 h 458"/>
              <a:gd name="T74" fmla="*/ 420 w 572"/>
              <a:gd name="T75" fmla="*/ 284 h 458"/>
              <a:gd name="T76" fmla="*/ 267 w 572"/>
              <a:gd name="T77" fmla="*/ 272 h 458"/>
              <a:gd name="T78" fmla="*/ 86 w 572"/>
              <a:gd name="T79" fmla="*/ 238 h 458"/>
              <a:gd name="T80" fmla="*/ 151 w 572"/>
              <a:gd name="T81" fmla="*/ 124 h 458"/>
              <a:gd name="T82" fmla="*/ 250 w 572"/>
              <a:gd name="T83" fmla="*/ 106 h 458"/>
              <a:gd name="T84" fmla="*/ 430 w 572"/>
              <a:gd name="T85" fmla="*/ 49 h 458"/>
              <a:gd name="T86" fmla="*/ 545 w 572"/>
              <a:gd name="T87" fmla="*/ 106 h 458"/>
              <a:gd name="T88" fmla="*/ 500 w 572"/>
              <a:gd name="T89" fmla="*/ 222 h 458"/>
              <a:gd name="T90" fmla="*/ 454 w 572"/>
              <a:gd name="T91" fmla="*/ 281 h 458"/>
              <a:gd name="T92" fmla="*/ 558 w 572"/>
              <a:gd name="T93" fmla="*/ 75 h 458"/>
              <a:gd name="T94" fmla="*/ 532 w 572"/>
              <a:gd name="T95" fmla="*/ 172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2" h="458">
                <a:moveTo>
                  <a:pt x="533" y="47"/>
                </a:moveTo>
                <a:cubicBezTo>
                  <a:pt x="533" y="43"/>
                  <a:pt x="528" y="47"/>
                  <a:pt x="527" y="43"/>
                </a:cubicBezTo>
                <a:cubicBezTo>
                  <a:pt x="468" y="45"/>
                  <a:pt x="414" y="36"/>
                  <a:pt x="362" y="24"/>
                </a:cubicBezTo>
                <a:cubicBezTo>
                  <a:pt x="361" y="22"/>
                  <a:pt x="360" y="20"/>
                  <a:pt x="358" y="19"/>
                </a:cubicBezTo>
                <a:cubicBezTo>
                  <a:pt x="332" y="14"/>
                  <a:pt x="309" y="0"/>
                  <a:pt x="279" y="0"/>
                </a:cubicBezTo>
                <a:cubicBezTo>
                  <a:pt x="279" y="2"/>
                  <a:pt x="277" y="3"/>
                  <a:pt x="276" y="4"/>
                </a:cubicBezTo>
                <a:cubicBezTo>
                  <a:pt x="287" y="29"/>
                  <a:pt x="291" y="60"/>
                  <a:pt x="296" y="85"/>
                </a:cubicBezTo>
                <a:cubicBezTo>
                  <a:pt x="220" y="105"/>
                  <a:pt x="141" y="109"/>
                  <a:pt x="68" y="126"/>
                </a:cubicBezTo>
                <a:cubicBezTo>
                  <a:pt x="47" y="131"/>
                  <a:pt x="26" y="130"/>
                  <a:pt x="15" y="144"/>
                </a:cubicBezTo>
                <a:cubicBezTo>
                  <a:pt x="16" y="149"/>
                  <a:pt x="20" y="151"/>
                  <a:pt x="21" y="157"/>
                </a:cubicBezTo>
                <a:cubicBezTo>
                  <a:pt x="14" y="173"/>
                  <a:pt x="17" y="203"/>
                  <a:pt x="3" y="219"/>
                </a:cubicBezTo>
                <a:cubicBezTo>
                  <a:pt x="4" y="221"/>
                  <a:pt x="7" y="218"/>
                  <a:pt x="8" y="222"/>
                </a:cubicBezTo>
                <a:cubicBezTo>
                  <a:pt x="2" y="225"/>
                  <a:pt x="7" y="234"/>
                  <a:pt x="0" y="237"/>
                </a:cubicBezTo>
                <a:cubicBezTo>
                  <a:pt x="7" y="266"/>
                  <a:pt x="29" y="290"/>
                  <a:pt x="31" y="326"/>
                </a:cubicBezTo>
                <a:cubicBezTo>
                  <a:pt x="55" y="351"/>
                  <a:pt x="54" y="391"/>
                  <a:pt x="75" y="424"/>
                </a:cubicBezTo>
                <a:cubicBezTo>
                  <a:pt x="77" y="423"/>
                  <a:pt x="86" y="426"/>
                  <a:pt x="91" y="425"/>
                </a:cubicBezTo>
                <a:cubicBezTo>
                  <a:pt x="87" y="428"/>
                  <a:pt x="83" y="431"/>
                  <a:pt x="85" y="437"/>
                </a:cubicBezTo>
                <a:cubicBezTo>
                  <a:pt x="98" y="458"/>
                  <a:pt x="124" y="450"/>
                  <a:pt x="133" y="432"/>
                </a:cubicBezTo>
                <a:cubicBezTo>
                  <a:pt x="137" y="429"/>
                  <a:pt x="137" y="436"/>
                  <a:pt x="141" y="432"/>
                </a:cubicBezTo>
                <a:cubicBezTo>
                  <a:pt x="169" y="414"/>
                  <a:pt x="204" y="399"/>
                  <a:pt x="227" y="373"/>
                </a:cubicBezTo>
                <a:cubicBezTo>
                  <a:pt x="231" y="372"/>
                  <a:pt x="232" y="374"/>
                  <a:pt x="236" y="372"/>
                </a:cubicBezTo>
                <a:cubicBezTo>
                  <a:pt x="239" y="359"/>
                  <a:pt x="253" y="360"/>
                  <a:pt x="262" y="356"/>
                </a:cubicBezTo>
                <a:cubicBezTo>
                  <a:pt x="272" y="350"/>
                  <a:pt x="280" y="341"/>
                  <a:pt x="289" y="333"/>
                </a:cubicBezTo>
                <a:cubicBezTo>
                  <a:pt x="295" y="338"/>
                  <a:pt x="294" y="326"/>
                  <a:pt x="304" y="328"/>
                </a:cubicBezTo>
                <a:cubicBezTo>
                  <a:pt x="306" y="325"/>
                  <a:pt x="304" y="320"/>
                  <a:pt x="308" y="317"/>
                </a:cubicBezTo>
                <a:cubicBezTo>
                  <a:pt x="332" y="309"/>
                  <a:pt x="352" y="287"/>
                  <a:pt x="382" y="278"/>
                </a:cubicBezTo>
                <a:cubicBezTo>
                  <a:pt x="399" y="301"/>
                  <a:pt x="404" y="331"/>
                  <a:pt x="414" y="356"/>
                </a:cubicBezTo>
                <a:cubicBezTo>
                  <a:pt x="417" y="355"/>
                  <a:pt x="419" y="357"/>
                  <a:pt x="423" y="355"/>
                </a:cubicBezTo>
                <a:cubicBezTo>
                  <a:pt x="426" y="343"/>
                  <a:pt x="418" y="332"/>
                  <a:pt x="417" y="318"/>
                </a:cubicBezTo>
                <a:cubicBezTo>
                  <a:pt x="422" y="317"/>
                  <a:pt x="422" y="314"/>
                  <a:pt x="424" y="312"/>
                </a:cubicBezTo>
                <a:cubicBezTo>
                  <a:pt x="426" y="275"/>
                  <a:pt x="437" y="246"/>
                  <a:pt x="458" y="221"/>
                </a:cubicBezTo>
                <a:cubicBezTo>
                  <a:pt x="458" y="226"/>
                  <a:pt x="455" y="227"/>
                  <a:pt x="459" y="233"/>
                </a:cubicBezTo>
                <a:cubicBezTo>
                  <a:pt x="450" y="246"/>
                  <a:pt x="452" y="263"/>
                  <a:pt x="449" y="278"/>
                </a:cubicBezTo>
                <a:cubicBezTo>
                  <a:pt x="448" y="280"/>
                  <a:pt x="445" y="282"/>
                  <a:pt x="445" y="284"/>
                </a:cubicBezTo>
                <a:cubicBezTo>
                  <a:pt x="444" y="290"/>
                  <a:pt x="446" y="297"/>
                  <a:pt x="444" y="303"/>
                </a:cubicBezTo>
                <a:cubicBezTo>
                  <a:pt x="440" y="315"/>
                  <a:pt x="427" y="321"/>
                  <a:pt x="426" y="335"/>
                </a:cubicBezTo>
                <a:cubicBezTo>
                  <a:pt x="431" y="335"/>
                  <a:pt x="436" y="336"/>
                  <a:pt x="441" y="336"/>
                </a:cubicBezTo>
                <a:cubicBezTo>
                  <a:pt x="455" y="305"/>
                  <a:pt x="467" y="286"/>
                  <a:pt x="486" y="260"/>
                </a:cubicBezTo>
                <a:cubicBezTo>
                  <a:pt x="490" y="259"/>
                  <a:pt x="490" y="264"/>
                  <a:pt x="494" y="261"/>
                </a:cubicBezTo>
                <a:cubicBezTo>
                  <a:pt x="493" y="246"/>
                  <a:pt x="508" y="239"/>
                  <a:pt x="509" y="224"/>
                </a:cubicBezTo>
                <a:cubicBezTo>
                  <a:pt x="516" y="224"/>
                  <a:pt x="515" y="220"/>
                  <a:pt x="519" y="218"/>
                </a:cubicBezTo>
                <a:cubicBezTo>
                  <a:pt x="518" y="215"/>
                  <a:pt x="520" y="213"/>
                  <a:pt x="518" y="209"/>
                </a:cubicBezTo>
                <a:cubicBezTo>
                  <a:pt x="536" y="192"/>
                  <a:pt x="551" y="163"/>
                  <a:pt x="572" y="143"/>
                </a:cubicBezTo>
                <a:cubicBezTo>
                  <a:pt x="572" y="113"/>
                  <a:pt x="569" y="82"/>
                  <a:pt x="572" y="53"/>
                </a:cubicBezTo>
                <a:cubicBezTo>
                  <a:pt x="563" y="45"/>
                  <a:pt x="546" y="40"/>
                  <a:pt x="533" y="47"/>
                </a:cubicBezTo>
                <a:close/>
                <a:moveTo>
                  <a:pt x="77" y="292"/>
                </a:moveTo>
                <a:cubicBezTo>
                  <a:pt x="75" y="286"/>
                  <a:pt x="81" y="278"/>
                  <a:pt x="83" y="278"/>
                </a:cubicBezTo>
                <a:cubicBezTo>
                  <a:pt x="94" y="294"/>
                  <a:pt x="91" y="319"/>
                  <a:pt x="66" y="324"/>
                </a:cubicBezTo>
                <a:cubicBezTo>
                  <a:pt x="62" y="306"/>
                  <a:pt x="79" y="305"/>
                  <a:pt x="85" y="293"/>
                </a:cubicBezTo>
                <a:cubicBezTo>
                  <a:pt x="82" y="288"/>
                  <a:pt x="80" y="294"/>
                  <a:pt x="77" y="292"/>
                </a:cubicBezTo>
                <a:close/>
                <a:moveTo>
                  <a:pt x="99" y="327"/>
                </a:moveTo>
                <a:cubicBezTo>
                  <a:pt x="97" y="329"/>
                  <a:pt x="95" y="332"/>
                  <a:pt x="89" y="333"/>
                </a:cubicBezTo>
                <a:cubicBezTo>
                  <a:pt x="93" y="327"/>
                  <a:pt x="93" y="319"/>
                  <a:pt x="98" y="313"/>
                </a:cubicBezTo>
                <a:cubicBezTo>
                  <a:pt x="97" y="317"/>
                  <a:pt x="100" y="323"/>
                  <a:pt x="99" y="327"/>
                </a:cubicBezTo>
                <a:close/>
                <a:moveTo>
                  <a:pt x="56" y="270"/>
                </a:moveTo>
                <a:cubicBezTo>
                  <a:pt x="55" y="263"/>
                  <a:pt x="61" y="261"/>
                  <a:pt x="60" y="254"/>
                </a:cubicBezTo>
                <a:cubicBezTo>
                  <a:pt x="68" y="256"/>
                  <a:pt x="67" y="247"/>
                  <a:pt x="72" y="243"/>
                </a:cubicBezTo>
                <a:cubicBezTo>
                  <a:pt x="71" y="248"/>
                  <a:pt x="77" y="253"/>
                  <a:pt x="76" y="261"/>
                </a:cubicBezTo>
                <a:cubicBezTo>
                  <a:pt x="68" y="265"/>
                  <a:pt x="64" y="270"/>
                  <a:pt x="56" y="270"/>
                </a:cubicBezTo>
                <a:close/>
                <a:moveTo>
                  <a:pt x="40" y="251"/>
                </a:moveTo>
                <a:cubicBezTo>
                  <a:pt x="44" y="240"/>
                  <a:pt x="47" y="229"/>
                  <a:pt x="61" y="223"/>
                </a:cubicBezTo>
                <a:cubicBezTo>
                  <a:pt x="62" y="226"/>
                  <a:pt x="62" y="229"/>
                  <a:pt x="63" y="231"/>
                </a:cubicBezTo>
                <a:cubicBezTo>
                  <a:pt x="58" y="239"/>
                  <a:pt x="54" y="248"/>
                  <a:pt x="40" y="251"/>
                </a:cubicBezTo>
                <a:close/>
                <a:moveTo>
                  <a:pt x="34" y="226"/>
                </a:moveTo>
                <a:cubicBezTo>
                  <a:pt x="33" y="214"/>
                  <a:pt x="39" y="206"/>
                  <a:pt x="48" y="199"/>
                </a:cubicBezTo>
                <a:cubicBezTo>
                  <a:pt x="46" y="211"/>
                  <a:pt x="46" y="223"/>
                  <a:pt x="34" y="226"/>
                </a:cubicBezTo>
                <a:close/>
                <a:moveTo>
                  <a:pt x="32" y="164"/>
                </a:moveTo>
                <a:cubicBezTo>
                  <a:pt x="41" y="180"/>
                  <a:pt x="41" y="198"/>
                  <a:pt x="24" y="204"/>
                </a:cubicBezTo>
                <a:cubicBezTo>
                  <a:pt x="29" y="192"/>
                  <a:pt x="25" y="176"/>
                  <a:pt x="32" y="164"/>
                </a:cubicBezTo>
                <a:close/>
                <a:moveTo>
                  <a:pt x="11" y="233"/>
                </a:moveTo>
                <a:cubicBezTo>
                  <a:pt x="15" y="231"/>
                  <a:pt x="16" y="234"/>
                  <a:pt x="19" y="232"/>
                </a:cubicBezTo>
                <a:cubicBezTo>
                  <a:pt x="21" y="237"/>
                  <a:pt x="11" y="238"/>
                  <a:pt x="11" y="233"/>
                </a:cubicBezTo>
                <a:close/>
                <a:moveTo>
                  <a:pt x="28" y="208"/>
                </a:moveTo>
                <a:cubicBezTo>
                  <a:pt x="33" y="215"/>
                  <a:pt x="21" y="223"/>
                  <a:pt x="23" y="232"/>
                </a:cubicBezTo>
                <a:cubicBezTo>
                  <a:pt x="17" y="229"/>
                  <a:pt x="21" y="212"/>
                  <a:pt x="28" y="208"/>
                </a:cubicBezTo>
                <a:close/>
                <a:moveTo>
                  <a:pt x="23" y="260"/>
                </a:moveTo>
                <a:cubicBezTo>
                  <a:pt x="21" y="250"/>
                  <a:pt x="24" y="242"/>
                  <a:pt x="34" y="238"/>
                </a:cubicBezTo>
                <a:cubicBezTo>
                  <a:pt x="30" y="245"/>
                  <a:pt x="33" y="256"/>
                  <a:pt x="23" y="260"/>
                </a:cubicBezTo>
                <a:close/>
                <a:moveTo>
                  <a:pt x="33" y="282"/>
                </a:moveTo>
                <a:cubicBezTo>
                  <a:pt x="32" y="270"/>
                  <a:pt x="36" y="262"/>
                  <a:pt x="49" y="258"/>
                </a:cubicBezTo>
                <a:cubicBezTo>
                  <a:pt x="48" y="268"/>
                  <a:pt x="46" y="278"/>
                  <a:pt x="33" y="282"/>
                </a:cubicBezTo>
                <a:close/>
                <a:moveTo>
                  <a:pt x="51" y="327"/>
                </a:moveTo>
                <a:cubicBezTo>
                  <a:pt x="51" y="323"/>
                  <a:pt x="48" y="324"/>
                  <a:pt x="47" y="320"/>
                </a:cubicBezTo>
                <a:cubicBezTo>
                  <a:pt x="48" y="317"/>
                  <a:pt x="55" y="316"/>
                  <a:pt x="56" y="313"/>
                </a:cubicBezTo>
                <a:cubicBezTo>
                  <a:pt x="58" y="315"/>
                  <a:pt x="56" y="325"/>
                  <a:pt x="51" y="327"/>
                </a:cubicBezTo>
                <a:close/>
                <a:moveTo>
                  <a:pt x="48" y="308"/>
                </a:moveTo>
                <a:cubicBezTo>
                  <a:pt x="46" y="299"/>
                  <a:pt x="53" y="295"/>
                  <a:pt x="50" y="285"/>
                </a:cubicBezTo>
                <a:cubicBezTo>
                  <a:pt x="55" y="282"/>
                  <a:pt x="63" y="279"/>
                  <a:pt x="69" y="276"/>
                </a:cubicBezTo>
                <a:cubicBezTo>
                  <a:pt x="68" y="292"/>
                  <a:pt x="62" y="304"/>
                  <a:pt x="48" y="308"/>
                </a:cubicBezTo>
                <a:close/>
                <a:moveTo>
                  <a:pt x="69" y="368"/>
                </a:moveTo>
                <a:cubicBezTo>
                  <a:pt x="68" y="364"/>
                  <a:pt x="67" y="361"/>
                  <a:pt x="66" y="358"/>
                </a:cubicBezTo>
                <a:cubicBezTo>
                  <a:pt x="69" y="355"/>
                  <a:pt x="69" y="357"/>
                  <a:pt x="72" y="354"/>
                </a:cubicBezTo>
                <a:cubicBezTo>
                  <a:pt x="71" y="359"/>
                  <a:pt x="75" y="365"/>
                  <a:pt x="69" y="368"/>
                </a:cubicBezTo>
                <a:close/>
                <a:moveTo>
                  <a:pt x="78" y="342"/>
                </a:moveTo>
                <a:cubicBezTo>
                  <a:pt x="70" y="344"/>
                  <a:pt x="70" y="345"/>
                  <a:pt x="61" y="348"/>
                </a:cubicBezTo>
                <a:cubicBezTo>
                  <a:pt x="56" y="336"/>
                  <a:pt x="68" y="332"/>
                  <a:pt x="80" y="329"/>
                </a:cubicBezTo>
                <a:cubicBezTo>
                  <a:pt x="79" y="333"/>
                  <a:pt x="78" y="337"/>
                  <a:pt x="78" y="342"/>
                </a:cubicBezTo>
                <a:close/>
                <a:moveTo>
                  <a:pt x="81" y="379"/>
                </a:moveTo>
                <a:cubicBezTo>
                  <a:pt x="80" y="376"/>
                  <a:pt x="79" y="372"/>
                  <a:pt x="84" y="370"/>
                </a:cubicBezTo>
                <a:cubicBezTo>
                  <a:pt x="84" y="374"/>
                  <a:pt x="85" y="378"/>
                  <a:pt x="81" y="379"/>
                </a:cubicBezTo>
                <a:close/>
                <a:moveTo>
                  <a:pt x="84" y="358"/>
                </a:moveTo>
                <a:cubicBezTo>
                  <a:pt x="84" y="352"/>
                  <a:pt x="86" y="348"/>
                  <a:pt x="90" y="345"/>
                </a:cubicBezTo>
                <a:cubicBezTo>
                  <a:pt x="91" y="351"/>
                  <a:pt x="91" y="356"/>
                  <a:pt x="84" y="358"/>
                </a:cubicBezTo>
                <a:close/>
                <a:moveTo>
                  <a:pt x="92" y="404"/>
                </a:moveTo>
                <a:cubicBezTo>
                  <a:pt x="84" y="400"/>
                  <a:pt x="93" y="390"/>
                  <a:pt x="93" y="383"/>
                </a:cubicBezTo>
                <a:cubicBezTo>
                  <a:pt x="94" y="384"/>
                  <a:pt x="96" y="384"/>
                  <a:pt x="99" y="383"/>
                </a:cubicBezTo>
                <a:cubicBezTo>
                  <a:pt x="102" y="392"/>
                  <a:pt x="97" y="398"/>
                  <a:pt x="92" y="404"/>
                </a:cubicBezTo>
                <a:close/>
                <a:moveTo>
                  <a:pt x="103" y="372"/>
                </a:moveTo>
                <a:cubicBezTo>
                  <a:pt x="101" y="373"/>
                  <a:pt x="99" y="371"/>
                  <a:pt x="97" y="372"/>
                </a:cubicBezTo>
                <a:cubicBezTo>
                  <a:pt x="97" y="366"/>
                  <a:pt x="98" y="358"/>
                  <a:pt x="105" y="359"/>
                </a:cubicBezTo>
                <a:cubicBezTo>
                  <a:pt x="104" y="363"/>
                  <a:pt x="103" y="367"/>
                  <a:pt x="103" y="372"/>
                </a:cubicBezTo>
                <a:close/>
                <a:moveTo>
                  <a:pt x="139" y="422"/>
                </a:moveTo>
                <a:cubicBezTo>
                  <a:pt x="128" y="423"/>
                  <a:pt x="123" y="434"/>
                  <a:pt x="115" y="433"/>
                </a:cubicBezTo>
                <a:cubicBezTo>
                  <a:pt x="116" y="410"/>
                  <a:pt x="113" y="364"/>
                  <a:pt x="150" y="363"/>
                </a:cubicBezTo>
                <a:cubicBezTo>
                  <a:pt x="146" y="383"/>
                  <a:pt x="139" y="400"/>
                  <a:pt x="139" y="422"/>
                </a:cubicBezTo>
                <a:close/>
                <a:moveTo>
                  <a:pt x="152" y="413"/>
                </a:moveTo>
                <a:cubicBezTo>
                  <a:pt x="151" y="380"/>
                  <a:pt x="164" y="342"/>
                  <a:pt x="198" y="327"/>
                </a:cubicBezTo>
                <a:cubicBezTo>
                  <a:pt x="196" y="350"/>
                  <a:pt x="176" y="373"/>
                  <a:pt x="174" y="400"/>
                </a:cubicBezTo>
                <a:cubicBezTo>
                  <a:pt x="166" y="407"/>
                  <a:pt x="160" y="407"/>
                  <a:pt x="152" y="413"/>
                </a:cubicBezTo>
                <a:close/>
                <a:moveTo>
                  <a:pt x="187" y="393"/>
                </a:moveTo>
                <a:cubicBezTo>
                  <a:pt x="191" y="369"/>
                  <a:pt x="201" y="344"/>
                  <a:pt x="216" y="323"/>
                </a:cubicBezTo>
                <a:cubicBezTo>
                  <a:pt x="215" y="319"/>
                  <a:pt x="212" y="320"/>
                  <a:pt x="212" y="316"/>
                </a:cubicBezTo>
                <a:cubicBezTo>
                  <a:pt x="225" y="314"/>
                  <a:pt x="227" y="302"/>
                  <a:pt x="239" y="298"/>
                </a:cubicBezTo>
                <a:cubicBezTo>
                  <a:pt x="233" y="325"/>
                  <a:pt x="218" y="352"/>
                  <a:pt x="212" y="375"/>
                </a:cubicBezTo>
                <a:cubicBezTo>
                  <a:pt x="205" y="381"/>
                  <a:pt x="191" y="389"/>
                  <a:pt x="187" y="393"/>
                </a:cubicBezTo>
                <a:close/>
                <a:moveTo>
                  <a:pt x="257" y="345"/>
                </a:moveTo>
                <a:cubicBezTo>
                  <a:pt x="254" y="351"/>
                  <a:pt x="240" y="352"/>
                  <a:pt x="238" y="359"/>
                </a:cubicBezTo>
                <a:cubicBezTo>
                  <a:pt x="231" y="357"/>
                  <a:pt x="231" y="364"/>
                  <a:pt x="225" y="366"/>
                </a:cubicBezTo>
                <a:cubicBezTo>
                  <a:pt x="232" y="341"/>
                  <a:pt x="246" y="319"/>
                  <a:pt x="252" y="292"/>
                </a:cubicBezTo>
                <a:cubicBezTo>
                  <a:pt x="268" y="284"/>
                  <a:pt x="267" y="282"/>
                  <a:pt x="282" y="274"/>
                </a:cubicBezTo>
                <a:cubicBezTo>
                  <a:pt x="267" y="293"/>
                  <a:pt x="267" y="325"/>
                  <a:pt x="257" y="345"/>
                </a:cubicBezTo>
                <a:close/>
                <a:moveTo>
                  <a:pt x="294" y="322"/>
                </a:moveTo>
                <a:cubicBezTo>
                  <a:pt x="290" y="328"/>
                  <a:pt x="277" y="330"/>
                  <a:pt x="270" y="334"/>
                </a:cubicBezTo>
                <a:cubicBezTo>
                  <a:pt x="269" y="309"/>
                  <a:pt x="292" y="291"/>
                  <a:pt x="289" y="268"/>
                </a:cubicBezTo>
                <a:cubicBezTo>
                  <a:pt x="305" y="259"/>
                  <a:pt x="309" y="257"/>
                  <a:pt x="320" y="250"/>
                </a:cubicBezTo>
                <a:cubicBezTo>
                  <a:pt x="325" y="260"/>
                  <a:pt x="301" y="280"/>
                  <a:pt x="306" y="287"/>
                </a:cubicBezTo>
                <a:cubicBezTo>
                  <a:pt x="306" y="286"/>
                  <a:pt x="293" y="324"/>
                  <a:pt x="294" y="322"/>
                </a:cubicBezTo>
                <a:close/>
                <a:moveTo>
                  <a:pt x="308" y="311"/>
                </a:moveTo>
                <a:cubicBezTo>
                  <a:pt x="307" y="290"/>
                  <a:pt x="330" y="271"/>
                  <a:pt x="328" y="246"/>
                </a:cubicBezTo>
                <a:cubicBezTo>
                  <a:pt x="342" y="243"/>
                  <a:pt x="341" y="233"/>
                  <a:pt x="354" y="230"/>
                </a:cubicBezTo>
                <a:cubicBezTo>
                  <a:pt x="347" y="250"/>
                  <a:pt x="344" y="271"/>
                  <a:pt x="331" y="288"/>
                </a:cubicBezTo>
                <a:cubicBezTo>
                  <a:pt x="332" y="291"/>
                  <a:pt x="333" y="293"/>
                  <a:pt x="334" y="295"/>
                </a:cubicBezTo>
                <a:cubicBezTo>
                  <a:pt x="323" y="302"/>
                  <a:pt x="315" y="304"/>
                  <a:pt x="308" y="311"/>
                </a:cubicBezTo>
                <a:close/>
                <a:moveTo>
                  <a:pt x="345" y="284"/>
                </a:moveTo>
                <a:cubicBezTo>
                  <a:pt x="352" y="266"/>
                  <a:pt x="354" y="244"/>
                  <a:pt x="368" y="230"/>
                </a:cubicBezTo>
                <a:cubicBezTo>
                  <a:pt x="373" y="234"/>
                  <a:pt x="372" y="236"/>
                  <a:pt x="375" y="243"/>
                </a:cubicBezTo>
                <a:cubicBezTo>
                  <a:pt x="371" y="259"/>
                  <a:pt x="362" y="278"/>
                  <a:pt x="345" y="284"/>
                </a:cubicBezTo>
                <a:close/>
                <a:moveTo>
                  <a:pt x="379" y="262"/>
                </a:moveTo>
                <a:cubicBezTo>
                  <a:pt x="375" y="260"/>
                  <a:pt x="378" y="255"/>
                  <a:pt x="382" y="253"/>
                </a:cubicBezTo>
                <a:cubicBezTo>
                  <a:pt x="383" y="257"/>
                  <a:pt x="384" y="261"/>
                  <a:pt x="379" y="262"/>
                </a:cubicBezTo>
                <a:close/>
                <a:moveTo>
                  <a:pt x="414" y="314"/>
                </a:moveTo>
                <a:cubicBezTo>
                  <a:pt x="407" y="300"/>
                  <a:pt x="409" y="290"/>
                  <a:pt x="420" y="284"/>
                </a:cubicBezTo>
                <a:cubicBezTo>
                  <a:pt x="420" y="295"/>
                  <a:pt x="421" y="307"/>
                  <a:pt x="414" y="314"/>
                </a:cubicBezTo>
                <a:close/>
                <a:moveTo>
                  <a:pt x="403" y="279"/>
                </a:moveTo>
                <a:cubicBezTo>
                  <a:pt x="398" y="253"/>
                  <a:pt x="386" y="223"/>
                  <a:pt x="370" y="203"/>
                </a:cubicBezTo>
                <a:cubicBezTo>
                  <a:pt x="338" y="229"/>
                  <a:pt x="298" y="246"/>
                  <a:pt x="267" y="272"/>
                </a:cubicBezTo>
                <a:cubicBezTo>
                  <a:pt x="242" y="288"/>
                  <a:pt x="208" y="303"/>
                  <a:pt x="193" y="321"/>
                </a:cubicBezTo>
                <a:cubicBezTo>
                  <a:pt x="176" y="327"/>
                  <a:pt x="149" y="346"/>
                  <a:pt x="130" y="359"/>
                </a:cubicBezTo>
                <a:cubicBezTo>
                  <a:pt x="119" y="351"/>
                  <a:pt x="120" y="333"/>
                  <a:pt x="114" y="314"/>
                </a:cubicBezTo>
                <a:cubicBezTo>
                  <a:pt x="106" y="291"/>
                  <a:pt x="96" y="264"/>
                  <a:pt x="86" y="238"/>
                </a:cubicBezTo>
                <a:cubicBezTo>
                  <a:pt x="75" y="211"/>
                  <a:pt x="52" y="176"/>
                  <a:pt x="43" y="145"/>
                </a:cubicBezTo>
                <a:cubicBezTo>
                  <a:pt x="75" y="136"/>
                  <a:pt x="101" y="124"/>
                  <a:pt x="137" y="125"/>
                </a:cubicBezTo>
                <a:cubicBezTo>
                  <a:pt x="141" y="124"/>
                  <a:pt x="144" y="123"/>
                  <a:pt x="143" y="120"/>
                </a:cubicBezTo>
                <a:cubicBezTo>
                  <a:pt x="146" y="121"/>
                  <a:pt x="147" y="125"/>
                  <a:pt x="151" y="124"/>
                </a:cubicBezTo>
                <a:cubicBezTo>
                  <a:pt x="166" y="117"/>
                  <a:pt x="180" y="119"/>
                  <a:pt x="195" y="116"/>
                </a:cubicBezTo>
                <a:cubicBezTo>
                  <a:pt x="200" y="115"/>
                  <a:pt x="205" y="110"/>
                  <a:pt x="210" y="110"/>
                </a:cubicBezTo>
                <a:cubicBezTo>
                  <a:pt x="213" y="109"/>
                  <a:pt x="215" y="112"/>
                  <a:pt x="218" y="111"/>
                </a:cubicBezTo>
                <a:cubicBezTo>
                  <a:pt x="228" y="111"/>
                  <a:pt x="239" y="107"/>
                  <a:pt x="250" y="106"/>
                </a:cubicBezTo>
                <a:cubicBezTo>
                  <a:pt x="270" y="103"/>
                  <a:pt x="286" y="103"/>
                  <a:pt x="311" y="98"/>
                </a:cubicBezTo>
                <a:cubicBezTo>
                  <a:pt x="311" y="69"/>
                  <a:pt x="302" y="47"/>
                  <a:pt x="297" y="16"/>
                </a:cubicBezTo>
                <a:cubicBezTo>
                  <a:pt x="329" y="16"/>
                  <a:pt x="354" y="30"/>
                  <a:pt x="381" y="40"/>
                </a:cubicBezTo>
                <a:cubicBezTo>
                  <a:pt x="399" y="40"/>
                  <a:pt x="417" y="44"/>
                  <a:pt x="430" y="49"/>
                </a:cubicBezTo>
                <a:cubicBezTo>
                  <a:pt x="472" y="51"/>
                  <a:pt x="512" y="56"/>
                  <a:pt x="554" y="58"/>
                </a:cubicBezTo>
                <a:cubicBezTo>
                  <a:pt x="495" y="118"/>
                  <a:pt x="454" y="207"/>
                  <a:pt x="403" y="279"/>
                </a:cubicBezTo>
                <a:close/>
                <a:moveTo>
                  <a:pt x="532" y="172"/>
                </a:moveTo>
                <a:cubicBezTo>
                  <a:pt x="535" y="147"/>
                  <a:pt x="537" y="125"/>
                  <a:pt x="545" y="106"/>
                </a:cubicBezTo>
                <a:cubicBezTo>
                  <a:pt x="544" y="102"/>
                  <a:pt x="541" y="102"/>
                  <a:pt x="539" y="100"/>
                </a:cubicBezTo>
                <a:cubicBezTo>
                  <a:pt x="525" y="116"/>
                  <a:pt x="532" y="144"/>
                  <a:pt x="523" y="162"/>
                </a:cubicBezTo>
                <a:cubicBezTo>
                  <a:pt x="525" y="167"/>
                  <a:pt x="522" y="168"/>
                  <a:pt x="525" y="173"/>
                </a:cubicBezTo>
                <a:cubicBezTo>
                  <a:pt x="516" y="189"/>
                  <a:pt x="512" y="208"/>
                  <a:pt x="500" y="222"/>
                </a:cubicBezTo>
                <a:cubicBezTo>
                  <a:pt x="494" y="219"/>
                  <a:pt x="497" y="211"/>
                  <a:pt x="502" y="209"/>
                </a:cubicBezTo>
                <a:cubicBezTo>
                  <a:pt x="501" y="189"/>
                  <a:pt x="509" y="173"/>
                  <a:pt x="509" y="153"/>
                </a:cubicBezTo>
                <a:cubicBezTo>
                  <a:pt x="492" y="172"/>
                  <a:pt x="495" y="211"/>
                  <a:pt x="489" y="239"/>
                </a:cubicBezTo>
                <a:cubicBezTo>
                  <a:pt x="475" y="252"/>
                  <a:pt x="466" y="267"/>
                  <a:pt x="454" y="281"/>
                </a:cubicBezTo>
                <a:cubicBezTo>
                  <a:pt x="455" y="259"/>
                  <a:pt x="467" y="237"/>
                  <a:pt x="465" y="217"/>
                </a:cubicBezTo>
                <a:cubicBezTo>
                  <a:pt x="466" y="217"/>
                  <a:pt x="466" y="218"/>
                  <a:pt x="467" y="219"/>
                </a:cubicBezTo>
                <a:cubicBezTo>
                  <a:pt x="466" y="212"/>
                  <a:pt x="475" y="209"/>
                  <a:pt x="470" y="200"/>
                </a:cubicBezTo>
                <a:cubicBezTo>
                  <a:pt x="496" y="157"/>
                  <a:pt x="517" y="111"/>
                  <a:pt x="558" y="75"/>
                </a:cubicBezTo>
                <a:cubicBezTo>
                  <a:pt x="562" y="89"/>
                  <a:pt x="556" y="108"/>
                  <a:pt x="557" y="119"/>
                </a:cubicBezTo>
                <a:cubicBezTo>
                  <a:pt x="557" y="125"/>
                  <a:pt x="562" y="126"/>
                  <a:pt x="554" y="131"/>
                </a:cubicBezTo>
                <a:cubicBezTo>
                  <a:pt x="555" y="135"/>
                  <a:pt x="559" y="132"/>
                  <a:pt x="560" y="138"/>
                </a:cubicBezTo>
                <a:cubicBezTo>
                  <a:pt x="550" y="149"/>
                  <a:pt x="546" y="163"/>
                  <a:pt x="532" y="172"/>
                </a:cubicBezTo>
                <a:close/>
              </a:path>
            </a:pathLst>
          </a:custGeom>
          <a:solidFill>
            <a:schemeClr val="tx1">
              <a:lumMod val="75000"/>
              <a:lumOff val="25000"/>
            </a:schemeClr>
          </a:solidFill>
          <a:ln>
            <a:noFill/>
          </a:ln>
        </p:spPr>
        <p:txBody>
          <a:bodyPr vert="horz" wrap="square" lIns="68580" tIns="34290" rIns="68580" bIns="34290" numCol="1" anchor="t" anchorCtr="0" compatLnSpc="1">
            <a:prstTxWarp prst="textNoShape">
              <a:avLst/>
            </a:prstTxWarp>
          </a:bodyPr>
          <a:lstStyle/>
          <a:p>
            <a:endParaRPr lang="zh-CN" altLang="en-US"/>
          </a:p>
        </p:txBody>
      </p:sp>
      <p:sp>
        <p:nvSpPr>
          <p:cNvPr id="27" name="Freeform 15"/>
          <p:cNvSpPr>
            <a:spLocks noEditPoints="1"/>
          </p:cNvSpPr>
          <p:nvPr/>
        </p:nvSpPr>
        <p:spPr bwMode="auto">
          <a:xfrm rot="19464194" flipH="1">
            <a:off x="900745" y="2479614"/>
            <a:ext cx="2155838" cy="1711166"/>
          </a:xfrm>
          <a:custGeom>
            <a:avLst/>
            <a:gdLst>
              <a:gd name="T0" fmla="*/ 631 w 655"/>
              <a:gd name="T1" fmla="*/ 143 h 522"/>
              <a:gd name="T2" fmla="*/ 626 w 655"/>
              <a:gd name="T3" fmla="*/ 130 h 522"/>
              <a:gd name="T4" fmla="*/ 590 w 655"/>
              <a:gd name="T5" fmla="*/ 93 h 522"/>
              <a:gd name="T6" fmla="*/ 513 w 655"/>
              <a:gd name="T7" fmla="*/ 90 h 522"/>
              <a:gd name="T8" fmla="*/ 497 w 655"/>
              <a:gd name="T9" fmla="*/ 44 h 522"/>
              <a:gd name="T10" fmla="*/ 368 w 655"/>
              <a:gd name="T11" fmla="*/ 6 h 522"/>
              <a:gd name="T12" fmla="*/ 277 w 655"/>
              <a:gd name="T13" fmla="*/ 31 h 522"/>
              <a:gd name="T14" fmla="*/ 178 w 655"/>
              <a:gd name="T15" fmla="*/ 79 h 522"/>
              <a:gd name="T16" fmla="*/ 115 w 655"/>
              <a:gd name="T17" fmla="*/ 158 h 522"/>
              <a:gd name="T18" fmla="*/ 117 w 655"/>
              <a:gd name="T19" fmla="*/ 161 h 522"/>
              <a:gd name="T20" fmla="*/ 106 w 655"/>
              <a:gd name="T21" fmla="*/ 174 h 522"/>
              <a:gd name="T22" fmla="*/ 30 w 655"/>
              <a:gd name="T23" fmla="*/ 275 h 522"/>
              <a:gd name="T24" fmla="*/ 15 w 655"/>
              <a:gd name="T25" fmla="*/ 315 h 522"/>
              <a:gd name="T26" fmla="*/ 42 w 655"/>
              <a:gd name="T27" fmla="*/ 472 h 522"/>
              <a:gd name="T28" fmla="*/ 84 w 655"/>
              <a:gd name="T29" fmla="*/ 497 h 522"/>
              <a:gd name="T30" fmla="*/ 130 w 655"/>
              <a:gd name="T31" fmla="*/ 513 h 522"/>
              <a:gd name="T32" fmla="*/ 263 w 655"/>
              <a:gd name="T33" fmla="*/ 520 h 522"/>
              <a:gd name="T34" fmla="*/ 359 w 655"/>
              <a:gd name="T35" fmla="*/ 484 h 522"/>
              <a:gd name="T36" fmla="*/ 453 w 655"/>
              <a:gd name="T37" fmla="*/ 468 h 522"/>
              <a:gd name="T38" fmla="*/ 574 w 655"/>
              <a:gd name="T39" fmla="*/ 390 h 522"/>
              <a:gd name="T40" fmla="*/ 614 w 655"/>
              <a:gd name="T41" fmla="*/ 341 h 522"/>
              <a:gd name="T42" fmla="*/ 642 w 655"/>
              <a:gd name="T43" fmla="*/ 277 h 522"/>
              <a:gd name="T44" fmla="*/ 654 w 655"/>
              <a:gd name="T45" fmla="*/ 201 h 522"/>
              <a:gd name="T46" fmla="*/ 643 w 655"/>
              <a:gd name="T47" fmla="*/ 255 h 522"/>
              <a:gd name="T48" fmla="*/ 626 w 655"/>
              <a:gd name="T49" fmla="*/ 313 h 522"/>
              <a:gd name="T50" fmla="*/ 562 w 655"/>
              <a:gd name="T51" fmla="*/ 394 h 522"/>
              <a:gd name="T52" fmla="*/ 530 w 655"/>
              <a:gd name="T53" fmla="*/ 422 h 522"/>
              <a:gd name="T54" fmla="*/ 450 w 655"/>
              <a:gd name="T55" fmla="*/ 462 h 522"/>
              <a:gd name="T56" fmla="*/ 368 w 655"/>
              <a:gd name="T57" fmla="*/ 473 h 522"/>
              <a:gd name="T58" fmla="*/ 263 w 655"/>
              <a:gd name="T59" fmla="*/ 514 h 522"/>
              <a:gd name="T60" fmla="*/ 174 w 655"/>
              <a:gd name="T61" fmla="*/ 515 h 522"/>
              <a:gd name="T62" fmla="*/ 87 w 655"/>
              <a:gd name="T63" fmla="*/ 490 h 522"/>
              <a:gd name="T64" fmla="*/ 27 w 655"/>
              <a:gd name="T65" fmla="*/ 448 h 522"/>
              <a:gd name="T66" fmla="*/ 6 w 655"/>
              <a:gd name="T67" fmla="*/ 385 h 522"/>
              <a:gd name="T68" fmla="*/ 8 w 655"/>
              <a:gd name="T69" fmla="*/ 361 h 522"/>
              <a:gd name="T70" fmla="*/ 24 w 655"/>
              <a:gd name="T71" fmla="*/ 305 h 522"/>
              <a:gd name="T72" fmla="*/ 28 w 655"/>
              <a:gd name="T73" fmla="*/ 296 h 522"/>
              <a:gd name="T74" fmla="*/ 54 w 655"/>
              <a:gd name="T75" fmla="*/ 252 h 522"/>
              <a:gd name="T76" fmla="*/ 113 w 655"/>
              <a:gd name="T77" fmla="*/ 201 h 522"/>
              <a:gd name="T78" fmla="*/ 116 w 655"/>
              <a:gd name="T79" fmla="*/ 164 h 522"/>
              <a:gd name="T80" fmla="*/ 148 w 655"/>
              <a:gd name="T81" fmla="*/ 111 h 522"/>
              <a:gd name="T82" fmla="*/ 180 w 655"/>
              <a:gd name="T83" fmla="*/ 85 h 522"/>
              <a:gd name="T84" fmla="*/ 250 w 655"/>
              <a:gd name="T85" fmla="*/ 43 h 522"/>
              <a:gd name="T86" fmla="*/ 387 w 655"/>
              <a:gd name="T87" fmla="*/ 8 h 522"/>
              <a:gd name="T88" fmla="*/ 496 w 655"/>
              <a:gd name="T89" fmla="*/ 53 h 522"/>
              <a:gd name="T90" fmla="*/ 505 w 655"/>
              <a:gd name="T91" fmla="*/ 93 h 522"/>
              <a:gd name="T92" fmla="*/ 495 w 655"/>
              <a:gd name="T93" fmla="*/ 117 h 522"/>
              <a:gd name="T94" fmla="*/ 536 w 655"/>
              <a:gd name="T95" fmla="*/ 89 h 522"/>
              <a:gd name="T96" fmla="*/ 589 w 655"/>
              <a:gd name="T97" fmla="*/ 101 h 522"/>
              <a:gd name="T98" fmla="*/ 606 w 655"/>
              <a:gd name="T99" fmla="*/ 115 h 522"/>
              <a:gd name="T100" fmla="*/ 643 w 655"/>
              <a:gd name="T101" fmla="*/ 255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55" h="522">
                <a:moveTo>
                  <a:pt x="636" y="149"/>
                </a:moveTo>
                <a:cubicBezTo>
                  <a:pt x="634" y="147"/>
                  <a:pt x="631" y="144"/>
                  <a:pt x="631" y="143"/>
                </a:cubicBezTo>
                <a:cubicBezTo>
                  <a:pt x="630" y="141"/>
                  <a:pt x="632" y="140"/>
                  <a:pt x="631" y="138"/>
                </a:cubicBezTo>
                <a:cubicBezTo>
                  <a:pt x="630" y="136"/>
                  <a:pt x="628" y="133"/>
                  <a:pt x="626" y="130"/>
                </a:cubicBezTo>
                <a:cubicBezTo>
                  <a:pt x="620" y="122"/>
                  <a:pt x="612" y="115"/>
                  <a:pt x="607" y="109"/>
                </a:cubicBezTo>
                <a:cubicBezTo>
                  <a:pt x="604" y="106"/>
                  <a:pt x="595" y="96"/>
                  <a:pt x="590" y="93"/>
                </a:cubicBezTo>
                <a:cubicBezTo>
                  <a:pt x="585" y="89"/>
                  <a:pt x="570" y="85"/>
                  <a:pt x="565" y="84"/>
                </a:cubicBezTo>
                <a:cubicBezTo>
                  <a:pt x="545" y="79"/>
                  <a:pt x="531" y="87"/>
                  <a:pt x="513" y="90"/>
                </a:cubicBezTo>
                <a:cubicBezTo>
                  <a:pt x="514" y="86"/>
                  <a:pt x="511" y="86"/>
                  <a:pt x="510" y="84"/>
                </a:cubicBezTo>
                <a:cubicBezTo>
                  <a:pt x="512" y="74"/>
                  <a:pt x="504" y="54"/>
                  <a:pt x="497" y="44"/>
                </a:cubicBezTo>
                <a:cubicBezTo>
                  <a:pt x="483" y="27"/>
                  <a:pt x="451" y="12"/>
                  <a:pt x="428" y="6"/>
                </a:cubicBezTo>
                <a:cubicBezTo>
                  <a:pt x="406" y="0"/>
                  <a:pt x="388" y="4"/>
                  <a:pt x="368" y="6"/>
                </a:cubicBezTo>
                <a:cubicBezTo>
                  <a:pt x="334" y="9"/>
                  <a:pt x="301" y="18"/>
                  <a:pt x="276" y="27"/>
                </a:cubicBezTo>
                <a:cubicBezTo>
                  <a:pt x="275" y="30"/>
                  <a:pt x="279" y="31"/>
                  <a:pt x="277" y="31"/>
                </a:cubicBezTo>
                <a:cubicBezTo>
                  <a:pt x="276" y="30"/>
                  <a:pt x="275" y="29"/>
                  <a:pt x="274" y="28"/>
                </a:cubicBezTo>
                <a:cubicBezTo>
                  <a:pt x="241" y="40"/>
                  <a:pt x="207" y="60"/>
                  <a:pt x="178" y="79"/>
                </a:cubicBezTo>
                <a:cubicBezTo>
                  <a:pt x="157" y="93"/>
                  <a:pt x="150" y="101"/>
                  <a:pt x="135" y="125"/>
                </a:cubicBezTo>
                <a:cubicBezTo>
                  <a:pt x="128" y="136"/>
                  <a:pt x="122" y="147"/>
                  <a:pt x="115" y="158"/>
                </a:cubicBezTo>
                <a:cubicBezTo>
                  <a:pt x="117" y="158"/>
                  <a:pt x="119" y="159"/>
                  <a:pt x="119" y="161"/>
                </a:cubicBezTo>
                <a:cubicBezTo>
                  <a:pt x="118" y="161"/>
                  <a:pt x="117" y="161"/>
                  <a:pt x="117" y="161"/>
                </a:cubicBezTo>
                <a:cubicBezTo>
                  <a:pt x="116" y="161"/>
                  <a:pt x="115" y="159"/>
                  <a:pt x="115" y="158"/>
                </a:cubicBezTo>
                <a:cubicBezTo>
                  <a:pt x="112" y="163"/>
                  <a:pt x="109" y="169"/>
                  <a:pt x="106" y="174"/>
                </a:cubicBezTo>
                <a:cubicBezTo>
                  <a:pt x="100" y="181"/>
                  <a:pt x="105" y="191"/>
                  <a:pt x="105" y="198"/>
                </a:cubicBezTo>
                <a:cubicBezTo>
                  <a:pt x="75" y="215"/>
                  <a:pt x="48" y="245"/>
                  <a:pt x="30" y="275"/>
                </a:cubicBezTo>
                <a:cubicBezTo>
                  <a:pt x="25" y="284"/>
                  <a:pt x="19" y="297"/>
                  <a:pt x="16" y="305"/>
                </a:cubicBezTo>
                <a:cubicBezTo>
                  <a:pt x="16" y="308"/>
                  <a:pt x="16" y="312"/>
                  <a:pt x="15" y="315"/>
                </a:cubicBezTo>
                <a:cubicBezTo>
                  <a:pt x="11" y="340"/>
                  <a:pt x="1" y="362"/>
                  <a:pt x="1" y="385"/>
                </a:cubicBezTo>
                <a:cubicBezTo>
                  <a:pt x="0" y="424"/>
                  <a:pt x="18" y="448"/>
                  <a:pt x="42" y="472"/>
                </a:cubicBezTo>
                <a:cubicBezTo>
                  <a:pt x="52" y="478"/>
                  <a:pt x="63" y="488"/>
                  <a:pt x="79" y="492"/>
                </a:cubicBezTo>
                <a:cubicBezTo>
                  <a:pt x="79" y="495"/>
                  <a:pt x="83" y="495"/>
                  <a:pt x="84" y="497"/>
                </a:cubicBezTo>
                <a:cubicBezTo>
                  <a:pt x="95" y="498"/>
                  <a:pt x="105" y="506"/>
                  <a:pt x="116" y="510"/>
                </a:cubicBezTo>
                <a:cubicBezTo>
                  <a:pt x="120" y="512"/>
                  <a:pt x="126" y="512"/>
                  <a:pt x="130" y="513"/>
                </a:cubicBezTo>
                <a:cubicBezTo>
                  <a:pt x="147" y="517"/>
                  <a:pt x="161" y="522"/>
                  <a:pt x="178" y="522"/>
                </a:cubicBezTo>
                <a:cubicBezTo>
                  <a:pt x="205" y="522"/>
                  <a:pt x="235" y="521"/>
                  <a:pt x="263" y="520"/>
                </a:cubicBezTo>
                <a:cubicBezTo>
                  <a:pt x="290" y="512"/>
                  <a:pt x="312" y="496"/>
                  <a:pt x="335" y="483"/>
                </a:cubicBezTo>
                <a:cubicBezTo>
                  <a:pt x="341" y="484"/>
                  <a:pt x="351" y="480"/>
                  <a:pt x="359" y="484"/>
                </a:cubicBezTo>
                <a:cubicBezTo>
                  <a:pt x="393" y="474"/>
                  <a:pt x="420" y="483"/>
                  <a:pt x="446" y="469"/>
                </a:cubicBezTo>
                <a:cubicBezTo>
                  <a:pt x="447" y="467"/>
                  <a:pt x="451" y="468"/>
                  <a:pt x="453" y="468"/>
                </a:cubicBezTo>
                <a:cubicBezTo>
                  <a:pt x="477" y="458"/>
                  <a:pt x="503" y="450"/>
                  <a:pt x="522" y="434"/>
                </a:cubicBezTo>
                <a:cubicBezTo>
                  <a:pt x="540" y="421"/>
                  <a:pt x="560" y="406"/>
                  <a:pt x="574" y="390"/>
                </a:cubicBezTo>
                <a:cubicBezTo>
                  <a:pt x="579" y="389"/>
                  <a:pt x="580" y="385"/>
                  <a:pt x="583" y="382"/>
                </a:cubicBezTo>
                <a:cubicBezTo>
                  <a:pt x="595" y="370"/>
                  <a:pt x="604" y="356"/>
                  <a:pt x="614" y="341"/>
                </a:cubicBezTo>
                <a:cubicBezTo>
                  <a:pt x="621" y="330"/>
                  <a:pt x="633" y="318"/>
                  <a:pt x="638" y="308"/>
                </a:cubicBezTo>
                <a:cubicBezTo>
                  <a:pt x="642" y="298"/>
                  <a:pt x="640" y="287"/>
                  <a:pt x="642" y="277"/>
                </a:cubicBezTo>
                <a:cubicBezTo>
                  <a:pt x="644" y="266"/>
                  <a:pt x="650" y="257"/>
                  <a:pt x="652" y="246"/>
                </a:cubicBezTo>
                <a:cubicBezTo>
                  <a:pt x="655" y="230"/>
                  <a:pt x="653" y="216"/>
                  <a:pt x="654" y="201"/>
                </a:cubicBezTo>
                <a:cubicBezTo>
                  <a:pt x="648" y="185"/>
                  <a:pt x="645" y="166"/>
                  <a:pt x="636" y="149"/>
                </a:cubicBezTo>
                <a:close/>
                <a:moveTo>
                  <a:pt x="643" y="255"/>
                </a:moveTo>
                <a:cubicBezTo>
                  <a:pt x="640" y="266"/>
                  <a:pt x="635" y="275"/>
                  <a:pt x="634" y="286"/>
                </a:cubicBezTo>
                <a:cubicBezTo>
                  <a:pt x="632" y="298"/>
                  <a:pt x="632" y="304"/>
                  <a:pt x="626" y="313"/>
                </a:cubicBezTo>
                <a:cubicBezTo>
                  <a:pt x="621" y="320"/>
                  <a:pt x="619" y="328"/>
                  <a:pt x="612" y="332"/>
                </a:cubicBezTo>
                <a:cubicBezTo>
                  <a:pt x="598" y="355"/>
                  <a:pt x="582" y="377"/>
                  <a:pt x="562" y="394"/>
                </a:cubicBezTo>
                <a:cubicBezTo>
                  <a:pt x="554" y="401"/>
                  <a:pt x="545" y="406"/>
                  <a:pt x="537" y="413"/>
                </a:cubicBezTo>
                <a:cubicBezTo>
                  <a:pt x="534" y="415"/>
                  <a:pt x="533" y="419"/>
                  <a:pt x="530" y="422"/>
                </a:cubicBezTo>
                <a:cubicBezTo>
                  <a:pt x="522" y="428"/>
                  <a:pt x="511" y="434"/>
                  <a:pt x="500" y="439"/>
                </a:cubicBezTo>
                <a:cubicBezTo>
                  <a:pt x="483" y="448"/>
                  <a:pt x="469" y="454"/>
                  <a:pt x="450" y="462"/>
                </a:cubicBezTo>
                <a:cubicBezTo>
                  <a:pt x="434" y="464"/>
                  <a:pt x="418" y="472"/>
                  <a:pt x="401" y="472"/>
                </a:cubicBezTo>
                <a:cubicBezTo>
                  <a:pt x="390" y="472"/>
                  <a:pt x="379" y="471"/>
                  <a:pt x="368" y="473"/>
                </a:cubicBezTo>
                <a:cubicBezTo>
                  <a:pt x="360" y="474"/>
                  <a:pt x="348" y="476"/>
                  <a:pt x="336" y="472"/>
                </a:cubicBezTo>
                <a:cubicBezTo>
                  <a:pt x="314" y="489"/>
                  <a:pt x="290" y="504"/>
                  <a:pt x="263" y="514"/>
                </a:cubicBezTo>
                <a:cubicBezTo>
                  <a:pt x="245" y="517"/>
                  <a:pt x="223" y="512"/>
                  <a:pt x="204" y="513"/>
                </a:cubicBezTo>
                <a:cubicBezTo>
                  <a:pt x="193" y="514"/>
                  <a:pt x="184" y="516"/>
                  <a:pt x="174" y="515"/>
                </a:cubicBezTo>
                <a:cubicBezTo>
                  <a:pt x="156" y="515"/>
                  <a:pt x="136" y="509"/>
                  <a:pt x="119" y="503"/>
                </a:cubicBezTo>
                <a:cubicBezTo>
                  <a:pt x="110" y="500"/>
                  <a:pt x="97" y="495"/>
                  <a:pt x="87" y="490"/>
                </a:cubicBezTo>
                <a:cubicBezTo>
                  <a:pt x="70" y="482"/>
                  <a:pt x="57" y="471"/>
                  <a:pt x="43" y="463"/>
                </a:cubicBezTo>
                <a:cubicBezTo>
                  <a:pt x="39" y="461"/>
                  <a:pt x="34" y="451"/>
                  <a:pt x="27" y="448"/>
                </a:cubicBezTo>
                <a:cubicBezTo>
                  <a:pt x="28" y="444"/>
                  <a:pt x="23" y="441"/>
                  <a:pt x="21" y="438"/>
                </a:cubicBezTo>
                <a:cubicBezTo>
                  <a:pt x="13" y="419"/>
                  <a:pt x="6" y="405"/>
                  <a:pt x="6" y="385"/>
                </a:cubicBezTo>
                <a:cubicBezTo>
                  <a:pt x="7" y="378"/>
                  <a:pt x="8" y="371"/>
                  <a:pt x="9" y="365"/>
                </a:cubicBezTo>
                <a:cubicBezTo>
                  <a:pt x="7" y="363"/>
                  <a:pt x="9" y="364"/>
                  <a:pt x="8" y="361"/>
                </a:cubicBezTo>
                <a:cubicBezTo>
                  <a:pt x="14" y="351"/>
                  <a:pt x="16" y="329"/>
                  <a:pt x="20" y="324"/>
                </a:cubicBezTo>
                <a:cubicBezTo>
                  <a:pt x="20" y="318"/>
                  <a:pt x="22" y="309"/>
                  <a:pt x="24" y="305"/>
                </a:cubicBezTo>
                <a:cubicBezTo>
                  <a:pt x="24" y="304"/>
                  <a:pt x="23" y="302"/>
                  <a:pt x="23" y="302"/>
                </a:cubicBezTo>
                <a:cubicBezTo>
                  <a:pt x="24" y="300"/>
                  <a:pt x="27" y="299"/>
                  <a:pt x="28" y="296"/>
                </a:cubicBezTo>
                <a:cubicBezTo>
                  <a:pt x="35" y="282"/>
                  <a:pt x="36" y="274"/>
                  <a:pt x="45" y="262"/>
                </a:cubicBezTo>
                <a:cubicBezTo>
                  <a:pt x="48" y="258"/>
                  <a:pt x="52" y="255"/>
                  <a:pt x="54" y="252"/>
                </a:cubicBezTo>
                <a:cubicBezTo>
                  <a:pt x="64" y="239"/>
                  <a:pt x="75" y="227"/>
                  <a:pt x="88" y="217"/>
                </a:cubicBezTo>
                <a:cubicBezTo>
                  <a:pt x="96" y="211"/>
                  <a:pt x="109" y="210"/>
                  <a:pt x="113" y="201"/>
                </a:cubicBezTo>
                <a:cubicBezTo>
                  <a:pt x="114" y="197"/>
                  <a:pt x="110" y="191"/>
                  <a:pt x="110" y="182"/>
                </a:cubicBezTo>
                <a:cubicBezTo>
                  <a:pt x="110" y="174"/>
                  <a:pt x="114" y="171"/>
                  <a:pt x="116" y="164"/>
                </a:cubicBezTo>
                <a:cubicBezTo>
                  <a:pt x="124" y="157"/>
                  <a:pt x="125" y="149"/>
                  <a:pt x="131" y="140"/>
                </a:cubicBezTo>
                <a:cubicBezTo>
                  <a:pt x="135" y="131"/>
                  <a:pt x="145" y="121"/>
                  <a:pt x="148" y="111"/>
                </a:cubicBezTo>
                <a:cubicBezTo>
                  <a:pt x="151" y="111"/>
                  <a:pt x="155" y="106"/>
                  <a:pt x="156" y="101"/>
                </a:cubicBezTo>
                <a:cubicBezTo>
                  <a:pt x="164" y="97"/>
                  <a:pt x="172" y="90"/>
                  <a:pt x="180" y="85"/>
                </a:cubicBezTo>
                <a:cubicBezTo>
                  <a:pt x="189" y="79"/>
                  <a:pt x="198" y="74"/>
                  <a:pt x="205" y="67"/>
                </a:cubicBezTo>
                <a:cubicBezTo>
                  <a:pt x="219" y="61"/>
                  <a:pt x="237" y="49"/>
                  <a:pt x="250" y="43"/>
                </a:cubicBezTo>
                <a:cubicBezTo>
                  <a:pt x="283" y="32"/>
                  <a:pt x="318" y="16"/>
                  <a:pt x="358" y="10"/>
                </a:cubicBezTo>
                <a:cubicBezTo>
                  <a:pt x="367" y="9"/>
                  <a:pt x="378" y="9"/>
                  <a:pt x="387" y="8"/>
                </a:cubicBezTo>
                <a:cubicBezTo>
                  <a:pt x="404" y="6"/>
                  <a:pt x="421" y="9"/>
                  <a:pt x="436" y="14"/>
                </a:cubicBezTo>
                <a:cubicBezTo>
                  <a:pt x="460" y="21"/>
                  <a:pt x="479" y="35"/>
                  <a:pt x="496" y="53"/>
                </a:cubicBezTo>
                <a:cubicBezTo>
                  <a:pt x="500" y="62"/>
                  <a:pt x="502" y="72"/>
                  <a:pt x="505" y="81"/>
                </a:cubicBezTo>
                <a:cubicBezTo>
                  <a:pt x="503" y="86"/>
                  <a:pt x="502" y="88"/>
                  <a:pt x="505" y="93"/>
                </a:cubicBezTo>
                <a:cubicBezTo>
                  <a:pt x="499" y="101"/>
                  <a:pt x="483" y="108"/>
                  <a:pt x="488" y="121"/>
                </a:cubicBezTo>
                <a:cubicBezTo>
                  <a:pt x="490" y="119"/>
                  <a:pt x="492" y="114"/>
                  <a:pt x="495" y="117"/>
                </a:cubicBezTo>
                <a:cubicBezTo>
                  <a:pt x="499" y="105"/>
                  <a:pt x="508" y="98"/>
                  <a:pt x="519" y="94"/>
                </a:cubicBezTo>
                <a:cubicBezTo>
                  <a:pt x="525" y="92"/>
                  <a:pt x="535" y="94"/>
                  <a:pt x="536" y="89"/>
                </a:cubicBezTo>
                <a:cubicBezTo>
                  <a:pt x="537" y="89"/>
                  <a:pt x="536" y="90"/>
                  <a:pt x="536" y="91"/>
                </a:cubicBezTo>
                <a:cubicBezTo>
                  <a:pt x="553" y="87"/>
                  <a:pt x="574" y="89"/>
                  <a:pt x="589" y="101"/>
                </a:cubicBezTo>
                <a:cubicBezTo>
                  <a:pt x="592" y="103"/>
                  <a:pt x="593" y="106"/>
                  <a:pt x="596" y="109"/>
                </a:cubicBezTo>
                <a:cubicBezTo>
                  <a:pt x="599" y="111"/>
                  <a:pt x="604" y="113"/>
                  <a:pt x="606" y="115"/>
                </a:cubicBezTo>
                <a:cubicBezTo>
                  <a:pt x="629" y="139"/>
                  <a:pt x="640" y="176"/>
                  <a:pt x="649" y="205"/>
                </a:cubicBezTo>
                <a:cubicBezTo>
                  <a:pt x="647" y="221"/>
                  <a:pt x="648" y="238"/>
                  <a:pt x="643" y="255"/>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p>
        </p:txBody>
      </p:sp>
      <p:sp>
        <p:nvSpPr>
          <p:cNvPr id="29" name="Freeform 15"/>
          <p:cNvSpPr>
            <a:spLocks noEditPoints="1"/>
          </p:cNvSpPr>
          <p:nvPr/>
        </p:nvSpPr>
        <p:spPr bwMode="auto">
          <a:xfrm rot="19464194" flipH="1">
            <a:off x="3739323" y="1411252"/>
            <a:ext cx="2155838" cy="1711166"/>
          </a:xfrm>
          <a:custGeom>
            <a:avLst/>
            <a:gdLst>
              <a:gd name="T0" fmla="*/ 631 w 655"/>
              <a:gd name="T1" fmla="*/ 143 h 522"/>
              <a:gd name="T2" fmla="*/ 626 w 655"/>
              <a:gd name="T3" fmla="*/ 130 h 522"/>
              <a:gd name="T4" fmla="*/ 590 w 655"/>
              <a:gd name="T5" fmla="*/ 93 h 522"/>
              <a:gd name="T6" fmla="*/ 513 w 655"/>
              <a:gd name="T7" fmla="*/ 90 h 522"/>
              <a:gd name="T8" fmla="*/ 497 w 655"/>
              <a:gd name="T9" fmla="*/ 44 h 522"/>
              <a:gd name="T10" fmla="*/ 368 w 655"/>
              <a:gd name="T11" fmla="*/ 6 h 522"/>
              <a:gd name="T12" fmla="*/ 277 w 655"/>
              <a:gd name="T13" fmla="*/ 31 h 522"/>
              <a:gd name="T14" fmla="*/ 178 w 655"/>
              <a:gd name="T15" fmla="*/ 79 h 522"/>
              <a:gd name="T16" fmla="*/ 115 w 655"/>
              <a:gd name="T17" fmla="*/ 158 h 522"/>
              <a:gd name="T18" fmla="*/ 117 w 655"/>
              <a:gd name="T19" fmla="*/ 161 h 522"/>
              <a:gd name="T20" fmla="*/ 106 w 655"/>
              <a:gd name="T21" fmla="*/ 174 h 522"/>
              <a:gd name="T22" fmla="*/ 30 w 655"/>
              <a:gd name="T23" fmla="*/ 275 h 522"/>
              <a:gd name="T24" fmla="*/ 15 w 655"/>
              <a:gd name="T25" fmla="*/ 315 h 522"/>
              <a:gd name="T26" fmla="*/ 42 w 655"/>
              <a:gd name="T27" fmla="*/ 472 h 522"/>
              <a:gd name="T28" fmla="*/ 84 w 655"/>
              <a:gd name="T29" fmla="*/ 497 h 522"/>
              <a:gd name="T30" fmla="*/ 130 w 655"/>
              <a:gd name="T31" fmla="*/ 513 h 522"/>
              <a:gd name="T32" fmla="*/ 263 w 655"/>
              <a:gd name="T33" fmla="*/ 520 h 522"/>
              <a:gd name="T34" fmla="*/ 359 w 655"/>
              <a:gd name="T35" fmla="*/ 484 h 522"/>
              <a:gd name="T36" fmla="*/ 453 w 655"/>
              <a:gd name="T37" fmla="*/ 468 h 522"/>
              <a:gd name="T38" fmla="*/ 574 w 655"/>
              <a:gd name="T39" fmla="*/ 390 h 522"/>
              <a:gd name="T40" fmla="*/ 614 w 655"/>
              <a:gd name="T41" fmla="*/ 341 h 522"/>
              <a:gd name="T42" fmla="*/ 642 w 655"/>
              <a:gd name="T43" fmla="*/ 277 h 522"/>
              <a:gd name="T44" fmla="*/ 654 w 655"/>
              <a:gd name="T45" fmla="*/ 201 h 522"/>
              <a:gd name="T46" fmla="*/ 643 w 655"/>
              <a:gd name="T47" fmla="*/ 255 h 522"/>
              <a:gd name="T48" fmla="*/ 626 w 655"/>
              <a:gd name="T49" fmla="*/ 313 h 522"/>
              <a:gd name="T50" fmla="*/ 562 w 655"/>
              <a:gd name="T51" fmla="*/ 394 h 522"/>
              <a:gd name="T52" fmla="*/ 530 w 655"/>
              <a:gd name="T53" fmla="*/ 422 h 522"/>
              <a:gd name="T54" fmla="*/ 450 w 655"/>
              <a:gd name="T55" fmla="*/ 462 h 522"/>
              <a:gd name="T56" fmla="*/ 368 w 655"/>
              <a:gd name="T57" fmla="*/ 473 h 522"/>
              <a:gd name="T58" fmla="*/ 263 w 655"/>
              <a:gd name="T59" fmla="*/ 514 h 522"/>
              <a:gd name="T60" fmla="*/ 174 w 655"/>
              <a:gd name="T61" fmla="*/ 515 h 522"/>
              <a:gd name="T62" fmla="*/ 87 w 655"/>
              <a:gd name="T63" fmla="*/ 490 h 522"/>
              <a:gd name="T64" fmla="*/ 27 w 655"/>
              <a:gd name="T65" fmla="*/ 448 h 522"/>
              <a:gd name="T66" fmla="*/ 6 w 655"/>
              <a:gd name="T67" fmla="*/ 385 h 522"/>
              <a:gd name="T68" fmla="*/ 8 w 655"/>
              <a:gd name="T69" fmla="*/ 361 h 522"/>
              <a:gd name="T70" fmla="*/ 24 w 655"/>
              <a:gd name="T71" fmla="*/ 305 h 522"/>
              <a:gd name="T72" fmla="*/ 28 w 655"/>
              <a:gd name="T73" fmla="*/ 296 h 522"/>
              <a:gd name="T74" fmla="*/ 54 w 655"/>
              <a:gd name="T75" fmla="*/ 252 h 522"/>
              <a:gd name="T76" fmla="*/ 113 w 655"/>
              <a:gd name="T77" fmla="*/ 201 h 522"/>
              <a:gd name="T78" fmla="*/ 116 w 655"/>
              <a:gd name="T79" fmla="*/ 164 h 522"/>
              <a:gd name="T80" fmla="*/ 148 w 655"/>
              <a:gd name="T81" fmla="*/ 111 h 522"/>
              <a:gd name="T82" fmla="*/ 180 w 655"/>
              <a:gd name="T83" fmla="*/ 85 h 522"/>
              <a:gd name="T84" fmla="*/ 250 w 655"/>
              <a:gd name="T85" fmla="*/ 43 h 522"/>
              <a:gd name="T86" fmla="*/ 387 w 655"/>
              <a:gd name="T87" fmla="*/ 8 h 522"/>
              <a:gd name="T88" fmla="*/ 496 w 655"/>
              <a:gd name="T89" fmla="*/ 53 h 522"/>
              <a:gd name="T90" fmla="*/ 505 w 655"/>
              <a:gd name="T91" fmla="*/ 93 h 522"/>
              <a:gd name="T92" fmla="*/ 495 w 655"/>
              <a:gd name="T93" fmla="*/ 117 h 522"/>
              <a:gd name="T94" fmla="*/ 536 w 655"/>
              <a:gd name="T95" fmla="*/ 89 h 522"/>
              <a:gd name="T96" fmla="*/ 589 w 655"/>
              <a:gd name="T97" fmla="*/ 101 h 522"/>
              <a:gd name="T98" fmla="*/ 606 w 655"/>
              <a:gd name="T99" fmla="*/ 115 h 522"/>
              <a:gd name="T100" fmla="*/ 643 w 655"/>
              <a:gd name="T101" fmla="*/ 255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55" h="522">
                <a:moveTo>
                  <a:pt x="636" y="149"/>
                </a:moveTo>
                <a:cubicBezTo>
                  <a:pt x="634" y="147"/>
                  <a:pt x="631" y="144"/>
                  <a:pt x="631" y="143"/>
                </a:cubicBezTo>
                <a:cubicBezTo>
                  <a:pt x="630" y="141"/>
                  <a:pt x="632" y="140"/>
                  <a:pt x="631" y="138"/>
                </a:cubicBezTo>
                <a:cubicBezTo>
                  <a:pt x="630" y="136"/>
                  <a:pt x="628" y="133"/>
                  <a:pt x="626" y="130"/>
                </a:cubicBezTo>
                <a:cubicBezTo>
                  <a:pt x="620" y="122"/>
                  <a:pt x="612" y="115"/>
                  <a:pt x="607" y="109"/>
                </a:cubicBezTo>
                <a:cubicBezTo>
                  <a:pt x="604" y="106"/>
                  <a:pt x="595" y="96"/>
                  <a:pt x="590" y="93"/>
                </a:cubicBezTo>
                <a:cubicBezTo>
                  <a:pt x="585" y="89"/>
                  <a:pt x="570" y="85"/>
                  <a:pt x="565" y="84"/>
                </a:cubicBezTo>
                <a:cubicBezTo>
                  <a:pt x="545" y="79"/>
                  <a:pt x="531" y="87"/>
                  <a:pt x="513" y="90"/>
                </a:cubicBezTo>
                <a:cubicBezTo>
                  <a:pt x="514" y="86"/>
                  <a:pt x="511" y="86"/>
                  <a:pt x="510" y="84"/>
                </a:cubicBezTo>
                <a:cubicBezTo>
                  <a:pt x="512" y="74"/>
                  <a:pt x="504" y="54"/>
                  <a:pt x="497" y="44"/>
                </a:cubicBezTo>
                <a:cubicBezTo>
                  <a:pt x="483" y="27"/>
                  <a:pt x="451" y="12"/>
                  <a:pt x="428" y="6"/>
                </a:cubicBezTo>
                <a:cubicBezTo>
                  <a:pt x="406" y="0"/>
                  <a:pt x="388" y="4"/>
                  <a:pt x="368" y="6"/>
                </a:cubicBezTo>
                <a:cubicBezTo>
                  <a:pt x="334" y="9"/>
                  <a:pt x="301" y="18"/>
                  <a:pt x="276" y="27"/>
                </a:cubicBezTo>
                <a:cubicBezTo>
                  <a:pt x="275" y="30"/>
                  <a:pt x="279" y="31"/>
                  <a:pt x="277" y="31"/>
                </a:cubicBezTo>
                <a:cubicBezTo>
                  <a:pt x="276" y="30"/>
                  <a:pt x="275" y="29"/>
                  <a:pt x="274" y="28"/>
                </a:cubicBezTo>
                <a:cubicBezTo>
                  <a:pt x="241" y="40"/>
                  <a:pt x="207" y="60"/>
                  <a:pt x="178" y="79"/>
                </a:cubicBezTo>
                <a:cubicBezTo>
                  <a:pt x="157" y="93"/>
                  <a:pt x="150" y="101"/>
                  <a:pt x="135" y="125"/>
                </a:cubicBezTo>
                <a:cubicBezTo>
                  <a:pt x="128" y="136"/>
                  <a:pt x="122" y="147"/>
                  <a:pt x="115" y="158"/>
                </a:cubicBezTo>
                <a:cubicBezTo>
                  <a:pt x="117" y="158"/>
                  <a:pt x="119" y="159"/>
                  <a:pt x="119" y="161"/>
                </a:cubicBezTo>
                <a:cubicBezTo>
                  <a:pt x="118" y="161"/>
                  <a:pt x="117" y="161"/>
                  <a:pt x="117" y="161"/>
                </a:cubicBezTo>
                <a:cubicBezTo>
                  <a:pt x="116" y="161"/>
                  <a:pt x="115" y="159"/>
                  <a:pt x="115" y="158"/>
                </a:cubicBezTo>
                <a:cubicBezTo>
                  <a:pt x="112" y="163"/>
                  <a:pt x="109" y="169"/>
                  <a:pt x="106" y="174"/>
                </a:cubicBezTo>
                <a:cubicBezTo>
                  <a:pt x="100" y="181"/>
                  <a:pt x="105" y="191"/>
                  <a:pt x="105" y="198"/>
                </a:cubicBezTo>
                <a:cubicBezTo>
                  <a:pt x="75" y="215"/>
                  <a:pt x="48" y="245"/>
                  <a:pt x="30" y="275"/>
                </a:cubicBezTo>
                <a:cubicBezTo>
                  <a:pt x="25" y="284"/>
                  <a:pt x="19" y="297"/>
                  <a:pt x="16" y="305"/>
                </a:cubicBezTo>
                <a:cubicBezTo>
                  <a:pt x="16" y="308"/>
                  <a:pt x="16" y="312"/>
                  <a:pt x="15" y="315"/>
                </a:cubicBezTo>
                <a:cubicBezTo>
                  <a:pt x="11" y="340"/>
                  <a:pt x="1" y="362"/>
                  <a:pt x="1" y="385"/>
                </a:cubicBezTo>
                <a:cubicBezTo>
                  <a:pt x="0" y="424"/>
                  <a:pt x="18" y="448"/>
                  <a:pt x="42" y="472"/>
                </a:cubicBezTo>
                <a:cubicBezTo>
                  <a:pt x="52" y="478"/>
                  <a:pt x="63" y="488"/>
                  <a:pt x="79" y="492"/>
                </a:cubicBezTo>
                <a:cubicBezTo>
                  <a:pt x="79" y="495"/>
                  <a:pt x="83" y="495"/>
                  <a:pt x="84" y="497"/>
                </a:cubicBezTo>
                <a:cubicBezTo>
                  <a:pt x="95" y="498"/>
                  <a:pt x="105" y="506"/>
                  <a:pt x="116" y="510"/>
                </a:cubicBezTo>
                <a:cubicBezTo>
                  <a:pt x="120" y="512"/>
                  <a:pt x="126" y="512"/>
                  <a:pt x="130" y="513"/>
                </a:cubicBezTo>
                <a:cubicBezTo>
                  <a:pt x="147" y="517"/>
                  <a:pt x="161" y="522"/>
                  <a:pt x="178" y="522"/>
                </a:cubicBezTo>
                <a:cubicBezTo>
                  <a:pt x="205" y="522"/>
                  <a:pt x="235" y="521"/>
                  <a:pt x="263" y="520"/>
                </a:cubicBezTo>
                <a:cubicBezTo>
                  <a:pt x="290" y="512"/>
                  <a:pt x="312" y="496"/>
                  <a:pt x="335" y="483"/>
                </a:cubicBezTo>
                <a:cubicBezTo>
                  <a:pt x="341" y="484"/>
                  <a:pt x="351" y="480"/>
                  <a:pt x="359" y="484"/>
                </a:cubicBezTo>
                <a:cubicBezTo>
                  <a:pt x="393" y="474"/>
                  <a:pt x="420" y="483"/>
                  <a:pt x="446" y="469"/>
                </a:cubicBezTo>
                <a:cubicBezTo>
                  <a:pt x="447" y="467"/>
                  <a:pt x="451" y="468"/>
                  <a:pt x="453" y="468"/>
                </a:cubicBezTo>
                <a:cubicBezTo>
                  <a:pt x="477" y="458"/>
                  <a:pt x="503" y="450"/>
                  <a:pt x="522" y="434"/>
                </a:cubicBezTo>
                <a:cubicBezTo>
                  <a:pt x="540" y="421"/>
                  <a:pt x="560" y="406"/>
                  <a:pt x="574" y="390"/>
                </a:cubicBezTo>
                <a:cubicBezTo>
                  <a:pt x="579" y="389"/>
                  <a:pt x="580" y="385"/>
                  <a:pt x="583" y="382"/>
                </a:cubicBezTo>
                <a:cubicBezTo>
                  <a:pt x="595" y="370"/>
                  <a:pt x="604" y="356"/>
                  <a:pt x="614" y="341"/>
                </a:cubicBezTo>
                <a:cubicBezTo>
                  <a:pt x="621" y="330"/>
                  <a:pt x="633" y="318"/>
                  <a:pt x="638" y="308"/>
                </a:cubicBezTo>
                <a:cubicBezTo>
                  <a:pt x="642" y="298"/>
                  <a:pt x="640" y="287"/>
                  <a:pt x="642" y="277"/>
                </a:cubicBezTo>
                <a:cubicBezTo>
                  <a:pt x="644" y="266"/>
                  <a:pt x="650" y="257"/>
                  <a:pt x="652" y="246"/>
                </a:cubicBezTo>
                <a:cubicBezTo>
                  <a:pt x="655" y="230"/>
                  <a:pt x="653" y="216"/>
                  <a:pt x="654" y="201"/>
                </a:cubicBezTo>
                <a:cubicBezTo>
                  <a:pt x="648" y="185"/>
                  <a:pt x="645" y="166"/>
                  <a:pt x="636" y="149"/>
                </a:cubicBezTo>
                <a:close/>
                <a:moveTo>
                  <a:pt x="643" y="255"/>
                </a:moveTo>
                <a:cubicBezTo>
                  <a:pt x="640" y="266"/>
                  <a:pt x="635" y="275"/>
                  <a:pt x="634" y="286"/>
                </a:cubicBezTo>
                <a:cubicBezTo>
                  <a:pt x="632" y="298"/>
                  <a:pt x="632" y="304"/>
                  <a:pt x="626" y="313"/>
                </a:cubicBezTo>
                <a:cubicBezTo>
                  <a:pt x="621" y="320"/>
                  <a:pt x="619" y="328"/>
                  <a:pt x="612" y="332"/>
                </a:cubicBezTo>
                <a:cubicBezTo>
                  <a:pt x="598" y="355"/>
                  <a:pt x="582" y="377"/>
                  <a:pt x="562" y="394"/>
                </a:cubicBezTo>
                <a:cubicBezTo>
                  <a:pt x="554" y="401"/>
                  <a:pt x="545" y="406"/>
                  <a:pt x="537" y="413"/>
                </a:cubicBezTo>
                <a:cubicBezTo>
                  <a:pt x="534" y="415"/>
                  <a:pt x="533" y="419"/>
                  <a:pt x="530" y="422"/>
                </a:cubicBezTo>
                <a:cubicBezTo>
                  <a:pt x="522" y="428"/>
                  <a:pt x="511" y="434"/>
                  <a:pt x="500" y="439"/>
                </a:cubicBezTo>
                <a:cubicBezTo>
                  <a:pt x="483" y="448"/>
                  <a:pt x="469" y="454"/>
                  <a:pt x="450" y="462"/>
                </a:cubicBezTo>
                <a:cubicBezTo>
                  <a:pt x="434" y="464"/>
                  <a:pt x="418" y="472"/>
                  <a:pt x="401" y="472"/>
                </a:cubicBezTo>
                <a:cubicBezTo>
                  <a:pt x="390" y="472"/>
                  <a:pt x="379" y="471"/>
                  <a:pt x="368" y="473"/>
                </a:cubicBezTo>
                <a:cubicBezTo>
                  <a:pt x="360" y="474"/>
                  <a:pt x="348" y="476"/>
                  <a:pt x="336" y="472"/>
                </a:cubicBezTo>
                <a:cubicBezTo>
                  <a:pt x="314" y="489"/>
                  <a:pt x="290" y="504"/>
                  <a:pt x="263" y="514"/>
                </a:cubicBezTo>
                <a:cubicBezTo>
                  <a:pt x="245" y="517"/>
                  <a:pt x="223" y="512"/>
                  <a:pt x="204" y="513"/>
                </a:cubicBezTo>
                <a:cubicBezTo>
                  <a:pt x="193" y="514"/>
                  <a:pt x="184" y="516"/>
                  <a:pt x="174" y="515"/>
                </a:cubicBezTo>
                <a:cubicBezTo>
                  <a:pt x="156" y="515"/>
                  <a:pt x="136" y="509"/>
                  <a:pt x="119" y="503"/>
                </a:cubicBezTo>
                <a:cubicBezTo>
                  <a:pt x="110" y="500"/>
                  <a:pt x="97" y="495"/>
                  <a:pt x="87" y="490"/>
                </a:cubicBezTo>
                <a:cubicBezTo>
                  <a:pt x="70" y="482"/>
                  <a:pt x="57" y="471"/>
                  <a:pt x="43" y="463"/>
                </a:cubicBezTo>
                <a:cubicBezTo>
                  <a:pt x="39" y="461"/>
                  <a:pt x="34" y="451"/>
                  <a:pt x="27" y="448"/>
                </a:cubicBezTo>
                <a:cubicBezTo>
                  <a:pt x="28" y="444"/>
                  <a:pt x="23" y="441"/>
                  <a:pt x="21" y="438"/>
                </a:cubicBezTo>
                <a:cubicBezTo>
                  <a:pt x="13" y="419"/>
                  <a:pt x="6" y="405"/>
                  <a:pt x="6" y="385"/>
                </a:cubicBezTo>
                <a:cubicBezTo>
                  <a:pt x="7" y="378"/>
                  <a:pt x="8" y="371"/>
                  <a:pt x="9" y="365"/>
                </a:cubicBezTo>
                <a:cubicBezTo>
                  <a:pt x="7" y="363"/>
                  <a:pt x="9" y="364"/>
                  <a:pt x="8" y="361"/>
                </a:cubicBezTo>
                <a:cubicBezTo>
                  <a:pt x="14" y="351"/>
                  <a:pt x="16" y="329"/>
                  <a:pt x="20" y="324"/>
                </a:cubicBezTo>
                <a:cubicBezTo>
                  <a:pt x="20" y="318"/>
                  <a:pt x="22" y="309"/>
                  <a:pt x="24" y="305"/>
                </a:cubicBezTo>
                <a:cubicBezTo>
                  <a:pt x="24" y="304"/>
                  <a:pt x="23" y="302"/>
                  <a:pt x="23" y="302"/>
                </a:cubicBezTo>
                <a:cubicBezTo>
                  <a:pt x="24" y="300"/>
                  <a:pt x="27" y="299"/>
                  <a:pt x="28" y="296"/>
                </a:cubicBezTo>
                <a:cubicBezTo>
                  <a:pt x="35" y="282"/>
                  <a:pt x="36" y="274"/>
                  <a:pt x="45" y="262"/>
                </a:cubicBezTo>
                <a:cubicBezTo>
                  <a:pt x="48" y="258"/>
                  <a:pt x="52" y="255"/>
                  <a:pt x="54" y="252"/>
                </a:cubicBezTo>
                <a:cubicBezTo>
                  <a:pt x="64" y="239"/>
                  <a:pt x="75" y="227"/>
                  <a:pt x="88" y="217"/>
                </a:cubicBezTo>
                <a:cubicBezTo>
                  <a:pt x="96" y="211"/>
                  <a:pt x="109" y="210"/>
                  <a:pt x="113" y="201"/>
                </a:cubicBezTo>
                <a:cubicBezTo>
                  <a:pt x="114" y="197"/>
                  <a:pt x="110" y="191"/>
                  <a:pt x="110" y="182"/>
                </a:cubicBezTo>
                <a:cubicBezTo>
                  <a:pt x="110" y="174"/>
                  <a:pt x="114" y="171"/>
                  <a:pt x="116" y="164"/>
                </a:cubicBezTo>
                <a:cubicBezTo>
                  <a:pt x="124" y="157"/>
                  <a:pt x="125" y="149"/>
                  <a:pt x="131" y="140"/>
                </a:cubicBezTo>
                <a:cubicBezTo>
                  <a:pt x="135" y="131"/>
                  <a:pt x="145" y="121"/>
                  <a:pt x="148" y="111"/>
                </a:cubicBezTo>
                <a:cubicBezTo>
                  <a:pt x="151" y="111"/>
                  <a:pt x="155" y="106"/>
                  <a:pt x="156" y="101"/>
                </a:cubicBezTo>
                <a:cubicBezTo>
                  <a:pt x="164" y="97"/>
                  <a:pt x="172" y="90"/>
                  <a:pt x="180" y="85"/>
                </a:cubicBezTo>
                <a:cubicBezTo>
                  <a:pt x="189" y="79"/>
                  <a:pt x="198" y="74"/>
                  <a:pt x="205" y="67"/>
                </a:cubicBezTo>
                <a:cubicBezTo>
                  <a:pt x="219" y="61"/>
                  <a:pt x="237" y="49"/>
                  <a:pt x="250" y="43"/>
                </a:cubicBezTo>
                <a:cubicBezTo>
                  <a:pt x="283" y="32"/>
                  <a:pt x="318" y="16"/>
                  <a:pt x="358" y="10"/>
                </a:cubicBezTo>
                <a:cubicBezTo>
                  <a:pt x="367" y="9"/>
                  <a:pt x="378" y="9"/>
                  <a:pt x="387" y="8"/>
                </a:cubicBezTo>
                <a:cubicBezTo>
                  <a:pt x="404" y="6"/>
                  <a:pt x="421" y="9"/>
                  <a:pt x="436" y="14"/>
                </a:cubicBezTo>
                <a:cubicBezTo>
                  <a:pt x="460" y="21"/>
                  <a:pt x="479" y="35"/>
                  <a:pt x="496" y="53"/>
                </a:cubicBezTo>
                <a:cubicBezTo>
                  <a:pt x="500" y="62"/>
                  <a:pt x="502" y="72"/>
                  <a:pt x="505" y="81"/>
                </a:cubicBezTo>
                <a:cubicBezTo>
                  <a:pt x="503" y="86"/>
                  <a:pt x="502" y="88"/>
                  <a:pt x="505" y="93"/>
                </a:cubicBezTo>
                <a:cubicBezTo>
                  <a:pt x="499" y="101"/>
                  <a:pt x="483" y="108"/>
                  <a:pt x="488" y="121"/>
                </a:cubicBezTo>
                <a:cubicBezTo>
                  <a:pt x="490" y="119"/>
                  <a:pt x="492" y="114"/>
                  <a:pt x="495" y="117"/>
                </a:cubicBezTo>
                <a:cubicBezTo>
                  <a:pt x="499" y="105"/>
                  <a:pt x="508" y="98"/>
                  <a:pt x="519" y="94"/>
                </a:cubicBezTo>
                <a:cubicBezTo>
                  <a:pt x="525" y="92"/>
                  <a:pt x="535" y="94"/>
                  <a:pt x="536" y="89"/>
                </a:cubicBezTo>
                <a:cubicBezTo>
                  <a:pt x="537" y="89"/>
                  <a:pt x="536" y="90"/>
                  <a:pt x="536" y="91"/>
                </a:cubicBezTo>
                <a:cubicBezTo>
                  <a:pt x="553" y="87"/>
                  <a:pt x="574" y="89"/>
                  <a:pt x="589" y="101"/>
                </a:cubicBezTo>
                <a:cubicBezTo>
                  <a:pt x="592" y="103"/>
                  <a:pt x="593" y="106"/>
                  <a:pt x="596" y="109"/>
                </a:cubicBezTo>
                <a:cubicBezTo>
                  <a:pt x="599" y="111"/>
                  <a:pt x="604" y="113"/>
                  <a:pt x="606" y="115"/>
                </a:cubicBezTo>
                <a:cubicBezTo>
                  <a:pt x="629" y="139"/>
                  <a:pt x="640" y="176"/>
                  <a:pt x="649" y="205"/>
                </a:cubicBezTo>
                <a:cubicBezTo>
                  <a:pt x="647" y="221"/>
                  <a:pt x="648" y="238"/>
                  <a:pt x="643" y="255"/>
                </a:cubicBezTo>
                <a:close/>
              </a:path>
            </a:pathLst>
          </a:custGeom>
          <a:solidFill>
            <a:srgbClr val="BBD6D1"/>
          </a:solidFill>
          <a:ln w="9525">
            <a:solidFill>
              <a:srgbClr val="BBD6D1"/>
            </a:solidFill>
            <a:round/>
            <a:headEnd/>
            <a:tailEnd/>
          </a:ln>
          <a:extLst/>
        </p:spPr>
        <p:txBody>
          <a:bodyPr vert="horz" wrap="square" lIns="68580" tIns="34290" rIns="68580" bIns="34290" numCol="1" anchor="t" anchorCtr="0" compatLnSpc="1">
            <a:prstTxWarp prst="textNoShape">
              <a:avLst/>
            </a:prstTxWarp>
          </a:bodyPr>
          <a:lstStyle/>
          <a:p>
            <a:endParaRPr lang="zh-CN" altLang="en-US">
              <a:solidFill>
                <a:srgbClr val="BBD6D1"/>
              </a:solidFill>
            </a:endParaRPr>
          </a:p>
        </p:txBody>
      </p:sp>
      <p:sp>
        <p:nvSpPr>
          <p:cNvPr id="30" name="Freeform 5"/>
          <p:cNvSpPr>
            <a:spLocks noEditPoints="1"/>
          </p:cNvSpPr>
          <p:nvPr/>
        </p:nvSpPr>
        <p:spPr bwMode="auto">
          <a:xfrm rot="3103447">
            <a:off x="5822904" y="2427805"/>
            <a:ext cx="636429" cy="509137"/>
          </a:xfrm>
          <a:custGeom>
            <a:avLst/>
            <a:gdLst>
              <a:gd name="T0" fmla="*/ 358 w 572"/>
              <a:gd name="T1" fmla="*/ 19 h 458"/>
              <a:gd name="T2" fmla="*/ 68 w 572"/>
              <a:gd name="T3" fmla="*/ 126 h 458"/>
              <a:gd name="T4" fmla="*/ 8 w 572"/>
              <a:gd name="T5" fmla="*/ 222 h 458"/>
              <a:gd name="T6" fmla="*/ 91 w 572"/>
              <a:gd name="T7" fmla="*/ 425 h 458"/>
              <a:gd name="T8" fmla="*/ 227 w 572"/>
              <a:gd name="T9" fmla="*/ 373 h 458"/>
              <a:gd name="T10" fmla="*/ 304 w 572"/>
              <a:gd name="T11" fmla="*/ 328 h 458"/>
              <a:gd name="T12" fmla="*/ 423 w 572"/>
              <a:gd name="T13" fmla="*/ 355 h 458"/>
              <a:gd name="T14" fmla="*/ 459 w 572"/>
              <a:gd name="T15" fmla="*/ 233 h 458"/>
              <a:gd name="T16" fmla="*/ 426 w 572"/>
              <a:gd name="T17" fmla="*/ 335 h 458"/>
              <a:gd name="T18" fmla="*/ 509 w 572"/>
              <a:gd name="T19" fmla="*/ 224 h 458"/>
              <a:gd name="T20" fmla="*/ 572 w 572"/>
              <a:gd name="T21" fmla="*/ 53 h 458"/>
              <a:gd name="T22" fmla="*/ 66 w 572"/>
              <a:gd name="T23" fmla="*/ 324 h 458"/>
              <a:gd name="T24" fmla="*/ 89 w 572"/>
              <a:gd name="T25" fmla="*/ 333 h 458"/>
              <a:gd name="T26" fmla="*/ 60 w 572"/>
              <a:gd name="T27" fmla="*/ 254 h 458"/>
              <a:gd name="T28" fmla="*/ 40 w 572"/>
              <a:gd name="T29" fmla="*/ 251 h 458"/>
              <a:gd name="T30" fmla="*/ 34 w 572"/>
              <a:gd name="T31" fmla="*/ 226 h 458"/>
              <a:gd name="T32" fmla="*/ 24 w 572"/>
              <a:gd name="T33" fmla="*/ 204 h 458"/>
              <a:gd name="T34" fmla="*/ 11 w 572"/>
              <a:gd name="T35" fmla="*/ 233 h 458"/>
              <a:gd name="T36" fmla="*/ 23 w 572"/>
              <a:gd name="T37" fmla="*/ 260 h 458"/>
              <a:gd name="T38" fmla="*/ 49 w 572"/>
              <a:gd name="T39" fmla="*/ 258 h 458"/>
              <a:gd name="T40" fmla="*/ 56 w 572"/>
              <a:gd name="T41" fmla="*/ 313 h 458"/>
              <a:gd name="T42" fmla="*/ 69 w 572"/>
              <a:gd name="T43" fmla="*/ 276 h 458"/>
              <a:gd name="T44" fmla="*/ 72 w 572"/>
              <a:gd name="T45" fmla="*/ 354 h 458"/>
              <a:gd name="T46" fmla="*/ 80 w 572"/>
              <a:gd name="T47" fmla="*/ 329 h 458"/>
              <a:gd name="T48" fmla="*/ 81 w 572"/>
              <a:gd name="T49" fmla="*/ 379 h 458"/>
              <a:gd name="T50" fmla="*/ 92 w 572"/>
              <a:gd name="T51" fmla="*/ 404 h 458"/>
              <a:gd name="T52" fmla="*/ 103 w 572"/>
              <a:gd name="T53" fmla="*/ 372 h 458"/>
              <a:gd name="T54" fmla="*/ 139 w 572"/>
              <a:gd name="T55" fmla="*/ 422 h 458"/>
              <a:gd name="T56" fmla="*/ 152 w 572"/>
              <a:gd name="T57" fmla="*/ 413 h 458"/>
              <a:gd name="T58" fmla="*/ 187 w 572"/>
              <a:gd name="T59" fmla="*/ 393 h 458"/>
              <a:gd name="T60" fmla="*/ 212 w 572"/>
              <a:gd name="T61" fmla="*/ 375 h 458"/>
              <a:gd name="T62" fmla="*/ 225 w 572"/>
              <a:gd name="T63" fmla="*/ 366 h 458"/>
              <a:gd name="T64" fmla="*/ 294 w 572"/>
              <a:gd name="T65" fmla="*/ 322 h 458"/>
              <a:gd name="T66" fmla="*/ 306 w 572"/>
              <a:gd name="T67" fmla="*/ 287 h 458"/>
              <a:gd name="T68" fmla="*/ 354 w 572"/>
              <a:gd name="T69" fmla="*/ 230 h 458"/>
              <a:gd name="T70" fmla="*/ 345 w 572"/>
              <a:gd name="T71" fmla="*/ 284 h 458"/>
              <a:gd name="T72" fmla="*/ 379 w 572"/>
              <a:gd name="T73" fmla="*/ 262 h 458"/>
              <a:gd name="T74" fmla="*/ 420 w 572"/>
              <a:gd name="T75" fmla="*/ 284 h 458"/>
              <a:gd name="T76" fmla="*/ 267 w 572"/>
              <a:gd name="T77" fmla="*/ 272 h 458"/>
              <a:gd name="T78" fmla="*/ 86 w 572"/>
              <a:gd name="T79" fmla="*/ 238 h 458"/>
              <a:gd name="T80" fmla="*/ 151 w 572"/>
              <a:gd name="T81" fmla="*/ 124 h 458"/>
              <a:gd name="T82" fmla="*/ 250 w 572"/>
              <a:gd name="T83" fmla="*/ 106 h 458"/>
              <a:gd name="T84" fmla="*/ 430 w 572"/>
              <a:gd name="T85" fmla="*/ 49 h 458"/>
              <a:gd name="T86" fmla="*/ 545 w 572"/>
              <a:gd name="T87" fmla="*/ 106 h 458"/>
              <a:gd name="T88" fmla="*/ 500 w 572"/>
              <a:gd name="T89" fmla="*/ 222 h 458"/>
              <a:gd name="T90" fmla="*/ 454 w 572"/>
              <a:gd name="T91" fmla="*/ 281 h 458"/>
              <a:gd name="T92" fmla="*/ 558 w 572"/>
              <a:gd name="T93" fmla="*/ 75 h 458"/>
              <a:gd name="T94" fmla="*/ 532 w 572"/>
              <a:gd name="T95" fmla="*/ 172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2" h="458">
                <a:moveTo>
                  <a:pt x="533" y="47"/>
                </a:moveTo>
                <a:cubicBezTo>
                  <a:pt x="533" y="43"/>
                  <a:pt x="528" y="47"/>
                  <a:pt x="527" y="43"/>
                </a:cubicBezTo>
                <a:cubicBezTo>
                  <a:pt x="468" y="45"/>
                  <a:pt x="414" y="36"/>
                  <a:pt x="362" y="24"/>
                </a:cubicBezTo>
                <a:cubicBezTo>
                  <a:pt x="361" y="22"/>
                  <a:pt x="360" y="20"/>
                  <a:pt x="358" y="19"/>
                </a:cubicBezTo>
                <a:cubicBezTo>
                  <a:pt x="332" y="14"/>
                  <a:pt x="309" y="0"/>
                  <a:pt x="279" y="0"/>
                </a:cubicBezTo>
                <a:cubicBezTo>
                  <a:pt x="279" y="2"/>
                  <a:pt x="277" y="3"/>
                  <a:pt x="276" y="4"/>
                </a:cubicBezTo>
                <a:cubicBezTo>
                  <a:pt x="287" y="29"/>
                  <a:pt x="291" y="60"/>
                  <a:pt x="296" y="85"/>
                </a:cubicBezTo>
                <a:cubicBezTo>
                  <a:pt x="220" y="105"/>
                  <a:pt x="141" y="109"/>
                  <a:pt x="68" y="126"/>
                </a:cubicBezTo>
                <a:cubicBezTo>
                  <a:pt x="47" y="131"/>
                  <a:pt x="26" y="130"/>
                  <a:pt x="15" y="144"/>
                </a:cubicBezTo>
                <a:cubicBezTo>
                  <a:pt x="16" y="149"/>
                  <a:pt x="20" y="151"/>
                  <a:pt x="21" y="157"/>
                </a:cubicBezTo>
                <a:cubicBezTo>
                  <a:pt x="14" y="173"/>
                  <a:pt x="17" y="203"/>
                  <a:pt x="3" y="219"/>
                </a:cubicBezTo>
                <a:cubicBezTo>
                  <a:pt x="4" y="221"/>
                  <a:pt x="7" y="218"/>
                  <a:pt x="8" y="222"/>
                </a:cubicBezTo>
                <a:cubicBezTo>
                  <a:pt x="2" y="225"/>
                  <a:pt x="7" y="234"/>
                  <a:pt x="0" y="237"/>
                </a:cubicBezTo>
                <a:cubicBezTo>
                  <a:pt x="7" y="266"/>
                  <a:pt x="29" y="290"/>
                  <a:pt x="31" y="326"/>
                </a:cubicBezTo>
                <a:cubicBezTo>
                  <a:pt x="55" y="351"/>
                  <a:pt x="54" y="391"/>
                  <a:pt x="75" y="424"/>
                </a:cubicBezTo>
                <a:cubicBezTo>
                  <a:pt x="77" y="423"/>
                  <a:pt x="86" y="426"/>
                  <a:pt x="91" y="425"/>
                </a:cubicBezTo>
                <a:cubicBezTo>
                  <a:pt x="87" y="428"/>
                  <a:pt x="83" y="431"/>
                  <a:pt x="85" y="437"/>
                </a:cubicBezTo>
                <a:cubicBezTo>
                  <a:pt x="98" y="458"/>
                  <a:pt x="124" y="450"/>
                  <a:pt x="133" y="432"/>
                </a:cubicBezTo>
                <a:cubicBezTo>
                  <a:pt x="137" y="429"/>
                  <a:pt x="137" y="436"/>
                  <a:pt x="141" y="432"/>
                </a:cubicBezTo>
                <a:cubicBezTo>
                  <a:pt x="169" y="414"/>
                  <a:pt x="204" y="399"/>
                  <a:pt x="227" y="373"/>
                </a:cubicBezTo>
                <a:cubicBezTo>
                  <a:pt x="231" y="372"/>
                  <a:pt x="232" y="374"/>
                  <a:pt x="236" y="372"/>
                </a:cubicBezTo>
                <a:cubicBezTo>
                  <a:pt x="239" y="359"/>
                  <a:pt x="253" y="360"/>
                  <a:pt x="262" y="356"/>
                </a:cubicBezTo>
                <a:cubicBezTo>
                  <a:pt x="272" y="350"/>
                  <a:pt x="280" y="341"/>
                  <a:pt x="289" y="333"/>
                </a:cubicBezTo>
                <a:cubicBezTo>
                  <a:pt x="295" y="338"/>
                  <a:pt x="294" y="326"/>
                  <a:pt x="304" y="328"/>
                </a:cubicBezTo>
                <a:cubicBezTo>
                  <a:pt x="306" y="325"/>
                  <a:pt x="304" y="320"/>
                  <a:pt x="308" y="317"/>
                </a:cubicBezTo>
                <a:cubicBezTo>
                  <a:pt x="332" y="309"/>
                  <a:pt x="352" y="287"/>
                  <a:pt x="382" y="278"/>
                </a:cubicBezTo>
                <a:cubicBezTo>
                  <a:pt x="399" y="301"/>
                  <a:pt x="404" y="331"/>
                  <a:pt x="414" y="356"/>
                </a:cubicBezTo>
                <a:cubicBezTo>
                  <a:pt x="417" y="355"/>
                  <a:pt x="419" y="357"/>
                  <a:pt x="423" y="355"/>
                </a:cubicBezTo>
                <a:cubicBezTo>
                  <a:pt x="426" y="343"/>
                  <a:pt x="418" y="332"/>
                  <a:pt x="417" y="318"/>
                </a:cubicBezTo>
                <a:cubicBezTo>
                  <a:pt x="422" y="317"/>
                  <a:pt x="422" y="314"/>
                  <a:pt x="424" y="312"/>
                </a:cubicBezTo>
                <a:cubicBezTo>
                  <a:pt x="426" y="275"/>
                  <a:pt x="437" y="246"/>
                  <a:pt x="458" y="221"/>
                </a:cubicBezTo>
                <a:cubicBezTo>
                  <a:pt x="458" y="226"/>
                  <a:pt x="455" y="227"/>
                  <a:pt x="459" y="233"/>
                </a:cubicBezTo>
                <a:cubicBezTo>
                  <a:pt x="450" y="246"/>
                  <a:pt x="452" y="263"/>
                  <a:pt x="449" y="278"/>
                </a:cubicBezTo>
                <a:cubicBezTo>
                  <a:pt x="448" y="280"/>
                  <a:pt x="445" y="282"/>
                  <a:pt x="445" y="284"/>
                </a:cubicBezTo>
                <a:cubicBezTo>
                  <a:pt x="444" y="290"/>
                  <a:pt x="446" y="297"/>
                  <a:pt x="444" y="303"/>
                </a:cubicBezTo>
                <a:cubicBezTo>
                  <a:pt x="440" y="315"/>
                  <a:pt x="427" y="321"/>
                  <a:pt x="426" y="335"/>
                </a:cubicBezTo>
                <a:cubicBezTo>
                  <a:pt x="431" y="335"/>
                  <a:pt x="436" y="336"/>
                  <a:pt x="441" y="336"/>
                </a:cubicBezTo>
                <a:cubicBezTo>
                  <a:pt x="455" y="305"/>
                  <a:pt x="467" y="286"/>
                  <a:pt x="486" y="260"/>
                </a:cubicBezTo>
                <a:cubicBezTo>
                  <a:pt x="490" y="259"/>
                  <a:pt x="490" y="264"/>
                  <a:pt x="494" y="261"/>
                </a:cubicBezTo>
                <a:cubicBezTo>
                  <a:pt x="493" y="246"/>
                  <a:pt x="508" y="239"/>
                  <a:pt x="509" y="224"/>
                </a:cubicBezTo>
                <a:cubicBezTo>
                  <a:pt x="516" y="224"/>
                  <a:pt x="515" y="220"/>
                  <a:pt x="519" y="218"/>
                </a:cubicBezTo>
                <a:cubicBezTo>
                  <a:pt x="518" y="215"/>
                  <a:pt x="520" y="213"/>
                  <a:pt x="518" y="209"/>
                </a:cubicBezTo>
                <a:cubicBezTo>
                  <a:pt x="536" y="192"/>
                  <a:pt x="551" y="163"/>
                  <a:pt x="572" y="143"/>
                </a:cubicBezTo>
                <a:cubicBezTo>
                  <a:pt x="572" y="113"/>
                  <a:pt x="569" y="82"/>
                  <a:pt x="572" y="53"/>
                </a:cubicBezTo>
                <a:cubicBezTo>
                  <a:pt x="563" y="45"/>
                  <a:pt x="546" y="40"/>
                  <a:pt x="533" y="47"/>
                </a:cubicBezTo>
                <a:close/>
                <a:moveTo>
                  <a:pt x="77" y="292"/>
                </a:moveTo>
                <a:cubicBezTo>
                  <a:pt x="75" y="286"/>
                  <a:pt x="81" y="278"/>
                  <a:pt x="83" y="278"/>
                </a:cubicBezTo>
                <a:cubicBezTo>
                  <a:pt x="94" y="294"/>
                  <a:pt x="91" y="319"/>
                  <a:pt x="66" y="324"/>
                </a:cubicBezTo>
                <a:cubicBezTo>
                  <a:pt x="62" y="306"/>
                  <a:pt x="79" y="305"/>
                  <a:pt x="85" y="293"/>
                </a:cubicBezTo>
                <a:cubicBezTo>
                  <a:pt x="82" y="288"/>
                  <a:pt x="80" y="294"/>
                  <a:pt x="77" y="292"/>
                </a:cubicBezTo>
                <a:close/>
                <a:moveTo>
                  <a:pt x="99" y="327"/>
                </a:moveTo>
                <a:cubicBezTo>
                  <a:pt x="97" y="329"/>
                  <a:pt x="95" y="332"/>
                  <a:pt x="89" y="333"/>
                </a:cubicBezTo>
                <a:cubicBezTo>
                  <a:pt x="93" y="327"/>
                  <a:pt x="93" y="319"/>
                  <a:pt x="98" y="313"/>
                </a:cubicBezTo>
                <a:cubicBezTo>
                  <a:pt x="97" y="317"/>
                  <a:pt x="100" y="323"/>
                  <a:pt x="99" y="327"/>
                </a:cubicBezTo>
                <a:close/>
                <a:moveTo>
                  <a:pt x="56" y="270"/>
                </a:moveTo>
                <a:cubicBezTo>
                  <a:pt x="55" y="263"/>
                  <a:pt x="61" y="261"/>
                  <a:pt x="60" y="254"/>
                </a:cubicBezTo>
                <a:cubicBezTo>
                  <a:pt x="68" y="256"/>
                  <a:pt x="67" y="247"/>
                  <a:pt x="72" y="243"/>
                </a:cubicBezTo>
                <a:cubicBezTo>
                  <a:pt x="71" y="248"/>
                  <a:pt x="77" y="253"/>
                  <a:pt x="76" y="261"/>
                </a:cubicBezTo>
                <a:cubicBezTo>
                  <a:pt x="68" y="265"/>
                  <a:pt x="64" y="270"/>
                  <a:pt x="56" y="270"/>
                </a:cubicBezTo>
                <a:close/>
                <a:moveTo>
                  <a:pt x="40" y="251"/>
                </a:moveTo>
                <a:cubicBezTo>
                  <a:pt x="44" y="240"/>
                  <a:pt x="47" y="229"/>
                  <a:pt x="61" y="223"/>
                </a:cubicBezTo>
                <a:cubicBezTo>
                  <a:pt x="62" y="226"/>
                  <a:pt x="62" y="229"/>
                  <a:pt x="63" y="231"/>
                </a:cubicBezTo>
                <a:cubicBezTo>
                  <a:pt x="58" y="239"/>
                  <a:pt x="54" y="248"/>
                  <a:pt x="40" y="251"/>
                </a:cubicBezTo>
                <a:close/>
                <a:moveTo>
                  <a:pt x="34" y="226"/>
                </a:moveTo>
                <a:cubicBezTo>
                  <a:pt x="33" y="214"/>
                  <a:pt x="39" y="206"/>
                  <a:pt x="48" y="199"/>
                </a:cubicBezTo>
                <a:cubicBezTo>
                  <a:pt x="46" y="211"/>
                  <a:pt x="46" y="223"/>
                  <a:pt x="34" y="226"/>
                </a:cubicBezTo>
                <a:close/>
                <a:moveTo>
                  <a:pt x="32" y="164"/>
                </a:moveTo>
                <a:cubicBezTo>
                  <a:pt x="41" y="180"/>
                  <a:pt x="41" y="198"/>
                  <a:pt x="24" y="204"/>
                </a:cubicBezTo>
                <a:cubicBezTo>
                  <a:pt x="29" y="192"/>
                  <a:pt x="25" y="176"/>
                  <a:pt x="32" y="164"/>
                </a:cubicBezTo>
                <a:close/>
                <a:moveTo>
                  <a:pt x="11" y="233"/>
                </a:moveTo>
                <a:cubicBezTo>
                  <a:pt x="15" y="231"/>
                  <a:pt x="16" y="234"/>
                  <a:pt x="19" y="232"/>
                </a:cubicBezTo>
                <a:cubicBezTo>
                  <a:pt x="21" y="237"/>
                  <a:pt x="11" y="238"/>
                  <a:pt x="11" y="233"/>
                </a:cubicBezTo>
                <a:close/>
                <a:moveTo>
                  <a:pt x="28" y="208"/>
                </a:moveTo>
                <a:cubicBezTo>
                  <a:pt x="33" y="215"/>
                  <a:pt x="21" y="223"/>
                  <a:pt x="23" y="232"/>
                </a:cubicBezTo>
                <a:cubicBezTo>
                  <a:pt x="17" y="229"/>
                  <a:pt x="21" y="212"/>
                  <a:pt x="28" y="208"/>
                </a:cubicBezTo>
                <a:close/>
                <a:moveTo>
                  <a:pt x="23" y="260"/>
                </a:moveTo>
                <a:cubicBezTo>
                  <a:pt x="21" y="250"/>
                  <a:pt x="24" y="242"/>
                  <a:pt x="34" y="238"/>
                </a:cubicBezTo>
                <a:cubicBezTo>
                  <a:pt x="30" y="245"/>
                  <a:pt x="33" y="256"/>
                  <a:pt x="23" y="260"/>
                </a:cubicBezTo>
                <a:close/>
                <a:moveTo>
                  <a:pt x="33" y="282"/>
                </a:moveTo>
                <a:cubicBezTo>
                  <a:pt x="32" y="270"/>
                  <a:pt x="36" y="262"/>
                  <a:pt x="49" y="258"/>
                </a:cubicBezTo>
                <a:cubicBezTo>
                  <a:pt x="48" y="268"/>
                  <a:pt x="46" y="278"/>
                  <a:pt x="33" y="282"/>
                </a:cubicBezTo>
                <a:close/>
                <a:moveTo>
                  <a:pt x="51" y="327"/>
                </a:moveTo>
                <a:cubicBezTo>
                  <a:pt x="51" y="323"/>
                  <a:pt x="48" y="324"/>
                  <a:pt x="47" y="320"/>
                </a:cubicBezTo>
                <a:cubicBezTo>
                  <a:pt x="48" y="317"/>
                  <a:pt x="55" y="316"/>
                  <a:pt x="56" y="313"/>
                </a:cubicBezTo>
                <a:cubicBezTo>
                  <a:pt x="58" y="315"/>
                  <a:pt x="56" y="325"/>
                  <a:pt x="51" y="327"/>
                </a:cubicBezTo>
                <a:close/>
                <a:moveTo>
                  <a:pt x="48" y="308"/>
                </a:moveTo>
                <a:cubicBezTo>
                  <a:pt x="46" y="299"/>
                  <a:pt x="53" y="295"/>
                  <a:pt x="50" y="285"/>
                </a:cubicBezTo>
                <a:cubicBezTo>
                  <a:pt x="55" y="282"/>
                  <a:pt x="63" y="279"/>
                  <a:pt x="69" y="276"/>
                </a:cubicBezTo>
                <a:cubicBezTo>
                  <a:pt x="68" y="292"/>
                  <a:pt x="62" y="304"/>
                  <a:pt x="48" y="308"/>
                </a:cubicBezTo>
                <a:close/>
                <a:moveTo>
                  <a:pt x="69" y="368"/>
                </a:moveTo>
                <a:cubicBezTo>
                  <a:pt x="68" y="364"/>
                  <a:pt x="67" y="361"/>
                  <a:pt x="66" y="358"/>
                </a:cubicBezTo>
                <a:cubicBezTo>
                  <a:pt x="69" y="355"/>
                  <a:pt x="69" y="357"/>
                  <a:pt x="72" y="354"/>
                </a:cubicBezTo>
                <a:cubicBezTo>
                  <a:pt x="71" y="359"/>
                  <a:pt x="75" y="365"/>
                  <a:pt x="69" y="368"/>
                </a:cubicBezTo>
                <a:close/>
                <a:moveTo>
                  <a:pt x="78" y="342"/>
                </a:moveTo>
                <a:cubicBezTo>
                  <a:pt x="70" y="344"/>
                  <a:pt x="70" y="345"/>
                  <a:pt x="61" y="348"/>
                </a:cubicBezTo>
                <a:cubicBezTo>
                  <a:pt x="56" y="336"/>
                  <a:pt x="68" y="332"/>
                  <a:pt x="80" y="329"/>
                </a:cubicBezTo>
                <a:cubicBezTo>
                  <a:pt x="79" y="333"/>
                  <a:pt x="78" y="337"/>
                  <a:pt x="78" y="342"/>
                </a:cubicBezTo>
                <a:close/>
                <a:moveTo>
                  <a:pt x="81" y="379"/>
                </a:moveTo>
                <a:cubicBezTo>
                  <a:pt x="80" y="376"/>
                  <a:pt x="79" y="372"/>
                  <a:pt x="84" y="370"/>
                </a:cubicBezTo>
                <a:cubicBezTo>
                  <a:pt x="84" y="374"/>
                  <a:pt x="85" y="378"/>
                  <a:pt x="81" y="379"/>
                </a:cubicBezTo>
                <a:close/>
                <a:moveTo>
                  <a:pt x="84" y="358"/>
                </a:moveTo>
                <a:cubicBezTo>
                  <a:pt x="84" y="352"/>
                  <a:pt x="86" y="348"/>
                  <a:pt x="90" y="345"/>
                </a:cubicBezTo>
                <a:cubicBezTo>
                  <a:pt x="91" y="351"/>
                  <a:pt x="91" y="356"/>
                  <a:pt x="84" y="358"/>
                </a:cubicBezTo>
                <a:close/>
                <a:moveTo>
                  <a:pt x="92" y="404"/>
                </a:moveTo>
                <a:cubicBezTo>
                  <a:pt x="84" y="400"/>
                  <a:pt x="93" y="390"/>
                  <a:pt x="93" y="383"/>
                </a:cubicBezTo>
                <a:cubicBezTo>
                  <a:pt x="94" y="384"/>
                  <a:pt x="96" y="384"/>
                  <a:pt x="99" y="383"/>
                </a:cubicBezTo>
                <a:cubicBezTo>
                  <a:pt x="102" y="392"/>
                  <a:pt x="97" y="398"/>
                  <a:pt x="92" y="404"/>
                </a:cubicBezTo>
                <a:close/>
                <a:moveTo>
                  <a:pt x="103" y="372"/>
                </a:moveTo>
                <a:cubicBezTo>
                  <a:pt x="101" y="373"/>
                  <a:pt x="99" y="371"/>
                  <a:pt x="97" y="372"/>
                </a:cubicBezTo>
                <a:cubicBezTo>
                  <a:pt x="97" y="366"/>
                  <a:pt x="98" y="358"/>
                  <a:pt x="105" y="359"/>
                </a:cubicBezTo>
                <a:cubicBezTo>
                  <a:pt x="104" y="363"/>
                  <a:pt x="103" y="367"/>
                  <a:pt x="103" y="372"/>
                </a:cubicBezTo>
                <a:close/>
                <a:moveTo>
                  <a:pt x="139" y="422"/>
                </a:moveTo>
                <a:cubicBezTo>
                  <a:pt x="128" y="423"/>
                  <a:pt x="123" y="434"/>
                  <a:pt x="115" y="433"/>
                </a:cubicBezTo>
                <a:cubicBezTo>
                  <a:pt x="116" y="410"/>
                  <a:pt x="113" y="364"/>
                  <a:pt x="150" y="363"/>
                </a:cubicBezTo>
                <a:cubicBezTo>
                  <a:pt x="146" y="383"/>
                  <a:pt x="139" y="400"/>
                  <a:pt x="139" y="422"/>
                </a:cubicBezTo>
                <a:close/>
                <a:moveTo>
                  <a:pt x="152" y="413"/>
                </a:moveTo>
                <a:cubicBezTo>
                  <a:pt x="151" y="380"/>
                  <a:pt x="164" y="342"/>
                  <a:pt x="198" y="327"/>
                </a:cubicBezTo>
                <a:cubicBezTo>
                  <a:pt x="196" y="350"/>
                  <a:pt x="176" y="373"/>
                  <a:pt x="174" y="400"/>
                </a:cubicBezTo>
                <a:cubicBezTo>
                  <a:pt x="166" y="407"/>
                  <a:pt x="160" y="407"/>
                  <a:pt x="152" y="413"/>
                </a:cubicBezTo>
                <a:close/>
                <a:moveTo>
                  <a:pt x="187" y="393"/>
                </a:moveTo>
                <a:cubicBezTo>
                  <a:pt x="191" y="369"/>
                  <a:pt x="201" y="344"/>
                  <a:pt x="216" y="323"/>
                </a:cubicBezTo>
                <a:cubicBezTo>
                  <a:pt x="215" y="319"/>
                  <a:pt x="212" y="320"/>
                  <a:pt x="212" y="316"/>
                </a:cubicBezTo>
                <a:cubicBezTo>
                  <a:pt x="225" y="314"/>
                  <a:pt x="227" y="302"/>
                  <a:pt x="239" y="298"/>
                </a:cubicBezTo>
                <a:cubicBezTo>
                  <a:pt x="233" y="325"/>
                  <a:pt x="218" y="352"/>
                  <a:pt x="212" y="375"/>
                </a:cubicBezTo>
                <a:cubicBezTo>
                  <a:pt x="205" y="381"/>
                  <a:pt x="191" y="389"/>
                  <a:pt x="187" y="393"/>
                </a:cubicBezTo>
                <a:close/>
                <a:moveTo>
                  <a:pt x="257" y="345"/>
                </a:moveTo>
                <a:cubicBezTo>
                  <a:pt x="254" y="351"/>
                  <a:pt x="240" y="352"/>
                  <a:pt x="238" y="359"/>
                </a:cubicBezTo>
                <a:cubicBezTo>
                  <a:pt x="231" y="357"/>
                  <a:pt x="231" y="364"/>
                  <a:pt x="225" y="366"/>
                </a:cubicBezTo>
                <a:cubicBezTo>
                  <a:pt x="232" y="341"/>
                  <a:pt x="246" y="319"/>
                  <a:pt x="252" y="292"/>
                </a:cubicBezTo>
                <a:cubicBezTo>
                  <a:pt x="268" y="284"/>
                  <a:pt x="267" y="282"/>
                  <a:pt x="282" y="274"/>
                </a:cubicBezTo>
                <a:cubicBezTo>
                  <a:pt x="267" y="293"/>
                  <a:pt x="267" y="325"/>
                  <a:pt x="257" y="345"/>
                </a:cubicBezTo>
                <a:close/>
                <a:moveTo>
                  <a:pt x="294" y="322"/>
                </a:moveTo>
                <a:cubicBezTo>
                  <a:pt x="290" y="328"/>
                  <a:pt x="277" y="330"/>
                  <a:pt x="270" y="334"/>
                </a:cubicBezTo>
                <a:cubicBezTo>
                  <a:pt x="269" y="309"/>
                  <a:pt x="292" y="291"/>
                  <a:pt x="289" y="268"/>
                </a:cubicBezTo>
                <a:cubicBezTo>
                  <a:pt x="305" y="259"/>
                  <a:pt x="309" y="257"/>
                  <a:pt x="320" y="250"/>
                </a:cubicBezTo>
                <a:cubicBezTo>
                  <a:pt x="325" y="260"/>
                  <a:pt x="301" y="280"/>
                  <a:pt x="306" y="287"/>
                </a:cubicBezTo>
                <a:cubicBezTo>
                  <a:pt x="306" y="286"/>
                  <a:pt x="293" y="324"/>
                  <a:pt x="294" y="322"/>
                </a:cubicBezTo>
                <a:close/>
                <a:moveTo>
                  <a:pt x="308" y="311"/>
                </a:moveTo>
                <a:cubicBezTo>
                  <a:pt x="307" y="290"/>
                  <a:pt x="330" y="271"/>
                  <a:pt x="328" y="246"/>
                </a:cubicBezTo>
                <a:cubicBezTo>
                  <a:pt x="342" y="243"/>
                  <a:pt x="341" y="233"/>
                  <a:pt x="354" y="230"/>
                </a:cubicBezTo>
                <a:cubicBezTo>
                  <a:pt x="347" y="250"/>
                  <a:pt x="344" y="271"/>
                  <a:pt x="331" y="288"/>
                </a:cubicBezTo>
                <a:cubicBezTo>
                  <a:pt x="332" y="291"/>
                  <a:pt x="333" y="293"/>
                  <a:pt x="334" y="295"/>
                </a:cubicBezTo>
                <a:cubicBezTo>
                  <a:pt x="323" y="302"/>
                  <a:pt x="315" y="304"/>
                  <a:pt x="308" y="311"/>
                </a:cubicBezTo>
                <a:close/>
                <a:moveTo>
                  <a:pt x="345" y="284"/>
                </a:moveTo>
                <a:cubicBezTo>
                  <a:pt x="352" y="266"/>
                  <a:pt x="354" y="244"/>
                  <a:pt x="368" y="230"/>
                </a:cubicBezTo>
                <a:cubicBezTo>
                  <a:pt x="373" y="234"/>
                  <a:pt x="372" y="236"/>
                  <a:pt x="375" y="243"/>
                </a:cubicBezTo>
                <a:cubicBezTo>
                  <a:pt x="371" y="259"/>
                  <a:pt x="362" y="278"/>
                  <a:pt x="345" y="284"/>
                </a:cubicBezTo>
                <a:close/>
                <a:moveTo>
                  <a:pt x="379" y="262"/>
                </a:moveTo>
                <a:cubicBezTo>
                  <a:pt x="375" y="260"/>
                  <a:pt x="378" y="255"/>
                  <a:pt x="382" y="253"/>
                </a:cubicBezTo>
                <a:cubicBezTo>
                  <a:pt x="383" y="257"/>
                  <a:pt x="384" y="261"/>
                  <a:pt x="379" y="262"/>
                </a:cubicBezTo>
                <a:close/>
                <a:moveTo>
                  <a:pt x="414" y="314"/>
                </a:moveTo>
                <a:cubicBezTo>
                  <a:pt x="407" y="300"/>
                  <a:pt x="409" y="290"/>
                  <a:pt x="420" y="284"/>
                </a:cubicBezTo>
                <a:cubicBezTo>
                  <a:pt x="420" y="295"/>
                  <a:pt x="421" y="307"/>
                  <a:pt x="414" y="314"/>
                </a:cubicBezTo>
                <a:close/>
                <a:moveTo>
                  <a:pt x="403" y="279"/>
                </a:moveTo>
                <a:cubicBezTo>
                  <a:pt x="398" y="253"/>
                  <a:pt x="386" y="223"/>
                  <a:pt x="370" y="203"/>
                </a:cubicBezTo>
                <a:cubicBezTo>
                  <a:pt x="338" y="229"/>
                  <a:pt x="298" y="246"/>
                  <a:pt x="267" y="272"/>
                </a:cubicBezTo>
                <a:cubicBezTo>
                  <a:pt x="242" y="288"/>
                  <a:pt x="208" y="303"/>
                  <a:pt x="193" y="321"/>
                </a:cubicBezTo>
                <a:cubicBezTo>
                  <a:pt x="176" y="327"/>
                  <a:pt x="149" y="346"/>
                  <a:pt x="130" y="359"/>
                </a:cubicBezTo>
                <a:cubicBezTo>
                  <a:pt x="119" y="351"/>
                  <a:pt x="120" y="333"/>
                  <a:pt x="114" y="314"/>
                </a:cubicBezTo>
                <a:cubicBezTo>
                  <a:pt x="106" y="291"/>
                  <a:pt x="96" y="264"/>
                  <a:pt x="86" y="238"/>
                </a:cubicBezTo>
                <a:cubicBezTo>
                  <a:pt x="75" y="211"/>
                  <a:pt x="52" y="176"/>
                  <a:pt x="43" y="145"/>
                </a:cubicBezTo>
                <a:cubicBezTo>
                  <a:pt x="75" y="136"/>
                  <a:pt x="101" y="124"/>
                  <a:pt x="137" y="125"/>
                </a:cubicBezTo>
                <a:cubicBezTo>
                  <a:pt x="141" y="124"/>
                  <a:pt x="144" y="123"/>
                  <a:pt x="143" y="120"/>
                </a:cubicBezTo>
                <a:cubicBezTo>
                  <a:pt x="146" y="121"/>
                  <a:pt x="147" y="125"/>
                  <a:pt x="151" y="124"/>
                </a:cubicBezTo>
                <a:cubicBezTo>
                  <a:pt x="166" y="117"/>
                  <a:pt x="180" y="119"/>
                  <a:pt x="195" y="116"/>
                </a:cubicBezTo>
                <a:cubicBezTo>
                  <a:pt x="200" y="115"/>
                  <a:pt x="205" y="110"/>
                  <a:pt x="210" y="110"/>
                </a:cubicBezTo>
                <a:cubicBezTo>
                  <a:pt x="213" y="109"/>
                  <a:pt x="215" y="112"/>
                  <a:pt x="218" y="111"/>
                </a:cubicBezTo>
                <a:cubicBezTo>
                  <a:pt x="228" y="111"/>
                  <a:pt x="239" y="107"/>
                  <a:pt x="250" y="106"/>
                </a:cubicBezTo>
                <a:cubicBezTo>
                  <a:pt x="270" y="103"/>
                  <a:pt x="286" y="103"/>
                  <a:pt x="311" y="98"/>
                </a:cubicBezTo>
                <a:cubicBezTo>
                  <a:pt x="311" y="69"/>
                  <a:pt x="302" y="47"/>
                  <a:pt x="297" y="16"/>
                </a:cubicBezTo>
                <a:cubicBezTo>
                  <a:pt x="329" y="16"/>
                  <a:pt x="354" y="30"/>
                  <a:pt x="381" y="40"/>
                </a:cubicBezTo>
                <a:cubicBezTo>
                  <a:pt x="399" y="40"/>
                  <a:pt x="417" y="44"/>
                  <a:pt x="430" y="49"/>
                </a:cubicBezTo>
                <a:cubicBezTo>
                  <a:pt x="472" y="51"/>
                  <a:pt x="512" y="56"/>
                  <a:pt x="554" y="58"/>
                </a:cubicBezTo>
                <a:cubicBezTo>
                  <a:pt x="495" y="118"/>
                  <a:pt x="454" y="207"/>
                  <a:pt x="403" y="279"/>
                </a:cubicBezTo>
                <a:close/>
                <a:moveTo>
                  <a:pt x="532" y="172"/>
                </a:moveTo>
                <a:cubicBezTo>
                  <a:pt x="535" y="147"/>
                  <a:pt x="537" y="125"/>
                  <a:pt x="545" y="106"/>
                </a:cubicBezTo>
                <a:cubicBezTo>
                  <a:pt x="544" y="102"/>
                  <a:pt x="541" y="102"/>
                  <a:pt x="539" y="100"/>
                </a:cubicBezTo>
                <a:cubicBezTo>
                  <a:pt x="525" y="116"/>
                  <a:pt x="532" y="144"/>
                  <a:pt x="523" y="162"/>
                </a:cubicBezTo>
                <a:cubicBezTo>
                  <a:pt x="525" y="167"/>
                  <a:pt x="522" y="168"/>
                  <a:pt x="525" y="173"/>
                </a:cubicBezTo>
                <a:cubicBezTo>
                  <a:pt x="516" y="189"/>
                  <a:pt x="512" y="208"/>
                  <a:pt x="500" y="222"/>
                </a:cubicBezTo>
                <a:cubicBezTo>
                  <a:pt x="494" y="219"/>
                  <a:pt x="497" y="211"/>
                  <a:pt x="502" y="209"/>
                </a:cubicBezTo>
                <a:cubicBezTo>
                  <a:pt x="501" y="189"/>
                  <a:pt x="509" y="173"/>
                  <a:pt x="509" y="153"/>
                </a:cubicBezTo>
                <a:cubicBezTo>
                  <a:pt x="492" y="172"/>
                  <a:pt x="495" y="211"/>
                  <a:pt x="489" y="239"/>
                </a:cubicBezTo>
                <a:cubicBezTo>
                  <a:pt x="475" y="252"/>
                  <a:pt x="466" y="267"/>
                  <a:pt x="454" y="281"/>
                </a:cubicBezTo>
                <a:cubicBezTo>
                  <a:pt x="455" y="259"/>
                  <a:pt x="467" y="237"/>
                  <a:pt x="465" y="217"/>
                </a:cubicBezTo>
                <a:cubicBezTo>
                  <a:pt x="466" y="217"/>
                  <a:pt x="466" y="218"/>
                  <a:pt x="467" y="219"/>
                </a:cubicBezTo>
                <a:cubicBezTo>
                  <a:pt x="466" y="212"/>
                  <a:pt x="475" y="209"/>
                  <a:pt x="470" y="200"/>
                </a:cubicBezTo>
                <a:cubicBezTo>
                  <a:pt x="496" y="157"/>
                  <a:pt x="517" y="111"/>
                  <a:pt x="558" y="75"/>
                </a:cubicBezTo>
                <a:cubicBezTo>
                  <a:pt x="562" y="89"/>
                  <a:pt x="556" y="108"/>
                  <a:pt x="557" y="119"/>
                </a:cubicBezTo>
                <a:cubicBezTo>
                  <a:pt x="557" y="125"/>
                  <a:pt x="562" y="126"/>
                  <a:pt x="554" y="131"/>
                </a:cubicBezTo>
                <a:cubicBezTo>
                  <a:pt x="555" y="135"/>
                  <a:pt x="559" y="132"/>
                  <a:pt x="560" y="138"/>
                </a:cubicBezTo>
                <a:cubicBezTo>
                  <a:pt x="550" y="149"/>
                  <a:pt x="546" y="163"/>
                  <a:pt x="532" y="172"/>
                </a:cubicBezTo>
                <a:close/>
              </a:path>
            </a:pathLst>
          </a:custGeom>
          <a:solidFill>
            <a:schemeClr val="tx1">
              <a:lumMod val="75000"/>
              <a:lumOff val="25000"/>
            </a:schemeClr>
          </a:solidFill>
          <a:ln>
            <a:noFill/>
          </a:ln>
        </p:spPr>
        <p:txBody>
          <a:bodyPr vert="horz" wrap="square" lIns="68580" tIns="34290" rIns="68580" bIns="34290" numCol="1" anchor="t" anchorCtr="0" compatLnSpc="1">
            <a:prstTxWarp prst="textNoShape">
              <a:avLst/>
            </a:prstTxWarp>
          </a:bodyPr>
          <a:lstStyle/>
          <a:p>
            <a:endParaRPr lang="zh-CN" altLang="en-US"/>
          </a:p>
        </p:txBody>
      </p:sp>
      <p:sp>
        <p:nvSpPr>
          <p:cNvPr id="31" name="Freeform 15"/>
          <p:cNvSpPr>
            <a:spLocks noEditPoints="1"/>
          </p:cNvSpPr>
          <p:nvPr/>
        </p:nvSpPr>
        <p:spPr bwMode="auto">
          <a:xfrm rot="19464194" flipH="1">
            <a:off x="6024596" y="2734388"/>
            <a:ext cx="2155838" cy="1711166"/>
          </a:xfrm>
          <a:custGeom>
            <a:avLst/>
            <a:gdLst>
              <a:gd name="T0" fmla="*/ 631 w 655"/>
              <a:gd name="T1" fmla="*/ 143 h 522"/>
              <a:gd name="T2" fmla="*/ 626 w 655"/>
              <a:gd name="T3" fmla="*/ 130 h 522"/>
              <a:gd name="T4" fmla="*/ 590 w 655"/>
              <a:gd name="T5" fmla="*/ 93 h 522"/>
              <a:gd name="T6" fmla="*/ 513 w 655"/>
              <a:gd name="T7" fmla="*/ 90 h 522"/>
              <a:gd name="T8" fmla="*/ 497 w 655"/>
              <a:gd name="T9" fmla="*/ 44 h 522"/>
              <a:gd name="T10" fmla="*/ 368 w 655"/>
              <a:gd name="T11" fmla="*/ 6 h 522"/>
              <a:gd name="T12" fmla="*/ 277 w 655"/>
              <a:gd name="T13" fmla="*/ 31 h 522"/>
              <a:gd name="T14" fmla="*/ 178 w 655"/>
              <a:gd name="T15" fmla="*/ 79 h 522"/>
              <a:gd name="T16" fmla="*/ 115 w 655"/>
              <a:gd name="T17" fmla="*/ 158 h 522"/>
              <a:gd name="T18" fmla="*/ 117 w 655"/>
              <a:gd name="T19" fmla="*/ 161 h 522"/>
              <a:gd name="T20" fmla="*/ 106 w 655"/>
              <a:gd name="T21" fmla="*/ 174 h 522"/>
              <a:gd name="T22" fmla="*/ 30 w 655"/>
              <a:gd name="T23" fmla="*/ 275 h 522"/>
              <a:gd name="T24" fmla="*/ 15 w 655"/>
              <a:gd name="T25" fmla="*/ 315 h 522"/>
              <a:gd name="T26" fmla="*/ 42 w 655"/>
              <a:gd name="T27" fmla="*/ 472 h 522"/>
              <a:gd name="T28" fmla="*/ 84 w 655"/>
              <a:gd name="T29" fmla="*/ 497 h 522"/>
              <a:gd name="T30" fmla="*/ 130 w 655"/>
              <a:gd name="T31" fmla="*/ 513 h 522"/>
              <a:gd name="T32" fmla="*/ 263 w 655"/>
              <a:gd name="T33" fmla="*/ 520 h 522"/>
              <a:gd name="T34" fmla="*/ 359 w 655"/>
              <a:gd name="T35" fmla="*/ 484 h 522"/>
              <a:gd name="T36" fmla="*/ 453 w 655"/>
              <a:gd name="T37" fmla="*/ 468 h 522"/>
              <a:gd name="T38" fmla="*/ 574 w 655"/>
              <a:gd name="T39" fmla="*/ 390 h 522"/>
              <a:gd name="T40" fmla="*/ 614 w 655"/>
              <a:gd name="T41" fmla="*/ 341 h 522"/>
              <a:gd name="T42" fmla="*/ 642 w 655"/>
              <a:gd name="T43" fmla="*/ 277 h 522"/>
              <a:gd name="T44" fmla="*/ 654 w 655"/>
              <a:gd name="T45" fmla="*/ 201 h 522"/>
              <a:gd name="T46" fmla="*/ 643 w 655"/>
              <a:gd name="T47" fmla="*/ 255 h 522"/>
              <a:gd name="T48" fmla="*/ 626 w 655"/>
              <a:gd name="T49" fmla="*/ 313 h 522"/>
              <a:gd name="T50" fmla="*/ 562 w 655"/>
              <a:gd name="T51" fmla="*/ 394 h 522"/>
              <a:gd name="T52" fmla="*/ 530 w 655"/>
              <a:gd name="T53" fmla="*/ 422 h 522"/>
              <a:gd name="T54" fmla="*/ 450 w 655"/>
              <a:gd name="T55" fmla="*/ 462 h 522"/>
              <a:gd name="T56" fmla="*/ 368 w 655"/>
              <a:gd name="T57" fmla="*/ 473 h 522"/>
              <a:gd name="T58" fmla="*/ 263 w 655"/>
              <a:gd name="T59" fmla="*/ 514 h 522"/>
              <a:gd name="T60" fmla="*/ 174 w 655"/>
              <a:gd name="T61" fmla="*/ 515 h 522"/>
              <a:gd name="T62" fmla="*/ 87 w 655"/>
              <a:gd name="T63" fmla="*/ 490 h 522"/>
              <a:gd name="T64" fmla="*/ 27 w 655"/>
              <a:gd name="T65" fmla="*/ 448 h 522"/>
              <a:gd name="T66" fmla="*/ 6 w 655"/>
              <a:gd name="T67" fmla="*/ 385 h 522"/>
              <a:gd name="T68" fmla="*/ 8 w 655"/>
              <a:gd name="T69" fmla="*/ 361 h 522"/>
              <a:gd name="T70" fmla="*/ 24 w 655"/>
              <a:gd name="T71" fmla="*/ 305 h 522"/>
              <a:gd name="T72" fmla="*/ 28 w 655"/>
              <a:gd name="T73" fmla="*/ 296 h 522"/>
              <a:gd name="T74" fmla="*/ 54 w 655"/>
              <a:gd name="T75" fmla="*/ 252 h 522"/>
              <a:gd name="T76" fmla="*/ 113 w 655"/>
              <a:gd name="T77" fmla="*/ 201 h 522"/>
              <a:gd name="T78" fmla="*/ 116 w 655"/>
              <a:gd name="T79" fmla="*/ 164 h 522"/>
              <a:gd name="T80" fmla="*/ 148 w 655"/>
              <a:gd name="T81" fmla="*/ 111 h 522"/>
              <a:gd name="T82" fmla="*/ 180 w 655"/>
              <a:gd name="T83" fmla="*/ 85 h 522"/>
              <a:gd name="T84" fmla="*/ 250 w 655"/>
              <a:gd name="T85" fmla="*/ 43 h 522"/>
              <a:gd name="T86" fmla="*/ 387 w 655"/>
              <a:gd name="T87" fmla="*/ 8 h 522"/>
              <a:gd name="T88" fmla="*/ 496 w 655"/>
              <a:gd name="T89" fmla="*/ 53 h 522"/>
              <a:gd name="T90" fmla="*/ 505 w 655"/>
              <a:gd name="T91" fmla="*/ 93 h 522"/>
              <a:gd name="T92" fmla="*/ 495 w 655"/>
              <a:gd name="T93" fmla="*/ 117 h 522"/>
              <a:gd name="T94" fmla="*/ 536 w 655"/>
              <a:gd name="T95" fmla="*/ 89 h 522"/>
              <a:gd name="T96" fmla="*/ 589 w 655"/>
              <a:gd name="T97" fmla="*/ 101 h 522"/>
              <a:gd name="T98" fmla="*/ 606 w 655"/>
              <a:gd name="T99" fmla="*/ 115 h 522"/>
              <a:gd name="T100" fmla="*/ 643 w 655"/>
              <a:gd name="T101" fmla="*/ 255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55" h="522">
                <a:moveTo>
                  <a:pt x="636" y="149"/>
                </a:moveTo>
                <a:cubicBezTo>
                  <a:pt x="634" y="147"/>
                  <a:pt x="631" y="144"/>
                  <a:pt x="631" y="143"/>
                </a:cubicBezTo>
                <a:cubicBezTo>
                  <a:pt x="630" y="141"/>
                  <a:pt x="632" y="140"/>
                  <a:pt x="631" y="138"/>
                </a:cubicBezTo>
                <a:cubicBezTo>
                  <a:pt x="630" y="136"/>
                  <a:pt x="628" y="133"/>
                  <a:pt x="626" y="130"/>
                </a:cubicBezTo>
                <a:cubicBezTo>
                  <a:pt x="620" y="122"/>
                  <a:pt x="612" y="115"/>
                  <a:pt x="607" y="109"/>
                </a:cubicBezTo>
                <a:cubicBezTo>
                  <a:pt x="604" y="106"/>
                  <a:pt x="595" y="96"/>
                  <a:pt x="590" y="93"/>
                </a:cubicBezTo>
                <a:cubicBezTo>
                  <a:pt x="585" y="89"/>
                  <a:pt x="570" y="85"/>
                  <a:pt x="565" y="84"/>
                </a:cubicBezTo>
                <a:cubicBezTo>
                  <a:pt x="545" y="79"/>
                  <a:pt x="531" y="87"/>
                  <a:pt x="513" y="90"/>
                </a:cubicBezTo>
                <a:cubicBezTo>
                  <a:pt x="514" y="86"/>
                  <a:pt x="511" y="86"/>
                  <a:pt x="510" y="84"/>
                </a:cubicBezTo>
                <a:cubicBezTo>
                  <a:pt x="512" y="74"/>
                  <a:pt x="504" y="54"/>
                  <a:pt x="497" y="44"/>
                </a:cubicBezTo>
                <a:cubicBezTo>
                  <a:pt x="483" y="27"/>
                  <a:pt x="451" y="12"/>
                  <a:pt x="428" y="6"/>
                </a:cubicBezTo>
                <a:cubicBezTo>
                  <a:pt x="406" y="0"/>
                  <a:pt x="388" y="4"/>
                  <a:pt x="368" y="6"/>
                </a:cubicBezTo>
                <a:cubicBezTo>
                  <a:pt x="334" y="9"/>
                  <a:pt x="301" y="18"/>
                  <a:pt x="276" y="27"/>
                </a:cubicBezTo>
                <a:cubicBezTo>
                  <a:pt x="275" y="30"/>
                  <a:pt x="279" y="31"/>
                  <a:pt x="277" y="31"/>
                </a:cubicBezTo>
                <a:cubicBezTo>
                  <a:pt x="276" y="30"/>
                  <a:pt x="275" y="29"/>
                  <a:pt x="274" y="28"/>
                </a:cubicBezTo>
                <a:cubicBezTo>
                  <a:pt x="241" y="40"/>
                  <a:pt x="207" y="60"/>
                  <a:pt x="178" y="79"/>
                </a:cubicBezTo>
                <a:cubicBezTo>
                  <a:pt x="157" y="93"/>
                  <a:pt x="150" y="101"/>
                  <a:pt x="135" y="125"/>
                </a:cubicBezTo>
                <a:cubicBezTo>
                  <a:pt x="128" y="136"/>
                  <a:pt x="122" y="147"/>
                  <a:pt x="115" y="158"/>
                </a:cubicBezTo>
                <a:cubicBezTo>
                  <a:pt x="117" y="158"/>
                  <a:pt x="119" y="159"/>
                  <a:pt x="119" y="161"/>
                </a:cubicBezTo>
                <a:cubicBezTo>
                  <a:pt x="118" y="161"/>
                  <a:pt x="117" y="161"/>
                  <a:pt x="117" y="161"/>
                </a:cubicBezTo>
                <a:cubicBezTo>
                  <a:pt x="116" y="161"/>
                  <a:pt x="115" y="159"/>
                  <a:pt x="115" y="158"/>
                </a:cubicBezTo>
                <a:cubicBezTo>
                  <a:pt x="112" y="163"/>
                  <a:pt x="109" y="169"/>
                  <a:pt x="106" y="174"/>
                </a:cubicBezTo>
                <a:cubicBezTo>
                  <a:pt x="100" y="181"/>
                  <a:pt x="105" y="191"/>
                  <a:pt x="105" y="198"/>
                </a:cubicBezTo>
                <a:cubicBezTo>
                  <a:pt x="75" y="215"/>
                  <a:pt x="48" y="245"/>
                  <a:pt x="30" y="275"/>
                </a:cubicBezTo>
                <a:cubicBezTo>
                  <a:pt x="25" y="284"/>
                  <a:pt x="19" y="297"/>
                  <a:pt x="16" y="305"/>
                </a:cubicBezTo>
                <a:cubicBezTo>
                  <a:pt x="16" y="308"/>
                  <a:pt x="16" y="312"/>
                  <a:pt x="15" y="315"/>
                </a:cubicBezTo>
                <a:cubicBezTo>
                  <a:pt x="11" y="340"/>
                  <a:pt x="1" y="362"/>
                  <a:pt x="1" y="385"/>
                </a:cubicBezTo>
                <a:cubicBezTo>
                  <a:pt x="0" y="424"/>
                  <a:pt x="18" y="448"/>
                  <a:pt x="42" y="472"/>
                </a:cubicBezTo>
                <a:cubicBezTo>
                  <a:pt x="52" y="478"/>
                  <a:pt x="63" y="488"/>
                  <a:pt x="79" y="492"/>
                </a:cubicBezTo>
                <a:cubicBezTo>
                  <a:pt x="79" y="495"/>
                  <a:pt x="83" y="495"/>
                  <a:pt x="84" y="497"/>
                </a:cubicBezTo>
                <a:cubicBezTo>
                  <a:pt x="95" y="498"/>
                  <a:pt x="105" y="506"/>
                  <a:pt x="116" y="510"/>
                </a:cubicBezTo>
                <a:cubicBezTo>
                  <a:pt x="120" y="512"/>
                  <a:pt x="126" y="512"/>
                  <a:pt x="130" y="513"/>
                </a:cubicBezTo>
                <a:cubicBezTo>
                  <a:pt x="147" y="517"/>
                  <a:pt x="161" y="522"/>
                  <a:pt x="178" y="522"/>
                </a:cubicBezTo>
                <a:cubicBezTo>
                  <a:pt x="205" y="522"/>
                  <a:pt x="235" y="521"/>
                  <a:pt x="263" y="520"/>
                </a:cubicBezTo>
                <a:cubicBezTo>
                  <a:pt x="290" y="512"/>
                  <a:pt x="312" y="496"/>
                  <a:pt x="335" y="483"/>
                </a:cubicBezTo>
                <a:cubicBezTo>
                  <a:pt x="341" y="484"/>
                  <a:pt x="351" y="480"/>
                  <a:pt x="359" y="484"/>
                </a:cubicBezTo>
                <a:cubicBezTo>
                  <a:pt x="393" y="474"/>
                  <a:pt x="420" y="483"/>
                  <a:pt x="446" y="469"/>
                </a:cubicBezTo>
                <a:cubicBezTo>
                  <a:pt x="447" y="467"/>
                  <a:pt x="451" y="468"/>
                  <a:pt x="453" y="468"/>
                </a:cubicBezTo>
                <a:cubicBezTo>
                  <a:pt x="477" y="458"/>
                  <a:pt x="503" y="450"/>
                  <a:pt x="522" y="434"/>
                </a:cubicBezTo>
                <a:cubicBezTo>
                  <a:pt x="540" y="421"/>
                  <a:pt x="560" y="406"/>
                  <a:pt x="574" y="390"/>
                </a:cubicBezTo>
                <a:cubicBezTo>
                  <a:pt x="579" y="389"/>
                  <a:pt x="580" y="385"/>
                  <a:pt x="583" y="382"/>
                </a:cubicBezTo>
                <a:cubicBezTo>
                  <a:pt x="595" y="370"/>
                  <a:pt x="604" y="356"/>
                  <a:pt x="614" y="341"/>
                </a:cubicBezTo>
                <a:cubicBezTo>
                  <a:pt x="621" y="330"/>
                  <a:pt x="633" y="318"/>
                  <a:pt x="638" y="308"/>
                </a:cubicBezTo>
                <a:cubicBezTo>
                  <a:pt x="642" y="298"/>
                  <a:pt x="640" y="287"/>
                  <a:pt x="642" y="277"/>
                </a:cubicBezTo>
                <a:cubicBezTo>
                  <a:pt x="644" y="266"/>
                  <a:pt x="650" y="257"/>
                  <a:pt x="652" y="246"/>
                </a:cubicBezTo>
                <a:cubicBezTo>
                  <a:pt x="655" y="230"/>
                  <a:pt x="653" y="216"/>
                  <a:pt x="654" y="201"/>
                </a:cubicBezTo>
                <a:cubicBezTo>
                  <a:pt x="648" y="185"/>
                  <a:pt x="645" y="166"/>
                  <a:pt x="636" y="149"/>
                </a:cubicBezTo>
                <a:close/>
                <a:moveTo>
                  <a:pt x="643" y="255"/>
                </a:moveTo>
                <a:cubicBezTo>
                  <a:pt x="640" y="266"/>
                  <a:pt x="635" y="275"/>
                  <a:pt x="634" y="286"/>
                </a:cubicBezTo>
                <a:cubicBezTo>
                  <a:pt x="632" y="298"/>
                  <a:pt x="632" y="304"/>
                  <a:pt x="626" y="313"/>
                </a:cubicBezTo>
                <a:cubicBezTo>
                  <a:pt x="621" y="320"/>
                  <a:pt x="619" y="328"/>
                  <a:pt x="612" y="332"/>
                </a:cubicBezTo>
                <a:cubicBezTo>
                  <a:pt x="598" y="355"/>
                  <a:pt x="582" y="377"/>
                  <a:pt x="562" y="394"/>
                </a:cubicBezTo>
                <a:cubicBezTo>
                  <a:pt x="554" y="401"/>
                  <a:pt x="545" y="406"/>
                  <a:pt x="537" y="413"/>
                </a:cubicBezTo>
                <a:cubicBezTo>
                  <a:pt x="534" y="415"/>
                  <a:pt x="533" y="419"/>
                  <a:pt x="530" y="422"/>
                </a:cubicBezTo>
                <a:cubicBezTo>
                  <a:pt x="522" y="428"/>
                  <a:pt x="511" y="434"/>
                  <a:pt x="500" y="439"/>
                </a:cubicBezTo>
                <a:cubicBezTo>
                  <a:pt x="483" y="448"/>
                  <a:pt x="469" y="454"/>
                  <a:pt x="450" y="462"/>
                </a:cubicBezTo>
                <a:cubicBezTo>
                  <a:pt x="434" y="464"/>
                  <a:pt x="418" y="472"/>
                  <a:pt x="401" y="472"/>
                </a:cubicBezTo>
                <a:cubicBezTo>
                  <a:pt x="390" y="472"/>
                  <a:pt x="379" y="471"/>
                  <a:pt x="368" y="473"/>
                </a:cubicBezTo>
                <a:cubicBezTo>
                  <a:pt x="360" y="474"/>
                  <a:pt x="348" y="476"/>
                  <a:pt x="336" y="472"/>
                </a:cubicBezTo>
                <a:cubicBezTo>
                  <a:pt x="314" y="489"/>
                  <a:pt x="290" y="504"/>
                  <a:pt x="263" y="514"/>
                </a:cubicBezTo>
                <a:cubicBezTo>
                  <a:pt x="245" y="517"/>
                  <a:pt x="223" y="512"/>
                  <a:pt x="204" y="513"/>
                </a:cubicBezTo>
                <a:cubicBezTo>
                  <a:pt x="193" y="514"/>
                  <a:pt x="184" y="516"/>
                  <a:pt x="174" y="515"/>
                </a:cubicBezTo>
                <a:cubicBezTo>
                  <a:pt x="156" y="515"/>
                  <a:pt x="136" y="509"/>
                  <a:pt x="119" y="503"/>
                </a:cubicBezTo>
                <a:cubicBezTo>
                  <a:pt x="110" y="500"/>
                  <a:pt x="97" y="495"/>
                  <a:pt x="87" y="490"/>
                </a:cubicBezTo>
                <a:cubicBezTo>
                  <a:pt x="70" y="482"/>
                  <a:pt x="57" y="471"/>
                  <a:pt x="43" y="463"/>
                </a:cubicBezTo>
                <a:cubicBezTo>
                  <a:pt x="39" y="461"/>
                  <a:pt x="34" y="451"/>
                  <a:pt x="27" y="448"/>
                </a:cubicBezTo>
                <a:cubicBezTo>
                  <a:pt x="28" y="444"/>
                  <a:pt x="23" y="441"/>
                  <a:pt x="21" y="438"/>
                </a:cubicBezTo>
                <a:cubicBezTo>
                  <a:pt x="13" y="419"/>
                  <a:pt x="6" y="405"/>
                  <a:pt x="6" y="385"/>
                </a:cubicBezTo>
                <a:cubicBezTo>
                  <a:pt x="7" y="378"/>
                  <a:pt x="8" y="371"/>
                  <a:pt x="9" y="365"/>
                </a:cubicBezTo>
                <a:cubicBezTo>
                  <a:pt x="7" y="363"/>
                  <a:pt x="9" y="364"/>
                  <a:pt x="8" y="361"/>
                </a:cubicBezTo>
                <a:cubicBezTo>
                  <a:pt x="14" y="351"/>
                  <a:pt x="16" y="329"/>
                  <a:pt x="20" y="324"/>
                </a:cubicBezTo>
                <a:cubicBezTo>
                  <a:pt x="20" y="318"/>
                  <a:pt x="22" y="309"/>
                  <a:pt x="24" y="305"/>
                </a:cubicBezTo>
                <a:cubicBezTo>
                  <a:pt x="24" y="304"/>
                  <a:pt x="23" y="302"/>
                  <a:pt x="23" y="302"/>
                </a:cubicBezTo>
                <a:cubicBezTo>
                  <a:pt x="24" y="300"/>
                  <a:pt x="27" y="299"/>
                  <a:pt x="28" y="296"/>
                </a:cubicBezTo>
                <a:cubicBezTo>
                  <a:pt x="35" y="282"/>
                  <a:pt x="36" y="274"/>
                  <a:pt x="45" y="262"/>
                </a:cubicBezTo>
                <a:cubicBezTo>
                  <a:pt x="48" y="258"/>
                  <a:pt x="52" y="255"/>
                  <a:pt x="54" y="252"/>
                </a:cubicBezTo>
                <a:cubicBezTo>
                  <a:pt x="64" y="239"/>
                  <a:pt x="75" y="227"/>
                  <a:pt x="88" y="217"/>
                </a:cubicBezTo>
                <a:cubicBezTo>
                  <a:pt x="96" y="211"/>
                  <a:pt x="109" y="210"/>
                  <a:pt x="113" y="201"/>
                </a:cubicBezTo>
                <a:cubicBezTo>
                  <a:pt x="114" y="197"/>
                  <a:pt x="110" y="191"/>
                  <a:pt x="110" y="182"/>
                </a:cubicBezTo>
                <a:cubicBezTo>
                  <a:pt x="110" y="174"/>
                  <a:pt x="114" y="171"/>
                  <a:pt x="116" y="164"/>
                </a:cubicBezTo>
                <a:cubicBezTo>
                  <a:pt x="124" y="157"/>
                  <a:pt x="125" y="149"/>
                  <a:pt x="131" y="140"/>
                </a:cubicBezTo>
                <a:cubicBezTo>
                  <a:pt x="135" y="131"/>
                  <a:pt x="145" y="121"/>
                  <a:pt x="148" y="111"/>
                </a:cubicBezTo>
                <a:cubicBezTo>
                  <a:pt x="151" y="111"/>
                  <a:pt x="155" y="106"/>
                  <a:pt x="156" y="101"/>
                </a:cubicBezTo>
                <a:cubicBezTo>
                  <a:pt x="164" y="97"/>
                  <a:pt x="172" y="90"/>
                  <a:pt x="180" y="85"/>
                </a:cubicBezTo>
                <a:cubicBezTo>
                  <a:pt x="189" y="79"/>
                  <a:pt x="198" y="74"/>
                  <a:pt x="205" y="67"/>
                </a:cubicBezTo>
                <a:cubicBezTo>
                  <a:pt x="219" y="61"/>
                  <a:pt x="237" y="49"/>
                  <a:pt x="250" y="43"/>
                </a:cubicBezTo>
                <a:cubicBezTo>
                  <a:pt x="283" y="32"/>
                  <a:pt x="318" y="16"/>
                  <a:pt x="358" y="10"/>
                </a:cubicBezTo>
                <a:cubicBezTo>
                  <a:pt x="367" y="9"/>
                  <a:pt x="378" y="9"/>
                  <a:pt x="387" y="8"/>
                </a:cubicBezTo>
                <a:cubicBezTo>
                  <a:pt x="404" y="6"/>
                  <a:pt x="421" y="9"/>
                  <a:pt x="436" y="14"/>
                </a:cubicBezTo>
                <a:cubicBezTo>
                  <a:pt x="460" y="21"/>
                  <a:pt x="479" y="35"/>
                  <a:pt x="496" y="53"/>
                </a:cubicBezTo>
                <a:cubicBezTo>
                  <a:pt x="500" y="62"/>
                  <a:pt x="502" y="72"/>
                  <a:pt x="505" y="81"/>
                </a:cubicBezTo>
                <a:cubicBezTo>
                  <a:pt x="503" y="86"/>
                  <a:pt x="502" y="88"/>
                  <a:pt x="505" y="93"/>
                </a:cubicBezTo>
                <a:cubicBezTo>
                  <a:pt x="499" y="101"/>
                  <a:pt x="483" y="108"/>
                  <a:pt x="488" y="121"/>
                </a:cubicBezTo>
                <a:cubicBezTo>
                  <a:pt x="490" y="119"/>
                  <a:pt x="492" y="114"/>
                  <a:pt x="495" y="117"/>
                </a:cubicBezTo>
                <a:cubicBezTo>
                  <a:pt x="499" y="105"/>
                  <a:pt x="508" y="98"/>
                  <a:pt x="519" y="94"/>
                </a:cubicBezTo>
                <a:cubicBezTo>
                  <a:pt x="525" y="92"/>
                  <a:pt x="535" y="94"/>
                  <a:pt x="536" y="89"/>
                </a:cubicBezTo>
                <a:cubicBezTo>
                  <a:pt x="537" y="89"/>
                  <a:pt x="536" y="90"/>
                  <a:pt x="536" y="91"/>
                </a:cubicBezTo>
                <a:cubicBezTo>
                  <a:pt x="553" y="87"/>
                  <a:pt x="574" y="89"/>
                  <a:pt x="589" y="101"/>
                </a:cubicBezTo>
                <a:cubicBezTo>
                  <a:pt x="592" y="103"/>
                  <a:pt x="593" y="106"/>
                  <a:pt x="596" y="109"/>
                </a:cubicBezTo>
                <a:cubicBezTo>
                  <a:pt x="599" y="111"/>
                  <a:pt x="604" y="113"/>
                  <a:pt x="606" y="115"/>
                </a:cubicBezTo>
                <a:cubicBezTo>
                  <a:pt x="629" y="139"/>
                  <a:pt x="640" y="176"/>
                  <a:pt x="649" y="205"/>
                </a:cubicBezTo>
                <a:cubicBezTo>
                  <a:pt x="647" y="221"/>
                  <a:pt x="648" y="238"/>
                  <a:pt x="643" y="255"/>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p>
        </p:txBody>
      </p:sp>
      <p:grpSp>
        <p:nvGrpSpPr>
          <p:cNvPr id="4" name="组合 31"/>
          <p:cNvGrpSpPr/>
          <p:nvPr/>
        </p:nvGrpSpPr>
        <p:grpSpPr>
          <a:xfrm>
            <a:off x="1373549" y="2826751"/>
            <a:ext cx="1774212" cy="1057305"/>
            <a:chOff x="8291427" y="2152368"/>
            <a:chExt cx="2365616" cy="1409305"/>
          </a:xfrm>
        </p:grpSpPr>
        <p:sp>
          <p:nvSpPr>
            <p:cNvPr id="33" name="矩形 32"/>
            <p:cNvSpPr/>
            <p:nvPr/>
          </p:nvSpPr>
          <p:spPr>
            <a:xfrm>
              <a:off x="8373694" y="2152368"/>
              <a:ext cx="1785104" cy="430754"/>
            </a:xfrm>
            <a:prstGeom prst="rect">
              <a:avLst/>
            </a:prstGeom>
          </p:spPr>
          <p:txBody>
            <a:bodyPr wrap="none">
              <a:spAutoFit/>
            </a:bodyPr>
            <a:lstStyle/>
            <a:p>
              <a:pPr algn="r"/>
              <a:r>
                <a:rPr lang="en-US" altLang="zh-CN" sz="1500" dirty="0">
                  <a:solidFill>
                    <a:schemeClr val="accent1"/>
                  </a:solidFill>
                  <a:latin typeface="+mj-ea"/>
                  <a:ea typeface="+mj-ea"/>
                </a:rPr>
                <a:t>Lorem Ipsum </a:t>
              </a:r>
              <a:endParaRPr lang="zh-CN" altLang="en-US" sz="1500" dirty="0">
                <a:solidFill>
                  <a:schemeClr val="accent1"/>
                </a:solidFill>
                <a:latin typeface="+mj-ea"/>
                <a:ea typeface="+mj-ea"/>
              </a:endParaRPr>
            </a:p>
          </p:txBody>
        </p:sp>
        <p:sp>
          <p:nvSpPr>
            <p:cNvPr id="34" name="矩形 33"/>
            <p:cNvSpPr/>
            <p:nvPr/>
          </p:nvSpPr>
          <p:spPr>
            <a:xfrm>
              <a:off x="8291427" y="2552478"/>
              <a:ext cx="2365616" cy="1009195"/>
            </a:xfrm>
            <a:prstGeom prst="rect">
              <a:avLst/>
            </a:prstGeom>
          </p:spPr>
          <p:txBody>
            <a:bodyPr wrap="square">
              <a:spAutoFit/>
            </a:bodyPr>
            <a:lstStyle/>
            <a:p>
              <a:pPr>
                <a:lnSpc>
                  <a:spcPct val="120000"/>
                </a:lnSpc>
              </a:pPr>
              <a:r>
                <a:rPr lang="en-US" altLang="zh-CN" sz="1200" dirty="0">
                  <a:solidFill>
                    <a:schemeClr val="tx1">
                      <a:lumMod val="75000"/>
                      <a:lumOff val="25000"/>
                    </a:schemeClr>
                  </a:solidFill>
                </a:rPr>
                <a:t>Lorem Ipsum is simply dummy text of the printing. </a:t>
              </a:r>
              <a:endParaRPr lang="zh-CN" altLang="en-US" sz="1200" dirty="0">
                <a:solidFill>
                  <a:schemeClr val="tx1">
                    <a:lumMod val="75000"/>
                    <a:lumOff val="25000"/>
                  </a:schemeClr>
                </a:solidFill>
              </a:endParaRPr>
            </a:p>
          </p:txBody>
        </p:sp>
      </p:grpSp>
      <p:grpSp>
        <p:nvGrpSpPr>
          <p:cNvPr id="5" name="组合 34"/>
          <p:cNvGrpSpPr/>
          <p:nvPr/>
        </p:nvGrpSpPr>
        <p:grpSpPr>
          <a:xfrm>
            <a:off x="4150173" y="1805027"/>
            <a:ext cx="1774212" cy="1057305"/>
            <a:chOff x="8291427" y="2152368"/>
            <a:chExt cx="2365616" cy="1409305"/>
          </a:xfrm>
        </p:grpSpPr>
        <p:sp>
          <p:nvSpPr>
            <p:cNvPr id="36" name="矩形 35"/>
            <p:cNvSpPr/>
            <p:nvPr/>
          </p:nvSpPr>
          <p:spPr>
            <a:xfrm>
              <a:off x="8373694" y="2152368"/>
              <a:ext cx="1785104" cy="430754"/>
            </a:xfrm>
            <a:prstGeom prst="rect">
              <a:avLst/>
            </a:prstGeom>
          </p:spPr>
          <p:txBody>
            <a:bodyPr wrap="none">
              <a:spAutoFit/>
            </a:bodyPr>
            <a:lstStyle/>
            <a:p>
              <a:pPr algn="r"/>
              <a:r>
                <a:rPr lang="en-US" altLang="zh-CN" sz="1500" dirty="0">
                  <a:solidFill>
                    <a:srgbClr val="BBD6D1"/>
                  </a:solidFill>
                  <a:latin typeface="+mj-ea"/>
                  <a:ea typeface="+mj-ea"/>
                </a:rPr>
                <a:t>Lorem Ipsum </a:t>
              </a:r>
              <a:endParaRPr lang="zh-CN" altLang="en-US" sz="1500" dirty="0">
                <a:solidFill>
                  <a:srgbClr val="BBD6D1"/>
                </a:solidFill>
                <a:latin typeface="+mj-ea"/>
                <a:ea typeface="+mj-ea"/>
              </a:endParaRPr>
            </a:p>
          </p:txBody>
        </p:sp>
        <p:sp>
          <p:nvSpPr>
            <p:cNvPr id="37" name="矩形 36"/>
            <p:cNvSpPr/>
            <p:nvPr/>
          </p:nvSpPr>
          <p:spPr>
            <a:xfrm>
              <a:off x="8291427" y="2552478"/>
              <a:ext cx="2365616" cy="1009195"/>
            </a:xfrm>
            <a:prstGeom prst="rect">
              <a:avLst/>
            </a:prstGeom>
          </p:spPr>
          <p:txBody>
            <a:bodyPr wrap="square">
              <a:spAutoFit/>
            </a:bodyPr>
            <a:lstStyle/>
            <a:p>
              <a:pPr>
                <a:lnSpc>
                  <a:spcPct val="120000"/>
                </a:lnSpc>
              </a:pPr>
              <a:r>
                <a:rPr lang="en-US" altLang="zh-CN" sz="1200" dirty="0">
                  <a:solidFill>
                    <a:schemeClr val="tx1">
                      <a:lumMod val="75000"/>
                      <a:lumOff val="25000"/>
                    </a:schemeClr>
                  </a:solidFill>
                </a:rPr>
                <a:t>Lorem Ipsum is simply dummy text of the printing. </a:t>
              </a:r>
              <a:endParaRPr lang="zh-CN" altLang="en-US" sz="1200" dirty="0">
                <a:solidFill>
                  <a:schemeClr val="tx1">
                    <a:lumMod val="75000"/>
                    <a:lumOff val="25000"/>
                  </a:schemeClr>
                </a:solidFill>
              </a:endParaRPr>
            </a:p>
          </p:txBody>
        </p:sp>
      </p:grpSp>
      <p:grpSp>
        <p:nvGrpSpPr>
          <p:cNvPr id="8" name="组合 37"/>
          <p:cNvGrpSpPr/>
          <p:nvPr/>
        </p:nvGrpSpPr>
        <p:grpSpPr>
          <a:xfrm>
            <a:off x="6435446" y="3128164"/>
            <a:ext cx="1774212" cy="1057305"/>
            <a:chOff x="8291427" y="2152368"/>
            <a:chExt cx="2365616" cy="1409305"/>
          </a:xfrm>
        </p:grpSpPr>
        <p:sp>
          <p:nvSpPr>
            <p:cNvPr id="39" name="矩形 38"/>
            <p:cNvSpPr/>
            <p:nvPr/>
          </p:nvSpPr>
          <p:spPr>
            <a:xfrm>
              <a:off x="8373694" y="2152368"/>
              <a:ext cx="1785104" cy="430754"/>
            </a:xfrm>
            <a:prstGeom prst="rect">
              <a:avLst/>
            </a:prstGeom>
          </p:spPr>
          <p:txBody>
            <a:bodyPr wrap="none">
              <a:spAutoFit/>
            </a:bodyPr>
            <a:lstStyle/>
            <a:p>
              <a:pPr algn="r"/>
              <a:r>
                <a:rPr lang="en-US" altLang="zh-CN" sz="1500" dirty="0">
                  <a:solidFill>
                    <a:schemeClr val="accent1"/>
                  </a:solidFill>
                  <a:latin typeface="+mj-ea"/>
                  <a:ea typeface="+mj-ea"/>
                </a:rPr>
                <a:t>Lorem Ipsum </a:t>
              </a:r>
              <a:endParaRPr lang="zh-CN" altLang="en-US" sz="1500" dirty="0">
                <a:solidFill>
                  <a:schemeClr val="accent1"/>
                </a:solidFill>
                <a:latin typeface="+mj-ea"/>
                <a:ea typeface="+mj-ea"/>
              </a:endParaRPr>
            </a:p>
          </p:txBody>
        </p:sp>
        <p:sp>
          <p:nvSpPr>
            <p:cNvPr id="40" name="矩形 39"/>
            <p:cNvSpPr/>
            <p:nvPr/>
          </p:nvSpPr>
          <p:spPr>
            <a:xfrm>
              <a:off x="8291427" y="2552478"/>
              <a:ext cx="2365616" cy="1009195"/>
            </a:xfrm>
            <a:prstGeom prst="rect">
              <a:avLst/>
            </a:prstGeom>
          </p:spPr>
          <p:txBody>
            <a:bodyPr wrap="square">
              <a:spAutoFit/>
            </a:bodyPr>
            <a:lstStyle/>
            <a:p>
              <a:pPr>
                <a:lnSpc>
                  <a:spcPct val="120000"/>
                </a:lnSpc>
              </a:pPr>
              <a:r>
                <a:rPr lang="en-US" altLang="zh-CN" sz="1200" dirty="0">
                  <a:solidFill>
                    <a:schemeClr val="tx1">
                      <a:lumMod val="75000"/>
                      <a:lumOff val="25000"/>
                    </a:schemeClr>
                  </a:solidFill>
                </a:rPr>
                <a:t>Lorem Ipsum is simply dummy text of the printing. </a:t>
              </a:r>
              <a:endParaRPr lang="zh-CN" altLang="en-US" sz="1200" dirty="0">
                <a:solidFill>
                  <a:schemeClr val="tx1">
                    <a:lumMod val="75000"/>
                    <a:lumOff val="25000"/>
                  </a:schemeClr>
                </a:solidFill>
              </a:endParaRPr>
            </a:p>
          </p:txBody>
        </p:sp>
      </p:grpSp>
    </p:spTree>
    <p:extLst>
      <p:ext uri="{BB962C8B-B14F-4D97-AF65-F5344CB8AC3E}">
        <p14:creationId xmlns:p14="http://schemas.microsoft.com/office/powerpoint/2010/main" val="261873447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2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150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grpId="0" nodeType="withEffect">
                                  <p:stCondLst>
                                    <p:cond delay="180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grpId="0" nodeType="withEffect">
                                  <p:stCondLst>
                                    <p:cond delay="210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0" presetClass="entr" presetSubtype="0" fill="hold" grpId="0" nodeType="withEffect">
                                  <p:stCondLst>
                                    <p:cond delay="240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par>
                                <p:cTn id="20" presetID="10" presetClass="entr" presetSubtype="0" fill="hold" nodeType="withEffect">
                                  <p:stCondLst>
                                    <p:cond delay="270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10" presetClass="entr" presetSubtype="0" fill="hold" nodeType="withEffect">
                                  <p:stCondLst>
                                    <p:cond delay="300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10" presetClass="entr" presetSubtype="0" fill="hold" nodeType="withEffect">
                                  <p:stCondLst>
                                    <p:cond delay="330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7" grpId="0" animBg="1"/>
      <p:bldP spid="29" grpId="0" animBg="1"/>
      <p:bldP spid="30" grpId="0" animBg="1"/>
      <p:bldP spid="3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PA_组合 71"/>
          <p:cNvGrpSpPr/>
          <p:nvPr>
            <p:custDataLst>
              <p:tags r:id="rId1"/>
            </p:custDataLst>
          </p:nvPr>
        </p:nvGrpSpPr>
        <p:grpSpPr>
          <a:xfrm>
            <a:off x="1419369" y="1562045"/>
            <a:ext cx="2419120" cy="987910"/>
            <a:chOff x="5239330" y="2775424"/>
            <a:chExt cx="3225493" cy="1316807"/>
          </a:xfrm>
        </p:grpSpPr>
        <p:sp>
          <p:nvSpPr>
            <p:cNvPr id="73" name="矩形 72"/>
            <p:cNvSpPr/>
            <p:nvPr/>
          </p:nvSpPr>
          <p:spPr>
            <a:xfrm>
              <a:off x="5239330" y="3083036"/>
              <a:ext cx="3225493" cy="1009195"/>
            </a:xfrm>
            <a:prstGeom prst="rect">
              <a:avLst/>
            </a:prstGeom>
          </p:spPr>
          <p:txBody>
            <a:bodyPr wrap="square">
              <a:spAutoFit/>
            </a:bodyPr>
            <a:lstStyle/>
            <a:p>
              <a:pPr>
                <a:lnSpc>
                  <a:spcPct val="120000"/>
                </a:lnSpc>
              </a:pPr>
              <a:r>
                <a:rPr lang="en-US" altLang="zh-CN" sz="1200" dirty="0">
                  <a:solidFill>
                    <a:schemeClr val="tx1">
                      <a:lumMod val="50000"/>
                      <a:lumOff val="50000"/>
                    </a:schemeClr>
                  </a:solidFill>
                </a:rPr>
                <a:t>Lorem Ipsum is simply dummy text of the printing and typesetting industry. </a:t>
              </a:r>
              <a:endParaRPr lang="zh-CN" altLang="en-US" sz="1200" dirty="0">
                <a:solidFill>
                  <a:schemeClr val="tx1">
                    <a:lumMod val="50000"/>
                    <a:lumOff val="50000"/>
                  </a:schemeClr>
                </a:solidFill>
              </a:endParaRPr>
            </a:p>
          </p:txBody>
        </p:sp>
        <p:sp>
          <p:nvSpPr>
            <p:cNvPr id="74" name="矩形 73"/>
            <p:cNvSpPr/>
            <p:nvPr/>
          </p:nvSpPr>
          <p:spPr>
            <a:xfrm>
              <a:off x="5395366" y="2775424"/>
              <a:ext cx="1656864" cy="430754"/>
            </a:xfrm>
            <a:prstGeom prst="rect">
              <a:avLst/>
            </a:prstGeom>
          </p:spPr>
          <p:txBody>
            <a:bodyPr wrap="none">
              <a:spAutoFit/>
            </a:bodyPr>
            <a:lstStyle/>
            <a:p>
              <a:pPr algn="ctr"/>
              <a:r>
                <a:rPr lang="en-US" altLang="zh-CN" sz="1500" dirty="0">
                  <a:solidFill>
                    <a:schemeClr val="tx1">
                      <a:lumMod val="50000"/>
                      <a:lumOff val="50000"/>
                    </a:schemeClr>
                  </a:solidFill>
                  <a:latin typeface="+mj-ea"/>
                </a:rPr>
                <a:t>LOREM IPSUM</a:t>
              </a:r>
              <a:endParaRPr lang="zh-CN" altLang="en-US" sz="1500" dirty="0">
                <a:solidFill>
                  <a:schemeClr val="tx1">
                    <a:lumMod val="50000"/>
                    <a:lumOff val="50000"/>
                  </a:schemeClr>
                </a:solidFill>
                <a:latin typeface="+mj-ea"/>
              </a:endParaRPr>
            </a:p>
          </p:txBody>
        </p:sp>
      </p:grpSp>
      <p:grpSp>
        <p:nvGrpSpPr>
          <p:cNvPr id="3" name="PA_组合 74"/>
          <p:cNvGrpSpPr/>
          <p:nvPr>
            <p:custDataLst>
              <p:tags r:id="rId2"/>
            </p:custDataLst>
          </p:nvPr>
        </p:nvGrpSpPr>
        <p:grpSpPr>
          <a:xfrm>
            <a:off x="4786337" y="1562045"/>
            <a:ext cx="2419120" cy="987910"/>
            <a:chOff x="5239330" y="2775424"/>
            <a:chExt cx="3225493" cy="1316807"/>
          </a:xfrm>
        </p:grpSpPr>
        <p:sp>
          <p:nvSpPr>
            <p:cNvPr id="76" name="矩形 75"/>
            <p:cNvSpPr/>
            <p:nvPr/>
          </p:nvSpPr>
          <p:spPr>
            <a:xfrm>
              <a:off x="5239330" y="3083036"/>
              <a:ext cx="3225493" cy="1009195"/>
            </a:xfrm>
            <a:prstGeom prst="rect">
              <a:avLst/>
            </a:prstGeom>
          </p:spPr>
          <p:txBody>
            <a:bodyPr wrap="square">
              <a:spAutoFit/>
            </a:bodyPr>
            <a:lstStyle/>
            <a:p>
              <a:pPr>
                <a:lnSpc>
                  <a:spcPct val="120000"/>
                </a:lnSpc>
              </a:pPr>
              <a:r>
                <a:rPr lang="en-US" altLang="zh-CN" sz="1200" dirty="0">
                  <a:solidFill>
                    <a:schemeClr val="tx1">
                      <a:lumMod val="50000"/>
                      <a:lumOff val="50000"/>
                    </a:schemeClr>
                  </a:solidFill>
                </a:rPr>
                <a:t>Lorem Ipsum is simply dummy text of the printing and typesetting industry. </a:t>
              </a:r>
              <a:endParaRPr lang="zh-CN" altLang="en-US" sz="1200" dirty="0">
                <a:solidFill>
                  <a:schemeClr val="tx1">
                    <a:lumMod val="50000"/>
                    <a:lumOff val="50000"/>
                  </a:schemeClr>
                </a:solidFill>
              </a:endParaRPr>
            </a:p>
          </p:txBody>
        </p:sp>
        <p:sp>
          <p:nvSpPr>
            <p:cNvPr id="77" name="矩形 76"/>
            <p:cNvSpPr/>
            <p:nvPr/>
          </p:nvSpPr>
          <p:spPr>
            <a:xfrm>
              <a:off x="5395366" y="2775424"/>
              <a:ext cx="1656864" cy="430754"/>
            </a:xfrm>
            <a:prstGeom prst="rect">
              <a:avLst/>
            </a:prstGeom>
          </p:spPr>
          <p:txBody>
            <a:bodyPr wrap="none">
              <a:spAutoFit/>
            </a:bodyPr>
            <a:lstStyle/>
            <a:p>
              <a:pPr algn="ctr"/>
              <a:r>
                <a:rPr lang="en-US" altLang="zh-CN" sz="1500" dirty="0">
                  <a:solidFill>
                    <a:schemeClr val="tx1">
                      <a:lumMod val="50000"/>
                      <a:lumOff val="50000"/>
                    </a:schemeClr>
                  </a:solidFill>
                  <a:latin typeface="+mj-ea"/>
                </a:rPr>
                <a:t>LOREM IPSUM</a:t>
              </a:r>
              <a:endParaRPr lang="zh-CN" altLang="en-US" sz="1500" dirty="0">
                <a:solidFill>
                  <a:schemeClr val="tx1">
                    <a:lumMod val="50000"/>
                    <a:lumOff val="50000"/>
                  </a:schemeClr>
                </a:solidFill>
                <a:latin typeface="+mj-ea"/>
              </a:endParaRPr>
            </a:p>
          </p:txBody>
        </p:sp>
      </p:grpSp>
      <p:sp>
        <p:nvSpPr>
          <p:cNvPr id="38" name="PA_椭圆 37"/>
          <p:cNvSpPr/>
          <p:nvPr>
            <p:custDataLst>
              <p:tags r:id="rId3"/>
            </p:custDataLst>
          </p:nvPr>
        </p:nvSpPr>
        <p:spPr>
          <a:xfrm>
            <a:off x="941972" y="2689747"/>
            <a:ext cx="704724" cy="704942"/>
          </a:xfrm>
          <a:prstGeom prst="ellipse">
            <a:avLst/>
          </a:prstGeom>
          <a:no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bg1"/>
              </a:solidFill>
            </a:endParaRPr>
          </a:p>
        </p:txBody>
      </p:sp>
      <p:sp>
        <p:nvSpPr>
          <p:cNvPr id="39" name="PA_任意多边形 19"/>
          <p:cNvSpPr>
            <a:spLocks noEditPoints="1"/>
          </p:cNvSpPr>
          <p:nvPr>
            <p:custDataLst>
              <p:tags r:id="rId4"/>
            </p:custDataLst>
          </p:nvPr>
        </p:nvSpPr>
        <p:spPr bwMode="auto">
          <a:xfrm>
            <a:off x="2544627" y="2654095"/>
            <a:ext cx="754746" cy="776247"/>
          </a:xfrm>
          <a:custGeom>
            <a:avLst/>
            <a:gdLst>
              <a:gd name="T0" fmla="*/ 62 w 417"/>
              <a:gd name="T1" fmla="*/ 97 h 429"/>
              <a:gd name="T2" fmla="*/ 37 w 417"/>
              <a:gd name="T3" fmla="*/ 265 h 429"/>
              <a:gd name="T4" fmla="*/ 82 w 417"/>
              <a:gd name="T5" fmla="*/ 335 h 429"/>
              <a:gd name="T6" fmla="*/ 43 w 417"/>
              <a:gd name="T7" fmla="*/ 135 h 429"/>
              <a:gd name="T8" fmla="*/ 150 w 417"/>
              <a:gd name="T9" fmla="*/ 32 h 429"/>
              <a:gd name="T10" fmla="*/ 313 w 417"/>
              <a:gd name="T11" fmla="*/ 47 h 429"/>
              <a:gd name="T12" fmla="*/ 403 w 417"/>
              <a:gd name="T13" fmla="*/ 148 h 429"/>
              <a:gd name="T14" fmla="*/ 399 w 417"/>
              <a:gd name="T15" fmla="*/ 120 h 429"/>
              <a:gd name="T16" fmla="*/ 277 w 417"/>
              <a:gd name="T17" fmla="*/ 13 h 429"/>
              <a:gd name="T18" fmla="*/ 163 w 417"/>
              <a:gd name="T19" fmla="*/ 6 h 429"/>
              <a:gd name="T20" fmla="*/ 21 w 417"/>
              <a:gd name="T21" fmla="*/ 121 h 429"/>
              <a:gd name="T22" fmla="*/ 12 w 417"/>
              <a:gd name="T23" fmla="*/ 281 h 429"/>
              <a:gd name="T24" fmla="*/ 169 w 417"/>
              <a:gd name="T25" fmla="*/ 423 h 429"/>
              <a:gd name="T26" fmla="*/ 134 w 417"/>
              <a:gd name="T27" fmla="*/ 408 h 429"/>
              <a:gd name="T28" fmla="*/ 129 w 417"/>
              <a:gd name="T29" fmla="*/ 404 h 429"/>
              <a:gd name="T30" fmla="*/ 351 w 417"/>
              <a:gd name="T31" fmla="*/ 370 h 429"/>
              <a:gd name="T32" fmla="*/ 371 w 417"/>
              <a:gd name="T33" fmla="*/ 349 h 429"/>
              <a:gd name="T34" fmla="*/ 143 w 417"/>
              <a:gd name="T35" fmla="*/ 408 h 429"/>
              <a:gd name="T36" fmla="*/ 198 w 417"/>
              <a:gd name="T37" fmla="*/ 417 h 429"/>
              <a:gd name="T38" fmla="*/ 348 w 417"/>
              <a:gd name="T39" fmla="*/ 367 h 429"/>
              <a:gd name="T40" fmla="*/ 415 w 417"/>
              <a:gd name="T41" fmla="*/ 250 h 429"/>
              <a:gd name="T42" fmla="*/ 271 w 417"/>
              <a:gd name="T43" fmla="*/ 407 h 429"/>
              <a:gd name="T44" fmla="*/ 91 w 417"/>
              <a:gd name="T45" fmla="*/ 372 h 429"/>
              <a:gd name="T46" fmla="*/ 230 w 417"/>
              <a:gd name="T47" fmla="*/ 412 h 429"/>
              <a:gd name="T48" fmla="*/ 371 w 417"/>
              <a:gd name="T49" fmla="*/ 335 h 429"/>
              <a:gd name="T50" fmla="*/ 219 w 417"/>
              <a:gd name="T51" fmla="*/ 409 h 429"/>
              <a:gd name="T52" fmla="*/ 366 w 417"/>
              <a:gd name="T53" fmla="*/ 335 h 429"/>
              <a:gd name="T54" fmla="*/ 386 w 417"/>
              <a:gd name="T55" fmla="*/ 301 h 429"/>
              <a:gd name="T56" fmla="*/ 293 w 417"/>
              <a:gd name="T57" fmla="*/ 387 h 429"/>
              <a:gd name="T58" fmla="*/ 112 w 417"/>
              <a:gd name="T59" fmla="*/ 373 h 429"/>
              <a:gd name="T60" fmla="*/ 216 w 417"/>
              <a:gd name="T61" fmla="*/ 400 h 429"/>
              <a:gd name="T62" fmla="*/ 147 w 417"/>
              <a:gd name="T63" fmla="*/ 385 h 429"/>
              <a:gd name="T64" fmla="*/ 23 w 417"/>
              <a:gd name="T65" fmla="*/ 210 h 429"/>
              <a:gd name="T66" fmla="*/ 123 w 417"/>
              <a:gd name="T67" fmla="*/ 44 h 429"/>
              <a:gd name="T68" fmla="*/ 86 w 417"/>
              <a:gd name="T69" fmla="*/ 65 h 429"/>
              <a:gd name="T70" fmla="*/ 44 w 417"/>
              <a:gd name="T71" fmla="*/ 302 h 429"/>
              <a:gd name="T72" fmla="*/ 18 w 417"/>
              <a:gd name="T73" fmla="*/ 205 h 429"/>
              <a:gd name="T74" fmla="*/ 22 w 417"/>
              <a:gd name="T75" fmla="*/ 184 h 429"/>
              <a:gd name="T76" fmla="*/ 133 w 417"/>
              <a:gd name="T77" fmla="*/ 34 h 429"/>
              <a:gd name="T78" fmla="*/ 228 w 417"/>
              <a:gd name="T79" fmla="*/ 16 h 429"/>
              <a:gd name="T80" fmla="*/ 143 w 417"/>
              <a:gd name="T81" fmla="*/ 26 h 429"/>
              <a:gd name="T82" fmla="*/ 324 w 417"/>
              <a:gd name="T83" fmla="*/ 371 h 429"/>
              <a:gd name="T84" fmla="*/ 330 w 417"/>
              <a:gd name="T85" fmla="*/ 50 h 429"/>
              <a:gd name="T86" fmla="*/ 204 w 417"/>
              <a:gd name="T87" fmla="*/ 407 h 429"/>
              <a:gd name="T88" fmla="*/ 220 w 417"/>
              <a:gd name="T89" fmla="*/ 408 h 429"/>
              <a:gd name="T90" fmla="*/ 246 w 417"/>
              <a:gd name="T91" fmla="*/ 409 h 429"/>
              <a:gd name="T92" fmla="*/ 29 w 417"/>
              <a:gd name="T93" fmla="*/ 122 h 429"/>
              <a:gd name="T94" fmla="*/ 122 w 417"/>
              <a:gd name="T95" fmla="*/ 27 h 429"/>
              <a:gd name="T96" fmla="*/ 324 w 417"/>
              <a:gd name="T97" fmla="*/ 379 h 429"/>
              <a:gd name="T98" fmla="*/ 12 w 417"/>
              <a:gd name="T99" fmla="*/ 252 h 429"/>
              <a:gd name="T100" fmla="*/ 228 w 417"/>
              <a:gd name="T101" fmla="*/ 5 h 429"/>
              <a:gd name="T102" fmla="*/ 103 w 417"/>
              <a:gd name="T103" fmla="*/ 384 h 429"/>
              <a:gd name="T104" fmla="*/ 94 w 417"/>
              <a:gd name="T105" fmla="*/ 379 h 429"/>
              <a:gd name="T106" fmla="*/ 236 w 417"/>
              <a:gd name="T107" fmla="*/ 415 h 429"/>
              <a:gd name="T108" fmla="*/ 278 w 417"/>
              <a:gd name="T109" fmla="*/ 406 h 429"/>
              <a:gd name="T110" fmla="*/ 252 w 417"/>
              <a:gd name="T111" fmla="*/ 414 h 429"/>
              <a:gd name="T112" fmla="*/ 365 w 417"/>
              <a:gd name="T113" fmla="*/ 351 h 429"/>
              <a:gd name="T114" fmla="*/ 56 w 417"/>
              <a:gd name="T115" fmla="*/ 353 h 429"/>
              <a:gd name="T116" fmla="*/ 75 w 417"/>
              <a:gd name="T117" fmla="*/ 373 h 429"/>
              <a:gd name="T118" fmla="*/ 8 w 417"/>
              <a:gd name="T119" fmla="*/ 164 h 429"/>
              <a:gd name="T120" fmla="*/ 22 w 417"/>
              <a:gd name="T121" fmla="*/ 295 h 429"/>
              <a:gd name="T122" fmla="*/ 51 w 417"/>
              <a:gd name="T123" fmla="*/ 343 h 429"/>
              <a:gd name="T124" fmla="*/ 182 w 417"/>
              <a:gd name="T125" fmla="*/ 418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7" h="429">
                <a:moveTo>
                  <a:pt x="60" y="97"/>
                </a:moveTo>
                <a:cubicBezTo>
                  <a:pt x="61" y="96"/>
                  <a:pt x="63" y="94"/>
                  <a:pt x="64" y="92"/>
                </a:cubicBezTo>
                <a:cubicBezTo>
                  <a:pt x="64" y="92"/>
                  <a:pt x="65" y="92"/>
                  <a:pt x="65" y="91"/>
                </a:cubicBezTo>
                <a:cubicBezTo>
                  <a:pt x="68" y="87"/>
                  <a:pt x="72" y="83"/>
                  <a:pt x="74" y="81"/>
                </a:cubicBezTo>
                <a:cubicBezTo>
                  <a:pt x="75" y="80"/>
                  <a:pt x="75" y="79"/>
                  <a:pt x="76" y="78"/>
                </a:cubicBezTo>
                <a:cubicBezTo>
                  <a:pt x="76" y="78"/>
                  <a:pt x="77" y="77"/>
                  <a:pt x="77" y="77"/>
                </a:cubicBezTo>
                <a:cubicBezTo>
                  <a:pt x="78" y="75"/>
                  <a:pt x="79" y="75"/>
                  <a:pt x="80" y="74"/>
                </a:cubicBezTo>
                <a:cubicBezTo>
                  <a:pt x="82" y="72"/>
                  <a:pt x="85" y="70"/>
                  <a:pt x="87" y="67"/>
                </a:cubicBezTo>
                <a:cubicBezTo>
                  <a:pt x="88" y="67"/>
                  <a:pt x="89" y="66"/>
                  <a:pt x="89" y="65"/>
                </a:cubicBezTo>
                <a:cubicBezTo>
                  <a:pt x="90" y="65"/>
                  <a:pt x="91" y="64"/>
                  <a:pt x="92" y="63"/>
                </a:cubicBezTo>
                <a:cubicBezTo>
                  <a:pt x="92" y="63"/>
                  <a:pt x="93" y="62"/>
                  <a:pt x="94" y="61"/>
                </a:cubicBezTo>
                <a:cubicBezTo>
                  <a:pt x="95" y="61"/>
                  <a:pt x="95" y="61"/>
                  <a:pt x="96" y="60"/>
                </a:cubicBezTo>
                <a:cubicBezTo>
                  <a:pt x="96" y="60"/>
                  <a:pt x="97" y="59"/>
                  <a:pt x="97" y="59"/>
                </a:cubicBezTo>
                <a:cubicBezTo>
                  <a:pt x="98" y="59"/>
                  <a:pt x="98" y="59"/>
                  <a:pt x="99" y="58"/>
                </a:cubicBezTo>
                <a:cubicBezTo>
                  <a:pt x="99" y="58"/>
                  <a:pt x="99" y="57"/>
                  <a:pt x="100" y="57"/>
                </a:cubicBezTo>
                <a:cubicBezTo>
                  <a:pt x="101" y="56"/>
                  <a:pt x="102" y="55"/>
                  <a:pt x="103" y="55"/>
                </a:cubicBezTo>
                <a:cubicBezTo>
                  <a:pt x="103" y="55"/>
                  <a:pt x="103" y="55"/>
                  <a:pt x="104" y="55"/>
                </a:cubicBezTo>
                <a:cubicBezTo>
                  <a:pt x="104" y="55"/>
                  <a:pt x="104" y="54"/>
                  <a:pt x="105" y="54"/>
                </a:cubicBezTo>
                <a:cubicBezTo>
                  <a:pt x="105" y="53"/>
                  <a:pt x="106" y="53"/>
                  <a:pt x="106" y="53"/>
                </a:cubicBezTo>
                <a:cubicBezTo>
                  <a:pt x="107" y="53"/>
                  <a:pt x="108" y="52"/>
                  <a:pt x="109" y="51"/>
                </a:cubicBezTo>
                <a:cubicBezTo>
                  <a:pt x="108" y="52"/>
                  <a:pt x="106" y="53"/>
                  <a:pt x="105" y="54"/>
                </a:cubicBezTo>
                <a:cubicBezTo>
                  <a:pt x="105" y="53"/>
                  <a:pt x="104" y="54"/>
                  <a:pt x="104" y="54"/>
                </a:cubicBezTo>
                <a:cubicBezTo>
                  <a:pt x="105" y="53"/>
                  <a:pt x="106" y="53"/>
                  <a:pt x="107" y="52"/>
                </a:cubicBezTo>
                <a:cubicBezTo>
                  <a:pt x="108" y="51"/>
                  <a:pt x="109" y="51"/>
                  <a:pt x="110" y="50"/>
                </a:cubicBezTo>
                <a:cubicBezTo>
                  <a:pt x="111" y="50"/>
                  <a:pt x="111" y="49"/>
                  <a:pt x="113" y="48"/>
                </a:cubicBezTo>
                <a:cubicBezTo>
                  <a:pt x="113" y="48"/>
                  <a:pt x="113" y="48"/>
                  <a:pt x="113" y="48"/>
                </a:cubicBezTo>
                <a:cubicBezTo>
                  <a:pt x="114" y="49"/>
                  <a:pt x="110" y="50"/>
                  <a:pt x="111" y="51"/>
                </a:cubicBezTo>
                <a:cubicBezTo>
                  <a:pt x="110" y="51"/>
                  <a:pt x="110" y="51"/>
                  <a:pt x="109" y="52"/>
                </a:cubicBezTo>
                <a:cubicBezTo>
                  <a:pt x="108" y="53"/>
                  <a:pt x="107" y="53"/>
                  <a:pt x="106" y="54"/>
                </a:cubicBezTo>
                <a:cubicBezTo>
                  <a:pt x="105" y="54"/>
                  <a:pt x="105" y="54"/>
                  <a:pt x="105" y="55"/>
                </a:cubicBezTo>
                <a:cubicBezTo>
                  <a:pt x="104" y="55"/>
                  <a:pt x="104" y="55"/>
                  <a:pt x="103" y="55"/>
                </a:cubicBezTo>
                <a:cubicBezTo>
                  <a:pt x="102" y="57"/>
                  <a:pt x="100" y="59"/>
                  <a:pt x="98" y="60"/>
                </a:cubicBezTo>
                <a:cubicBezTo>
                  <a:pt x="97" y="61"/>
                  <a:pt x="96" y="61"/>
                  <a:pt x="95" y="62"/>
                </a:cubicBezTo>
                <a:cubicBezTo>
                  <a:pt x="94" y="62"/>
                  <a:pt x="97" y="61"/>
                  <a:pt x="95" y="62"/>
                </a:cubicBezTo>
                <a:cubicBezTo>
                  <a:pt x="94" y="63"/>
                  <a:pt x="93" y="64"/>
                  <a:pt x="92" y="64"/>
                </a:cubicBezTo>
                <a:cubicBezTo>
                  <a:pt x="91" y="65"/>
                  <a:pt x="89" y="67"/>
                  <a:pt x="88" y="68"/>
                </a:cubicBezTo>
                <a:cubicBezTo>
                  <a:pt x="87" y="69"/>
                  <a:pt x="87" y="69"/>
                  <a:pt x="86" y="70"/>
                </a:cubicBezTo>
                <a:cubicBezTo>
                  <a:pt x="84" y="72"/>
                  <a:pt x="82" y="74"/>
                  <a:pt x="80" y="76"/>
                </a:cubicBezTo>
                <a:cubicBezTo>
                  <a:pt x="77" y="78"/>
                  <a:pt x="75" y="80"/>
                  <a:pt x="73" y="83"/>
                </a:cubicBezTo>
                <a:cubicBezTo>
                  <a:pt x="73" y="84"/>
                  <a:pt x="76" y="80"/>
                  <a:pt x="76" y="80"/>
                </a:cubicBezTo>
                <a:cubicBezTo>
                  <a:pt x="75" y="81"/>
                  <a:pt x="73" y="83"/>
                  <a:pt x="72" y="85"/>
                </a:cubicBezTo>
                <a:cubicBezTo>
                  <a:pt x="71" y="86"/>
                  <a:pt x="72" y="86"/>
                  <a:pt x="71" y="87"/>
                </a:cubicBezTo>
                <a:cubicBezTo>
                  <a:pt x="70" y="87"/>
                  <a:pt x="67" y="89"/>
                  <a:pt x="67" y="90"/>
                </a:cubicBezTo>
                <a:cubicBezTo>
                  <a:pt x="67" y="90"/>
                  <a:pt x="69" y="89"/>
                  <a:pt x="69" y="89"/>
                </a:cubicBezTo>
                <a:cubicBezTo>
                  <a:pt x="69" y="89"/>
                  <a:pt x="69" y="89"/>
                  <a:pt x="68" y="90"/>
                </a:cubicBezTo>
                <a:cubicBezTo>
                  <a:pt x="68" y="90"/>
                  <a:pt x="68" y="89"/>
                  <a:pt x="67" y="90"/>
                </a:cubicBezTo>
                <a:cubicBezTo>
                  <a:pt x="66" y="92"/>
                  <a:pt x="68" y="90"/>
                  <a:pt x="68" y="91"/>
                </a:cubicBezTo>
                <a:cubicBezTo>
                  <a:pt x="66" y="93"/>
                  <a:pt x="66" y="93"/>
                  <a:pt x="66" y="93"/>
                </a:cubicBezTo>
                <a:cubicBezTo>
                  <a:pt x="66" y="93"/>
                  <a:pt x="66" y="93"/>
                  <a:pt x="66" y="93"/>
                </a:cubicBezTo>
                <a:cubicBezTo>
                  <a:pt x="65" y="94"/>
                  <a:pt x="65" y="94"/>
                  <a:pt x="64" y="96"/>
                </a:cubicBezTo>
                <a:cubicBezTo>
                  <a:pt x="63" y="96"/>
                  <a:pt x="63" y="97"/>
                  <a:pt x="62" y="97"/>
                </a:cubicBezTo>
                <a:cubicBezTo>
                  <a:pt x="61" y="99"/>
                  <a:pt x="60" y="101"/>
                  <a:pt x="58" y="103"/>
                </a:cubicBezTo>
                <a:cubicBezTo>
                  <a:pt x="57" y="104"/>
                  <a:pt x="56" y="106"/>
                  <a:pt x="56" y="107"/>
                </a:cubicBezTo>
                <a:cubicBezTo>
                  <a:pt x="55" y="108"/>
                  <a:pt x="55" y="109"/>
                  <a:pt x="54" y="109"/>
                </a:cubicBezTo>
                <a:cubicBezTo>
                  <a:pt x="54" y="109"/>
                  <a:pt x="56" y="107"/>
                  <a:pt x="56" y="107"/>
                </a:cubicBezTo>
                <a:cubicBezTo>
                  <a:pt x="54" y="109"/>
                  <a:pt x="52" y="112"/>
                  <a:pt x="51" y="115"/>
                </a:cubicBezTo>
                <a:cubicBezTo>
                  <a:pt x="50" y="116"/>
                  <a:pt x="52" y="114"/>
                  <a:pt x="51" y="116"/>
                </a:cubicBezTo>
                <a:cubicBezTo>
                  <a:pt x="50" y="118"/>
                  <a:pt x="49" y="119"/>
                  <a:pt x="48" y="121"/>
                </a:cubicBezTo>
                <a:cubicBezTo>
                  <a:pt x="46" y="125"/>
                  <a:pt x="44" y="128"/>
                  <a:pt x="43" y="131"/>
                </a:cubicBezTo>
                <a:cubicBezTo>
                  <a:pt x="43" y="132"/>
                  <a:pt x="43" y="133"/>
                  <a:pt x="42" y="133"/>
                </a:cubicBezTo>
                <a:cubicBezTo>
                  <a:pt x="42" y="135"/>
                  <a:pt x="41" y="135"/>
                  <a:pt x="41" y="137"/>
                </a:cubicBezTo>
                <a:cubicBezTo>
                  <a:pt x="40" y="137"/>
                  <a:pt x="40" y="138"/>
                  <a:pt x="40" y="139"/>
                </a:cubicBezTo>
                <a:cubicBezTo>
                  <a:pt x="39" y="141"/>
                  <a:pt x="39" y="142"/>
                  <a:pt x="38" y="144"/>
                </a:cubicBezTo>
                <a:cubicBezTo>
                  <a:pt x="39" y="143"/>
                  <a:pt x="39" y="142"/>
                  <a:pt x="39" y="142"/>
                </a:cubicBezTo>
                <a:cubicBezTo>
                  <a:pt x="39" y="143"/>
                  <a:pt x="38" y="145"/>
                  <a:pt x="38" y="145"/>
                </a:cubicBezTo>
                <a:cubicBezTo>
                  <a:pt x="37" y="146"/>
                  <a:pt x="38" y="143"/>
                  <a:pt x="38" y="145"/>
                </a:cubicBezTo>
                <a:cubicBezTo>
                  <a:pt x="37" y="146"/>
                  <a:pt x="37" y="146"/>
                  <a:pt x="37" y="146"/>
                </a:cubicBezTo>
                <a:cubicBezTo>
                  <a:pt x="37" y="147"/>
                  <a:pt x="37" y="147"/>
                  <a:pt x="37" y="148"/>
                </a:cubicBezTo>
                <a:cubicBezTo>
                  <a:pt x="36" y="150"/>
                  <a:pt x="36" y="152"/>
                  <a:pt x="35" y="154"/>
                </a:cubicBezTo>
                <a:cubicBezTo>
                  <a:pt x="35" y="155"/>
                  <a:pt x="33" y="162"/>
                  <a:pt x="33" y="164"/>
                </a:cubicBezTo>
                <a:cubicBezTo>
                  <a:pt x="32" y="164"/>
                  <a:pt x="32" y="166"/>
                  <a:pt x="31" y="169"/>
                </a:cubicBezTo>
                <a:cubicBezTo>
                  <a:pt x="31" y="169"/>
                  <a:pt x="32" y="167"/>
                  <a:pt x="32" y="168"/>
                </a:cubicBezTo>
                <a:cubicBezTo>
                  <a:pt x="31" y="170"/>
                  <a:pt x="31" y="170"/>
                  <a:pt x="31" y="171"/>
                </a:cubicBezTo>
                <a:cubicBezTo>
                  <a:pt x="31" y="171"/>
                  <a:pt x="31" y="170"/>
                  <a:pt x="31" y="170"/>
                </a:cubicBezTo>
                <a:cubicBezTo>
                  <a:pt x="30" y="171"/>
                  <a:pt x="30" y="174"/>
                  <a:pt x="30" y="174"/>
                </a:cubicBezTo>
                <a:cubicBezTo>
                  <a:pt x="31" y="174"/>
                  <a:pt x="30" y="171"/>
                  <a:pt x="31" y="172"/>
                </a:cubicBezTo>
                <a:cubicBezTo>
                  <a:pt x="31" y="174"/>
                  <a:pt x="30" y="177"/>
                  <a:pt x="30" y="178"/>
                </a:cubicBezTo>
                <a:cubicBezTo>
                  <a:pt x="29" y="179"/>
                  <a:pt x="29" y="180"/>
                  <a:pt x="29" y="182"/>
                </a:cubicBezTo>
                <a:cubicBezTo>
                  <a:pt x="29" y="184"/>
                  <a:pt x="28" y="185"/>
                  <a:pt x="29" y="186"/>
                </a:cubicBezTo>
                <a:cubicBezTo>
                  <a:pt x="28" y="187"/>
                  <a:pt x="28" y="187"/>
                  <a:pt x="28" y="188"/>
                </a:cubicBezTo>
                <a:cubicBezTo>
                  <a:pt x="28" y="188"/>
                  <a:pt x="28" y="189"/>
                  <a:pt x="28" y="190"/>
                </a:cubicBezTo>
                <a:cubicBezTo>
                  <a:pt x="28" y="191"/>
                  <a:pt x="28" y="192"/>
                  <a:pt x="28" y="193"/>
                </a:cubicBezTo>
                <a:cubicBezTo>
                  <a:pt x="28" y="193"/>
                  <a:pt x="28" y="193"/>
                  <a:pt x="28" y="194"/>
                </a:cubicBezTo>
                <a:cubicBezTo>
                  <a:pt x="28" y="195"/>
                  <a:pt x="28" y="196"/>
                  <a:pt x="28" y="197"/>
                </a:cubicBezTo>
                <a:cubicBezTo>
                  <a:pt x="28" y="198"/>
                  <a:pt x="28" y="199"/>
                  <a:pt x="28" y="199"/>
                </a:cubicBezTo>
                <a:cubicBezTo>
                  <a:pt x="28" y="201"/>
                  <a:pt x="27" y="201"/>
                  <a:pt x="28" y="202"/>
                </a:cubicBezTo>
                <a:cubicBezTo>
                  <a:pt x="28" y="203"/>
                  <a:pt x="27" y="205"/>
                  <a:pt x="27" y="207"/>
                </a:cubicBezTo>
                <a:cubicBezTo>
                  <a:pt x="28" y="207"/>
                  <a:pt x="28" y="207"/>
                  <a:pt x="28" y="207"/>
                </a:cubicBezTo>
                <a:cubicBezTo>
                  <a:pt x="27" y="210"/>
                  <a:pt x="28" y="212"/>
                  <a:pt x="28" y="214"/>
                </a:cubicBezTo>
                <a:cubicBezTo>
                  <a:pt x="28" y="216"/>
                  <a:pt x="28" y="219"/>
                  <a:pt x="28" y="220"/>
                </a:cubicBezTo>
                <a:cubicBezTo>
                  <a:pt x="28" y="220"/>
                  <a:pt x="28" y="219"/>
                  <a:pt x="28" y="221"/>
                </a:cubicBezTo>
                <a:cubicBezTo>
                  <a:pt x="28" y="224"/>
                  <a:pt x="29" y="226"/>
                  <a:pt x="29" y="229"/>
                </a:cubicBezTo>
                <a:cubicBezTo>
                  <a:pt x="29" y="230"/>
                  <a:pt x="29" y="228"/>
                  <a:pt x="29" y="229"/>
                </a:cubicBezTo>
                <a:cubicBezTo>
                  <a:pt x="30" y="234"/>
                  <a:pt x="31" y="238"/>
                  <a:pt x="31" y="241"/>
                </a:cubicBezTo>
                <a:cubicBezTo>
                  <a:pt x="31" y="242"/>
                  <a:pt x="31" y="244"/>
                  <a:pt x="32" y="247"/>
                </a:cubicBezTo>
                <a:cubicBezTo>
                  <a:pt x="32" y="247"/>
                  <a:pt x="32" y="245"/>
                  <a:pt x="32" y="247"/>
                </a:cubicBezTo>
                <a:cubicBezTo>
                  <a:pt x="33" y="249"/>
                  <a:pt x="34" y="251"/>
                  <a:pt x="34" y="253"/>
                </a:cubicBezTo>
                <a:cubicBezTo>
                  <a:pt x="34" y="253"/>
                  <a:pt x="34" y="254"/>
                  <a:pt x="34" y="255"/>
                </a:cubicBezTo>
                <a:cubicBezTo>
                  <a:pt x="35" y="256"/>
                  <a:pt x="35" y="256"/>
                  <a:pt x="35" y="257"/>
                </a:cubicBezTo>
                <a:cubicBezTo>
                  <a:pt x="35" y="258"/>
                  <a:pt x="36" y="259"/>
                  <a:pt x="36" y="260"/>
                </a:cubicBezTo>
                <a:cubicBezTo>
                  <a:pt x="36" y="261"/>
                  <a:pt x="36" y="262"/>
                  <a:pt x="37" y="263"/>
                </a:cubicBezTo>
                <a:cubicBezTo>
                  <a:pt x="37" y="264"/>
                  <a:pt x="37" y="264"/>
                  <a:pt x="37" y="265"/>
                </a:cubicBezTo>
                <a:cubicBezTo>
                  <a:pt x="38" y="267"/>
                  <a:pt x="38" y="269"/>
                  <a:pt x="39" y="270"/>
                </a:cubicBezTo>
                <a:cubicBezTo>
                  <a:pt x="39" y="271"/>
                  <a:pt x="40" y="272"/>
                  <a:pt x="40" y="273"/>
                </a:cubicBezTo>
                <a:cubicBezTo>
                  <a:pt x="41" y="274"/>
                  <a:pt x="40" y="274"/>
                  <a:pt x="41" y="275"/>
                </a:cubicBezTo>
                <a:cubicBezTo>
                  <a:pt x="41" y="275"/>
                  <a:pt x="41" y="276"/>
                  <a:pt x="42" y="276"/>
                </a:cubicBezTo>
                <a:cubicBezTo>
                  <a:pt x="42" y="278"/>
                  <a:pt x="43" y="281"/>
                  <a:pt x="44" y="281"/>
                </a:cubicBezTo>
                <a:cubicBezTo>
                  <a:pt x="44" y="282"/>
                  <a:pt x="45" y="283"/>
                  <a:pt x="45" y="284"/>
                </a:cubicBezTo>
                <a:cubicBezTo>
                  <a:pt x="45" y="285"/>
                  <a:pt x="46" y="285"/>
                  <a:pt x="46" y="286"/>
                </a:cubicBezTo>
                <a:cubicBezTo>
                  <a:pt x="46" y="286"/>
                  <a:pt x="46" y="286"/>
                  <a:pt x="46" y="287"/>
                </a:cubicBezTo>
                <a:cubicBezTo>
                  <a:pt x="47" y="289"/>
                  <a:pt x="49" y="292"/>
                  <a:pt x="50" y="294"/>
                </a:cubicBezTo>
                <a:cubicBezTo>
                  <a:pt x="50" y="295"/>
                  <a:pt x="51" y="296"/>
                  <a:pt x="51" y="296"/>
                </a:cubicBezTo>
                <a:cubicBezTo>
                  <a:pt x="51" y="297"/>
                  <a:pt x="51" y="297"/>
                  <a:pt x="52" y="297"/>
                </a:cubicBezTo>
                <a:cubicBezTo>
                  <a:pt x="53" y="299"/>
                  <a:pt x="55" y="302"/>
                  <a:pt x="56" y="304"/>
                </a:cubicBezTo>
                <a:cubicBezTo>
                  <a:pt x="57" y="305"/>
                  <a:pt x="57" y="305"/>
                  <a:pt x="57" y="306"/>
                </a:cubicBezTo>
                <a:cubicBezTo>
                  <a:pt x="57" y="306"/>
                  <a:pt x="58" y="306"/>
                  <a:pt x="58" y="307"/>
                </a:cubicBezTo>
                <a:cubicBezTo>
                  <a:pt x="58" y="307"/>
                  <a:pt x="59" y="308"/>
                  <a:pt x="59" y="308"/>
                </a:cubicBezTo>
                <a:cubicBezTo>
                  <a:pt x="59" y="309"/>
                  <a:pt x="59" y="309"/>
                  <a:pt x="60" y="309"/>
                </a:cubicBezTo>
                <a:cubicBezTo>
                  <a:pt x="61" y="311"/>
                  <a:pt x="61" y="311"/>
                  <a:pt x="62" y="313"/>
                </a:cubicBezTo>
                <a:cubicBezTo>
                  <a:pt x="64" y="314"/>
                  <a:pt x="65" y="316"/>
                  <a:pt x="66" y="317"/>
                </a:cubicBezTo>
                <a:cubicBezTo>
                  <a:pt x="66" y="317"/>
                  <a:pt x="65" y="317"/>
                  <a:pt x="65" y="317"/>
                </a:cubicBezTo>
                <a:cubicBezTo>
                  <a:pt x="66" y="318"/>
                  <a:pt x="66" y="318"/>
                  <a:pt x="67" y="319"/>
                </a:cubicBezTo>
                <a:cubicBezTo>
                  <a:pt x="68" y="320"/>
                  <a:pt x="68" y="321"/>
                  <a:pt x="68" y="321"/>
                </a:cubicBezTo>
                <a:cubicBezTo>
                  <a:pt x="69" y="322"/>
                  <a:pt x="69" y="322"/>
                  <a:pt x="70" y="323"/>
                </a:cubicBezTo>
                <a:cubicBezTo>
                  <a:pt x="70" y="323"/>
                  <a:pt x="71" y="325"/>
                  <a:pt x="71" y="325"/>
                </a:cubicBezTo>
                <a:cubicBezTo>
                  <a:pt x="70" y="323"/>
                  <a:pt x="69" y="322"/>
                  <a:pt x="68" y="320"/>
                </a:cubicBezTo>
                <a:cubicBezTo>
                  <a:pt x="68" y="320"/>
                  <a:pt x="67" y="318"/>
                  <a:pt x="67" y="319"/>
                </a:cubicBezTo>
                <a:cubicBezTo>
                  <a:pt x="68" y="319"/>
                  <a:pt x="68" y="320"/>
                  <a:pt x="69" y="321"/>
                </a:cubicBezTo>
                <a:cubicBezTo>
                  <a:pt x="70" y="322"/>
                  <a:pt x="70" y="322"/>
                  <a:pt x="71" y="324"/>
                </a:cubicBezTo>
                <a:cubicBezTo>
                  <a:pt x="71" y="324"/>
                  <a:pt x="71" y="324"/>
                  <a:pt x="71" y="325"/>
                </a:cubicBezTo>
                <a:cubicBezTo>
                  <a:pt x="72" y="326"/>
                  <a:pt x="73" y="326"/>
                  <a:pt x="73" y="327"/>
                </a:cubicBezTo>
                <a:cubicBezTo>
                  <a:pt x="74" y="327"/>
                  <a:pt x="74" y="327"/>
                  <a:pt x="75" y="328"/>
                </a:cubicBezTo>
                <a:cubicBezTo>
                  <a:pt x="76" y="329"/>
                  <a:pt x="77" y="330"/>
                  <a:pt x="78" y="331"/>
                </a:cubicBezTo>
                <a:cubicBezTo>
                  <a:pt x="78" y="332"/>
                  <a:pt x="79" y="332"/>
                  <a:pt x="79" y="333"/>
                </a:cubicBezTo>
                <a:cubicBezTo>
                  <a:pt x="80" y="334"/>
                  <a:pt x="80" y="334"/>
                  <a:pt x="81" y="335"/>
                </a:cubicBezTo>
                <a:cubicBezTo>
                  <a:pt x="83" y="336"/>
                  <a:pt x="83" y="337"/>
                  <a:pt x="81" y="336"/>
                </a:cubicBezTo>
                <a:cubicBezTo>
                  <a:pt x="80" y="334"/>
                  <a:pt x="78" y="332"/>
                  <a:pt x="77" y="331"/>
                </a:cubicBezTo>
                <a:cubicBezTo>
                  <a:pt x="79" y="333"/>
                  <a:pt x="81" y="336"/>
                  <a:pt x="82" y="336"/>
                </a:cubicBezTo>
                <a:cubicBezTo>
                  <a:pt x="83" y="338"/>
                  <a:pt x="83" y="337"/>
                  <a:pt x="84" y="338"/>
                </a:cubicBezTo>
                <a:cubicBezTo>
                  <a:pt x="84" y="338"/>
                  <a:pt x="86" y="339"/>
                  <a:pt x="86" y="339"/>
                </a:cubicBezTo>
                <a:cubicBezTo>
                  <a:pt x="86" y="339"/>
                  <a:pt x="87" y="340"/>
                  <a:pt x="87" y="340"/>
                </a:cubicBezTo>
                <a:cubicBezTo>
                  <a:pt x="86" y="340"/>
                  <a:pt x="84" y="338"/>
                  <a:pt x="85" y="339"/>
                </a:cubicBezTo>
                <a:cubicBezTo>
                  <a:pt x="87" y="341"/>
                  <a:pt x="87" y="341"/>
                  <a:pt x="88" y="342"/>
                </a:cubicBezTo>
                <a:cubicBezTo>
                  <a:pt x="90" y="343"/>
                  <a:pt x="93" y="346"/>
                  <a:pt x="95" y="348"/>
                </a:cubicBezTo>
                <a:cubicBezTo>
                  <a:pt x="95" y="348"/>
                  <a:pt x="96" y="348"/>
                  <a:pt x="96" y="349"/>
                </a:cubicBezTo>
                <a:cubicBezTo>
                  <a:pt x="97" y="349"/>
                  <a:pt x="98" y="350"/>
                  <a:pt x="98" y="351"/>
                </a:cubicBezTo>
                <a:cubicBezTo>
                  <a:pt x="100" y="351"/>
                  <a:pt x="101" y="352"/>
                  <a:pt x="101" y="352"/>
                </a:cubicBezTo>
                <a:cubicBezTo>
                  <a:pt x="101" y="352"/>
                  <a:pt x="99" y="351"/>
                  <a:pt x="99" y="350"/>
                </a:cubicBezTo>
                <a:cubicBezTo>
                  <a:pt x="99" y="350"/>
                  <a:pt x="99" y="350"/>
                  <a:pt x="99" y="350"/>
                </a:cubicBezTo>
                <a:cubicBezTo>
                  <a:pt x="97" y="349"/>
                  <a:pt x="97" y="349"/>
                  <a:pt x="96" y="348"/>
                </a:cubicBezTo>
                <a:cubicBezTo>
                  <a:pt x="95" y="347"/>
                  <a:pt x="93" y="346"/>
                  <a:pt x="92" y="344"/>
                </a:cubicBezTo>
                <a:cubicBezTo>
                  <a:pt x="91" y="344"/>
                  <a:pt x="90" y="343"/>
                  <a:pt x="90" y="342"/>
                </a:cubicBezTo>
                <a:cubicBezTo>
                  <a:pt x="87" y="340"/>
                  <a:pt x="84" y="338"/>
                  <a:pt x="82" y="335"/>
                </a:cubicBezTo>
                <a:cubicBezTo>
                  <a:pt x="82" y="335"/>
                  <a:pt x="81" y="334"/>
                  <a:pt x="81" y="333"/>
                </a:cubicBezTo>
                <a:cubicBezTo>
                  <a:pt x="80" y="332"/>
                  <a:pt x="79" y="332"/>
                  <a:pt x="78" y="331"/>
                </a:cubicBezTo>
                <a:cubicBezTo>
                  <a:pt x="77" y="330"/>
                  <a:pt x="77" y="329"/>
                  <a:pt x="76" y="328"/>
                </a:cubicBezTo>
                <a:cubicBezTo>
                  <a:pt x="74" y="327"/>
                  <a:pt x="73" y="325"/>
                  <a:pt x="71" y="324"/>
                </a:cubicBezTo>
                <a:cubicBezTo>
                  <a:pt x="71" y="323"/>
                  <a:pt x="71" y="323"/>
                  <a:pt x="70" y="322"/>
                </a:cubicBezTo>
                <a:cubicBezTo>
                  <a:pt x="68" y="319"/>
                  <a:pt x="65" y="315"/>
                  <a:pt x="63" y="312"/>
                </a:cubicBezTo>
                <a:cubicBezTo>
                  <a:pt x="62" y="311"/>
                  <a:pt x="62" y="311"/>
                  <a:pt x="61" y="310"/>
                </a:cubicBezTo>
                <a:cubicBezTo>
                  <a:pt x="59" y="307"/>
                  <a:pt x="57" y="304"/>
                  <a:pt x="56" y="301"/>
                </a:cubicBezTo>
                <a:cubicBezTo>
                  <a:pt x="55" y="301"/>
                  <a:pt x="55" y="300"/>
                  <a:pt x="55" y="299"/>
                </a:cubicBezTo>
                <a:cubicBezTo>
                  <a:pt x="54" y="298"/>
                  <a:pt x="53" y="298"/>
                  <a:pt x="53" y="297"/>
                </a:cubicBezTo>
                <a:cubicBezTo>
                  <a:pt x="53" y="297"/>
                  <a:pt x="52" y="295"/>
                  <a:pt x="52" y="294"/>
                </a:cubicBezTo>
                <a:cubicBezTo>
                  <a:pt x="50" y="292"/>
                  <a:pt x="49" y="290"/>
                  <a:pt x="49" y="289"/>
                </a:cubicBezTo>
                <a:cubicBezTo>
                  <a:pt x="49" y="288"/>
                  <a:pt x="49" y="288"/>
                  <a:pt x="48" y="287"/>
                </a:cubicBezTo>
                <a:cubicBezTo>
                  <a:pt x="48" y="286"/>
                  <a:pt x="47" y="285"/>
                  <a:pt x="46" y="284"/>
                </a:cubicBezTo>
                <a:cubicBezTo>
                  <a:pt x="46" y="282"/>
                  <a:pt x="45" y="281"/>
                  <a:pt x="44" y="279"/>
                </a:cubicBezTo>
                <a:cubicBezTo>
                  <a:pt x="44" y="279"/>
                  <a:pt x="44" y="278"/>
                  <a:pt x="43" y="277"/>
                </a:cubicBezTo>
                <a:cubicBezTo>
                  <a:pt x="42" y="275"/>
                  <a:pt x="41" y="272"/>
                  <a:pt x="40" y="269"/>
                </a:cubicBezTo>
                <a:cubicBezTo>
                  <a:pt x="40" y="268"/>
                  <a:pt x="40" y="268"/>
                  <a:pt x="39" y="267"/>
                </a:cubicBezTo>
                <a:cubicBezTo>
                  <a:pt x="39" y="265"/>
                  <a:pt x="38" y="264"/>
                  <a:pt x="38" y="261"/>
                </a:cubicBezTo>
                <a:cubicBezTo>
                  <a:pt x="37" y="259"/>
                  <a:pt x="36" y="255"/>
                  <a:pt x="35" y="253"/>
                </a:cubicBezTo>
                <a:cubicBezTo>
                  <a:pt x="35" y="253"/>
                  <a:pt x="35" y="252"/>
                  <a:pt x="35" y="251"/>
                </a:cubicBezTo>
                <a:cubicBezTo>
                  <a:pt x="35" y="250"/>
                  <a:pt x="35" y="251"/>
                  <a:pt x="34" y="250"/>
                </a:cubicBezTo>
                <a:cubicBezTo>
                  <a:pt x="34" y="250"/>
                  <a:pt x="34" y="248"/>
                  <a:pt x="34" y="248"/>
                </a:cubicBezTo>
                <a:cubicBezTo>
                  <a:pt x="34" y="247"/>
                  <a:pt x="33" y="246"/>
                  <a:pt x="33" y="245"/>
                </a:cubicBezTo>
                <a:cubicBezTo>
                  <a:pt x="33" y="242"/>
                  <a:pt x="32" y="239"/>
                  <a:pt x="32" y="237"/>
                </a:cubicBezTo>
                <a:cubicBezTo>
                  <a:pt x="31" y="234"/>
                  <a:pt x="31" y="233"/>
                  <a:pt x="31" y="232"/>
                </a:cubicBezTo>
                <a:cubicBezTo>
                  <a:pt x="31" y="230"/>
                  <a:pt x="30" y="228"/>
                  <a:pt x="30" y="226"/>
                </a:cubicBezTo>
                <a:cubicBezTo>
                  <a:pt x="30" y="225"/>
                  <a:pt x="30" y="223"/>
                  <a:pt x="30" y="222"/>
                </a:cubicBezTo>
                <a:cubicBezTo>
                  <a:pt x="30" y="221"/>
                  <a:pt x="30" y="221"/>
                  <a:pt x="30" y="220"/>
                </a:cubicBezTo>
                <a:cubicBezTo>
                  <a:pt x="30" y="218"/>
                  <a:pt x="30" y="216"/>
                  <a:pt x="30" y="215"/>
                </a:cubicBezTo>
                <a:cubicBezTo>
                  <a:pt x="30" y="214"/>
                  <a:pt x="30" y="213"/>
                  <a:pt x="30" y="212"/>
                </a:cubicBezTo>
                <a:cubicBezTo>
                  <a:pt x="30" y="212"/>
                  <a:pt x="29" y="211"/>
                  <a:pt x="29" y="210"/>
                </a:cubicBezTo>
                <a:cubicBezTo>
                  <a:pt x="29" y="209"/>
                  <a:pt x="29" y="208"/>
                  <a:pt x="29" y="207"/>
                </a:cubicBezTo>
                <a:cubicBezTo>
                  <a:pt x="29" y="206"/>
                  <a:pt x="29" y="206"/>
                  <a:pt x="29" y="205"/>
                </a:cubicBezTo>
                <a:cubicBezTo>
                  <a:pt x="29" y="202"/>
                  <a:pt x="29" y="199"/>
                  <a:pt x="29" y="196"/>
                </a:cubicBezTo>
                <a:cubicBezTo>
                  <a:pt x="29" y="195"/>
                  <a:pt x="30" y="195"/>
                  <a:pt x="30" y="194"/>
                </a:cubicBezTo>
                <a:cubicBezTo>
                  <a:pt x="30" y="192"/>
                  <a:pt x="29" y="191"/>
                  <a:pt x="30" y="189"/>
                </a:cubicBezTo>
                <a:cubicBezTo>
                  <a:pt x="30" y="188"/>
                  <a:pt x="30" y="187"/>
                  <a:pt x="30" y="185"/>
                </a:cubicBezTo>
                <a:cubicBezTo>
                  <a:pt x="31" y="180"/>
                  <a:pt x="32" y="175"/>
                  <a:pt x="33" y="171"/>
                </a:cubicBezTo>
                <a:cubicBezTo>
                  <a:pt x="33" y="171"/>
                  <a:pt x="33" y="170"/>
                  <a:pt x="33" y="169"/>
                </a:cubicBezTo>
                <a:cubicBezTo>
                  <a:pt x="34" y="167"/>
                  <a:pt x="33" y="170"/>
                  <a:pt x="33" y="168"/>
                </a:cubicBezTo>
                <a:cubicBezTo>
                  <a:pt x="34" y="166"/>
                  <a:pt x="34" y="164"/>
                  <a:pt x="34" y="162"/>
                </a:cubicBezTo>
                <a:cubicBezTo>
                  <a:pt x="35" y="160"/>
                  <a:pt x="36" y="157"/>
                  <a:pt x="36" y="155"/>
                </a:cubicBezTo>
                <a:cubicBezTo>
                  <a:pt x="36" y="154"/>
                  <a:pt x="36" y="154"/>
                  <a:pt x="37" y="153"/>
                </a:cubicBezTo>
                <a:cubicBezTo>
                  <a:pt x="37" y="152"/>
                  <a:pt x="37" y="152"/>
                  <a:pt x="38" y="151"/>
                </a:cubicBezTo>
                <a:cubicBezTo>
                  <a:pt x="38" y="150"/>
                  <a:pt x="38" y="150"/>
                  <a:pt x="38" y="149"/>
                </a:cubicBezTo>
                <a:cubicBezTo>
                  <a:pt x="38" y="148"/>
                  <a:pt x="39" y="148"/>
                  <a:pt x="39" y="147"/>
                </a:cubicBezTo>
                <a:cubicBezTo>
                  <a:pt x="39" y="146"/>
                  <a:pt x="39" y="146"/>
                  <a:pt x="40" y="145"/>
                </a:cubicBezTo>
                <a:cubicBezTo>
                  <a:pt x="40" y="143"/>
                  <a:pt x="41" y="143"/>
                  <a:pt x="41" y="141"/>
                </a:cubicBezTo>
                <a:cubicBezTo>
                  <a:pt x="42" y="140"/>
                  <a:pt x="41" y="142"/>
                  <a:pt x="41" y="142"/>
                </a:cubicBezTo>
                <a:cubicBezTo>
                  <a:pt x="41" y="140"/>
                  <a:pt x="42" y="137"/>
                  <a:pt x="43" y="135"/>
                </a:cubicBezTo>
                <a:cubicBezTo>
                  <a:pt x="44" y="134"/>
                  <a:pt x="44" y="134"/>
                  <a:pt x="44" y="133"/>
                </a:cubicBezTo>
                <a:cubicBezTo>
                  <a:pt x="45" y="131"/>
                  <a:pt x="46" y="130"/>
                  <a:pt x="46" y="128"/>
                </a:cubicBezTo>
                <a:cubicBezTo>
                  <a:pt x="47" y="126"/>
                  <a:pt x="48" y="125"/>
                  <a:pt x="48" y="124"/>
                </a:cubicBezTo>
                <a:cubicBezTo>
                  <a:pt x="49" y="123"/>
                  <a:pt x="49" y="122"/>
                  <a:pt x="50" y="121"/>
                </a:cubicBezTo>
                <a:cubicBezTo>
                  <a:pt x="50" y="120"/>
                  <a:pt x="51" y="119"/>
                  <a:pt x="51" y="118"/>
                </a:cubicBezTo>
                <a:cubicBezTo>
                  <a:pt x="52" y="117"/>
                  <a:pt x="53" y="116"/>
                  <a:pt x="53" y="115"/>
                </a:cubicBezTo>
                <a:cubicBezTo>
                  <a:pt x="54" y="115"/>
                  <a:pt x="54" y="114"/>
                  <a:pt x="54" y="113"/>
                </a:cubicBezTo>
                <a:cubicBezTo>
                  <a:pt x="55" y="112"/>
                  <a:pt x="56" y="111"/>
                  <a:pt x="56" y="111"/>
                </a:cubicBezTo>
                <a:cubicBezTo>
                  <a:pt x="56" y="110"/>
                  <a:pt x="56" y="110"/>
                  <a:pt x="56" y="109"/>
                </a:cubicBezTo>
                <a:cubicBezTo>
                  <a:pt x="57" y="109"/>
                  <a:pt x="57" y="107"/>
                  <a:pt x="58" y="106"/>
                </a:cubicBezTo>
                <a:cubicBezTo>
                  <a:pt x="59" y="105"/>
                  <a:pt x="60" y="104"/>
                  <a:pt x="60" y="103"/>
                </a:cubicBezTo>
                <a:cubicBezTo>
                  <a:pt x="61" y="102"/>
                  <a:pt x="61" y="102"/>
                  <a:pt x="62" y="101"/>
                </a:cubicBezTo>
                <a:cubicBezTo>
                  <a:pt x="62" y="101"/>
                  <a:pt x="63" y="100"/>
                  <a:pt x="63" y="99"/>
                </a:cubicBezTo>
                <a:cubicBezTo>
                  <a:pt x="64" y="99"/>
                  <a:pt x="64" y="98"/>
                  <a:pt x="65" y="97"/>
                </a:cubicBezTo>
                <a:cubicBezTo>
                  <a:pt x="65" y="97"/>
                  <a:pt x="65" y="96"/>
                  <a:pt x="66" y="95"/>
                </a:cubicBezTo>
                <a:cubicBezTo>
                  <a:pt x="66" y="94"/>
                  <a:pt x="67" y="93"/>
                  <a:pt x="68" y="92"/>
                </a:cubicBezTo>
                <a:cubicBezTo>
                  <a:pt x="69" y="91"/>
                  <a:pt x="70" y="90"/>
                  <a:pt x="70" y="89"/>
                </a:cubicBezTo>
                <a:cubicBezTo>
                  <a:pt x="71" y="89"/>
                  <a:pt x="71" y="89"/>
                  <a:pt x="71" y="89"/>
                </a:cubicBezTo>
                <a:cubicBezTo>
                  <a:pt x="72" y="88"/>
                  <a:pt x="72" y="87"/>
                  <a:pt x="73" y="86"/>
                </a:cubicBezTo>
                <a:cubicBezTo>
                  <a:pt x="74" y="86"/>
                  <a:pt x="75" y="85"/>
                  <a:pt x="75" y="84"/>
                </a:cubicBezTo>
                <a:cubicBezTo>
                  <a:pt x="76" y="83"/>
                  <a:pt x="76" y="83"/>
                  <a:pt x="77" y="82"/>
                </a:cubicBezTo>
                <a:cubicBezTo>
                  <a:pt x="79" y="80"/>
                  <a:pt x="80" y="78"/>
                  <a:pt x="81" y="78"/>
                </a:cubicBezTo>
                <a:cubicBezTo>
                  <a:pt x="82" y="77"/>
                  <a:pt x="83" y="76"/>
                  <a:pt x="84" y="75"/>
                </a:cubicBezTo>
                <a:cubicBezTo>
                  <a:pt x="85" y="74"/>
                  <a:pt x="85" y="74"/>
                  <a:pt x="86" y="73"/>
                </a:cubicBezTo>
                <a:cubicBezTo>
                  <a:pt x="87" y="72"/>
                  <a:pt x="90" y="68"/>
                  <a:pt x="93" y="66"/>
                </a:cubicBezTo>
                <a:cubicBezTo>
                  <a:pt x="93" y="66"/>
                  <a:pt x="93" y="66"/>
                  <a:pt x="94" y="65"/>
                </a:cubicBezTo>
                <a:cubicBezTo>
                  <a:pt x="94" y="65"/>
                  <a:pt x="94" y="65"/>
                  <a:pt x="95" y="65"/>
                </a:cubicBezTo>
                <a:cubicBezTo>
                  <a:pt x="95" y="65"/>
                  <a:pt x="95" y="64"/>
                  <a:pt x="95" y="64"/>
                </a:cubicBezTo>
                <a:cubicBezTo>
                  <a:pt x="97" y="63"/>
                  <a:pt x="98" y="62"/>
                  <a:pt x="99" y="61"/>
                </a:cubicBezTo>
                <a:cubicBezTo>
                  <a:pt x="100" y="60"/>
                  <a:pt x="102" y="60"/>
                  <a:pt x="102" y="59"/>
                </a:cubicBezTo>
                <a:cubicBezTo>
                  <a:pt x="103" y="58"/>
                  <a:pt x="104" y="58"/>
                  <a:pt x="104" y="58"/>
                </a:cubicBezTo>
                <a:cubicBezTo>
                  <a:pt x="103" y="58"/>
                  <a:pt x="103" y="58"/>
                  <a:pt x="103" y="58"/>
                </a:cubicBezTo>
                <a:cubicBezTo>
                  <a:pt x="104" y="57"/>
                  <a:pt x="105" y="56"/>
                  <a:pt x="106" y="56"/>
                </a:cubicBezTo>
                <a:cubicBezTo>
                  <a:pt x="107" y="55"/>
                  <a:pt x="107" y="55"/>
                  <a:pt x="108" y="54"/>
                </a:cubicBezTo>
                <a:cubicBezTo>
                  <a:pt x="108" y="54"/>
                  <a:pt x="108" y="54"/>
                  <a:pt x="109" y="54"/>
                </a:cubicBezTo>
                <a:cubicBezTo>
                  <a:pt x="110" y="53"/>
                  <a:pt x="110" y="53"/>
                  <a:pt x="111" y="52"/>
                </a:cubicBezTo>
                <a:cubicBezTo>
                  <a:pt x="111" y="52"/>
                  <a:pt x="113" y="51"/>
                  <a:pt x="114" y="51"/>
                </a:cubicBezTo>
                <a:cubicBezTo>
                  <a:pt x="114" y="50"/>
                  <a:pt x="114" y="50"/>
                  <a:pt x="115" y="50"/>
                </a:cubicBezTo>
                <a:cubicBezTo>
                  <a:pt x="116" y="49"/>
                  <a:pt x="117" y="49"/>
                  <a:pt x="117" y="48"/>
                </a:cubicBezTo>
                <a:cubicBezTo>
                  <a:pt x="119" y="48"/>
                  <a:pt x="119" y="47"/>
                  <a:pt x="121" y="46"/>
                </a:cubicBezTo>
                <a:cubicBezTo>
                  <a:pt x="121" y="46"/>
                  <a:pt x="118" y="47"/>
                  <a:pt x="119" y="47"/>
                </a:cubicBezTo>
                <a:cubicBezTo>
                  <a:pt x="121" y="47"/>
                  <a:pt x="121" y="46"/>
                  <a:pt x="123" y="45"/>
                </a:cubicBezTo>
                <a:cubicBezTo>
                  <a:pt x="122" y="45"/>
                  <a:pt x="123" y="45"/>
                  <a:pt x="124" y="44"/>
                </a:cubicBezTo>
                <a:cubicBezTo>
                  <a:pt x="125" y="44"/>
                  <a:pt x="125" y="43"/>
                  <a:pt x="126" y="43"/>
                </a:cubicBezTo>
                <a:cubicBezTo>
                  <a:pt x="127" y="42"/>
                  <a:pt x="128" y="42"/>
                  <a:pt x="129" y="42"/>
                </a:cubicBezTo>
                <a:cubicBezTo>
                  <a:pt x="130" y="41"/>
                  <a:pt x="131" y="40"/>
                  <a:pt x="132" y="40"/>
                </a:cubicBezTo>
                <a:cubicBezTo>
                  <a:pt x="133" y="39"/>
                  <a:pt x="134" y="39"/>
                  <a:pt x="135" y="39"/>
                </a:cubicBezTo>
                <a:cubicBezTo>
                  <a:pt x="136" y="38"/>
                  <a:pt x="138" y="37"/>
                  <a:pt x="138" y="37"/>
                </a:cubicBezTo>
                <a:cubicBezTo>
                  <a:pt x="139" y="36"/>
                  <a:pt x="139" y="36"/>
                  <a:pt x="140" y="36"/>
                </a:cubicBezTo>
                <a:cubicBezTo>
                  <a:pt x="143" y="35"/>
                  <a:pt x="146" y="34"/>
                  <a:pt x="149" y="32"/>
                </a:cubicBezTo>
                <a:cubicBezTo>
                  <a:pt x="149" y="32"/>
                  <a:pt x="149" y="33"/>
                  <a:pt x="150" y="32"/>
                </a:cubicBezTo>
                <a:cubicBezTo>
                  <a:pt x="152" y="31"/>
                  <a:pt x="154" y="30"/>
                  <a:pt x="157" y="29"/>
                </a:cubicBezTo>
                <a:cubicBezTo>
                  <a:pt x="158" y="29"/>
                  <a:pt x="159" y="29"/>
                  <a:pt x="160" y="29"/>
                </a:cubicBezTo>
                <a:cubicBezTo>
                  <a:pt x="160" y="29"/>
                  <a:pt x="161" y="28"/>
                  <a:pt x="161" y="28"/>
                </a:cubicBezTo>
                <a:cubicBezTo>
                  <a:pt x="163" y="28"/>
                  <a:pt x="166" y="27"/>
                  <a:pt x="168" y="26"/>
                </a:cubicBezTo>
                <a:cubicBezTo>
                  <a:pt x="169" y="26"/>
                  <a:pt x="171" y="25"/>
                  <a:pt x="172" y="25"/>
                </a:cubicBezTo>
                <a:cubicBezTo>
                  <a:pt x="171" y="26"/>
                  <a:pt x="170" y="26"/>
                  <a:pt x="170" y="26"/>
                </a:cubicBezTo>
                <a:cubicBezTo>
                  <a:pt x="171" y="26"/>
                  <a:pt x="173" y="25"/>
                  <a:pt x="175" y="25"/>
                </a:cubicBezTo>
                <a:cubicBezTo>
                  <a:pt x="176" y="25"/>
                  <a:pt x="178" y="25"/>
                  <a:pt x="179" y="24"/>
                </a:cubicBezTo>
                <a:cubicBezTo>
                  <a:pt x="180" y="24"/>
                  <a:pt x="181" y="24"/>
                  <a:pt x="182" y="24"/>
                </a:cubicBezTo>
                <a:cubicBezTo>
                  <a:pt x="182" y="23"/>
                  <a:pt x="183" y="23"/>
                  <a:pt x="184" y="23"/>
                </a:cubicBezTo>
                <a:cubicBezTo>
                  <a:pt x="187" y="23"/>
                  <a:pt x="187" y="23"/>
                  <a:pt x="189" y="22"/>
                </a:cubicBezTo>
                <a:cubicBezTo>
                  <a:pt x="190" y="22"/>
                  <a:pt x="190" y="22"/>
                  <a:pt x="191" y="22"/>
                </a:cubicBezTo>
                <a:cubicBezTo>
                  <a:pt x="192" y="22"/>
                  <a:pt x="195" y="22"/>
                  <a:pt x="196" y="22"/>
                </a:cubicBezTo>
                <a:cubicBezTo>
                  <a:pt x="196" y="22"/>
                  <a:pt x="196" y="21"/>
                  <a:pt x="196" y="21"/>
                </a:cubicBezTo>
                <a:cubicBezTo>
                  <a:pt x="197" y="21"/>
                  <a:pt x="199" y="21"/>
                  <a:pt x="199" y="21"/>
                </a:cubicBezTo>
                <a:cubicBezTo>
                  <a:pt x="200" y="21"/>
                  <a:pt x="201" y="21"/>
                  <a:pt x="203" y="21"/>
                </a:cubicBezTo>
                <a:cubicBezTo>
                  <a:pt x="203" y="21"/>
                  <a:pt x="201" y="21"/>
                  <a:pt x="202" y="21"/>
                </a:cubicBezTo>
                <a:cubicBezTo>
                  <a:pt x="204" y="20"/>
                  <a:pt x="206" y="20"/>
                  <a:pt x="208" y="20"/>
                </a:cubicBezTo>
                <a:cubicBezTo>
                  <a:pt x="211" y="20"/>
                  <a:pt x="213" y="20"/>
                  <a:pt x="215" y="20"/>
                </a:cubicBezTo>
                <a:cubicBezTo>
                  <a:pt x="216" y="20"/>
                  <a:pt x="218" y="20"/>
                  <a:pt x="219" y="20"/>
                </a:cubicBezTo>
                <a:cubicBezTo>
                  <a:pt x="219" y="20"/>
                  <a:pt x="219" y="20"/>
                  <a:pt x="220" y="20"/>
                </a:cubicBezTo>
                <a:cubicBezTo>
                  <a:pt x="221" y="20"/>
                  <a:pt x="222" y="20"/>
                  <a:pt x="223" y="20"/>
                </a:cubicBezTo>
                <a:cubicBezTo>
                  <a:pt x="224" y="20"/>
                  <a:pt x="227" y="20"/>
                  <a:pt x="227" y="21"/>
                </a:cubicBezTo>
                <a:cubicBezTo>
                  <a:pt x="228" y="20"/>
                  <a:pt x="229" y="20"/>
                  <a:pt x="231" y="20"/>
                </a:cubicBezTo>
                <a:cubicBezTo>
                  <a:pt x="233" y="21"/>
                  <a:pt x="235" y="21"/>
                  <a:pt x="236" y="21"/>
                </a:cubicBezTo>
                <a:cubicBezTo>
                  <a:pt x="238" y="21"/>
                  <a:pt x="239" y="21"/>
                  <a:pt x="240" y="22"/>
                </a:cubicBezTo>
                <a:cubicBezTo>
                  <a:pt x="241" y="22"/>
                  <a:pt x="241" y="22"/>
                  <a:pt x="242" y="22"/>
                </a:cubicBezTo>
                <a:cubicBezTo>
                  <a:pt x="243" y="22"/>
                  <a:pt x="244" y="22"/>
                  <a:pt x="245" y="22"/>
                </a:cubicBezTo>
                <a:cubicBezTo>
                  <a:pt x="246" y="22"/>
                  <a:pt x="247" y="23"/>
                  <a:pt x="247" y="23"/>
                </a:cubicBezTo>
                <a:cubicBezTo>
                  <a:pt x="248" y="23"/>
                  <a:pt x="249" y="23"/>
                  <a:pt x="250" y="23"/>
                </a:cubicBezTo>
                <a:cubicBezTo>
                  <a:pt x="251" y="23"/>
                  <a:pt x="253" y="24"/>
                  <a:pt x="255" y="24"/>
                </a:cubicBezTo>
                <a:cubicBezTo>
                  <a:pt x="257" y="25"/>
                  <a:pt x="259" y="25"/>
                  <a:pt x="261" y="25"/>
                </a:cubicBezTo>
                <a:cubicBezTo>
                  <a:pt x="261" y="26"/>
                  <a:pt x="262" y="26"/>
                  <a:pt x="263" y="26"/>
                </a:cubicBezTo>
                <a:cubicBezTo>
                  <a:pt x="263" y="26"/>
                  <a:pt x="262" y="25"/>
                  <a:pt x="264" y="26"/>
                </a:cubicBezTo>
                <a:cubicBezTo>
                  <a:pt x="265" y="26"/>
                  <a:pt x="265" y="27"/>
                  <a:pt x="267" y="27"/>
                </a:cubicBezTo>
                <a:cubicBezTo>
                  <a:pt x="269" y="28"/>
                  <a:pt x="266" y="27"/>
                  <a:pt x="269" y="27"/>
                </a:cubicBezTo>
                <a:cubicBezTo>
                  <a:pt x="273" y="29"/>
                  <a:pt x="276" y="30"/>
                  <a:pt x="280" y="31"/>
                </a:cubicBezTo>
                <a:cubicBezTo>
                  <a:pt x="280" y="31"/>
                  <a:pt x="280" y="31"/>
                  <a:pt x="281" y="32"/>
                </a:cubicBezTo>
                <a:cubicBezTo>
                  <a:pt x="281" y="32"/>
                  <a:pt x="282" y="32"/>
                  <a:pt x="283" y="32"/>
                </a:cubicBezTo>
                <a:cubicBezTo>
                  <a:pt x="285" y="33"/>
                  <a:pt x="284" y="33"/>
                  <a:pt x="285" y="33"/>
                </a:cubicBezTo>
                <a:cubicBezTo>
                  <a:pt x="287" y="34"/>
                  <a:pt x="287" y="34"/>
                  <a:pt x="289" y="35"/>
                </a:cubicBezTo>
                <a:cubicBezTo>
                  <a:pt x="290" y="35"/>
                  <a:pt x="289" y="35"/>
                  <a:pt x="290" y="36"/>
                </a:cubicBezTo>
                <a:cubicBezTo>
                  <a:pt x="290" y="36"/>
                  <a:pt x="293" y="37"/>
                  <a:pt x="293" y="37"/>
                </a:cubicBezTo>
                <a:cubicBezTo>
                  <a:pt x="295" y="38"/>
                  <a:pt x="294" y="37"/>
                  <a:pt x="296" y="38"/>
                </a:cubicBezTo>
                <a:cubicBezTo>
                  <a:pt x="298" y="39"/>
                  <a:pt x="296" y="38"/>
                  <a:pt x="298" y="39"/>
                </a:cubicBezTo>
                <a:cubicBezTo>
                  <a:pt x="299" y="39"/>
                  <a:pt x="298" y="39"/>
                  <a:pt x="299" y="39"/>
                </a:cubicBezTo>
                <a:cubicBezTo>
                  <a:pt x="300" y="40"/>
                  <a:pt x="300" y="39"/>
                  <a:pt x="301" y="40"/>
                </a:cubicBezTo>
                <a:cubicBezTo>
                  <a:pt x="301" y="41"/>
                  <a:pt x="301" y="41"/>
                  <a:pt x="301" y="41"/>
                </a:cubicBezTo>
                <a:cubicBezTo>
                  <a:pt x="303" y="41"/>
                  <a:pt x="304" y="42"/>
                  <a:pt x="307" y="44"/>
                </a:cubicBezTo>
                <a:cubicBezTo>
                  <a:pt x="306" y="42"/>
                  <a:pt x="309" y="45"/>
                  <a:pt x="310" y="45"/>
                </a:cubicBezTo>
                <a:cubicBezTo>
                  <a:pt x="312" y="46"/>
                  <a:pt x="311" y="46"/>
                  <a:pt x="313" y="47"/>
                </a:cubicBezTo>
                <a:cubicBezTo>
                  <a:pt x="314" y="48"/>
                  <a:pt x="315" y="48"/>
                  <a:pt x="316" y="49"/>
                </a:cubicBezTo>
                <a:cubicBezTo>
                  <a:pt x="317" y="49"/>
                  <a:pt x="317" y="50"/>
                  <a:pt x="319" y="51"/>
                </a:cubicBezTo>
                <a:cubicBezTo>
                  <a:pt x="320" y="51"/>
                  <a:pt x="322" y="53"/>
                  <a:pt x="322" y="53"/>
                </a:cubicBezTo>
                <a:cubicBezTo>
                  <a:pt x="323" y="53"/>
                  <a:pt x="324" y="54"/>
                  <a:pt x="324" y="54"/>
                </a:cubicBezTo>
                <a:cubicBezTo>
                  <a:pt x="325" y="55"/>
                  <a:pt x="327" y="57"/>
                  <a:pt x="328" y="57"/>
                </a:cubicBezTo>
                <a:cubicBezTo>
                  <a:pt x="329" y="58"/>
                  <a:pt x="328" y="57"/>
                  <a:pt x="330" y="58"/>
                </a:cubicBezTo>
                <a:cubicBezTo>
                  <a:pt x="331" y="59"/>
                  <a:pt x="330" y="58"/>
                  <a:pt x="330" y="59"/>
                </a:cubicBezTo>
                <a:cubicBezTo>
                  <a:pt x="332" y="60"/>
                  <a:pt x="333" y="61"/>
                  <a:pt x="334" y="62"/>
                </a:cubicBezTo>
                <a:cubicBezTo>
                  <a:pt x="335" y="62"/>
                  <a:pt x="335" y="63"/>
                  <a:pt x="336" y="63"/>
                </a:cubicBezTo>
                <a:cubicBezTo>
                  <a:pt x="337" y="64"/>
                  <a:pt x="338" y="65"/>
                  <a:pt x="340" y="66"/>
                </a:cubicBezTo>
                <a:cubicBezTo>
                  <a:pt x="340" y="67"/>
                  <a:pt x="339" y="65"/>
                  <a:pt x="340" y="66"/>
                </a:cubicBezTo>
                <a:cubicBezTo>
                  <a:pt x="342" y="68"/>
                  <a:pt x="343" y="69"/>
                  <a:pt x="345" y="71"/>
                </a:cubicBezTo>
                <a:cubicBezTo>
                  <a:pt x="345" y="72"/>
                  <a:pt x="347" y="72"/>
                  <a:pt x="347" y="73"/>
                </a:cubicBezTo>
                <a:cubicBezTo>
                  <a:pt x="349" y="75"/>
                  <a:pt x="351" y="77"/>
                  <a:pt x="351" y="78"/>
                </a:cubicBezTo>
                <a:cubicBezTo>
                  <a:pt x="353" y="79"/>
                  <a:pt x="355" y="81"/>
                  <a:pt x="356" y="83"/>
                </a:cubicBezTo>
                <a:cubicBezTo>
                  <a:pt x="357" y="84"/>
                  <a:pt x="358" y="85"/>
                  <a:pt x="358" y="85"/>
                </a:cubicBezTo>
                <a:cubicBezTo>
                  <a:pt x="359" y="86"/>
                  <a:pt x="360" y="87"/>
                  <a:pt x="360" y="87"/>
                </a:cubicBezTo>
                <a:cubicBezTo>
                  <a:pt x="362" y="89"/>
                  <a:pt x="364" y="93"/>
                  <a:pt x="366" y="96"/>
                </a:cubicBezTo>
                <a:cubicBezTo>
                  <a:pt x="367" y="96"/>
                  <a:pt x="368" y="97"/>
                  <a:pt x="369" y="98"/>
                </a:cubicBezTo>
                <a:cubicBezTo>
                  <a:pt x="371" y="101"/>
                  <a:pt x="374" y="106"/>
                  <a:pt x="375" y="108"/>
                </a:cubicBezTo>
                <a:cubicBezTo>
                  <a:pt x="376" y="109"/>
                  <a:pt x="376" y="109"/>
                  <a:pt x="376" y="110"/>
                </a:cubicBezTo>
                <a:cubicBezTo>
                  <a:pt x="377" y="111"/>
                  <a:pt x="377" y="111"/>
                  <a:pt x="377" y="112"/>
                </a:cubicBezTo>
                <a:cubicBezTo>
                  <a:pt x="378" y="113"/>
                  <a:pt x="379" y="115"/>
                  <a:pt x="379" y="115"/>
                </a:cubicBezTo>
                <a:cubicBezTo>
                  <a:pt x="380" y="117"/>
                  <a:pt x="381" y="118"/>
                  <a:pt x="381" y="119"/>
                </a:cubicBezTo>
                <a:cubicBezTo>
                  <a:pt x="382" y="122"/>
                  <a:pt x="383" y="124"/>
                  <a:pt x="385" y="127"/>
                </a:cubicBezTo>
                <a:cubicBezTo>
                  <a:pt x="384" y="126"/>
                  <a:pt x="384" y="126"/>
                  <a:pt x="384" y="126"/>
                </a:cubicBezTo>
                <a:cubicBezTo>
                  <a:pt x="385" y="126"/>
                  <a:pt x="385" y="127"/>
                  <a:pt x="386" y="128"/>
                </a:cubicBezTo>
                <a:cubicBezTo>
                  <a:pt x="386" y="128"/>
                  <a:pt x="386" y="127"/>
                  <a:pt x="387" y="127"/>
                </a:cubicBezTo>
                <a:cubicBezTo>
                  <a:pt x="387" y="128"/>
                  <a:pt x="388" y="128"/>
                  <a:pt x="388" y="130"/>
                </a:cubicBezTo>
                <a:cubicBezTo>
                  <a:pt x="389" y="130"/>
                  <a:pt x="387" y="127"/>
                  <a:pt x="388" y="127"/>
                </a:cubicBezTo>
                <a:cubicBezTo>
                  <a:pt x="389" y="129"/>
                  <a:pt x="389" y="131"/>
                  <a:pt x="390" y="132"/>
                </a:cubicBezTo>
                <a:cubicBezTo>
                  <a:pt x="391" y="132"/>
                  <a:pt x="390" y="131"/>
                  <a:pt x="392" y="134"/>
                </a:cubicBezTo>
                <a:cubicBezTo>
                  <a:pt x="392" y="134"/>
                  <a:pt x="391" y="131"/>
                  <a:pt x="392" y="132"/>
                </a:cubicBezTo>
                <a:cubicBezTo>
                  <a:pt x="393" y="135"/>
                  <a:pt x="393" y="135"/>
                  <a:pt x="394" y="136"/>
                </a:cubicBezTo>
                <a:cubicBezTo>
                  <a:pt x="396" y="141"/>
                  <a:pt x="397" y="146"/>
                  <a:pt x="399" y="151"/>
                </a:cubicBezTo>
                <a:cubicBezTo>
                  <a:pt x="399" y="153"/>
                  <a:pt x="400" y="154"/>
                  <a:pt x="400" y="156"/>
                </a:cubicBezTo>
                <a:cubicBezTo>
                  <a:pt x="400" y="156"/>
                  <a:pt x="400" y="157"/>
                  <a:pt x="400" y="157"/>
                </a:cubicBezTo>
                <a:cubicBezTo>
                  <a:pt x="401" y="159"/>
                  <a:pt x="401" y="160"/>
                  <a:pt x="401" y="161"/>
                </a:cubicBezTo>
                <a:cubicBezTo>
                  <a:pt x="402" y="164"/>
                  <a:pt x="402" y="165"/>
                  <a:pt x="403" y="167"/>
                </a:cubicBezTo>
                <a:cubicBezTo>
                  <a:pt x="403" y="168"/>
                  <a:pt x="403" y="169"/>
                  <a:pt x="404" y="170"/>
                </a:cubicBezTo>
                <a:cubicBezTo>
                  <a:pt x="404" y="170"/>
                  <a:pt x="404" y="171"/>
                  <a:pt x="404" y="171"/>
                </a:cubicBezTo>
                <a:cubicBezTo>
                  <a:pt x="405" y="171"/>
                  <a:pt x="404" y="169"/>
                  <a:pt x="404" y="169"/>
                </a:cubicBezTo>
                <a:cubicBezTo>
                  <a:pt x="405" y="169"/>
                  <a:pt x="405" y="170"/>
                  <a:pt x="405" y="170"/>
                </a:cubicBezTo>
                <a:cubicBezTo>
                  <a:pt x="405" y="168"/>
                  <a:pt x="405" y="170"/>
                  <a:pt x="405" y="169"/>
                </a:cubicBezTo>
                <a:cubicBezTo>
                  <a:pt x="406" y="169"/>
                  <a:pt x="405" y="167"/>
                  <a:pt x="405" y="166"/>
                </a:cubicBezTo>
                <a:cubicBezTo>
                  <a:pt x="405" y="166"/>
                  <a:pt x="406" y="166"/>
                  <a:pt x="406" y="166"/>
                </a:cubicBezTo>
                <a:cubicBezTo>
                  <a:pt x="405" y="164"/>
                  <a:pt x="404" y="161"/>
                  <a:pt x="404" y="159"/>
                </a:cubicBezTo>
                <a:cubicBezTo>
                  <a:pt x="404" y="158"/>
                  <a:pt x="404" y="158"/>
                  <a:pt x="404" y="158"/>
                </a:cubicBezTo>
                <a:cubicBezTo>
                  <a:pt x="403" y="155"/>
                  <a:pt x="403" y="154"/>
                  <a:pt x="403" y="153"/>
                </a:cubicBezTo>
                <a:cubicBezTo>
                  <a:pt x="403" y="153"/>
                  <a:pt x="404" y="155"/>
                  <a:pt x="404" y="155"/>
                </a:cubicBezTo>
                <a:cubicBezTo>
                  <a:pt x="404" y="153"/>
                  <a:pt x="404" y="151"/>
                  <a:pt x="403" y="148"/>
                </a:cubicBezTo>
                <a:cubicBezTo>
                  <a:pt x="403" y="146"/>
                  <a:pt x="405" y="150"/>
                  <a:pt x="405" y="153"/>
                </a:cubicBezTo>
                <a:cubicBezTo>
                  <a:pt x="406" y="154"/>
                  <a:pt x="406" y="157"/>
                  <a:pt x="407" y="158"/>
                </a:cubicBezTo>
                <a:cubicBezTo>
                  <a:pt x="407" y="160"/>
                  <a:pt x="407" y="157"/>
                  <a:pt x="408" y="159"/>
                </a:cubicBezTo>
                <a:cubicBezTo>
                  <a:pt x="408" y="162"/>
                  <a:pt x="409" y="164"/>
                  <a:pt x="409" y="166"/>
                </a:cubicBezTo>
                <a:cubicBezTo>
                  <a:pt x="410" y="168"/>
                  <a:pt x="410" y="170"/>
                  <a:pt x="410" y="172"/>
                </a:cubicBezTo>
                <a:cubicBezTo>
                  <a:pt x="411" y="173"/>
                  <a:pt x="411" y="174"/>
                  <a:pt x="411" y="175"/>
                </a:cubicBezTo>
                <a:cubicBezTo>
                  <a:pt x="411" y="176"/>
                  <a:pt x="411" y="177"/>
                  <a:pt x="411" y="178"/>
                </a:cubicBezTo>
                <a:cubicBezTo>
                  <a:pt x="412" y="179"/>
                  <a:pt x="412" y="180"/>
                  <a:pt x="412" y="180"/>
                </a:cubicBezTo>
                <a:cubicBezTo>
                  <a:pt x="412" y="181"/>
                  <a:pt x="412" y="182"/>
                  <a:pt x="412" y="183"/>
                </a:cubicBezTo>
                <a:cubicBezTo>
                  <a:pt x="412" y="185"/>
                  <a:pt x="413" y="189"/>
                  <a:pt x="413" y="192"/>
                </a:cubicBezTo>
                <a:cubicBezTo>
                  <a:pt x="413" y="193"/>
                  <a:pt x="414" y="194"/>
                  <a:pt x="414" y="194"/>
                </a:cubicBezTo>
                <a:cubicBezTo>
                  <a:pt x="414" y="195"/>
                  <a:pt x="413" y="196"/>
                  <a:pt x="413" y="197"/>
                </a:cubicBezTo>
                <a:cubicBezTo>
                  <a:pt x="414" y="197"/>
                  <a:pt x="414" y="198"/>
                  <a:pt x="414" y="199"/>
                </a:cubicBezTo>
                <a:cubicBezTo>
                  <a:pt x="414" y="200"/>
                  <a:pt x="414" y="201"/>
                  <a:pt x="414" y="202"/>
                </a:cubicBezTo>
                <a:cubicBezTo>
                  <a:pt x="414" y="204"/>
                  <a:pt x="414" y="207"/>
                  <a:pt x="414" y="209"/>
                </a:cubicBezTo>
                <a:cubicBezTo>
                  <a:pt x="415" y="208"/>
                  <a:pt x="414" y="203"/>
                  <a:pt x="414" y="201"/>
                </a:cubicBezTo>
                <a:cubicBezTo>
                  <a:pt x="414" y="199"/>
                  <a:pt x="414" y="199"/>
                  <a:pt x="414" y="198"/>
                </a:cubicBezTo>
                <a:cubicBezTo>
                  <a:pt x="414" y="195"/>
                  <a:pt x="414" y="194"/>
                  <a:pt x="414" y="191"/>
                </a:cubicBezTo>
                <a:cubicBezTo>
                  <a:pt x="414" y="190"/>
                  <a:pt x="414" y="192"/>
                  <a:pt x="414" y="190"/>
                </a:cubicBezTo>
                <a:cubicBezTo>
                  <a:pt x="414" y="186"/>
                  <a:pt x="413" y="186"/>
                  <a:pt x="413" y="182"/>
                </a:cubicBezTo>
                <a:cubicBezTo>
                  <a:pt x="413" y="182"/>
                  <a:pt x="413" y="182"/>
                  <a:pt x="413" y="182"/>
                </a:cubicBezTo>
                <a:cubicBezTo>
                  <a:pt x="413" y="180"/>
                  <a:pt x="413" y="180"/>
                  <a:pt x="412" y="178"/>
                </a:cubicBezTo>
                <a:cubicBezTo>
                  <a:pt x="413" y="177"/>
                  <a:pt x="412" y="175"/>
                  <a:pt x="412" y="173"/>
                </a:cubicBezTo>
                <a:cubicBezTo>
                  <a:pt x="412" y="171"/>
                  <a:pt x="411" y="167"/>
                  <a:pt x="411" y="166"/>
                </a:cubicBezTo>
                <a:cubicBezTo>
                  <a:pt x="410" y="164"/>
                  <a:pt x="410" y="164"/>
                  <a:pt x="410" y="162"/>
                </a:cubicBezTo>
                <a:cubicBezTo>
                  <a:pt x="409" y="161"/>
                  <a:pt x="409" y="160"/>
                  <a:pt x="409" y="159"/>
                </a:cubicBezTo>
                <a:cubicBezTo>
                  <a:pt x="409" y="159"/>
                  <a:pt x="409" y="157"/>
                  <a:pt x="408" y="156"/>
                </a:cubicBezTo>
                <a:cubicBezTo>
                  <a:pt x="408" y="156"/>
                  <a:pt x="408" y="155"/>
                  <a:pt x="408" y="155"/>
                </a:cubicBezTo>
                <a:cubicBezTo>
                  <a:pt x="408" y="154"/>
                  <a:pt x="408" y="153"/>
                  <a:pt x="408" y="152"/>
                </a:cubicBezTo>
                <a:cubicBezTo>
                  <a:pt x="408" y="151"/>
                  <a:pt x="407" y="150"/>
                  <a:pt x="407" y="149"/>
                </a:cubicBezTo>
                <a:cubicBezTo>
                  <a:pt x="407" y="149"/>
                  <a:pt x="407" y="148"/>
                  <a:pt x="407" y="148"/>
                </a:cubicBezTo>
                <a:cubicBezTo>
                  <a:pt x="407" y="147"/>
                  <a:pt x="406" y="147"/>
                  <a:pt x="406" y="146"/>
                </a:cubicBezTo>
                <a:cubicBezTo>
                  <a:pt x="406" y="146"/>
                  <a:pt x="407" y="147"/>
                  <a:pt x="407" y="146"/>
                </a:cubicBezTo>
                <a:cubicBezTo>
                  <a:pt x="407" y="146"/>
                  <a:pt x="407" y="146"/>
                  <a:pt x="407" y="145"/>
                </a:cubicBezTo>
                <a:cubicBezTo>
                  <a:pt x="407" y="145"/>
                  <a:pt x="407" y="145"/>
                  <a:pt x="407" y="145"/>
                </a:cubicBezTo>
                <a:cubicBezTo>
                  <a:pt x="407" y="144"/>
                  <a:pt x="406" y="143"/>
                  <a:pt x="406" y="141"/>
                </a:cubicBezTo>
                <a:cubicBezTo>
                  <a:pt x="406" y="140"/>
                  <a:pt x="406" y="140"/>
                  <a:pt x="406" y="139"/>
                </a:cubicBezTo>
                <a:cubicBezTo>
                  <a:pt x="406" y="138"/>
                  <a:pt x="405" y="137"/>
                  <a:pt x="405" y="137"/>
                </a:cubicBezTo>
                <a:cubicBezTo>
                  <a:pt x="405" y="136"/>
                  <a:pt x="406" y="137"/>
                  <a:pt x="406" y="137"/>
                </a:cubicBezTo>
                <a:cubicBezTo>
                  <a:pt x="406" y="137"/>
                  <a:pt x="405" y="136"/>
                  <a:pt x="405" y="135"/>
                </a:cubicBezTo>
                <a:cubicBezTo>
                  <a:pt x="405" y="135"/>
                  <a:pt x="405" y="135"/>
                  <a:pt x="405" y="135"/>
                </a:cubicBezTo>
                <a:cubicBezTo>
                  <a:pt x="405" y="135"/>
                  <a:pt x="405" y="134"/>
                  <a:pt x="405" y="134"/>
                </a:cubicBezTo>
                <a:cubicBezTo>
                  <a:pt x="405" y="133"/>
                  <a:pt x="404" y="133"/>
                  <a:pt x="404" y="133"/>
                </a:cubicBezTo>
                <a:cubicBezTo>
                  <a:pt x="404" y="132"/>
                  <a:pt x="404" y="132"/>
                  <a:pt x="404" y="132"/>
                </a:cubicBezTo>
                <a:cubicBezTo>
                  <a:pt x="404" y="131"/>
                  <a:pt x="404" y="130"/>
                  <a:pt x="404" y="130"/>
                </a:cubicBezTo>
                <a:cubicBezTo>
                  <a:pt x="403" y="129"/>
                  <a:pt x="404" y="129"/>
                  <a:pt x="403" y="128"/>
                </a:cubicBezTo>
                <a:cubicBezTo>
                  <a:pt x="403" y="128"/>
                  <a:pt x="402" y="127"/>
                  <a:pt x="402" y="126"/>
                </a:cubicBezTo>
                <a:cubicBezTo>
                  <a:pt x="402" y="126"/>
                  <a:pt x="402" y="126"/>
                  <a:pt x="402" y="125"/>
                </a:cubicBezTo>
                <a:cubicBezTo>
                  <a:pt x="401" y="124"/>
                  <a:pt x="401" y="124"/>
                  <a:pt x="400" y="123"/>
                </a:cubicBezTo>
                <a:cubicBezTo>
                  <a:pt x="400" y="122"/>
                  <a:pt x="400" y="122"/>
                  <a:pt x="400" y="121"/>
                </a:cubicBezTo>
                <a:cubicBezTo>
                  <a:pt x="400" y="121"/>
                  <a:pt x="399" y="120"/>
                  <a:pt x="399" y="120"/>
                </a:cubicBezTo>
                <a:cubicBezTo>
                  <a:pt x="399" y="120"/>
                  <a:pt x="399" y="119"/>
                  <a:pt x="398" y="118"/>
                </a:cubicBezTo>
                <a:cubicBezTo>
                  <a:pt x="398" y="118"/>
                  <a:pt x="398" y="118"/>
                  <a:pt x="397" y="117"/>
                </a:cubicBezTo>
                <a:cubicBezTo>
                  <a:pt x="396" y="115"/>
                  <a:pt x="397" y="116"/>
                  <a:pt x="396" y="116"/>
                </a:cubicBezTo>
                <a:cubicBezTo>
                  <a:pt x="396" y="116"/>
                  <a:pt x="396" y="115"/>
                  <a:pt x="396" y="115"/>
                </a:cubicBezTo>
                <a:cubicBezTo>
                  <a:pt x="395" y="115"/>
                  <a:pt x="395" y="115"/>
                  <a:pt x="395" y="115"/>
                </a:cubicBezTo>
                <a:cubicBezTo>
                  <a:pt x="395" y="114"/>
                  <a:pt x="394" y="113"/>
                  <a:pt x="393" y="112"/>
                </a:cubicBezTo>
                <a:cubicBezTo>
                  <a:pt x="393" y="112"/>
                  <a:pt x="394" y="113"/>
                  <a:pt x="393" y="112"/>
                </a:cubicBezTo>
                <a:cubicBezTo>
                  <a:pt x="393" y="111"/>
                  <a:pt x="391" y="109"/>
                  <a:pt x="391" y="108"/>
                </a:cubicBezTo>
                <a:cubicBezTo>
                  <a:pt x="391" y="108"/>
                  <a:pt x="391" y="108"/>
                  <a:pt x="391" y="108"/>
                </a:cubicBezTo>
                <a:cubicBezTo>
                  <a:pt x="391" y="107"/>
                  <a:pt x="390" y="106"/>
                  <a:pt x="390" y="106"/>
                </a:cubicBezTo>
                <a:cubicBezTo>
                  <a:pt x="389" y="105"/>
                  <a:pt x="389" y="105"/>
                  <a:pt x="389" y="104"/>
                </a:cubicBezTo>
                <a:cubicBezTo>
                  <a:pt x="388" y="103"/>
                  <a:pt x="387" y="102"/>
                  <a:pt x="387" y="101"/>
                </a:cubicBezTo>
                <a:cubicBezTo>
                  <a:pt x="387" y="100"/>
                  <a:pt x="386" y="100"/>
                  <a:pt x="386" y="100"/>
                </a:cubicBezTo>
                <a:cubicBezTo>
                  <a:pt x="386" y="99"/>
                  <a:pt x="385" y="98"/>
                  <a:pt x="385" y="97"/>
                </a:cubicBezTo>
                <a:cubicBezTo>
                  <a:pt x="384" y="96"/>
                  <a:pt x="383" y="96"/>
                  <a:pt x="383" y="95"/>
                </a:cubicBezTo>
                <a:cubicBezTo>
                  <a:pt x="382" y="95"/>
                  <a:pt x="382" y="94"/>
                  <a:pt x="382" y="94"/>
                </a:cubicBezTo>
                <a:cubicBezTo>
                  <a:pt x="381" y="93"/>
                  <a:pt x="381" y="94"/>
                  <a:pt x="380" y="92"/>
                </a:cubicBezTo>
                <a:cubicBezTo>
                  <a:pt x="379" y="91"/>
                  <a:pt x="379" y="90"/>
                  <a:pt x="378" y="89"/>
                </a:cubicBezTo>
                <a:cubicBezTo>
                  <a:pt x="377" y="89"/>
                  <a:pt x="377" y="88"/>
                  <a:pt x="376" y="87"/>
                </a:cubicBezTo>
                <a:cubicBezTo>
                  <a:pt x="374" y="85"/>
                  <a:pt x="372" y="82"/>
                  <a:pt x="372" y="81"/>
                </a:cubicBezTo>
                <a:cubicBezTo>
                  <a:pt x="372" y="81"/>
                  <a:pt x="371" y="81"/>
                  <a:pt x="371" y="80"/>
                </a:cubicBezTo>
                <a:cubicBezTo>
                  <a:pt x="370" y="79"/>
                  <a:pt x="370" y="79"/>
                  <a:pt x="370" y="78"/>
                </a:cubicBezTo>
                <a:cubicBezTo>
                  <a:pt x="369" y="77"/>
                  <a:pt x="369" y="77"/>
                  <a:pt x="368" y="77"/>
                </a:cubicBezTo>
                <a:cubicBezTo>
                  <a:pt x="367" y="75"/>
                  <a:pt x="365" y="73"/>
                  <a:pt x="364" y="72"/>
                </a:cubicBezTo>
                <a:cubicBezTo>
                  <a:pt x="364" y="71"/>
                  <a:pt x="363" y="71"/>
                  <a:pt x="363" y="70"/>
                </a:cubicBezTo>
                <a:cubicBezTo>
                  <a:pt x="361" y="68"/>
                  <a:pt x="360" y="67"/>
                  <a:pt x="359" y="66"/>
                </a:cubicBezTo>
                <a:cubicBezTo>
                  <a:pt x="359" y="66"/>
                  <a:pt x="357" y="63"/>
                  <a:pt x="357" y="63"/>
                </a:cubicBezTo>
                <a:cubicBezTo>
                  <a:pt x="356" y="63"/>
                  <a:pt x="355" y="62"/>
                  <a:pt x="354" y="61"/>
                </a:cubicBezTo>
                <a:cubicBezTo>
                  <a:pt x="352" y="59"/>
                  <a:pt x="351" y="58"/>
                  <a:pt x="349" y="56"/>
                </a:cubicBezTo>
                <a:cubicBezTo>
                  <a:pt x="349" y="56"/>
                  <a:pt x="348" y="55"/>
                  <a:pt x="347" y="54"/>
                </a:cubicBezTo>
                <a:cubicBezTo>
                  <a:pt x="346" y="53"/>
                  <a:pt x="345" y="52"/>
                  <a:pt x="344" y="51"/>
                </a:cubicBezTo>
                <a:cubicBezTo>
                  <a:pt x="343" y="50"/>
                  <a:pt x="341" y="49"/>
                  <a:pt x="340" y="48"/>
                </a:cubicBezTo>
                <a:cubicBezTo>
                  <a:pt x="339" y="47"/>
                  <a:pt x="336" y="45"/>
                  <a:pt x="334" y="44"/>
                </a:cubicBezTo>
                <a:cubicBezTo>
                  <a:pt x="333" y="43"/>
                  <a:pt x="333" y="43"/>
                  <a:pt x="333" y="43"/>
                </a:cubicBezTo>
                <a:cubicBezTo>
                  <a:pt x="331" y="41"/>
                  <a:pt x="330" y="41"/>
                  <a:pt x="329" y="40"/>
                </a:cubicBezTo>
                <a:cubicBezTo>
                  <a:pt x="324" y="37"/>
                  <a:pt x="323" y="36"/>
                  <a:pt x="320" y="34"/>
                </a:cubicBezTo>
                <a:cubicBezTo>
                  <a:pt x="319" y="33"/>
                  <a:pt x="318" y="33"/>
                  <a:pt x="316" y="32"/>
                </a:cubicBezTo>
                <a:cubicBezTo>
                  <a:pt x="315" y="31"/>
                  <a:pt x="315" y="31"/>
                  <a:pt x="314" y="30"/>
                </a:cubicBezTo>
                <a:cubicBezTo>
                  <a:pt x="312" y="29"/>
                  <a:pt x="310" y="27"/>
                  <a:pt x="308" y="26"/>
                </a:cubicBezTo>
                <a:cubicBezTo>
                  <a:pt x="306" y="26"/>
                  <a:pt x="306" y="25"/>
                  <a:pt x="305" y="25"/>
                </a:cubicBezTo>
                <a:cubicBezTo>
                  <a:pt x="304" y="24"/>
                  <a:pt x="303" y="24"/>
                  <a:pt x="302" y="23"/>
                </a:cubicBezTo>
                <a:cubicBezTo>
                  <a:pt x="301" y="23"/>
                  <a:pt x="299" y="22"/>
                  <a:pt x="299" y="22"/>
                </a:cubicBezTo>
                <a:cubicBezTo>
                  <a:pt x="297" y="21"/>
                  <a:pt x="298" y="22"/>
                  <a:pt x="297" y="21"/>
                </a:cubicBezTo>
                <a:cubicBezTo>
                  <a:pt x="296" y="21"/>
                  <a:pt x="293" y="20"/>
                  <a:pt x="292" y="19"/>
                </a:cubicBezTo>
                <a:cubicBezTo>
                  <a:pt x="292" y="19"/>
                  <a:pt x="290" y="18"/>
                  <a:pt x="289" y="18"/>
                </a:cubicBezTo>
                <a:cubicBezTo>
                  <a:pt x="289" y="18"/>
                  <a:pt x="290" y="18"/>
                  <a:pt x="290" y="18"/>
                </a:cubicBezTo>
                <a:cubicBezTo>
                  <a:pt x="289" y="18"/>
                  <a:pt x="288" y="17"/>
                  <a:pt x="287" y="17"/>
                </a:cubicBezTo>
                <a:cubicBezTo>
                  <a:pt x="287" y="16"/>
                  <a:pt x="285" y="16"/>
                  <a:pt x="283" y="15"/>
                </a:cubicBezTo>
                <a:cubicBezTo>
                  <a:pt x="282" y="15"/>
                  <a:pt x="281" y="14"/>
                  <a:pt x="281" y="14"/>
                </a:cubicBezTo>
                <a:cubicBezTo>
                  <a:pt x="279" y="14"/>
                  <a:pt x="280" y="14"/>
                  <a:pt x="278" y="13"/>
                </a:cubicBezTo>
                <a:cubicBezTo>
                  <a:pt x="278" y="14"/>
                  <a:pt x="279" y="14"/>
                  <a:pt x="277" y="13"/>
                </a:cubicBezTo>
                <a:cubicBezTo>
                  <a:pt x="276" y="12"/>
                  <a:pt x="273" y="12"/>
                  <a:pt x="271" y="11"/>
                </a:cubicBezTo>
                <a:cubicBezTo>
                  <a:pt x="267" y="10"/>
                  <a:pt x="264" y="9"/>
                  <a:pt x="260" y="8"/>
                </a:cubicBezTo>
                <a:cubicBezTo>
                  <a:pt x="259" y="8"/>
                  <a:pt x="257" y="8"/>
                  <a:pt x="255" y="7"/>
                </a:cubicBezTo>
                <a:cubicBezTo>
                  <a:pt x="255" y="7"/>
                  <a:pt x="256" y="8"/>
                  <a:pt x="256" y="7"/>
                </a:cubicBezTo>
                <a:cubicBezTo>
                  <a:pt x="251" y="6"/>
                  <a:pt x="252" y="7"/>
                  <a:pt x="249" y="6"/>
                </a:cubicBezTo>
                <a:cubicBezTo>
                  <a:pt x="248" y="6"/>
                  <a:pt x="250" y="6"/>
                  <a:pt x="250" y="6"/>
                </a:cubicBezTo>
                <a:cubicBezTo>
                  <a:pt x="250" y="6"/>
                  <a:pt x="248" y="6"/>
                  <a:pt x="248" y="6"/>
                </a:cubicBezTo>
                <a:cubicBezTo>
                  <a:pt x="250" y="6"/>
                  <a:pt x="255" y="6"/>
                  <a:pt x="256" y="7"/>
                </a:cubicBezTo>
                <a:cubicBezTo>
                  <a:pt x="256" y="7"/>
                  <a:pt x="256" y="7"/>
                  <a:pt x="257" y="7"/>
                </a:cubicBezTo>
                <a:cubicBezTo>
                  <a:pt x="258" y="7"/>
                  <a:pt x="259" y="7"/>
                  <a:pt x="259" y="8"/>
                </a:cubicBezTo>
                <a:cubicBezTo>
                  <a:pt x="262" y="8"/>
                  <a:pt x="265" y="9"/>
                  <a:pt x="268" y="10"/>
                </a:cubicBezTo>
                <a:cubicBezTo>
                  <a:pt x="269" y="10"/>
                  <a:pt x="270" y="10"/>
                  <a:pt x="271" y="10"/>
                </a:cubicBezTo>
                <a:cubicBezTo>
                  <a:pt x="272" y="11"/>
                  <a:pt x="274" y="11"/>
                  <a:pt x="276" y="12"/>
                </a:cubicBezTo>
                <a:cubicBezTo>
                  <a:pt x="279" y="13"/>
                  <a:pt x="283" y="15"/>
                  <a:pt x="287" y="16"/>
                </a:cubicBezTo>
                <a:cubicBezTo>
                  <a:pt x="287" y="16"/>
                  <a:pt x="288" y="16"/>
                  <a:pt x="289" y="16"/>
                </a:cubicBezTo>
                <a:cubicBezTo>
                  <a:pt x="290" y="17"/>
                  <a:pt x="291" y="17"/>
                  <a:pt x="292" y="18"/>
                </a:cubicBezTo>
                <a:cubicBezTo>
                  <a:pt x="294" y="18"/>
                  <a:pt x="294" y="18"/>
                  <a:pt x="295" y="19"/>
                </a:cubicBezTo>
                <a:cubicBezTo>
                  <a:pt x="295" y="19"/>
                  <a:pt x="296" y="19"/>
                  <a:pt x="296" y="19"/>
                </a:cubicBezTo>
                <a:cubicBezTo>
                  <a:pt x="296" y="19"/>
                  <a:pt x="296" y="19"/>
                  <a:pt x="297" y="19"/>
                </a:cubicBezTo>
                <a:cubicBezTo>
                  <a:pt x="295" y="18"/>
                  <a:pt x="299" y="20"/>
                  <a:pt x="299" y="19"/>
                </a:cubicBezTo>
                <a:cubicBezTo>
                  <a:pt x="297" y="18"/>
                  <a:pt x="296" y="17"/>
                  <a:pt x="293" y="16"/>
                </a:cubicBezTo>
                <a:cubicBezTo>
                  <a:pt x="292" y="16"/>
                  <a:pt x="291" y="16"/>
                  <a:pt x="289" y="15"/>
                </a:cubicBezTo>
                <a:cubicBezTo>
                  <a:pt x="288" y="15"/>
                  <a:pt x="288" y="14"/>
                  <a:pt x="287" y="14"/>
                </a:cubicBezTo>
                <a:cubicBezTo>
                  <a:pt x="285" y="13"/>
                  <a:pt x="285" y="13"/>
                  <a:pt x="284" y="13"/>
                </a:cubicBezTo>
                <a:cubicBezTo>
                  <a:pt x="283" y="12"/>
                  <a:pt x="283" y="12"/>
                  <a:pt x="282" y="12"/>
                </a:cubicBezTo>
                <a:cubicBezTo>
                  <a:pt x="281" y="12"/>
                  <a:pt x="279" y="11"/>
                  <a:pt x="278" y="11"/>
                </a:cubicBezTo>
                <a:cubicBezTo>
                  <a:pt x="277" y="10"/>
                  <a:pt x="275" y="10"/>
                  <a:pt x="274" y="9"/>
                </a:cubicBezTo>
                <a:cubicBezTo>
                  <a:pt x="272" y="9"/>
                  <a:pt x="270" y="8"/>
                  <a:pt x="270" y="8"/>
                </a:cubicBezTo>
                <a:cubicBezTo>
                  <a:pt x="269" y="8"/>
                  <a:pt x="267" y="8"/>
                  <a:pt x="266" y="7"/>
                </a:cubicBezTo>
                <a:cubicBezTo>
                  <a:pt x="266" y="7"/>
                  <a:pt x="264" y="7"/>
                  <a:pt x="264" y="7"/>
                </a:cubicBezTo>
                <a:cubicBezTo>
                  <a:pt x="262" y="6"/>
                  <a:pt x="259" y="6"/>
                  <a:pt x="258" y="5"/>
                </a:cubicBezTo>
                <a:cubicBezTo>
                  <a:pt x="257" y="5"/>
                  <a:pt x="256" y="5"/>
                  <a:pt x="255" y="5"/>
                </a:cubicBezTo>
                <a:cubicBezTo>
                  <a:pt x="254" y="4"/>
                  <a:pt x="253" y="4"/>
                  <a:pt x="252" y="4"/>
                </a:cubicBezTo>
                <a:cubicBezTo>
                  <a:pt x="248" y="4"/>
                  <a:pt x="242" y="3"/>
                  <a:pt x="236" y="2"/>
                </a:cubicBezTo>
                <a:cubicBezTo>
                  <a:pt x="234" y="1"/>
                  <a:pt x="232" y="2"/>
                  <a:pt x="230" y="1"/>
                </a:cubicBezTo>
                <a:cubicBezTo>
                  <a:pt x="228" y="1"/>
                  <a:pt x="225" y="1"/>
                  <a:pt x="223" y="1"/>
                </a:cubicBezTo>
                <a:cubicBezTo>
                  <a:pt x="221" y="1"/>
                  <a:pt x="219" y="1"/>
                  <a:pt x="217" y="1"/>
                </a:cubicBezTo>
                <a:cubicBezTo>
                  <a:pt x="215" y="1"/>
                  <a:pt x="213" y="0"/>
                  <a:pt x="211" y="1"/>
                </a:cubicBezTo>
                <a:cubicBezTo>
                  <a:pt x="208" y="1"/>
                  <a:pt x="206" y="1"/>
                  <a:pt x="203" y="1"/>
                </a:cubicBezTo>
                <a:cubicBezTo>
                  <a:pt x="200" y="1"/>
                  <a:pt x="199" y="1"/>
                  <a:pt x="196" y="1"/>
                </a:cubicBezTo>
                <a:cubicBezTo>
                  <a:pt x="194" y="1"/>
                  <a:pt x="192" y="2"/>
                  <a:pt x="191" y="2"/>
                </a:cubicBezTo>
                <a:cubicBezTo>
                  <a:pt x="190" y="2"/>
                  <a:pt x="188" y="2"/>
                  <a:pt x="187" y="2"/>
                </a:cubicBezTo>
                <a:cubicBezTo>
                  <a:pt x="186" y="2"/>
                  <a:pt x="185" y="3"/>
                  <a:pt x="183" y="3"/>
                </a:cubicBezTo>
                <a:cubicBezTo>
                  <a:pt x="183" y="3"/>
                  <a:pt x="182" y="3"/>
                  <a:pt x="182" y="3"/>
                </a:cubicBezTo>
                <a:cubicBezTo>
                  <a:pt x="180" y="3"/>
                  <a:pt x="182" y="3"/>
                  <a:pt x="181" y="3"/>
                </a:cubicBezTo>
                <a:cubicBezTo>
                  <a:pt x="179" y="3"/>
                  <a:pt x="180" y="3"/>
                  <a:pt x="178" y="4"/>
                </a:cubicBezTo>
                <a:cubicBezTo>
                  <a:pt x="177" y="4"/>
                  <a:pt x="176" y="4"/>
                  <a:pt x="175" y="4"/>
                </a:cubicBezTo>
                <a:cubicBezTo>
                  <a:pt x="174" y="4"/>
                  <a:pt x="175" y="4"/>
                  <a:pt x="173" y="4"/>
                </a:cubicBezTo>
                <a:cubicBezTo>
                  <a:pt x="171" y="4"/>
                  <a:pt x="174" y="4"/>
                  <a:pt x="172" y="5"/>
                </a:cubicBezTo>
                <a:cubicBezTo>
                  <a:pt x="171" y="5"/>
                  <a:pt x="168" y="5"/>
                  <a:pt x="166" y="6"/>
                </a:cubicBezTo>
                <a:cubicBezTo>
                  <a:pt x="165" y="6"/>
                  <a:pt x="164" y="6"/>
                  <a:pt x="163" y="6"/>
                </a:cubicBezTo>
                <a:cubicBezTo>
                  <a:pt x="162" y="7"/>
                  <a:pt x="162" y="7"/>
                  <a:pt x="161" y="7"/>
                </a:cubicBezTo>
                <a:cubicBezTo>
                  <a:pt x="160" y="7"/>
                  <a:pt x="159" y="7"/>
                  <a:pt x="159" y="8"/>
                </a:cubicBezTo>
                <a:cubicBezTo>
                  <a:pt x="157" y="8"/>
                  <a:pt x="156" y="8"/>
                  <a:pt x="155" y="8"/>
                </a:cubicBezTo>
                <a:cubicBezTo>
                  <a:pt x="154" y="9"/>
                  <a:pt x="155" y="8"/>
                  <a:pt x="155" y="8"/>
                </a:cubicBezTo>
                <a:cubicBezTo>
                  <a:pt x="153" y="8"/>
                  <a:pt x="151" y="9"/>
                  <a:pt x="150" y="10"/>
                </a:cubicBezTo>
                <a:cubicBezTo>
                  <a:pt x="148" y="10"/>
                  <a:pt x="147" y="11"/>
                  <a:pt x="146" y="11"/>
                </a:cubicBezTo>
                <a:cubicBezTo>
                  <a:pt x="146" y="11"/>
                  <a:pt x="147" y="11"/>
                  <a:pt x="147" y="11"/>
                </a:cubicBezTo>
                <a:cubicBezTo>
                  <a:pt x="146" y="11"/>
                  <a:pt x="144" y="12"/>
                  <a:pt x="143" y="12"/>
                </a:cubicBezTo>
                <a:cubicBezTo>
                  <a:pt x="144" y="12"/>
                  <a:pt x="145" y="12"/>
                  <a:pt x="145" y="11"/>
                </a:cubicBezTo>
                <a:cubicBezTo>
                  <a:pt x="142" y="12"/>
                  <a:pt x="142" y="13"/>
                  <a:pt x="140" y="14"/>
                </a:cubicBezTo>
                <a:cubicBezTo>
                  <a:pt x="139" y="14"/>
                  <a:pt x="137" y="15"/>
                  <a:pt x="135" y="16"/>
                </a:cubicBezTo>
                <a:cubicBezTo>
                  <a:pt x="133" y="16"/>
                  <a:pt x="132" y="17"/>
                  <a:pt x="131" y="17"/>
                </a:cubicBezTo>
                <a:cubicBezTo>
                  <a:pt x="130" y="18"/>
                  <a:pt x="129" y="18"/>
                  <a:pt x="128" y="18"/>
                </a:cubicBezTo>
                <a:cubicBezTo>
                  <a:pt x="127" y="19"/>
                  <a:pt x="126" y="19"/>
                  <a:pt x="125" y="19"/>
                </a:cubicBezTo>
                <a:cubicBezTo>
                  <a:pt x="124" y="20"/>
                  <a:pt x="120" y="22"/>
                  <a:pt x="120" y="22"/>
                </a:cubicBezTo>
                <a:cubicBezTo>
                  <a:pt x="119" y="22"/>
                  <a:pt x="119" y="22"/>
                  <a:pt x="118" y="23"/>
                </a:cubicBezTo>
                <a:cubicBezTo>
                  <a:pt x="118" y="23"/>
                  <a:pt x="117" y="23"/>
                  <a:pt x="117" y="23"/>
                </a:cubicBezTo>
                <a:cubicBezTo>
                  <a:pt x="117" y="23"/>
                  <a:pt x="117" y="23"/>
                  <a:pt x="116" y="24"/>
                </a:cubicBezTo>
                <a:cubicBezTo>
                  <a:pt x="115" y="24"/>
                  <a:pt x="115" y="24"/>
                  <a:pt x="114" y="25"/>
                </a:cubicBezTo>
                <a:cubicBezTo>
                  <a:pt x="113" y="25"/>
                  <a:pt x="111" y="27"/>
                  <a:pt x="107" y="29"/>
                </a:cubicBezTo>
                <a:cubicBezTo>
                  <a:pt x="104" y="31"/>
                  <a:pt x="100" y="33"/>
                  <a:pt x="97" y="35"/>
                </a:cubicBezTo>
                <a:cubicBezTo>
                  <a:pt x="93" y="37"/>
                  <a:pt x="91" y="40"/>
                  <a:pt x="88" y="41"/>
                </a:cubicBezTo>
                <a:cubicBezTo>
                  <a:pt x="88" y="41"/>
                  <a:pt x="88" y="41"/>
                  <a:pt x="87" y="41"/>
                </a:cubicBezTo>
                <a:cubicBezTo>
                  <a:pt x="87" y="42"/>
                  <a:pt x="88" y="41"/>
                  <a:pt x="87" y="42"/>
                </a:cubicBezTo>
                <a:cubicBezTo>
                  <a:pt x="87" y="42"/>
                  <a:pt x="84" y="44"/>
                  <a:pt x="84" y="45"/>
                </a:cubicBezTo>
                <a:cubicBezTo>
                  <a:pt x="83" y="45"/>
                  <a:pt x="83" y="45"/>
                  <a:pt x="83" y="45"/>
                </a:cubicBezTo>
                <a:cubicBezTo>
                  <a:pt x="82" y="46"/>
                  <a:pt x="78" y="49"/>
                  <a:pt x="78" y="49"/>
                </a:cubicBezTo>
                <a:cubicBezTo>
                  <a:pt x="78" y="49"/>
                  <a:pt x="77" y="50"/>
                  <a:pt x="76" y="50"/>
                </a:cubicBezTo>
                <a:cubicBezTo>
                  <a:pt x="74" y="52"/>
                  <a:pt x="73" y="53"/>
                  <a:pt x="71" y="55"/>
                </a:cubicBezTo>
                <a:cubicBezTo>
                  <a:pt x="71" y="55"/>
                  <a:pt x="70" y="56"/>
                  <a:pt x="69" y="57"/>
                </a:cubicBezTo>
                <a:cubicBezTo>
                  <a:pt x="69" y="57"/>
                  <a:pt x="68" y="58"/>
                  <a:pt x="67" y="59"/>
                </a:cubicBezTo>
                <a:cubicBezTo>
                  <a:pt x="67" y="59"/>
                  <a:pt x="67" y="59"/>
                  <a:pt x="66" y="60"/>
                </a:cubicBezTo>
                <a:cubicBezTo>
                  <a:pt x="65" y="60"/>
                  <a:pt x="65" y="60"/>
                  <a:pt x="64" y="61"/>
                </a:cubicBezTo>
                <a:cubicBezTo>
                  <a:pt x="64" y="62"/>
                  <a:pt x="63" y="62"/>
                  <a:pt x="63" y="63"/>
                </a:cubicBezTo>
                <a:cubicBezTo>
                  <a:pt x="62" y="63"/>
                  <a:pt x="62" y="64"/>
                  <a:pt x="61" y="65"/>
                </a:cubicBezTo>
                <a:cubicBezTo>
                  <a:pt x="60" y="66"/>
                  <a:pt x="59" y="66"/>
                  <a:pt x="58" y="67"/>
                </a:cubicBezTo>
                <a:cubicBezTo>
                  <a:pt x="58" y="68"/>
                  <a:pt x="57" y="69"/>
                  <a:pt x="57" y="69"/>
                </a:cubicBezTo>
                <a:cubicBezTo>
                  <a:pt x="56" y="70"/>
                  <a:pt x="55" y="71"/>
                  <a:pt x="54" y="71"/>
                </a:cubicBezTo>
                <a:cubicBezTo>
                  <a:pt x="54" y="72"/>
                  <a:pt x="53" y="73"/>
                  <a:pt x="53" y="73"/>
                </a:cubicBezTo>
                <a:cubicBezTo>
                  <a:pt x="52" y="75"/>
                  <a:pt x="50" y="76"/>
                  <a:pt x="49" y="77"/>
                </a:cubicBezTo>
                <a:cubicBezTo>
                  <a:pt x="49" y="78"/>
                  <a:pt x="48" y="78"/>
                  <a:pt x="48" y="79"/>
                </a:cubicBezTo>
                <a:cubicBezTo>
                  <a:pt x="46" y="81"/>
                  <a:pt x="44" y="84"/>
                  <a:pt x="42" y="86"/>
                </a:cubicBezTo>
                <a:cubicBezTo>
                  <a:pt x="41" y="88"/>
                  <a:pt x="40" y="90"/>
                  <a:pt x="39" y="91"/>
                </a:cubicBezTo>
                <a:cubicBezTo>
                  <a:pt x="37" y="93"/>
                  <a:pt x="37" y="94"/>
                  <a:pt x="36" y="96"/>
                </a:cubicBezTo>
                <a:cubicBezTo>
                  <a:pt x="35" y="97"/>
                  <a:pt x="35" y="97"/>
                  <a:pt x="34" y="98"/>
                </a:cubicBezTo>
                <a:cubicBezTo>
                  <a:pt x="33" y="99"/>
                  <a:pt x="33" y="101"/>
                  <a:pt x="32" y="102"/>
                </a:cubicBezTo>
                <a:cubicBezTo>
                  <a:pt x="32" y="102"/>
                  <a:pt x="31" y="102"/>
                  <a:pt x="31" y="103"/>
                </a:cubicBezTo>
                <a:cubicBezTo>
                  <a:pt x="31" y="104"/>
                  <a:pt x="31" y="104"/>
                  <a:pt x="30" y="105"/>
                </a:cubicBezTo>
                <a:cubicBezTo>
                  <a:pt x="29" y="106"/>
                  <a:pt x="30" y="105"/>
                  <a:pt x="29" y="105"/>
                </a:cubicBezTo>
                <a:cubicBezTo>
                  <a:pt x="29" y="106"/>
                  <a:pt x="27" y="109"/>
                  <a:pt x="27" y="110"/>
                </a:cubicBezTo>
                <a:cubicBezTo>
                  <a:pt x="25" y="114"/>
                  <a:pt x="23" y="118"/>
                  <a:pt x="21" y="121"/>
                </a:cubicBezTo>
                <a:cubicBezTo>
                  <a:pt x="21" y="122"/>
                  <a:pt x="20" y="123"/>
                  <a:pt x="20" y="124"/>
                </a:cubicBezTo>
                <a:cubicBezTo>
                  <a:pt x="20" y="124"/>
                  <a:pt x="19" y="125"/>
                  <a:pt x="19" y="125"/>
                </a:cubicBezTo>
                <a:cubicBezTo>
                  <a:pt x="18" y="127"/>
                  <a:pt x="17" y="130"/>
                  <a:pt x="17" y="131"/>
                </a:cubicBezTo>
                <a:cubicBezTo>
                  <a:pt x="17" y="131"/>
                  <a:pt x="16" y="131"/>
                  <a:pt x="16" y="132"/>
                </a:cubicBezTo>
                <a:cubicBezTo>
                  <a:pt x="16" y="133"/>
                  <a:pt x="16" y="134"/>
                  <a:pt x="15" y="135"/>
                </a:cubicBezTo>
                <a:cubicBezTo>
                  <a:pt x="15" y="136"/>
                  <a:pt x="14" y="137"/>
                  <a:pt x="14" y="138"/>
                </a:cubicBezTo>
                <a:cubicBezTo>
                  <a:pt x="13" y="139"/>
                  <a:pt x="13" y="140"/>
                  <a:pt x="13" y="141"/>
                </a:cubicBezTo>
                <a:cubicBezTo>
                  <a:pt x="12" y="143"/>
                  <a:pt x="12" y="144"/>
                  <a:pt x="11" y="146"/>
                </a:cubicBezTo>
                <a:cubicBezTo>
                  <a:pt x="11" y="146"/>
                  <a:pt x="11" y="147"/>
                  <a:pt x="10" y="148"/>
                </a:cubicBezTo>
                <a:cubicBezTo>
                  <a:pt x="10" y="149"/>
                  <a:pt x="10" y="150"/>
                  <a:pt x="10" y="150"/>
                </a:cubicBezTo>
                <a:cubicBezTo>
                  <a:pt x="9" y="155"/>
                  <a:pt x="8" y="155"/>
                  <a:pt x="8" y="157"/>
                </a:cubicBezTo>
                <a:cubicBezTo>
                  <a:pt x="8" y="158"/>
                  <a:pt x="7" y="158"/>
                  <a:pt x="7" y="159"/>
                </a:cubicBezTo>
                <a:cubicBezTo>
                  <a:pt x="7" y="160"/>
                  <a:pt x="7" y="162"/>
                  <a:pt x="6" y="163"/>
                </a:cubicBezTo>
                <a:cubicBezTo>
                  <a:pt x="6" y="163"/>
                  <a:pt x="6" y="164"/>
                  <a:pt x="6" y="165"/>
                </a:cubicBezTo>
                <a:cubicBezTo>
                  <a:pt x="5" y="167"/>
                  <a:pt x="5" y="171"/>
                  <a:pt x="4" y="174"/>
                </a:cubicBezTo>
                <a:cubicBezTo>
                  <a:pt x="4" y="177"/>
                  <a:pt x="4" y="176"/>
                  <a:pt x="3" y="178"/>
                </a:cubicBezTo>
                <a:cubicBezTo>
                  <a:pt x="3" y="180"/>
                  <a:pt x="2" y="183"/>
                  <a:pt x="2" y="185"/>
                </a:cubicBezTo>
                <a:cubicBezTo>
                  <a:pt x="2" y="187"/>
                  <a:pt x="2" y="187"/>
                  <a:pt x="1" y="188"/>
                </a:cubicBezTo>
                <a:cubicBezTo>
                  <a:pt x="1" y="192"/>
                  <a:pt x="2" y="196"/>
                  <a:pt x="1" y="197"/>
                </a:cubicBezTo>
                <a:cubicBezTo>
                  <a:pt x="1" y="196"/>
                  <a:pt x="2" y="193"/>
                  <a:pt x="1" y="193"/>
                </a:cubicBezTo>
                <a:cubicBezTo>
                  <a:pt x="1" y="200"/>
                  <a:pt x="1" y="205"/>
                  <a:pt x="0" y="211"/>
                </a:cubicBezTo>
                <a:cubicBezTo>
                  <a:pt x="0" y="211"/>
                  <a:pt x="0" y="208"/>
                  <a:pt x="0" y="209"/>
                </a:cubicBezTo>
                <a:cubicBezTo>
                  <a:pt x="0" y="211"/>
                  <a:pt x="0" y="215"/>
                  <a:pt x="0" y="217"/>
                </a:cubicBezTo>
                <a:cubicBezTo>
                  <a:pt x="1" y="217"/>
                  <a:pt x="0" y="221"/>
                  <a:pt x="1" y="222"/>
                </a:cubicBezTo>
                <a:cubicBezTo>
                  <a:pt x="1" y="221"/>
                  <a:pt x="1" y="226"/>
                  <a:pt x="1" y="227"/>
                </a:cubicBezTo>
                <a:cubicBezTo>
                  <a:pt x="1" y="227"/>
                  <a:pt x="0" y="226"/>
                  <a:pt x="0" y="227"/>
                </a:cubicBezTo>
                <a:cubicBezTo>
                  <a:pt x="0" y="228"/>
                  <a:pt x="1" y="230"/>
                  <a:pt x="1" y="231"/>
                </a:cubicBezTo>
                <a:cubicBezTo>
                  <a:pt x="1" y="232"/>
                  <a:pt x="1" y="233"/>
                  <a:pt x="1" y="234"/>
                </a:cubicBezTo>
                <a:cubicBezTo>
                  <a:pt x="1" y="234"/>
                  <a:pt x="2" y="234"/>
                  <a:pt x="2" y="235"/>
                </a:cubicBezTo>
                <a:cubicBezTo>
                  <a:pt x="2" y="237"/>
                  <a:pt x="2" y="237"/>
                  <a:pt x="2" y="239"/>
                </a:cubicBezTo>
                <a:cubicBezTo>
                  <a:pt x="2" y="241"/>
                  <a:pt x="3" y="244"/>
                  <a:pt x="3" y="244"/>
                </a:cubicBezTo>
                <a:cubicBezTo>
                  <a:pt x="3" y="244"/>
                  <a:pt x="2" y="242"/>
                  <a:pt x="2" y="242"/>
                </a:cubicBezTo>
                <a:cubicBezTo>
                  <a:pt x="2" y="244"/>
                  <a:pt x="3" y="247"/>
                  <a:pt x="3" y="249"/>
                </a:cubicBezTo>
                <a:cubicBezTo>
                  <a:pt x="3" y="250"/>
                  <a:pt x="3" y="250"/>
                  <a:pt x="4" y="251"/>
                </a:cubicBezTo>
                <a:cubicBezTo>
                  <a:pt x="4" y="252"/>
                  <a:pt x="5" y="257"/>
                  <a:pt x="5" y="256"/>
                </a:cubicBezTo>
                <a:cubicBezTo>
                  <a:pt x="5" y="256"/>
                  <a:pt x="4" y="255"/>
                  <a:pt x="4" y="255"/>
                </a:cubicBezTo>
                <a:cubicBezTo>
                  <a:pt x="4" y="256"/>
                  <a:pt x="5" y="257"/>
                  <a:pt x="5" y="257"/>
                </a:cubicBezTo>
                <a:cubicBezTo>
                  <a:pt x="5" y="258"/>
                  <a:pt x="5" y="258"/>
                  <a:pt x="5" y="258"/>
                </a:cubicBezTo>
                <a:cubicBezTo>
                  <a:pt x="5" y="259"/>
                  <a:pt x="5" y="260"/>
                  <a:pt x="5" y="260"/>
                </a:cubicBezTo>
                <a:cubicBezTo>
                  <a:pt x="6" y="262"/>
                  <a:pt x="7" y="263"/>
                  <a:pt x="7" y="264"/>
                </a:cubicBezTo>
                <a:cubicBezTo>
                  <a:pt x="6" y="264"/>
                  <a:pt x="6" y="263"/>
                  <a:pt x="6" y="263"/>
                </a:cubicBezTo>
                <a:cubicBezTo>
                  <a:pt x="7" y="265"/>
                  <a:pt x="7" y="267"/>
                  <a:pt x="8" y="271"/>
                </a:cubicBezTo>
                <a:cubicBezTo>
                  <a:pt x="9" y="272"/>
                  <a:pt x="7" y="268"/>
                  <a:pt x="8" y="269"/>
                </a:cubicBezTo>
                <a:cubicBezTo>
                  <a:pt x="9" y="272"/>
                  <a:pt x="8" y="271"/>
                  <a:pt x="9" y="273"/>
                </a:cubicBezTo>
                <a:cubicBezTo>
                  <a:pt x="9" y="274"/>
                  <a:pt x="8" y="272"/>
                  <a:pt x="9" y="275"/>
                </a:cubicBezTo>
                <a:cubicBezTo>
                  <a:pt x="9" y="276"/>
                  <a:pt x="9" y="275"/>
                  <a:pt x="10" y="276"/>
                </a:cubicBezTo>
                <a:cubicBezTo>
                  <a:pt x="10" y="277"/>
                  <a:pt x="10" y="278"/>
                  <a:pt x="11" y="279"/>
                </a:cubicBezTo>
                <a:cubicBezTo>
                  <a:pt x="11" y="279"/>
                  <a:pt x="11" y="280"/>
                  <a:pt x="12" y="281"/>
                </a:cubicBezTo>
                <a:cubicBezTo>
                  <a:pt x="12" y="281"/>
                  <a:pt x="12" y="282"/>
                  <a:pt x="12" y="282"/>
                </a:cubicBezTo>
                <a:cubicBezTo>
                  <a:pt x="12" y="283"/>
                  <a:pt x="13" y="284"/>
                  <a:pt x="13" y="284"/>
                </a:cubicBezTo>
                <a:cubicBezTo>
                  <a:pt x="13" y="284"/>
                  <a:pt x="12" y="282"/>
                  <a:pt x="12" y="281"/>
                </a:cubicBezTo>
                <a:cubicBezTo>
                  <a:pt x="11" y="283"/>
                  <a:pt x="13" y="287"/>
                  <a:pt x="14" y="289"/>
                </a:cubicBezTo>
                <a:cubicBezTo>
                  <a:pt x="15" y="291"/>
                  <a:pt x="15" y="292"/>
                  <a:pt x="15" y="293"/>
                </a:cubicBezTo>
                <a:cubicBezTo>
                  <a:pt x="16" y="294"/>
                  <a:pt x="16" y="295"/>
                  <a:pt x="16" y="295"/>
                </a:cubicBezTo>
                <a:cubicBezTo>
                  <a:pt x="18" y="298"/>
                  <a:pt x="18" y="299"/>
                  <a:pt x="19" y="300"/>
                </a:cubicBezTo>
                <a:cubicBezTo>
                  <a:pt x="19" y="301"/>
                  <a:pt x="21" y="305"/>
                  <a:pt x="22" y="307"/>
                </a:cubicBezTo>
                <a:cubicBezTo>
                  <a:pt x="22" y="308"/>
                  <a:pt x="23" y="309"/>
                  <a:pt x="23" y="309"/>
                </a:cubicBezTo>
                <a:cubicBezTo>
                  <a:pt x="24" y="311"/>
                  <a:pt x="24" y="312"/>
                  <a:pt x="25" y="313"/>
                </a:cubicBezTo>
                <a:cubicBezTo>
                  <a:pt x="25" y="313"/>
                  <a:pt x="26" y="315"/>
                  <a:pt x="26" y="315"/>
                </a:cubicBezTo>
                <a:cubicBezTo>
                  <a:pt x="28" y="318"/>
                  <a:pt x="28" y="319"/>
                  <a:pt x="28" y="320"/>
                </a:cubicBezTo>
                <a:cubicBezTo>
                  <a:pt x="28" y="320"/>
                  <a:pt x="30" y="323"/>
                  <a:pt x="31" y="323"/>
                </a:cubicBezTo>
                <a:cubicBezTo>
                  <a:pt x="31" y="324"/>
                  <a:pt x="31" y="324"/>
                  <a:pt x="32" y="325"/>
                </a:cubicBezTo>
                <a:cubicBezTo>
                  <a:pt x="32" y="326"/>
                  <a:pt x="32" y="326"/>
                  <a:pt x="33" y="327"/>
                </a:cubicBezTo>
                <a:cubicBezTo>
                  <a:pt x="33" y="327"/>
                  <a:pt x="33" y="328"/>
                  <a:pt x="34" y="329"/>
                </a:cubicBezTo>
                <a:cubicBezTo>
                  <a:pt x="34" y="329"/>
                  <a:pt x="34" y="329"/>
                  <a:pt x="34" y="330"/>
                </a:cubicBezTo>
                <a:cubicBezTo>
                  <a:pt x="36" y="332"/>
                  <a:pt x="38" y="335"/>
                  <a:pt x="40" y="337"/>
                </a:cubicBezTo>
                <a:cubicBezTo>
                  <a:pt x="40" y="338"/>
                  <a:pt x="40" y="336"/>
                  <a:pt x="41" y="339"/>
                </a:cubicBezTo>
                <a:cubicBezTo>
                  <a:pt x="42" y="340"/>
                  <a:pt x="40" y="338"/>
                  <a:pt x="40" y="338"/>
                </a:cubicBezTo>
                <a:cubicBezTo>
                  <a:pt x="42" y="341"/>
                  <a:pt x="43" y="342"/>
                  <a:pt x="44" y="343"/>
                </a:cubicBezTo>
                <a:cubicBezTo>
                  <a:pt x="44" y="344"/>
                  <a:pt x="45" y="344"/>
                  <a:pt x="45" y="345"/>
                </a:cubicBezTo>
                <a:cubicBezTo>
                  <a:pt x="46" y="345"/>
                  <a:pt x="46" y="346"/>
                  <a:pt x="46" y="347"/>
                </a:cubicBezTo>
                <a:cubicBezTo>
                  <a:pt x="48" y="349"/>
                  <a:pt x="51" y="352"/>
                  <a:pt x="53" y="354"/>
                </a:cubicBezTo>
                <a:cubicBezTo>
                  <a:pt x="54" y="355"/>
                  <a:pt x="55" y="356"/>
                  <a:pt x="57" y="358"/>
                </a:cubicBezTo>
                <a:cubicBezTo>
                  <a:pt x="58" y="359"/>
                  <a:pt x="59" y="360"/>
                  <a:pt x="60" y="362"/>
                </a:cubicBezTo>
                <a:cubicBezTo>
                  <a:pt x="61" y="363"/>
                  <a:pt x="63" y="364"/>
                  <a:pt x="64" y="365"/>
                </a:cubicBezTo>
                <a:cubicBezTo>
                  <a:pt x="64" y="366"/>
                  <a:pt x="64" y="366"/>
                  <a:pt x="64" y="366"/>
                </a:cubicBezTo>
                <a:cubicBezTo>
                  <a:pt x="66" y="367"/>
                  <a:pt x="66" y="367"/>
                  <a:pt x="66" y="368"/>
                </a:cubicBezTo>
                <a:cubicBezTo>
                  <a:pt x="66" y="368"/>
                  <a:pt x="68" y="370"/>
                  <a:pt x="70" y="372"/>
                </a:cubicBezTo>
                <a:cubicBezTo>
                  <a:pt x="71" y="372"/>
                  <a:pt x="71" y="373"/>
                  <a:pt x="72" y="373"/>
                </a:cubicBezTo>
                <a:cubicBezTo>
                  <a:pt x="73" y="374"/>
                  <a:pt x="74" y="376"/>
                  <a:pt x="76" y="376"/>
                </a:cubicBezTo>
                <a:cubicBezTo>
                  <a:pt x="77" y="377"/>
                  <a:pt x="74" y="376"/>
                  <a:pt x="75" y="377"/>
                </a:cubicBezTo>
                <a:cubicBezTo>
                  <a:pt x="77" y="378"/>
                  <a:pt x="79" y="379"/>
                  <a:pt x="81" y="381"/>
                </a:cubicBezTo>
                <a:cubicBezTo>
                  <a:pt x="82" y="382"/>
                  <a:pt x="83" y="382"/>
                  <a:pt x="84" y="383"/>
                </a:cubicBezTo>
                <a:cubicBezTo>
                  <a:pt x="85" y="384"/>
                  <a:pt x="86" y="385"/>
                  <a:pt x="88" y="386"/>
                </a:cubicBezTo>
                <a:cubicBezTo>
                  <a:pt x="89" y="387"/>
                  <a:pt x="90" y="388"/>
                  <a:pt x="91" y="389"/>
                </a:cubicBezTo>
                <a:cubicBezTo>
                  <a:pt x="93" y="390"/>
                  <a:pt x="97" y="393"/>
                  <a:pt x="100" y="395"/>
                </a:cubicBezTo>
                <a:cubicBezTo>
                  <a:pt x="103" y="397"/>
                  <a:pt x="106" y="399"/>
                  <a:pt x="109" y="400"/>
                </a:cubicBezTo>
                <a:cubicBezTo>
                  <a:pt x="112" y="402"/>
                  <a:pt x="114" y="403"/>
                  <a:pt x="116" y="404"/>
                </a:cubicBezTo>
                <a:cubicBezTo>
                  <a:pt x="117" y="405"/>
                  <a:pt x="118" y="405"/>
                  <a:pt x="119" y="405"/>
                </a:cubicBezTo>
                <a:cubicBezTo>
                  <a:pt x="124" y="407"/>
                  <a:pt x="126" y="409"/>
                  <a:pt x="130" y="411"/>
                </a:cubicBezTo>
                <a:cubicBezTo>
                  <a:pt x="131" y="411"/>
                  <a:pt x="131" y="411"/>
                  <a:pt x="132" y="412"/>
                </a:cubicBezTo>
                <a:cubicBezTo>
                  <a:pt x="133" y="412"/>
                  <a:pt x="134" y="412"/>
                  <a:pt x="134" y="412"/>
                </a:cubicBezTo>
                <a:cubicBezTo>
                  <a:pt x="135" y="413"/>
                  <a:pt x="136" y="413"/>
                  <a:pt x="137" y="413"/>
                </a:cubicBezTo>
                <a:cubicBezTo>
                  <a:pt x="138" y="414"/>
                  <a:pt x="138" y="414"/>
                  <a:pt x="140" y="415"/>
                </a:cubicBezTo>
                <a:cubicBezTo>
                  <a:pt x="141" y="415"/>
                  <a:pt x="142" y="416"/>
                  <a:pt x="143" y="416"/>
                </a:cubicBezTo>
                <a:cubicBezTo>
                  <a:pt x="145" y="417"/>
                  <a:pt x="147" y="418"/>
                  <a:pt x="149" y="418"/>
                </a:cubicBezTo>
                <a:cubicBezTo>
                  <a:pt x="149" y="418"/>
                  <a:pt x="149" y="418"/>
                  <a:pt x="150" y="418"/>
                </a:cubicBezTo>
                <a:cubicBezTo>
                  <a:pt x="151" y="418"/>
                  <a:pt x="154" y="419"/>
                  <a:pt x="155" y="420"/>
                </a:cubicBezTo>
                <a:cubicBezTo>
                  <a:pt x="156" y="420"/>
                  <a:pt x="159" y="421"/>
                  <a:pt x="160" y="421"/>
                </a:cubicBezTo>
                <a:cubicBezTo>
                  <a:pt x="161" y="422"/>
                  <a:pt x="163" y="422"/>
                  <a:pt x="164" y="422"/>
                </a:cubicBezTo>
                <a:cubicBezTo>
                  <a:pt x="165" y="422"/>
                  <a:pt x="166" y="423"/>
                  <a:pt x="166" y="423"/>
                </a:cubicBezTo>
                <a:cubicBezTo>
                  <a:pt x="167" y="423"/>
                  <a:pt x="168" y="423"/>
                  <a:pt x="169" y="423"/>
                </a:cubicBezTo>
                <a:cubicBezTo>
                  <a:pt x="169" y="424"/>
                  <a:pt x="170" y="424"/>
                  <a:pt x="171" y="424"/>
                </a:cubicBezTo>
                <a:cubicBezTo>
                  <a:pt x="171" y="424"/>
                  <a:pt x="172" y="424"/>
                  <a:pt x="172" y="424"/>
                </a:cubicBezTo>
                <a:cubicBezTo>
                  <a:pt x="172" y="424"/>
                  <a:pt x="173" y="425"/>
                  <a:pt x="173" y="425"/>
                </a:cubicBezTo>
                <a:cubicBezTo>
                  <a:pt x="173" y="425"/>
                  <a:pt x="174" y="425"/>
                  <a:pt x="175" y="425"/>
                </a:cubicBezTo>
                <a:cubicBezTo>
                  <a:pt x="177" y="425"/>
                  <a:pt x="178" y="425"/>
                  <a:pt x="178" y="425"/>
                </a:cubicBezTo>
                <a:cubicBezTo>
                  <a:pt x="180" y="426"/>
                  <a:pt x="181" y="426"/>
                  <a:pt x="182" y="426"/>
                </a:cubicBezTo>
                <a:cubicBezTo>
                  <a:pt x="184" y="426"/>
                  <a:pt x="186" y="427"/>
                  <a:pt x="188" y="427"/>
                </a:cubicBezTo>
                <a:cubicBezTo>
                  <a:pt x="191" y="428"/>
                  <a:pt x="195" y="428"/>
                  <a:pt x="199" y="428"/>
                </a:cubicBezTo>
                <a:cubicBezTo>
                  <a:pt x="204" y="428"/>
                  <a:pt x="208" y="429"/>
                  <a:pt x="212" y="429"/>
                </a:cubicBezTo>
                <a:cubicBezTo>
                  <a:pt x="215" y="429"/>
                  <a:pt x="218" y="428"/>
                  <a:pt x="220" y="428"/>
                </a:cubicBezTo>
                <a:cubicBezTo>
                  <a:pt x="224" y="428"/>
                  <a:pt x="228" y="428"/>
                  <a:pt x="232" y="428"/>
                </a:cubicBezTo>
                <a:cubicBezTo>
                  <a:pt x="236" y="428"/>
                  <a:pt x="240" y="427"/>
                  <a:pt x="242" y="426"/>
                </a:cubicBezTo>
                <a:cubicBezTo>
                  <a:pt x="241" y="427"/>
                  <a:pt x="242" y="426"/>
                  <a:pt x="242" y="426"/>
                </a:cubicBezTo>
                <a:cubicBezTo>
                  <a:pt x="242" y="426"/>
                  <a:pt x="243" y="426"/>
                  <a:pt x="243" y="425"/>
                </a:cubicBezTo>
                <a:cubicBezTo>
                  <a:pt x="243" y="425"/>
                  <a:pt x="242" y="425"/>
                  <a:pt x="242" y="425"/>
                </a:cubicBezTo>
                <a:cubicBezTo>
                  <a:pt x="242" y="424"/>
                  <a:pt x="243" y="425"/>
                  <a:pt x="241" y="424"/>
                </a:cubicBezTo>
                <a:cubicBezTo>
                  <a:pt x="239" y="424"/>
                  <a:pt x="239" y="424"/>
                  <a:pt x="236" y="425"/>
                </a:cubicBezTo>
                <a:cubicBezTo>
                  <a:pt x="234" y="425"/>
                  <a:pt x="233" y="425"/>
                  <a:pt x="233" y="425"/>
                </a:cubicBezTo>
                <a:cubicBezTo>
                  <a:pt x="232" y="425"/>
                  <a:pt x="232" y="425"/>
                  <a:pt x="232" y="425"/>
                </a:cubicBezTo>
                <a:cubicBezTo>
                  <a:pt x="231" y="425"/>
                  <a:pt x="230" y="425"/>
                  <a:pt x="229" y="425"/>
                </a:cubicBezTo>
                <a:cubicBezTo>
                  <a:pt x="228" y="425"/>
                  <a:pt x="227" y="425"/>
                  <a:pt x="226" y="425"/>
                </a:cubicBezTo>
                <a:cubicBezTo>
                  <a:pt x="226" y="425"/>
                  <a:pt x="225" y="425"/>
                  <a:pt x="224" y="425"/>
                </a:cubicBezTo>
                <a:cubicBezTo>
                  <a:pt x="223" y="425"/>
                  <a:pt x="221" y="425"/>
                  <a:pt x="220" y="425"/>
                </a:cubicBezTo>
                <a:cubicBezTo>
                  <a:pt x="219" y="425"/>
                  <a:pt x="217" y="425"/>
                  <a:pt x="216" y="425"/>
                </a:cubicBezTo>
                <a:cubicBezTo>
                  <a:pt x="214" y="425"/>
                  <a:pt x="211" y="425"/>
                  <a:pt x="209" y="425"/>
                </a:cubicBezTo>
                <a:cubicBezTo>
                  <a:pt x="208" y="425"/>
                  <a:pt x="208" y="425"/>
                  <a:pt x="207" y="425"/>
                </a:cubicBezTo>
                <a:cubicBezTo>
                  <a:pt x="205" y="425"/>
                  <a:pt x="204" y="424"/>
                  <a:pt x="201" y="424"/>
                </a:cubicBezTo>
                <a:cubicBezTo>
                  <a:pt x="200" y="424"/>
                  <a:pt x="198" y="424"/>
                  <a:pt x="196" y="424"/>
                </a:cubicBezTo>
                <a:cubicBezTo>
                  <a:pt x="195" y="424"/>
                  <a:pt x="194" y="424"/>
                  <a:pt x="193" y="424"/>
                </a:cubicBezTo>
                <a:cubicBezTo>
                  <a:pt x="192" y="423"/>
                  <a:pt x="191" y="424"/>
                  <a:pt x="190" y="423"/>
                </a:cubicBezTo>
                <a:cubicBezTo>
                  <a:pt x="189" y="423"/>
                  <a:pt x="188" y="423"/>
                  <a:pt x="188" y="423"/>
                </a:cubicBezTo>
                <a:cubicBezTo>
                  <a:pt x="186" y="422"/>
                  <a:pt x="184" y="422"/>
                  <a:pt x="182" y="422"/>
                </a:cubicBezTo>
                <a:cubicBezTo>
                  <a:pt x="181" y="422"/>
                  <a:pt x="180" y="421"/>
                  <a:pt x="180" y="421"/>
                </a:cubicBezTo>
                <a:cubicBezTo>
                  <a:pt x="179" y="421"/>
                  <a:pt x="178" y="421"/>
                  <a:pt x="177" y="421"/>
                </a:cubicBezTo>
                <a:cubicBezTo>
                  <a:pt x="176" y="421"/>
                  <a:pt x="176" y="421"/>
                  <a:pt x="175" y="420"/>
                </a:cubicBezTo>
                <a:cubicBezTo>
                  <a:pt x="173" y="421"/>
                  <a:pt x="172" y="420"/>
                  <a:pt x="170" y="420"/>
                </a:cubicBezTo>
                <a:cubicBezTo>
                  <a:pt x="169" y="420"/>
                  <a:pt x="167" y="419"/>
                  <a:pt x="168" y="419"/>
                </a:cubicBezTo>
                <a:cubicBezTo>
                  <a:pt x="169" y="420"/>
                  <a:pt x="171" y="420"/>
                  <a:pt x="171" y="419"/>
                </a:cubicBezTo>
                <a:cubicBezTo>
                  <a:pt x="168" y="419"/>
                  <a:pt x="166" y="419"/>
                  <a:pt x="165" y="419"/>
                </a:cubicBezTo>
                <a:cubicBezTo>
                  <a:pt x="165" y="418"/>
                  <a:pt x="162" y="418"/>
                  <a:pt x="161" y="417"/>
                </a:cubicBezTo>
                <a:cubicBezTo>
                  <a:pt x="160" y="417"/>
                  <a:pt x="160" y="417"/>
                  <a:pt x="159" y="416"/>
                </a:cubicBezTo>
                <a:cubicBezTo>
                  <a:pt x="156" y="416"/>
                  <a:pt x="153" y="415"/>
                  <a:pt x="152" y="415"/>
                </a:cubicBezTo>
                <a:cubicBezTo>
                  <a:pt x="151" y="414"/>
                  <a:pt x="154" y="415"/>
                  <a:pt x="153" y="415"/>
                </a:cubicBezTo>
                <a:cubicBezTo>
                  <a:pt x="152" y="414"/>
                  <a:pt x="151" y="415"/>
                  <a:pt x="150" y="414"/>
                </a:cubicBezTo>
                <a:cubicBezTo>
                  <a:pt x="149" y="414"/>
                  <a:pt x="148" y="413"/>
                  <a:pt x="147" y="413"/>
                </a:cubicBezTo>
                <a:cubicBezTo>
                  <a:pt x="146" y="413"/>
                  <a:pt x="145" y="412"/>
                  <a:pt x="144" y="412"/>
                </a:cubicBezTo>
                <a:cubicBezTo>
                  <a:pt x="144" y="412"/>
                  <a:pt x="143" y="411"/>
                  <a:pt x="142" y="411"/>
                </a:cubicBezTo>
                <a:cubicBezTo>
                  <a:pt x="142" y="411"/>
                  <a:pt x="140" y="411"/>
                  <a:pt x="140" y="410"/>
                </a:cubicBezTo>
                <a:cubicBezTo>
                  <a:pt x="140" y="410"/>
                  <a:pt x="142" y="411"/>
                  <a:pt x="142" y="411"/>
                </a:cubicBezTo>
                <a:cubicBezTo>
                  <a:pt x="140" y="410"/>
                  <a:pt x="136" y="408"/>
                  <a:pt x="135" y="408"/>
                </a:cubicBezTo>
                <a:cubicBezTo>
                  <a:pt x="134" y="408"/>
                  <a:pt x="135" y="408"/>
                  <a:pt x="134" y="408"/>
                </a:cubicBezTo>
                <a:cubicBezTo>
                  <a:pt x="130" y="407"/>
                  <a:pt x="131" y="407"/>
                  <a:pt x="127" y="405"/>
                </a:cubicBezTo>
                <a:cubicBezTo>
                  <a:pt x="126" y="405"/>
                  <a:pt x="126" y="404"/>
                  <a:pt x="125" y="404"/>
                </a:cubicBezTo>
                <a:cubicBezTo>
                  <a:pt x="124" y="403"/>
                  <a:pt x="123" y="402"/>
                  <a:pt x="121" y="402"/>
                </a:cubicBezTo>
                <a:cubicBezTo>
                  <a:pt x="121" y="402"/>
                  <a:pt x="121" y="402"/>
                  <a:pt x="121" y="402"/>
                </a:cubicBezTo>
                <a:cubicBezTo>
                  <a:pt x="120" y="401"/>
                  <a:pt x="119" y="401"/>
                  <a:pt x="118" y="400"/>
                </a:cubicBezTo>
                <a:cubicBezTo>
                  <a:pt x="116" y="399"/>
                  <a:pt x="114" y="398"/>
                  <a:pt x="112" y="397"/>
                </a:cubicBezTo>
                <a:cubicBezTo>
                  <a:pt x="111" y="397"/>
                  <a:pt x="111" y="396"/>
                  <a:pt x="109" y="395"/>
                </a:cubicBezTo>
                <a:cubicBezTo>
                  <a:pt x="109" y="395"/>
                  <a:pt x="107" y="394"/>
                  <a:pt x="107" y="394"/>
                </a:cubicBezTo>
                <a:cubicBezTo>
                  <a:pt x="106" y="394"/>
                  <a:pt x="105" y="393"/>
                  <a:pt x="105" y="393"/>
                </a:cubicBezTo>
                <a:cubicBezTo>
                  <a:pt x="105" y="392"/>
                  <a:pt x="107" y="394"/>
                  <a:pt x="107" y="394"/>
                </a:cubicBezTo>
                <a:cubicBezTo>
                  <a:pt x="104" y="392"/>
                  <a:pt x="100" y="389"/>
                  <a:pt x="98" y="388"/>
                </a:cubicBezTo>
                <a:cubicBezTo>
                  <a:pt x="97" y="388"/>
                  <a:pt x="99" y="389"/>
                  <a:pt x="98" y="388"/>
                </a:cubicBezTo>
                <a:cubicBezTo>
                  <a:pt x="96" y="387"/>
                  <a:pt x="93" y="385"/>
                  <a:pt x="92" y="384"/>
                </a:cubicBezTo>
                <a:cubicBezTo>
                  <a:pt x="92" y="384"/>
                  <a:pt x="92" y="384"/>
                  <a:pt x="91" y="384"/>
                </a:cubicBezTo>
                <a:cubicBezTo>
                  <a:pt x="90" y="383"/>
                  <a:pt x="90" y="383"/>
                  <a:pt x="89" y="382"/>
                </a:cubicBezTo>
                <a:cubicBezTo>
                  <a:pt x="88" y="381"/>
                  <a:pt x="86" y="379"/>
                  <a:pt x="84" y="378"/>
                </a:cubicBezTo>
                <a:cubicBezTo>
                  <a:pt x="83" y="377"/>
                  <a:pt x="84" y="378"/>
                  <a:pt x="83" y="377"/>
                </a:cubicBezTo>
                <a:cubicBezTo>
                  <a:pt x="81" y="375"/>
                  <a:pt x="78" y="373"/>
                  <a:pt x="76" y="372"/>
                </a:cubicBezTo>
                <a:cubicBezTo>
                  <a:pt x="77" y="372"/>
                  <a:pt x="77" y="372"/>
                  <a:pt x="77" y="372"/>
                </a:cubicBezTo>
                <a:cubicBezTo>
                  <a:pt x="76" y="370"/>
                  <a:pt x="73" y="368"/>
                  <a:pt x="70" y="366"/>
                </a:cubicBezTo>
                <a:cubicBezTo>
                  <a:pt x="70" y="365"/>
                  <a:pt x="69" y="365"/>
                  <a:pt x="69" y="365"/>
                </a:cubicBezTo>
                <a:cubicBezTo>
                  <a:pt x="68" y="364"/>
                  <a:pt x="67" y="363"/>
                  <a:pt x="67" y="362"/>
                </a:cubicBezTo>
                <a:cubicBezTo>
                  <a:pt x="65" y="361"/>
                  <a:pt x="64" y="361"/>
                  <a:pt x="64" y="360"/>
                </a:cubicBezTo>
                <a:cubicBezTo>
                  <a:pt x="64" y="360"/>
                  <a:pt x="66" y="361"/>
                  <a:pt x="67" y="361"/>
                </a:cubicBezTo>
                <a:cubicBezTo>
                  <a:pt x="64" y="359"/>
                  <a:pt x="64" y="360"/>
                  <a:pt x="63" y="359"/>
                </a:cubicBezTo>
                <a:cubicBezTo>
                  <a:pt x="61" y="357"/>
                  <a:pt x="60" y="356"/>
                  <a:pt x="59" y="354"/>
                </a:cubicBezTo>
                <a:cubicBezTo>
                  <a:pt x="58" y="353"/>
                  <a:pt x="57" y="352"/>
                  <a:pt x="56" y="350"/>
                </a:cubicBezTo>
                <a:cubicBezTo>
                  <a:pt x="58" y="352"/>
                  <a:pt x="60" y="355"/>
                  <a:pt x="63" y="357"/>
                </a:cubicBezTo>
                <a:cubicBezTo>
                  <a:pt x="62" y="358"/>
                  <a:pt x="62" y="358"/>
                  <a:pt x="63" y="358"/>
                </a:cubicBezTo>
                <a:cubicBezTo>
                  <a:pt x="64" y="359"/>
                  <a:pt x="64" y="359"/>
                  <a:pt x="65" y="359"/>
                </a:cubicBezTo>
                <a:cubicBezTo>
                  <a:pt x="66" y="360"/>
                  <a:pt x="69" y="363"/>
                  <a:pt x="72" y="366"/>
                </a:cubicBezTo>
                <a:cubicBezTo>
                  <a:pt x="73" y="367"/>
                  <a:pt x="73" y="368"/>
                  <a:pt x="74" y="368"/>
                </a:cubicBezTo>
                <a:cubicBezTo>
                  <a:pt x="75" y="369"/>
                  <a:pt x="75" y="370"/>
                  <a:pt x="76" y="370"/>
                </a:cubicBezTo>
                <a:cubicBezTo>
                  <a:pt x="77" y="371"/>
                  <a:pt x="79" y="373"/>
                  <a:pt x="79" y="373"/>
                </a:cubicBezTo>
                <a:cubicBezTo>
                  <a:pt x="81" y="374"/>
                  <a:pt x="81" y="374"/>
                  <a:pt x="82" y="375"/>
                </a:cubicBezTo>
                <a:cubicBezTo>
                  <a:pt x="83" y="376"/>
                  <a:pt x="82" y="375"/>
                  <a:pt x="84" y="376"/>
                </a:cubicBezTo>
                <a:cubicBezTo>
                  <a:pt x="85" y="377"/>
                  <a:pt x="87" y="379"/>
                  <a:pt x="90" y="381"/>
                </a:cubicBezTo>
                <a:cubicBezTo>
                  <a:pt x="90" y="381"/>
                  <a:pt x="89" y="381"/>
                  <a:pt x="89" y="381"/>
                </a:cubicBezTo>
                <a:cubicBezTo>
                  <a:pt x="92" y="383"/>
                  <a:pt x="94" y="384"/>
                  <a:pt x="95" y="385"/>
                </a:cubicBezTo>
                <a:cubicBezTo>
                  <a:pt x="97" y="386"/>
                  <a:pt x="97" y="386"/>
                  <a:pt x="98" y="387"/>
                </a:cubicBezTo>
                <a:cubicBezTo>
                  <a:pt x="98" y="387"/>
                  <a:pt x="99" y="387"/>
                  <a:pt x="100" y="388"/>
                </a:cubicBezTo>
                <a:cubicBezTo>
                  <a:pt x="101" y="388"/>
                  <a:pt x="101" y="389"/>
                  <a:pt x="102" y="390"/>
                </a:cubicBezTo>
                <a:cubicBezTo>
                  <a:pt x="102" y="390"/>
                  <a:pt x="104" y="391"/>
                  <a:pt x="104" y="391"/>
                </a:cubicBezTo>
                <a:cubicBezTo>
                  <a:pt x="106" y="392"/>
                  <a:pt x="108" y="393"/>
                  <a:pt x="110" y="394"/>
                </a:cubicBezTo>
                <a:cubicBezTo>
                  <a:pt x="110" y="394"/>
                  <a:pt x="111" y="395"/>
                  <a:pt x="111" y="395"/>
                </a:cubicBezTo>
                <a:cubicBezTo>
                  <a:pt x="114" y="396"/>
                  <a:pt x="116" y="397"/>
                  <a:pt x="118" y="398"/>
                </a:cubicBezTo>
                <a:cubicBezTo>
                  <a:pt x="118" y="399"/>
                  <a:pt x="116" y="398"/>
                  <a:pt x="118" y="399"/>
                </a:cubicBezTo>
                <a:cubicBezTo>
                  <a:pt x="121" y="400"/>
                  <a:pt x="119" y="399"/>
                  <a:pt x="120" y="399"/>
                </a:cubicBezTo>
                <a:cubicBezTo>
                  <a:pt x="122" y="400"/>
                  <a:pt x="124" y="401"/>
                  <a:pt x="126" y="402"/>
                </a:cubicBezTo>
                <a:cubicBezTo>
                  <a:pt x="127" y="403"/>
                  <a:pt x="127" y="403"/>
                  <a:pt x="128" y="403"/>
                </a:cubicBezTo>
                <a:cubicBezTo>
                  <a:pt x="128" y="403"/>
                  <a:pt x="129" y="404"/>
                  <a:pt x="129" y="404"/>
                </a:cubicBezTo>
                <a:cubicBezTo>
                  <a:pt x="130" y="404"/>
                  <a:pt x="130" y="404"/>
                  <a:pt x="131" y="405"/>
                </a:cubicBezTo>
                <a:cubicBezTo>
                  <a:pt x="132" y="405"/>
                  <a:pt x="133" y="405"/>
                  <a:pt x="135" y="406"/>
                </a:cubicBezTo>
                <a:cubicBezTo>
                  <a:pt x="135" y="406"/>
                  <a:pt x="136" y="406"/>
                  <a:pt x="136" y="407"/>
                </a:cubicBezTo>
                <a:cubicBezTo>
                  <a:pt x="139" y="408"/>
                  <a:pt x="141" y="408"/>
                  <a:pt x="143" y="409"/>
                </a:cubicBezTo>
                <a:cubicBezTo>
                  <a:pt x="144" y="409"/>
                  <a:pt x="145" y="410"/>
                  <a:pt x="146" y="410"/>
                </a:cubicBezTo>
                <a:cubicBezTo>
                  <a:pt x="148" y="412"/>
                  <a:pt x="152" y="412"/>
                  <a:pt x="155" y="413"/>
                </a:cubicBezTo>
                <a:cubicBezTo>
                  <a:pt x="156" y="413"/>
                  <a:pt x="156" y="413"/>
                  <a:pt x="156" y="413"/>
                </a:cubicBezTo>
                <a:cubicBezTo>
                  <a:pt x="157" y="414"/>
                  <a:pt x="157" y="413"/>
                  <a:pt x="158" y="414"/>
                </a:cubicBezTo>
                <a:cubicBezTo>
                  <a:pt x="161" y="415"/>
                  <a:pt x="167" y="416"/>
                  <a:pt x="170" y="417"/>
                </a:cubicBezTo>
                <a:cubicBezTo>
                  <a:pt x="170" y="417"/>
                  <a:pt x="171" y="417"/>
                  <a:pt x="172" y="417"/>
                </a:cubicBezTo>
                <a:cubicBezTo>
                  <a:pt x="173" y="417"/>
                  <a:pt x="173" y="417"/>
                  <a:pt x="174" y="418"/>
                </a:cubicBezTo>
                <a:cubicBezTo>
                  <a:pt x="175" y="418"/>
                  <a:pt x="176" y="418"/>
                  <a:pt x="178" y="418"/>
                </a:cubicBezTo>
                <a:cubicBezTo>
                  <a:pt x="178" y="418"/>
                  <a:pt x="180" y="418"/>
                  <a:pt x="181" y="419"/>
                </a:cubicBezTo>
                <a:cubicBezTo>
                  <a:pt x="183" y="419"/>
                  <a:pt x="186" y="419"/>
                  <a:pt x="188" y="420"/>
                </a:cubicBezTo>
                <a:cubicBezTo>
                  <a:pt x="189" y="420"/>
                  <a:pt x="190" y="420"/>
                  <a:pt x="191" y="420"/>
                </a:cubicBezTo>
                <a:cubicBezTo>
                  <a:pt x="192" y="420"/>
                  <a:pt x="193" y="420"/>
                  <a:pt x="194" y="420"/>
                </a:cubicBezTo>
                <a:cubicBezTo>
                  <a:pt x="196" y="420"/>
                  <a:pt x="196" y="421"/>
                  <a:pt x="197" y="421"/>
                </a:cubicBezTo>
                <a:cubicBezTo>
                  <a:pt x="198" y="421"/>
                  <a:pt x="199" y="421"/>
                  <a:pt x="200" y="421"/>
                </a:cubicBezTo>
                <a:cubicBezTo>
                  <a:pt x="200" y="421"/>
                  <a:pt x="201" y="421"/>
                  <a:pt x="202" y="421"/>
                </a:cubicBezTo>
                <a:cubicBezTo>
                  <a:pt x="205" y="421"/>
                  <a:pt x="205" y="421"/>
                  <a:pt x="205" y="421"/>
                </a:cubicBezTo>
                <a:cubicBezTo>
                  <a:pt x="208" y="421"/>
                  <a:pt x="212" y="421"/>
                  <a:pt x="216" y="421"/>
                </a:cubicBezTo>
                <a:cubicBezTo>
                  <a:pt x="217" y="421"/>
                  <a:pt x="217" y="421"/>
                  <a:pt x="217" y="421"/>
                </a:cubicBezTo>
                <a:cubicBezTo>
                  <a:pt x="218" y="421"/>
                  <a:pt x="221" y="421"/>
                  <a:pt x="223" y="421"/>
                </a:cubicBezTo>
                <a:cubicBezTo>
                  <a:pt x="225" y="421"/>
                  <a:pt x="226" y="421"/>
                  <a:pt x="228" y="421"/>
                </a:cubicBezTo>
                <a:cubicBezTo>
                  <a:pt x="229" y="421"/>
                  <a:pt x="227" y="421"/>
                  <a:pt x="228" y="421"/>
                </a:cubicBezTo>
                <a:cubicBezTo>
                  <a:pt x="231" y="421"/>
                  <a:pt x="234" y="421"/>
                  <a:pt x="236" y="420"/>
                </a:cubicBezTo>
                <a:cubicBezTo>
                  <a:pt x="237" y="420"/>
                  <a:pt x="238" y="420"/>
                  <a:pt x="239" y="420"/>
                </a:cubicBezTo>
                <a:cubicBezTo>
                  <a:pt x="240" y="420"/>
                  <a:pt x="242" y="419"/>
                  <a:pt x="244" y="419"/>
                </a:cubicBezTo>
                <a:cubicBezTo>
                  <a:pt x="246" y="419"/>
                  <a:pt x="250" y="418"/>
                  <a:pt x="253" y="418"/>
                </a:cubicBezTo>
                <a:cubicBezTo>
                  <a:pt x="254" y="417"/>
                  <a:pt x="255" y="418"/>
                  <a:pt x="256" y="417"/>
                </a:cubicBezTo>
                <a:cubicBezTo>
                  <a:pt x="256" y="417"/>
                  <a:pt x="257" y="417"/>
                  <a:pt x="258" y="417"/>
                </a:cubicBezTo>
                <a:cubicBezTo>
                  <a:pt x="259" y="416"/>
                  <a:pt x="260" y="416"/>
                  <a:pt x="261" y="416"/>
                </a:cubicBezTo>
                <a:cubicBezTo>
                  <a:pt x="262" y="416"/>
                  <a:pt x="262" y="415"/>
                  <a:pt x="263" y="415"/>
                </a:cubicBezTo>
                <a:cubicBezTo>
                  <a:pt x="264" y="415"/>
                  <a:pt x="266" y="415"/>
                  <a:pt x="267" y="415"/>
                </a:cubicBezTo>
                <a:cubicBezTo>
                  <a:pt x="267" y="414"/>
                  <a:pt x="268" y="414"/>
                  <a:pt x="269" y="414"/>
                </a:cubicBezTo>
                <a:cubicBezTo>
                  <a:pt x="270" y="414"/>
                  <a:pt x="271" y="413"/>
                  <a:pt x="272" y="413"/>
                </a:cubicBezTo>
                <a:cubicBezTo>
                  <a:pt x="274" y="413"/>
                  <a:pt x="275" y="412"/>
                  <a:pt x="277" y="412"/>
                </a:cubicBezTo>
                <a:cubicBezTo>
                  <a:pt x="278" y="411"/>
                  <a:pt x="280" y="411"/>
                  <a:pt x="281" y="410"/>
                </a:cubicBezTo>
                <a:cubicBezTo>
                  <a:pt x="284" y="409"/>
                  <a:pt x="286" y="408"/>
                  <a:pt x="289" y="407"/>
                </a:cubicBezTo>
                <a:cubicBezTo>
                  <a:pt x="290" y="407"/>
                  <a:pt x="290" y="407"/>
                  <a:pt x="291" y="407"/>
                </a:cubicBezTo>
                <a:cubicBezTo>
                  <a:pt x="291" y="407"/>
                  <a:pt x="292" y="406"/>
                  <a:pt x="293" y="406"/>
                </a:cubicBezTo>
                <a:cubicBezTo>
                  <a:pt x="293" y="406"/>
                  <a:pt x="294" y="406"/>
                  <a:pt x="295" y="405"/>
                </a:cubicBezTo>
                <a:cubicBezTo>
                  <a:pt x="296" y="405"/>
                  <a:pt x="298" y="403"/>
                  <a:pt x="299" y="403"/>
                </a:cubicBezTo>
                <a:cubicBezTo>
                  <a:pt x="301" y="403"/>
                  <a:pt x="302" y="402"/>
                  <a:pt x="304" y="401"/>
                </a:cubicBezTo>
                <a:cubicBezTo>
                  <a:pt x="306" y="400"/>
                  <a:pt x="308" y="399"/>
                  <a:pt x="310" y="398"/>
                </a:cubicBezTo>
                <a:cubicBezTo>
                  <a:pt x="314" y="396"/>
                  <a:pt x="317" y="394"/>
                  <a:pt x="320" y="392"/>
                </a:cubicBezTo>
                <a:cubicBezTo>
                  <a:pt x="323" y="391"/>
                  <a:pt x="324" y="391"/>
                  <a:pt x="325" y="389"/>
                </a:cubicBezTo>
                <a:cubicBezTo>
                  <a:pt x="327" y="388"/>
                  <a:pt x="329" y="387"/>
                  <a:pt x="331" y="386"/>
                </a:cubicBezTo>
                <a:cubicBezTo>
                  <a:pt x="337" y="381"/>
                  <a:pt x="344" y="377"/>
                  <a:pt x="349" y="372"/>
                </a:cubicBezTo>
                <a:cubicBezTo>
                  <a:pt x="349" y="372"/>
                  <a:pt x="346" y="375"/>
                  <a:pt x="346" y="374"/>
                </a:cubicBezTo>
                <a:cubicBezTo>
                  <a:pt x="347" y="373"/>
                  <a:pt x="350" y="371"/>
                  <a:pt x="351" y="370"/>
                </a:cubicBezTo>
                <a:cubicBezTo>
                  <a:pt x="352" y="369"/>
                  <a:pt x="351" y="370"/>
                  <a:pt x="351" y="371"/>
                </a:cubicBezTo>
                <a:cubicBezTo>
                  <a:pt x="353" y="369"/>
                  <a:pt x="355" y="367"/>
                  <a:pt x="357" y="365"/>
                </a:cubicBezTo>
                <a:cubicBezTo>
                  <a:pt x="358" y="365"/>
                  <a:pt x="358" y="364"/>
                  <a:pt x="359" y="364"/>
                </a:cubicBezTo>
                <a:cubicBezTo>
                  <a:pt x="359" y="364"/>
                  <a:pt x="359" y="363"/>
                  <a:pt x="359" y="363"/>
                </a:cubicBezTo>
                <a:cubicBezTo>
                  <a:pt x="361" y="361"/>
                  <a:pt x="363" y="359"/>
                  <a:pt x="364" y="358"/>
                </a:cubicBezTo>
                <a:cubicBezTo>
                  <a:pt x="366" y="356"/>
                  <a:pt x="369" y="353"/>
                  <a:pt x="371" y="351"/>
                </a:cubicBezTo>
                <a:cubicBezTo>
                  <a:pt x="372" y="350"/>
                  <a:pt x="372" y="350"/>
                  <a:pt x="374" y="348"/>
                </a:cubicBezTo>
                <a:cubicBezTo>
                  <a:pt x="373" y="348"/>
                  <a:pt x="374" y="347"/>
                  <a:pt x="375" y="347"/>
                </a:cubicBezTo>
                <a:cubicBezTo>
                  <a:pt x="376" y="346"/>
                  <a:pt x="377" y="345"/>
                  <a:pt x="377" y="345"/>
                </a:cubicBezTo>
                <a:cubicBezTo>
                  <a:pt x="378" y="344"/>
                  <a:pt x="379" y="342"/>
                  <a:pt x="378" y="342"/>
                </a:cubicBezTo>
                <a:cubicBezTo>
                  <a:pt x="377" y="343"/>
                  <a:pt x="376" y="345"/>
                  <a:pt x="376" y="345"/>
                </a:cubicBezTo>
                <a:cubicBezTo>
                  <a:pt x="378" y="342"/>
                  <a:pt x="379" y="340"/>
                  <a:pt x="381" y="339"/>
                </a:cubicBezTo>
                <a:cubicBezTo>
                  <a:pt x="381" y="338"/>
                  <a:pt x="382" y="336"/>
                  <a:pt x="383" y="336"/>
                </a:cubicBezTo>
                <a:cubicBezTo>
                  <a:pt x="383" y="335"/>
                  <a:pt x="384" y="334"/>
                  <a:pt x="385" y="334"/>
                </a:cubicBezTo>
                <a:cubicBezTo>
                  <a:pt x="386" y="332"/>
                  <a:pt x="389" y="329"/>
                  <a:pt x="389" y="327"/>
                </a:cubicBezTo>
                <a:cubicBezTo>
                  <a:pt x="391" y="324"/>
                  <a:pt x="395" y="319"/>
                  <a:pt x="395" y="317"/>
                </a:cubicBezTo>
                <a:cubicBezTo>
                  <a:pt x="396" y="317"/>
                  <a:pt x="396" y="316"/>
                  <a:pt x="396" y="315"/>
                </a:cubicBezTo>
                <a:cubicBezTo>
                  <a:pt x="397" y="313"/>
                  <a:pt x="398" y="312"/>
                  <a:pt x="399" y="310"/>
                </a:cubicBezTo>
                <a:cubicBezTo>
                  <a:pt x="400" y="309"/>
                  <a:pt x="400" y="308"/>
                  <a:pt x="401" y="307"/>
                </a:cubicBezTo>
                <a:cubicBezTo>
                  <a:pt x="401" y="307"/>
                  <a:pt x="401" y="306"/>
                  <a:pt x="401" y="306"/>
                </a:cubicBezTo>
                <a:cubicBezTo>
                  <a:pt x="401" y="306"/>
                  <a:pt x="401" y="307"/>
                  <a:pt x="401" y="307"/>
                </a:cubicBezTo>
                <a:cubicBezTo>
                  <a:pt x="402" y="305"/>
                  <a:pt x="403" y="302"/>
                  <a:pt x="402" y="304"/>
                </a:cubicBezTo>
                <a:cubicBezTo>
                  <a:pt x="403" y="303"/>
                  <a:pt x="403" y="302"/>
                  <a:pt x="404" y="301"/>
                </a:cubicBezTo>
                <a:cubicBezTo>
                  <a:pt x="404" y="301"/>
                  <a:pt x="405" y="298"/>
                  <a:pt x="405" y="299"/>
                </a:cubicBezTo>
                <a:cubicBezTo>
                  <a:pt x="404" y="300"/>
                  <a:pt x="404" y="300"/>
                  <a:pt x="404" y="301"/>
                </a:cubicBezTo>
                <a:cubicBezTo>
                  <a:pt x="404" y="301"/>
                  <a:pt x="406" y="297"/>
                  <a:pt x="407" y="295"/>
                </a:cubicBezTo>
                <a:cubicBezTo>
                  <a:pt x="408" y="294"/>
                  <a:pt x="408" y="293"/>
                  <a:pt x="408" y="292"/>
                </a:cubicBezTo>
                <a:cubicBezTo>
                  <a:pt x="409" y="291"/>
                  <a:pt x="409" y="290"/>
                  <a:pt x="409" y="289"/>
                </a:cubicBezTo>
                <a:cubicBezTo>
                  <a:pt x="409" y="289"/>
                  <a:pt x="408" y="293"/>
                  <a:pt x="408" y="292"/>
                </a:cubicBezTo>
                <a:cubicBezTo>
                  <a:pt x="409" y="289"/>
                  <a:pt x="411" y="283"/>
                  <a:pt x="412" y="281"/>
                </a:cubicBezTo>
                <a:cubicBezTo>
                  <a:pt x="412" y="282"/>
                  <a:pt x="411" y="283"/>
                  <a:pt x="411" y="283"/>
                </a:cubicBezTo>
                <a:cubicBezTo>
                  <a:pt x="412" y="280"/>
                  <a:pt x="414" y="278"/>
                  <a:pt x="414" y="276"/>
                </a:cubicBezTo>
                <a:cubicBezTo>
                  <a:pt x="413" y="277"/>
                  <a:pt x="413" y="280"/>
                  <a:pt x="412" y="280"/>
                </a:cubicBezTo>
                <a:cubicBezTo>
                  <a:pt x="412" y="279"/>
                  <a:pt x="413" y="278"/>
                  <a:pt x="413" y="277"/>
                </a:cubicBezTo>
                <a:cubicBezTo>
                  <a:pt x="413" y="276"/>
                  <a:pt x="414" y="274"/>
                  <a:pt x="414" y="274"/>
                </a:cubicBezTo>
                <a:cubicBezTo>
                  <a:pt x="413" y="276"/>
                  <a:pt x="412" y="278"/>
                  <a:pt x="412" y="280"/>
                </a:cubicBezTo>
                <a:cubicBezTo>
                  <a:pt x="411" y="281"/>
                  <a:pt x="410" y="284"/>
                  <a:pt x="409" y="286"/>
                </a:cubicBezTo>
                <a:cubicBezTo>
                  <a:pt x="409" y="288"/>
                  <a:pt x="408" y="290"/>
                  <a:pt x="407" y="292"/>
                </a:cubicBezTo>
                <a:cubicBezTo>
                  <a:pt x="407" y="293"/>
                  <a:pt x="407" y="292"/>
                  <a:pt x="407" y="294"/>
                </a:cubicBezTo>
                <a:cubicBezTo>
                  <a:pt x="406" y="295"/>
                  <a:pt x="406" y="295"/>
                  <a:pt x="405" y="296"/>
                </a:cubicBezTo>
                <a:cubicBezTo>
                  <a:pt x="404" y="299"/>
                  <a:pt x="403" y="301"/>
                  <a:pt x="402" y="303"/>
                </a:cubicBezTo>
                <a:cubicBezTo>
                  <a:pt x="400" y="308"/>
                  <a:pt x="398" y="311"/>
                  <a:pt x="396" y="315"/>
                </a:cubicBezTo>
                <a:cubicBezTo>
                  <a:pt x="394" y="317"/>
                  <a:pt x="392" y="320"/>
                  <a:pt x="391" y="322"/>
                </a:cubicBezTo>
                <a:cubicBezTo>
                  <a:pt x="391" y="323"/>
                  <a:pt x="390" y="324"/>
                  <a:pt x="390" y="325"/>
                </a:cubicBezTo>
                <a:cubicBezTo>
                  <a:pt x="389" y="326"/>
                  <a:pt x="388" y="327"/>
                  <a:pt x="388" y="328"/>
                </a:cubicBezTo>
                <a:cubicBezTo>
                  <a:pt x="387" y="329"/>
                  <a:pt x="385" y="331"/>
                  <a:pt x="384" y="332"/>
                </a:cubicBezTo>
                <a:cubicBezTo>
                  <a:pt x="384" y="333"/>
                  <a:pt x="384" y="334"/>
                  <a:pt x="383" y="335"/>
                </a:cubicBezTo>
                <a:cubicBezTo>
                  <a:pt x="382" y="335"/>
                  <a:pt x="382" y="336"/>
                  <a:pt x="381" y="337"/>
                </a:cubicBezTo>
                <a:cubicBezTo>
                  <a:pt x="378" y="340"/>
                  <a:pt x="376" y="344"/>
                  <a:pt x="375" y="345"/>
                </a:cubicBezTo>
                <a:cubicBezTo>
                  <a:pt x="373" y="346"/>
                  <a:pt x="374" y="346"/>
                  <a:pt x="373" y="347"/>
                </a:cubicBezTo>
                <a:cubicBezTo>
                  <a:pt x="372" y="348"/>
                  <a:pt x="372" y="348"/>
                  <a:pt x="371" y="349"/>
                </a:cubicBezTo>
                <a:cubicBezTo>
                  <a:pt x="370" y="350"/>
                  <a:pt x="368" y="352"/>
                  <a:pt x="367" y="354"/>
                </a:cubicBezTo>
                <a:cubicBezTo>
                  <a:pt x="366" y="354"/>
                  <a:pt x="365" y="355"/>
                  <a:pt x="365" y="356"/>
                </a:cubicBezTo>
                <a:cubicBezTo>
                  <a:pt x="364" y="356"/>
                  <a:pt x="364" y="357"/>
                  <a:pt x="363" y="358"/>
                </a:cubicBezTo>
                <a:cubicBezTo>
                  <a:pt x="363" y="358"/>
                  <a:pt x="362" y="359"/>
                  <a:pt x="361" y="360"/>
                </a:cubicBezTo>
                <a:cubicBezTo>
                  <a:pt x="359" y="361"/>
                  <a:pt x="357" y="364"/>
                  <a:pt x="356" y="365"/>
                </a:cubicBezTo>
                <a:cubicBezTo>
                  <a:pt x="355" y="365"/>
                  <a:pt x="354" y="366"/>
                  <a:pt x="354" y="366"/>
                </a:cubicBezTo>
                <a:cubicBezTo>
                  <a:pt x="352" y="368"/>
                  <a:pt x="351" y="369"/>
                  <a:pt x="350" y="370"/>
                </a:cubicBezTo>
                <a:cubicBezTo>
                  <a:pt x="351" y="369"/>
                  <a:pt x="349" y="370"/>
                  <a:pt x="349" y="370"/>
                </a:cubicBezTo>
                <a:cubicBezTo>
                  <a:pt x="346" y="372"/>
                  <a:pt x="347" y="373"/>
                  <a:pt x="345" y="374"/>
                </a:cubicBezTo>
                <a:cubicBezTo>
                  <a:pt x="344" y="374"/>
                  <a:pt x="343" y="375"/>
                  <a:pt x="342" y="376"/>
                </a:cubicBezTo>
                <a:cubicBezTo>
                  <a:pt x="342" y="376"/>
                  <a:pt x="341" y="377"/>
                  <a:pt x="341" y="377"/>
                </a:cubicBezTo>
                <a:cubicBezTo>
                  <a:pt x="340" y="378"/>
                  <a:pt x="338" y="379"/>
                  <a:pt x="337" y="380"/>
                </a:cubicBezTo>
                <a:cubicBezTo>
                  <a:pt x="336" y="381"/>
                  <a:pt x="334" y="382"/>
                  <a:pt x="333" y="383"/>
                </a:cubicBezTo>
                <a:cubicBezTo>
                  <a:pt x="332" y="383"/>
                  <a:pt x="332" y="384"/>
                  <a:pt x="331" y="384"/>
                </a:cubicBezTo>
                <a:cubicBezTo>
                  <a:pt x="329" y="385"/>
                  <a:pt x="327" y="387"/>
                  <a:pt x="326" y="388"/>
                </a:cubicBezTo>
                <a:cubicBezTo>
                  <a:pt x="324" y="388"/>
                  <a:pt x="323" y="390"/>
                  <a:pt x="322" y="390"/>
                </a:cubicBezTo>
                <a:cubicBezTo>
                  <a:pt x="322" y="390"/>
                  <a:pt x="321" y="390"/>
                  <a:pt x="321" y="390"/>
                </a:cubicBezTo>
                <a:cubicBezTo>
                  <a:pt x="320" y="391"/>
                  <a:pt x="316" y="393"/>
                  <a:pt x="313" y="395"/>
                </a:cubicBezTo>
                <a:cubicBezTo>
                  <a:pt x="310" y="397"/>
                  <a:pt x="299" y="402"/>
                  <a:pt x="298" y="402"/>
                </a:cubicBezTo>
                <a:cubicBezTo>
                  <a:pt x="296" y="403"/>
                  <a:pt x="295" y="404"/>
                  <a:pt x="294" y="404"/>
                </a:cubicBezTo>
                <a:cubicBezTo>
                  <a:pt x="290" y="406"/>
                  <a:pt x="286" y="407"/>
                  <a:pt x="281" y="409"/>
                </a:cubicBezTo>
                <a:cubicBezTo>
                  <a:pt x="278" y="410"/>
                  <a:pt x="276" y="411"/>
                  <a:pt x="273" y="411"/>
                </a:cubicBezTo>
                <a:cubicBezTo>
                  <a:pt x="271" y="412"/>
                  <a:pt x="269" y="412"/>
                  <a:pt x="267" y="413"/>
                </a:cubicBezTo>
                <a:cubicBezTo>
                  <a:pt x="266" y="413"/>
                  <a:pt x="264" y="414"/>
                  <a:pt x="263" y="414"/>
                </a:cubicBezTo>
                <a:cubicBezTo>
                  <a:pt x="260" y="415"/>
                  <a:pt x="258" y="415"/>
                  <a:pt x="256" y="416"/>
                </a:cubicBezTo>
                <a:cubicBezTo>
                  <a:pt x="255" y="416"/>
                  <a:pt x="254" y="416"/>
                  <a:pt x="253" y="416"/>
                </a:cubicBezTo>
                <a:cubicBezTo>
                  <a:pt x="251" y="417"/>
                  <a:pt x="248" y="417"/>
                  <a:pt x="245" y="417"/>
                </a:cubicBezTo>
                <a:cubicBezTo>
                  <a:pt x="244" y="418"/>
                  <a:pt x="243" y="418"/>
                  <a:pt x="242" y="418"/>
                </a:cubicBezTo>
                <a:cubicBezTo>
                  <a:pt x="240" y="418"/>
                  <a:pt x="238" y="418"/>
                  <a:pt x="237" y="419"/>
                </a:cubicBezTo>
                <a:cubicBezTo>
                  <a:pt x="236" y="419"/>
                  <a:pt x="235" y="419"/>
                  <a:pt x="234" y="419"/>
                </a:cubicBezTo>
                <a:cubicBezTo>
                  <a:pt x="234" y="419"/>
                  <a:pt x="232" y="419"/>
                  <a:pt x="232" y="419"/>
                </a:cubicBezTo>
                <a:cubicBezTo>
                  <a:pt x="232" y="419"/>
                  <a:pt x="232" y="419"/>
                  <a:pt x="232" y="419"/>
                </a:cubicBezTo>
                <a:cubicBezTo>
                  <a:pt x="230" y="419"/>
                  <a:pt x="229" y="419"/>
                  <a:pt x="228" y="419"/>
                </a:cubicBezTo>
                <a:cubicBezTo>
                  <a:pt x="227" y="419"/>
                  <a:pt x="229" y="420"/>
                  <a:pt x="227" y="420"/>
                </a:cubicBezTo>
                <a:cubicBezTo>
                  <a:pt x="226" y="420"/>
                  <a:pt x="226" y="420"/>
                  <a:pt x="225" y="420"/>
                </a:cubicBezTo>
                <a:cubicBezTo>
                  <a:pt x="225" y="420"/>
                  <a:pt x="225" y="420"/>
                  <a:pt x="224" y="420"/>
                </a:cubicBezTo>
                <a:cubicBezTo>
                  <a:pt x="222" y="419"/>
                  <a:pt x="220" y="420"/>
                  <a:pt x="217" y="420"/>
                </a:cubicBezTo>
                <a:cubicBezTo>
                  <a:pt x="216" y="420"/>
                  <a:pt x="214" y="420"/>
                  <a:pt x="213" y="420"/>
                </a:cubicBezTo>
                <a:cubicBezTo>
                  <a:pt x="213" y="420"/>
                  <a:pt x="212" y="420"/>
                  <a:pt x="211" y="420"/>
                </a:cubicBezTo>
                <a:cubicBezTo>
                  <a:pt x="208" y="420"/>
                  <a:pt x="205" y="420"/>
                  <a:pt x="202" y="419"/>
                </a:cubicBezTo>
                <a:cubicBezTo>
                  <a:pt x="201" y="419"/>
                  <a:pt x="199" y="419"/>
                  <a:pt x="198" y="419"/>
                </a:cubicBezTo>
                <a:cubicBezTo>
                  <a:pt x="197" y="419"/>
                  <a:pt x="195" y="419"/>
                  <a:pt x="194" y="419"/>
                </a:cubicBezTo>
                <a:cubicBezTo>
                  <a:pt x="190" y="419"/>
                  <a:pt x="185" y="418"/>
                  <a:pt x="182" y="417"/>
                </a:cubicBezTo>
                <a:cubicBezTo>
                  <a:pt x="181" y="417"/>
                  <a:pt x="181" y="418"/>
                  <a:pt x="180" y="417"/>
                </a:cubicBezTo>
                <a:cubicBezTo>
                  <a:pt x="179" y="417"/>
                  <a:pt x="180" y="417"/>
                  <a:pt x="178" y="417"/>
                </a:cubicBezTo>
                <a:cubicBezTo>
                  <a:pt x="176" y="416"/>
                  <a:pt x="176" y="417"/>
                  <a:pt x="175" y="416"/>
                </a:cubicBezTo>
                <a:cubicBezTo>
                  <a:pt x="172" y="416"/>
                  <a:pt x="170" y="415"/>
                  <a:pt x="167" y="415"/>
                </a:cubicBezTo>
                <a:cubicBezTo>
                  <a:pt x="163" y="414"/>
                  <a:pt x="157" y="412"/>
                  <a:pt x="154" y="411"/>
                </a:cubicBezTo>
                <a:cubicBezTo>
                  <a:pt x="153" y="411"/>
                  <a:pt x="152" y="411"/>
                  <a:pt x="150" y="410"/>
                </a:cubicBezTo>
                <a:cubicBezTo>
                  <a:pt x="150" y="410"/>
                  <a:pt x="148" y="410"/>
                  <a:pt x="148" y="410"/>
                </a:cubicBezTo>
                <a:cubicBezTo>
                  <a:pt x="146" y="409"/>
                  <a:pt x="145" y="408"/>
                  <a:pt x="143" y="408"/>
                </a:cubicBezTo>
                <a:cubicBezTo>
                  <a:pt x="140" y="407"/>
                  <a:pt x="137" y="405"/>
                  <a:pt x="134" y="404"/>
                </a:cubicBezTo>
                <a:cubicBezTo>
                  <a:pt x="132" y="404"/>
                  <a:pt x="131" y="403"/>
                  <a:pt x="130" y="402"/>
                </a:cubicBezTo>
                <a:cubicBezTo>
                  <a:pt x="128" y="402"/>
                  <a:pt x="127" y="401"/>
                  <a:pt x="125" y="400"/>
                </a:cubicBezTo>
                <a:cubicBezTo>
                  <a:pt x="124" y="400"/>
                  <a:pt x="122" y="399"/>
                  <a:pt x="122" y="398"/>
                </a:cubicBezTo>
                <a:cubicBezTo>
                  <a:pt x="121" y="398"/>
                  <a:pt x="120" y="398"/>
                  <a:pt x="119" y="397"/>
                </a:cubicBezTo>
                <a:cubicBezTo>
                  <a:pt x="116" y="396"/>
                  <a:pt x="114" y="395"/>
                  <a:pt x="113" y="394"/>
                </a:cubicBezTo>
                <a:cubicBezTo>
                  <a:pt x="112" y="394"/>
                  <a:pt x="111" y="393"/>
                  <a:pt x="110" y="393"/>
                </a:cubicBezTo>
                <a:cubicBezTo>
                  <a:pt x="109" y="392"/>
                  <a:pt x="108" y="391"/>
                  <a:pt x="106" y="390"/>
                </a:cubicBezTo>
                <a:cubicBezTo>
                  <a:pt x="104" y="388"/>
                  <a:pt x="100" y="386"/>
                  <a:pt x="97" y="384"/>
                </a:cubicBezTo>
                <a:cubicBezTo>
                  <a:pt x="97" y="384"/>
                  <a:pt x="95" y="383"/>
                  <a:pt x="95" y="383"/>
                </a:cubicBezTo>
                <a:cubicBezTo>
                  <a:pt x="94" y="382"/>
                  <a:pt x="94" y="382"/>
                  <a:pt x="93" y="381"/>
                </a:cubicBezTo>
                <a:cubicBezTo>
                  <a:pt x="90" y="379"/>
                  <a:pt x="88" y="378"/>
                  <a:pt x="85" y="376"/>
                </a:cubicBezTo>
                <a:cubicBezTo>
                  <a:pt x="85" y="375"/>
                  <a:pt x="84" y="375"/>
                  <a:pt x="83" y="374"/>
                </a:cubicBezTo>
                <a:cubicBezTo>
                  <a:pt x="82" y="373"/>
                  <a:pt x="81" y="372"/>
                  <a:pt x="80" y="372"/>
                </a:cubicBezTo>
                <a:cubicBezTo>
                  <a:pt x="78" y="371"/>
                  <a:pt x="77" y="369"/>
                  <a:pt x="76" y="369"/>
                </a:cubicBezTo>
                <a:cubicBezTo>
                  <a:pt x="76" y="368"/>
                  <a:pt x="74" y="366"/>
                  <a:pt x="74" y="366"/>
                </a:cubicBezTo>
                <a:cubicBezTo>
                  <a:pt x="76" y="368"/>
                  <a:pt x="79" y="371"/>
                  <a:pt x="81" y="372"/>
                </a:cubicBezTo>
                <a:cubicBezTo>
                  <a:pt x="88" y="377"/>
                  <a:pt x="96" y="384"/>
                  <a:pt x="103" y="387"/>
                </a:cubicBezTo>
                <a:cubicBezTo>
                  <a:pt x="104" y="388"/>
                  <a:pt x="104" y="388"/>
                  <a:pt x="105" y="388"/>
                </a:cubicBezTo>
                <a:cubicBezTo>
                  <a:pt x="105" y="389"/>
                  <a:pt x="105" y="389"/>
                  <a:pt x="105" y="389"/>
                </a:cubicBezTo>
                <a:cubicBezTo>
                  <a:pt x="106" y="389"/>
                  <a:pt x="106" y="389"/>
                  <a:pt x="106" y="389"/>
                </a:cubicBezTo>
                <a:cubicBezTo>
                  <a:pt x="108" y="390"/>
                  <a:pt x="110" y="391"/>
                  <a:pt x="110" y="391"/>
                </a:cubicBezTo>
                <a:cubicBezTo>
                  <a:pt x="111" y="391"/>
                  <a:pt x="112" y="392"/>
                  <a:pt x="113" y="392"/>
                </a:cubicBezTo>
                <a:cubicBezTo>
                  <a:pt x="114" y="393"/>
                  <a:pt x="114" y="393"/>
                  <a:pt x="115" y="393"/>
                </a:cubicBezTo>
                <a:cubicBezTo>
                  <a:pt x="115" y="393"/>
                  <a:pt x="115" y="393"/>
                  <a:pt x="114" y="392"/>
                </a:cubicBezTo>
                <a:cubicBezTo>
                  <a:pt x="117" y="393"/>
                  <a:pt x="119" y="394"/>
                  <a:pt x="120" y="394"/>
                </a:cubicBezTo>
                <a:cubicBezTo>
                  <a:pt x="120" y="395"/>
                  <a:pt x="121" y="395"/>
                  <a:pt x="121" y="395"/>
                </a:cubicBezTo>
                <a:cubicBezTo>
                  <a:pt x="122" y="396"/>
                  <a:pt x="122" y="396"/>
                  <a:pt x="123" y="396"/>
                </a:cubicBezTo>
                <a:cubicBezTo>
                  <a:pt x="124" y="397"/>
                  <a:pt x="125" y="397"/>
                  <a:pt x="125" y="397"/>
                </a:cubicBezTo>
                <a:cubicBezTo>
                  <a:pt x="127" y="398"/>
                  <a:pt x="128" y="399"/>
                  <a:pt x="129" y="399"/>
                </a:cubicBezTo>
                <a:cubicBezTo>
                  <a:pt x="130" y="400"/>
                  <a:pt x="127" y="398"/>
                  <a:pt x="129" y="399"/>
                </a:cubicBezTo>
                <a:cubicBezTo>
                  <a:pt x="131" y="400"/>
                  <a:pt x="133" y="401"/>
                  <a:pt x="134" y="401"/>
                </a:cubicBezTo>
                <a:cubicBezTo>
                  <a:pt x="135" y="401"/>
                  <a:pt x="135" y="402"/>
                  <a:pt x="136" y="402"/>
                </a:cubicBezTo>
                <a:cubicBezTo>
                  <a:pt x="136" y="402"/>
                  <a:pt x="137" y="402"/>
                  <a:pt x="138" y="403"/>
                </a:cubicBezTo>
                <a:cubicBezTo>
                  <a:pt x="140" y="403"/>
                  <a:pt x="141" y="404"/>
                  <a:pt x="143" y="405"/>
                </a:cubicBezTo>
                <a:cubicBezTo>
                  <a:pt x="144" y="405"/>
                  <a:pt x="145" y="405"/>
                  <a:pt x="147" y="406"/>
                </a:cubicBezTo>
                <a:cubicBezTo>
                  <a:pt x="147" y="406"/>
                  <a:pt x="148" y="407"/>
                  <a:pt x="149" y="407"/>
                </a:cubicBezTo>
                <a:cubicBezTo>
                  <a:pt x="150" y="407"/>
                  <a:pt x="150" y="407"/>
                  <a:pt x="151" y="408"/>
                </a:cubicBezTo>
                <a:cubicBezTo>
                  <a:pt x="152" y="408"/>
                  <a:pt x="154" y="409"/>
                  <a:pt x="156" y="409"/>
                </a:cubicBezTo>
                <a:cubicBezTo>
                  <a:pt x="157" y="409"/>
                  <a:pt x="163" y="411"/>
                  <a:pt x="164" y="411"/>
                </a:cubicBezTo>
                <a:cubicBezTo>
                  <a:pt x="165" y="411"/>
                  <a:pt x="165" y="411"/>
                  <a:pt x="166" y="412"/>
                </a:cubicBezTo>
                <a:cubicBezTo>
                  <a:pt x="167" y="412"/>
                  <a:pt x="167" y="412"/>
                  <a:pt x="168" y="412"/>
                </a:cubicBezTo>
                <a:cubicBezTo>
                  <a:pt x="169" y="412"/>
                  <a:pt x="169" y="412"/>
                  <a:pt x="170" y="413"/>
                </a:cubicBezTo>
                <a:cubicBezTo>
                  <a:pt x="171" y="413"/>
                  <a:pt x="173" y="413"/>
                  <a:pt x="174" y="414"/>
                </a:cubicBezTo>
                <a:cubicBezTo>
                  <a:pt x="175" y="414"/>
                  <a:pt x="176" y="414"/>
                  <a:pt x="177" y="414"/>
                </a:cubicBezTo>
                <a:cubicBezTo>
                  <a:pt x="179" y="414"/>
                  <a:pt x="181" y="414"/>
                  <a:pt x="183" y="415"/>
                </a:cubicBezTo>
                <a:cubicBezTo>
                  <a:pt x="185" y="415"/>
                  <a:pt x="187" y="415"/>
                  <a:pt x="188" y="416"/>
                </a:cubicBezTo>
                <a:cubicBezTo>
                  <a:pt x="188" y="416"/>
                  <a:pt x="187" y="416"/>
                  <a:pt x="187" y="416"/>
                </a:cubicBezTo>
                <a:cubicBezTo>
                  <a:pt x="189" y="416"/>
                  <a:pt x="191" y="416"/>
                  <a:pt x="192" y="416"/>
                </a:cubicBezTo>
                <a:cubicBezTo>
                  <a:pt x="192" y="416"/>
                  <a:pt x="193" y="416"/>
                  <a:pt x="194" y="416"/>
                </a:cubicBezTo>
                <a:cubicBezTo>
                  <a:pt x="195" y="417"/>
                  <a:pt x="197" y="417"/>
                  <a:pt x="198" y="417"/>
                </a:cubicBezTo>
                <a:cubicBezTo>
                  <a:pt x="199" y="417"/>
                  <a:pt x="200" y="417"/>
                  <a:pt x="201" y="417"/>
                </a:cubicBezTo>
                <a:cubicBezTo>
                  <a:pt x="202" y="417"/>
                  <a:pt x="204" y="417"/>
                  <a:pt x="206" y="417"/>
                </a:cubicBezTo>
                <a:cubicBezTo>
                  <a:pt x="209" y="417"/>
                  <a:pt x="213" y="417"/>
                  <a:pt x="216" y="417"/>
                </a:cubicBezTo>
                <a:cubicBezTo>
                  <a:pt x="217" y="417"/>
                  <a:pt x="218" y="417"/>
                  <a:pt x="219" y="417"/>
                </a:cubicBezTo>
                <a:cubicBezTo>
                  <a:pt x="219" y="417"/>
                  <a:pt x="219" y="417"/>
                  <a:pt x="220" y="417"/>
                </a:cubicBezTo>
                <a:cubicBezTo>
                  <a:pt x="221" y="417"/>
                  <a:pt x="221" y="417"/>
                  <a:pt x="222" y="417"/>
                </a:cubicBezTo>
                <a:cubicBezTo>
                  <a:pt x="223" y="417"/>
                  <a:pt x="223" y="417"/>
                  <a:pt x="224" y="417"/>
                </a:cubicBezTo>
                <a:cubicBezTo>
                  <a:pt x="225" y="417"/>
                  <a:pt x="226" y="417"/>
                  <a:pt x="227" y="417"/>
                </a:cubicBezTo>
                <a:cubicBezTo>
                  <a:pt x="227" y="416"/>
                  <a:pt x="223" y="417"/>
                  <a:pt x="225" y="417"/>
                </a:cubicBezTo>
                <a:cubicBezTo>
                  <a:pt x="229" y="416"/>
                  <a:pt x="231" y="417"/>
                  <a:pt x="234" y="416"/>
                </a:cubicBezTo>
                <a:cubicBezTo>
                  <a:pt x="235" y="416"/>
                  <a:pt x="233" y="417"/>
                  <a:pt x="234" y="416"/>
                </a:cubicBezTo>
                <a:cubicBezTo>
                  <a:pt x="235" y="416"/>
                  <a:pt x="237" y="416"/>
                  <a:pt x="239" y="415"/>
                </a:cubicBezTo>
                <a:cubicBezTo>
                  <a:pt x="242" y="415"/>
                  <a:pt x="245" y="415"/>
                  <a:pt x="247" y="414"/>
                </a:cubicBezTo>
                <a:cubicBezTo>
                  <a:pt x="247" y="415"/>
                  <a:pt x="243" y="415"/>
                  <a:pt x="244" y="415"/>
                </a:cubicBezTo>
                <a:cubicBezTo>
                  <a:pt x="246" y="415"/>
                  <a:pt x="249" y="414"/>
                  <a:pt x="251" y="414"/>
                </a:cubicBezTo>
                <a:cubicBezTo>
                  <a:pt x="253" y="414"/>
                  <a:pt x="255" y="414"/>
                  <a:pt x="256" y="413"/>
                </a:cubicBezTo>
                <a:cubicBezTo>
                  <a:pt x="257" y="413"/>
                  <a:pt x="254" y="413"/>
                  <a:pt x="254" y="413"/>
                </a:cubicBezTo>
                <a:cubicBezTo>
                  <a:pt x="255" y="413"/>
                  <a:pt x="257" y="413"/>
                  <a:pt x="258" y="412"/>
                </a:cubicBezTo>
                <a:cubicBezTo>
                  <a:pt x="259" y="412"/>
                  <a:pt x="260" y="412"/>
                  <a:pt x="261" y="411"/>
                </a:cubicBezTo>
                <a:cubicBezTo>
                  <a:pt x="261" y="411"/>
                  <a:pt x="262" y="411"/>
                  <a:pt x="262" y="411"/>
                </a:cubicBezTo>
                <a:cubicBezTo>
                  <a:pt x="263" y="411"/>
                  <a:pt x="265" y="410"/>
                  <a:pt x="264" y="411"/>
                </a:cubicBezTo>
                <a:cubicBezTo>
                  <a:pt x="261" y="412"/>
                  <a:pt x="258" y="412"/>
                  <a:pt x="258" y="413"/>
                </a:cubicBezTo>
                <a:cubicBezTo>
                  <a:pt x="261" y="412"/>
                  <a:pt x="265" y="411"/>
                  <a:pt x="269" y="410"/>
                </a:cubicBezTo>
                <a:cubicBezTo>
                  <a:pt x="271" y="410"/>
                  <a:pt x="273" y="409"/>
                  <a:pt x="275" y="409"/>
                </a:cubicBezTo>
                <a:cubicBezTo>
                  <a:pt x="277" y="408"/>
                  <a:pt x="279" y="407"/>
                  <a:pt x="281" y="407"/>
                </a:cubicBezTo>
                <a:cubicBezTo>
                  <a:pt x="282" y="406"/>
                  <a:pt x="279" y="407"/>
                  <a:pt x="279" y="406"/>
                </a:cubicBezTo>
                <a:cubicBezTo>
                  <a:pt x="283" y="405"/>
                  <a:pt x="283" y="405"/>
                  <a:pt x="283" y="405"/>
                </a:cubicBezTo>
                <a:cubicBezTo>
                  <a:pt x="283" y="405"/>
                  <a:pt x="281" y="406"/>
                  <a:pt x="282" y="406"/>
                </a:cubicBezTo>
                <a:cubicBezTo>
                  <a:pt x="286" y="404"/>
                  <a:pt x="291" y="402"/>
                  <a:pt x="295" y="401"/>
                </a:cubicBezTo>
                <a:cubicBezTo>
                  <a:pt x="299" y="399"/>
                  <a:pt x="303" y="397"/>
                  <a:pt x="307" y="395"/>
                </a:cubicBezTo>
                <a:cubicBezTo>
                  <a:pt x="307" y="395"/>
                  <a:pt x="308" y="394"/>
                  <a:pt x="308" y="395"/>
                </a:cubicBezTo>
                <a:cubicBezTo>
                  <a:pt x="307" y="395"/>
                  <a:pt x="306" y="396"/>
                  <a:pt x="306" y="396"/>
                </a:cubicBezTo>
                <a:cubicBezTo>
                  <a:pt x="308" y="395"/>
                  <a:pt x="310" y="394"/>
                  <a:pt x="312" y="393"/>
                </a:cubicBezTo>
                <a:cubicBezTo>
                  <a:pt x="314" y="392"/>
                  <a:pt x="315" y="391"/>
                  <a:pt x="316" y="391"/>
                </a:cubicBezTo>
                <a:cubicBezTo>
                  <a:pt x="316" y="390"/>
                  <a:pt x="317" y="390"/>
                  <a:pt x="318" y="389"/>
                </a:cubicBezTo>
                <a:cubicBezTo>
                  <a:pt x="318" y="389"/>
                  <a:pt x="319" y="389"/>
                  <a:pt x="319" y="388"/>
                </a:cubicBezTo>
                <a:cubicBezTo>
                  <a:pt x="320" y="388"/>
                  <a:pt x="321" y="388"/>
                  <a:pt x="321" y="387"/>
                </a:cubicBezTo>
                <a:cubicBezTo>
                  <a:pt x="322" y="386"/>
                  <a:pt x="322" y="386"/>
                  <a:pt x="323" y="386"/>
                </a:cubicBezTo>
                <a:cubicBezTo>
                  <a:pt x="325" y="385"/>
                  <a:pt x="326" y="384"/>
                  <a:pt x="328" y="383"/>
                </a:cubicBezTo>
                <a:cubicBezTo>
                  <a:pt x="329" y="382"/>
                  <a:pt x="327" y="383"/>
                  <a:pt x="329" y="382"/>
                </a:cubicBezTo>
                <a:cubicBezTo>
                  <a:pt x="330" y="382"/>
                  <a:pt x="330" y="382"/>
                  <a:pt x="331" y="381"/>
                </a:cubicBezTo>
                <a:cubicBezTo>
                  <a:pt x="332" y="380"/>
                  <a:pt x="332" y="380"/>
                  <a:pt x="332" y="380"/>
                </a:cubicBezTo>
                <a:cubicBezTo>
                  <a:pt x="333" y="380"/>
                  <a:pt x="333" y="379"/>
                  <a:pt x="333" y="379"/>
                </a:cubicBezTo>
                <a:cubicBezTo>
                  <a:pt x="335" y="378"/>
                  <a:pt x="337" y="377"/>
                  <a:pt x="338" y="376"/>
                </a:cubicBezTo>
                <a:cubicBezTo>
                  <a:pt x="339" y="376"/>
                  <a:pt x="340" y="374"/>
                  <a:pt x="342" y="373"/>
                </a:cubicBezTo>
                <a:cubicBezTo>
                  <a:pt x="342" y="373"/>
                  <a:pt x="342" y="373"/>
                  <a:pt x="343" y="373"/>
                </a:cubicBezTo>
                <a:cubicBezTo>
                  <a:pt x="343" y="372"/>
                  <a:pt x="343" y="372"/>
                  <a:pt x="344" y="371"/>
                </a:cubicBezTo>
                <a:cubicBezTo>
                  <a:pt x="345" y="371"/>
                  <a:pt x="345" y="371"/>
                  <a:pt x="346" y="370"/>
                </a:cubicBezTo>
                <a:cubicBezTo>
                  <a:pt x="346" y="370"/>
                  <a:pt x="346" y="370"/>
                  <a:pt x="346" y="369"/>
                </a:cubicBezTo>
                <a:cubicBezTo>
                  <a:pt x="347" y="369"/>
                  <a:pt x="348" y="368"/>
                  <a:pt x="349" y="368"/>
                </a:cubicBezTo>
                <a:cubicBezTo>
                  <a:pt x="349" y="367"/>
                  <a:pt x="347" y="368"/>
                  <a:pt x="348" y="367"/>
                </a:cubicBezTo>
                <a:cubicBezTo>
                  <a:pt x="350" y="366"/>
                  <a:pt x="351" y="365"/>
                  <a:pt x="353" y="364"/>
                </a:cubicBezTo>
                <a:cubicBezTo>
                  <a:pt x="354" y="362"/>
                  <a:pt x="355" y="362"/>
                  <a:pt x="355" y="361"/>
                </a:cubicBezTo>
                <a:cubicBezTo>
                  <a:pt x="356" y="361"/>
                  <a:pt x="355" y="361"/>
                  <a:pt x="356" y="361"/>
                </a:cubicBezTo>
                <a:cubicBezTo>
                  <a:pt x="356" y="361"/>
                  <a:pt x="356" y="360"/>
                  <a:pt x="357" y="359"/>
                </a:cubicBezTo>
                <a:cubicBezTo>
                  <a:pt x="358" y="359"/>
                  <a:pt x="357" y="359"/>
                  <a:pt x="357" y="360"/>
                </a:cubicBezTo>
                <a:cubicBezTo>
                  <a:pt x="359" y="359"/>
                  <a:pt x="359" y="358"/>
                  <a:pt x="360" y="357"/>
                </a:cubicBezTo>
                <a:cubicBezTo>
                  <a:pt x="361" y="356"/>
                  <a:pt x="362" y="355"/>
                  <a:pt x="363" y="354"/>
                </a:cubicBezTo>
                <a:cubicBezTo>
                  <a:pt x="366" y="351"/>
                  <a:pt x="369" y="348"/>
                  <a:pt x="371" y="346"/>
                </a:cubicBezTo>
                <a:cubicBezTo>
                  <a:pt x="370" y="346"/>
                  <a:pt x="370" y="347"/>
                  <a:pt x="370" y="346"/>
                </a:cubicBezTo>
                <a:cubicBezTo>
                  <a:pt x="371" y="345"/>
                  <a:pt x="372" y="344"/>
                  <a:pt x="373" y="343"/>
                </a:cubicBezTo>
                <a:cubicBezTo>
                  <a:pt x="374" y="342"/>
                  <a:pt x="374" y="341"/>
                  <a:pt x="375" y="340"/>
                </a:cubicBezTo>
                <a:cubicBezTo>
                  <a:pt x="376" y="339"/>
                  <a:pt x="376" y="339"/>
                  <a:pt x="377" y="338"/>
                </a:cubicBezTo>
                <a:cubicBezTo>
                  <a:pt x="377" y="338"/>
                  <a:pt x="377" y="338"/>
                  <a:pt x="377" y="338"/>
                </a:cubicBezTo>
                <a:cubicBezTo>
                  <a:pt x="378" y="337"/>
                  <a:pt x="378" y="336"/>
                  <a:pt x="379" y="335"/>
                </a:cubicBezTo>
                <a:cubicBezTo>
                  <a:pt x="379" y="334"/>
                  <a:pt x="380" y="334"/>
                  <a:pt x="381" y="333"/>
                </a:cubicBezTo>
                <a:cubicBezTo>
                  <a:pt x="383" y="330"/>
                  <a:pt x="386" y="326"/>
                  <a:pt x="387" y="323"/>
                </a:cubicBezTo>
                <a:cubicBezTo>
                  <a:pt x="388" y="322"/>
                  <a:pt x="389" y="321"/>
                  <a:pt x="390" y="319"/>
                </a:cubicBezTo>
                <a:cubicBezTo>
                  <a:pt x="390" y="320"/>
                  <a:pt x="390" y="319"/>
                  <a:pt x="390" y="319"/>
                </a:cubicBezTo>
                <a:cubicBezTo>
                  <a:pt x="390" y="319"/>
                  <a:pt x="391" y="318"/>
                  <a:pt x="391" y="317"/>
                </a:cubicBezTo>
                <a:cubicBezTo>
                  <a:pt x="392" y="316"/>
                  <a:pt x="393" y="315"/>
                  <a:pt x="394" y="313"/>
                </a:cubicBezTo>
                <a:cubicBezTo>
                  <a:pt x="394" y="312"/>
                  <a:pt x="395" y="311"/>
                  <a:pt x="396" y="310"/>
                </a:cubicBezTo>
                <a:cubicBezTo>
                  <a:pt x="396" y="308"/>
                  <a:pt x="397" y="307"/>
                  <a:pt x="398" y="306"/>
                </a:cubicBezTo>
                <a:cubicBezTo>
                  <a:pt x="398" y="305"/>
                  <a:pt x="398" y="304"/>
                  <a:pt x="399" y="303"/>
                </a:cubicBezTo>
                <a:cubicBezTo>
                  <a:pt x="399" y="303"/>
                  <a:pt x="399" y="303"/>
                  <a:pt x="399" y="302"/>
                </a:cubicBezTo>
                <a:cubicBezTo>
                  <a:pt x="401" y="299"/>
                  <a:pt x="402" y="296"/>
                  <a:pt x="404" y="293"/>
                </a:cubicBezTo>
                <a:cubicBezTo>
                  <a:pt x="405" y="290"/>
                  <a:pt x="406" y="287"/>
                  <a:pt x="407" y="285"/>
                </a:cubicBezTo>
                <a:cubicBezTo>
                  <a:pt x="408" y="283"/>
                  <a:pt x="408" y="281"/>
                  <a:pt x="409" y="279"/>
                </a:cubicBezTo>
                <a:cubicBezTo>
                  <a:pt x="409" y="278"/>
                  <a:pt x="410" y="277"/>
                  <a:pt x="410" y="276"/>
                </a:cubicBezTo>
                <a:cubicBezTo>
                  <a:pt x="410" y="275"/>
                  <a:pt x="411" y="274"/>
                  <a:pt x="411" y="273"/>
                </a:cubicBezTo>
                <a:cubicBezTo>
                  <a:pt x="412" y="268"/>
                  <a:pt x="414" y="261"/>
                  <a:pt x="415" y="256"/>
                </a:cubicBezTo>
                <a:cubicBezTo>
                  <a:pt x="416" y="255"/>
                  <a:pt x="416" y="254"/>
                  <a:pt x="416" y="253"/>
                </a:cubicBezTo>
                <a:cubicBezTo>
                  <a:pt x="416" y="252"/>
                  <a:pt x="417" y="249"/>
                  <a:pt x="417" y="249"/>
                </a:cubicBezTo>
                <a:cubicBezTo>
                  <a:pt x="416" y="252"/>
                  <a:pt x="415" y="255"/>
                  <a:pt x="415" y="258"/>
                </a:cubicBezTo>
                <a:cubicBezTo>
                  <a:pt x="413" y="263"/>
                  <a:pt x="412" y="269"/>
                  <a:pt x="411" y="273"/>
                </a:cubicBezTo>
                <a:cubicBezTo>
                  <a:pt x="410" y="274"/>
                  <a:pt x="410" y="274"/>
                  <a:pt x="410" y="275"/>
                </a:cubicBezTo>
                <a:cubicBezTo>
                  <a:pt x="410" y="276"/>
                  <a:pt x="409" y="277"/>
                  <a:pt x="409" y="277"/>
                </a:cubicBezTo>
                <a:cubicBezTo>
                  <a:pt x="409" y="279"/>
                  <a:pt x="408" y="281"/>
                  <a:pt x="408" y="281"/>
                </a:cubicBezTo>
                <a:cubicBezTo>
                  <a:pt x="407" y="282"/>
                  <a:pt x="407" y="282"/>
                  <a:pt x="407" y="283"/>
                </a:cubicBezTo>
                <a:cubicBezTo>
                  <a:pt x="407" y="283"/>
                  <a:pt x="407" y="283"/>
                  <a:pt x="407" y="283"/>
                </a:cubicBezTo>
                <a:cubicBezTo>
                  <a:pt x="407" y="284"/>
                  <a:pt x="406" y="285"/>
                  <a:pt x="406" y="285"/>
                </a:cubicBezTo>
                <a:cubicBezTo>
                  <a:pt x="405" y="288"/>
                  <a:pt x="404" y="292"/>
                  <a:pt x="403" y="292"/>
                </a:cubicBezTo>
                <a:cubicBezTo>
                  <a:pt x="404" y="290"/>
                  <a:pt x="405" y="287"/>
                  <a:pt x="406" y="285"/>
                </a:cubicBezTo>
                <a:cubicBezTo>
                  <a:pt x="406" y="284"/>
                  <a:pt x="407" y="282"/>
                  <a:pt x="408" y="280"/>
                </a:cubicBezTo>
                <a:cubicBezTo>
                  <a:pt x="408" y="280"/>
                  <a:pt x="408" y="280"/>
                  <a:pt x="408" y="279"/>
                </a:cubicBezTo>
                <a:cubicBezTo>
                  <a:pt x="409" y="276"/>
                  <a:pt x="411" y="270"/>
                  <a:pt x="412" y="266"/>
                </a:cubicBezTo>
                <a:cubicBezTo>
                  <a:pt x="413" y="264"/>
                  <a:pt x="413" y="262"/>
                  <a:pt x="414" y="260"/>
                </a:cubicBezTo>
                <a:cubicBezTo>
                  <a:pt x="414" y="259"/>
                  <a:pt x="414" y="257"/>
                  <a:pt x="415" y="255"/>
                </a:cubicBezTo>
                <a:cubicBezTo>
                  <a:pt x="415" y="253"/>
                  <a:pt x="416" y="251"/>
                  <a:pt x="416" y="250"/>
                </a:cubicBezTo>
                <a:cubicBezTo>
                  <a:pt x="416" y="249"/>
                  <a:pt x="416" y="248"/>
                  <a:pt x="416" y="247"/>
                </a:cubicBezTo>
                <a:cubicBezTo>
                  <a:pt x="416" y="246"/>
                  <a:pt x="417" y="243"/>
                  <a:pt x="416" y="244"/>
                </a:cubicBezTo>
                <a:cubicBezTo>
                  <a:pt x="416" y="246"/>
                  <a:pt x="416" y="248"/>
                  <a:pt x="415" y="250"/>
                </a:cubicBezTo>
                <a:cubicBezTo>
                  <a:pt x="415" y="252"/>
                  <a:pt x="415" y="252"/>
                  <a:pt x="415" y="253"/>
                </a:cubicBezTo>
                <a:cubicBezTo>
                  <a:pt x="415" y="254"/>
                  <a:pt x="415" y="254"/>
                  <a:pt x="414" y="255"/>
                </a:cubicBezTo>
                <a:cubicBezTo>
                  <a:pt x="414" y="257"/>
                  <a:pt x="413" y="260"/>
                  <a:pt x="413" y="262"/>
                </a:cubicBezTo>
                <a:cubicBezTo>
                  <a:pt x="412" y="266"/>
                  <a:pt x="411" y="270"/>
                  <a:pt x="410" y="273"/>
                </a:cubicBezTo>
                <a:cubicBezTo>
                  <a:pt x="408" y="277"/>
                  <a:pt x="407" y="280"/>
                  <a:pt x="406" y="283"/>
                </a:cubicBezTo>
                <a:cubicBezTo>
                  <a:pt x="406" y="284"/>
                  <a:pt x="406" y="284"/>
                  <a:pt x="406" y="285"/>
                </a:cubicBezTo>
                <a:cubicBezTo>
                  <a:pt x="405" y="286"/>
                  <a:pt x="405" y="287"/>
                  <a:pt x="404" y="288"/>
                </a:cubicBezTo>
                <a:cubicBezTo>
                  <a:pt x="404" y="290"/>
                  <a:pt x="403" y="291"/>
                  <a:pt x="402" y="293"/>
                </a:cubicBezTo>
                <a:cubicBezTo>
                  <a:pt x="400" y="297"/>
                  <a:pt x="397" y="304"/>
                  <a:pt x="394" y="310"/>
                </a:cubicBezTo>
                <a:cubicBezTo>
                  <a:pt x="393" y="311"/>
                  <a:pt x="393" y="311"/>
                  <a:pt x="393" y="312"/>
                </a:cubicBezTo>
                <a:cubicBezTo>
                  <a:pt x="391" y="315"/>
                  <a:pt x="390" y="317"/>
                  <a:pt x="388" y="319"/>
                </a:cubicBezTo>
                <a:cubicBezTo>
                  <a:pt x="387" y="321"/>
                  <a:pt x="386" y="322"/>
                  <a:pt x="385" y="324"/>
                </a:cubicBezTo>
                <a:cubicBezTo>
                  <a:pt x="384" y="325"/>
                  <a:pt x="384" y="326"/>
                  <a:pt x="383" y="327"/>
                </a:cubicBezTo>
                <a:cubicBezTo>
                  <a:pt x="383" y="327"/>
                  <a:pt x="383" y="328"/>
                  <a:pt x="382" y="328"/>
                </a:cubicBezTo>
                <a:cubicBezTo>
                  <a:pt x="382" y="329"/>
                  <a:pt x="381" y="329"/>
                  <a:pt x="381" y="330"/>
                </a:cubicBezTo>
                <a:cubicBezTo>
                  <a:pt x="381" y="330"/>
                  <a:pt x="380" y="331"/>
                  <a:pt x="380" y="332"/>
                </a:cubicBezTo>
                <a:cubicBezTo>
                  <a:pt x="379" y="332"/>
                  <a:pt x="379" y="332"/>
                  <a:pt x="379" y="333"/>
                </a:cubicBezTo>
                <a:cubicBezTo>
                  <a:pt x="378" y="334"/>
                  <a:pt x="377" y="335"/>
                  <a:pt x="376" y="336"/>
                </a:cubicBezTo>
                <a:cubicBezTo>
                  <a:pt x="375" y="337"/>
                  <a:pt x="373" y="340"/>
                  <a:pt x="372" y="342"/>
                </a:cubicBezTo>
                <a:cubicBezTo>
                  <a:pt x="371" y="342"/>
                  <a:pt x="370" y="343"/>
                  <a:pt x="370" y="344"/>
                </a:cubicBezTo>
                <a:cubicBezTo>
                  <a:pt x="369" y="345"/>
                  <a:pt x="367" y="346"/>
                  <a:pt x="367" y="347"/>
                </a:cubicBezTo>
                <a:cubicBezTo>
                  <a:pt x="367" y="347"/>
                  <a:pt x="366" y="348"/>
                  <a:pt x="365" y="349"/>
                </a:cubicBezTo>
                <a:cubicBezTo>
                  <a:pt x="364" y="350"/>
                  <a:pt x="364" y="350"/>
                  <a:pt x="364" y="351"/>
                </a:cubicBezTo>
                <a:cubicBezTo>
                  <a:pt x="363" y="352"/>
                  <a:pt x="362" y="352"/>
                  <a:pt x="362" y="353"/>
                </a:cubicBezTo>
                <a:cubicBezTo>
                  <a:pt x="361" y="354"/>
                  <a:pt x="360" y="355"/>
                  <a:pt x="358" y="357"/>
                </a:cubicBezTo>
                <a:cubicBezTo>
                  <a:pt x="356" y="358"/>
                  <a:pt x="354" y="360"/>
                  <a:pt x="352" y="362"/>
                </a:cubicBezTo>
                <a:cubicBezTo>
                  <a:pt x="351" y="363"/>
                  <a:pt x="350" y="364"/>
                  <a:pt x="350" y="364"/>
                </a:cubicBezTo>
                <a:cubicBezTo>
                  <a:pt x="349" y="365"/>
                  <a:pt x="348" y="366"/>
                  <a:pt x="347" y="367"/>
                </a:cubicBezTo>
                <a:cubicBezTo>
                  <a:pt x="344" y="369"/>
                  <a:pt x="340" y="372"/>
                  <a:pt x="337" y="374"/>
                </a:cubicBezTo>
                <a:cubicBezTo>
                  <a:pt x="337" y="375"/>
                  <a:pt x="336" y="375"/>
                  <a:pt x="335" y="376"/>
                </a:cubicBezTo>
                <a:cubicBezTo>
                  <a:pt x="334" y="377"/>
                  <a:pt x="333" y="378"/>
                  <a:pt x="331" y="379"/>
                </a:cubicBezTo>
                <a:cubicBezTo>
                  <a:pt x="330" y="379"/>
                  <a:pt x="330" y="380"/>
                  <a:pt x="329" y="380"/>
                </a:cubicBezTo>
                <a:cubicBezTo>
                  <a:pt x="328" y="381"/>
                  <a:pt x="327" y="381"/>
                  <a:pt x="326" y="382"/>
                </a:cubicBezTo>
                <a:cubicBezTo>
                  <a:pt x="325" y="383"/>
                  <a:pt x="322" y="384"/>
                  <a:pt x="321" y="385"/>
                </a:cubicBezTo>
                <a:cubicBezTo>
                  <a:pt x="319" y="386"/>
                  <a:pt x="318" y="387"/>
                  <a:pt x="316" y="388"/>
                </a:cubicBezTo>
                <a:cubicBezTo>
                  <a:pt x="316" y="388"/>
                  <a:pt x="315" y="389"/>
                  <a:pt x="314" y="390"/>
                </a:cubicBezTo>
                <a:cubicBezTo>
                  <a:pt x="313" y="390"/>
                  <a:pt x="311" y="391"/>
                  <a:pt x="310" y="391"/>
                </a:cubicBezTo>
                <a:cubicBezTo>
                  <a:pt x="309" y="392"/>
                  <a:pt x="309" y="392"/>
                  <a:pt x="308" y="393"/>
                </a:cubicBezTo>
                <a:cubicBezTo>
                  <a:pt x="305" y="394"/>
                  <a:pt x="304" y="394"/>
                  <a:pt x="302" y="395"/>
                </a:cubicBezTo>
                <a:cubicBezTo>
                  <a:pt x="301" y="396"/>
                  <a:pt x="300" y="397"/>
                  <a:pt x="299" y="397"/>
                </a:cubicBezTo>
                <a:cubicBezTo>
                  <a:pt x="298" y="398"/>
                  <a:pt x="297" y="398"/>
                  <a:pt x="296" y="398"/>
                </a:cubicBezTo>
                <a:cubicBezTo>
                  <a:pt x="295" y="399"/>
                  <a:pt x="294" y="399"/>
                  <a:pt x="293" y="400"/>
                </a:cubicBezTo>
                <a:cubicBezTo>
                  <a:pt x="292" y="400"/>
                  <a:pt x="292" y="400"/>
                  <a:pt x="291" y="400"/>
                </a:cubicBezTo>
                <a:cubicBezTo>
                  <a:pt x="289" y="401"/>
                  <a:pt x="286" y="402"/>
                  <a:pt x="285" y="403"/>
                </a:cubicBezTo>
                <a:cubicBezTo>
                  <a:pt x="284" y="403"/>
                  <a:pt x="283" y="403"/>
                  <a:pt x="283" y="403"/>
                </a:cubicBezTo>
                <a:cubicBezTo>
                  <a:pt x="282" y="404"/>
                  <a:pt x="281" y="404"/>
                  <a:pt x="280" y="404"/>
                </a:cubicBezTo>
                <a:cubicBezTo>
                  <a:pt x="279" y="405"/>
                  <a:pt x="278" y="405"/>
                  <a:pt x="277" y="405"/>
                </a:cubicBezTo>
                <a:cubicBezTo>
                  <a:pt x="278" y="405"/>
                  <a:pt x="276" y="406"/>
                  <a:pt x="276" y="406"/>
                </a:cubicBezTo>
                <a:cubicBezTo>
                  <a:pt x="275" y="406"/>
                  <a:pt x="274" y="406"/>
                  <a:pt x="274" y="407"/>
                </a:cubicBezTo>
                <a:cubicBezTo>
                  <a:pt x="273" y="407"/>
                  <a:pt x="272" y="407"/>
                  <a:pt x="271" y="407"/>
                </a:cubicBezTo>
                <a:cubicBezTo>
                  <a:pt x="271" y="407"/>
                  <a:pt x="271" y="407"/>
                  <a:pt x="271" y="407"/>
                </a:cubicBezTo>
                <a:cubicBezTo>
                  <a:pt x="270" y="407"/>
                  <a:pt x="266" y="408"/>
                  <a:pt x="266" y="408"/>
                </a:cubicBezTo>
                <a:cubicBezTo>
                  <a:pt x="265" y="409"/>
                  <a:pt x="264" y="409"/>
                  <a:pt x="263" y="409"/>
                </a:cubicBezTo>
                <a:cubicBezTo>
                  <a:pt x="263" y="409"/>
                  <a:pt x="262" y="409"/>
                  <a:pt x="262" y="409"/>
                </a:cubicBezTo>
                <a:cubicBezTo>
                  <a:pt x="261" y="410"/>
                  <a:pt x="261" y="410"/>
                  <a:pt x="261" y="410"/>
                </a:cubicBezTo>
                <a:cubicBezTo>
                  <a:pt x="261" y="410"/>
                  <a:pt x="260" y="410"/>
                  <a:pt x="260" y="410"/>
                </a:cubicBezTo>
                <a:cubicBezTo>
                  <a:pt x="256" y="411"/>
                  <a:pt x="253" y="411"/>
                  <a:pt x="251" y="412"/>
                </a:cubicBezTo>
                <a:cubicBezTo>
                  <a:pt x="250" y="412"/>
                  <a:pt x="249" y="412"/>
                  <a:pt x="248" y="412"/>
                </a:cubicBezTo>
                <a:cubicBezTo>
                  <a:pt x="248" y="412"/>
                  <a:pt x="248" y="412"/>
                  <a:pt x="247" y="412"/>
                </a:cubicBezTo>
                <a:cubicBezTo>
                  <a:pt x="246" y="413"/>
                  <a:pt x="245" y="413"/>
                  <a:pt x="244" y="413"/>
                </a:cubicBezTo>
                <a:cubicBezTo>
                  <a:pt x="244" y="413"/>
                  <a:pt x="243" y="413"/>
                  <a:pt x="242" y="413"/>
                </a:cubicBezTo>
                <a:cubicBezTo>
                  <a:pt x="239" y="413"/>
                  <a:pt x="238" y="414"/>
                  <a:pt x="236" y="414"/>
                </a:cubicBezTo>
                <a:cubicBezTo>
                  <a:pt x="235" y="414"/>
                  <a:pt x="234" y="414"/>
                  <a:pt x="233" y="414"/>
                </a:cubicBezTo>
                <a:cubicBezTo>
                  <a:pt x="230" y="414"/>
                  <a:pt x="232" y="415"/>
                  <a:pt x="230" y="414"/>
                </a:cubicBezTo>
                <a:cubicBezTo>
                  <a:pt x="229" y="414"/>
                  <a:pt x="225" y="415"/>
                  <a:pt x="221" y="415"/>
                </a:cubicBezTo>
                <a:cubicBezTo>
                  <a:pt x="219" y="415"/>
                  <a:pt x="217" y="415"/>
                  <a:pt x="216" y="415"/>
                </a:cubicBezTo>
                <a:cubicBezTo>
                  <a:pt x="214" y="415"/>
                  <a:pt x="213" y="415"/>
                  <a:pt x="212" y="415"/>
                </a:cubicBezTo>
                <a:cubicBezTo>
                  <a:pt x="209" y="415"/>
                  <a:pt x="204" y="415"/>
                  <a:pt x="201" y="414"/>
                </a:cubicBezTo>
                <a:cubicBezTo>
                  <a:pt x="200" y="414"/>
                  <a:pt x="199" y="414"/>
                  <a:pt x="199" y="414"/>
                </a:cubicBezTo>
                <a:cubicBezTo>
                  <a:pt x="197" y="414"/>
                  <a:pt x="194" y="414"/>
                  <a:pt x="192" y="414"/>
                </a:cubicBezTo>
                <a:cubicBezTo>
                  <a:pt x="192" y="414"/>
                  <a:pt x="191" y="414"/>
                  <a:pt x="190" y="414"/>
                </a:cubicBezTo>
                <a:cubicBezTo>
                  <a:pt x="189" y="414"/>
                  <a:pt x="188" y="413"/>
                  <a:pt x="186" y="413"/>
                </a:cubicBezTo>
                <a:cubicBezTo>
                  <a:pt x="184" y="413"/>
                  <a:pt x="182" y="412"/>
                  <a:pt x="181" y="412"/>
                </a:cubicBezTo>
                <a:cubicBezTo>
                  <a:pt x="180" y="412"/>
                  <a:pt x="180" y="412"/>
                  <a:pt x="179" y="412"/>
                </a:cubicBezTo>
                <a:cubicBezTo>
                  <a:pt x="177" y="411"/>
                  <a:pt x="175" y="411"/>
                  <a:pt x="173" y="411"/>
                </a:cubicBezTo>
                <a:cubicBezTo>
                  <a:pt x="170" y="410"/>
                  <a:pt x="168" y="409"/>
                  <a:pt x="166" y="409"/>
                </a:cubicBezTo>
                <a:cubicBezTo>
                  <a:pt x="164" y="408"/>
                  <a:pt x="161" y="408"/>
                  <a:pt x="159" y="407"/>
                </a:cubicBezTo>
                <a:cubicBezTo>
                  <a:pt x="158" y="407"/>
                  <a:pt x="156" y="406"/>
                  <a:pt x="155" y="406"/>
                </a:cubicBezTo>
                <a:cubicBezTo>
                  <a:pt x="155" y="406"/>
                  <a:pt x="154" y="406"/>
                  <a:pt x="153" y="406"/>
                </a:cubicBezTo>
                <a:cubicBezTo>
                  <a:pt x="152" y="405"/>
                  <a:pt x="152" y="405"/>
                  <a:pt x="151" y="405"/>
                </a:cubicBezTo>
                <a:cubicBezTo>
                  <a:pt x="151" y="405"/>
                  <a:pt x="150" y="404"/>
                  <a:pt x="148" y="404"/>
                </a:cubicBezTo>
                <a:cubicBezTo>
                  <a:pt x="147" y="403"/>
                  <a:pt x="146" y="403"/>
                  <a:pt x="144" y="403"/>
                </a:cubicBezTo>
                <a:cubicBezTo>
                  <a:pt x="142" y="402"/>
                  <a:pt x="136" y="399"/>
                  <a:pt x="135" y="399"/>
                </a:cubicBezTo>
                <a:cubicBezTo>
                  <a:pt x="135" y="399"/>
                  <a:pt x="135" y="399"/>
                  <a:pt x="134" y="399"/>
                </a:cubicBezTo>
                <a:cubicBezTo>
                  <a:pt x="133" y="398"/>
                  <a:pt x="133" y="398"/>
                  <a:pt x="132" y="398"/>
                </a:cubicBezTo>
                <a:cubicBezTo>
                  <a:pt x="131" y="397"/>
                  <a:pt x="129" y="396"/>
                  <a:pt x="128" y="396"/>
                </a:cubicBezTo>
                <a:cubicBezTo>
                  <a:pt x="127" y="395"/>
                  <a:pt x="123" y="393"/>
                  <a:pt x="122" y="392"/>
                </a:cubicBezTo>
                <a:cubicBezTo>
                  <a:pt x="120" y="391"/>
                  <a:pt x="119" y="391"/>
                  <a:pt x="117" y="390"/>
                </a:cubicBezTo>
                <a:cubicBezTo>
                  <a:pt x="114" y="389"/>
                  <a:pt x="114" y="389"/>
                  <a:pt x="112" y="387"/>
                </a:cubicBezTo>
                <a:cubicBezTo>
                  <a:pt x="111" y="386"/>
                  <a:pt x="109" y="386"/>
                  <a:pt x="109" y="385"/>
                </a:cubicBezTo>
                <a:cubicBezTo>
                  <a:pt x="109" y="385"/>
                  <a:pt x="109" y="385"/>
                  <a:pt x="109" y="385"/>
                </a:cubicBezTo>
                <a:cubicBezTo>
                  <a:pt x="108" y="384"/>
                  <a:pt x="104" y="383"/>
                  <a:pt x="103" y="382"/>
                </a:cubicBezTo>
                <a:cubicBezTo>
                  <a:pt x="103" y="381"/>
                  <a:pt x="102" y="381"/>
                  <a:pt x="101" y="380"/>
                </a:cubicBezTo>
                <a:cubicBezTo>
                  <a:pt x="100" y="380"/>
                  <a:pt x="100" y="380"/>
                  <a:pt x="99" y="379"/>
                </a:cubicBezTo>
                <a:cubicBezTo>
                  <a:pt x="96" y="377"/>
                  <a:pt x="93" y="375"/>
                  <a:pt x="91" y="373"/>
                </a:cubicBezTo>
                <a:cubicBezTo>
                  <a:pt x="90" y="372"/>
                  <a:pt x="89" y="372"/>
                  <a:pt x="88" y="371"/>
                </a:cubicBezTo>
                <a:cubicBezTo>
                  <a:pt x="88" y="371"/>
                  <a:pt x="87" y="370"/>
                  <a:pt x="87" y="370"/>
                </a:cubicBezTo>
                <a:cubicBezTo>
                  <a:pt x="86" y="369"/>
                  <a:pt x="85" y="369"/>
                  <a:pt x="84" y="368"/>
                </a:cubicBezTo>
                <a:cubicBezTo>
                  <a:pt x="84" y="367"/>
                  <a:pt x="85" y="368"/>
                  <a:pt x="84" y="367"/>
                </a:cubicBezTo>
                <a:cubicBezTo>
                  <a:pt x="84" y="367"/>
                  <a:pt x="82" y="366"/>
                  <a:pt x="82" y="366"/>
                </a:cubicBezTo>
                <a:cubicBezTo>
                  <a:pt x="83" y="366"/>
                  <a:pt x="85" y="367"/>
                  <a:pt x="86" y="368"/>
                </a:cubicBezTo>
                <a:cubicBezTo>
                  <a:pt x="87" y="369"/>
                  <a:pt x="90" y="371"/>
                  <a:pt x="91" y="372"/>
                </a:cubicBezTo>
                <a:cubicBezTo>
                  <a:pt x="92" y="373"/>
                  <a:pt x="93" y="373"/>
                  <a:pt x="94" y="374"/>
                </a:cubicBezTo>
                <a:cubicBezTo>
                  <a:pt x="96" y="376"/>
                  <a:pt x="97" y="376"/>
                  <a:pt x="98" y="377"/>
                </a:cubicBezTo>
                <a:cubicBezTo>
                  <a:pt x="99" y="378"/>
                  <a:pt x="100" y="379"/>
                  <a:pt x="101" y="379"/>
                </a:cubicBezTo>
                <a:cubicBezTo>
                  <a:pt x="100" y="379"/>
                  <a:pt x="99" y="378"/>
                  <a:pt x="100" y="378"/>
                </a:cubicBezTo>
                <a:cubicBezTo>
                  <a:pt x="102" y="379"/>
                  <a:pt x="103" y="380"/>
                  <a:pt x="104" y="381"/>
                </a:cubicBezTo>
                <a:cubicBezTo>
                  <a:pt x="105" y="381"/>
                  <a:pt x="105" y="381"/>
                  <a:pt x="105" y="381"/>
                </a:cubicBezTo>
                <a:cubicBezTo>
                  <a:pt x="106" y="382"/>
                  <a:pt x="107" y="383"/>
                  <a:pt x="108" y="383"/>
                </a:cubicBezTo>
                <a:cubicBezTo>
                  <a:pt x="106" y="382"/>
                  <a:pt x="105" y="381"/>
                  <a:pt x="106" y="381"/>
                </a:cubicBezTo>
                <a:cubicBezTo>
                  <a:pt x="108" y="383"/>
                  <a:pt x="108" y="383"/>
                  <a:pt x="110" y="384"/>
                </a:cubicBezTo>
                <a:cubicBezTo>
                  <a:pt x="111" y="385"/>
                  <a:pt x="112" y="386"/>
                  <a:pt x="114" y="387"/>
                </a:cubicBezTo>
                <a:cubicBezTo>
                  <a:pt x="114" y="387"/>
                  <a:pt x="115" y="387"/>
                  <a:pt x="115" y="388"/>
                </a:cubicBezTo>
                <a:cubicBezTo>
                  <a:pt x="117" y="389"/>
                  <a:pt x="122" y="391"/>
                  <a:pt x="123" y="392"/>
                </a:cubicBezTo>
                <a:cubicBezTo>
                  <a:pt x="123" y="391"/>
                  <a:pt x="125" y="392"/>
                  <a:pt x="125" y="392"/>
                </a:cubicBezTo>
                <a:cubicBezTo>
                  <a:pt x="126" y="392"/>
                  <a:pt x="128" y="393"/>
                  <a:pt x="128" y="394"/>
                </a:cubicBezTo>
                <a:cubicBezTo>
                  <a:pt x="128" y="394"/>
                  <a:pt x="128" y="394"/>
                  <a:pt x="128" y="394"/>
                </a:cubicBezTo>
                <a:cubicBezTo>
                  <a:pt x="128" y="394"/>
                  <a:pt x="129" y="394"/>
                  <a:pt x="129" y="394"/>
                </a:cubicBezTo>
                <a:cubicBezTo>
                  <a:pt x="129" y="395"/>
                  <a:pt x="129" y="395"/>
                  <a:pt x="129" y="395"/>
                </a:cubicBezTo>
                <a:cubicBezTo>
                  <a:pt x="131" y="396"/>
                  <a:pt x="132" y="396"/>
                  <a:pt x="133" y="397"/>
                </a:cubicBezTo>
                <a:cubicBezTo>
                  <a:pt x="133" y="396"/>
                  <a:pt x="133" y="396"/>
                  <a:pt x="134" y="396"/>
                </a:cubicBezTo>
                <a:cubicBezTo>
                  <a:pt x="136" y="397"/>
                  <a:pt x="135" y="397"/>
                  <a:pt x="134" y="397"/>
                </a:cubicBezTo>
                <a:cubicBezTo>
                  <a:pt x="136" y="398"/>
                  <a:pt x="136" y="397"/>
                  <a:pt x="137" y="397"/>
                </a:cubicBezTo>
                <a:cubicBezTo>
                  <a:pt x="138" y="398"/>
                  <a:pt x="139" y="398"/>
                  <a:pt x="140" y="399"/>
                </a:cubicBezTo>
                <a:cubicBezTo>
                  <a:pt x="139" y="398"/>
                  <a:pt x="138" y="398"/>
                  <a:pt x="138" y="398"/>
                </a:cubicBezTo>
                <a:cubicBezTo>
                  <a:pt x="139" y="399"/>
                  <a:pt x="141" y="399"/>
                  <a:pt x="143" y="400"/>
                </a:cubicBezTo>
                <a:cubicBezTo>
                  <a:pt x="144" y="400"/>
                  <a:pt x="144" y="401"/>
                  <a:pt x="145" y="401"/>
                </a:cubicBezTo>
                <a:cubicBezTo>
                  <a:pt x="146" y="401"/>
                  <a:pt x="146" y="401"/>
                  <a:pt x="146" y="401"/>
                </a:cubicBezTo>
                <a:cubicBezTo>
                  <a:pt x="147" y="402"/>
                  <a:pt x="148" y="402"/>
                  <a:pt x="148" y="402"/>
                </a:cubicBezTo>
                <a:cubicBezTo>
                  <a:pt x="149" y="403"/>
                  <a:pt x="151" y="403"/>
                  <a:pt x="152" y="404"/>
                </a:cubicBezTo>
                <a:cubicBezTo>
                  <a:pt x="153" y="404"/>
                  <a:pt x="154" y="404"/>
                  <a:pt x="156" y="405"/>
                </a:cubicBezTo>
                <a:cubicBezTo>
                  <a:pt x="157" y="405"/>
                  <a:pt x="158" y="405"/>
                  <a:pt x="158" y="405"/>
                </a:cubicBezTo>
                <a:cubicBezTo>
                  <a:pt x="160" y="405"/>
                  <a:pt x="165" y="407"/>
                  <a:pt x="165" y="407"/>
                </a:cubicBezTo>
                <a:cubicBezTo>
                  <a:pt x="167" y="407"/>
                  <a:pt x="168" y="408"/>
                  <a:pt x="169" y="408"/>
                </a:cubicBezTo>
                <a:cubicBezTo>
                  <a:pt x="171" y="408"/>
                  <a:pt x="172" y="408"/>
                  <a:pt x="173" y="408"/>
                </a:cubicBezTo>
                <a:cubicBezTo>
                  <a:pt x="174" y="409"/>
                  <a:pt x="176" y="409"/>
                  <a:pt x="177" y="409"/>
                </a:cubicBezTo>
                <a:cubicBezTo>
                  <a:pt x="177" y="409"/>
                  <a:pt x="177" y="409"/>
                  <a:pt x="178" y="409"/>
                </a:cubicBezTo>
                <a:cubicBezTo>
                  <a:pt x="179" y="410"/>
                  <a:pt x="181" y="410"/>
                  <a:pt x="184" y="410"/>
                </a:cubicBezTo>
                <a:cubicBezTo>
                  <a:pt x="184" y="410"/>
                  <a:pt x="184" y="411"/>
                  <a:pt x="186" y="411"/>
                </a:cubicBezTo>
                <a:cubicBezTo>
                  <a:pt x="187" y="411"/>
                  <a:pt x="184" y="410"/>
                  <a:pt x="186" y="410"/>
                </a:cubicBezTo>
                <a:cubicBezTo>
                  <a:pt x="189" y="411"/>
                  <a:pt x="185" y="411"/>
                  <a:pt x="188" y="411"/>
                </a:cubicBezTo>
                <a:cubicBezTo>
                  <a:pt x="191" y="412"/>
                  <a:pt x="189" y="411"/>
                  <a:pt x="189" y="411"/>
                </a:cubicBezTo>
                <a:cubicBezTo>
                  <a:pt x="191" y="411"/>
                  <a:pt x="191" y="412"/>
                  <a:pt x="192" y="412"/>
                </a:cubicBezTo>
                <a:cubicBezTo>
                  <a:pt x="193" y="412"/>
                  <a:pt x="194" y="412"/>
                  <a:pt x="195" y="412"/>
                </a:cubicBezTo>
                <a:cubicBezTo>
                  <a:pt x="195" y="412"/>
                  <a:pt x="195" y="412"/>
                  <a:pt x="196" y="412"/>
                </a:cubicBezTo>
                <a:cubicBezTo>
                  <a:pt x="197" y="412"/>
                  <a:pt x="198" y="412"/>
                  <a:pt x="199" y="412"/>
                </a:cubicBezTo>
                <a:cubicBezTo>
                  <a:pt x="201" y="412"/>
                  <a:pt x="202" y="412"/>
                  <a:pt x="203" y="412"/>
                </a:cubicBezTo>
                <a:cubicBezTo>
                  <a:pt x="205" y="412"/>
                  <a:pt x="209" y="413"/>
                  <a:pt x="210" y="413"/>
                </a:cubicBezTo>
                <a:cubicBezTo>
                  <a:pt x="213" y="413"/>
                  <a:pt x="216" y="412"/>
                  <a:pt x="219" y="412"/>
                </a:cubicBezTo>
                <a:cubicBezTo>
                  <a:pt x="220" y="412"/>
                  <a:pt x="219" y="412"/>
                  <a:pt x="219" y="413"/>
                </a:cubicBezTo>
                <a:cubicBezTo>
                  <a:pt x="222" y="413"/>
                  <a:pt x="219" y="412"/>
                  <a:pt x="221" y="412"/>
                </a:cubicBezTo>
                <a:cubicBezTo>
                  <a:pt x="224" y="412"/>
                  <a:pt x="228" y="412"/>
                  <a:pt x="230" y="412"/>
                </a:cubicBezTo>
                <a:cubicBezTo>
                  <a:pt x="231" y="412"/>
                  <a:pt x="230" y="412"/>
                  <a:pt x="230" y="412"/>
                </a:cubicBezTo>
                <a:cubicBezTo>
                  <a:pt x="231" y="412"/>
                  <a:pt x="232" y="412"/>
                  <a:pt x="233" y="412"/>
                </a:cubicBezTo>
                <a:cubicBezTo>
                  <a:pt x="234" y="412"/>
                  <a:pt x="235" y="412"/>
                  <a:pt x="236" y="411"/>
                </a:cubicBezTo>
                <a:cubicBezTo>
                  <a:pt x="238" y="411"/>
                  <a:pt x="240" y="411"/>
                  <a:pt x="241" y="411"/>
                </a:cubicBezTo>
                <a:cubicBezTo>
                  <a:pt x="242" y="410"/>
                  <a:pt x="242" y="411"/>
                  <a:pt x="243" y="410"/>
                </a:cubicBezTo>
                <a:cubicBezTo>
                  <a:pt x="244" y="410"/>
                  <a:pt x="245" y="410"/>
                  <a:pt x="246" y="410"/>
                </a:cubicBezTo>
                <a:cubicBezTo>
                  <a:pt x="247" y="410"/>
                  <a:pt x="249" y="409"/>
                  <a:pt x="251" y="409"/>
                </a:cubicBezTo>
                <a:cubicBezTo>
                  <a:pt x="252" y="409"/>
                  <a:pt x="252" y="409"/>
                  <a:pt x="253" y="409"/>
                </a:cubicBezTo>
                <a:cubicBezTo>
                  <a:pt x="255" y="408"/>
                  <a:pt x="257" y="408"/>
                  <a:pt x="259" y="408"/>
                </a:cubicBezTo>
                <a:cubicBezTo>
                  <a:pt x="260" y="407"/>
                  <a:pt x="261" y="407"/>
                  <a:pt x="262" y="407"/>
                </a:cubicBezTo>
                <a:cubicBezTo>
                  <a:pt x="263" y="406"/>
                  <a:pt x="264" y="406"/>
                  <a:pt x="265" y="406"/>
                </a:cubicBezTo>
                <a:cubicBezTo>
                  <a:pt x="266" y="406"/>
                  <a:pt x="267" y="405"/>
                  <a:pt x="268" y="405"/>
                </a:cubicBezTo>
                <a:cubicBezTo>
                  <a:pt x="268" y="405"/>
                  <a:pt x="273" y="404"/>
                  <a:pt x="274" y="404"/>
                </a:cubicBezTo>
                <a:cubicBezTo>
                  <a:pt x="275" y="403"/>
                  <a:pt x="276" y="403"/>
                  <a:pt x="277" y="402"/>
                </a:cubicBezTo>
                <a:cubicBezTo>
                  <a:pt x="277" y="402"/>
                  <a:pt x="278" y="402"/>
                  <a:pt x="280" y="401"/>
                </a:cubicBezTo>
                <a:cubicBezTo>
                  <a:pt x="282" y="400"/>
                  <a:pt x="285" y="399"/>
                  <a:pt x="287" y="398"/>
                </a:cubicBezTo>
                <a:cubicBezTo>
                  <a:pt x="286" y="399"/>
                  <a:pt x="286" y="399"/>
                  <a:pt x="287" y="399"/>
                </a:cubicBezTo>
                <a:cubicBezTo>
                  <a:pt x="290" y="398"/>
                  <a:pt x="288" y="398"/>
                  <a:pt x="288" y="398"/>
                </a:cubicBezTo>
                <a:cubicBezTo>
                  <a:pt x="290" y="397"/>
                  <a:pt x="291" y="397"/>
                  <a:pt x="292" y="396"/>
                </a:cubicBezTo>
                <a:cubicBezTo>
                  <a:pt x="293" y="396"/>
                  <a:pt x="292" y="397"/>
                  <a:pt x="293" y="396"/>
                </a:cubicBezTo>
                <a:cubicBezTo>
                  <a:pt x="294" y="396"/>
                  <a:pt x="294" y="396"/>
                  <a:pt x="294" y="396"/>
                </a:cubicBezTo>
                <a:cubicBezTo>
                  <a:pt x="295" y="395"/>
                  <a:pt x="297" y="395"/>
                  <a:pt x="297" y="394"/>
                </a:cubicBezTo>
                <a:cubicBezTo>
                  <a:pt x="297" y="394"/>
                  <a:pt x="299" y="394"/>
                  <a:pt x="299" y="393"/>
                </a:cubicBezTo>
                <a:cubicBezTo>
                  <a:pt x="301" y="392"/>
                  <a:pt x="303" y="391"/>
                  <a:pt x="306" y="390"/>
                </a:cubicBezTo>
                <a:cubicBezTo>
                  <a:pt x="306" y="390"/>
                  <a:pt x="306" y="390"/>
                  <a:pt x="306" y="390"/>
                </a:cubicBezTo>
                <a:cubicBezTo>
                  <a:pt x="306" y="390"/>
                  <a:pt x="309" y="389"/>
                  <a:pt x="310" y="388"/>
                </a:cubicBezTo>
                <a:cubicBezTo>
                  <a:pt x="310" y="388"/>
                  <a:pt x="311" y="388"/>
                  <a:pt x="312" y="387"/>
                </a:cubicBezTo>
                <a:cubicBezTo>
                  <a:pt x="313" y="386"/>
                  <a:pt x="314" y="386"/>
                  <a:pt x="315" y="385"/>
                </a:cubicBezTo>
                <a:cubicBezTo>
                  <a:pt x="316" y="385"/>
                  <a:pt x="317" y="384"/>
                  <a:pt x="318" y="384"/>
                </a:cubicBezTo>
                <a:cubicBezTo>
                  <a:pt x="319" y="383"/>
                  <a:pt x="321" y="382"/>
                  <a:pt x="322" y="381"/>
                </a:cubicBezTo>
                <a:cubicBezTo>
                  <a:pt x="324" y="380"/>
                  <a:pt x="325" y="379"/>
                  <a:pt x="326" y="378"/>
                </a:cubicBezTo>
                <a:cubicBezTo>
                  <a:pt x="328" y="377"/>
                  <a:pt x="329" y="376"/>
                  <a:pt x="330" y="375"/>
                </a:cubicBezTo>
                <a:cubicBezTo>
                  <a:pt x="333" y="373"/>
                  <a:pt x="336" y="371"/>
                  <a:pt x="338" y="369"/>
                </a:cubicBezTo>
                <a:cubicBezTo>
                  <a:pt x="342" y="366"/>
                  <a:pt x="346" y="363"/>
                  <a:pt x="350" y="359"/>
                </a:cubicBezTo>
                <a:cubicBezTo>
                  <a:pt x="351" y="358"/>
                  <a:pt x="350" y="359"/>
                  <a:pt x="351" y="358"/>
                </a:cubicBezTo>
                <a:cubicBezTo>
                  <a:pt x="352" y="357"/>
                  <a:pt x="355" y="355"/>
                  <a:pt x="356" y="353"/>
                </a:cubicBezTo>
                <a:cubicBezTo>
                  <a:pt x="358" y="351"/>
                  <a:pt x="359" y="351"/>
                  <a:pt x="360" y="349"/>
                </a:cubicBezTo>
                <a:cubicBezTo>
                  <a:pt x="362" y="347"/>
                  <a:pt x="364" y="345"/>
                  <a:pt x="365" y="344"/>
                </a:cubicBezTo>
                <a:cubicBezTo>
                  <a:pt x="365" y="343"/>
                  <a:pt x="366" y="343"/>
                  <a:pt x="366" y="343"/>
                </a:cubicBezTo>
                <a:cubicBezTo>
                  <a:pt x="367" y="342"/>
                  <a:pt x="368" y="341"/>
                  <a:pt x="368" y="340"/>
                </a:cubicBezTo>
                <a:cubicBezTo>
                  <a:pt x="371" y="337"/>
                  <a:pt x="374" y="333"/>
                  <a:pt x="375" y="331"/>
                </a:cubicBezTo>
                <a:cubicBezTo>
                  <a:pt x="375" y="332"/>
                  <a:pt x="374" y="333"/>
                  <a:pt x="373" y="333"/>
                </a:cubicBezTo>
                <a:cubicBezTo>
                  <a:pt x="373" y="334"/>
                  <a:pt x="372" y="334"/>
                  <a:pt x="372" y="334"/>
                </a:cubicBezTo>
                <a:cubicBezTo>
                  <a:pt x="371" y="335"/>
                  <a:pt x="371" y="337"/>
                  <a:pt x="370" y="337"/>
                </a:cubicBezTo>
                <a:cubicBezTo>
                  <a:pt x="371" y="336"/>
                  <a:pt x="371" y="335"/>
                  <a:pt x="373" y="333"/>
                </a:cubicBezTo>
                <a:cubicBezTo>
                  <a:pt x="373" y="332"/>
                  <a:pt x="373" y="332"/>
                  <a:pt x="374" y="331"/>
                </a:cubicBezTo>
                <a:cubicBezTo>
                  <a:pt x="375" y="330"/>
                  <a:pt x="375" y="330"/>
                  <a:pt x="376" y="329"/>
                </a:cubicBezTo>
                <a:cubicBezTo>
                  <a:pt x="377" y="328"/>
                  <a:pt x="377" y="327"/>
                  <a:pt x="378" y="326"/>
                </a:cubicBezTo>
                <a:cubicBezTo>
                  <a:pt x="378" y="325"/>
                  <a:pt x="379" y="325"/>
                  <a:pt x="379" y="324"/>
                </a:cubicBezTo>
                <a:cubicBezTo>
                  <a:pt x="380" y="323"/>
                  <a:pt x="381" y="321"/>
                  <a:pt x="381" y="322"/>
                </a:cubicBezTo>
                <a:cubicBezTo>
                  <a:pt x="379" y="324"/>
                  <a:pt x="377" y="327"/>
                  <a:pt x="376" y="329"/>
                </a:cubicBezTo>
                <a:cubicBezTo>
                  <a:pt x="374" y="331"/>
                  <a:pt x="372" y="333"/>
                  <a:pt x="371" y="335"/>
                </a:cubicBezTo>
                <a:cubicBezTo>
                  <a:pt x="370" y="336"/>
                  <a:pt x="369" y="337"/>
                  <a:pt x="368" y="338"/>
                </a:cubicBezTo>
                <a:cubicBezTo>
                  <a:pt x="366" y="341"/>
                  <a:pt x="366" y="341"/>
                  <a:pt x="366" y="341"/>
                </a:cubicBezTo>
                <a:cubicBezTo>
                  <a:pt x="364" y="343"/>
                  <a:pt x="362" y="345"/>
                  <a:pt x="362" y="346"/>
                </a:cubicBezTo>
                <a:cubicBezTo>
                  <a:pt x="361" y="347"/>
                  <a:pt x="359" y="348"/>
                  <a:pt x="358" y="349"/>
                </a:cubicBezTo>
                <a:cubicBezTo>
                  <a:pt x="357" y="350"/>
                  <a:pt x="356" y="352"/>
                  <a:pt x="355" y="353"/>
                </a:cubicBezTo>
                <a:cubicBezTo>
                  <a:pt x="354" y="354"/>
                  <a:pt x="352" y="356"/>
                  <a:pt x="351" y="357"/>
                </a:cubicBezTo>
                <a:cubicBezTo>
                  <a:pt x="350" y="358"/>
                  <a:pt x="349" y="358"/>
                  <a:pt x="349" y="359"/>
                </a:cubicBezTo>
                <a:cubicBezTo>
                  <a:pt x="348" y="359"/>
                  <a:pt x="347" y="360"/>
                  <a:pt x="346" y="361"/>
                </a:cubicBezTo>
                <a:cubicBezTo>
                  <a:pt x="346" y="361"/>
                  <a:pt x="345" y="362"/>
                  <a:pt x="344" y="363"/>
                </a:cubicBezTo>
                <a:cubicBezTo>
                  <a:pt x="343" y="363"/>
                  <a:pt x="342" y="365"/>
                  <a:pt x="341" y="366"/>
                </a:cubicBezTo>
                <a:cubicBezTo>
                  <a:pt x="339" y="367"/>
                  <a:pt x="337" y="369"/>
                  <a:pt x="335" y="370"/>
                </a:cubicBezTo>
                <a:cubicBezTo>
                  <a:pt x="335" y="370"/>
                  <a:pt x="334" y="371"/>
                  <a:pt x="333" y="371"/>
                </a:cubicBezTo>
                <a:cubicBezTo>
                  <a:pt x="332" y="372"/>
                  <a:pt x="331" y="373"/>
                  <a:pt x="330" y="374"/>
                </a:cubicBezTo>
                <a:cubicBezTo>
                  <a:pt x="329" y="374"/>
                  <a:pt x="328" y="375"/>
                  <a:pt x="327" y="376"/>
                </a:cubicBezTo>
                <a:cubicBezTo>
                  <a:pt x="325" y="377"/>
                  <a:pt x="324" y="378"/>
                  <a:pt x="323" y="379"/>
                </a:cubicBezTo>
                <a:cubicBezTo>
                  <a:pt x="319" y="381"/>
                  <a:pt x="316" y="383"/>
                  <a:pt x="313" y="385"/>
                </a:cubicBezTo>
                <a:cubicBezTo>
                  <a:pt x="311" y="386"/>
                  <a:pt x="310" y="386"/>
                  <a:pt x="309" y="387"/>
                </a:cubicBezTo>
                <a:cubicBezTo>
                  <a:pt x="307" y="388"/>
                  <a:pt x="305" y="389"/>
                  <a:pt x="303" y="390"/>
                </a:cubicBezTo>
                <a:cubicBezTo>
                  <a:pt x="301" y="391"/>
                  <a:pt x="300" y="391"/>
                  <a:pt x="299" y="392"/>
                </a:cubicBezTo>
                <a:cubicBezTo>
                  <a:pt x="297" y="393"/>
                  <a:pt x="294" y="394"/>
                  <a:pt x="292" y="395"/>
                </a:cubicBezTo>
                <a:cubicBezTo>
                  <a:pt x="287" y="397"/>
                  <a:pt x="283" y="399"/>
                  <a:pt x="279" y="400"/>
                </a:cubicBezTo>
                <a:cubicBezTo>
                  <a:pt x="277" y="401"/>
                  <a:pt x="274" y="402"/>
                  <a:pt x="272" y="402"/>
                </a:cubicBezTo>
                <a:cubicBezTo>
                  <a:pt x="271" y="403"/>
                  <a:pt x="271" y="403"/>
                  <a:pt x="270" y="403"/>
                </a:cubicBezTo>
                <a:cubicBezTo>
                  <a:pt x="269" y="403"/>
                  <a:pt x="267" y="404"/>
                  <a:pt x="266" y="404"/>
                </a:cubicBezTo>
                <a:cubicBezTo>
                  <a:pt x="263" y="405"/>
                  <a:pt x="263" y="405"/>
                  <a:pt x="261" y="405"/>
                </a:cubicBezTo>
                <a:cubicBezTo>
                  <a:pt x="260" y="406"/>
                  <a:pt x="258" y="406"/>
                  <a:pt x="257" y="406"/>
                </a:cubicBezTo>
                <a:cubicBezTo>
                  <a:pt x="256" y="406"/>
                  <a:pt x="255" y="407"/>
                  <a:pt x="254" y="407"/>
                </a:cubicBezTo>
                <a:cubicBezTo>
                  <a:pt x="254" y="407"/>
                  <a:pt x="253" y="407"/>
                  <a:pt x="252" y="407"/>
                </a:cubicBezTo>
                <a:cubicBezTo>
                  <a:pt x="252" y="407"/>
                  <a:pt x="251" y="407"/>
                  <a:pt x="251" y="408"/>
                </a:cubicBezTo>
                <a:cubicBezTo>
                  <a:pt x="250" y="408"/>
                  <a:pt x="248" y="408"/>
                  <a:pt x="247" y="408"/>
                </a:cubicBezTo>
                <a:cubicBezTo>
                  <a:pt x="247" y="408"/>
                  <a:pt x="246" y="408"/>
                  <a:pt x="246" y="408"/>
                </a:cubicBezTo>
                <a:cubicBezTo>
                  <a:pt x="245" y="408"/>
                  <a:pt x="245" y="408"/>
                  <a:pt x="244" y="408"/>
                </a:cubicBezTo>
                <a:cubicBezTo>
                  <a:pt x="243" y="408"/>
                  <a:pt x="242" y="409"/>
                  <a:pt x="240" y="409"/>
                </a:cubicBezTo>
                <a:cubicBezTo>
                  <a:pt x="239" y="409"/>
                  <a:pt x="239" y="409"/>
                  <a:pt x="238" y="409"/>
                </a:cubicBezTo>
                <a:cubicBezTo>
                  <a:pt x="235" y="410"/>
                  <a:pt x="233" y="410"/>
                  <a:pt x="231" y="411"/>
                </a:cubicBezTo>
                <a:cubicBezTo>
                  <a:pt x="228" y="410"/>
                  <a:pt x="225" y="411"/>
                  <a:pt x="221" y="411"/>
                </a:cubicBezTo>
                <a:cubicBezTo>
                  <a:pt x="220" y="411"/>
                  <a:pt x="217" y="411"/>
                  <a:pt x="215" y="411"/>
                </a:cubicBezTo>
                <a:cubicBezTo>
                  <a:pt x="214" y="411"/>
                  <a:pt x="214" y="411"/>
                  <a:pt x="213" y="411"/>
                </a:cubicBezTo>
                <a:cubicBezTo>
                  <a:pt x="213" y="411"/>
                  <a:pt x="212" y="411"/>
                  <a:pt x="211" y="411"/>
                </a:cubicBezTo>
                <a:cubicBezTo>
                  <a:pt x="210" y="411"/>
                  <a:pt x="210" y="411"/>
                  <a:pt x="209" y="411"/>
                </a:cubicBezTo>
                <a:cubicBezTo>
                  <a:pt x="205" y="411"/>
                  <a:pt x="200" y="411"/>
                  <a:pt x="196" y="410"/>
                </a:cubicBezTo>
                <a:cubicBezTo>
                  <a:pt x="197" y="410"/>
                  <a:pt x="196" y="410"/>
                  <a:pt x="196" y="409"/>
                </a:cubicBezTo>
                <a:cubicBezTo>
                  <a:pt x="194" y="409"/>
                  <a:pt x="193" y="409"/>
                  <a:pt x="192" y="409"/>
                </a:cubicBezTo>
                <a:cubicBezTo>
                  <a:pt x="190" y="409"/>
                  <a:pt x="189" y="408"/>
                  <a:pt x="189" y="408"/>
                </a:cubicBezTo>
                <a:cubicBezTo>
                  <a:pt x="192" y="409"/>
                  <a:pt x="194" y="409"/>
                  <a:pt x="197" y="409"/>
                </a:cubicBezTo>
                <a:cubicBezTo>
                  <a:pt x="199" y="409"/>
                  <a:pt x="202" y="409"/>
                  <a:pt x="204" y="409"/>
                </a:cubicBezTo>
                <a:cubicBezTo>
                  <a:pt x="205" y="409"/>
                  <a:pt x="206" y="409"/>
                  <a:pt x="206" y="409"/>
                </a:cubicBezTo>
                <a:cubicBezTo>
                  <a:pt x="207" y="409"/>
                  <a:pt x="207" y="409"/>
                  <a:pt x="209" y="409"/>
                </a:cubicBezTo>
                <a:cubicBezTo>
                  <a:pt x="209" y="409"/>
                  <a:pt x="210" y="409"/>
                  <a:pt x="210" y="409"/>
                </a:cubicBezTo>
                <a:cubicBezTo>
                  <a:pt x="210" y="409"/>
                  <a:pt x="211" y="409"/>
                  <a:pt x="211" y="410"/>
                </a:cubicBezTo>
                <a:cubicBezTo>
                  <a:pt x="216" y="410"/>
                  <a:pt x="216" y="409"/>
                  <a:pt x="219" y="409"/>
                </a:cubicBezTo>
                <a:cubicBezTo>
                  <a:pt x="219" y="409"/>
                  <a:pt x="216" y="409"/>
                  <a:pt x="219" y="409"/>
                </a:cubicBezTo>
                <a:cubicBezTo>
                  <a:pt x="219" y="408"/>
                  <a:pt x="220" y="409"/>
                  <a:pt x="220" y="409"/>
                </a:cubicBezTo>
                <a:cubicBezTo>
                  <a:pt x="221" y="409"/>
                  <a:pt x="222" y="409"/>
                  <a:pt x="224" y="409"/>
                </a:cubicBezTo>
                <a:cubicBezTo>
                  <a:pt x="225" y="409"/>
                  <a:pt x="227" y="409"/>
                  <a:pt x="229" y="408"/>
                </a:cubicBezTo>
                <a:cubicBezTo>
                  <a:pt x="231" y="408"/>
                  <a:pt x="232" y="408"/>
                  <a:pt x="233" y="408"/>
                </a:cubicBezTo>
                <a:cubicBezTo>
                  <a:pt x="234" y="408"/>
                  <a:pt x="235" y="408"/>
                  <a:pt x="235" y="408"/>
                </a:cubicBezTo>
                <a:cubicBezTo>
                  <a:pt x="239" y="407"/>
                  <a:pt x="242" y="406"/>
                  <a:pt x="245" y="406"/>
                </a:cubicBezTo>
                <a:cubicBezTo>
                  <a:pt x="244" y="407"/>
                  <a:pt x="239" y="407"/>
                  <a:pt x="239" y="408"/>
                </a:cubicBezTo>
                <a:cubicBezTo>
                  <a:pt x="241" y="407"/>
                  <a:pt x="242" y="407"/>
                  <a:pt x="243" y="407"/>
                </a:cubicBezTo>
                <a:cubicBezTo>
                  <a:pt x="244" y="407"/>
                  <a:pt x="244" y="407"/>
                  <a:pt x="245" y="407"/>
                </a:cubicBezTo>
                <a:cubicBezTo>
                  <a:pt x="247" y="406"/>
                  <a:pt x="249" y="406"/>
                  <a:pt x="250" y="406"/>
                </a:cubicBezTo>
                <a:cubicBezTo>
                  <a:pt x="249" y="406"/>
                  <a:pt x="248" y="406"/>
                  <a:pt x="248" y="406"/>
                </a:cubicBezTo>
                <a:cubicBezTo>
                  <a:pt x="250" y="405"/>
                  <a:pt x="252" y="405"/>
                  <a:pt x="254" y="405"/>
                </a:cubicBezTo>
                <a:cubicBezTo>
                  <a:pt x="255" y="405"/>
                  <a:pt x="256" y="404"/>
                  <a:pt x="257" y="404"/>
                </a:cubicBezTo>
                <a:cubicBezTo>
                  <a:pt x="258" y="403"/>
                  <a:pt x="260" y="403"/>
                  <a:pt x="262" y="402"/>
                </a:cubicBezTo>
                <a:cubicBezTo>
                  <a:pt x="263" y="402"/>
                  <a:pt x="263" y="402"/>
                  <a:pt x="263" y="402"/>
                </a:cubicBezTo>
                <a:cubicBezTo>
                  <a:pt x="264" y="402"/>
                  <a:pt x="265" y="402"/>
                  <a:pt x="266" y="401"/>
                </a:cubicBezTo>
                <a:cubicBezTo>
                  <a:pt x="267" y="401"/>
                  <a:pt x="271" y="400"/>
                  <a:pt x="272" y="400"/>
                </a:cubicBezTo>
                <a:cubicBezTo>
                  <a:pt x="272" y="400"/>
                  <a:pt x="272" y="400"/>
                  <a:pt x="273" y="400"/>
                </a:cubicBezTo>
                <a:cubicBezTo>
                  <a:pt x="273" y="400"/>
                  <a:pt x="275" y="399"/>
                  <a:pt x="275" y="399"/>
                </a:cubicBezTo>
                <a:cubicBezTo>
                  <a:pt x="274" y="399"/>
                  <a:pt x="274" y="399"/>
                  <a:pt x="274" y="399"/>
                </a:cubicBezTo>
                <a:cubicBezTo>
                  <a:pt x="276" y="398"/>
                  <a:pt x="281" y="397"/>
                  <a:pt x="283" y="396"/>
                </a:cubicBezTo>
                <a:cubicBezTo>
                  <a:pt x="284" y="395"/>
                  <a:pt x="285" y="395"/>
                  <a:pt x="286" y="395"/>
                </a:cubicBezTo>
                <a:cubicBezTo>
                  <a:pt x="286" y="394"/>
                  <a:pt x="286" y="394"/>
                  <a:pt x="287" y="394"/>
                </a:cubicBezTo>
                <a:cubicBezTo>
                  <a:pt x="290" y="393"/>
                  <a:pt x="293" y="392"/>
                  <a:pt x="295" y="390"/>
                </a:cubicBezTo>
                <a:cubicBezTo>
                  <a:pt x="298" y="389"/>
                  <a:pt x="301" y="388"/>
                  <a:pt x="304" y="386"/>
                </a:cubicBezTo>
                <a:cubicBezTo>
                  <a:pt x="304" y="386"/>
                  <a:pt x="304" y="386"/>
                  <a:pt x="305" y="385"/>
                </a:cubicBezTo>
                <a:cubicBezTo>
                  <a:pt x="305" y="386"/>
                  <a:pt x="306" y="385"/>
                  <a:pt x="307" y="385"/>
                </a:cubicBezTo>
                <a:cubicBezTo>
                  <a:pt x="307" y="385"/>
                  <a:pt x="309" y="383"/>
                  <a:pt x="308" y="384"/>
                </a:cubicBezTo>
                <a:cubicBezTo>
                  <a:pt x="310" y="383"/>
                  <a:pt x="309" y="383"/>
                  <a:pt x="311" y="382"/>
                </a:cubicBezTo>
                <a:cubicBezTo>
                  <a:pt x="312" y="381"/>
                  <a:pt x="315" y="380"/>
                  <a:pt x="317" y="378"/>
                </a:cubicBezTo>
                <a:cubicBezTo>
                  <a:pt x="318" y="378"/>
                  <a:pt x="318" y="378"/>
                  <a:pt x="319" y="377"/>
                </a:cubicBezTo>
                <a:cubicBezTo>
                  <a:pt x="319" y="377"/>
                  <a:pt x="322" y="376"/>
                  <a:pt x="324" y="374"/>
                </a:cubicBezTo>
                <a:cubicBezTo>
                  <a:pt x="324" y="374"/>
                  <a:pt x="325" y="373"/>
                  <a:pt x="326" y="372"/>
                </a:cubicBezTo>
                <a:cubicBezTo>
                  <a:pt x="326" y="372"/>
                  <a:pt x="327" y="371"/>
                  <a:pt x="328" y="371"/>
                </a:cubicBezTo>
                <a:cubicBezTo>
                  <a:pt x="329" y="370"/>
                  <a:pt x="330" y="370"/>
                  <a:pt x="331" y="369"/>
                </a:cubicBezTo>
                <a:cubicBezTo>
                  <a:pt x="332" y="368"/>
                  <a:pt x="333" y="367"/>
                  <a:pt x="334" y="367"/>
                </a:cubicBezTo>
                <a:cubicBezTo>
                  <a:pt x="335" y="366"/>
                  <a:pt x="335" y="365"/>
                  <a:pt x="336" y="365"/>
                </a:cubicBezTo>
                <a:cubicBezTo>
                  <a:pt x="337" y="364"/>
                  <a:pt x="335" y="365"/>
                  <a:pt x="337" y="364"/>
                </a:cubicBezTo>
                <a:cubicBezTo>
                  <a:pt x="338" y="363"/>
                  <a:pt x="339" y="362"/>
                  <a:pt x="341" y="361"/>
                </a:cubicBezTo>
                <a:cubicBezTo>
                  <a:pt x="342" y="360"/>
                  <a:pt x="342" y="360"/>
                  <a:pt x="343" y="359"/>
                </a:cubicBezTo>
                <a:cubicBezTo>
                  <a:pt x="343" y="359"/>
                  <a:pt x="344" y="358"/>
                  <a:pt x="345" y="357"/>
                </a:cubicBezTo>
                <a:cubicBezTo>
                  <a:pt x="347" y="355"/>
                  <a:pt x="350" y="353"/>
                  <a:pt x="352" y="351"/>
                </a:cubicBezTo>
                <a:cubicBezTo>
                  <a:pt x="353" y="350"/>
                  <a:pt x="354" y="349"/>
                  <a:pt x="355" y="348"/>
                </a:cubicBezTo>
                <a:cubicBezTo>
                  <a:pt x="355" y="348"/>
                  <a:pt x="356" y="347"/>
                  <a:pt x="356" y="346"/>
                </a:cubicBezTo>
                <a:cubicBezTo>
                  <a:pt x="357" y="346"/>
                  <a:pt x="357" y="345"/>
                  <a:pt x="358" y="344"/>
                </a:cubicBezTo>
                <a:cubicBezTo>
                  <a:pt x="359" y="344"/>
                  <a:pt x="359" y="343"/>
                  <a:pt x="360" y="342"/>
                </a:cubicBezTo>
                <a:cubicBezTo>
                  <a:pt x="360" y="342"/>
                  <a:pt x="361" y="341"/>
                  <a:pt x="362" y="340"/>
                </a:cubicBezTo>
                <a:cubicBezTo>
                  <a:pt x="362" y="340"/>
                  <a:pt x="362" y="340"/>
                  <a:pt x="363" y="339"/>
                </a:cubicBezTo>
                <a:cubicBezTo>
                  <a:pt x="363" y="338"/>
                  <a:pt x="364" y="338"/>
                  <a:pt x="364" y="337"/>
                </a:cubicBezTo>
                <a:cubicBezTo>
                  <a:pt x="365" y="337"/>
                  <a:pt x="365" y="336"/>
                  <a:pt x="366" y="335"/>
                </a:cubicBezTo>
                <a:cubicBezTo>
                  <a:pt x="366" y="335"/>
                  <a:pt x="367" y="334"/>
                  <a:pt x="368" y="333"/>
                </a:cubicBezTo>
                <a:cubicBezTo>
                  <a:pt x="368" y="333"/>
                  <a:pt x="368" y="332"/>
                  <a:pt x="369" y="331"/>
                </a:cubicBezTo>
                <a:cubicBezTo>
                  <a:pt x="369" y="331"/>
                  <a:pt x="370" y="330"/>
                  <a:pt x="370" y="329"/>
                </a:cubicBezTo>
                <a:cubicBezTo>
                  <a:pt x="372" y="327"/>
                  <a:pt x="374" y="325"/>
                  <a:pt x="376" y="322"/>
                </a:cubicBezTo>
                <a:cubicBezTo>
                  <a:pt x="378" y="320"/>
                  <a:pt x="379" y="317"/>
                  <a:pt x="381" y="314"/>
                </a:cubicBezTo>
                <a:cubicBezTo>
                  <a:pt x="381" y="314"/>
                  <a:pt x="382" y="313"/>
                  <a:pt x="382" y="312"/>
                </a:cubicBezTo>
                <a:cubicBezTo>
                  <a:pt x="383" y="311"/>
                  <a:pt x="382" y="311"/>
                  <a:pt x="383" y="310"/>
                </a:cubicBezTo>
                <a:cubicBezTo>
                  <a:pt x="383" y="309"/>
                  <a:pt x="384" y="309"/>
                  <a:pt x="384" y="308"/>
                </a:cubicBezTo>
                <a:cubicBezTo>
                  <a:pt x="385" y="308"/>
                  <a:pt x="385" y="307"/>
                  <a:pt x="385" y="306"/>
                </a:cubicBezTo>
                <a:cubicBezTo>
                  <a:pt x="386" y="306"/>
                  <a:pt x="386" y="306"/>
                  <a:pt x="386" y="305"/>
                </a:cubicBezTo>
                <a:cubicBezTo>
                  <a:pt x="387" y="304"/>
                  <a:pt x="387" y="303"/>
                  <a:pt x="387" y="303"/>
                </a:cubicBezTo>
                <a:cubicBezTo>
                  <a:pt x="387" y="302"/>
                  <a:pt x="389" y="300"/>
                  <a:pt x="389" y="299"/>
                </a:cubicBezTo>
                <a:cubicBezTo>
                  <a:pt x="390" y="297"/>
                  <a:pt x="391" y="294"/>
                  <a:pt x="393" y="292"/>
                </a:cubicBezTo>
                <a:cubicBezTo>
                  <a:pt x="393" y="290"/>
                  <a:pt x="394" y="289"/>
                  <a:pt x="395" y="287"/>
                </a:cubicBezTo>
                <a:cubicBezTo>
                  <a:pt x="395" y="286"/>
                  <a:pt x="396" y="284"/>
                  <a:pt x="397" y="283"/>
                </a:cubicBezTo>
                <a:cubicBezTo>
                  <a:pt x="399" y="276"/>
                  <a:pt x="401" y="270"/>
                  <a:pt x="402" y="266"/>
                </a:cubicBezTo>
                <a:cubicBezTo>
                  <a:pt x="402" y="265"/>
                  <a:pt x="403" y="264"/>
                  <a:pt x="403" y="263"/>
                </a:cubicBezTo>
                <a:cubicBezTo>
                  <a:pt x="403" y="263"/>
                  <a:pt x="403" y="263"/>
                  <a:pt x="403" y="263"/>
                </a:cubicBezTo>
                <a:cubicBezTo>
                  <a:pt x="404" y="261"/>
                  <a:pt x="404" y="260"/>
                  <a:pt x="404" y="259"/>
                </a:cubicBezTo>
                <a:cubicBezTo>
                  <a:pt x="404" y="258"/>
                  <a:pt x="405" y="255"/>
                  <a:pt x="405" y="254"/>
                </a:cubicBezTo>
                <a:cubicBezTo>
                  <a:pt x="406" y="253"/>
                  <a:pt x="406" y="251"/>
                  <a:pt x="407" y="250"/>
                </a:cubicBezTo>
                <a:cubicBezTo>
                  <a:pt x="407" y="249"/>
                  <a:pt x="407" y="248"/>
                  <a:pt x="407" y="248"/>
                </a:cubicBezTo>
                <a:cubicBezTo>
                  <a:pt x="407" y="247"/>
                  <a:pt x="407" y="247"/>
                  <a:pt x="407" y="246"/>
                </a:cubicBezTo>
                <a:cubicBezTo>
                  <a:pt x="408" y="241"/>
                  <a:pt x="409" y="235"/>
                  <a:pt x="410" y="228"/>
                </a:cubicBezTo>
                <a:cubicBezTo>
                  <a:pt x="410" y="226"/>
                  <a:pt x="410" y="224"/>
                  <a:pt x="410" y="223"/>
                </a:cubicBezTo>
                <a:cubicBezTo>
                  <a:pt x="410" y="221"/>
                  <a:pt x="410" y="220"/>
                  <a:pt x="410" y="218"/>
                </a:cubicBezTo>
                <a:cubicBezTo>
                  <a:pt x="410" y="216"/>
                  <a:pt x="410" y="213"/>
                  <a:pt x="410" y="212"/>
                </a:cubicBezTo>
                <a:cubicBezTo>
                  <a:pt x="410" y="212"/>
                  <a:pt x="410" y="212"/>
                  <a:pt x="410" y="212"/>
                </a:cubicBezTo>
                <a:cubicBezTo>
                  <a:pt x="410" y="212"/>
                  <a:pt x="410" y="211"/>
                  <a:pt x="410" y="211"/>
                </a:cubicBezTo>
                <a:cubicBezTo>
                  <a:pt x="409" y="211"/>
                  <a:pt x="409" y="212"/>
                  <a:pt x="409" y="212"/>
                </a:cubicBezTo>
                <a:cubicBezTo>
                  <a:pt x="409" y="211"/>
                  <a:pt x="409" y="209"/>
                  <a:pt x="409" y="209"/>
                </a:cubicBezTo>
                <a:cubicBezTo>
                  <a:pt x="409" y="210"/>
                  <a:pt x="408" y="211"/>
                  <a:pt x="408" y="213"/>
                </a:cubicBezTo>
                <a:cubicBezTo>
                  <a:pt x="408" y="214"/>
                  <a:pt x="408" y="215"/>
                  <a:pt x="408" y="216"/>
                </a:cubicBezTo>
                <a:cubicBezTo>
                  <a:pt x="408" y="217"/>
                  <a:pt x="408" y="217"/>
                  <a:pt x="408" y="218"/>
                </a:cubicBezTo>
                <a:cubicBezTo>
                  <a:pt x="408" y="219"/>
                  <a:pt x="408" y="219"/>
                  <a:pt x="408" y="220"/>
                </a:cubicBezTo>
                <a:cubicBezTo>
                  <a:pt x="408" y="221"/>
                  <a:pt x="408" y="221"/>
                  <a:pt x="408" y="222"/>
                </a:cubicBezTo>
                <a:cubicBezTo>
                  <a:pt x="408" y="223"/>
                  <a:pt x="408" y="225"/>
                  <a:pt x="408" y="226"/>
                </a:cubicBezTo>
                <a:cubicBezTo>
                  <a:pt x="408" y="227"/>
                  <a:pt x="408" y="229"/>
                  <a:pt x="407" y="230"/>
                </a:cubicBezTo>
                <a:cubicBezTo>
                  <a:pt x="407" y="231"/>
                  <a:pt x="407" y="232"/>
                  <a:pt x="407" y="234"/>
                </a:cubicBezTo>
                <a:cubicBezTo>
                  <a:pt x="407" y="235"/>
                  <a:pt x="407" y="237"/>
                  <a:pt x="406" y="239"/>
                </a:cubicBezTo>
                <a:cubicBezTo>
                  <a:pt x="406" y="240"/>
                  <a:pt x="406" y="241"/>
                  <a:pt x="406" y="243"/>
                </a:cubicBezTo>
                <a:cubicBezTo>
                  <a:pt x="405" y="245"/>
                  <a:pt x="405" y="247"/>
                  <a:pt x="405" y="249"/>
                </a:cubicBezTo>
                <a:cubicBezTo>
                  <a:pt x="404" y="252"/>
                  <a:pt x="403" y="254"/>
                  <a:pt x="403" y="256"/>
                </a:cubicBezTo>
                <a:cubicBezTo>
                  <a:pt x="402" y="261"/>
                  <a:pt x="401" y="265"/>
                  <a:pt x="400" y="268"/>
                </a:cubicBezTo>
                <a:cubicBezTo>
                  <a:pt x="399" y="269"/>
                  <a:pt x="399" y="270"/>
                  <a:pt x="399" y="270"/>
                </a:cubicBezTo>
                <a:cubicBezTo>
                  <a:pt x="398" y="273"/>
                  <a:pt x="397" y="276"/>
                  <a:pt x="396" y="279"/>
                </a:cubicBezTo>
                <a:cubicBezTo>
                  <a:pt x="396" y="279"/>
                  <a:pt x="395" y="281"/>
                  <a:pt x="395" y="281"/>
                </a:cubicBezTo>
                <a:cubicBezTo>
                  <a:pt x="395" y="282"/>
                  <a:pt x="394" y="283"/>
                  <a:pt x="394" y="284"/>
                </a:cubicBezTo>
                <a:cubicBezTo>
                  <a:pt x="394" y="285"/>
                  <a:pt x="393" y="287"/>
                  <a:pt x="392" y="289"/>
                </a:cubicBezTo>
                <a:cubicBezTo>
                  <a:pt x="390" y="292"/>
                  <a:pt x="389" y="295"/>
                  <a:pt x="388" y="298"/>
                </a:cubicBezTo>
                <a:cubicBezTo>
                  <a:pt x="387" y="299"/>
                  <a:pt x="387" y="300"/>
                  <a:pt x="386" y="301"/>
                </a:cubicBezTo>
                <a:cubicBezTo>
                  <a:pt x="385" y="303"/>
                  <a:pt x="384" y="306"/>
                  <a:pt x="383" y="308"/>
                </a:cubicBezTo>
                <a:cubicBezTo>
                  <a:pt x="382" y="308"/>
                  <a:pt x="382" y="309"/>
                  <a:pt x="381" y="310"/>
                </a:cubicBezTo>
                <a:cubicBezTo>
                  <a:pt x="380" y="311"/>
                  <a:pt x="379" y="313"/>
                  <a:pt x="379" y="313"/>
                </a:cubicBezTo>
                <a:cubicBezTo>
                  <a:pt x="378" y="315"/>
                  <a:pt x="377" y="316"/>
                  <a:pt x="377" y="317"/>
                </a:cubicBezTo>
                <a:cubicBezTo>
                  <a:pt x="376" y="319"/>
                  <a:pt x="375" y="320"/>
                  <a:pt x="374" y="321"/>
                </a:cubicBezTo>
                <a:cubicBezTo>
                  <a:pt x="373" y="321"/>
                  <a:pt x="373" y="323"/>
                  <a:pt x="372" y="323"/>
                </a:cubicBezTo>
                <a:cubicBezTo>
                  <a:pt x="372" y="324"/>
                  <a:pt x="371" y="325"/>
                  <a:pt x="371" y="325"/>
                </a:cubicBezTo>
                <a:cubicBezTo>
                  <a:pt x="372" y="324"/>
                  <a:pt x="373" y="322"/>
                  <a:pt x="374" y="320"/>
                </a:cubicBezTo>
                <a:cubicBezTo>
                  <a:pt x="376" y="318"/>
                  <a:pt x="376" y="316"/>
                  <a:pt x="377" y="315"/>
                </a:cubicBezTo>
                <a:cubicBezTo>
                  <a:pt x="379" y="313"/>
                  <a:pt x="381" y="310"/>
                  <a:pt x="382" y="308"/>
                </a:cubicBezTo>
                <a:cubicBezTo>
                  <a:pt x="382" y="307"/>
                  <a:pt x="382" y="306"/>
                  <a:pt x="383" y="306"/>
                </a:cubicBezTo>
                <a:cubicBezTo>
                  <a:pt x="383" y="305"/>
                  <a:pt x="383" y="305"/>
                  <a:pt x="383" y="304"/>
                </a:cubicBezTo>
                <a:cubicBezTo>
                  <a:pt x="384" y="302"/>
                  <a:pt x="385" y="302"/>
                  <a:pt x="385" y="301"/>
                </a:cubicBezTo>
                <a:cubicBezTo>
                  <a:pt x="386" y="299"/>
                  <a:pt x="386" y="298"/>
                  <a:pt x="387" y="296"/>
                </a:cubicBezTo>
                <a:cubicBezTo>
                  <a:pt x="388" y="295"/>
                  <a:pt x="388" y="294"/>
                  <a:pt x="389" y="292"/>
                </a:cubicBezTo>
                <a:cubicBezTo>
                  <a:pt x="389" y="292"/>
                  <a:pt x="389" y="291"/>
                  <a:pt x="390" y="290"/>
                </a:cubicBezTo>
                <a:cubicBezTo>
                  <a:pt x="390" y="290"/>
                  <a:pt x="390" y="289"/>
                  <a:pt x="391" y="288"/>
                </a:cubicBezTo>
                <a:cubicBezTo>
                  <a:pt x="392" y="286"/>
                  <a:pt x="392" y="285"/>
                  <a:pt x="392" y="283"/>
                </a:cubicBezTo>
                <a:cubicBezTo>
                  <a:pt x="392" y="283"/>
                  <a:pt x="391" y="284"/>
                  <a:pt x="391" y="284"/>
                </a:cubicBezTo>
                <a:cubicBezTo>
                  <a:pt x="391" y="284"/>
                  <a:pt x="392" y="282"/>
                  <a:pt x="391" y="283"/>
                </a:cubicBezTo>
                <a:cubicBezTo>
                  <a:pt x="390" y="286"/>
                  <a:pt x="389" y="287"/>
                  <a:pt x="388" y="289"/>
                </a:cubicBezTo>
                <a:cubicBezTo>
                  <a:pt x="388" y="291"/>
                  <a:pt x="387" y="293"/>
                  <a:pt x="386" y="294"/>
                </a:cubicBezTo>
                <a:cubicBezTo>
                  <a:pt x="386" y="295"/>
                  <a:pt x="386" y="295"/>
                  <a:pt x="385" y="296"/>
                </a:cubicBezTo>
                <a:cubicBezTo>
                  <a:pt x="385" y="296"/>
                  <a:pt x="385" y="297"/>
                  <a:pt x="384" y="298"/>
                </a:cubicBezTo>
                <a:cubicBezTo>
                  <a:pt x="384" y="299"/>
                  <a:pt x="383" y="301"/>
                  <a:pt x="382" y="303"/>
                </a:cubicBezTo>
                <a:cubicBezTo>
                  <a:pt x="381" y="304"/>
                  <a:pt x="380" y="305"/>
                  <a:pt x="380" y="307"/>
                </a:cubicBezTo>
                <a:cubicBezTo>
                  <a:pt x="379" y="308"/>
                  <a:pt x="379" y="309"/>
                  <a:pt x="378" y="310"/>
                </a:cubicBezTo>
                <a:cubicBezTo>
                  <a:pt x="377" y="312"/>
                  <a:pt x="375" y="315"/>
                  <a:pt x="373" y="318"/>
                </a:cubicBezTo>
                <a:cubicBezTo>
                  <a:pt x="373" y="319"/>
                  <a:pt x="372" y="320"/>
                  <a:pt x="372" y="320"/>
                </a:cubicBezTo>
                <a:cubicBezTo>
                  <a:pt x="370" y="322"/>
                  <a:pt x="369" y="324"/>
                  <a:pt x="367" y="326"/>
                </a:cubicBezTo>
                <a:cubicBezTo>
                  <a:pt x="367" y="327"/>
                  <a:pt x="366" y="328"/>
                  <a:pt x="365" y="329"/>
                </a:cubicBezTo>
                <a:cubicBezTo>
                  <a:pt x="364" y="330"/>
                  <a:pt x="363" y="332"/>
                  <a:pt x="362" y="334"/>
                </a:cubicBezTo>
                <a:cubicBezTo>
                  <a:pt x="360" y="335"/>
                  <a:pt x="359" y="337"/>
                  <a:pt x="358" y="338"/>
                </a:cubicBezTo>
                <a:cubicBezTo>
                  <a:pt x="355" y="341"/>
                  <a:pt x="351" y="346"/>
                  <a:pt x="349" y="348"/>
                </a:cubicBezTo>
                <a:cubicBezTo>
                  <a:pt x="348" y="349"/>
                  <a:pt x="348" y="349"/>
                  <a:pt x="347" y="349"/>
                </a:cubicBezTo>
                <a:cubicBezTo>
                  <a:pt x="347" y="349"/>
                  <a:pt x="347" y="350"/>
                  <a:pt x="346" y="351"/>
                </a:cubicBezTo>
                <a:cubicBezTo>
                  <a:pt x="345" y="351"/>
                  <a:pt x="345" y="351"/>
                  <a:pt x="345" y="352"/>
                </a:cubicBezTo>
                <a:cubicBezTo>
                  <a:pt x="344" y="352"/>
                  <a:pt x="344" y="353"/>
                  <a:pt x="343" y="353"/>
                </a:cubicBezTo>
                <a:cubicBezTo>
                  <a:pt x="343" y="353"/>
                  <a:pt x="343" y="354"/>
                  <a:pt x="342" y="354"/>
                </a:cubicBezTo>
                <a:cubicBezTo>
                  <a:pt x="341" y="356"/>
                  <a:pt x="339" y="357"/>
                  <a:pt x="337" y="359"/>
                </a:cubicBezTo>
                <a:cubicBezTo>
                  <a:pt x="336" y="360"/>
                  <a:pt x="334" y="362"/>
                  <a:pt x="332" y="363"/>
                </a:cubicBezTo>
                <a:cubicBezTo>
                  <a:pt x="331" y="363"/>
                  <a:pt x="331" y="364"/>
                  <a:pt x="330" y="365"/>
                </a:cubicBezTo>
                <a:cubicBezTo>
                  <a:pt x="329" y="365"/>
                  <a:pt x="328" y="366"/>
                  <a:pt x="327" y="367"/>
                </a:cubicBezTo>
                <a:cubicBezTo>
                  <a:pt x="326" y="368"/>
                  <a:pt x="325" y="369"/>
                  <a:pt x="323" y="370"/>
                </a:cubicBezTo>
                <a:cubicBezTo>
                  <a:pt x="323" y="370"/>
                  <a:pt x="323" y="370"/>
                  <a:pt x="322" y="371"/>
                </a:cubicBezTo>
                <a:cubicBezTo>
                  <a:pt x="320" y="372"/>
                  <a:pt x="320" y="372"/>
                  <a:pt x="318" y="373"/>
                </a:cubicBezTo>
                <a:cubicBezTo>
                  <a:pt x="318" y="373"/>
                  <a:pt x="318" y="373"/>
                  <a:pt x="317" y="374"/>
                </a:cubicBezTo>
                <a:cubicBezTo>
                  <a:pt x="316" y="374"/>
                  <a:pt x="315" y="375"/>
                  <a:pt x="314" y="376"/>
                </a:cubicBezTo>
                <a:cubicBezTo>
                  <a:pt x="313" y="376"/>
                  <a:pt x="312" y="377"/>
                  <a:pt x="311" y="377"/>
                </a:cubicBezTo>
                <a:cubicBezTo>
                  <a:pt x="311" y="378"/>
                  <a:pt x="311" y="378"/>
                  <a:pt x="310" y="378"/>
                </a:cubicBezTo>
                <a:cubicBezTo>
                  <a:pt x="306" y="381"/>
                  <a:pt x="298" y="385"/>
                  <a:pt x="293" y="387"/>
                </a:cubicBezTo>
                <a:cubicBezTo>
                  <a:pt x="293" y="387"/>
                  <a:pt x="293" y="387"/>
                  <a:pt x="292" y="387"/>
                </a:cubicBezTo>
                <a:cubicBezTo>
                  <a:pt x="292" y="387"/>
                  <a:pt x="292" y="388"/>
                  <a:pt x="291" y="388"/>
                </a:cubicBezTo>
                <a:cubicBezTo>
                  <a:pt x="290" y="389"/>
                  <a:pt x="288" y="389"/>
                  <a:pt x="287" y="390"/>
                </a:cubicBezTo>
                <a:cubicBezTo>
                  <a:pt x="286" y="390"/>
                  <a:pt x="284" y="391"/>
                  <a:pt x="283" y="391"/>
                </a:cubicBezTo>
                <a:cubicBezTo>
                  <a:pt x="281" y="392"/>
                  <a:pt x="279" y="393"/>
                  <a:pt x="277" y="393"/>
                </a:cubicBezTo>
                <a:cubicBezTo>
                  <a:pt x="274" y="394"/>
                  <a:pt x="271" y="396"/>
                  <a:pt x="269" y="396"/>
                </a:cubicBezTo>
                <a:cubicBezTo>
                  <a:pt x="268" y="397"/>
                  <a:pt x="267" y="397"/>
                  <a:pt x="266" y="397"/>
                </a:cubicBezTo>
                <a:cubicBezTo>
                  <a:pt x="263" y="398"/>
                  <a:pt x="260" y="399"/>
                  <a:pt x="257" y="400"/>
                </a:cubicBezTo>
                <a:cubicBezTo>
                  <a:pt x="256" y="400"/>
                  <a:pt x="255" y="400"/>
                  <a:pt x="255" y="400"/>
                </a:cubicBezTo>
                <a:cubicBezTo>
                  <a:pt x="254" y="400"/>
                  <a:pt x="254" y="400"/>
                  <a:pt x="253" y="401"/>
                </a:cubicBezTo>
                <a:cubicBezTo>
                  <a:pt x="252" y="401"/>
                  <a:pt x="251" y="401"/>
                  <a:pt x="251" y="401"/>
                </a:cubicBezTo>
                <a:cubicBezTo>
                  <a:pt x="250" y="401"/>
                  <a:pt x="250" y="401"/>
                  <a:pt x="249" y="401"/>
                </a:cubicBezTo>
                <a:cubicBezTo>
                  <a:pt x="248" y="401"/>
                  <a:pt x="248" y="401"/>
                  <a:pt x="247" y="401"/>
                </a:cubicBezTo>
                <a:cubicBezTo>
                  <a:pt x="244" y="402"/>
                  <a:pt x="240" y="403"/>
                  <a:pt x="237" y="403"/>
                </a:cubicBezTo>
                <a:cubicBezTo>
                  <a:pt x="236" y="403"/>
                  <a:pt x="236" y="403"/>
                  <a:pt x="235" y="403"/>
                </a:cubicBezTo>
                <a:cubicBezTo>
                  <a:pt x="235" y="403"/>
                  <a:pt x="233" y="404"/>
                  <a:pt x="233" y="404"/>
                </a:cubicBezTo>
                <a:cubicBezTo>
                  <a:pt x="233" y="404"/>
                  <a:pt x="231" y="404"/>
                  <a:pt x="231" y="404"/>
                </a:cubicBezTo>
                <a:cubicBezTo>
                  <a:pt x="230" y="404"/>
                  <a:pt x="229" y="404"/>
                  <a:pt x="228" y="404"/>
                </a:cubicBezTo>
                <a:cubicBezTo>
                  <a:pt x="225" y="404"/>
                  <a:pt x="220" y="405"/>
                  <a:pt x="215" y="405"/>
                </a:cubicBezTo>
                <a:cubicBezTo>
                  <a:pt x="214" y="405"/>
                  <a:pt x="212" y="405"/>
                  <a:pt x="210" y="405"/>
                </a:cubicBezTo>
                <a:cubicBezTo>
                  <a:pt x="209" y="405"/>
                  <a:pt x="208" y="405"/>
                  <a:pt x="207" y="405"/>
                </a:cubicBezTo>
                <a:cubicBezTo>
                  <a:pt x="206" y="405"/>
                  <a:pt x="206" y="404"/>
                  <a:pt x="205" y="404"/>
                </a:cubicBezTo>
                <a:cubicBezTo>
                  <a:pt x="204" y="404"/>
                  <a:pt x="202" y="404"/>
                  <a:pt x="201" y="404"/>
                </a:cubicBezTo>
                <a:cubicBezTo>
                  <a:pt x="198" y="404"/>
                  <a:pt x="196" y="404"/>
                  <a:pt x="193" y="404"/>
                </a:cubicBezTo>
                <a:cubicBezTo>
                  <a:pt x="191" y="404"/>
                  <a:pt x="189" y="404"/>
                  <a:pt x="188" y="403"/>
                </a:cubicBezTo>
                <a:cubicBezTo>
                  <a:pt x="187" y="403"/>
                  <a:pt x="186" y="403"/>
                  <a:pt x="185" y="403"/>
                </a:cubicBezTo>
                <a:cubicBezTo>
                  <a:pt x="185" y="403"/>
                  <a:pt x="183" y="403"/>
                  <a:pt x="182" y="402"/>
                </a:cubicBezTo>
                <a:cubicBezTo>
                  <a:pt x="179" y="402"/>
                  <a:pt x="174" y="401"/>
                  <a:pt x="172" y="401"/>
                </a:cubicBezTo>
                <a:cubicBezTo>
                  <a:pt x="172" y="401"/>
                  <a:pt x="171" y="401"/>
                  <a:pt x="171" y="401"/>
                </a:cubicBezTo>
                <a:cubicBezTo>
                  <a:pt x="171" y="401"/>
                  <a:pt x="170" y="400"/>
                  <a:pt x="169" y="400"/>
                </a:cubicBezTo>
                <a:cubicBezTo>
                  <a:pt x="166" y="399"/>
                  <a:pt x="164" y="399"/>
                  <a:pt x="162" y="398"/>
                </a:cubicBezTo>
                <a:cubicBezTo>
                  <a:pt x="161" y="398"/>
                  <a:pt x="160" y="398"/>
                  <a:pt x="159" y="397"/>
                </a:cubicBezTo>
                <a:cubicBezTo>
                  <a:pt x="157" y="397"/>
                  <a:pt x="156" y="397"/>
                  <a:pt x="155" y="396"/>
                </a:cubicBezTo>
                <a:cubicBezTo>
                  <a:pt x="155" y="396"/>
                  <a:pt x="155" y="396"/>
                  <a:pt x="155" y="396"/>
                </a:cubicBezTo>
                <a:cubicBezTo>
                  <a:pt x="155" y="396"/>
                  <a:pt x="153" y="395"/>
                  <a:pt x="153" y="395"/>
                </a:cubicBezTo>
                <a:cubicBezTo>
                  <a:pt x="153" y="395"/>
                  <a:pt x="153" y="395"/>
                  <a:pt x="153" y="395"/>
                </a:cubicBezTo>
                <a:cubicBezTo>
                  <a:pt x="152" y="394"/>
                  <a:pt x="151" y="394"/>
                  <a:pt x="150" y="393"/>
                </a:cubicBezTo>
                <a:cubicBezTo>
                  <a:pt x="149" y="393"/>
                  <a:pt x="148" y="392"/>
                  <a:pt x="147" y="392"/>
                </a:cubicBezTo>
                <a:cubicBezTo>
                  <a:pt x="147" y="392"/>
                  <a:pt x="146" y="392"/>
                  <a:pt x="145" y="391"/>
                </a:cubicBezTo>
                <a:cubicBezTo>
                  <a:pt x="144" y="391"/>
                  <a:pt x="144" y="391"/>
                  <a:pt x="143" y="390"/>
                </a:cubicBezTo>
                <a:cubicBezTo>
                  <a:pt x="142" y="390"/>
                  <a:pt x="141" y="390"/>
                  <a:pt x="141" y="389"/>
                </a:cubicBezTo>
                <a:cubicBezTo>
                  <a:pt x="140" y="389"/>
                  <a:pt x="139" y="389"/>
                  <a:pt x="139" y="388"/>
                </a:cubicBezTo>
                <a:cubicBezTo>
                  <a:pt x="136" y="387"/>
                  <a:pt x="136" y="387"/>
                  <a:pt x="135" y="387"/>
                </a:cubicBezTo>
                <a:cubicBezTo>
                  <a:pt x="135" y="386"/>
                  <a:pt x="134" y="386"/>
                  <a:pt x="134" y="386"/>
                </a:cubicBezTo>
                <a:cubicBezTo>
                  <a:pt x="133" y="385"/>
                  <a:pt x="134" y="386"/>
                  <a:pt x="134" y="385"/>
                </a:cubicBezTo>
                <a:cubicBezTo>
                  <a:pt x="134" y="385"/>
                  <a:pt x="132" y="383"/>
                  <a:pt x="131" y="383"/>
                </a:cubicBezTo>
                <a:cubicBezTo>
                  <a:pt x="130" y="383"/>
                  <a:pt x="130" y="383"/>
                  <a:pt x="128" y="382"/>
                </a:cubicBezTo>
                <a:cubicBezTo>
                  <a:pt x="128" y="382"/>
                  <a:pt x="128" y="382"/>
                  <a:pt x="127" y="381"/>
                </a:cubicBezTo>
                <a:cubicBezTo>
                  <a:pt x="126" y="381"/>
                  <a:pt x="124" y="380"/>
                  <a:pt x="123" y="380"/>
                </a:cubicBezTo>
                <a:cubicBezTo>
                  <a:pt x="120" y="378"/>
                  <a:pt x="116" y="376"/>
                  <a:pt x="113" y="374"/>
                </a:cubicBezTo>
                <a:cubicBezTo>
                  <a:pt x="112" y="373"/>
                  <a:pt x="112" y="373"/>
                  <a:pt x="112" y="373"/>
                </a:cubicBezTo>
                <a:cubicBezTo>
                  <a:pt x="111" y="372"/>
                  <a:pt x="110" y="372"/>
                  <a:pt x="109" y="371"/>
                </a:cubicBezTo>
                <a:cubicBezTo>
                  <a:pt x="108" y="371"/>
                  <a:pt x="108" y="370"/>
                  <a:pt x="107" y="370"/>
                </a:cubicBezTo>
                <a:cubicBezTo>
                  <a:pt x="106" y="369"/>
                  <a:pt x="105" y="369"/>
                  <a:pt x="104" y="368"/>
                </a:cubicBezTo>
                <a:cubicBezTo>
                  <a:pt x="104" y="367"/>
                  <a:pt x="103" y="367"/>
                  <a:pt x="102" y="366"/>
                </a:cubicBezTo>
                <a:cubicBezTo>
                  <a:pt x="100" y="365"/>
                  <a:pt x="99" y="364"/>
                  <a:pt x="97" y="362"/>
                </a:cubicBezTo>
                <a:cubicBezTo>
                  <a:pt x="96" y="361"/>
                  <a:pt x="94" y="360"/>
                  <a:pt x="93" y="359"/>
                </a:cubicBezTo>
                <a:cubicBezTo>
                  <a:pt x="92" y="358"/>
                  <a:pt x="91" y="357"/>
                  <a:pt x="90" y="357"/>
                </a:cubicBezTo>
                <a:cubicBezTo>
                  <a:pt x="89" y="356"/>
                  <a:pt x="89" y="356"/>
                  <a:pt x="88" y="355"/>
                </a:cubicBezTo>
                <a:cubicBezTo>
                  <a:pt x="87" y="353"/>
                  <a:pt x="85" y="352"/>
                  <a:pt x="84" y="350"/>
                </a:cubicBezTo>
                <a:cubicBezTo>
                  <a:pt x="83" y="350"/>
                  <a:pt x="82" y="349"/>
                  <a:pt x="82" y="349"/>
                </a:cubicBezTo>
                <a:cubicBezTo>
                  <a:pt x="81" y="347"/>
                  <a:pt x="79" y="345"/>
                  <a:pt x="78" y="345"/>
                </a:cubicBezTo>
                <a:cubicBezTo>
                  <a:pt x="78" y="345"/>
                  <a:pt x="78" y="345"/>
                  <a:pt x="78" y="345"/>
                </a:cubicBezTo>
                <a:cubicBezTo>
                  <a:pt x="77" y="344"/>
                  <a:pt x="76" y="343"/>
                  <a:pt x="76" y="343"/>
                </a:cubicBezTo>
                <a:cubicBezTo>
                  <a:pt x="74" y="341"/>
                  <a:pt x="73" y="340"/>
                  <a:pt x="72" y="339"/>
                </a:cubicBezTo>
                <a:cubicBezTo>
                  <a:pt x="71" y="338"/>
                  <a:pt x="71" y="337"/>
                  <a:pt x="71" y="337"/>
                </a:cubicBezTo>
                <a:cubicBezTo>
                  <a:pt x="70" y="336"/>
                  <a:pt x="68" y="334"/>
                  <a:pt x="68" y="333"/>
                </a:cubicBezTo>
                <a:cubicBezTo>
                  <a:pt x="69" y="334"/>
                  <a:pt x="71" y="337"/>
                  <a:pt x="73" y="339"/>
                </a:cubicBezTo>
                <a:cubicBezTo>
                  <a:pt x="75" y="341"/>
                  <a:pt x="76" y="342"/>
                  <a:pt x="77" y="343"/>
                </a:cubicBezTo>
                <a:cubicBezTo>
                  <a:pt x="77" y="344"/>
                  <a:pt x="78" y="344"/>
                  <a:pt x="79" y="345"/>
                </a:cubicBezTo>
                <a:cubicBezTo>
                  <a:pt x="80" y="346"/>
                  <a:pt x="83" y="348"/>
                  <a:pt x="84" y="350"/>
                </a:cubicBezTo>
                <a:cubicBezTo>
                  <a:pt x="85" y="350"/>
                  <a:pt x="86" y="351"/>
                  <a:pt x="86" y="352"/>
                </a:cubicBezTo>
                <a:cubicBezTo>
                  <a:pt x="89" y="354"/>
                  <a:pt x="92" y="356"/>
                  <a:pt x="94" y="358"/>
                </a:cubicBezTo>
                <a:cubicBezTo>
                  <a:pt x="96" y="359"/>
                  <a:pt x="97" y="361"/>
                  <a:pt x="99" y="362"/>
                </a:cubicBezTo>
                <a:cubicBezTo>
                  <a:pt x="99" y="362"/>
                  <a:pt x="100" y="363"/>
                  <a:pt x="100" y="363"/>
                </a:cubicBezTo>
                <a:cubicBezTo>
                  <a:pt x="102" y="364"/>
                  <a:pt x="104" y="366"/>
                  <a:pt x="105" y="367"/>
                </a:cubicBezTo>
                <a:cubicBezTo>
                  <a:pt x="106" y="367"/>
                  <a:pt x="106" y="368"/>
                  <a:pt x="107" y="368"/>
                </a:cubicBezTo>
                <a:cubicBezTo>
                  <a:pt x="107" y="368"/>
                  <a:pt x="108" y="368"/>
                  <a:pt x="108" y="368"/>
                </a:cubicBezTo>
                <a:cubicBezTo>
                  <a:pt x="108" y="368"/>
                  <a:pt x="109" y="369"/>
                  <a:pt x="109" y="369"/>
                </a:cubicBezTo>
                <a:cubicBezTo>
                  <a:pt x="110" y="370"/>
                  <a:pt x="112" y="370"/>
                  <a:pt x="112" y="371"/>
                </a:cubicBezTo>
                <a:cubicBezTo>
                  <a:pt x="117" y="373"/>
                  <a:pt x="122" y="377"/>
                  <a:pt x="127" y="379"/>
                </a:cubicBezTo>
                <a:cubicBezTo>
                  <a:pt x="129" y="380"/>
                  <a:pt x="131" y="381"/>
                  <a:pt x="134" y="382"/>
                </a:cubicBezTo>
                <a:cubicBezTo>
                  <a:pt x="134" y="382"/>
                  <a:pt x="135" y="383"/>
                  <a:pt x="136" y="383"/>
                </a:cubicBezTo>
                <a:cubicBezTo>
                  <a:pt x="137" y="384"/>
                  <a:pt x="139" y="384"/>
                  <a:pt x="141" y="385"/>
                </a:cubicBezTo>
                <a:cubicBezTo>
                  <a:pt x="141" y="385"/>
                  <a:pt x="142" y="386"/>
                  <a:pt x="143" y="386"/>
                </a:cubicBezTo>
                <a:cubicBezTo>
                  <a:pt x="145" y="386"/>
                  <a:pt x="146" y="387"/>
                  <a:pt x="148" y="388"/>
                </a:cubicBezTo>
                <a:cubicBezTo>
                  <a:pt x="149" y="388"/>
                  <a:pt x="149" y="388"/>
                  <a:pt x="150" y="389"/>
                </a:cubicBezTo>
                <a:cubicBezTo>
                  <a:pt x="150" y="389"/>
                  <a:pt x="151" y="389"/>
                  <a:pt x="152" y="389"/>
                </a:cubicBezTo>
                <a:cubicBezTo>
                  <a:pt x="153" y="389"/>
                  <a:pt x="154" y="390"/>
                  <a:pt x="155" y="390"/>
                </a:cubicBezTo>
                <a:cubicBezTo>
                  <a:pt x="156" y="391"/>
                  <a:pt x="158" y="391"/>
                  <a:pt x="159" y="391"/>
                </a:cubicBezTo>
                <a:cubicBezTo>
                  <a:pt x="161" y="392"/>
                  <a:pt x="162" y="392"/>
                  <a:pt x="163" y="392"/>
                </a:cubicBezTo>
                <a:cubicBezTo>
                  <a:pt x="166" y="393"/>
                  <a:pt x="170" y="394"/>
                  <a:pt x="172" y="395"/>
                </a:cubicBezTo>
                <a:cubicBezTo>
                  <a:pt x="173" y="395"/>
                  <a:pt x="173" y="395"/>
                  <a:pt x="174" y="395"/>
                </a:cubicBezTo>
                <a:cubicBezTo>
                  <a:pt x="177" y="396"/>
                  <a:pt x="179" y="396"/>
                  <a:pt x="181" y="397"/>
                </a:cubicBezTo>
                <a:cubicBezTo>
                  <a:pt x="182" y="397"/>
                  <a:pt x="183" y="397"/>
                  <a:pt x="184" y="397"/>
                </a:cubicBezTo>
                <a:cubicBezTo>
                  <a:pt x="185" y="397"/>
                  <a:pt x="186" y="397"/>
                  <a:pt x="186" y="397"/>
                </a:cubicBezTo>
                <a:cubicBezTo>
                  <a:pt x="187" y="398"/>
                  <a:pt x="188" y="398"/>
                  <a:pt x="189" y="398"/>
                </a:cubicBezTo>
                <a:cubicBezTo>
                  <a:pt x="190" y="398"/>
                  <a:pt x="192" y="398"/>
                  <a:pt x="193" y="398"/>
                </a:cubicBezTo>
                <a:cubicBezTo>
                  <a:pt x="198" y="399"/>
                  <a:pt x="203" y="399"/>
                  <a:pt x="207" y="399"/>
                </a:cubicBezTo>
                <a:cubicBezTo>
                  <a:pt x="208" y="399"/>
                  <a:pt x="210" y="399"/>
                  <a:pt x="212" y="400"/>
                </a:cubicBezTo>
                <a:cubicBezTo>
                  <a:pt x="213" y="400"/>
                  <a:pt x="214" y="400"/>
                  <a:pt x="214" y="400"/>
                </a:cubicBezTo>
                <a:cubicBezTo>
                  <a:pt x="215" y="400"/>
                  <a:pt x="216" y="400"/>
                  <a:pt x="216" y="400"/>
                </a:cubicBezTo>
                <a:cubicBezTo>
                  <a:pt x="217" y="400"/>
                  <a:pt x="218" y="400"/>
                  <a:pt x="219" y="400"/>
                </a:cubicBezTo>
                <a:cubicBezTo>
                  <a:pt x="223" y="400"/>
                  <a:pt x="227" y="399"/>
                  <a:pt x="230" y="399"/>
                </a:cubicBezTo>
                <a:cubicBezTo>
                  <a:pt x="235" y="399"/>
                  <a:pt x="237" y="399"/>
                  <a:pt x="239" y="398"/>
                </a:cubicBezTo>
                <a:cubicBezTo>
                  <a:pt x="239" y="397"/>
                  <a:pt x="238" y="397"/>
                  <a:pt x="239" y="397"/>
                </a:cubicBezTo>
                <a:cubicBezTo>
                  <a:pt x="241" y="396"/>
                  <a:pt x="242" y="396"/>
                  <a:pt x="244" y="396"/>
                </a:cubicBezTo>
                <a:cubicBezTo>
                  <a:pt x="244" y="396"/>
                  <a:pt x="244" y="396"/>
                  <a:pt x="244" y="396"/>
                </a:cubicBezTo>
                <a:cubicBezTo>
                  <a:pt x="246" y="396"/>
                  <a:pt x="249" y="397"/>
                  <a:pt x="253" y="395"/>
                </a:cubicBezTo>
                <a:cubicBezTo>
                  <a:pt x="253" y="395"/>
                  <a:pt x="253" y="395"/>
                  <a:pt x="254" y="395"/>
                </a:cubicBezTo>
                <a:cubicBezTo>
                  <a:pt x="255" y="395"/>
                  <a:pt x="255" y="395"/>
                  <a:pt x="256" y="394"/>
                </a:cubicBezTo>
                <a:cubicBezTo>
                  <a:pt x="257" y="394"/>
                  <a:pt x="257" y="394"/>
                  <a:pt x="257" y="393"/>
                </a:cubicBezTo>
                <a:cubicBezTo>
                  <a:pt x="258" y="393"/>
                  <a:pt x="261" y="392"/>
                  <a:pt x="263" y="392"/>
                </a:cubicBezTo>
                <a:cubicBezTo>
                  <a:pt x="264" y="391"/>
                  <a:pt x="266" y="391"/>
                  <a:pt x="267" y="391"/>
                </a:cubicBezTo>
                <a:cubicBezTo>
                  <a:pt x="267" y="391"/>
                  <a:pt x="268" y="389"/>
                  <a:pt x="268" y="389"/>
                </a:cubicBezTo>
                <a:cubicBezTo>
                  <a:pt x="269" y="389"/>
                  <a:pt x="268" y="389"/>
                  <a:pt x="268" y="389"/>
                </a:cubicBezTo>
                <a:cubicBezTo>
                  <a:pt x="268" y="389"/>
                  <a:pt x="269" y="388"/>
                  <a:pt x="268" y="388"/>
                </a:cubicBezTo>
                <a:cubicBezTo>
                  <a:pt x="268" y="388"/>
                  <a:pt x="268" y="388"/>
                  <a:pt x="268" y="388"/>
                </a:cubicBezTo>
                <a:cubicBezTo>
                  <a:pt x="266" y="388"/>
                  <a:pt x="265" y="388"/>
                  <a:pt x="263" y="388"/>
                </a:cubicBezTo>
                <a:cubicBezTo>
                  <a:pt x="262" y="388"/>
                  <a:pt x="261" y="389"/>
                  <a:pt x="259" y="389"/>
                </a:cubicBezTo>
                <a:cubicBezTo>
                  <a:pt x="257" y="390"/>
                  <a:pt x="257" y="390"/>
                  <a:pt x="255" y="390"/>
                </a:cubicBezTo>
                <a:cubicBezTo>
                  <a:pt x="254" y="391"/>
                  <a:pt x="254" y="391"/>
                  <a:pt x="253" y="391"/>
                </a:cubicBezTo>
                <a:cubicBezTo>
                  <a:pt x="251" y="392"/>
                  <a:pt x="250" y="392"/>
                  <a:pt x="249" y="392"/>
                </a:cubicBezTo>
                <a:cubicBezTo>
                  <a:pt x="247" y="392"/>
                  <a:pt x="247" y="393"/>
                  <a:pt x="245" y="393"/>
                </a:cubicBezTo>
                <a:cubicBezTo>
                  <a:pt x="245" y="393"/>
                  <a:pt x="244" y="393"/>
                  <a:pt x="243" y="393"/>
                </a:cubicBezTo>
                <a:cubicBezTo>
                  <a:pt x="241" y="394"/>
                  <a:pt x="240" y="394"/>
                  <a:pt x="238" y="394"/>
                </a:cubicBezTo>
                <a:cubicBezTo>
                  <a:pt x="236" y="394"/>
                  <a:pt x="233" y="395"/>
                  <a:pt x="231" y="395"/>
                </a:cubicBezTo>
                <a:cubicBezTo>
                  <a:pt x="230" y="395"/>
                  <a:pt x="229" y="395"/>
                  <a:pt x="228" y="395"/>
                </a:cubicBezTo>
                <a:cubicBezTo>
                  <a:pt x="227" y="395"/>
                  <a:pt x="226" y="396"/>
                  <a:pt x="225" y="396"/>
                </a:cubicBezTo>
                <a:cubicBezTo>
                  <a:pt x="223" y="396"/>
                  <a:pt x="222" y="396"/>
                  <a:pt x="222" y="396"/>
                </a:cubicBezTo>
                <a:cubicBezTo>
                  <a:pt x="221" y="396"/>
                  <a:pt x="220" y="396"/>
                  <a:pt x="219" y="396"/>
                </a:cubicBezTo>
                <a:cubicBezTo>
                  <a:pt x="216" y="396"/>
                  <a:pt x="214" y="396"/>
                  <a:pt x="212" y="396"/>
                </a:cubicBezTo>
                <a:cubicBezTo>
                  <a:pt x="212" y="396"/>
                  <a:pt x="211" y="396"/>
                  <a:pt x="209" y="396"/>
                </a:cubicBezTo>
                <a:cubicBezTo>
                  <a:pt x="209" y="396"/>
                  <a:pt x="209" y="396"/>
                  <a:pt x="208" y="396"/>
                </a:cubicBezTo>
                <a:cubicBezTo>
                  <a:pt x="207" y="396"/>
                  <a:pt x="206" y="396"/>
                  <a:pt x="206" y="396"/>
                </a:cubicBezTo>
                <a:cubicBezTo>
                  <a:pt x="205" y="396"/>
                  <a:pt x="205" y="396"/>
                  <a:pt x="204" y="396"/>
                </a:cubicBezTo>
                <a:cubicBezTo>
                  <a:pt x="203" y="396"/>
                  <a:pt x="202" y="396"/>
                  <a:pt x="201" y="396"/>
                </a:cubicBezTo>
                <a:cubicBezTo>
                  <a:pt x="200" y="396"/>
                  <a:pt x="199" y="396"/>
                  <a:pt x="197" y="396"/>
                </a:cubicBezTo>
                <a:cubicBezTo>
                  <a:pt x="196" y="396"/>
                  <a:pt x="196" y="396"/>
                  <a:pt x="194" y="396"/>
                </a:cubicBezTo>
                <a:cubicBezTo>
                  <a:pt x="193" y="396"/>
                  <a:pt x="194" y="396"/>
                  <a:pt x="193" y="396"/>
                </a:cubicBezTo>
                <a:cubicBezTo>
                  <a:pt x="192" y="396"/>
                  <a:pt x="192" y="396"/>
                  <a:pt x="191" y="395"/>
                </a:cubicBezTo>
                <a:cubicBezTo>
                  <a:pt x="190" y="395"/>
                  <a:pt x="190" y="395"/>
                  <a:pt x="189" y="395"/>
                </a:cubicBezTo>
                <a:cubicBezTo>
                  <a:pt x="189" y="395"/>
                  <a:pt x="188" y="395"/>
                  <a:pt x="188" y="395"/>
                </a:cubicBezTo>
                <a:cubicBezTo>
                  <a:pt x="187" y="395"/>
                  <a:pt x="187" y="395"/>
                  <a:pt x="186" y="395"/>
                </a:cubicBezTo>
                <a:cubicBezTo>
                  <a:pt x="185" y="395"/>
                  <a:pt x="184" y="394"/>
                  <a:pt x="183" y="394"/>
                </a:cubicBezTo>
                <a:cubicBezTo>
                  <a:pt x="180" y="394"/>
                  <a:pt x="178" y="394"/>
                  <a:pt x="176" y="393"/>
                </a:cubicBezTo>
                <a:cubicBezTo>
                  <a:pt x="174" y="393"/>
                  <a:pt x="174" y="393"/>
                  <a:pt x="173" y="393"/>
                </a:cubicBezTo>
                <a:cubicBezTo>
                  <a:pt x="172" y="392"/>
                  <a:pt x="171" y="392"/>
                  <a:pt x="170" y="392"/>
                </a:cubicBezTo>
                <a:cubicBezTo>
                  <a:pt x="169" y="392"/>
                  <a:pt x="168" y="391"/>
                  <a:pt x="167" y="391"/>
                </a:cubicBezTo>
                <a:cubicBezTo>
                  <a:pt x="166" y="391"/>
                  <a:pt x="163" y="390"/>
                  <a:pt x="162" y="390"/>
                </a:cubicBezTo>
                <a:cubicBezTo>
                  <a:pt x="161" y="390"/>
                  <a:pt x="160" y="389"/>
                  <a:pt x="159" y="389"/>
                </a:cubicBezTo>
                <a:cubicBezTo>
                  <a:pt x="159" y="389"/>
                  <a:pt x="158" y="389"/>
                  <a:pt x="158" y="389"/>
                </a:cubicBezTo>
                <a:cubicBezTo>
                  <a:pt x="154" y="387"/>
                  <a:pt x="151" y="386"/>
                  <a:pt x="147" y="385"/>
                </a:cubicBezTo>
                <a:cubicBezTo>
                  <a:pt x="145" y="384"/>
                  <a:pt x="144" y="384"/>
                  <a:pt x="142" y="383"/>
                </a:cubicBezTo>
                <a:cubicBezTo>
                  <a:pt x="141" y="383"/>
                  <a:pt x="141" y="383"/>
                  <a:pt x="140" y="382"/>
                </a:cubicBezTo>
                <a:cubicBezTo>
                  <a:pt x="136" y="381"/>
                  <a:pt x="133" y="379"/>
                  <a:pt x="129" y="377"/>
                </a:cubicBezTo>
                <a:cubicBezTo>
                  <a:pt x="128" y="377"/>
                  <a:pt x="128" y="377"/>
                  <a:pt x="127" y="376"/>
                </a:cubicBezTo>
                <a:cubicBezTo>
                  <a:pt x="126" y="376"/>
                  <a:pt x="126" y="376"/>
                  <a:pt x="125" y="375"/>
                </a:cubicBezTo>
                <a:cubicBezTo>
                  <a:pt x="124" y="375"/>
                  <a:pt x="123" y="374"/>
                  <a:pt x="123" y="374"/>
                </a:cubicBezTo>
                <a:cubicBezTo>
                  <a:pt x="121" y="373"/>
                  <a:pt x="120" y="372"/>
                  <a:pt x="118" y="372"/>
                </a:cubicBezTo>
                <a:cubicBezTo>
                  <a:pt x="116" y="370"/>
                  <a:pt x="114" y="369"/>
                  <a:pt x="112" y="368"/>
                </a:cubicBezTo>
                <a:cubicBezTo>
                  <a:pt x="112" y="368"/>
                  <a:pt x="111" y="368"/>
                  <a:pt x="109" y="366"/>
                </a:cubicBezTo>
                <a:cubicBezTo>
                  <a:pt x="108" y="366"/>
                  <a:pt x="108" y="366"/>
                  <a:pt x="109" y="366"/>
                </a:cubicBezTo>
                <a:cubicBezTo>
                  <a:pt x="105" y="363"/>
                  <a:pt x="105" y="363"/>
                  <a:pt x="102" y="361"/>
                </a:cubicBezTo>
                <a:cubicBezTo>
                  <a:pt x="101" y="361"/>
                  <a:pt x="100" y="359"/>
                  <a:pt x="99" y="358"/>
                </a:cubicBezTo>
                <a:cubicBezTo>
                  <a:pt x="99" y="359"/>
                  <a:pt x="100" y="360"/>
                  <a:pt x="100" y="360"/>
                </a:cubicBezTo>
                <a:cubicBezTo>
                  <a:pt x="98" y="358"/>
                  <a:pt x="97" y="357"/>
                  <a:pt x="95" y="356"/>
                </a:cubicBezTo>
                <a:cubicBezTo>
                  <a:pt x="93" y="355"/>
                  <a:pt x="91" y="352"/>
                  <a:pt x="89" y="350"/>
                </a:cubicBezTo>
                <a:cubicBezTo>
                  <a:pt x="88" y="350"/>
                  <a:pt x="88" y="349"/>
                  <a:pt x="87" y="349"/>
                </a:cubicBezTo>
                <a:cubicBezTo>
                  <a:pt x="85" y="347"/>
                  <a:pt x="83" y="345"/>
                  <a:pt x="81" y="343"/>
                </a:cubicBezTo>
                <a:cubicBezTo>
                  <a:pt x="79" y="342"/>
                  <a:pt x="78" y="341"/>
                  <a:pt x="78" y="340"/>
                </a:cubicBezTo>
                <a:cubicBezTo>
                  <a:pt x="77" y="339"/>
                  <a:pt x="77" y="339"/>
                  <a:pt x="76" y="338"/>
                </a:cubicBezTo>
                <a:cubicBezTo>
                  <a:pt x="76" y="338"/>
                  <a:pt x="76" y="338"/>
                  <a:pt x="75" y="337"/>
                </a:cubicBezTo>
                <a:cubicBezTo>
                  <a:pt x="74" y="336"/>
                  <a:pt x="73" y="336"/>
                  <a:pt x="73" y="335"/>
                </a:cubicBezTo>
                <a:cubicBezTo>
                  <a:pt x="72" y="334"/>
                  <a:pt x="71" y="333"/>
                  <a:pt x="71" y="333"/>
                </a:cubicBezTo>
                <a:cubicBezTo>
                  <a:pt x="70" y="332"/>
                  <a:pt x="69" y="331"/>
                  <a:pt x="68" y="330"/>
                </a:cubicBezTo>
                <a:cubicBezTo>
                  <a:pt x="66" y="328"/>
                  <a:pt x="65" y="325"/>
                  <a:pt x="64" y="325"/>
                </a:cubicBezTo>
                <a:cubicBezTo>
                  <a:pt x="64" y="324"/>
                  <a:pt x="63" y="324"/>
                  <a:pt x="63" y="323"/>
                </a:cubicBezTo>
                <a:cubicBezTo>
                  <a:pt x="62" y="322"/>
                  <a:pt x="62" y="321"/>
                  <a:pt x="61" y="320"/>
                </a:cubicBezTo>
                <a:cubicBezTo>
                  <a:pt x="60" y="320"/>
                  <a:pt x="60" y="319"/>
                  <a:pt x="59" y="318"/>
                </a:cubicBezTo>
                <a:cubicBezTo>
                  <a:pt x="58" y="317"/>
                  <a:pt x="58" y="316"/>
                  <a:pt x="57" y="315"/>
                </a:cubicBezTo>
                <a:cubicBezTo>
                  <a:pt x="55" y="313"/>
                  <a:pt x="55" y="312"/>
                  <a:pt x="54" y="310"/>
                </a:cubicBezTo>
                <a:cubicBezTo>
                  <a:pt x="53" y="309"/>
                  <a:pt x="53" y="309"/>
                  <a:pt x="52" y="308"/>
                </a:cubicBezTo>
                <a:cubicBezTo>
                  <a:pt x="50" y="305"/>
                  <a:pt x="48" y="301"/>
                  <a:pt x="46" y="297"/>
                </a:cubicBezTo>
                <a:cubicBezTo>
                  <a:pt x="46" y="297"/>
                  <a:pt x="45" y="296"/>
                  <a:pt x="45" y="296"/>
                </a:cubicBezTo>
                <a:cubicBezTo>
                  <a:pt x="45" y="295"/>
                  <a:pt x="44" y="294"/>
                  <a:pt x="44" y="293"/>
                </a:cubicBezTo>
                <a:cubicBezTo>
                  <a:pt x="43" y="291"/>
                  <a:pt x="41" y="288"/>
                  <a:pt x="40" y="286"/>
                </a:cubicBezTo>
                <a:cubicBezTo>
                  <a:pt x="40" y="285"/>
                  <a:pt x="40" y="284"/>
                  <a:pt x="39" y="284"/>
                </a:cubicBezTo>
                <a:cubicBezTo>
                  <a:pt x="39" y="283"/>
                  <a:pt x="38" y="282"/>
                  <a:pt x="38" y="281"/>
                </a:cubicBezTo>
                <a:cubicBezTo>
                  <a:pt x="38" y="280"/>
                  <a:pt x="37" y="278"/>
                  <a:pt x="37" y="277"/>
                </a:cubicBezTo>
                <a:cubicBezTo>
                  <a:pt x="36" y="275"/>
                  <a:pt x="35" y="272"/>
                  <a:pt x="34" y="269"/>
                </a:cubicBezTo>
                <a:cubicBezTo>
                  <a:pt x="33" y="268"/>
                  <a:pt x="33" y="267"/>
                  <a:pt x="33" y="266"/>
                </a:cubicBezTo>
                <a:cubicBezTo>
                  <a:pt x="32" y="265"/>
                  <a:pt x="32" y="266"/>
                  <a:pt x="32" y="264"/>
                </a:cubicBezTo>
                <a:cubicBezTo>
                  <a:pt x="32" y="264"/>
                  <a:pt x="31" y="263"/>
                  <a:pt x="31" y="262"/>
                </a:cubicBezTo>
                <a:cubicBezTo>
                  <a:pt x="30" y="257"/>
                  <a:pt x="29" y="254"/>
                  <a:pt x="28" y="249"/>
                </a:cubicBezTo>
                <a:cubicBezTo>
                  <a:pt x="27" y="247"/>
                  <a:pt x="27" y="244"/>
                  <a:pt x="27" y="242"/>
                </a:cubicBezTo>
                <a:cubicBezTo>
                  <a:pt x="26" y="237"/>
                  <a:pt x="25" y="231"/>
                  <a:pt x="25" y="229"/>
                </a:cubicBezTo>
                <a:cubicBezTo>
                  <a:pt x="24" y="228"/>
                  <a:pt x="24" y="227"/>
                  <a:pt x="24" y="227"/>
                </a:cubicBezTo>
                <a:cubicBezTo>
                  <a:pt x="24" y="227"/>
                  <a:pt x="24" y="226"/>
                  <a:pt x="24" y="225"/>
                </a:cubicBezTo>
                <a:cubicBezTo>
                  <a:pt x="24" y="225"/>
                  <a:pt x="24" y="222"/>
                  <a:pt x="24" y="223"/>
                </a:cubicBezTo>
                <a:cubicBezTo>
                  <a:pt x="24" y="221"/>
                  <a:pt x="24" y="221"/>
                  <a:pt x="24" y="219"/>
                </a:cubicBezTo>
                <a:cubicBezTo>
                  <a:pt x="24" y="218"/>
                  <a:pt x="24" y="217"/>
                  <a:pt x="24" y="216"/>
                </a:cubicBezTo>
                <a:cubicBezTo>
                  <a:pt x="24" y="215"/>
                  <a:pt x="24" y="213"/>
                  <a:pt x="24" y="212"/>
                </a:cubicBezTo>
                <a:cubicBezTo>
                  <a:pt x="24" y="212"/>
                  <a:pt x="24" y="211"/>
                  <a:pt x="23" y="210"/>
                </a:cubicBezTo>
                <a:cubicBezTo>
                  <a:pt x="23" y="209"/>
                  <a:pt x="24" y="209"/>
                  <a:pt x="24" y="208"/>
                </a:cubicBezTo>
                <a:cubicBezTo>
                  <a:pt x="24" y="207"/>
                  <a:pt x="24" y="206"/>
                  <a:pt x="24" y="204"/>
                </a:cubicBezTo>
                <a:cubicBezTo>
                  <a:pt x="24" y="198"/>
                  <a:pt x="24" y="190"/>
                  <a:pt x="25" y="184"/>
                </a:cubicBezTo>
                <a:cubicBezTo>
                  <a:pt x="25" y="183"/>
                  <a:pt x="25" y="182"/>
                  <a:pt x="26" y="181"/>
                </a:cubicBezTo>
                <a:cubicBezTo>
                  <a:pt x="26" y="180"/>
                  <a:pt x="26" y="180"/>
                  <a:pt x="26" y="179"/>
                </a:cubicBezTo>
                <a:cubicBezTo>
                  <a:pt x="27" y="175"/>
                  <a:pt x="26" y="173"/>
                  <a:pt x="27" y="170"/>
                </a:cubicBezTo>
                <a:cubicBezTo>
                  <a:pt x="28" y="169"/>
                  <a:pt x="28" y="169"/>
                  <a:pt x="28" y="168"/>
                </a:cubicBezTo>
                <a:cubicBezTo>
                  <a:pt x="29" y="166"/>
                  <a:pt x="29" y="164"/>
                  <a:pt x="29" y="164"/>
                </a:cubicBezTo>
                <a:cubicBezTo>
                  <a:pt x="29" y="163"/>
                  <a:pt x="29" y="163"/>
                  <a:pt x="30" y="162"/>
                </a:cubicBezTo>
                <a:cubicBezTo>
                  <a:pt x="30" y="161"/>
                  <a:pt x="30" y="160"/>
                  <a:pt x="30" y="159"/>
                </a:cubicBezTo>
                <a:cubicBezTo>
                  <a:pt x="31" y="157"/>
                  <a:pt x="31" y="155"/>
                  <a:pt x="32" y="154"/>
                </a:cubicBezTo>
                <a:cubicBezTo>
                  <a:pt x="32" y="152"/>
                  <a:pt x="32" y="150"/>
                  <a:pt x="33" y="148"/>
                </a:cubicBezTo>
                <a:cubicBezTo>
                  <a:pt x="34" y="148"/>
                  <a:pt x="33" y="150"/>
                  <a:pt x="33" y="150"/>
                </a:cubicBezTo>
                <a:cubicBezTo>
                  <a:pt x="34" y="147"/>
                  <a:pt x="34" y="146"/>
                  <a:pt x="35" y="144"/>
                </a:cubicBezTo>
                <a:cubicBezTo>
                  <a:pt x="35" y="143"/>
                  <a:pt x="35" y="144"/>
                  <a:pt x="35" y="143"/>
                </a:cubicBezTo>
                <a:cubicBezTo>
                  <a:pt x="36" y="140"/>
                  <a:pt x="37" y="138"/>
                  <a:pt x="38" y="136"/>
                </a:cubicBezTo>
                <a:cubicBezTo>
                  <a:pt x="39" y="134"/>
                  <a:pt x="40" y="131"/>
                  <a:pt x="41" y="130"/>
                </a:cubicBezTo>
                <a:cubicBezTo>
                  <a:pt x="41" y="129"/>
                  <a:pt x="42" y="128"/>
                  <a:pt x="42" y="127"/>
                </a:cubicBezTo>
                <a:cubicBezTo>
                  <a:pt x="43" y="126"/>
                  <a:pt x="43" y="125"/>
                  <a:pt x="43" y="124"/>
                </a:cubicBezTo>
                <a:cubicBezTo>
                  <a:pt x="44" y="123"/>
                  <a:pt x="47" y="117"/>
                  <a:pt x="47" y="117"/>
                </a:cubicBezTo>
                <a:cubicBezTo>
                  <a:pt x="47" y="116"/>
                  <a:pt x="48" y="116"/>
                  <a:pt x="49" y="115"/>
                </a:cubicBezTo>
                <a:cubicBezTo>
                  <a:pt x="49" y="115"/>
                  <a:pt x="48" y="115"/>
                  <a:pt x="49" y="115"/>
                </a:cubicBezTo>
                <a:cubicBezTo>
                  <a:pt x="51" y="112"/>
                  <a:pt x="54" y="107"/>
                  <a:pt x="56" y="103"/>
                </a:cubicBezTo>
                <a:cubicBezTo>
                  <a:pt x="57" y="102"/>
                  <a:pt x="55" y="103"/>
                  <a:pt x="57" y="101"/>
                </a:cubicBezTo>
                <a:cubicBezTo>
                  <a:pt x="58" y="100"/>
                  <a:pt x="57" y="102"/>
                  <a:pt x="58" y="101"/>
                </a:cubicBezTo>
                <a:cubicBezTo>
                  <a:pt x="58" y="100"/>
                  <a:pt x="59" y="99"/>
                  <a:pt x="60" y="97"/>
                </a:cubicBezTo>
                <a:close/>
                <a:moveTo>
                  <a:pt x="51" y="294"/>
                </a:moveTo>
                <a:cubicBezTo>
                  <a:pt x="51" y="295"/>
                  <a:pt x="52" y="297"/>
                  <a:pt x="52" y="297"/>
                </a:cubicBezTo>
                <a:cubicBezTo>
                  <a:pt x="52" y="298"/>
                  <a:pt x="51" y="296"/>
                  <a:pt x="51" y="294"/>
                </a:cubicBezTo>
                <a:close/>
                <a:moveTo>
                  <a:pt x="47" y="285"/>
                </a:moveTo>
                <a:cubicBezTo>
                  <a:pt x="46" y="286"/>
                  <a:pt x="45" y="283"/>
                  <a:pt x="44" y="281"/>
                </a:cubicBezTo>
                <a:cubicBezTo>
                  <a:pt x="45" y="282"/>
                  <a:pt x="46" y="284"/>
                  <a:pt x="47" y="285"/>
                </a:cubicBezTo>
                <a:close/>
                <a:moveTo>
                  <a:pt x="33" y="245"/>
                </a:moveTo>
                <a:cubicBezTo>
                  <a:pt x="33" y="247"/>
                  <a:pt x="33" y="248"/>
                  <a:pt x="34" y="250"/>
                </a:cubicBezTo>
                <a:cubicBezTo>
                  <a:pt x="34" y="250"/>
                  <a:pt x="33" y="247"/>
                  <a:pt x="33" y="247"/>
                </a:cubicBezTo>
                <a:cubicBezTo>
                  <a:pt x="32" y="246"/>
                  <a:pt x="32" y="245"/>
                  <a:pt x="33" y="245"/>
                </a:cubicBezTo>
                <a:close/>
                <a:moveTo>
                  <a:pt x="40" y="141"/>
                </a:moveTo>
                <a:cubicBezTo>
                  <a:pt x="40" y="142"/>
                  <a:pt x="39" y="144"/>
                  <a:pt x="39" y="144"/>
                </a:cubicBezTo>
                <a:cubicBezTo>
                  <a:pt x="39" y="144"/>
                  <a:pt x="40" y="140"/>
                  <a:pt x="40" y="141"/>
                </a:cubicBezTo>
                <a:close/>
                <a:moveTo>
                  <a:pt x="84" y="74"/>
                </a:moveTo>
                <a:cubicBezTo>
                  <a:pt x="83" y="76"/>
                  <a:pt x="83" y="76"/>
                  <a:pt x="83" y="76"/>
                </a:cubicBezTo>
                <a:cubicBezTo>
                  <a:pt x="82" y="76"/>
                  <a:pt x="85" y="74"/>
                  <a:pt x="84" y="74"/>
                </a:cubicBezTo>
                <a:close/>
                <a:moveTo>
                  <a:pt x="73" y="86"/>
                </a:moveTo>
                <a:cubicBezTo>
                  <a:pt x="74" y="85"/>
                  <a:pt x="75" y="83"/>
                  <a:pt x="75" y="83"/>
                </a:cubicBezTo>
                <a:cubicBezTo>
                  <a:pt x="74" y="84"/>
                  <a:pt x="73" y="86"/>
                  <a:pt x="73" y="86"/>
                </a:cubicBezTo>
                <a:close/>
                <a:moveTo>
                  <a:pt x="52" y="114"/>
                </a:moveTo>
                <a:cubicBezTo>
                  <a:pt x="52" y="113"/>
                  <a:pt x="53" y="112"/>
                  <a:pt x="54" y="111"/>
                </a:cubicBezTo>
                <a:cubicBezTo>
                  <a:pt x="54" y="111"/>
                  <a:pt x="53" y="112"/>
                  <a:pt x="52" y="114"/>
                </a:cubicBezTo>
                <a:close/>
                <a:moveTo>
                  <a:pt x="126" y="42"/>
                </a:moveTo>
                <a:cubicBezTo>
                  <a:pt x="123" y="44"/>
                  <a:pt x="123" y="44"/>
                  <a:pt x="123" y="44"/>
                </a:cubicBezTo>
                <a:cubicBezTo>
                  <a:pt x="123" y="44"/>
                  <a:pt x="123" y="44"/>
                  <a:pt x="123" y="44"/>
                </a:cubicBezTo>
                <a:cubicBezTo>
                  <a:pt x="126" y="42"/>
                  <a:pt x="126" y="42"/>
                  <a:pt x="126" y="42"/>
                </a:cubicBezTo>
                <a:close/>
                <a:moveTo>
                  <a:pt x="113" y="49"/>
                </a:moveTo>
                <a:cubicBezTo>
                  <a:pt x="113" y="49"/>
                  <a:pt x="113" y="49"/>
                  <a:pt x="113" y="49"/>
                </a:cubicBezTo>
                <a:cubicBezTo>
                  <a:pt x="114" y="49"/>
                  <a:pt x="114" y="48"/>
                  <a:pt x="115" y="48"/>
                </a:cubicBezTo>
                <a:cubicBezTo>
                  <a:pt x="115" y="48"/>
                  <a:pt x="114" y="49"/>
                  <a:pt x="113" y="49"/>
                </a:cubicBezTo>
                <a:close/>
                <a:moveTo>
                  <a:pt x="115" y="48"/>
                </a:moveTo>
                <a:cubicBezTo>
                  <a:pt x="115" y="47"/>
                  <a:pt x="120" y="44"/>
                  <a:pt x="122" y="43"/>
                </a:cubicBezTo>
                <a:cubicBezTo>
                  <a:pt x="122" y="43"/>
                  <a:pt x="121" y="43"/>
                  <a:pt x="122" y="43"/>
                </a:cubicBezTo>
                <a:cubicBezTo>
                  <a:pt x="121" y="43"/>
                  <a:pt x="124" y="42"/>
                  <a:pt x="123" y="43"/>
                </a:cubicBezTo>
                <a:cubicBezTo>
                  <a:pt x="120" y="44"/>
                  <a:pt x="118" y="46"/>
                  <a:pt x="115" y="48"/>
                </a:cubicBezTo>
                <a:close/>
                <a:moveTo>
                  <a:pt x="132" y="38"/>
                </a:moveTo>
                <a:cubicBezTo>
                  <a:pt x="133" y="37"/>
                  <a:pt x="134" y="37"/>
                  <a:pt x="135" y="36"/>
                </a:cubicBezTo>
                <a:cubicBezTo>
                  <a:pt x="136" y="36"/>
                  <a:pt x="137" y="35"/>
                  <a:pt x="137" y="35"/>
                </a:cubicBezTo>
                <a:cubicBezTo>
                  <a:pt x="136" y="36"/>
                  <a:pt x="132" y="38"/>
                  <a:pt x="132" y="38"/>
                </a:cubicBezTo>
                <a:close/>
                <a:moveTo>
                  <a:pt x="89" y="65"/>
                </a:moveTo>
                <a:cubicBezTo>
                  <a:pt x="88" y="65"/>
                  <a:pt x="90" y="64"/>
                  <a:pt x="90" y="64"/>
                </a:cubicBezTo>
                <a:cubicBezTo>
                  <a:pt x="91" y="64"/>
                  <a:pt x="89" y="65"/>
                  <a:pt x="89" y="65"/>
                </a:cubicBezTo>
                <a:close/>
                <a:moveTo>
                  <a:pt x="65" y="330"/>
                </a:moveTo>
                <a:cubicBezTo>
                  <a:pt x="65" y="330"/>
                  <a:pt x="63" y="328"/>
                  <a:pt x="62" y="326"/>
                </a:cubicBezTo>
                <a:cubicBezTo>
                  <a:pt x="62" y="326"/>
                  <a:pt x="62" y="326"/>
                  <a:pt x="61" y="326"/>
                </a:cubicBezTo>
                <a:cubicBezTo>
                  <a:pt x="61" y="325"/>
                  <a:pt x="61" y="325"/>
                  <a:pt x="60" y="324"/>
                </a:cubicBezTo>
                <a:cubicBezTo>
                  <a:pt x="60" y="323"/>
                  <a:pt x="59" y="322"/>
                  <a:pt x="57" y="320"/>
                </a:cubicBezTo>
                <a:cubicBezTo>
                  <a:pt x="57" y="319"/>
                  <a:pt x="58" y="321"/>
                  <a:pt x="59" y="322"/>
                </a:cubicBezTo>
                <a:cubicBezTo>
                  <a:pt x="59" y="322"/>
                  <a:pt x="59" y="322"/>
                  <a:pt x="59" y="322"/>
                </a:cubicBezTo>
                <a:cubicBezTo>
                  <a:pt x="59" y="322"/>
                  <a:pt x="60" y="323"/>
                  <a:pt x="61" y="324"/>
                </a:cubicBezTo>
                <a:cubicBezTo>
                  <a:pt x="62" y="326"/>
                  <a:pt x="64" y="328"/>
                  <a:pt x="65" y="330"/>
                </a:cubicBezTo>
                <a:close/>
                <a:moveTo>
                  <a:pt x="87" y="66"/>
                </a:moveTo>
                <a:cubicBezTo>
                  <a:pt x="89" y="63"/>
                  <a:pt x="89" y="64"/>
                  <a:pt x="87" y="66"/>
                </a:cubicBezTo>
                <a:close/>
                <a:moveTo>
                  <a:pt x="48" y="113"/>
                </a:moveTo>
                <a:cubicBezTo>
                  <a:pt x="48" y="111"/>
                  <a:pt x="50" y="108"/>
                  <a:pt x="52" y="105"/>
                </a:cubicBezTo>
                <a:cubicBezTo>
                  <a:pt x="52" y="105"/>
                  <a:pt x="52" y="106"/>
                  <a:pt x="52" y="105"/>
                </a:cubicBezTo>
                <a:cubicBezTo>
                  <a:pt x="52" y="105"/>
                  <a:pt x="55" y="102"/>
                  <a:pt x="54" y="103"/>
                </a:cubicBezTo>
                <a:cubicBezTo>
                  <a:pt x="54" y="104"/>
                  <a:pt x="53" y="105"/>
                  <a:pt x="52" y="106"/>
                </a:cubicBezTo>
                <a:cubicBezTo>
                  <a:pt x="51" y="108"/>
                  <a:pt x="49" y="111"/>
                  <a:pt x="48" y="113"/>
                </a:cubicBezTo>
                <a:close/>
                <a:moveTo>
                  <a:pt x="58" y="98"/>
                </a:moveTo>
                <a:cubicBezTo>
                  <a:pt x="57" y="98"/>
                  <a:pt x="58" y="98"/>
                  <a:pt x="58" y="97"/>
                </a:cubicBezTo>
                <a:cubicBezTo>
                  <a:pt x="57" y="98"/>
                  <a:pt x="57" y="98"/>
                  <a:pt x="56" y="100"/>
                </a:cubicBezTo>
                <a:cubicBezTo>
                  <a:pt x="56" y="100"/>
                  <a:pt x="55" y="102"/>
                  <a:pt x="54" y="102"/>
                </a:cubicBezTo>
                <a:cubicBezTo>
                  <a:pt x="54" y="102"/>
                  <a:pt x="55" y="100"/>
                  <a:pt x="56" y="99"/>
                </a:cubicBezTo>
                <a:cubicBezTo>
                  <a:pt x="57" y="98"/>
                  <a:pt x="59" y="95"/>
                  <a:pt x="60" y="93"/>
                </a:cubicBezTo>
                <a:cubicBezTo>
                  <a:pt x="61" y="93"/>
                  <a:pt x="62" y="92"/>
                  <a:pt x="61" y="92"/>
                </a:cubicBezTo>
                <a:cubicBezTo>
                  <a:pt x="62" y="90"/>
                  <a:pt x="62" y="91"/>
                  <a:pt x="63" y="90"/>
                </a:cubicBezTo>
                <a:cubicBezTo>
                  <a:pt x="64" y="89"/>
                  <a:pt x="64" y="88"/>
                  <a:pt x="64" y="88"/>
                </a:cubicBezTo>
                <a:cubicBezTo>
                  <a:pt x="65" y="86"/>
                  <a:pt x="67" y="85"/>
                  <a:pt x="68" y="84"/>
                </a:cubicBezTo>
                <a:cubicBezTo>
                  <a:pt x="69" y="82"/>
                  <a:pt x="71" y="80"/>
                  <a:pt x="72" y="78"/>
                </a:cubicBezTo>
                <a:cubicBezTo>
                  <a:pt x="74" y="76"/>
                  <a:pt x="75" y="75"/>
                  <a:pt x="77" y="73"/>
                </a:cubicBezTo>
                <a:cubicBezTo>
                  <a:pt x="78" y="73"/>
                  <a:pt x="79" y="72"/>
                  <a:pt x="79" y="71"/>
                </a:cubicBezTo>
                <a:cubicBezTo>
                  <a:pt x="80" y="70"/>
                  <a:pt x="80" y="70"/>
                  <a:pt x="81" y="70"/>
                </a:cubicBezTo>
                <a:cubicBezTo>
                  <a:pt x="82" y="69"/>
                  <a:pt x="81" y="69"/>
                  <a:pt x="82" y="69"/>
                </a:cubicBezTo>
                <a:cubicBezTo>
                  <a:pt x="83" y="68"/>
                  <a:pt x="83" y="68"/>
                  <a:pt x="84" y="67"/>
                </a:cubicBezTo>
                <a:cubicBezTo>
                  <a:pt x="84" y="67"/>
                  <a:pt x="85" y="66"/>
                  <a:pt x="86" y="65"/>
                </a:cubicBezTo>
                <a:cubicBezTo>
                  <a:pt x="87" y="64"/>
                  <a:pt x="87" y="64"/>
                  <a:pt x="88" y="63"/>
                </a:cubicBezTo>
                <a:cubicBezTo>
                  <a:pt x="89" y="62"/>
                  <a:pt x="89" y="61"/>
                  <a:pt x="90" y="61"/>
                </a:cubicBezTo>
                <a:cubicBezTo>
                  <a:pt x="90" y="61"/>
                  <a:pt x="91" y="60"/>
                  <a:pt x="92" y="59"/>
                </a:cubicBezTo>
                <a:cubicBezTo>
                  <a:pt x="93" y="59"/>
                  <a:pt x="93" y="58"/>
                  <a:pt x="94" y="58"/>
                </a:cubicBezTo>
                <a:cubicBezTo>
                  <a:pt x="95" y="57"/>
                  <a:pt x="95" y="58"/>
                  <a:pt x="96" y="57"/>
                </a:cubicBezTo>
                <a:cubicBezTo>
                  <a:pt x="97" y="56"/>
                  <a:pt x="98" y="55"/>
                  <a:pt x="99" y="54"/>
                </a:cubicBezTo>
                <a:cubicBezTo>
                  <a:pt x="99" y="54"/>
                  <a:pt x="100" y="53"/>
                  <a:pt x="101" y="52"/>
                </a:cubicBezTo>
                <a:cubicBezTo>
                  <a:pt x="101" y="53"/>
                  <a:pt x="102" y="52"/>
                  <a:pt x="104" y="51"/>
                </a:cubicBezTo>
                <a:cubicBezTo>
                  <a:pt x="105" y="51"/>
                  <a:pt x="105" y="51"/>
                  <a:pt x="105" y="51"/>
                </a:cubicBezTo>
                <a:cubicBezTo>
                  <a:pt x="107" y="49"/>
                  <a:pt x="110" y="47"/>
                  <a:pt x="111" y="47"/>
                </a:cubicBezTo>
                <a:cubicBezTo>
                  <a:pt x="111" y="47"/>
                  <a:pt x="109" y="48"/>
                  <a:pt x="108" y="49"/>
                </a:cubicBezTo>
                <a:cubicBezTo>
                  <a:pt x="107" y="50"/>
                  <a:pt x="105" y="51"/>
                  <a:pt x="103" y="52"/>
                </a:cubicBezTo>
                <a:cubicBezTo>
                  <a:pt x="102" y="53"/>
                  <a:pt x="102" y="53"/>
                  <a:pt x="100" y="55"/>
                </a:cubicBezTo>
                <a:cubicBezTo>
                  <a:pt x="99" y="55"/>
                  <a:pt x="99" y="55"/>
                  <a:pt x="98" y="56"/>
                </a:cubicBezTo>
                <a:cubicBezTo>
                  <a:pt x="97" y="57"/>
                  <a:pt x="96" y="58"/>
                  <a:pt x="94" y="59"/>
                </a:cubicBezTo>
                <a:cubicBezTo>
                  <a:pt x="93" y="60"/>
                  <a:pt x="92" y="61"/>
                  <a:pt x="91" y="62"/>
                </a:cubicBezTo>
                <a:cubicBezTo>
                  <a:pt x="90" y="63"/>
                  <a:pt x="89" y="64"/>
                  <a:pt x="88" y="64"/>
                </a:cubicBezTo>
                <a:cubicBezTo>
                  <a:pt x="87" y="65"/>
                  <a:pt x="86" y="65"/>
                  <a:pt x="86" y="66"/>
                </a:cubicBezTo>
                <a:cubicBezTo>
                  <a:pt x="85" y="67"/>
                  <a:pt x="84" y="68"/>
                  <a:pt x="83" y="69"/>
                </a:cubicBezTo>
                <a:cubicBezTo>
                  <a:pt x="83" y="69"/>
                  <a:pt x="82" y="70"/>
                  <a:pt x="81" y="70"/>
                </a:cubicBezTo>
                <a:cubicBezTo>
                  <a:pt x="80" y="71"/>
                  <a:pt x="80" y="72"/>
                  <a:pt x="79" y="73"/>
                </a:cubicBezTo>
                <a:cubicBezTo>
                  <a:pt x="78" y="74"/>
                  <a:pt x="78" y="74"/>
                  <a:pt x="77" y="74"/>
                </a:cubicBezTo>
                <a:cubicBezTo>
                  <a:pt x="75" y="77"/>
                  <a:pt x="70" y="82"/>
                  <a:pt x="66" y="86"/>
                </a:cubicBezTo>
                <a:cubicBezTo>
                  <a:pt x="66" y="87"/>
                  <a:pt x="65" y="87"/>
                  <a:pt x="65" y="88"/>
                </a:cubicBezTo>
                <a:cubicBezTo>
                  <a:pt x="64" y="90"/>
                  <a:pt x="62" y="92"/>
                  <a:pt x="61" y="94"/>
                </a:cubicBezTo>
                <a:cubicBezTo>
                  <a:pt x="60" y="95"/>
                  <a:pt x="59" y="97"/>
                  <a:pt x="58" y="98"/>
                </a:cubicBezTo>
                <a:close/>
                <a:moveTo>
                  <a:pt x="42" y="123"/>
                </a:moveTo>
                <a:cubicBezTo>
                  <a:pt x="42" y="123"/>
                  <a:pt x="43" y="120"/>
                  <a:pt x="44" y="120"/>
                </a:cubicBezTo>
                <a:cubicBezTo>
                  <a:pt x="44" y="119"/>
                  <a:pt x="43" y="122"/>
                  <a:pt x="42" y="123"/>
                </a:cubicBezTo>
                <a:close/>
                <a:moveTo>
                  <a:pt x="113" y="46"/>
                </a:moveTo>
                <a:cubicBezTo>
                  <a:pt x="112" y="46"/>
                  <a:pt x="113" y="46"/>
                  <a:pt x="114" y="45"/>
                </a:cubicBezTo>
                <a:cubicBezTo>
                  <a:pt x="115" y="45"/>
                  <a:pt x="117" y="43"/>
                  <a:pt x="117" y="44"/>
                </a:cubicBezTo>
                <a:cubicBezTo>
                  <a:pt x="116" y="45"/>
                  <a:pt x="115" y="45"/>
                  <a:pt x="113" y="46"/>
                </a:cubicBezTo>
                <a:close/>
                <a:moveTo>
                  <a:pt x="25" y="251"/>
                </a:moveTo>
                <a:cubicBezTo>
                  <a:pt x="25" y="252"/>
                  <a:pt x="26" y="253"/>
                  <a:pt x="26" y="255"/>
                </a:cubicBezTo>
                <a:cubicBezTo>
                  <a:pt x="27" y="255"/>
                  <a:pt x="27" y="256"/>
                  <a:pt x="27" y="257"/>
                </a:cubicBezTo>
                <a:cubicBezTo>
                  <a:pt x="27" y="258"/>
                  <a:pt x="27" y="258"/>
                  <a:pt x="27" y="259"/>
                </a:cubicBezTo>
                <a:cubicBezTo>
                  <a:pt x="28" y="260"/>
                  <a:pt x="28" y="261"/>
                  <a:pt x="28" y="261"/>
                </a:cubicBezTo>
                <a:cubicBezTo>
                  <a:pt x="28" y="262"/>
                  <a:pt x="29" y="264"/>
                  <a:pt x="29" y="265"/>
                </a:cubicBezTo>
                <a:cubicBezTo>
                  <a:pt x="29" y="266"/>
                  <a:pt x="29" y="267"/>
                  <a:pt x="30" y="268"/>
                </a:cubicBezTo>
                <a:cubicBezTo>
                  <a:pt x="30" y="268"/>
                  <a:pt x="30" y="268"/>
                  <a:pt x="31" y="269"/>
                </a:cubicBezTo>
                <a:cubicBezTo>
                  <a:pt x="31" y="270"/>
                  <a:pt x="31" y="270"/>
                  <a:pt x="31" y="271"/>
                </a:cubicBezTo>
                <a:cubicBezTo>
                  <a:pt x="31" y="272"/>
                  <a:pt x="32" y="274"/>
                  <a:pt x="33" y="275"/>
                </a:cubicBezTo>
                <a:cubicBezTo>
                  <a:pt x="33" y="276"/>
                  <a:pt x="33" y="276"/>
                  <a:pt x="33" y="277"/>
                </a:cubicBezTo>
                <a:cubicBezTo>
                  <a:pt x="33" y="278"/>
                  <a:pt x="34" y="279"/>
                  <a:pt x="34" y="279"/>
                </a:cubicBezTo>
                <a:cubicBezTo>
                  <a:pt x="34" y="280"/>
                  <a:pt x="34" y="280"/>
                  <a:pt x="34" y="281"/>
                </a:cubicBezTo>
                <a:cubicBezTo>
                  <a:pt x="35" y="283"/>
                  <a:pt x="35" y="283"/>
                  <a:pt x="36" y="284"/>
                </a:cubicBezTo>
                <a:cubicBezTo>
                  <a:pt x="36" y="285"/>
                  <a:pt x="38" y="288"/>
                  <a:pt x="39" y="290"/>
                </a:cubicBezTo>
                <a:cubicBezTo>
                  <a:pt x="39" y="291"/>
                  <a:pt x="39" y="291"/>
                  <a:pt x="39" y="292"/>
                </a:cubicBezTo>
                <a:cubicBezTo>
                  <a:pt x="40" y="293"/>
                  <a:pt x="40" y="293"/>
                  <a:pt x="41" y="295"/>
                </a:cubicBezTo>
                <a:cubicBezTo>
                  <a:pt x="41" y="297"/>
                  <a:pt x="42" y="299"/>
                  <a:pt x="44" y="302"/>
                </a:cubicBezTo>
                <a:cubicBezTo>
                  <a:pt x="44" y="302"/>
                  <a:pt x="44" y="302"/>
                  <a:pt x="44" y="303"/>
                </a:cubicBezTo>
                <a:cubicBezTo>
                  <a:pt x="45" y="304"/>
                  <a:pt x="45" y="303"/>
                  <a:pt x="45" y="304"/>
                </a:cubicBezTo>
                <a:cubicBezTo>
                  <a:pt x="46" y="305"/>
                  <a:pt x="46" y="305"/>
                  <a:pt x="46" y="306"/>
                </a:cubicBezTo>
                <a:cubicBezTo>
                  <a:pt x="47" y="307"/>
                  <a:pt x="47" y="307"/>
                  <a:pt x="48" y="308"/>
                </a:cubicBezTo>
                <a:cubicBezTo>
                  <a:pt x="48" y="309"/>
                  <a:pt x="48" y="309"/>
                  <a:pt x="49" y="310"/>
                </a:cubicBezTo>
                <a:cubicBezTo>
                  <a:pt x="50" y="312"/>
                  <a:pt x="51" y="314"/>
                  <a:pt x="52" y="316"/>
                </a:cubicBezTo>
                <a:cubicBezTo>
                  <a:pt x="53" y="317"/>
                  <a:pt x="53" y="318"/>
                  <a:pt x="54" y="319"/>
                </a:cubicBezTo>
                <a:cubicBezTo>
                  <a:pt x="55" y="320"/>
                  <a:pt x="56" y="321"/>
                  <a:pt x="56" y="322"/>
                </a:cubicBezTo>
                <a:cubicBezTo>
                  <a:pt x="57" y="323"/>
                  <a:pt x="57" y="323"/>
                  <a:pt x="58" y="324"/>
                </a:cubicBezTo>
                <a:cubicBezTo>
                  <a:pt x="58" y="325"/>
                  <a:pt x="58" y="325"/>
                  <a:pt x="59" y="325"/>
                </a:cubicBezTo>
                <a:cubicBezTo>
                  <a:pt x="59" y="326"/>
                  <a:pt x="59" y="326"/>
                  <a:pt x="60" y="327"/>
                </a:cubicBezTo>
                <a:cubicBezTo>
                  <a:pt x="62" y="329"/>
                  <a:pt x="63" y="332"/>
                  <a:pt x="66" y="334"/>
                </a:cubicBezTo>
                <a:cubicBezTo>
                  <a:pt x="67" y="336"/>
                  <a:pt x="68" y="337"/>
                  <a:pt x="69" y="338"/>
                </a:cubicBezTo>
                <a:cubicBezTo>
                  <a:pt x="70" y="340"/>
                  <a:pt x="71" y="341"/>
                  <a:pt x="73" y="342"/>
                </a:cubicBezTo>
                <a:cubicBezTo>
                  <a:pt x="73" y="343"/>
                  <a:pt x="73" y="343"/>
                  <a:pt x="74" y="344"/>
                </a:cubicBezTo>
                <a:cubicBezTo>
                  <a:pt x="75" y="345"/>
                  <a:pt x="75" y="345"/>
                  <a:pt x="75" y="345"/>
                </a:cubicBezTo>
                <a:cubicBezTo>
                  <a:pt x="76" y="346"/>
                  <a:pt x="79" y="349"/>
                  <a:pt x="80" y="350"/>
                </a:cubicBezTo>
                <a:cubicBezTo>
                  <a:pt x="79" y="350"/>
                  <a:pt x="78" y="348"/>
                  <a:pt x="76" y="347"/>
                </a:cubicBezTo>
                <a:cubicBezTo>
                  <a:pt x="76" y="346"/>
                  <a:pt x="75" y="346"/>
                  <a:pt x="75" y="345"/>
                </a:cubicBezTo>
                <a:cubicBezTo>
                  <a:pt x="74" y="344"/>
                  <a:pt x="73" y="343"/>
                  <a:pt x="72" y="342"/>
                </a:cubicBezTo>
                <a:cubicBezTo>
                  <a:pt x="71" y="341"/>
                  <a:pt x="70" y="340"/>
                  <a:pt x="69" y="339"/>
                </a:cubicBezTo>
                <a:cubicBezTo>
                  <a:pt x="68" y="339"/>
                  <a:pt x="68" y="338"/>
                  <a:pt x="67" y="337"/>
                </a:cubicBezTo>
                <a:cubicBezTo>
                  <a:pt x="66" y="335"/>
                  <a:pt x="63" y="333"/>
                  <a:pt x="61" y="330"/>
                </a:cubicBezTo>
                <a:cubicBezTo>
                  <a:pt x="59" y="327"/>
                  <a:pt x="57" y="324"/>
                  <a:pt x="55" y="322"/>
                </a:cubicBezTo>
                <a:cubicBezTo>
                  <a:pt x="53" y="320"/>
                  <a:pt x="53" y="319"/>
                  <a:pt x="52" y="318"/>
                </a:cubicBezTo>
                <a:cubicBezTo>
                  <a:pt x="51" y="317"/>
                  <a:pt x="51" y="317"/>
                  <a:pt x="51" y="317"/>
                </a:cubicBezTo>
                <a:cubicBezTo>
                  <a:pt x="50" y="316"/>
                  <a:pt x="49" y="314"/>
                  <a:pt x="47" y="311"/>
                </a:cubicBezTo>
                <a:cubicBezTo>
                  <a:pt x="47" y="310"/>
                  <a:pt x="47" y="310"/>
                  <a:pt x="46" y="309"/>
                </a:cubicBezTo>
                <a:cubicBezTo>
                  <a:pt x="45" y="308"/>
                  <a:pt x="45" y="307"/>
                  <a:pt x="44" y="306"/>
                </a:cubicBezTo>
                <a:cubicBezTo>
                  <a:pt x="43" y="305"/>
                  <a:pt x="43" y="303"/>
                  <a:pt x="42" y="302"/>
                </a:cubicBezTo>
                <a:cubicBezTo>
                  <a:pt x="41" y="300"/>
                  <a:pt x="40" y="298"/>
                  <a:pt x="39" y="296"/>
                </a:cubicBezTo>
                <a:cubicBezTo>
                  <a:pt x="38" y="294"/>
                  <a:pt x="37" y="293"/>
                  <a:pt x="36" y="290"/>
                </a:cubicBezTo>
                <a:cubicBezTo>
                  <a:pt x="35" y="289"/>
                  <a:pt x="35" y="290"/>
                  <a:pt x="35" y="289"/>
                </a:cubicBezTo>
                <a:cubicBezTo>
                  <a:pt x="34" y="287"/>
                  <a:pt x="34" y="287"/>
                  <a:pt x="33" y="285"/>
                </a:cubicBezTo>
                <a:cubicBezTo>
                  <a:pt x="33" y="284"/>
                  <a:pt x="32" y="282"/>
                  <a:pt x="31" y="280"/>
                </a:cubicBezTo>
                <a:cubicBezTo>
                  <a:pt x="31" y="279"/>
                  <a:pt x="31" y="278"/>
                  <a:pt x="30" y="277"/>
                </a:cubicBezTo>
                <a:cubicBezTo>
                  <a:pt x="30" y="277"/>
                  <a:pt x="30" y="275"/>
                  <a:pt x="29" y="274"/>
                </a:cubicBezTo>
                <a:cubicBezTo>
                  <a:pt x="29" y="273"/>
                  <a:pt x="28" y="271"/>
                  <a:pt x="28" y="270"/>
                </a:cubicBezTo>
                <a:cubicBezTo>
                  <a:pt x="27" y="268"/>
                  <a:pt x="26" y="265"/>
                  <a:pt x="26" y="264"/>
                </a:cubicBezTo>
                <a:cubicBezTo>
                  <a:pt x="25" y="262"/>
                  <a:pt x="25" y="260"/>
                  <a:pt x="25" y="259"/>
                </a:cubicBezTo>
                <a:cubicBezTo>
                  <a:pt x="24" y="259"/>
                  <a:pt x="24" y="258"/>
                  <a:pt x="24" y="257"/>
                </a:cubicBezTo>
                <a:cubicBezTo>
                  <a:pt x="23" y="255"/>
                  <a:pt x="23" y="253"/>
                  <a:pt x="22" y="250"/>
                </a:cubicBezTo>
                <a:cubicBezTo>
                  <a:pt x="22" y="249"/>
                  <a:pt x="21" y="249"/>
                  <a:pt x="21" y="248"/>
                </a:cubicBezTo>
                <a:cubicBezTo>
                  <a:pt x="21" y="247"/>
                  <a:pt x="21" y="246"/>
                  <a:pt x="21" y="245"/>
                </a:cubicBezTo>
                <a:cubicBezTo>
                  <a:pt x="21" y="244"/>
                  <a:pt x="20" y="240"/>
                  <a:pt x="20" y="237"/>
                </a:cubicBezTo>
                <a:cubicBezTo>
                  <a:pt x="20" y="236"/>
                  <a:pt x="20" y="235"/>
                  <a:pt x="20" y="234"/>
                </a:cubicBezTo>
                <a:cubicBezTo>
                  <a:pt x="19" y="233"/>
                  <a:pt x="19" y="233"/>
                  <a:pt x="19" y="232"/>
                </a:cubicBezTo>
                <a:cubicBezTo>
                  <a:pt x="19" y="230"/>
                  <a:pt x="18" y="229"/>
                  <a:pt x="19" y="228"/>
                </a:cubicBezTo>
                <a:cubicBezTo>
                  <a:pt x="19" y="225"/>
                  <a:pt x="18" y="221"/>
                  <a:pt x="18" y="217"/>
                </a:cubicBezTo>
                <a:cubicBezTo>
                  <a:pt x="18" y="214"/>
                  <a:pt x="18" y="210"/>
                  <a:pt x="18" y="205"/>
                </a:cubicBezTo>
                <a:cubicBezTo>
                  <a:pt x="18" y="204"/>
                  <a:pt x="18" y="205"/>
                  <a:pt x="18" y="205"/>
                </a:cubicBezTo>
                <a:cubicBezTo>
                  <a:pt x="18" y="203"/>
                  <a:pt x="18" y="204"/>
                  <a:pt x="18" y="203"/>
                </a:cubicBezTo>
                <a:cubicBezTo>
                  <a:pt x="18" y="202"/>
                  <a:pt x="18" y="202"/>
                  <a:pt x="18" y="200"/>
                </a:cubicBezTo>
                <a:cubicBezTo>
                  <a:pt x="18" y="200"/>
                  <a:pt x="18" y="201"/>
                  <a:pt x="18" y="201"/>
                </a:cubicBezTo>
                <a:cubicBezTo>
                  <a:pt x="19" y="200"/>
                  <a:pt x="19" y="197"/>
                  <a:pt x="19" y="195"/>
                </a:cubicBezTo>
                <a:cubicBezTo>
                  <a:pt x="19" y="194"/>
                  <a:pt x="19" y="195"/>
                  <a:pt x="19" y="196"/>
                </a:cubicBezTo>
                <a:cubicBezTo>
                  <a:pt x="18" y="195"/>
                  <a:pt x="19" y="192"/>
                  <a:pt x="19" y="190"/>
                </a:cubicBezTo>
                <a:cubicBezTo>
                  <a:pt x="19" y="190"/>
                  <a:pt x="19" y="190"/>
                  <a:pt x="19" y="189"/>
                </a:cubicBezTo>
                <a:cubicBezTo>
                  <a:pt x="19" y="189"/>
                  <a:pt x="19" y="189"/>
                  <a:pt x="19" y="188"/>
                </a:cubicBezTo>
                <a:cubicBezTo>
                  <a:pt x="19" y="188"/>
                  <a:pt x="20" y="187"/>
                  <a:pt x="20" y="186"/>
                </a:cubicBezTo>
                <a:cubicBezTo>
                  <a:pt x="20" y="185"/>
                  <a:pt x="20" y="184"/>
                  <a:pt x="20" y="183"/>
                </a:cubicBezTo>
                <a:cubicBezTo>
                  <a:pt x="20" y="182"/>
                  <a:pt x="20" y="182"/>
                  <a:pt x="20" y="181"/>
                </a:cubicBezTo>
                <a:cubicBezTo>
                  <a:pt x="20" y="180"/>
                  <a:pt x="21" y="176"/>
                  <a:pt x="21" y="176"/>
                </a:cubicBezTo>
                <a:cubicBezTo>
                  <a:pt x="21" y="175"/>
                  <a:pt x="21" y="175"/>
                  <a:pt x="21" y="174"/>
                </a:cubicBezTo>
                <a:cubicBezTo>
                  <a:pt x="21" y="173"/>
                  <a:pt x="21" y="172"/>
                  <a:pt x="22" y="171"/>
                </a:cubicBezTo>
                <a:cubicBezTo>
                  <a:pt x="22" y="168"/>
                  <a:pt x="23" y="166"/>
                  <a:pt x="24" y="163"/>
                </a:cubicBezTo>
                <a:cubicBezTo>
                  <a:pt x="24" y="162"/>
                  <a:pt x="25" y="159"/>
                  <a:pt x="25" y="158"/>
                </a:cubicBezTo>
                <a:cubicBezTo>
                  <a:pt x="26" y="157"/>
                  <a:pt x="25" y="157"/>
                  <a:pt x="26" y="155"/>
                </a:cubicBezTo>
                <a:cubicBezTo>
                  <a:pt x="26" y="154"/>
                  <a:pt x="26" y="153"/>
                  <a:pt x="26" y="153"/>
                </a:cubicBezTo>
                <a:cubicBezTo>
                  <a:pt x="27" y="152"/>
                  <a:pt x="27" y="152"/>
                  <a:pt x="27" y="151"/>
                </a:cubicBezTo>
                <a:cubicBezTo>
                  <a:pt x="28" y="149"/>
                  <a:pt x="29" y="146"/>
                  <a:pt x="30" y="144"/>
                </a:cubicBezTo>
                <a:cubicBezTo>
                  <a:pt x="30" y="143"/>
                  <a:pt x="30" y="142"/>
                  <a:pt x="31" y="141"/>
                </a:cubicBezTo>
                <a:cubicBezTo>
                  <a:pt x="32" y="139"/>
                  <a:pt x="33" y="133"/>
                  <a:pt x="35" y="131"/>
                </a:cubicBezTo>
                <a:cubicBezTo>
                  <a:pt x="36" y="128"/>
                  <a:pt x="38" y="124"/>
                  <a:pt x="39" y="121"/>
                </a:cubicBezTo>
                <a:cubicBezTo>
                  <a:pt x="40" y="120"/>
                  <a:pt x="40" y="121"/>
                  <a:pt x="40" y="120"/>
                </a:cubicBezTo>
                <a:cubicBezTo>
                  <a:pt x="41" y="119"/>
                  <a:pt x="41" y="117"/>
                  <a:pt x="42" y="116"/>
                </a:cubicBezTo>
                <a:cubicBezTo>
                  <a:pt x="43" y="115"/>
                  <a:pt x="43" y="114"/>
                  <a:pt x="44" y="114"/>
                </a:cubicBezTo>
                <a:cubicBezTo>
                  <a:pt x="45" y="113"/>
                  <a:pt x="45" y="111"/>
                  <a:pt x="46" y="110"/>
                </a:cubicBezTo>
                <a:cubicBezTo>
                  <a:pt x="47" y="109"/>
                  <a:pt x="47" y="109"/>
                  <a:pt x="47" y="108"/>
                </a:cubicBezTo>
                <a:cubicBezTo>
                  <a:pt x="48" y="108"/>
                  <a:pt x="49" y="106"/>
                  <a:pt x="49" y="105"/>
                </a:cubicBezTo>
                <a:cubicBezTo>
                  <a:pt x="49" y="105"/>
                  <a:pt x="51" y="103"/>
                  <a:pt x="51" y="103"/>
                </a:cubicBezTo>
                <a:cubicBezTo>
                  <a:pt x="50" y="104"/>
                  <a:pt x="49" y="105"/>
                  <a:pt x="49" y="107"/>
                </a:cubicBezTo>
                <a:cubicBezTo>
                  <a:pt x="48" y="107"/>
                  <a:pt x="47" y="108"/>
                  <a:pt x="47" y="109"/>
                </a:cubicBezTo>
                <a:cubicBezTo>
                  <a:pt x="46" y="110"/>
                  <a:pt x="46" y="111"/>
                  <a:pt x="45" y="112"/>
                </a:cubicBezTo>
                <a:cubicBezTo>
                  <a:pt x="45" y="112"/>
                  <a:pt x="45" y="113"/>
                  <a:pt x="45" y="113"/>
                </a:cubicBezTo>
                <a:cubicBezTo>
                  <a:pt x="44" y="114"/>
                  <a:pt x="43" y="116"/>
                  <a:pt x="43" y="117"/>
                </a:cubicBezTo>
                <a:cubicBezTo>
                  <a:pt x="42" y="118"/>
                  <a:pt x="41" y="120"/>
                  <a:pt x="40" y="122"/>
                </a:cubicBezTo>
                <a:cubicBezTo>
                  <a:pt x="39" y="124"/>
                  <a:pt x="39" y="125"/>
                  <a:pt x="38" y="127"/>
                </a:cubicBezTo>
                <a:cubicBezTo>
                  <a:pt x="38" y="128"/>
                  <a:pt x="37" y="129"/>
                  <a:pt x="37" y="129"/>
                </a:cubicBezTo>
                <a:cubicBezTo>
                  <a:pt x="34" y="134"/>
                  <a:pt x="33" y="139"/>
                  <a:pt x="32" y="143"/>
                </a:cubicBezTo>
                <a:cubicBezTo>
                  <a:pt x="31" y="144"/>
                  <a:pt x="31" y="144"/>
                  <a:pt x="31" y="145"/>
                </a:cubicBezTo>
                <a:cubicBezTo>
                  <a:pt x="30" y="146"/>
                  <a:pt x="30" y="147"/>
                  <a:pt x="30" y="148"/>
                </a:cubicBezTo>
                <a:cubicBezTo>
                  <a:pt x="30" y="149"/>
                  <a:pt x="29" y="149"/>
                  <a:pt x="29" y="150"/>
                </a:cubicBezTo>
                <a:cubicBezTo>
                  <a:pt x="28" y="151"/>
                  <a:pt x="28" y="152"/>
                  <a:pt x="28" y="153"/>
                </a:cubicBezTo>
                <a:cubicBezTo>
                  <a:pt x="28" y="154"/>
                  <a:pt x="27" y="155"/>
                  <a:pt x="27" y="157"/>
                </a:cubicBezTo>
                <a:cubicBezTo>
                  <a:pt x="26" y="159"/>
                  <a:pt x="27" y="156"/>
                  <a:pt x="27" y="158"/>
                </a:cubicBezTo>
                <a:cubicBezTo>
                  <a:pt x="26" y="161"/>
                  <a:pt x="26" y="163"/>
                  <a:pt x="25" y="166"/>
                </a:cubicBezTo>
                <a:cubicBezTo>
                  <a:pt x="25" y="167"/>
                  <a:pt x="24" y="168"/>
                  <a:pt x="24" y="169"/>
                </a:cubicBezTo>
                <a:cubicBezTo>
                  <a:pt x="24" y="170"/>
                  <a:pt x="24" y="171"/>
                  <a:pt x="23" y="172"/>
                </a:cubicBezTo>
                <a:cubicBezTo>
                  <a:pt x="23" y="173"/>
                  <a:pt x="23" y="174"/>
                  <a:pt x="23" y="174"/>
                </a:cubicBezTo>
                <a:cubicBezTo>
                  <a:pt x="23" y="175"/>
                  <a:pt x="23" y="176"/>
                  <a:pt x="23" y="177"/>
                </a:cubicBezTo>
                <a:cubicBezTo>
                  <a:pt x="22" y="179"/>
                  <a:pt x="22" y="181"/>
                  <a:pt x="22" y="184"/>
                </a:cubicBezTo>
                <a:cubicBezTo>
                  <a:pt x="22" y="184"/>
                  <a:pt x="22" y="186"/>
                  <a:pt x="21" y="187"/>
                </a:cubicBezTo>
                <a:cubicBezTo>
                  <a:pt x="21" y="189"/>
                  <a:pt x="21" y="190"/>
                  <a:pt x="21" y="191"/>
                </a:cubicBezTo>
                <a:cubicBezTo>
                  <a:pt x="21" y="192"/>
                  <a:pt x="21" y="193"/>
                  <a:pt x="21" y="193"/>
                </a:cubicBezTo>
                <a:cubicBezTo>
                  <a:pt x="21" y="196"/>
                  <a:pt x="21" y="199"/>
                  <a:pt x="21" y="202"/>
                </a:cubicBezTo>
                <a:cubicBezTo>
                  <a:pt x="21" y="203"/>
                  <a:pt x="21" y="204"/>
                  <a:pt x="21" y="205"/>
                </a:cubicBezTo>
                <a:cubicBezTo>
                  <a:pt x="21" y="205"/>
                  <a:pt x="21" y="206"/>
                  <a:pt x="21" y="207"/>
                </a:cubicBezTo>
                <a:cubicBezTo>
                  <a:pt x="21" y="208"/>
                  <a:pt x="21" y="209"/>
                  <a:pt x="21" y="210"/>
                </a:cubicBezTo>
                <a:cubicBezTo>
                  <a:pt x="21" y="212"/>
                  <a:pt x="21" y="213"/>
                  <a:pt x="21" y="214"/>
                </a:cubicBezTo>
                <a:cubicBezTo>
                  <a:pt x="21" y="215"/>
                  <a:pt x="21" y="216"/>
                  <a:pt x="21" y="217"/>
                </a:cubicBezTo>
                <a:cubicBezTo>
                  <a:pt x="21" y="218"/>
                  <a:pt x="21" y="218"/>
                  <a:pt x="21" y="219"/>
                </a:cubicBezTo>
                <a:cubicBezTo>
                  <a:pt x="21" y="219"/>
                  <a:pt x="21" y="220"/>
                  <a:pt x="21" y="221"/>
                </a:cubicBezTo>
                <a:cubicBezTo>
                  <a:pt x="21" y="221"/>
                  <a:pt x="21" y="221"/>
                  <a:pt x="21" y="222"/>
                </a:cubicBezTo>
                <a:cubicBezTo>
                  <a:pt x="21" y="225"/>
                  <a:pt x="21" y="228"/>
                  <a:pt x="22" y="229"/>
                </a:cubicBezTo>
                <a:cubicBezTo>
                  <a:pt x="22" y="231"/>
                  <a:pt x="22" y="232"/>
                  <a:pt x="23" y="235"/>
                </a:cubicBezTo>
                <a:cubicBezTo>
                  <a:pt x="23" y="236"/>
                  <a:pt x="23" y="237"/>
                  <a:pt x="23" y="237"/>
                </a:cubicBezTo>
                <a:cubicBezTo>
                  <a:pt x="23" y="238"/>
                  <a:pt x="23" y="239"/>
                  <a:pt x="24" y="241"/>
                </a:cubicBezTo>
                <a:cubicBezTo>
                  <a:pt x="24" y="242"/>
                  <a:pt x="24" y="243"/>
                  <a:pt x="24" y="245"/>
                </a:cubicBezTo>
                <a:cubicBezTo>
                  <a:pt x="24" y="246"/>
                  <a:pt x="24" y="244"/>
                  <a:pt x="24" y="246"/>
                </a:cubicBezTo>
                <a:cubicBezTo>
                  <a:pt x="24" y="246"/>
                  <a:pt x="25" y="247"/>
                  <a:pt x="25" y="248"/>
                </a:cubicBezTo>
                <a:cubicBezTo>
                  <a:pt x="25" y="249"/>
                  <a:pt x="25" y="250"/>
                  <a:pt x="25" y="250"/>
                </a:cubicBezTo>
                <a:cubicBezTo>
                  <a:pt x="26" y="252"/>
                  <a:pt x="25" y="250"/>
                  <a:pt x="25" y="251"/>
                </a:cubicBezTo>
                <a:close/>
                <a:moveTo>
                  <a:pt x="263" y="24"/>
                </a:moveTo>
                <a:cubicBezTo>
                  <a:pt x="264" y="24"/>
                  <a:pt x="264" y="25"/>
                  <a:pt x="266" y="25"/>
                </a:cubicBezTo>
                <a:cubicBezTo>
                  <a:pt x="266" y="25"/>
                  <a:pt x="264" y="25"/>
                  <a:pt x="263" y="24"/>
                </a:cubicBezTo>
                <a:close/>
                <a:moveTo>
                  <a:pt x="103" y="51"/>
                </a:moveTo>
                <a:cubicBezTo>
                  <a:pt x="105" y="49"/>
                  <a:pt x="108" y="47"/>
                  <a:pt x="108" y="47"/>
                </a:cubicBezTo>
                <a:cubicBezTo>
                  <a:pt x="108" y="48"/>
                  <a:pt x="106" y="49"/>
                  <a:pt x="105" y="49"/>
                </a:cubicBezTo>
                <a:cubicBezTo>
                  <a:pt x="104" y="50"/>
                  <a:pt x="103" y="51"/>
                  <a:pt x="103" y="51"/>
                </a:cubicBezTo>
                <a:close/>
                <a:moveTo>
                  <a:pt x="279" y="29"/>
                </a:moveTo>
                <a:cubicBezTo>
                  <a:pt x="280" y="29"/>
                  <a:pt x="281" y="29"/>
                  <a:pt x="281" y="29"/>
                </a:cubicBezTo>
                <a:cubicBezTo>
                  <a:pt x="282" y="30"/>
                  <a:pt x="283" y="30"/>
                  <a:pt x="283" y="30"/>
                </a:cubicBezTo>
                <a:cubicBezTo>
                  <a:pt x="285" y="31"/>
                  <a:pt x="288" y="31"/>
                  <a:pt x="289" y="32"/>
                </a:cubicBezTo>
                <a:cubicBezTo>
                  <a:pt x="289" y="33"/>
                  <a:pt x="287" y="32"/>
                  <a:pt x="285" y="31"/>
                </a:cubicBezTo>
                <a:cubicBezTo>
                  <a:pt x="283" y="30"/>
                  <a:pt x="281" y="30"/>
                  <a:pt x="279" y="29"/>
                </a:cubicBezTo>
                <a:close/>
                <a:moveTo>
                  <a:pt x="123" y="38"/>
                </a:moveTo>
                <a:cubicBezTo>
                  <a:pt x="123" y="38"/>
                  <a:pt x="127" y="36"/>
                  <a:pt x="128" y="35"/>
                </a:cubicBezTo>
                <a:cubicBezTo>
                  <a:pt x="131" y="34"/>
                  <a:pt x="134" y="33"/>
                  <a:pt x="136" y="31"/>
                </a:cubicBezTo>
                <a:cubicBezTo>
                  <a:pt x="137" y="31"/>
                  <a:pt x="139" y="31"/>
                  <a:pt x="140" y="30"/>
                </a:cubicBezTo>
                <a:cubicBezTo>
                  <a:pt x="141" y="30"/>
                  <a:pt x="141" y="30"/>
                  <a:pt x="142" y="29"/>
                </a:cubicBezTo>
                <a:cubicBezTo>
                  <a:pt x="143" y="29"/>
                  <a:pt x="144" y="29"/>
                  <a:pt x="145" y="28"/>
                </a:cubicBezTo>
                <a:cubicBezTo>
                  <a:pt x="149" y="26"/>
                  <a:pt x="153" y="25"/>
                  <a:pt x="157" y="24"/>
                </a:cubicBezTo>
                <a:cubicBezTo>
                  <a:pt x="158" y="24"/>
                  <a:pt x="157" y="24"/>
                  <a:pt x="158" y="24"/>
                </a:cubicBezTo>
                <a:cubicBezTo>
                  <a:pt x="159" y="23"/>
                  <a:pt x="159" y="24"/>
                  <a:pt x="161" y="23"/>
                </a:cubicBezTo>
                <a:cubicBezTo>
                  <a:pt x="160" y="24"/>
                  <a:pt x="156" y="25"/>
                  <a:pt x="154" y="26"/>
                </a:cubicBezTo>
                <a:cubicBezTo>
                  <a:pt x="152" y="26"/>
                  <a:pt x="149" y="27"/>
                  <a:pt x="146" y="28"/>
                </a:cubicBezTo>
                <a:cubicBezTo>
                  <a:pt x="146" y="28"/>
                  <a:pt x="144" y="29"/>
                  <a:pt x="144" y="29"/>
                </a:cubicBezTo>
                <a:cubicBezTo>
                  <a:pt x="143" y="29"/>
                  <a:pt x="142" y="30"/>
                  <a:pt x="142" y="30"/>
                </a:cubicBezTo>
                <a:cubicBezTo>
                  <a:pt x="141" y="31"/>
                  <a:pt x="140" y="31"/>
                  <a:pt x="140" y="31"/>
                </a:cubicBezTo>
                <a:cubicBezTo>
                  <a:pt x="139" y="31"/>
                  <a:pt x="139" y="31"/>
                  <a:pt x="138" y="31"/>
                </a:cubicBezTo>
                <a:cubicBezTo>
                  <a:pt x="136" y="32"/>
                  <a:pt x="135" y="33"/>
                  <a:pt x="134" y="33"/>
                </a:cubicBezTo>
                <a:cubicBezTo>
                  <a:pt x="134" y="33"/>
                  <a:pt x="133" y="34"/>
                  <a:pt x="133" y="34"/>
                </a:cubicBezTo>
                <a:cubicBezTo>
                  <a:pt x="133" y="34"/>
                  <a:pt x="133" y="34"/>
                  <a:pt x="132" y="34"/>
                </a:cubicBezTo>
                <a:cubicBezTo>
                  <a:pt x="129" y="36"/>
                  <a:pt x="126" y="38"/>
                  <a:pt x="123" y="38"/>
                </a:cubicBezTo>
                <a:close/>
                <a:moveTo>
                  <a:pt x="293" y="34"/>
                </a:moveTo>
                <a:cubicBezTo>
                  <a:pt x="295" y="35"/>
                  <a:pt x="298" y="36"/>
                  <a:pt x="300" y="37"/>
                </a:cubicBezTo>
                <a:cubicBezTo>
                  <a:pt x="298" y="37"/>
                  <a:pt x="293" y="35"/>
                  <a:pt x="293" y="34"/>
                </a:cubicBezTo>
                <a:close/>
                <a:moveTo>
                  <a:pt x="177" y="20"/>
                </a:moveTo>
                <a:cubicBezTo>
                  <a:pt x="177" y="19"/>
                  <a:pt x="179" y="19"/>
                  <a:pt x="180" y="19"/>
                </a:cubicBezTo>
                <a:cubicBezTo>
                  <a:pt x="182" y="19"/>
                  <a:pt x="184" y="18"/>
                  <a:pt x="185" y="18"/>
                </a:cubicBezTo>
                <a:cubicBezTo>
                  <a:pt x="187" y="18"/>
                  <a:pt x="188" y="17"/>
                  <a:pt x="190" y="17"/>
                </a:cubicBezTo>
                <a:cubicBezTo>
                  <a:pt x="192" y="16"/>
                  <a:pt x="200" y="16"/>
                  <a:pt x="201" y="16"/>
                </a:cubicBezTo>
                <a:cubicBezTo>
                  <a:pt x="201" y="16"/>
                  <a:pt x="203" y="16"/>
                  <a:pt x="203" y="16"/>
                </a:cubicBezTo>
                <a:cubicBezTo>
                  <a:pt x="205" y="16"/>
                  <a:pt x="205" y="16"/>
                  <a:pt x="206" y="16"/>
                </a:cubicBezTo>
                <a:cubicBezTo>
                  <a:pt x="207" y="16"/>
                  <a:pt x="207" y="16"/>
                  <a:pt x="208" y="16"/>
                </a:cubicBezTo>
                <a:cubicBezTo>
                  <a:pt x="210" y="16"/>
                  <a:pt x="211" y="16"/>
                  <a:pt x="213" y="16"/>
                </a:cubicBezTo>
                <a:cubicBezTo>
                  <a:pt x="214" y="16"/>
                  <a:pt x="215" y="16"/>
                  <a:pt x="217" y="16"/>
                </a:cubicBezTo>
                <a:cubicBezTo>
                  <a:pt x="219" y="16"/>
                  <a:pt x="222" y="16"/>
                  <a:pt x="223" y="16"/>
                </a:cubicBezTo>
                <a:cubicBezTo>
                  <a:pt x="220" y="16"/>
                  <a:pt x="217" y="16"/>
                  <a:pt x="213" y="16"/>
                </a:cubicBezTo>
                <a:cubicBezTo>
                  <a:pt x="212" y="16"/>
                  <a:pt x="211" y="16"/>
                  <a:pt x="210" y="16"/>
                </a:cubicBezTo>
                <a:cubicBezTo>
                  <a:pt x="209" y="16"/>
                  <a:pt x="208" y="16"/>
                  <a:pt x="207" y="16"/>
                </a:cubicBezTo>
                <a:cubicBezTo>
                  <a:pt x="206" y="16"/>
                  <a:pt x="205" y="16"/>
                  <a:pt x="205" y="16"/>
                </a:cubicBezTo>
                <a:cubicBezTo>
                  <a:pt x="204" y="16"/>
                  <a:pt x="203" y="17"/>
                  <a:pt x="203" y="17"/>
                </a:cubicBezTo>
                <a:cubicBezTo>
                  <a:pt x="200" y="17"/>
                  <a:pt x="196" y="17"/>
                  <a:pt x="192" y="17"/>
                </a:cubicBezTo>
                <a:cubicBezTo>
                  <a:pt x="191" y="17"/>
                  <a:pt x="189" y="18"/>
                  <a:pt x="188" y="18"/>
                </a:cubicBezTo>
                <a:cubicBezTo>
                  <a:pt x="186" y="18"/>
                  <a:pt x="183" y="19"/>
                  <a:pt x="181" y="19"/>
                </a:cubicBezTo>
                <a:cubicBezTo>
                  <a:pt x="180" y="19"/>
                  <a:pt x="179" y="19"/>
                  <a:pt x="179" y="19"/>
                </a:cubicBezTo>
                <a:cubicBezTo>
                  <a:pt x="178" y="19"/>
                  <a:pt x="178" y="20"/>
                  <a:pt x="177" y="20"/>
                </a:cubicBezTo>
                <a:close/>
                <a:moveTo>
                  <a:pt x="301" y="38"/>
                </a:moveTo>
                <a:cubicBezTo>
                  <a:pt x="304" y="39"/>
                  <a:pt x="307" y="41"/>
                  <a:pt x="311" y="43"/>
                </a:cubicBezTo>
                <a:cubicBezTo>
                  <a:pt x="312" y="43"/>
                  <a:pt x="316" y="46"/>
                  <a:pt x="315" y="46"/>
                </a:cubicBezTo>
                <a:cubicBezTo>
                  <a:pt x="315" y="46"/>
                  <a:pt x="314" y="45"/>
                  <a:pt x="313" y="45"/>
                </a:cubicBezTo>
                <a:cubicBezTo>
                  <a:pt x="312" y="44"/>
                  <a:pt x="310" y="43"/>
                  <a:pt x="308" y="42"/>
                </a:cubicBezTo>
                <a:cubicBezTo>
                  <a:pt x="307" y="41"/>
                  <a:pt x="306" y="40"/>
                  <a:pt x="306" y="40"/>
                </a:cubicBezTo>
                <a:cubicBezTo>
                  <a:pt x="305" y="39"/>
                  <a:pt x="302" y="39"/>
                  <a:pt x="301" y="38"/>
                </a:cubicBezTo>
                <a:close/>
                <a:moveTo>
                  <a:pt x="316" y="46"/>
                </a:moveTo>
                <a:cubicBezTo>
                  <a:pt x="316" y="46"/>
                  <a:pt x="319" y="48"/>
                  <a:pt x="320" y="48"/>
                </a:cubicBezTo>
                <a:cubicBezTo>
                  <a:pt x="322" y="49"/>
                  <a:pt x="323" y="51"/>
                  <a:pt x="325" y="52"/>
                </a:cubicBezTo>
                <a:cubicBezTo>
                  <a:pt x="325" y="52"/>
                  <a:pt x="326" y="53"/>
                  <a:pt x="326" y="53"/>
                </a:cubicBezTo>
                <a:cubicBezTo>
                  <a:pt x="328" y="54"/>
                  <a:pt x="330" y="56"/>
                  <a:pt x="332" y="57"/>
                </a:cubicBezTo>
                <a:cubicBezTo>
                  <a:pt x="331" y="57"/>
                  <a:pt x="329" y="55"/>
                  <a:pt x="328" y="54"/>
                </a:cubicBezTo>
                <a:cubicBezTo>
                  <a:pt x="327" y="54"/>
                  <a:pt x="327" y="54"/>
                  <a:pt x="327" y="53"/>
                </a:cubicBezTo>
                <a:cubicBezTo>
                  <a:pt x="326" y="53"/>
                  <a:pt x="326" y="53"/>
                  <a:pt x="325" y="52"/>
                </a:cubicBezTo>
                <a:cubicBezTo>
                  <a:pt x="325" y="52"/>
                  <a:pt x="324" y="52"/>
                  <a:pt x="324" y="52"/>
                </a:cubicBezTo>
                <a:cubicBezTo>
                  <a:pt x="323" y="51"/>
                  <a:pt x="323" y="51"/>
                  <a:pt x="322" y="50"/>
                </a:cubicBezTo>
                <a:cubicBezTo>
                  <a:pt x="322" y="50"/>
                  <a:pt x="321" y="50"/>
                  <a:pt x="320" y="49"/>
                </a:cubicBezTo>
                <a:cubicBezTo>
                  <a:pt x="319" y="48"/>
                  <a:pt x="318" y="47"/>
                  <a:pt x="316" y="46"/>
                </a:cubicBezTo>
                <a:close/>
                <a:moveTo>
                  <a:pt x="51" y="102"/>
                </a:moveTo>
                <a:cubicBezTo>
                  <a:pt x="51" y="102"/>
                  <a:pt x="53" y="98"/>
                  <a:pt x="53" y="99"/>
                </a:cubicBezTo>
                <a:cubicBezTo>
                  <a:pt x="53" y="100"/>
                  <a:pt x="52" y="101"/>
                  <a:pt x="51" y="102"/>
                </a:cubicBezTo>
                <a:close/>
                <a:moveTo>
                  <a:pt x="228" y="16"/>
                </a:moveTo>
                <a:cubicBezTo>
                  <a:pt x="228" y="16"/>
                  <a:pt x="231" y="16"/>
                  <a:pt x="233" y="17"/>
                </a:cubicBezTo>
                <a:cubicBezTo>
                  <a:pt x="233" y="17"/>
                  <a:pt x="228" y="17"/>
                  <a:pt x="228" y="16"/>
                </a:cubicBezTo>
                <a:close/>
                <a:moveTo>
                  <a:pt x="224" y="16"/>
                </a:moveTo>
                <a:cubicBezTo>
                  <a:pt x="225" y="16"/>
                  <a:pt x="226" y="16"/>
                  <a:pt x="227" y="16"/>
                </a:cubicBezTo>
                <a:cubicBezTo>
                  <a:pt x="227" y="17"/>
                  <a:pt x="223" y="17"/>
                  <a:pt x="224" y="16"/>
                </a:cubicBezTo>
                <a:close/>
                <a:moveTo>
                  <a:pt x="237" y="17"/>
                </a:moveTo>
                <a:cubicBezTo>
                  <a:pt x="238" y="17"/>
                  <a:pt x="240" y="18"/>
                  <a:pt x="241" y="18"/>
                </a:cubicBezTo>
                <a:cubicBezTo>
                  <a:pt x="241" y="18"/>
                  <a:pt x="239" y="18"/>
                  <a:pt x="237" y="17"/>
                </a:cubicBezTo>
                <a:close/>
                <a:moveTo>
                  <a:pt x="234" y="17"/>
                </a:moveTo>
                <a:cubicBezTo>
                  <a:pt x="234" y="17"/>
                  <a:pt x="236" y="17"/>
                  <a:pt x="236" y="17"/>
                </a:cubicBezTo>
                <a:cubicBezTo>
                  <a:pt x="236" y="17"/>
                  <a:pt x="234" y="17"/>
                  <a:pt x="234" y="17"/>
                </a:cubicBezTo>
                <a:close/>
                <a:moveTo>
                  <a:pt x="336" y="60"/>
                </a:moveTo>
                <a:cubicBezTo>
                  <a:pt x="337" y="61"/>
                  <a:pt x="340" y="63"/>
                  <a:pt x="342" y="65"/>
                </a:cubicBezTo>
                <a:cubicBezTo>
                  <a:pt x="343" y="66"/>
                  <a:pt x="345" y="67"/>
                  <a:pt x="346" y="68"/>
                </a:cubicBezTo>
                <a:cubicBezTo>
                  <a:pt x="346" y="69"/>
                  <a:pt x="345" y="68"/>
                  <a:pt x="345" y="68"/>
                </a:cubicBezTo>
                <a:cubicBezTo>
                  <a:pt x="342" y="66"/>
                  <a:pt x="338" y="62"/>
                  <a:pt x="336" y="60"/>
                </a:cubicBezTo>
                <a:close/>
                <a:moveTo>
                  <a:pt x="360" y="83"/>
                </a:moveTo>
                <a:cubicBezTo>
                  <a:pt x="360" y="83"/>
                  <a:pt x="362" y="85"/>
                  <a:pt x="362" y="85"/>
                </a:cubicBezTo>
                <a:cubicBezTo>
                  <a:pt x="362" y="86"/>
                  <a:pt x="361" y="84"/>
                  <a:pt x="360" y="83"/>
                </a:cubicBezTo>
                <a:close/>
                <a:moveTo>
                  <a:pt x="358" y="339"/>
                </a:moveTo>
                <a:cubicBezTo>
                  <a:pt x="359" y="338"/>
                  <a:pt x="361" y="336"/>
                  <a:pt x="362" y="335"/>
                </a:cubicBezTo>
                <a:cubicBezTo>
                  <a:pt x="362" y="335"/>
                  <a:pt x="358" y="340"/>
                  <a:pt x="358" y="339"/>
                </a:cubicBezTo>
                <a:close/>
                <a:moveTo>
                  <a:pt x="67" y="341"/>
                </a:moveTo>
                <a:cubicBezTo>
                  <a:pt x="68" y="341"/>
                  <a:pt x="69" y="343"/>
                  <a:pt x="69" y="343"/>
                </a:cubicBezTo>
                <a:cubicBezTo>
                  <a:pt x="68" y="342"/>
                  <a:pt x="66" y="340"/>
                  <a:pt x="67" y="341"/>
                </a:cubicBezTo>
                <a:close/>
                <a:moveTo>
                  <a:pt x="327" y="368"/>
                </a:moveTo>
                <a:cubicBezTo>
                  <a:pt x="327" y="368"/>
                  <a:pt x="327" y="369"/>
                  <a:pt x="326" y="369"/>
                </a:cubicBezTo>
                <a:cubicBezTo>
                  <a:pt x="325" y="370"/>
                  <a:pt x="325" y="369"/>
                  <a:pt x="327" y="368"/>
                </a:cubicBezTo>
                <a:close/>
                <a:moveTo>
                  <a:pt x="78" y="352"/>
                </a:moveTo>
                <a:cubicBezTo>
                  <a:pt x="79" y="353"/>
                  <a:pt x="80" y="354"/>
                  <a:pt x="80" y="355"/>
                </a:cubicBezTo>
                <a:cubicBezTo>
                  <a:pt x="80" y="354"/>
                  <a:pt x="79" y="353"/>
                  <a:pt x="78" y="352"/>
                </a:cubicBezTo>
                <a:close/>
                <a:moveTo>
                  <a:pt x="88" y="361"/>
                </a:moveTo>
                <a:cubicBezTo>
                  <a:pt x="87" y="361"/>
                  <a:pt x="85" y="359"/>
                  <a:pt x="85" y="359"/>
                </a:cubicBezTo>
                <a:cubicBezTo>
                  <a:pt x="84" y="358"/>
                  <a:pt x="84" y="358"/>
                  <a:pt x="84" y="358"/>
                </a:cubicBezTo>
                <a:cubicBezTo>
                  <a:pt x="85" y="358"/>
                  <a:pt x="86" y="360"/>
                  <a:pt x="88" y="361"/>
                </a:cubicBezTo>
                <a:close/>
                <a:moveTo>
                  <a:pt x="96" y="367"/>
                </a:moveTo>
                <a:cubicBezTo>
                  <a:pt x="96" y="368"/>
                  <a:pt x="94" y="366"/>
                  <a:pt x="93" y="365"/>
                </a:cubicBezTo>
                <a:cubicBezTo>
                  <a:pt x="94" y="366"/>
                  <a:pt x="95" y="366"/>
                  <a:pt x="96" y="367"/>
                </a:cubicBezTo>
                <a:close/>
                <a:moveTo>
                  <a:pt x="99" y="370"/>
                </a:moveTo>
                <a:cubicBezTo>
                  <a:pt x="99" y="370"/>
                  <a:pt x="98" y="369"/>
                  <a:pt x="97" y="368"/>
                </a:cubicBezTo>
                <a:cubicBezTo>
                  <a:pt x="97" y="368"/>
                  <a:pt x="98" y="369"/>
                  <a:pt x="99" y="370"/>
                </a:cubicBezTo>
                <a:close/>
                <a:moveTo>
                  <a:pt x="114" y="379"/>
                </a:moveTo>
                <a:cubicBezTo>
                  <a:pt x="116" y="380"/>
                  <a:pt x="116" y="380"/>
                  <a:pt x="116" y="380"/>
                </a:cubicBezTo>
                <a:cubicBezTo>
                  <a:pt x="116" y="381"/>
                  <a:pt x="114" y="379"/>
                  <a:pt x="114" y="379"/>
                </a:cubicBezTo>
                <a:close/>
                <a:moveTo>
                  <a:pt x="149" y="23"/>
                </a:moveTo>
                <a:cubicBezTo>
                  <a:pt x="150" y="23"/>
                  <a:pt x="151" y="23"/>
                  <a:pt x="152" y="22"/>
                </a:cubicBezTo>
                <a:cubicBezTo>
                  <a:pt x="151" y="23"/>
                  <a:pt x="148" y="24"/>
                  <a:pt x="149" y="23"/>
                </a:cubicBezTo>
                <a:close/>
                <a:moveTo>
                  <a:pt x="270" y="397"/>
                </a:moveTo>
                <a:cubicBezTo>
                  <a:pt x="270" y="397"/>
                  <a:pt x="269" y="398"/>
                  <a:pt x="268" y="398"/>
                </a:cubicBezTo>
                <a:cubicBezTo>
                  <a:pt x="268" y="397"/>
                  <a:pt x="268" y="397"/>
                  <a:pt x="270" y="397"/>
                </a:cubicBezTo>
                <a:close/>
                <a:moveTo>
                  <a:pt x="140" y="27"/>
                </a:moveTo>
                <a:cubicBezTo>
                  <a:pt x="143" y="26"/>
                  <a:pt x="145" y="24"/>
                  <a:pt x="147" y="24"/>
                </a:cubicBezTo>
                <a:cubicBezTo>
                  <a:pt x="148" y="24"/>
                  <a:pt x="145" y="25"/>
                  <a:pt x="143" y="26"/>
                </a:cubicBezTo>
                <a:cubicBezTo>
                  <a:pt x="143" y="26"/>
                  <a:pt x="139" y="27"/>
                  <a:pt x="140" y="27"/>
                </a:cubicBezTo>
                <a:close/>
                <a:moveTo>
                  <a:pt x="131" y="30"/>
                </a:moveTo>
                <a:cubicBezTo>
                  <a:pt x="134" y="29"/>
                  <a:pt x="134" y="28"/>
                  <a:pt x="138" y="27"/>
                </a:cubicBezTo>
                <a:cubicBezTo>
                  <a:pt x="138" y="28"/>
                  <a:pt x="136" y="28"/>
                  <a:pt x="135" y="29"/>
                </a:cubicBezTo>
                <a:cubicBezTo>
                  <a:pt x="134" y="29"/>
                  <a:pt x="132" y="30"/>
                  <a:pt x="131" y="30"/>
                </a:cubicBezTo>
                <a:close/>
                <a:moveTo>
                  <a:pt x="142" y="392"/>
                </a:moveTo>
                <a:cubicBezTo>
                  <a:pt x="144" y="393"/>
                  <a:pt x="144" y="393"/>
                  <a:pt x="144" y="393"/>
                </a:cubicBezTo>
                <a:cubicBezTo>
                  <a:pt x="144" y="394"/>
                  <a:pt x="141" y="393"/>
                  <a:pt x="142" y="392"/>
                </a:cubicBezTo>
                <a:close/>
                <a:moveTo>
                  <a:pt x="190" y="405"/>
                </a:moveTo>
                <a:cubicBezTo>
                  <a:pt x="189" y="404"/>
                  <a:pt x="188" y="404"/>
                  <a:pt x="187" y="404"/>
                </a:cubicBezTo>
                <a:cubicBezTo>
                  <a:pt x="187" y="404"/>
                  <a:pt x="191" y="404"/>
                  <a:pt x="190" y="405"/>
                </a:cubicBezTo>
                <a:close/>
                <a:moveTo>
                  <a:pt x="241" y="403"/>
                </a:moveTo>
                <a:cubicBezTo>
                  <a:pt x="241" y="404"/>
                  <a:pt x="239" y="404"/>
                  <a:pt x="238" y="404"/>
                </a:cubicBezTo>
                <a:cubicBezTo>
                  <a:pt x="238" y="404"/>
                  <a:pt x="241" y="403"/>
                  <a:pt x="241" y="403"/>
                </a:cubicBezTo>
                <a:close/>
                <a:moveTo>
                  <a:pt x="247" y="403"/>
                </a:moveTo>
                <a:cubicBezTo>
                  <a:pt x="247" y="403"/>
                  <a:pt x="244" y="403"/>
                  <a:pt x="243" y="403"/>
                </a:cubicBezTo>
                <a:cubicBezTo>
                  <a:pt x="243" y="403"/>
                  <a:pt x="246" y="402"/>
                  <a:pt x="247" y="403"/>
                </a:cubicBezTo>
                <a:close/>
                <a:moveTo>
                  <a:pt x="258" y="400"/>
                </a:moveTo>
                <a:cubicBezTo>
                  <a:pt x="258" y="400"/>
                  <a:pt x="256" y="401"/>
                  <a:pt x="255" y="401"/>
                </a:cubicBezTo>
                <a:cubicBezTo>
                  <a:pt x="255" y="401"/>
                  <a:pt x="258" y="400"/>
                  <a:pt x="258" y="400"/>
                </a:cubicBezTo>
                <a:close/>
                <a:moveTo>
                  <a:pt x="274" y="396"/>
                </a:moveTo>
                <a:cubicBezTo>
                  <a:pt x="274" y="395"/>
                  <a:pt x="275" y="395"/>
                  <a:pt x="276" y="395"/>
                </a:cubicBezTo>
                <a:cubicBezTo>
                  <a:pt x="276" y="395"/>
                  <a:pt x="273" y="396"/>
                  <a:pt x="274" y="396"/>
                </a:cubicBezTo>
                <a:close/>
                <a:moveTo>
                  <a:pt x="211" y="406"/>
                </a:moveTo>
                <a:cubicBezTo>
                  <a:pt x="212" y="406"/>
                  <a:pt x="213" y="406"/>
                  <a:pt x="213" y="406"/>
                </a:cubicBezTo>
                <a:cubicBezTo>
                  <a:pt x="213" y="406"/>
                  <a:pt x="211" y="406"/>
                  <a:pt x="211" y="406"/>
                </a:cubicBezTo>
                <a:close/>
                <a:moveTo>
                  <a:pt x="365" y="333"/>
                </a:moveTo>
                <a:cubicBezTo>
                  <a:pt x="366" y="332"/>
                  <a:pt x="367" y="331"/>
                  <a:pt x="367" y="331"/>
                </a:cubicBezTo>
                <a:cubicBezTo>
                  <a:pt x="366" y="332"/>
                  <a:pt x="365" y="334"/>
                  <a:pt x="365" y="333"/>
                </a:cubicBezTo>
                <a:close/>
                <a:moveTo>
                  <a:pt x="369" y="328"/>
                </a:moveTo>
                <a:cubicBezTo>
                  <a:pt x="368" y="329"/>
                  <a:pt x="367" y="330"/>
                  <a:pt x="367" y="330"/>
                </a:cubicBezTo>
                <a:cubicBezTo>
                  <a:pt x="367" y="329"/>
                  <a:pt x="369" y="328"/>
                  <a:pt x="369" y="328"/>
                </a:cubicBezTo>
                <a:close/>
                <a:moveTo>
                  <a:pt x="351" y="349"/>
                </a:moveTo>
                <a:cubicBezTo>
                  <a:pt x="353" y="347"/>
                  <a:pt x="356" y="343"/>
                  <a:pt x="358" y="341"/>
                </a:cubicBezTo>
                <a:cubicBezTo>
                  <a:pt x="358" y="342"/>
                  <a:pt x="357" y="343"/>
                  <a:pt x="356" y="344"/>
                </a:cubicBezTo>
                <a:cubicBezTo>
                  <a:pt x="354" y="346"/>
                  <a:pt x="353" y="346"/>
                  <a:pt x="352" y="348"/>
                </a:cubicBezTo>
                <a:cubicBezTo>
                  <a:pt x="351" y="348"/>
                  <a:pt x="351" y="349"/>
                  <a:pt x="351" y="349"/>
                </a:cubicBezTo>
                <a:close/>
                <a:moveTo>
                  <a:pt x="360" y="339"/>
                </a:moveTo>
                <a:cubicBezTo>
                  <a:pt x="361" y="338"/>
                  <a:pt x="361" y="338"/>
                  <a:pt x="362" y="337"/>
                </a:cubicBezTo>
                <a:cubicBezTo>
                  <a:pt x="362" y="337"/>
                  <a:pt x="361" y="338"/>
                  <a:pt x="360" y="339"/>
                </a:cubicBezTo>
                <a:cubicBezTo>
                  <a:pt x="361" y="338"/>
                  <a:pt x="360" y="339"/>
                  <a:pt x="360" y="339"/>
                </a:cubicBezTo>
                <a:close/>
                <a:moveTo>
                  <a:pt x="375" y="320"/>
                </a:moveTo>
                <a:cubicBezTo>
                  <a:pt x="375" y="320"/>
                  <a:pt x="374" y="321"/>
                  <a:pt x="373" y="322"/>
                </a:cubicBezTo>
                <a:cubicBezTo>
                  <a:pt x="372" y="324"/>
                  <a:pt x="371" y="326"/>
                  <a:pt x="371" y="326"/>
                </a:cubicBezTo>
                <a:cubicBezTo>
                  <a:pt x="372" y="324"/>
                  <a:pt x="373" y="323"/>
                  <a:pt x="375" y="320"/>
                </a:cubicBezTo>
                <a:close/>
                <a:moveTo>
                  <a:pt x="310" y="39"/>
                </a:moveTo>
                <a:cubicBezTo>
                  <a:pt x="310" y="39"/>
                  <a:pt x="311" y="39"/>
                  <a:pt x="313" y="40"/>
                </a:cubicBezTo>
                <a:cubicBezTo>
                  <a:pt x="313" y="40"/>
                  <a:pt x="312" y="40"/>
                  <a:pt x="310" y="39"/>
                </a:cubicBezTo>
                <a:close/>
                <a:moveTo>
                  <a:pt x="330" y="367"/>
                </a:moveTo>
                <a:cubicBezTo>
                  <a:pt x="328" y="369"/>
                  <a:pt x="325" y="371"/>
                  <a:pt x="322" y="373"/>
                </a:cubicBezTo>
                <a:cubicBezTo>
                  <a:pt x="322" y="373"/>
                  <a:pt x="323" y="372"/>
                  <a:pt x="324" y="371"/>
                </a:cubicBezTo>
                <a:cubicBezTo>
                  <a:pt x="326" y="370"/>
                  <a:pt x="327" y="369"/>
                  <a:pt x="330" y="367"/>
                </a:cubicBezTo>
                <a:close/>
                <a:moveTo>
                  <a:pt x="250" y="16"/>
                </a:moveTo>
                <a:cubicBezTo>
                  <a:pt x="248" y="16"/>
                  <a:pt x="244" y="15"/>
                  <a:pt x="242" y="15"/>
                </a:cubicBezTo>
                <a:cubicBezTo>
                  <a:pt x="242" y="15"/>
                  <a:pt x="247" y="15"/>
                  <a:pt x="248" y="15"/>
                </a:cubicBezTo>
                <a:cubicBezTo>
                  <a:pt x="249" y="16"/>
                  <a:pt x="250" y="16"/>
                  <a:pt x="250" y="16"/>
                </a:cubicBezTo>
                <a:close/>
                <a:moveTo>
                  <a:pt x="294" y="388"/>
                </a:moveTo>
                <a:cubicBezTo>
                  <a:pt x="294" y="389"/>
                  <a:pt x="292" y="390"/>
                  <a:pt x="291" y="390"/>
                </a:cubicBezTo>
                <a:cubicBezTo>
                  <a:pt x="292" y="390"/>
                  <a:pt x="293" y="389"/>
                  <a:pt x="294" y="388"/>
                </a:cubicBezTo>
                <a:close/>
                <a:moveTo>
                  <a:pt x="340" y="359"/>
                </a:moveTo>
                <a:cubicBezTo>
                  <a:pt x="340" y="359"/>
                  <a:pt x="338" y="362"/>
                  <a:pt x="337" y="362"/>
                </a:cubicBezTo>
                <a:cubicBezTo>
                  <a:pt x="337" y="362"/>
                  <a:pt x="338" y="360"/>
                  <a:pt x="340" y="359"/>
                </a:cubicBezTo>
                <a:close/>
                <a:moveTo>
                  <a:pt x="269" y="398"/>
                </a:moveTo>
                <a:cubicBezTo>
                  <a:pt x="264" y="400"/>
                  <a:pt x="268" y="398"/>
                  <a:pt x="269" y="398"/>
                </a:cubicBezTo>
                <a:close/>
                <a:moveTo>
                  <a:pt x="317" y="376"/>
                </a:moveTo>
                <a:cubicBezTo>
                  <a:pt x="317" y="377"/>
                  <a:pt x="313" y="379"/>
                  <a:pt x="312" y="380"/>
                </a:cubicBezTo>
                <a:cubicBezTo>
                  <a:pt x="311" y="380"/>
                  <a:pt x="310" y="381"/>
                  <a:pt x="309" y="381"/>
                </a:cubicBezTo>
                <a:cubicBezTo>
                  <a:pt x="309" y="381"/>
                  <a:pt x="308" y="382"/>
                  <a:pt x="308" y="382"/>
                </a:cubicBezTo>
                <a:cubicBezTo>
                  <a:pt x="307" y="383"/>
                  <a:pt x="306" y="383"/>
                  <a:pt x="305" y="383"/>
                </a:cubicBezTo>
                <a:cubicBezTo>
                  <a:pt x="306" y="382"/>
                  <a:pt x="309" y="381"/>
                  <a:pt x="311" y="380"/>
                </a:cubicBezTo>
                <a:cubicBezTo>
                  <a:pt x="312" y="380"/>
                  <a:pt x="312" y="379"/>
                  <a:pt x="313" y="379"/>
                </a:cubicBezTo>
                <a:cubicBezTo>
                  <a:pt x="314" y="378"/>
                  <a:pt x="316" y="377"/>
                  <a:pt x="317" y="376"/>
                </a:cubicBezTo>
                <a:close/>
                <a:moveTo>
                  <a:pt x="332" y="53"/>
                </a:moveTo>
                <a:cubicBezTo>
                  <a:pt x="332" y="53"/>
                  <a:pt x="334" y="54"/>
                  <a:pt x="334" y="55"/>
                </a:cubicBezTo>
                <a:cubicBezTo>
                  <a:pt x="334" y="54"/>
                  <a:pt x="333" y="54"/>
                  <a:pt x="332" y="53"/>
                </a:cubicBezTo>
                <a:close/>
                <a:moveTo>
                  <a:pt x="266" y="20"/>
                </a:moveTo>
                <a:cubicBezTo>
                  <a:pt x="266" y="19"/>
                  <a:pt x="270" y="20"/>
                  <a:pt x="270" y="21"/>
                </a:cubicBezTo>
                <a:cubicBezTo>
                  <a:pt x="269" y="21"/>
                  <a:pt x="267" y="20"/>
                  <a:pt x="266" y="20"/>
                </a:cubicBezTo>
                <a:close/>
                <a:moveTo>
                  <a:pt x="256" y="17"/>
                </a:moveTo>
                <a:cubicBezTo>
                  <a:pt x="256" y="17"/>
                  <a:pt x="258" y="18"/>
                  <a:pt x="260" y="18"/>
                </a:cubicBezTo>
                <a:cubicBezTo>
                  <a:pt x="262" y="18"/>
                  <a:pt x="262" y="18"/>
                  <a:pt x="264" y="19"/>
                </a:cubicBezTo>
                <a:cubicBezTo>
                  <a:pt x="265" y="19"/>
                  <a:pt x="266" y="19"/>
                  <a:pt x="265" y="20"/>
                </a:cubicBezTo>
                <a:cubicBezTo>
                  <a:pt x="262" y="19"/>
                  <a:pt x="258" y="18"/>
                  <a:pt x="256" y="17"/>
                </a:cubicBezTo>
                <a:close/>
                <a:moveTo>
                  <a:pt x="305" y="384"/>
                </a:moveTo>
                <a:cubicBezTo>
                  <a:pt x="304" y="384"/>
                  <a:pt x="303" y="384"/>
                  <a:pt x="302" y="385"/>
                </a:cubicBezTo>
                <a:cubicBezTo>
                  <a:pt x="303" y="385"/>
                  <a:pt x="303" y="384"/>
                  <a:pt x="305" y="384"/>
                </a:cubicBezTo>
                <a:close/>
                <a:moveTo>
                  <a:pt x="250" y="403"/>
                </a:moveTo>
                <a:cubicBezTo>
                  <a:pt x="251" y="403"/>
                  <a:pt x="252" y="403"/>
                  <a:pt x="252" y="402"/>
                </a:cubicBezTo>
                <a:cubicBezTo>
                  <a:pt x="253" y="403"/>
                  <a:pt x="250" y="403"/>
                  <a:pt x="250" y="403"/>
                </a:cubicBezTo>
                <a:close/>
                <a:moveTo>
                  <a:pt x="295" y="30"/>
                </a:moveTo>
                <a:cubicBezTo>
                  <a:pt x="294" y="30"/>
                  <a:pt x="296" y="30"/>
                  <a:pt x="296" y="30"/>
                </a:cubicBezTo>
                <a:cubicBezTo>
                  <a:pt x="298" y="31"/>
                  <a:pt x="299" y="31"/>
                  <a:pt x="301" y="32"/>
                </a:cubicBezTo>
                <a:cubicBezTo>
                  <a:pt x="302" y="32"/>
                  <a:pt x="303" y="33"/>
                  <a:pt x="304" y="33"/>
                </a:cubicBezTo>
                <a:cubicBezTo>
                  <a:pt x="305" y="34"/>
                  <a:pt x="306" y="34"/>
                  <a:pt x="307" y="35"/>
                </a:cubicBezTo>
                <a:cubicBezTo>
                  <a:pt x="308" y="35"/>
                  <a:pt x="309" y="36"/>
                  <a:pt x="309" y="36"/>
                </a:cubicBezTo>
                <a:cubicBezTo>
                  <a:pt x="310" y="37"/>
                  <a:pt x="311" y="37"/>
                  <a:pt x="312" y="38"/>
                </a:cubicBezTo>
                <a:cubicBezTo>
                  <a:pt x="313" y="38"/>
                  <a:pt x="315" y="40"/>
                  <a:pt x="317" y="41"/>
                </a:cubicBezTo>
                <a:cubicBezTo>
                  <a:pt x="318" y="41"/>
                  <a:pt x="319" y="42"/>
                  <a:pt x="320" y="42"/>
                </a:cubicBezTo>
                <a:cubicBezTo>
                  <a:pt x="321" y="43"/>
                  <a:pt x="322" y="44"/>
                  <a:pt x="323" y="45"/>
                </a:cubicBezTo>
                <a:cubicBezTo>
                  <a:pt x="324" y="46"/>
                  <a:pt x="325" y="46"/>
                  <a:pt x="326" y="47"/>
                </a:cubicBezTo>
                <a:cubicBezTo>
                  <a:pt x="327" y="47"/>
                  <a:pt x="327" y="48"/>
                  <a:pt x="328" y="48"/>
                </a:cubicBezTo>
                <a:cubicBezTo>
                  <a:pt x="328" y="48"/>
                  <a:pt x="329" y="49"/>
                  <a:pt x="330" y="50"/>
                </a:cubicBezTo>
                <a:cubicBezTo>
                  <a:pt x="331" y="50"/>
                  <a:pt x="332" y="51"/>
                  <a:pt x="333" y="52"/>
                </a:cubicBezTo>
                <a:cubicBezTo>
                  <a:pt x="335" y="54"/>
                  <a:pt x="337" y="55"/>
                  <a:pt x="339" y="57"/>
                </a:cubicBezTo>
                <a:cubicBezTo>
                  <a:pt x="343" y="60"/>
                  <a:pt x="348" y="65"/>
                  <a:pt x="351" y="68"/>
                </a:cubicBezTo>
                <a:cubicBezTo>
                  <a:pt x="350" y="67"/>
                  <a:pt x="349" y="67"/>
                  <a:pt x="348" y="66"/>
                </a:cubicBezTo>
                <a:cubicBezTo>
                  <a:pt x="348" y="66"/>
                  <a:pt x="346" y="64"/>
                  <a:pt x="346" y="63"/>
                </a:cubicBezTo>
                <a:cubicBezTo>
                  <a:pt x="344" y="62"/>
                  <a:pt x="343" y="61"/>
                  <a:pt x="341" y="60"/>
                </a:cubicBezTo>
                <a:cubicBezTo>
                  <a:pt x="341" y="59"/>
                  <a:pt x="340" y="58"/>
                  <a:pt x="339" y="57"/>
                </a:cubicBezTo>
                <a:cubicBezTo>
                  <a:pt x="335" y="55"/>
                  <a:pt x="330" y="51"/>
                  <a:pt x="326" y="48"/>
                </a:cubicBezTo>
                <a:cubicBezTo>
                  <a:pt x="324" y="46"/>
                  <a:pt x="320" y="44"/>
                  <a:pt x="316" y="42"/>
                </a:cubicBezTo>
                <a:cubicBezTo>
                  <a:pt x="315" y="41"/>
                  <a:pt x="314" y="40"/>
                  <a:pt x="313" y="39"/>
                </a:cubicBezTo>
                <a:cubicBezTo>
                  <a:pt x="311" y="38"/>
                  <a:pt x="310" y="38"/>
                  <a:pt x="308" y="37"/>
                </a:cubicBezTo>
                <a:cubicBezTo>
                  <a:pt x="307" y="36"/>
                  <a:pt x="306" y="36"/>
                  <a:pt x="305" y="35"/>
                </a:cubicBezTo>
                <a:cubicBezTo>
                  <a:pt x="302" y="33"/>
                  <a:pt x="298" y="32"/>
                  <a:pt x="295" y="30"/>
                </a:cubicBezTo>
                <a:close/>
                <a:moveTo>
                  <a:pt x="19" y="167"/>
                </a:moveTo>
                <a:cubicBezTo>
                  <a:pt x="20" y="165"/>
                  <a:pt x="20" y="163"/>
                  <a:pt x="21" y="161"/>
                </a:cubicBezTo>
                <a:cubicBezTo>
                  <a:pt x="21" y="161"/>
                  <a:pt x="20" y="167"/>
                  <a:pt x="19" y="167"/>
                </a:cubicBezTo>
                <a:close/>
                <a:moveTo>
                  <a:pt x="18" y="171"/>
                </a:moveTo>
                <a:cubicBezTo>
                  <a:pt x="18" y="172"/>
                  <a:pt x="18" y="169"/>
                  <a:pt x="19" y="169"/>
                </a:cubicBezTo>
                <a:cubicBezTo>
                  <a:pt x="19" y="170"/>
                  <a:pt x="19" y="170"/>
                  <a:pt x="18" y="171"/>
                </a:cubicBezTo>
                <a:close/>
                <a:moveTo>
                  <a:pt x="15" y="215"/>
                </a:moveTo>
                <a:cubicBezTo>
                  <a:pt x="15" y="214"/>
                  <a:pt x="15" y="214"/>
                  <a:pt x="15" y="213"/>
                </a:cubicBezTo>
                <a:cubicBezTo>
                  <a:pt x="15" y="213"/>
                  <a:pt x="15" y="216"/>
                  <a:pt x="15" y="215"/>
                </a:cubicBezTo>
                <a:close/>
                <a:moveTo>
                  <a:pt x="166" y="401"/>
                </a:moveTo>
                <a:cubicBezTo>
                  <a:pt x="163" y="401"/>
                  <a:pt x="163" y="401"/>
                  <a:pt x="161" y="400"/>
                </a:cubicBezTo>
                <a:cubicBezTo>
                  <a:pt x="162" y="400"/>
                  <a:pt x="166" y="401"/>
                  <a:pt x="166" y="401"/>
                </a:cubicBezTo>
                <a:close/>
                <a:moveTo>
                  <a:pt x="278" y="395"/>
                </a:moveTo>
                <a:cubicBezTo>
                  <a:pt x="279" y="395"/>
                  <a:pt x="280" y="395"/>
                  <a:pt x="281" y="394"/>
                </a:cubicBezTo>
                <a:cubicBezTo>
                  <a:pt x="281" y="395"/>
                  <a:pt x="279" y="395"/>
                  <a:pt x="278" y="395"/>
                </a:cubicBezTo>
                <a:close/>
                <a:moveTo>
                  <a:pt x="294" y="389"/>
                </a:moveTo>
                <a:cubicBezTo>
                  <a:pt x="294" y="389"/>
                  <a:pt x="291" y="391"/>
                  <a:pt x="291" y="390"/>
                </a:cubicBezTo>
                <a:cubicBezTo>
                  <a:pt x="291" y="390"/>
                  <a:pt x="293" y="389"/>
                  <a:pt x="294" y="389"/>
                </a:cubicBezTo>
                <a:close/>
                <a:moveTo>
                  <a:pt x="152" y="21"/>
                </a:moveTo>
                <a:cubicBezTo>
                  <a:pt x="151" y="22"/>
                  <a:pt x="148" y="23"/>
                  <a:pt x="149" y="22"/>
                </a:cubicBezTo>
                <a:cubicBezTo>
                  <a:pt x="150" y="22"/>
                  <a:pt x="152" y="21"/>
                  <a:pt x="152" y="21"/>
                </a:cubicBezTo>
                <a:close/>
                <a:moveTo>
                  <a:pt x="353" y="348"/>
                </a:moveTo>
                <a:cubicBezTo>
                  <a:pt x="353" y="348"/>
                  <a:pt x="353" y="348"/>
                  <a:pt x="353" y="348"/>
                </a:cubicBezTo>
                <a:cubicBezTo>
                  <a:pt x="352" y="349"/>
                  <a:pt x="352" y="349"/>
                  <a:pt x="352" y="350"/>
                </a:cubicBezTo>
                <a:cubicBezTo>
                  <a:pt x="352" y="350"/>
                  <a:pt x="352" y="349"/>
                  <a:pt x="353" y="348"/>
                </a:cubicBezTo>
                <a:close/>
                <a:moveTo>
                  <a:pt x="199" y="407"/>
                </a:moveTo>
                <a:cubicBezTo>
                  <a:pt x="199" y="407"/>
                  <a:pt x="197" y="407"/>
                  <a:pt x="195" y="407"/>
                </a:cubicBezTo>
                <a:cubicBezTo>
                  <a:pt x="194" y="407"/>
                  <a:pt x="191" y="407"/>
                  <a:pt x="189" y="406"/>
                </a:cubicBezTo>
                <a:cubicBezTo>
                  <a:pt x="189" y="406"/>
                  <a:pt x="189" y="406"/>
                  <a:pt x="188" y="406"/>
                </a:cubicBezTo>
                <a:cubicBezTo>
                  <a:pt x="188" y="406"/>
                  <a:pt x="187" y="406"/>
                  <a:pt x="186" y="406"/>
                </a:cubicBezTo>
                <a:cubicBezTo>
                  <a:pt x="184" y="406"/>
                  <a:pt x="182" y="405"/>
                  <a:pt x="180" y="405"/>
                </a:cubicBezTo>
                <a:cubicBezTo>
                  <a:pt x="180" y="405"/>
                  <a:pt x="180" y="405"/>
                  <a:pt x="179" y="405"/>
                </a:cubicBezTo>
                <a:cubicBezTo>
                  <a:pt x="179" y="404"/>
                  <a:pt x="179" y="404"/>
                  <a:pt x="179" y="404"/>
                </a:cubicBezTo>
                <a:cubicBezTo>
                  <a:pt x="180" y="404"/>
                  <a:pt x="181" y="405"/>
                  <a:pt x="182" y="405"/>
                </a:cubicBezTo>
                <a:cubicBezTo>
                  <a:pt x="183" y="405"/>
                  <a:pt x="184" y="405"/>
                  <a:pt x="185" y="406"/>
                </a:cubicBezTo>
                <a:cubicBezTo>
                  <a:pt x="186" y="406"/>
                  <a:pt x="189" y="406"/>
                  <a:pt x="192" y="406"/>
                </a:cubicBezTo>
                <a:cubicBezTo>
                  <a:pt x="194" y="407"/>
                  <a:pt x="196" y="407"/>
                  <a:pt x="199" y="407"/>
                </a:cubicBezTo>
                <a:close/>
                <a:moveTo>
                  <a:pt x="204" y="407"/>
                </a:moveTo>
                <a:cubicBezTo>
                  <a:pt x="203" y="408"/>
                  <a:pt x="201" y="407"/>
                  <a:pt x="201" y="407"/>
                </a:cubicBezTo>
                <a:cubicBezTo>
                  <a:pt x="202" y="407"/>
                  <a:pt x="205" y="407"/>
                  <a:pt x="204" y="407"/>
                </a:cubicBezTo>
                <a:close/>
                <a:moveTo>
                  <a:pt x="345" y="357"/>
                </a:moveTo>
                <a:cubicBezTo>
                  <a:pt x="344" y="358"/>
                  <a:pt x="343" y="358"/>
                  <a:pt x="341" y="360"/>
                </a:cubicBezTo>
                <a:cubicBezTo>
                  <a:pt x="341" y="359"/>
                  <a:pt x="343" y="357"/>
                  <a:pt x="345" y="357"/>
                </a:cubicBezTo>
                <a:close/>
                <a:moveTo>
                  <a:pt x="211" y="408"/>
                </a:moveTo>
                <a:cubicBezTo>
                  <a:pt x="212" y="408"/>
                  <a:pt x="213" y="408"/>
                  <a:pt x="214" y="408"/>
                </a:cubicBezTo>
                <a:cubicBezTo>
                  <a:pt x="214" y="408"/>
                  <a:pt x="211" y="408"/>
                  <a:pt x="211" y="408"/>
                </a:cubicBezTo>
                <a:close/>
                <a:moveTo>
                  <a:pt x="317" y="377"/>
                </a:moveTo>
                <a:cubicBezTo>
                  <a:pt x="319" y="376"/>
                  <a:pt x="319" y="377"/>
                  <a:pt x="320" y="376"/>
                </a:cubicBezTo>
                <a:cubicBezTo>
                  <a:pt x="319" y="377"/>
                  <a:pt x="317" y="378"/>
                  <a:pt x="317" y="377"/>
                </a:cubicBezTo>
                <a:close/>
                <a:moveTo>
                  <a:pt x="49" y="97"/>
                </a:moveTo>
                <a:cubicBezTo>
                  <a:pt x="48" y="97"/>
                  <a:pt x="49" y="96"/>
                  <a:pt x="50" y="95"/>
                </a:cubicBezTo>
                <a:cubicBezTo>
                  <a:pt x="50" y="95"/>
                  <a:pt x="50" y="96"/>
                  <a:pt x="49" y="97"/>
                </a:cubicBezTo>
                <a:close/>
                <a:moveTo>
                  <a:pt x="266" y="400"/>
                </a:moveTo>
                <a:cubicBezTo>
                  <a:pt x="268" y="400"/>
                  <a:pt x="269" y="400"/>
                  <a:pt x="271" y="399"/>
                </a:cubicBezTo>
                <a:cubicBezTo>
                  <a:pt x="272" y="400"/>
                  <a:pt x="269" y="400"/>
                  <a:pt x="268" y="400"/>
                </a:cubicBezTo>
                <a:cubicBezTo>
                  <a:pt x="266" y="401"/>
                  <a:pt x="264" y="401"/>
                  <a:pt x="263" y="402"/>
                </a:cubicBezTo>
                <a:cubicBezTo>
                  <a:pt x="264" y="401"/>
                  <a:pt x="265" y="401"/>
                  <a:pt x="267" y="400"/>
                </a:cubicBezTo>
                <a:cubicBezTo>
                  <a:pt x="267" y="400"/>
                  <a:pt x="265" y="401"/>
                  <a:pt x="266" y="400"/>
                </a:cubicBezTo>
                <a:close/>
                <a:moveTo>
                  <a:pt x="261" y="402"/>
                </a:moveTo>
                <a:cubicBezTo>
                  <a:pt x="264" y="401"/>
                  <a:pt x="260" y="403"/>
                  <a:pt x="260" y="403"/>
                </a:cubicBezTo>
                <a:cubicBezTo>
                  <a:pt x="259" y="402"/>
                  <a:pt x="262" y="402"/>
                  <a:pt x="261" y="402"/>
                </a:cubicBezTo>
                <a:close/>
                <a:moveTo>
                  <a:pt x="17" y="168"/>
                </a:moveTo>
                <a:cubicBezTo>
                  <a:pt x="18" y="167"/>
                  <a:pt x="18" y="165"/>
                  <a:pt x="18" y="165"/>
                </a:cubicBezTo>
                <a:cubicBezTo>
                  <a:pt x="18" y="167"/>
                  <a:pt x="18" y="168"/>
                  <a:pt x="17" y="168"/>
                </a:cubicBezTo>
                <a:close/>
                <a:moveTo>
                  <a:pt x="247" y="405"/>
                </a:moveTo>
                <a:cubicBezTo>
                  <a:pt x="247" y="406"/>
                  <a:pt x="243" y="406"/>
                  <a:pt x="244" y="406"/>
                </a:cubicBezTo>
                <a:cubicBezTo>
                  <a:pt x="245" y="405"/>
                  <a:pt x="246" y="405"/>
                  <a:pt x="247" y="405"/>
                </a:cubicBezTo>
                <a:close/>
                <a:moveTo>
                  <a:pt x="38" y="112"/>
                </a:moveTo>
                <a:cubicBezTo>
                  <a:pt x="39" y="111"/>
                  <a:pt x="39" y="110"/>
                  <a:pt x="39" y="110"/>
                </a:cubicBezTo>
                <a:cubicBezTo>
                  <a:pt x="39" y="111"/>
                  <a:pt x="38" y="113"/>
                  <a:pt x="38" y="112"/>
                </a:cubicBezTo>
                <a:close/>
                <a:moveTo>
                  <a:pt x="241" y="406"/>
                </a:moveTo>
                <a:cubicBezTo>
                  <a:pt x="236" y="407"/>
                  <a:pt x="236" y="407"/>
                  <a:pt x="236" y="407"/>
                </a:cubicBezTo>
                <a:cubicBezTo>
                  <a:pt x="235" y="407"/>
                  <a:pt x="241" y="406"/>
                  <a:pt x="241" y="406"/>
                </a:cubicBezTo>
                <a:close/>
                <a:moveTo>
                  <a:pt x="89" y="52"/>
                </a:moveTo>
                <a:cubicBezTo>
                  <a:pt x="88" y="53"/>
                  <a:pt x="87" y="54"/>
                  <a:pt x="87" y="54"/>
                </a:cubicBezTo>
                <a:cubicBezTo>
                  <a:pt x="88" y="53"/>
                  <a:pt x="90" y="52"/>
                  <a:pt x="89" y="52"/>
                </a:cubicBezTo>
                <a:close/>
                <a:moveTo>
                  <a:pt x="60" y="80"/>
                </a:moveTo>
                <a:cubicBezTo>
                  <a:pt x="61" y="79"/>
                  <a:pt x="63" y="77"/>
                  <a:pt x="63" y="77"/>
                </a:cubicBezTo>
                <a:cubicBezTo>
                  <a:pt x="62" y="78"/>
                  <a:pt x="61" y="80"/>
                  <a:pt x="60" y="80"/>
                </a:cubicBezTo>
                <a:close/>
                <a:moveTo>
                  <a:pt x="86" y="55"/>
                </a:moveTo>
                <a:cubicBezTo>
                  <a:pt x="86" y="55"/>
                  <a:pt x="85" y="56"/>
                  <a:pt x="84" y="56"/>
                </a:cubicBezTo>
                <a:cubicBezTo>
                  <a:pt x="84" y="56"/>
                  <a:pt x="85" y="56"/>
                  <a:pt x="85" y="55"/>
                </a:cubicBezTo>
                <a:cubicBezTo>
                  <a:pt x="86" y="55"/>
                  <a:pt x="87" y="54"/>
                  <a:pt x="86" y="55"/>
                </a:cubicBezTo>
                <a:close/>
                <a:moveTo>
                  <a:pt x="211" y="409"/>
                </a:moveTo>
                <a:cubicBezTo>
                  <a:pt x="212" y="409"/>
                  <a:pt x="213" y="409"/>
                  <a:pt x="213" y="409"/>
                </a:cubicBezTo>
                <a:cubicBezTo>
                  <a:pt x="213" y="409"/>
                  <a:pt x="212" y="409"/>
                  <a:pt x="211" y="409"/>
                </a:cubicBezTo>
                <a:close/>
                <a:moveTo>
                  <a:pt x="220" y="408"/>
                </a:moveTo>
                <a:cubicBezTo>
                  <a:pt x="222" y="408"/>
                  <a:pt x="222" y="408"/>
                  <a:pt x="222" y="408"/>
                </a:cubicBezTo>
                <a:cubicBezTo>
                  <a:pt x="222" y="409"/>
                  <a:pt x="219" y="409"/>
                  <a:pt x="220" y="408"/>
                </a:cubicBezTo>
                <a:close/>
                <a:moveTo>
                  <a:pt x="201" y="408"/>
                </a:moveTo>
                <a:cubicBezTo>
                  <a:pt x="202" y="408"/>
                  <a:pt x="201" y="408"/>
                  <a:pt x="201" y="408"/>
                </a:cubicBezTo>
                <a:cubicBezTo>
                  <a:pt x="201" y="409"/>
                  <a:pt x="200" y="409"/>
                  <a:pt x="198" y="408"/>
                </a:cubicBezTo>
                <a:cubicBezTo>
                  <a:pt x="198" y="409"/>
                  <a:pt x="198" y="408"/>
                  <a:pt x="198" y="408"/>
                </a:cubicBezTo>
                <a:cubicBezTo>
                  <a:pt x="198" y="408"/>
                  <a:pt x="195" y="408"/>
                  <a:pt x="195" y="408"/>
                </a:cubicBezTo>
                <a:cubicBezTo>
                  <a:pt x="195" y="408"/>
                  <a:pt x="200" y="409"/>
                  <a:pt x="201" y="408"/>
                </a:cubicBezTo>
                <a:close/>
                <a:moveTo>
                  <a:pt x="85" y="365"/>
                </a:moveTo>
                <a:cubicBezTo>
                  <a:pt x="86" y="366"/>
                  <a:pt x="87" y="367"/>
                  <a:pt x="87" y="367"/>
                </a:cubicBezTo>
                <a:cubicBezTo>
                  <a:pt x="87" y="368"/>
                  <a:pt x="84" y="365"/>
                  <a:pt x="85" y="365"/>
                </a:cubicBezTo>
                <a:close/>
                <a:moveTo>
                  <a:pt x="105" y="380"/>
                </a:moveTo>
                <a:cubicBezTo>
                  <a:pt x="104" y="380"/>
                  <a:pt x="102" y="378"/>
                  <a:pt x="100" y="378"/>
                </a:cubicBezTo>
                <a:cubicBezTo>
                  <a:pt x="101" y="378"/>
                  <a:pt x="104" y="379"/>
                  <a:pt x="105" y="380"/>
                </a:cubicBezTo>
                <a:close/>
                <a:moveTo>
                  <a:pt x="112" y="384"/>
                </a:moveTo>
                <a:cubicBezTo>
                  <a:pt x="111" y="384"/>
                  <a:pt x="109" y="383"/>
                  <a:pt x="108" y="382"/>
                </a:cubicBezTo>
                <a:cubicBezTo>
                  <a:pt x="108" y="382"/>
                  <a:pt x="111" y="384"/>
                  <a:pt x="112" y="384"/>
                </a:cubicBezTo>
                <a:close/>
                <a:moveTo>
                  <a:pt x="126" y="392"/>
                </a:moveTo>
                <a:cubicBezTo>
                  <a:pt x="121" y="390"/>
                  <a:pt x="129" y="392"/>
                  <a:pt x="126" y="392"/>
                </a:cubicBezTo>
                <a:close/>
                <a:moveTo>
                  <a:pt x="135" y="396"/>
                </a:moveTo>
                <a:cubicBezTo>
                  <a:pt x="135" y="396"/>
                  <a:pt x="135" y="396"/>
                  <a:pt x="135" y="396"/>
                </a:cubicBezTo>
                <a:cubicBezTo>
                  <a:pt x="134" y="396"/>
                  <a:pt x="133" y="396"/>
                  <a:pt x="133" y="395"/>
                </a:cubicBezTo>
                <a:cubicBezTo>
                  <a:pt x="134" y="396"/>
                  <a:pt x="135" y="396"/>
                  <a:pt x="135" y="396"/>
                </a:cubicBezTo>
                <a:close/>
                <a:moveTo>
                  <a:pt x="154" y="403"/>
                </a:moveTo>
                <a:cubicBezTo>
                  <a:pt x="154" y="403"/>
                  <a:pt x="151" y="402"/>
                  <a:pt x="149" y="402"/>
                </a:cubicBezTo>
                <a:cubicBezTo>
                  <a:pt x="150" y="402"/>
                  <a:pt x="152" y="403"/>
                  <a:pt x="154" y="403"/>
                </a:cubicBezTo>
                <a:close/>
                <a:moveTo>
                  <a:pt x="91" y="371"/>
                </a:moveTo>
                <a:cubicBezTo>
                  <a:pt x="90" y="370"/>
                  <a:pt x="88" y="369"/>
                  <a:pt x="88" y="369"/>
                </a:cubicBezTo>
                <a:cubicBezTo>
                  <a:pt x="89" y="370"/>
                  <a:pt x="91" y="371"/>
                  <a:pt x="91" y="371"/>
                </a:cubicBezTo>
                <a:close/>
                <a:moveTo>
                  <a:pt x="163" y="405"/>
                </a:moveTo>
                <a:cubicBezTo>
                  <a:pt x="163" y="406"/>
                  <a:pt x="160" y="405"/>
                  <a:pt x="158" y="404"/>
                </a:cubicBezTo>
                <a:cubicBezTo>
                  <a:pt x="158" y="404"/>
                  <a:pt x="162" y="405"/>
                  <a:pt x="163" y="405"/>
                </a:cubicBezTo>
                <a:close/>
                <a:moveTo>
                  <a:pt x="167" y="406"/>
                </a:moveTo>
                <a:cubicBezTo>
                  <a:pt x="167" y="407"/>
                  <a:pt x="164" y="406"/>
                  <a:pt x="164" y="406"/>
                </a:cubicBezTo>
                <a:cubicBezTo>
                  <a:pt x="165" y="406"/>
                  <a:pt x="166" y="406"/>
                  <a:pt x="167" y="406"/>
                </a:cubicBezTo>
                <a:close/>
                <a:moveTo>
                  <a:pt x="183" y="409"/>
                </a:moveTo>
                <a:cubicBezTo>
                  <a:pt x="184" y="409"/>
                  <a:pt x="184" y="410"/>
                  <a:pt x="185" y="410"/>
                </a:cubicBezTo>
                <a:cubicBezTo>
                  <a:pt x="186" y="410"/>
                  <a:pt x="188" y="410"/>
                  <a:pt x="187" y="410"/>
                </a:cubicBezTo>
                <a:cubicBezTo>
                  <a:pt x="187" y="410"/>
                  <a:pt x="185" y="410"/>
                  <a:pt x="185" y="410"/>
                </a:cubicBezTo>
                <a:cubicBezTo>
                  <a:pt x="185" y="410"/>
                  <a:pt x="185" y="410"/>
                  <a:pt x="185" y="410"/>
                </a:cubicBezTo>
                <a:cubicBezTo>
                  <a:pt x="184" y="410"/>
                  <a:pt x="183" y="409"/>
                  <a:pt x="183" y="409"/>
                </a:cubicBezTo>
                <a:close/>
                <a:moveTo>
                  <a:pt x="97" y="376"/>
                </a:moveTo>
                <a:cubicBezTo>
                  <a:pt x="95" y="375"/>
                  <a:pt x="94" y="374"/>
                  <a:pt x="94" y="374"/>
                </a:cubicBezTo>
                <a:cubicBezTo>
                  <a:pt x="96" y="375"/>
                  <a:pt x="97" y="376"/>
                  <a:pt x="97" y="376"/>
                </a:cubicBezTo>
                <a:close/>
                <a:moveTo>
                  <a:pt x="221" y="411"/>
                </a:moveTo>
                <a:cubicBezTo>
                  <a:pt x="222" y="411"/>
                  <a:pt x="223" y="411"/>
                  <a:pt x="223" y="412"/>
                </a:cubicBezTo>
                <a:cubicBezTo>
                  <a:pt x="222" y="412"/>
                  <a:pt x="220" y="412"/>
                  <a:pt x="221" y="411"/>
                </a:cubicBezTo>
                <a:close/>
                <a:moveTo>
                  <a:pt x="99" y="41"/>
                </a:moveTo>
                <a:cubicBezTo>
                  <a:pt x="98" y="41"/>
                  <a:pt x="101" y="40"/>
                  <a:pt x="102" y="39"/>
                </a:cubicBezTo>
                <a:cubicBezTo>
                  <a:pt x="104" y="38"/>
                  <a:pt x="106" y="36"/>
                  <a:pt x="106" y="37"/>
                </a:cubicBezTo>
                <a:cubicBezTo>
                  <a:pt x="103" y="39"/>
                  <a:pt x="102" y="39"/>
                  <a:pt x="99" y="41"/>
                </a:cubicBezTo>
                <a:close/>
                <a:moveTo>
                  <a:pt x="249" y="409"/>
                </a:moveTo>
                <a:cubicBezTo>
                  <a:pt x="249" y="409"/>
                  <a:pt x="247" y="409"/>
                  <a:pt x="246" y="409"/>
                </a:cubicBezTo>
                <a:cubicBezTo>
                  <a:pt x="246" y="409"/>
                  <a:pt x="248" y="409"/>
                  <a:pt x="249" y="409"/>
                </a:cubicBezTo>
                <a:close/>
                <a:moveTo>
                  <a:pt x="274" y="403"/>
                </a:moveTo>
                <a:cubicBezTo>
                  <a:pt x="272" y="403"/>
                  <a:pt x="280" y="400"/>
                  <a:pt x="274" y="403"/>
                </a:cubicBezTo>
                <a:close/>
                <a:moveTo>
                  <a:pt x="90" y="47"/>
                </a:moveTo>
                <a:cubicBezTo>
                  <a:pt x="90" y="47"/>
                  <a:pt x="92" y="46"/>
                  <a:pt x="93" y="45"/>
                </a:cubicBezTo>
                <a:cubicBezTo>
                  <a:pt x="94" y="44"/>
                  <a:pt x="95" y="43"/>
                  <a:pt x="96" y="43"/>
                </a:cubicBezTo>
                <a:cubicBezTo>
                  <a:pt x="96" y="44"/>
                  <a:pt x="92" y="46"/>
                  <a:pt x="90" y="47"/>
                </a:cubicBezTo>
                <a:close/>
                <a:moveTo>
                  <a:pt x="51" y="85"/>
                </a:moveTo>
                <a:cubicBezTo>
                  <a:pt x="52" y="83"/>
                  <a:pt x="51" y="85"/>
                  <a:pt x="51" y="84"/>
                </a:cubicBezTo>
                <a:cubicBezTo>
                  <a:pt x="52" y="84"/>
                  <a:pt x="53" y="82"/>
                  <a:pt x="55" y="80"/>
                </a:cubicBezTo>
                <a:cubicBezTo>
                  <a:pt x="57" y="78"/>
                  <a:pt x="59" y="76"/>
                  <a:pt x="61" y="73"/>
                </a:cubicBezTo>
                <a:cubicBezTo>
                  <a:pt x="63" y="71"/>
                  <a:pt x="65" y="69"/>
                  <a:pt x="66" y="68"/>
                </a:cubicBezTo>
                <a:cubicBezTo>
                  <a:pt x="66" y="68"/>
                  <a:pt x="67" y="67"/>
                  <a:pt x="67" y="66"/>
                </a:cubicBezTo>
                <a:cubicBezTo>
                  <a:pt x="68" y="66"/>
                  <a:pt x="68" y="65"/>
                  <a:pt x="69" y="65"/>
                </a:cubicBezTo>
                <a:cubicBezTo>
                  <a:pt x="69" y="65"/>
                  <a:pt x="71" y="63"/>
                  <a:pt x="71" y="63"/>
                </a:cubicBezTo>
                <a:cubicBezTo>
                  <a:pt x="73" y="61"/>
                  <a:pt x="76" y="58"/>
                  <a:pt x="78" y="57"/>
                </a:cubicBezTo>
                <a:cubicBezTo>
                  <a:pt x="79" y="56"/>
                  <a:pt x="80" y="55"/>
                  <a:pt x="82" y="53"/>
                </a:cubicBezTo>
                <a:cubicBezTo>
                  <a:pt x="82" y="53"/>
                  <a:pt x="82" y="53"/>
                  <a:pt x="83" y="53"/>
                </a:cubicBezTo>
                <a:cubicBezTo>
                  <a:pt x="84" y="52"/>
                  <a:pt x="84" y="51"/>
                  <a:pt x="85" y="51"/>
                </a:cubicBezTo>
                <a:cubicBezTo>
                  <a:pt x="86" y="50"/>
                  <a:pt x="87" y="50"/>
                  <a:pt x="88" y="49"/>
                </a:cubicBezTo>
                <a:cubicBezTo>
                  <a:pt x="88" y="49"/>
                  <a:pt x="90" y="48"/>
                  <a:pt x="89" y="48"/>
                </a:cubicBezTo>
                <a:cubicBezTo>
                  <a:pt x="88" y="49"/>
                  <a:pt x="87" y="50"/>
                  <a:pt x="86" y="51"/>
                </a:cubicBezTo>
                <a:cubicBezTo>
                  <a:pt x="85" y="51"/>
                  <a:pt x="84" y="52"/>
                  <a:pt x="84" y="52"/>
                </a:cubicBezTo>
                <a:cubicBezTo>
                  <a:pt x="84" y="52"/>
                  <a:pt x="83" y="52"/>
                  <a:pt x="83" y="52"/>
                </a:cubicBezTo>
                <a:cubicBezTo>
                  <a:pt x="82" y="53"/>
                  <a:pt x="83" y="53"/>
                  <a:pt x="82" y="54"/>
                </a:cubicBezTo>
                <a:cubicBezTo>
                  <a:pt x="82" y="54"/>
                  <a:pt x="79" y="57"/>
                  <a:pt x="78" y="57"/>
                </a:cubicBezTo>
                <a:cubicBezTo>
                  <a:pt x="77" y="58"/>
                  <a:pt x="77" y="59"/>
                  <a:pt x="76" y="60"/>
                </a:cubicBezTo>
                <a:cubicBezTo>
                  <a:pt x="76" y="59"/>
                  <a:pt x="74" y="61"/>
                  <a:pt x="74" y="61"/>
                </a:cubicBezTo>
                <a:cubicBezTo>
                  <a:pt x="74" y="61"/>
                  <a:pt x="74" y="61"/>
                  <a:pt x="73" y="62"/>
                </a:cubicBezTo>
                <a:cubicBezTo>
                  <a:pt x="72" y="63"/>
                  <a:pt x="71" y="64"/>
                  <a:pt x="70" y="65"/>
                </a:cubicBezTo>
                <a:cubicBezTo>
                  <a:pt x="69" y="66"/>
                  <a:pt x="68" y="66"/>
                  <a:pt x="67" y="67"/>
                </a:cubicBezTo>
                <a:cubicBezTo>
                  <a:pt x="67" y="67"/>
                  <a:pt x="67" y="68"/>
                  <a:pt x="66" y="68"/>
                </a:cubicBezTo>
                <a:cubicBezTo>
                  <a:pt x="66" y="69"/>
                  <a:pt x="65" y="69"/>
                  <a:pt x="65" y="70"/>
                </a:cubicBezTo>
                <a:cubicBezTo>
                  <a:pt x="65" y="70"/>
                  <a:pt x="65" y="70"/>
                  <a:pt x="64" y="70"/>
                </a:cubicBezTo>
                <a:cubicBezTo>
                  <a:pt x="63" y="72"/>
                  <a:pt x="59" y="76"/>
                  <a:pt x="57" y="79"/>
                </a:cubicBezTo>
                <a:cubicBezTo>
                  <a:pt x="56" y="79"/>
                  <a:pt x="56" y="79"/>
                  <a:pt x="56" y="80"/>
                </a:cubicBezTo>
                <a:cubicBezTo>
                  <a:pt x="55" y="81"/>
                  <a:pt x="55" y="81"/>
                  <a:pt x="55" y="82"/>
                </a:cubicBezTo>
                <a:cubicBezTo>
                  <a:pt x="54" y="82"/>
                  <a:pt x="54" y="82"/>
                  <a:pt x="54" y="83"/>
                </a:cubicBezTo>
                <a:cubicBezTo>
                  <a:pt x="54" y="83"/>
                  <a:pt x="53" y="83"/>
                  <a:pt x="53" y="83"/>
                </a:cubicBezTo>
                <a:cubicBezTo>
                  <a:pt x="53" y="84"/>
                  <a:pt x="53" y="84"/>
                  <a:pt x="52" y="85"/>
                </a:cubicBezTo>
                <a:cubicBezTo>
                  <a:pt x="51" y="86"/>
                  <a:pt x="51" y="86"/>
                  <a:pt x="50" y="88"/>
                </a:cubicBezTo>
                <a:cubicBezTo>
                  <a:pt x="49" y="89"/>
                  <a:pt x="49" y="90"/>
                  <a:pt x="47" y="91"/>
                </a:cubicBezTo>
                <a:cubicBezTo>
                  <a:pt x="46" y="93"/>
                  <a:pt x="44" y="95"/>
                  <a:pt x="43" y="98"/>
                </a:cubicBezTo>
                <a:cubicBezTo>
                  <a:pt x="42" y="99"/>
                  <a:pt x="41" y="100"/>
                  <a:pt x="41" y="101"/>
                </a:cubicBezTo>
                <a:cubicBezTo>
                  <a:pt x="40" y="101"/>
                  <a:pt x="40" y="103"/>
                  <a:pt x="39" y="103"/>
                </a:cubicBezTo>
                <a:cubicBezTo>
                  <a:pt x="38" y="106"/>
                  <a:pt x="36" y="108"/>
                  <a:pt x="35" y="110"/>
                </a:cubicBezTo>
                <a:cubicBezTo>
                  <a:pt x="34" y="111"/>
                  <a:pt x="34" y="112"/>
                  <a:pt x="34" y="112"/>
                </a:cubicBezTo>
                <a:cubicBezTo>
                  <a:pt x="34" y="112"/>
                  <a:pt x="33" y="113"/>
                  <a:pt x="33" y="113"/>
                </a:cubicBezTo>
                <a:cubicBezTo>
                  <a:pt x="32" y="115"/>
                  <a:pt x="32" y="116"/>
                  <a:pt x="31" y="117"/>
                </a:cubicBezTo>
                <a:cubicBezTo>
                  <a:pt x="31" y="118"/>
                  <a:pt x="31" y="118"/>
                  <a:pt x="30" y="119"/>
                </a:cubicBezTo>
                <a:cubicBezTo>
                  <a:pt x="30" y="120"/>
                  <a:pt x="30" y="121"/>
                  <a:pt x="29" y="122"/>
                </a:cubicBezTo>
                <a:cubicBezTo>
                  <a:pt x="29" y="123"/>
                  <a:pt x="28" y="124"/>
                  <a:pt x="28" y="124"/>
                </a:cubicBezTo>
                <a:cubicBezTo>
                  <a:pt x="27" y="127"/>
                  <a:pt x="25" y="129"/>
                  <a:pt x="24" y="132"/>
                </a:cubicBezTo>
                <a:cubicBezTo>
                  <a:pt x="24" y="133"/>
                  <a:pt x="23" y="135"/>
                  <a:pt x="23" y="137"/>
                </a:cubicBezTo>
                <a:cubicBezTo>
                  <a:pt x="23" y="137"/>
                  <a:pt x="22" y="138"/>
                  <a:pt x="22" y="138"/>
                </a:cubicBezTo>
                <a:cubicBezTo>
                  <a:pt x="22" y="139"/>
                  <a:pt x="22" y="139"/>
                  <a:pt x="21" y="140"/>
                </a:cubicBezTo>
                <a:cubicBezTo>
                  <a:pt x="21" y="141"/>
                  <a:pt x="21" y="142"/>
                  <a:pt x="20" y="142"/>
                </a:cubicBezTo>
                <a:cubicBezTo>
                  <a:pt x="19" y="145"/>
                  <a:pt x="18" y="149"/>
                  <a:pt x="17" y="154"/>
                </a:cubicBezTo>
                <a:cubicBezTo>
                  <a:pt x="17" y="154"/>
                  <a:pt x="16" y="155"/>
                  <a:pt x="16" y="155"/>
                </a:cubicBezTo>
                <a:cubicBezTo>
                  <a:pt x="16" y="156"/>
                  <a:pt x="16" y="156"/>
                  <a:pt x="16" y="157"/>
                </a:cubicBezTo>
                <a:cubicBezTo>
                  <a:pt x="16" y="158"/>
                  <a:pt x="15" y="159"/>
                  <a:pt x="15" y="159"/>
                </a:cubicBezTo>
                <a:cubicBezTo>
                  <a:pt x="15" y="160"/>
                  <a:pt x="15" y="160"/>
                  <a:pt x="15" y="161"/>
                </a:cubicBezTo>
                <a:cubicBezTo>
                  <a:pt x="14" y="162"/>
                  <a:pt x="14" y="162"/>
                  <a:pt x="14" y="163"/>
                </a:cubicBezTo>
                <a:cubicBezTo>
                  <a:pt x="14" y="164"/>
                  <a:pt x="13" y="166"/>
                  <a:pt x="13" y="167"/>
                </a:cubicBezTo>
                <a:cubicBezTo>
                  <a:pt x="13" y="168"/>
                  <a:pt x="13" y="168"/>
                  <a:pt x="13" y="169"/>
                </a:cubicBezTo>
                <a:cubicBezTo>
                  <a:pt x="12" y="170"/>
                  <a:pt x="13" y="170"/>
                  <a:pt x="12" y="171"/>
                </a:cubicBezTo>
                <a:cubicBezTo>
                  <a:pt x="12" y="172"/>
                  <a:pt x="12" y="172"/>
                  <a:pt x="12" y="173"/>
                </a:cubicBezTo>
                <a:cubicBezTo>
                  <a:pt x="12" y="173"/>
                  <a:pt x="12" y="172"/>
                  <a:pt x="12" y="171"/>
                </a:cubicBezTo>
                <a:cubicBezTo>
                  <a:pt x="12" y="170"/>
                  <a:pt x="12" y="169"/>
                  <a:pt x="13" y="168"/>
                </a:cubicBezTo>
                <a:cubicBezTo>
                  <a:pt x="13" y="165"/>
                  <a:pt x="14" y="163"/>
                  <a:pt x="15" y="160"/>
                </a:cubicBezTo>
                <a:cubicBezTo>
                  <a:pt x="15" y="159"/>
                  <a:pt x="16" y="155"/>
                  <a:pt x="16" y="154"/>
                </a:cubicBezTo>
                <a:cubicBezTo>
                  <a:pt x="16" y="153"/>
                  <a:pt x="16" y="153"/>
                  <a:pt x="17" y="151"/>
                </a:cubicBezTo>
                <a:cubicBezTo>
                  <a:pt x="17" y="149"/>
                  <a:pt x="18" y="147"/>
                  <a:pt x="18" y="146"/>
                </a:cubicBezTo>
                <a:cubicBezTo>
                  <a:pt x="19" y="143"/>
                  <a:pt x="22" y="135"/>
                  <a:pt x="23" y="132"/>
                </a:cubicBezTo>
                <a:cubicBezTo>
                  <a:pt x="24" y="131"/>
                  <a:pt x="24" y="130"/>
                  <a:pt x="24" y="130"/>
                </a:cubicBezTo>
                <a:cubicBezTo>
                  <a:pt x="25" y="128"/>
                  <a:pt x="25" y="128"/>
                  <a:pt x="25" y="127"/>
                </a:cubicBezTo>
                <a:cubicBezTo>
                  <a:pt x="26" y="125"/>
                  <a:pt x="27" y="123"/>
                  <a:pt x="28" y="122"/>
                </a:cubicBezTo>
                <a:cubicBezTo>
                  <a:pt x="28" y="122"/>
                  <a:pt x="27" y="123"/>
                  <a:pt x="28" y="123"/>
                </a:cubicBezTo>
                <a:cubicBezTo>
                  <a:pt x="28" y="122"/>
                  <a:pt x="29" y="121"/>
                  <a:pt x="28" y="121"/>
                </a:cubicBezTo>
                <a:cubicBezTo>
                  <a:pt x="29" y="120"/>
                  <a:pt x="30" y="118"/>
                  <a:pt x="31" y="116"/>
                </a:cubicBezTo>
                <a:cubicBezTo>
                  <a:pt x="32" y="114"/>
                  <a:pt x="33" y="111"/>
                  <a:pt x="34" y="109"/>
                </a:cubicBezTo>
                <a:cubicBezTo>
                  <a:pt x="34" y="109"/>
                  <a:pt x="35" y="108"/>
                  <a:pt x="35" y="108"/>
                </a:cubicBezTo>
                <a:cubicBezTo>
                  <a:pt x="35" y="108"/>
                  <a:pt x="35" y="108"/>
                  <a:pt x="35" y="108"/>
                </a:cubicBezTo>
                <a:cubicBezTo>
                  <a:pt x="36" y="107"/>
                  <a:pt x="36" y="106"/>
                  <a:pt x="38" y="104"/>
                </a:cubicBezTo>
                <a:cubicBezTo>
                  <a:pt x="38" y="103"/>
                  <a:pt x="37" y="104"/>
                  <a:pt x="39" y="102"/>
                </a:cubicBezTo>
                <a:cubicBezTo>
                  <a:pt x="39" y="102"/>
                  <a:pt x="40" y="101"/>
                  <a:pt x="40" y="101"/>
                </a:cubicBezTo>
                <a:cubicBezTo>
                  <a:pt x="40" y="100"/>
                  <a:pt x="40" y="100"/>
                  <a:pt x="41" y="99"/>
                </a:cubicBezTo>
                <a:cubicBezTo>
                  <a:pt x="42" y="98"/>
                  <a:pt x="42" y="97"/>
                  <a:pt x="43" y="95"/>
                </a:cubicBezTo>
                <a:cubicBezTo>
                  <a:pt x="44" y="94"/>
                  <a:pt x="45" y="93"/>
                  <a:pt x="45" y="92"/>
                </a:cubicBezTo>
                <a:cubicBezTo>
                  <a:pt x="48" y="90"/>
                  <a:pt x="50" y="86"/>
                  <a:pt x="51" y="85"/>
                </a:cubicBezTo>
                <a:close/>
                <a:moveTo>
                  <a:pt x="145" y="18"/>
                </a:moveTo>
                <a:cubicBezTo>
                  <a:pt x="146" y="17"/>
                  <a:pt x="151" y="15"/>
                  <a:pt x="152" y="15"/>
                </a:cubicBezTo>
                <a:cubicBezTo>
                  <a:pt x="152" y="16"/>
                  <a:pt x="149" y="16"/>
                  <a:pt x="147" y="17"/>
                </a:cubicBezTo>
                <a:cubicBezTo>
                  <a:pt x="146" y="17"/>
                  <a:pt x="146" y="18"/>
                  <a:pt x="145" y="18"/>
                </a:cubicBezTo>
                <a:close/>
                <a:moveTo>
                  <a:pt x="131" y="24"/>
                </a:moveTo>
                <a:cubicBezTo>
                  <a:pt x="130" y="23"/>
                  <a:pt x="133" y="22"/>
                  <a:pt x="136" y="21"/>
                </a:cubicBezTo>
                <a:cubicBezTo>
                  <a:pt x="137" y="21"/>
                  <a:pt x="133" y="22"/>
                  <a:pt x="131" y="24"/>
                </a:cubicBezTo>
                <a:close/>
                <a:moveTo>
                  <a:pt x="107" y="36"/>
                </a:moveTo>
                <a:cubicBezTo>
                  <a:pt x="106" y="36"/>
                  <a:pt x="110" y="34"/>
                  <a:pt x="111" y="33"/>
                </a:cubicBezTo>
                <a:cubicBezTo>
                  <a:pt x="112" y="33"/>
                  <a:pt x="112" y="32"/>
                  <a:pt x="113" y="32"/>
                </a:cubicBezTo>
                <a:cubicBezTo>
                  <a:pt x="114" y="31"/>
                  <a:pt x="115" y="31"/>
                  <a:pt x="116" y="30"/>
                </a:cubicBezTo>
                <a:cubicBezTo>
                  <a:pt x="118" y="29"/>
                  <a:pt x="120" y="28"/>
                  <a:pt x="122" y="27"/>
                </a:cubicBezTo>
                <a:cubicBezTo>
                  <a:pt x="123" y="27"/>
                  <a:pt x="123" y="27"/>
                  <a:pt x="123" y="27"/>
                </a:cubicBezTo>
                <a:cubicBezTo>
                  <a:pt x="123" y="27"/>
                  <a:pt x="123" y="27"/>
                  <a:pt x="122" y="28"/>
                </a:cubicBezTo>
                <a:cubicBezTo>
                  <a:pt x="122" y="28"/>
                  <a:pt x="121" y="28"/>
                  <a:pt x="121" y="28"/>
                </a:cubicBezTo>
                <a:cubicBezTo>
                  <a:pt x="121" y="28"/>
                  <a:pt x="120" y="29"/>
                  <a:pt x="119" y="29"/>
                </a:cubicBezTo>
                <a:cubicBezTo>
                  <a:pt x="115" y="31"/>
                  <a:pt x="110" y="34"/>
                  <a:pt x="107" y="36"/>
                </a:cubicBezTo>
                <a:close/>
                <a:moveTo>
                  <a:pt x="58" y="341"/>
                </a:moveTo>
                <a:cubicBezTo>
                  <a:pt x="57" y="340"/>
                  <a:pt x="55" y="339"/>
                  <a:pt x="55" y="338"/>
                </a:cubicBezTo>
                <a:cubicBezTo>
                  <a:pt x="55" y="338"/>
                  <a:pt x="57" y="340"/>
                  <a:pt x="58" y="341"/>
                </a:cubicBezTo>
                <a:close/>
                <a:moveTo>
                  <a:pt x="62" y="346"/>
                </a:moveTo>
                <a:cubicBezTo>
                  <a:pt x="62" y="346"/>
                  <a:pt x="60" y="343"/>
                  <a:pt x="60" y="343"/>
                </a:cubicBezTo>
                <a:cubicBezTo>
                  <a:pt x="60" y="342"/>
                  <a:pt x="62" y="346"/>
                  <a:pt x="62" y="346"/>
                </a:cubicBezTo>
                <a:close/>
                <a:moveTo>
                  <a:pt x="81" y="365"/>
                </a:moveTo>
                <a:cubicBezTo>
                  <a:pt x="80" y="364"/>
                  <a:pt x="81" y="364"/>
                  <a:pt x="79" y="363"/>
                </a:cubicBezTo>
                <a:cubicBezTo>
                  <a:pt x="79" y="364"/>
                  <a:pt x="83" y="366"/>
                  <a:pt x="82" y="366"/>
                </a:cubicBezTo>
                <a:cubicBezTo>
                  <a:pt x="81" y="365"/>
                  <a:pt x="81" y="365"/>
                  <a:pt x="81" y="365"/>
                </a:cubicBezTo>
                <a:cubicBezTo>
                  <a:pt x="80" y="364"/>
                  <a:pt x="79" y="363"/>
                  <a:pt x="79" y="363"/>
                </a:cubicBezTo>
                <a:cubicBezTo>
                  <a:pt x="78" y="362"/>
                  <a:pt x="78" y="362"/>
                  <a:pt x="78" y="361"/>
                </a:cubicBezTo>
                <a:cubicBezTo>
                  <a:pt x="77" y="360"/>
                  <a:pt x="75" y="359"/>
                  <a:pt x="75" y="358"/>
                </a:cubicBezTo>
                <a:cubicBezTo>
                  <a:pt x="75" y="359"/>
                  <a:pt x="77" y="360"/>
                  <a:pt x="78" y="361"/>
                </a:cubicBezTo>
                <a:cubicBezTo>
                  <a:pt x="79" y="363"/>
                  <a:pt x="82" y="365"/>
                  <a:pt x="81" y="365"/>
                </a:cubicBezTo>
                <a:close/>
                <a:moveTo>
                  <a:pt x="284" y="399"/>
                </a:moveTo>
                <a:cubicBezTo>
                  <a:pt x="284" y="399"/>
                  <a:pt x="283" y="400"/>
                  <a:pt x="282" y="400"/>
                </a:cubicBezTo>
                <a:cubicBezTo>
                  <a:pt x="282" y="400"/>
                  <a:pt x="284" y="399"/>
                  <a:pt x="284" y="399"/>
                </a:cubicBezTo>
                <a:close/>
                <a:moveTo>
                  <a:pt x="289" y="397"/>
                </a:moveTo>
                <a:cubicBezTo>
                  <a:pt x="290" y="397"/>
                  <a:pt x="292" y="396"/>
                  <a:pt x="292" y="396"/>
                </a:cubicBezTo>
                <a:cubicBezTo>
                  <a:pt x="292" y="396"/>
                  <a:pt x="289" y="397"/>
                  <a:pt x="288" y="398"/>
                </a:cubicBezTo>
                <a:cubicBezTo>
                  <a:pt x="288" y="398"/>
                  <a:pt x="290" y="397"/>
                  <a:pt x="289" y="397"/>
                </a:cubicBezTo>
                <a:close/>
                <a:moveTo>
                  <a:pt x="294" y="395"/>
                </a:moveTo>
                <a:cubicBezTo>
                  <a:pt x="295" y="395"/>
                  <a:pt x="295" y="395"/>
                  <a:pt x="295" y="395"/>
                </a:cubicBezTo>
                <a:cubicBezTo>
                  <a:pt x="293" y="396"/>
                  <a:pt x="293" y="396"/>
                  <a:pt x="293" y="396"/>
                </a:cubicBezTo>
                <a:cubicBezTo>
                  <a:pt x="293" y="395"/>
                  <a:pt x="293" y="395"/>
                  <a:pt x="294" y="395"/>
                </a:cubicBezTo>
                <a:close/>
                <a:moveTo>
                  <a:pt x="308" y="388"/>
                </a:moveTo>
                <a:cubicBezTo>
                  <a:pt x="309" y="388"/>
                  <a:pt x="310" y="387"/>
                  <a:pt x="311" y="386"/>
                </a:cubicBezTo>
                <a:cubicBezTo>
                  <a:pt x="312" y="387"/>
                  <a:pt x="308" y="389"/>
                  <a:pt x="308" y="388"/>
                </a:cubicBezTo>
                <a:close/>
                <a:moveTo>
                  <a:pt x="141" y="19"/>
                </a:moveTo>
                <a:cubicBezTo>
                  <a:pt x="140" y="20"/>
                  <a:pt x="136" y="21"/>
                  <a:pt x="136" y="21"/>
                </a:cubicBezTo>
                <a:cubicBezTo>
                  <a:pt x="138" y="20"/>
                  <a:pt x="139" y="20"/>
                  <a:pt x="141" y="19"/>
                </a:cubicBezTo>
                <a:close/>
                <a:moveTo>
                  <a:pt x="332" y="373"/>
                </a:moveTo>
                <a:cubicBezTo>
                  <a:pt x="335" y="371"/>
                  <a:pt x="337" y="369"/>
                  <a:pt x="339" y="368"/>
                </a:cubicBezTo>
                <a:cubicBezTo>
                  <a:pt x="340" y="368"/>
                  <a:pt x="338" y="369"/>
                  <a:pt x="336" y="370"/>
                </a:cubicBezTo>
                <a:cubicBezTo>
                  <a:pt x="335" y="371"/>
                  <a:pt x="333" y="373"/>
                  <a:pt x="332" y="373"/>
                </a:cubicBezTo>
                <a:close/>
                <a:moveTo>
                  <a:pt x="369" y="338"/>
                </a:moveTo>
                <a:cubicBezTo>
                  <a:pt x="369" y="339"/>
                  <a:pt x="365" y="343"/>
                  <a:pt x="364" y="344"/>
                </a:cubicBezTo>
                <a:cubicBezTo>
                  <a:pt x="364" y="344"/>
                  <a:pt x="364" y="344"/>
                  <a:pt x="364" y="344"/>
                </a:cubicBezTo>
                <a:cubicBezTo>
                  <a:pt x="365" y="343"/>
                  <a:pt x="368" y="340"/>
                  <a:pt x="369" y="338"/>
                </a:cubicBezTo>
                <a:close/>
                <a:moveTo>
                  <a:pt x="317" y="383"/>
                </a:moveTo>
                <a:cubicBezTo>
                  <a:pt x="317" y="383"/>
                  <a:pt x="313" y="386"/>
                  <a:pt x="312" y="386"/>
                </a:cubicBezTo>
                <a:cubicBezTo>
                  <a:pt x="312" y="386"/>
                  <a:pt x="313" y="385"/>
                  <a:pt x="314" y="385"/>
                </a:cubicBezTo>
                <a:cubicBezTo>
                  <a:pt x="315" y="384"/>
                  <a:pt x="316" y="383"/>
                  <a:pt x="317" y="383"/>
                </a:cubicBezTo>
                <a:close/>
                <a:moveTo>
                  <a:pt x="330" y="375"/>
                </a:moveTo>
                <a:cubicBezTo>
                  <a:pt x="330" y="375"/>
                  <a:pt x="326" y="378"/>
                  <a:pt x="324" y="379"/>
                </a:cubicBezTo>
                <a:cubicBezTo>
                  <a:pt x="324" y="379"/>
                  <a:pt x="324" y="379"/>
                  <a:pt x="324" y="379"/>
                </a:cubicBezTo>
                <a:cubicBezTo>
                  <a:pt x="325" y="378"/>
                  <a:pt x="328" y="376"/>
                  <a:pt x="330" y="375"/>
                </a:cubicBezTo>
                <a:close/>
                <a:moveTo>
                  <a:pt x="343" y="364"/>
                </a:moveTo>
                <a:cubicBezTo>
                  <a:pt x="344" y="363"/>
                  <a:pt x="347" y="361"/>
                  <a:pt x="346" y="362"/>
                </a:cubicBezTo>
                <a:cubicBezTo>
                  <a:pt x="346" y="363"/>
                  <a:pt x="344" y="364"/>
                  <a:pt x="343" y="364"/>
                </a:cubicBezTo>
                <a:close/>
                <a:moveTo>
                  <a:pt x="358" y="351"/>
                </a:moveTo>
                <a:cubicBezTo>
                  <a:pt x="358" y="351"/>
                  <a:pt x="356" y="353"/>
                  <a:pt x="355" y="354"/>
                </a:cubicBezTo>
                <a:cubicBezTo>
                  <a:pt x="353" y="356"/>
                  <a:pt x="352" y="357"/>
                  <a:pt x="350" y="358"/>
                </a:cubicBezTo>
                <a:cubicBezTo>
                  <a:pt x="350" y="359"/>
                  <a:pt x="350" y="359"/>
                  <a:pt x="350" y="359"/>
                </a:cubicBezTo>
                <a:cubicBezTo>
                  <a:pt x="351" y="357"/>
                  <a:pt x="356" y="353"/>
                  <a:pt x="358" y="351"/>
                </a:cubicBezTo>
                <a:close/>
                <a:moveTo>
                  <a:pt x="362" y="346"/>
                </a:moveTo>
                <a:cubicBezTo>
                  <a:pt x="362" y="347"/>
                  <a:pt x="361" y="348"/>
                  <a:pt x="359" y="350"/>
                </a:cubicBezTo>
                <a:cubicBezTo>
                  <a:pt x="359" y="350"/>
                  <a:pt x="359" y="350"/>
                  <a:pt x="358" y="350"/>
                </a:cubicBezTo>
                <a:cubicBezTo>
                  <a:pt x="358" y="350"/>
                  <a:pt x="362" y="346"/>
                  <a:pt x="362" y="346"/>
                </a:cubicBezTo>
                <a:close/>
                <a:moveTo>
                  <a:pt x="70" y="355"/>
                </a:moveTo>
                <a:cubicBezTo>
                  <a:pt x="70" y="354"/>
                  <a:pt x="72" y="356"/>
                  <a:pt x="73" y="357"/>
                </a:cubicBezTo>
                <a:cubicBezTo>
                  <a:pt x="72" y="357"/>
                  <a:pt x="71" y="355"/>
                  <a:pt x="70" y="355"/>
                </a:cubicBezTo>
                <a:close/>
                <a:moveTo>
                  <a:pt x="41" y="320"/>
                </a:moveTo>
                <a:cubicBezTo>
                  <a:pt x="39" y="316"/>
                  <a:pt x="37" y="314"/>
                  <a:pt x="36" y="311"/>
                </a:cubicBezTo>
                <a:cubicBezTo>
                  <a:pt x="36" y="311"/>
                  <a:pt x="37" y="313"/>
                  <a:pt x="37" y="314"/>
                </a:cubicBezTo>
                <a:cubicBezTo>
                  <a:pt x="39" y="316"/>
                  <a:pt x="42" y="320"/>
                  <a:pt x="41" y="320"/>
                </a:cubicBezTo>
                <a:close/>
                <a:moveTo>
                  <a:pt x="50" y="333"/>
                </a:moveTo>
                <a:cubicBezTo>
                  <a:pt x="49" y="332"/>
                  <a:pt x="48" y="330"/>
                  <a:pt x="48" y="330"/>
                </a:cubicBezTo>
                <a:cubicBezTo>
                  <a:pt x="49" y="331"/>
                  <a:pt x="50" y="333"/>
                  <a:pt x="50" y="333"/>
                </a:cubicBezTo>
                <a:close/>
                <a:moveTo>
                  <a:pt x="9" y="200"/>
                </a:moveTo>
                <a:cubicBezTo>
                  <a:pt x="9" y="202"/>
                  <a:pt x="8" y="202"/>
                  <a:pt x="8" y="203"/>
                </a:cubicBezTo>
                <a:cubicBezTo>
                  <a:pt x="8" y="203"/>
                  <a:pt x="8" y="200"/>
                  <a:pt x="9" y="200"/>
                </a:cubicBezTo>
                <a:close/>
                <a:moveTo>
                  <a:pt x="8" y="212"/>
                </a:moveTo>
                <a:cubicBezTo>
                  <a:pt x="8" y="209"/>
                  <a:pt x="8" y="207"/>
                  <a:pt x="8" y="205"/>
                </a:cubicBezTo>
                <a:cubicBezTo>
                  <a:pt x="8" y="205"/>
                  <a:pt x="8" y="207"/>
                  <a:pt x="8" y="209"/>
                </a:cubicBezTo>
                <a:cubicBezTo>
                  <a:pt x="8" y="210"/>
                  <a:pt x="8" y="212"/>
                  <a:pt x="8" y="212"/>
                </a:cubicBezTo>
                <a:close/>
                <a:moveTo>
                  <a:pt x="55" y="340"/>
                </a:moveTo>
                <a:cubicBezTo>
                  <a:pt x="55" y="340"/>
                  <a:pt x="55" y="340"/>
                  <a:pt x="54" y="339"/>
                </a:cubicBezTo>
                <a:cubicBezTo>
                  <a:pt x="54" y="338"/>
                  <a:pt x="54" y="339"/>
                  <a:pt x="55" y="340"/>
                </a:cubicBezTo>
                <a:close/>
                <a:moveTo>
                  <a:pt x="58" y="343"/>
                </a:moveTo>
                <a:cubicBezTo>
                  <a:pt x="58" y="343"/>
                  <a:pt x="57" y="342"/>
                  <a:pt x="56" y="341"/>
                </a:cubicBezTo>
                <a:cubicBezTo>
                  <a:pt x="57" y="341"/>
                  <a:pt x="58" y="342"/>
                  <a:pt x="58" y="343"/>
                </a:cubicBezTo>
                <a:close/>
                <a:moveTo>
                  <a:pt x="9" y="197"/>
                </a:moveTo>
                <a:cubicBezTo>
                  <a:pt x="8" y="197"/>
                  <a:pt x="8" y="192"/>
                  <a:pt x="9" y="191"/>
                </a:cubicBezTo>
                <a:cubicBezTo>
                  <a:pt x="9" y="191"/>
                  <a:pt x="9" y="194"/>
                  <a:pt x="9" y="197"/>
                </a:cubicBezTo>
                <a:close/>
                <a:moveTo>
                  <a:pt x="13" y="258"/>
                </a:moveTo>
                <a:cubicBezTo>
                  <a:pt x="13" y="255"/>
                  <a:pt x="12" y="252"/>
                  <a:pt x="11" y="249"/>
                </a:cubicBezTo>
                <a:cubicBezTo>
                  <a:pt x="11" y="246"/>
                  <a:pt x="11" y="243"/>
                  <a:pt x="10" y="240"/>
                </a:cubicBezTo>
                <a:cubicBezTo>
                  <a:pt x="10" y="239"/>
                  <a:pt x="10" y="239"/>
                  <a:pt x="10" y="239"/>
                </a:cubicBezTo>
                <a:cubicBezTo>
                  <a:pt x="9" y="238"/>
                  <a:pt x="8" y="230"/>
                  <a:pt x="8" y="228"/>
                </a:cubicBezTo>
                <a:cubicBezTo>
                  <a:pt x="8" y="225"/>
                  <a:pt x="8" y="221"/>
                  <a:pt x="8" y="217"/>
                </a:cubicBezTo>
                <a:cubicBezTo>
                  <a:pt x="8" y="219"/>
                  <a:pt x="8" y="222"/>
                  <a:pt x="8" y="224"/>
                </a:cubicBezTo>
                <a:cubicBezTo>
                  <a:pt x="9" y="226"/>
                  <a:pt x="9" y="228"/>
                  <a:pt x="9" y="231"/>
                </a:cubicBezTo>
                <a:cubicBezTo>
                  <a:pt x="9" y="232"/>
                  <a:pt x="9" y="233"/>
                  <a:pt x="9" y="233"/>
                </a:cubicBezTo>
                <a:cubicBezTo>
                  <a:pt x="10" y="237"/>
                  <a:pt x="11" y="243"/>
                  <a:pt x="11" y="248"/>
                </a:cubicBezTo>
                <a:cubicBezTo>
                  <a:pt x="12" y="249"/>
                  <a:pt x="12" y="251"/>
                  <a:pt x="12" y="252"/>
                </a:cubicBezTo>
                <a:cubicBezTo>
                  <a:pt x="12" y="253"/>
                  <a:pt x="13" y="253"/>
                  <a:pt x="13" y="253"/>
                </a:cubicBezTo>
                <a:cubicBezTo>
                  <a:pt x="13" y="254"/>
                  <a:pt x="14" y="258"/>
                  <a:pt x="13" y="258"/>
                </a:cubicBezTo>
                <a:close/>
                <a:moveTo>
                  <a:pt x="67" y="353"/>
                </a:moveTo>
                <a:cubicBezTo>
                  <a:pt x="68" y="354"/>
                  <a:pt x="70" y="355"/>
                  <a:pt x="70" y="356"/>
                </a:cubicBezTo>
                <a:cubicBezTo>
                  <a:pt x="70" y="356"/>
                  <a:pt x="66" y="353"/>
                  <a:pt x="67" y="353"/>
                </a:cubicBezTo>
                <a:close/>
                <a:moveTo>
                  <a:pt x="10" y="181"/>
                </a:moveTo>
                <a:cubicBezTo>
                  <a:pt x="9" y="182"/>
                  <a:pt x="10" y="177"/>
                  <a:pt x="10" y="178"/>
                </a:cubicBezTo>
                <a:cubicBezTo>
                  <a:pt x="10" y="179"/>
                  <a:pt x="10" y="179"/>
                  <a:pt x="10" y="181"/>
                </a:cubicBezTo>
                <a:close/>
                <a:moveTo>
                  <a:pt x="15" y="261"/>
                </a:moveTo>
                <a:cubicBezTo>
                  <a:pt x="15" y="262"/>
                  <a:pt x="15" y="263"/>
                  <a:pt x="15" y="264"/>
                </a:cubicBezTo>
                <a:cubicBezTo>
                  <a:pt x="16" y="267"/>
                  <a:pt x="18" y="272"/>
                  <a:pt x="16" y="270"/>
                </a:cubicBezTo>
                <a:cubicBezTo>
                  <a:pt x="16" y="270"/>
                  <a:pt x="16" y="268"/>
                  <a:pt x="16" y="268"/>
                </a:cubicBezTo>
                <a:cubicBezTo>
                  <a:pt x="15" y="267"/>
                  <a:pt x="16" y="267"/>
                  <a:pt x="15" y="266"/>
                </a:cubicBezTo>
                <a:cubicBezTo>
                  <a:pt x="15" y="264"/>
                  <a:pt x="14" y="262"/>
                  <a:pt x="14" y="261"/>
                </a:cubicBezTo>
                <a:cubicBezTo>
                  <a:pt x="14" y="260"/>
                  <a:pt x="15" y="261"/>
                  <a:pt x="15" y="261"/>
                </a:cubicBezTo>
                <a:close/>
                <a:moveTo>
                  <a:pt x="74" y="360"/>
                </a:moveTo>
                <a:cubicBezTo>
                  <a:pt x="73" y="359"/>
                  <a:pt x="70" y="357"/>
                  <a:pt x="71" y="357"/>
                </a:cubicBezTo>
                <a:cubicBezTo>
                  <a:pt x="72" y="358"/>
                  <a:pt x="75" y="360"/>
                  <a:pt x="74" y="360"/>
                </a:cubicBezTo>
                <a:close/>
                <a:moveTo>
                  <a:pt x="33" y="307"/>
                </a:moveTo>
                <a:cubicBezTo>
                  <a:pt x="34" y="309"/>
                  <a:pt x="35" y="311"/>
                  <a:pt x="35" y="311"/>
                </a:cubicBezTo>
                <a:cubicBezTo>
                  <a:pt x="34" y="310"/>
                  <a:pt x="32" y="307"/>
                  <a:pt x="33" y="307"/>
                </a:cubicBezTo>
                <a:close/>
                <a:moveTo>
                  <a:pt x="44" y="326"/>
                </a:moveTo>
                <a:cubicBezTo>
                  <a:pt x="42" y="324"/>
                  <a:pt x="41" y="322"/>
                  <a:pt x="40" y="319"/>
                </a:cubicBezTo>
                <a:cubicBezTo>
                  <a:pt x="38" y="317"/>
                  <a:pt x="38" y="317"/>
                  <a:pt x="37" y="315"/>
                </a:cubicBezTo>
                <a:cubicBezTo>
                  <a:pt x="36" y="314"/>
                  <a:pt x="38" y="317"/>
                  <a:pt x="40" y="319"/>
                </a:cubicBezTo>
                <a:cubicBezTo>
                  <a:pt x="40" y="320"/>
                  <a:pt x="42" y="323"/>
                  <a:pt x="42" y="323"/>
                </a:cubicBezTo>
                <a:cubicBezTo>
                  <a:pt x="43" y="325"/>
                  <a:pt x="43" y="324"/>
                  <a:pt x="43" y="325"/>
                </a:cubicBezTo>
                <a:cubicBezTo>
                  <a:pt x="43" y="325"/>
                  <a:pt x="45" y="327"/>
                  <a:pt x="44" y="326"/>
                </a:cubicBezTo>
                <a:close/>
                <a:moveTo>
                  <a:pt x="45" y="327"/>
                </a:moveTo>
                <a:cubicBezTo>
                  <a:pt x="46" y="328"/>
                  <a:pt x="46" y="329"/>
                  <a:pt x="47" y="330"/>
                </a:cubicBezTo>
                <a:cubicBezTo>
                  <a:pt x="47" y="330"/>
                  <a:pt x="48" y="332"/>
                  <a:pt x="48" y="332"/>
                </a:cubicBezTo>
                <a:cubicBezTo>
                  <a:pt x="47" y="331"/>
                  <a:pt x="47" y="330"/>
                  <a:pt x="46" y="329"/>
                </a:cubicBezTo>
                <a:cubicBezTo>
                  <a:pt x="46" y="329"/>
                  <a:pt x="46" y="329"/>
                  <a:pt x="45" y="327"/>
                </a:cubicBezTo>
                <a:cubicBezTo>
                  <a:pt x="45" y="327"/>
                  <a:pt x="45" y="327"/>
                  <a:pt x="45" y="327"/>
                </a:cubicBezTo>
                <a:close/>
                <a:moveTo>
                  <a:pt x="83" y="368"/>
                </a:moveTo>
                <a:cubicBezTo>
                  <a:pt x="85" y="369"/>
                  <a:pt x="85" y="370"/>
                  <a:pt x="83" y="368"/>
                </a:cubicBezTo>
                <a:close/>
                <a:moveTo>
                  <a:pt x="52" y="337"/>
                </a:moveTo>
                <a:cubicBezTo>
                  <a:pt x="52" y="337"/>
                  <a:pt x="51" y="336"/>
                  <a:pt x="51" y="335"/>
                </a:cubicBezTo>
                <a:cubicBezTo>
                  <a:pt x="51" y="335"/>
                  <a:pt x="53" y="337"/>
                  <a:pt x="52" y="337"/>
                </a:cubicBezTo>
                <a:close/>
                <a:moveTo>
                  <a:pt x="85" y="370"/>
                </a:moveTo>
                <a:cubicBezTo>
                  <a:pt x="85" y="369"/>
                  <a:pt x="89" y="372"/>
                  <a:pt x="89" y="373"/>
                </a:cubicBezTo>
                <a:cubicBezTo>
                  <a:pt x="88" y="373"/>
                  <a:pt x="87" y="371"/>
                  <a:pt x="85" y="370"/>
                </a:cubicBezTo>
                <a:close/>
                <a:moveTo>
                  <a:pt x="20" y="281"/>
                </a:moveTo>
                <a:cubicBezTo>
                  <a:pt x="20" y="280"/>
                  <a:pt x="19" y="278"/>
                  <a:pt x="19" y="278"/>
                </a:cubicBezTo>
                <a:cubicBezTo>
                  <a:pt x="20" y="279"/>
                  <a:pt x="21" y="281"/>
                  <a:pt x="20" y="281"/>
                </a:cubicBezTo>
                <a:close/>
                <a:moveTo>
                  <a:pt x="28" y="298"/>
                </a:moveTo>
                <a:cubicBezTo>
                  <a:pt x="27" y="298"/>
                  <a:pt x="26" y="296"/>
                  <a:pt x="26" y="295"/>
                </a:cubicBezTo>
                <a:cubicBezTo>
                  <a:pt x="27" y="296"/>
                  <a:pt x="27" y="297"/>
                  <a:pt x="28" y="298"/>
                </a:cubicBezTo>
                <a:close/>
                <a:moveTo>
                  <a:pt x="228" y="5"/>
                </a:moveTo>
                <a:cubicBezTo>
                  <a:pt x="228" y="5"/>
                  <a:pt x="230" y="5"/>
                  <a:pt x="231" y="5"/>
                </a:cubicBezTo>
                <a:cubicBezTo>
                  <a:pt x="230" y="5"/>
                  <a:pt x="228" y="5"/>
                  <a:pt x="228" y="5"/>
                </a:cubicBezTo>
                <a:close/>
                <a:moveTo>
                  <a:pt x="22" y="285"/>
                </a:moveTo>
                <a:cubicBezTo>
                  <a:pt x="22" y="286"/>
                  <a:pt x="23" y="288"/>
                  <a:pt x="23" y="289"/>
                </a:cubicBezTo>
                <a:cubicBezTo>
                  <a:pt x="24" y="291"/>
                  <a:pt x="25" y="292"/>
                  <a:pt x="25" y="293"/>
                </a:cubicBezTo>
                <a:cubicBezTo>
                  <a:pt x="25" y="293"/>
                  <a:pt x="24" y="291"/>
                  <a:pt x="23" y="289"/>
                </a:cubicBezTo>
                <a:cubicBezTo>
                  <a:pt x="22" y="287"/>
                  <a:pt x="22" y="285"/>
                  <a:pt x="22" y="285"/>
                </a:cubicBezTo>
                <a:close/>
                <a:moveTo>
                  <a:pt x="63" y="349"/>
                </a:moveTo>
                <a:cubicBezTo>
                  <a:pt x="64" y="350"/>
                  <a:pt x="64" y="352"/>
                  <a:pt x="64" y="351"/>
                </a:cubicBezTo>
                <a:cubicBezTo>
                  <a:pt x="62" y="349"/>
                  <a:pt x="62" y="348"/>
                  <a:pt x="63" y="349"/>
                </a:cubicBezTo>
                <a:close/>
                <a:moveTo>
                  <a:pt x="111" y="387"/>
                </a:moveTo>
                <a:cubicBezTo>
                  <a:pt x="109" y="387"/>
                  <a:pt x="104" y="384"/>
                  <a:pt x="105" y="384"/>
                </a:cubicBezTo>
                <a:cubicBezTo>
                  <a:pt x="106" y="384"/>
                  <a:pt x="107" y="385"/>
                  <a:pt x="108" y="386"/>
                </a:cubicBezTo>
                <a:cubicBezTo>
                  <a:pt x="109" y="387"/>
                  <a:pt x="110" y="387"/>
                  <a:pt x="111" y="387"/>
                </a:cubicBezTo>
                <a:close/>
                <a:moveTo>
                  <a:pt x="209" y="5"/>
                </a:moveTo>
                <a:cubicBezTo>
                  <a:pt x="208" y="5"/>
                  <a:pt x="208" y="4"/>
                  <a:pt x="209" y="4"/>
                </a:cubicBezTo>
                <a:cubicBezTo>
                  <a:pt x="209" y="4"/>
                  <a:pt x="207" y="4"/>
                  <a:pt x="207" y="4"/>
                </a:cubicBezTo>
                <a:cubicBezTo>
                  <a:pt x="209" y="4"/>
                  <a:pt x="210" y="4"/>
                  <a:pt x="211" y="4"/>
                </a:cubicBezTo>
                <a:cubicBezTo>
                  <a:pt x="210" y="4"/>
                  <a:pt x="209" y="4"/>
                  <a:pt x="209" y="5"/>
                </a:cubicBezTo>
                <a:close/>
                <a:moveTo>
                  <a:pt x="70" y="357"/>
                </a:moveTo>
                <a:cubicBezTo>
                  <a:pt x="70" y="357"/>
                  <a:pt x="69" y="356"/>
                  <a:pt x="69" y="357"/>
                </a:cubicBezTo>
                <a:cubicBezTo>
                  <a:pt x="68" y="356"/>
                  <a:pt x="67" y="355"/>
                  <a:pt x="67" y="355"/>
                </a:cubicBezTo>
                <a:cubicBezTo>
                  <a:pt x="69" y="357"/>
                  <a:pt x="70" y="356"/>
                  <a:pt x="70" y="357"/>
                </a:cubicBezTo>
                <a:close/>
                <a:moveTo>
                  <a:pt x="288" y="19"/>
                </a:moveTo>
                <a:cubicBezTo>
                  <a:pt x="290" y="18"/>
                  <a:pt x="292" y="21"/>
                  <a:pt x="288" y="19"/>
                </a:cubicBezTo>
                <a:close/>
                <a:moveTo>
                  <a:pt x="123" y="394"/>
                </a:moveTo>
                <a:cubicBezTo>
                  <a:pt x="123" y="394"/>
                  <a:pt x="123" y="394"/>
                  <a:pt x="123" y="394"/>
                </a:cubicBezTo>
                <a:cubicBezTo>
                  <a:pt x="122" y="394"/>
                  <a:pt x="122" y="394"/>
                  <a:pt x="121" y="393"/>
                </a:cubicBezTo>
                <a:cubicBezTo>
                  <a:pt x="121" y="393"/>
                  <a:pt x="122" y="393"/>
                  <a:pt x="123" y="394"/>
                </a:cubicBezTo>
                <a:close/>
                <a:moveTo>
                  <a:pt x="134" y="399"/>
                </a:moveTo>
                <a:cubicBezTo>
                  <a:pt x="133" y="399"/>
                  <a:pt x="130" y="398"/>
                  <a:pt x="131" y="398"/>
                </a:cubicBezTo>
                <a:cubicBezTo>
                  <a:pt x="132" y="399"/>
                  <a:pt x="134" y="399"/>
                  <a:pt x="134" y="399"/>
                </a:cubicBezTo>
                <a:close/>
                <a:moveTo>
                  <a:pt x="140" y="402"/>
                </a:moveTo>
                <a:cubicBezTo>
                  <a:pt x="140" y="402"/>
                  <a:pt x="136" y="401"/>
                  <a:pt x="136" y="400"/>
                </a:cubicBezTo>
                <a:cubicBezTo>
                  <a:pt x="137" y="400"/>
                  <a:pt x="138" y="401"/>
                  <a:pt x="140" y="402"/>
                </a:cubicBezTo>
                <a:close/>
                <a:moveTo>
                  <a:pt x="96" y="39"/>
                </a:moveTo>
                <a:cubicBezTo>
                  <a:pt x="96" y="38"/>
                  <a:pt x="98" y="38"/>
                  <a:pt x="99" y="37"/>
                </a:cubicBezTo>
                <a:cubicBezTo>
                  <a:pt x="99" y="37"/>
                  <a:pt x="100" y="36"/>
                  <a:pt x="101" y="36"/>
                </a:cubicBezTo>
                <a:cubicBezTo>
                  <a:pt x="101" y="36"/>
                  <a:pt x="101" y="36"/>
                  <a:pt x="101" y="36"/>
                </a:cubicBezTo>
                <a:cubicBezTo>
                  <a:pt x="102" y="36"/>
                  <a:pt x="103" y="35"/>
                  <a:pt x="104" y="34"/>
                </a:cubicBezTo>
                <a:cubicBezTo>
                  <a:pt x="106" y="33"/>
                  <a:pt x="108" y="32"/>
                  <a:pt x="111" y="30"/>
                </a:cubicBezTo>
                <a:cubicBezTo>
                  <a:pt x="111" y="31"/>
                  <a:pt x="109" y="32"/>
                  <a:pt x="109" y="32"/>
                </a:cubicBezTo>
                <a:cubicBezTo>
                  <a:pt x="107" y="33"/>
                  <a:pt x="105" y="34"/>
                  <a:pt x="103" y="35"/>
                </a:cubicBezTo>
                <a:cubicBezTo>
                  <a:pt x="103" y="35"/>
                  <a:pt x="103" y="35"/>
                  <a:pt x="102" y="36"/>
                </a:cubicBezTo>
                <a:cubicBezTo>
                  <a:pt x="102" y="36"/>
                  <a:pt x="102" y="36"/>
                  <a:pt x="102" y="36"/>
                </a:cubicBezTo>
                <a:cubicBezTo>
                  <a:pt x="101" y="36"/>
                  <a:pt x="101" y="37"/>
                  <a:pt x="100" y="37"/>
                </a:cubicBezTo>
                <a:cubicBezTo>
                  <a:pt x="99" y="38"/>
                  <a:pt x="97" y="38"/>
                  <a:pt x="96" y="39"/>
                </a:cubicBezTo>
                <a:close/>
                <a:moveTo>
                  <a:pt x="81" y="367"/>
                </a:moveTo>
                <a:cubicBezTo>
                  <a:pt x="82" y="369"/>
                  <a:pt x="87" y="372"/>
                  <a:pt x="88" y="373"/>
                </a:cubicBezTo>
                <a:cubicBezTo>
                  <a:pt x="87" y="373"/>
                  <a:pt x="82" y="369"/>
                  <a:pt x="80" y="368"/>
                </a:cubicBezTo>
                <a:lnTo>
                  <a:pt x="81" y="367"/>
                </a:lnTo>
                <a:close/>
                <a:moveTo>
                  <a:pt x="107" y="386"/>
                </a:moveTo>
                <a:cubicBezTo>
                  <a:pt x="107" y="386"/>
                  <a:pt x="104" y="385"/>
                  <a:pt x="103" y="384"/>
                </a:cubicBezTo>
                <a:cubicBezTo>
                  <a:pt x="103" y="384"/>
                  <a:pt x="105" y="385"/>
                  <a:pt x="107" y="386"/>
                </a:cubicBezTo>
                <a:close/>
                <a:moveTo>
                  <a:pt x="64" y="352"/>
                </a:moveTo>
                <a:cubicBezTo>
                  <a:pt x="64" y="353"/>
                  <a:pt x="62" y="350"/>
                  <a:pt x="60" y="349"/>
                </a:cubicBezTo>
                <a:cubicBezTo>
                  <a:pt x="61" y="348"/>
                  <a:pt x="63" y="351"/>
                  <a:pt x="64" y="352"/>
                </a:cubicBezTo>
                <a:close/>
                <a:moveTo>
                  <a:pt x="77" y="365"/>
                </a:moveTo>
                <a:cubicBezTo>
                  <a:pt x="79" y="366"/>
                  <a:pt x="79" y="366"/>
                  <a:pt x="79" y="366"/>
                </a:cubicBezTo>
                <a:cubicBezTo>
                  <a:pt x="80" y="367"/>
                  <a:pt x="77" y="364"/>
                  <a:pt x="77" y="365"/>
                </a:cubicBezTo>
                <a:close/>
                <a:moveTo>
                  <a:pt x="115" y="390"/>
                </a:moveTo>
                <a:cubicBezTo>
                  <a:pt x="114" y="391"/>
                  <a:pt x="114" y="390"/>
                  <a:pt x="113" y="390"/>
                </a:cubicBezTo>
                <a:cubicBezTo>
                  <a:pt x="112" y="390"/>
                  <a:pt x="112" y="390"/>
                  <a:pt x="110" y="388"/>
                </a:cubicBezTo>
                <a:cubicBezTo>
                  <a:pt x="111" y="388"/>
                  <a:pt x="112" y="389"/>
                  <a:pt x="115" y="390"/>
                </a:cubicBezTo>
                <a:close/>
                <a:moveTo>
                  <a:pt x="78" y="53"/>
                </a:moveTo>
                <a:cubicBezTo>
                  <a:pt x="79" y="52"/>
                  <a:pt x="80" y="51"/>
                  <a:pt x="81" y="50"/>
                </a:cubicBezTo>
                <a:cubicBezTo>
                  <a:pt x="82" y="49"/>
                  <a:pt x="83" y="49"/>
                  <a:pt x="84" y="48"/>
                </a:cubicBezTo>
                <a:cubicBezTo>
                  <a:pt x="84" y="48"/>
                  <a:pt x="83" y="49"/>
                  <a:pt x="82" y="50"/>
                </a:cubicBezTo>
                <a:cubicBezTo>
                  <a:pt x="81" y="51"/>
                  <a:pt x="79" y="52"/>
                  <a:pt x="78" y="53"/>
                </a:cubicBezTo>
                <a:close/>
                <a:moveTo>
                  <a:pt x="102" y="384"/>
                </a:moveTo>
                <a:cubicBezTo>
                  <a:pt x="101" y="382"/>
                  <a:pt x="101" y="382"/>
                  <a:pt x="101" y="382"/>
                </a:cubicBezTo>
                <a:cubicBezTo>
                  <a:pt x="100" y="382"/>
                  <a:pt x="103" y="384"/>
                  <a:pt x="102" y="384"/>
                </a:cubicBezTo>
                <a:close/>
                <a:moveTo>
                  <a:pt x="117" y="392"/>
                </a:moveTo>
                <a:cubicBezTo>
                  <a:pt x="119" y="393"/>
                  <a:pt x="122" y="394"/>
                  <a:pt x="121" y="394"/>
                </a:cubicBezTo>
                <a:cubicBezTo>
                  <a:pt x="119" y="393"/>
                  <a:pt x="118" y="393"/>
                  <a:pt x="117" y="392"/>
                </a:cubicBezTo>
                <a:cubicBezTo>
                  <a:pt x="117" y="392"/>
                  <a:pt x="117" y="392"/>
                  <a:pt x="117" y="392"/>
                </a:cubicBezTo>
                <a:close/>
                <a:moveTo>
                  <a:pt x="219" y="3"/>
                </a:moveTo>
                <a:cubicBezTo>
                  <a:pt x="221" y="3"/>
                  <a:pt x="221" y="4"/>
                  <a:pt x="222" y="4"/>
                </a:cubicBezTo>
                <a:cubicBezTo>
                  <a:pt x="222" y="4"/>
                  <a:pt x="219" y="4"/>
                  <a:pt x="219" y="3"/>
                </a:cubicBezTo>
                <a:close/>
                <a:moveTo>
                  <a:pt x="195" y="4"/>
                </a:moveTo>
                <a:cubicBezTo>
                  <a:pt x="192" y="4"/>
                  <a:pt x="195" y="4"/>
                  <a:pt x="196" y="4"/>
                </a:cubicBezTo>
                <a:cubicBezTo>
                  <a:pt x="197" y="4"/>
                  <a:pt x="194" y="4"/>
                  <a:pt x="195" y="4"/>
                </a:cubicBezTo>
                <a:close/>
                <a:moveTo>
                  <a:pt x="84" y="48"/>
                </a:moveTo>
                <a:cubicBezTo>
                  <a:pt x="84" y="48"/>
                  <a:pt x="86" y="46"/>
                  <a:pt x="87" y="46"/>
                </a:cubicBezTo>
                <a:cubicBezTo>
                  <a:pt x="87" y="46"/>
                  <a:pt x="85" y="47"/>
                  <a:pt x="84" y="48"/>
                </a:cubicBezTo>
                <a:close/>
                <a:moveTo>
                  <a:pt x="67" y="356"/>
                </a:moveTo>
                <a:cubicBezTo>
                  <a:pt x="69" y="357"/>
                  <a:pt x="70" y="358"/>
                  <a:pt x="70" y="359"/>
                </a:cubicBezTo>
                <a:cubicBezTo>
                  <a:pt x="69" y="358"/>
                  <a:pt x="69" y="358"/>
                  <a:pt x="69" y="357"/>
                </a:cubicBezTo>
                <a:cubicBezTo>
                  <a:pt x="68" y="357"/>
                  <a:pt x="66" y="355"/>
                  <a:pt x="67" y="356"/>
                </a:cubicBezTo>
                <a:close/>
                <a:moveTo>
                  <a:pt x="175" y="412"/>
                </a:moveTo>
                <a:cubicBezTo>
                  <a:pt x="176" y="412"/>
                  <a:pt x="173" y="412"/>
                  <a:pt x="172" y="411"/>
                </a:cubicBezTo>
                <a:cubicBezTo>
                  <a:pt x="172" y="411"/>
                  <a:pt x="174" y="412"/>
                  <a:pt x="175" y="412"/>
                </a:cubicBezTo>
                <a:close/>
                <a:moveTo>
                  <a:pt x="125" y="396"/>
                </a:moveTo>
                <a:cubicBezTo>
                  <a:pt x="122" y="395"/>
                  <a:pt x="129" y="397"/>
                  <a:pt x="130" y="399"/>
                </a:cubicBezTo>
                <a:cubicBezTo>
                  <a:pt x="130" y="399"/>
                  <a:pt x="130" y="398"/>
                  <a:pt x="129" y="398"/>
                </a:cubicBezTo>
                <a:cubicBezTo>
                  <a:pt x="129" y="398"/>
                  <a:pt x="131" y="399"/>
                  <a:pt x="130" y="399"/>
                </a:cubicBezTo>
                <a:cubicBezTo>
                  <a:pt x="127" y="398"/>
                  <a:pt x="126" y="397"/>
                  <a:pt x="125" y="396"/>
                </a:cubicBezTo>
                <a:cubicBezTo>
                  <a:pt x="124" y="396"/>
                  <a:pt x="122" y="395"/>
                  <a:pt x="121" y="394"/>
                </a:cubicBezTo>
                <a:cubicBezTo>
                  <a:pt x="122" y="395"/>
                  <a:pt x="123" y="395"/>
                  <a:pt x="125" y="396"/>
                </a:cubicBezTo>
                <a:close/>
                <a:moveTo>
                  <a:pt x="92" y="377"/>
                </a:moveTo>
                <a:cubicBezTo>
                  <a:pt x="92" y="377"/>
                  <a:pt x="92" y="377"/>
                  <a:pt x="91" y="376"/>
                </a:cubicBezTo>
                <a:cubicBezTo>
                  <a:pt x="93" y="378"/>
                  <a:pt x="98" y="381"/>
                  <a:pt x="99" y="383"/>
                </a:cubicBezTo>
                <a:cubicBezTo>
                  <a:pt x="98" y="382"/>
                  <a:pt x="97" y="382"/>
                  <a:pt x="96" y="381"/>
                </a:cubicBezTo>
                <a:cubicBezTo>
                  <a:pt x="96" y="380"/>
                  <a:pt x="95" y="380"/>
                  <a:pt x="94" y="379"/>
                </a:cubicBezTo>
                <a:cubicBezTo>
                  <a:pt x="93" y="378"/>
                  <a:pt x="92" y="378"/>
                  <a:pt x="91" y="376"/>
                </a:cubicBezTo>
                <a:cubicBezTo>
                  <a:pt x="91" y="377"/>
                  <a:pt x="90" y="376"/>
                  <a:pt x="90" y="376"/>
                </a:cubicBezTo>
                <a:cubicBezTo>
                  <a:pt x="90" y="376"/>
                  <a:pt x="87" y="373"/>
                  <a:pt x="85" y="372"/>
                </a:cubicBezTo>
                <a:cubicBezTo>
                  <a:pt x="84" y="371"/>
                  <a:pt x="86" y="373"/>
                  <a:pt x="86" y="373"/>
                </a:cubicBezTo>
                <a:cubicBezTo>
                  <a:pt x="87" y="373"/>
                  <a:pt x="84" y="371"/>
                  <a:pt x="85" y="371"/>
                </a:cubicBezTo>
                <a:cubicBezTo>
                  <a:pt x="87" y="373"/>
                  <a:pt x="89" y="375"/>
                  <a:pt x="90" y="375"/>
                </a:cubicBezTo>
                <a:cubicBezTo>
                  <a:pt x="91" y="376"/>
                  <a:pt x="91" y="376"/>
                  <a:pt x="92" y="377"/>
                </a:cubicBezTo>
                <a:close/>
                <a:moveTo>
                  <a:pt x="194" y="415"/>
                </a:moveTo>
                <a:cubicBezTo>
                  <a:pt x="195" y="415"/>
                  <a:pt x="195" y="415"/>
                  <a:pt x="196" y="415"/>
                </a:cubicBezTo>
                <a:cubicBezTo>
                  <a:pt x="196" y="415"/>
                  <a:pt x="198" y="415"/>
                  <a:pt x="198" y="415"/>
                </a:cubicBezTo>
                <a:cubicBezTo>
                  <a:pt x="196" y="415"/>
                  <a:pt x="194" y="415"/>
                  <a:pt x="194" y="415"/>
                </a:cubicBezTo>
                <a:close/>
                <a:moveTo>
                  <a:pt x="151" y="12"/>
                </a:moveTo>
                <a:cubicBezTo>
                  <a:pt x="151" y="12"/>
                  <a:pt x="151" y="12"/>
                  <a:pt x="152" y="12"/>
                </a:cubicBezTo>
                <a:cubicBezTo>
                  <a:pt x="153" y="11"/>
                  <a:pt x="153" y="12"/>
                  <a:pt x="153" y="11"/>
                </a:cubicBezTo>
                <a:cubicBezTo>
                  <a:pt x="154" y="11"/>
                  <a:pt x="156" y="10"/>
                  <a:pt x="156" y="11"/>
                </a:cubicBezTo>
                <a:cubicBezTo>
                  <a:pt x="155" y="11"/>
                  <a:pt x="150" y="13"/>
                  <a:pt x="151" y="12"/>
                </a:cubicBezTo>
                <a:close/>
                <a:moveTo>
                  <a:pt x="137" y="17"/>
                </a:moveTo>
                <a:cubicBezTo>
                  <a:pt x="141" y="16"/>
                  <a:pt x="141" y="16"/>
                  <a:pt x="141" y="16"/>
                </a:cubicBezTo>
                <a:cubicBezTo>
                  <a:pt x="141" y="16"/>
                  <a:pt x="137" y="17"/>
                  <a:pt x="137" y="17"/>
                </a:cubicBezTo>
                <a:close/>
                <a:moveTo>
                  <a:pt x="243" y="5"/>
                </a:moveTo>
                <a:cubicBezTo>
                  <a:pt x="244" y="5"/>
                  <a:pt x="245" y="5"/>
                  <a:pt x="247" y="6"/>
                </a:cubicBezTo>
                <a:cubicBezTo>
                  <a:pt x="248" y="6"/>
                  <a:pt x="242" y="5"/>
                  <a:pt x="243" y="5"/>
                </a:cubicBezTo>
                <a:close/>
                <a:moveTo>
                  <a:pt x="133" y="19"/>
                </a:moveTo>
                <a:cubicBezTo>
                  <a:pt x="131" y="19"/>
                  <a:pt x="130" y="20"/>
                  <a:pt x="130" y="20"/>
                </a:cubicBezTo>
                <a:cubicBezTo>
                  <a:pt x="131" y="19"/>
                  <a:pt x="133" y="18"/>
                  <a:pt x="133" y="19"/>
                </a:cubicBezTo>
                <a:close/>
                <a:moveTo>
                  <a:pt x="122" y="24"/>
                </a:moveTo>
                <a:cubicBezTo>
                  <a:pt x="121" y="24"/>
                  <a:pt x="120" y="25"/>
                  <a:pt x="119" y="25"/>
                </a:cubicBezTo>
                <a:cubicBezTo>
                  <a:pt x="119" y="25"/>
                  <a:pt x="119" y="25"/>
                  <a:pt x="119" y="25"/>
                </a:cubicBezTo>
                <a:cubicBezTo>
                  <a:pt x="121" y="24"/>
                  <a:pt x="122" y="23"/>
                  <a:pt x="122" y="24"/>
                </a:cubicBezTo>
                <a:close/>
                <a:moveTo>
                  <a:pt x="234" y="4"/>
                </a:moveTo>
                <a:cubicBezTo>
                  <a:pt x="235" y="4"/>
                  <a:pt x="237" y="4"/>
                  <a:pt x="237" y="4"/>
                </a:cubicBezTo>
                <a:cubicBezTo>
                  <a:pt x="236" y="4"/>
                  <a:pt x="234" y="4"/>
                  <a:pt x="234" y="4"/>
                </a:cubicBezTo>
                <a:close/>
                <a:moveTo>
                  <a:pt x="118" y="26"/>
                </a:moveTo>
                <a:cubicBezTo>
                  <a:pt x="115" y="27"/>
                  <a:pt x="115" y="27"/>
                  <a:pt x="115" y="27"/>
                </a:cubicBezTo>
                <a:cubicBezTo>
                  <a:pt x="114" y="27"/>
                  <a:pt x="118" y="25"/>
                  <a:pt x="118" y="26"/>
                </a:cubicBezTo>
                <a:close/>
                <a:moveTo>
                  <a:pt x="137" y="402"/>
                </a:moveTo>
                <a:cubicBezTo>
                  <a:pt x="135" y="401"/>
                  <a:pt x="134" y="401"/>
                  <a:pt x="132" y="400"/>
                </a:cubicBezTo>
                <a:cubicBezTo>
                  <a:pt x="132" y="400"/>
                  <a:pt x="135" y="401"/>
                  <a:pt x="137" y="402"/>
                </a:cubicBezTo>
                <a:close/>
                <a:moveTo>
                  <a:pt x="100" y="383"/>
                </a:moveTo>
                <a:cubicBezTo>
                  <a:pt x="104" y="385"/>
                  <a:pt x="102" y="385"/>
                  <a:pt x="100" y="383"/>
                </a:cubicBezTo>
                <a:close/>
                <a:moveTo>
                  <a:pt x="156" y="408"/>
                </a:moveTo>
                <a:cubicBezTo>
                  <a:pt x="156" y="409"/>
                  <a:pt x="154" y="408"/>
                  <a:pt x="153" y="408"/>
                </a:cubicBezTo>
                <a:cubicBezTo>
                  <a:pt x="153" y="407"/>
                  <a:pt x="154" y="408"/>
                  <a:pt x="156" y="408"/>
                </a:cubicBezTo>
                <a:close/>
                <a:moveTo>
                  <a:pt x="168" y="411"/>
                </a:moveTo>
                <a:cubicBezTo>
                  <a:pt x="168" y="411"/>
                  <a:pt x="168" y="412"/>
                  <a:pt x="169" y="412"/>
                </a:cubicBezTo>
                <a:cubicBezTo>
                  <a:pt x="168" y="412"/>
                  <a:pt x="163" y="410"/>
                  <a:pt x="161" y="410"/>
                </a:cubicBezTo>
                <a:cubicBezTo>
                  <a:pt x="161" y="409"/>
                  <a:pt x="164" y="410"/>
                  <a:pt x="165" y="411"/>
                </a:cubicBezTo>
                <a:cubicBezTo>
                  <a:pt x="166" y="411"/>
                  <a:pt x="167" y="411"/>
                  <a:pt x="168" y="411"/>
                </a:cubicBezTo>
                <a:close/>
                <a:moveTo>
                  <a:pt x="236" y="415"/>
                </a:moveTo>
                <a:cubicBezTo>
                  <a:pt x="237" y="415"/>
                  <a:pt x="233" y="416"/>
                  <a:pt x="233" y="415"/>
                </a:cubicBezTo>
                <a:cubicBezTo>
                  <a:pt x="234" y="415"/>
                  <a:pt x="235" y="415"/>
                  <a:pt x="236" y="415"/>
                </a:cubicBezTo>
                <a:close/>
                <a:moveTo>
                  <a:pt x="104" y="385"/>
                </a:moveTo>
                <a:cubicBezTo>
                  <a:pt x="106" y="386"/>
                  <a:pt x="106" y="387"/>
                  <a:pt x="106" y="387"/>
                </a:cubicBezTo>
                <a:cubicBezTo>
                  <a:pt x="104" y="386"/>
                  <a:pt x="104" y="386"/>
                  <a:pt x="104" y="385"/>
                </a:cubicBezTo>
                <a:close/>
                <a:moveTo>
                  <a:pt x="39" y="95"/>
                </a:moveTo>
                <a:cubicBezTo>
                  <a:pt x="39" y="95"/>
                  <a:pt x="41" y="93"/>
                  <a:pt x="41" y="92"/>
                </a:cubicBezTo>
                <a:cubicBezTo>
                  <a:pt x="41" y="93"/>
                  <a:pt x="40" y="95"/>
                  <a:pt x="39" y="95"/>
                </a:cubicBezTo>
                <a:close/>
                <a:moveTo>
                  <a:pt x="37" y="100"/>
                </a:moveTo>
                <a:cubicBezTo>
                  <a:pt x="36" y="100"/>
                  <a:pt x="38" y="96"/>
                  <a:pt x="39" y="96"/>
                </a:cubicBezTo>
                <a:cubicBezTo>
                  <a:pt x="39" y="97"/>
                  <a:pt x="38" y="98"/>
                  <a:pt x="37" y="100"/>
                </a:cubicBezTo>
                <a:close/>
                <a:moveTo>
                  <a:pt x="177" y="414"/>
                </a:moveTo>
                <a:cubicBezTo>
                  <a:pt x="174" y="413"/>
                  <a:pt x="171" y="413"/>
                  <a:pt x="170" y="412"/>
                </a:cubicBezTo>
                <a:cubicBezTo>
                  <a:pt x="170" y="412"/>
                  <a:pt x="173" y="413"/>
                  <a:pt x="174" y="413"/>
                </a:cubicBezTo>
                <a:cubicBezTo>
                  <a:pt x="175" y="413"/>
                  <a:pt x="178" y="413"/>
                  <a:pt x="177" y="414"/>
                </a:cubicBezTo>
                <a:close/>
                <a:moveTo>
                  <a:pt x="196" y="416"/>
                </a:moveTo>
                <a:cubicBezTo>
                  <a:pt x="198" y="415"/>
                  <a:pt x="199" y="416"/>
                  <a:pt x="201" y="416"/>
                </a:cubicBezTo>
                <a:cubicBezTo>
                  <a:pt x="201" y="416"/>
                  <a:pt x="200" y="416"/>
                  <a:pt x="199" y="416"/>
                </a:cubicBezTo>
                <a:cubicBezTo>
                  <a:pt x="199" y="416"/>
                  <a:pt x="199" y="416"/>
                  <a:pt x="199" y="416"/>
                </a:cubicBezTo>
                <a:cubicBezTo>
                  <a:pt x="198" y="416"/>
                  <a:pt x="196" y="416"/>
                  <a:pt x="196" y="416"/>
                </a:cubicBezTo>
                <a:close/>
                <a:moveTo>
                  <a:pt x="213" y="417"/>
                </a:moveTo>
                <a:cubicBezTo>
                  <a:pt x="212" y="417"/>
                  <a:pt x="209" y="417"/>
                  <a:pt x="209" y="416"/>
                </a:cubicBezTo>
                <a:cubicBezTo>
                  <a:pt x="210" y="416"/>
                  <a:pt x="213" y="416"/>
                  <a:pt x="213" y="417"/>
                </a:cubicBezTo>
                <a:close/>
                <a:moveTo>
                  <a:pt x="215" y="2"/>
                </a:moveTo>
                <a:cubicBezTo>
                  <a:pt x="213" y="2"/>
                  <a:pt x="212" y="2"/>
                  <a:pt x="211" y="2"/>
                </a:cubicBezTo>
                <a:cubicBezTo>
                  <a:pt x="211" y="2"/>
                  <a:pt x="211" y="2"/>
                  <a:pt x="211" y="2"/>
                </a:cubicBezTo>
                <a:cubicBezTo>
                  <a:pt x="212" y="2"/>
                  <a:pt x="213" y="2"/>
                  <a:pt x="215" y="2"/>
                </a:cubicBezTo>
                <a:close/>
                <a:moveTo>
                  <a:pt x="48" y="83"/>
                </a:moveTo>
                <a:cubicBezTo>
                  <a:pt x="48" y="84"/>
                  <a:pt x="47" y="85"/>
                  <a:pt x="47" y="85"/>
                </a:cubicBezTo>
                <a:cubicBezTo>
                  <a:pt x="46" y="85"/>
                  <a:pt x="46" y="85"/>
                  <a:pt x="48" y="83"/>
                </a:cubicBezTo>
                <a:cubicBezTo>
                  <a:pt x="48" y="83"/>
                  <a:pt x="47" y="84"/>
                  <a:pt x="47" y="84"/>
                </a:cubicBezTo>
                <a:cubicBezTo>
                  <a:pt x="47" y="84"/>
                  <a:pt x="49" y="82"/>
                  <a:pt x="48" y="83"/>
                </a:cubicBezTo>
                <a:close/>
                <a:moveTo>
                  <a:pt x="23" y="123"/>
                </a:moveTo>
                <a:cubicBezTo>
                  <a:pt x="26" y="119"/>
                  <a:pt x="26" y="119"/>
                  <a:pt x="26" y="119"/>
                </a:cubicBezTo>
                <a:cubicBezTo>
                  <a:pt x="25" y="121"/>
                  <a:pt x="24" y="123"/>
                  <a:pt x="23" y="123"/>
                </a:cubicBezTo>
                <a:close/>
                <a:moveTo>
                  <a:pt x="178" y="413"/>
                </a:moveTo>
                <a:cubicBezTo>
                  <a:pt x="180" y="414"/>
                  <a:pt x="180" y="414"/>
                  <a:pt x="181" y="414"/>
                </a:cubicBezTo>
                <a:cubicBezTo>
                  <a:pt x="181" y="414"/>
                  <a:pt x="179" y="414"/>
                  <a:pt x="177" y="414"/>
                </a:cubicBezTo>
                <a:cubicBezTo>
                  <a:pt x="178" y="414"/>
                  <a:pt x="178" y="414"/>
                  <a:pt x="178" y="413"/>
                </a:cubicBezTo>
                <a:close/>
                <a:moveTo>
                  <a:pt x="261" y="411"/>
                </a:moveTo>
                <a:cubicBezTo>
                  <a:pt x="260" y="411"/>
                  <a:pt x="258" y="412"/>
                  <a:pt x="258" y="411"/>
                </a:cubicBezTo>
                <a:cubicBezTo>
                  <a:pt x="260" y="411"/>
                  <a:pt x="261" y="410"/>
                  <a:pt x="261" y="411"/>
                </a:cubicBezTo>
                <a:close/>
                <a:moveTo>
                  <a:pt x="266" y="410"/>
                </a:moveTo>
                <a:cubicBezTo>
                  <a:pt x="264" y="410"/>
                  <a:pt x="263" y="410"/>
                  <a:pt x="263" y="410"/>
                </a:cubicBezTo>
                <a:cubicBezTo>
                  <a:pt x="264" y="410"/>
                  <a:pt x="266" y="409"/>
                  <a:pt x="266" y="410"/>
                </a:cubicBezTo>
                <a:close/>
                <a:moveTo>
                  <a:pt x="33" y="105"/>
                </a:moveTo>
                <a:cubicBezTo>
                  <a:pt x="32" y="107"/>
                  <a:pt x="32" y="107"/>
                  <a:pt x="32" y="107"/>
                </a:cubicBezTo>
                <a:cubicBezTo>
                  <a:pt x="32" y="107"/>
                  <a:pt x="33" y="104"/>
                  <a:pt x="33" y="105"/>
                </a:cubicBezTo>
                <a:close/>
                <a:moveTo>
                  <a:pt x="31" y="109"/>
                </a:moveTo>
                <a:cubicBezTo>
                  <a:pt x="29" y="111"/>
                  <a:pt x="29" y="112"/>
                  <a:pt x="28" y="113"/>
                </a:cubicBezTo>
                <a:cubicBezTo>
                  <a:pt x="29" y="111"/>
                  <a:pt x="30" y="109"/>
                  <a:pt x="31" y="109"/>
                </a:cubicBezTo>
                <a:close/>
                <a:moveTo>
                  <a:pt x="275" y="407"/>
                </a:moveTo>
                <a:cubicBezTo>
                  <a:pt x="278" y="406"/>
                  <a:pt x="278" y="406"/>
                  <a:pt x="278" y="406"/>
                </a:cubicBezTo>
                <a:cubicBezTo>
                  <a:pt x="278" y="406"/>
                  <a:pt x="275" y="407"/>
                  <a:pt x="275" y="407"/>
                </a:cubicBezTo>
                <a:close/>
                <a:moveTo>
                  <a:pt x="21" y="128"/>
                </a:moveTo>
                <a:cubicBezTo>
                  <a:pt x="21" y="128"/>
                  <a:pt x="21" y="128"/>
                  <a:pt x="21" y="128"/>
                </a:cubicBezTo>
                <a:cubicBezTo>
                  <a:pt x="21" y="127"/>
                  <a:pt x="22" y="125"/>
                  <a:pt x="23" y="125"/>
                </a:cubicBezTo>
                <a:cubicBezTo>
                  <a:pt x="23" y="125"/>
                  <a:pt x="22" y="127"/>
                  <a:pt x="21" y="128"/>
                </a:cubicBezTo>
                <a:close/>
                <a:moveTo>
                  <a:pt x="18" y="135"/>
                </a:moveTo>
                <a:cubicBezTo>
                  <a:pt x="18" y="134"/>
                  <a:pt x="19" y="134"/>
                  <a:pt x="19" y="133"/>
                </a:cubicBezTo>
                <a:cubicBezTo>
                  <a:pt x="20" y="132"/>
                  <a:pt x="20" y="131"/>
                  <a:pt x="20" y="130"/>
                </a:cubicBezTo>
                <a:cubicBezTo>
                  <a:pt x="21" y="130"/>
                  <a:pt x="20" y="132"/>
                  <a:pt x="19" y="133"/>
                </a:cubicBezTo>
                <a:cubicBezTo>
                  <a:pt x="19" y="134"/>
                  <a:pt x="18" y="138"/>
                  <a:pt x="17" y="139"/>
                </a:cubicBezTo>
                <a:cubicBezTo>
                  <a:pt x="16" y="140"/>
                  <a:pt x="18" y="136"/>
                  <a:pt x="18" y="135"/>
                </a:cubicBezTo>
                <a:close/>
                <a:moveTo>
                  <a:pt x="34" y="316"/>
                </a:moveTo>
                <a:cubicBezTo>
                  <a:pt x="34" y="315"/>
                  <a:pt x="31" y="311"/>
                  <a:pt x="31" y="310"/>
                </a:cubicBezTo>
                <a:cubicBezTo>
                  <a:pt x="31" y="310"/>
                  <a:pt x="34" y="314"/>
                  <a:pt x="34" y="316"/>
                </a:cubicBezTo>
                <a:close/>
                <a:moveTo>
                  <a:pt x="85" y="373"/>
                </a:moveTo>
                <a:cubicBezTo>
                  <a:pt x="84" y="374"/>
                  <a:pt x="81" y="371"/>
                  <a:pt x="80" y="370"/>
                </a:cubicBezTo>
                <a:cubicBezTo>
                  <a:pt x="77" y="367"/>
                  <a:pt x="73" y="364"/>
                  <a:pt x="69" y="360"/>
                </a:cubicBezTo>
                <a:cubicBezTo>
                  <a:pt x="68" y="360"/>
                  <a:pt x="67" y="359"/>
                  <a:pt x="66" y="358"/>
                </a:cubicBezTo>
                <a:cubicBezTo>
                  <a:pt x="65" y="357"/>
                  <a:pt x="64" y="356"/>
                  <a:pt x="64" y="355"/>
                </a:cubicBezTo>
                <a:cubicBezTo>
                  <a:pt x="63" y="355"/>
                  <a:pt x="62" y="354"/>
                  <a:pt x="62" y="353"/>
                </a:cubicBezTo>
                <a:cubicBezTo>
                  <a:pt x="58" y="349"/>
                  <a:pt x="54" y="345"/>
                  <a:pt x="51" y="341"/>
                </a:cubicBezTo>
                <a:cubicBezTo>
                  <a:pt x="49" y="339"/>
                  <a:pt x="48" y="337"/>
                  <a:pt x="47" y="335"/>
                </a:cubicBezTo>
                <a:cubicBezTo>
                  <a:pt x="46" y="334"/>
                  <a:pt x="44" y="332"/>
                  <a:pt x="43" y="330"/>
                </a:cubicBezTo>
                <a:cubicBezTo>
                  <a:pt x="42" y="329"/>
                  <a:pt x="42" y="328"/>
                  <a:pt x="41" y="327"/>
                </a:cubicBezTo>
                <a:cubicBezTo>
                  <a:pt x="39" y="325"/>
                  <a:pt x="37" y="321"/>
                  <a:pt x="36" y="319"/>
                </a:cubicBezTo>
                <a:cubicBezTo>
                  <a:pt x="36" y="318"/>
                  <a:pt x="36" y="318"/>
                  <a:pt x="36" y="318"/>
                </a:cubicBezTo>
                <a:cubicBezTo>
                  <a:pt x="37" y="320"/>
                  <a:pt x="37" y="321"/>
                  <a:pt x="38" y="322"/>
                </a:cubicBezTo>
                <a:cubicBezTo>
                  <a:pt x="40" y="325"/>
                  <a:pt x="42" y="328"/>
                  <a:pt x="44" y="331"/>
                </a:cubicBezTo>
                <a:cubicBezTo>
                  <a:pt x="46" y="333"/>
                  <a:pt x="48" y="336"/>
                  <a:pt x="49" y="338"/>
                </a:cubicBezTo>
                <a:cubicBezTo>
                  <a:pt x="50" y="339"/>
                  <a:pt x="51" y="340"/>
                  <a:pt x="52" y="341"/>
                </a:cubicBezTo>
                <a:cubicBezTo>
                  <a:pt x="53" y="342"/>
                  <a:pt x="54" y="343"/>
                  <a:pt x="54" y="344"/>
                </a:cubicBezTo>
                <a:cubicBezTo>
                  <a:pt x="55" y="345"/>
                  <a:pt x="56" y="346"/>
                  <a:pt x="57" y="347"/>
                </a:cubicBezTo>
                <a:cubicBezTo>
                  <a:pt x="58" y="348"/>
                  <a:pt x="59" y="349"/>
                  <a:pt x="60" y="351"/>
                </a:cubicBezTo>
                <a:cubicBezTo>
                  <a:pt x="61" y="351"/>
                  <a:pt x="61" y="352"/>
                  <a:pt x="62" y="353"/>
                </a:cubicBezTo>
                <a:cubicBezTo>
                  <a:pt x="63" y="354"/>
                  <a:pt x="64" y="355"/>
                  <a:pt x="64" y="355"/>
                </a:cubicBezTo>
                <a:cubicBezTo>
                  <a:pt x="65" y="356"/>
                  <a:pt x="66" y="357"/>
                  <a:pt x="67" y="358"/>
                </a:cubicBezTo>
                <a:cubicBezTo>
                  <a:pt x="68" y="358"/>
                  <a:pt x="68" y="359"/>
                  <a:pt x="69" y="359"/>
                </a:cubicBezTo>
                <a:cubicBezTo>
                  <a:pt x="69" y="360"/>
                  <a:pt x="69" y="360"/>
                  <a:pt x="70" y="360"/>
                </a:cubicBezTo>
                <a:cubicBezTo>
                  <a:pt x="71" y="361"/>
                  <a:pt x="72" y="363"/>
                  <a:pt x="74" y="364"/>
                </a:cubicBezTo>
                <a:cubicBezTo>
                  <a:pt x="76" y="367"/>
                  <a:pt x="81" y="370"/>
                  <a:pt x="85" y="373"/>
                </a:cubicBezTo>
                <a:close/>
                <a:moveTo>
                  <a:pt x="201" y="416"/>
                </a:moveTo>
                <a:cubicBezTo>
                  <a:pt x="202" y="416"/>
                  <a:pt x="205" y="416"/>
                  <a:pt x="205" y="417"/>
                </a:cubicBezTo>
                <a:cubicBezTo>
                  <a:pt x="203" y="417"/>
                  <a:pt x="202" y="416"/>
                  <a:pt x="201" y="416"/>
                </a:cubicBezTo>
                <a:close/>
                <a:moveTo>
                  <a:pt x="217" y="417"/>
                </a:moveTo>
                <a:cubicBezTo>
                  <a:pt x="217" y="417"/>
                  <a:pt x="217" y="417"/>
                  <a:pt x="217" y="417"/>
                </a:cubicBezTo>
                <a:cubicBezTo>
                  <a:pt x="214" y="417"/>
                  <a:pt x="212" y="418"/>
                  <a:pt x="211" y="417"/>
                </a:cubicBezTo>
                <a:cubicBezTo>
                  <a:pt x="213" y="417"/>
                  <a:pt x="215" y="417"/>
                  <a:pt x="217" y="417"/>
                </a:cubicBezTo>
                <a:close/>
                <a:moveTo>
                  <a:pt x="10" y="159"/>
                </a:moveTo>
                <a:cubicBezTo>
                  <a:pt x="11" y="158"/>
                  <a:pt x="11" y="158"/>
                  <a:pt x="11" y="157"/>
                </a:cubicBezTo>
                <a:cubicBezTo>
                  <a:pt x="12" y="157"/>
                  <a:pt x="11" y="160"/>
                  <a:pt x="10" y="159"/>
                </a:cubicBezTo>
                <a:close/>
                <a:moveTo>
                  <a:pt x="252" y="414"/>
                </a:moveTo>
                <a:cubicBezTo>
                  <a:pt x="250" y="414"/>
                  <a:pt x="249" y="414"/>
                  <a:pt x="248" y="414"/>
                </a:cubicBezTo>
                <a:cubicBezTo>
                  <a:pt x="251" y="413"/>
                  <a:pt x="247" y="414"/>
                  <a:pt x="247" y="414"/>
                </a:cubicBezTo>
                <a:cubicBezTo>
                  <a:pt x="249" y="413"/>
                  <a:pt x="252" y="413"/>
                  <a:pt x="252" y="414"/>
                </a:cubicBezTo>
                <a:close/>
                <a:moveTo>
                  <a:pt x="312" y="392"/>
                </a:moveTo>
                <a:cubicBezTo>
                  <a:pt x="311" y="393"/>
                  <a:pt x="306" y="394"/>
                  <a:pt x="305" y="395"/>
                </a:cubicBezTo>
                <a:cubicBezTo>
                  <a:pt x="305" y="395"/>
                  <a:pt x="304" y="396"/>
                  <a:pt x="304" y="396"/>
                </a:cubicBezTo>
                <a:cubicBezTo>
                  <a:pt x="304" y="395"/>
                  <a:pt x="310" y="393"/>
                  <a:pt x="312" y="392"/>
                </a:cubicBezTo>
                <a:close/>
                <a:moveTo>
                  <a:pt x="334" y="378"/>
                </a:moveTo>
                <a:cubicBezTo>
                  <a:pt x="333" y="379"/>
                  <a:pt x="331" y="380"/>
                  <a:pt x="331" y="380"/>
                </a:cubicBezTo>
                <a:cubicBezTo>
                  <a:pt x="331" y="379"/>
                  <a:pt x="334" y="378"/>
                  <a:pt x="334" y="378"/>
                </a:cubicBezTo>
                <a:close/>
                <a:moveTo>
                  <a:pt x="327" y="383"/>
                </a:moveTo>
                <a:cubicBezTo>
                  <a:pt x="327" y="382"/>
                  <a:pt x="329" y="381"/>
                  <a:pt x="330" y="381"/>
                </a:cubicBezTo>
                <a:cubicBezTo>
                  <a:pt x="330" y="381"/>
                  <a:pt x="328" y="382"/>
                  <a:pt x="327" y="383"/>
                </a:cubicBezTo>
                <a:close/>
                <a:moveTo>
                  <a:pt x="342" y="372"/>
                </a:moveTo>
                <a:cubicBezTo>
                  <a:pt x="341" y="372"/>
                  <a:pt x="344" y="371"/>
                  <a:pt x="345" y="370"/>
                </a:cubicBezTo>
                <a:cubicBezTo>
                  <a:pt x="346" y="369"/>
                  <a:pt x="347" y="368"/>
                  <a:pt x="348" y="367"/>
                </a:cubicBezTo>
                <a:cubicBezTo>
                  <a:pt x="347" y="368"/>
                  <a:pt x="344" y="371"/>
                  <a:pt x="342" y="372"/>
                </a:cubicBezTo>
                <a:close/>
                <a:moveTo>
                  <a:pt x="352" y="363"/>
                </a:moveTo>
                <a:cubicBezTo>
                  <a:pt x="351" y="364"/>
                  <a:pt x="349" y="366"/>
                  <a:pt x="349" y="366"/>
                </a:cubicBezTo>
                <a:cubicBezTo>
                  <a:pt x="350" y="365"/>
                  <a:pt x="352" y="363"/>
                  <a:pt x="352" y="363"/>
                </a:cubicBezTo>
                <a:close/>
                <a:moveTo>
                  <a:pt x="378" y="334"/>
                </a:moveTo>
                <a:cubicBezTo>
                  <a:pt x="379" y="333"/>
                  <a:pt x="380" y="332"/>
                  <a:pt x="382" y="330"/>
                </a:cubicBezTo>
                <a:cubicBezTo>
                  <a:pt x="383" y="330"/>
                  <a:pt x="377" y="337"/>
                  <a:pt x="378" y="334"/>
                </a:cubicBezTo>
                <a:close/>
                <a:moveTo>
                  <a:pt x="23" y="122"/>
                </a:moveTo>
                <a:cubicBezTo>
                  <a:pt x="23" y="122"/>
                  <a:pt x="24" y="119"/>
                  <a:pt x="24" y="119"/>
                </a:cubicBezTo>
                <a:cubicBezTo>
                  <a:pt x="24" y="120"/>
                  <a:pt x="24" y="121"/>
                  <a:pt x="23" y="122"/>
                </a:cubicBezTo>
                <a:close/>
                <a:moveTo>
                  <a:pt x="22" y="124"/>
                </a:moveTo>
                <a:cubicBezTo>
                  <a:pt x="22" y="124"/>
                  <a:pt x="21" y="128"/>
                  <a:pt x="20" y="127"/>
                </a:cubicBezTo>
                <a:cubicBezTo>
                  <a:pt x="21" y="125"/>
                  <a:pt x="22" y="125"/>
                  <a:pt x="22" y="124"/>
                </a:cubicBezTo>
                <a:close/>
                <a:moveTo>
                  <a:pt x="375" y="340"/>
                </a:moveTo>
                <a:cubicBezTo>
                  <a:pt x="374" y="340"/>
                  <a:pt x="374" y="341"/>
                  <a:pt x="373" y="342"/>
                </a:cubicBezTo>
                <a:cubicBezTo>
                  <a:pt x="372" y="343"/>
                  <a:pt x="372" y="343"/>
                  <a:pt x="372" y="343"/>
                </a:cubicBezTo>
                <a:cubicBezTo>
                  <a:pt x="373" y="342"/>
                  <a:pt x="373" y="341"/>
                  <a:pt x="374" y="341"/>
                </a:cubicBezTo>
                <a:cubicBezTo>
                  <a:pt x="374" y="340"/>
                  <a:pt x="375" y="340"/>
                  <a:pt x="375" y="340"/>
                </a:cubicBezTo>
                <a:close/>
                <a:moveTo>
                  <a:pt x="394" y="310"/>
                </a:moveTo>
                <a:cubicBezTo>
                  <a:pt x="395" y="311"/>
                  <a:pt x="393" y="314"/>
                  <a:pt x="393" y="313"/>
                </a:cubicBezTo>
                <a:cubicBezTo>
                  <a:pt x="393" y="312"/>
                  <a:pt x="394" y="311"/>
                  <a:pt x="394" y="310"/>
                </a:cubicBezTo>
                <a:close/>
                <a:moveTo>
                  <a:pt x="15" y="142"/>
                </a:moveTo>
                <a:cubicBezTo>
                  <a:pt x="15" y="143"/>
                  <a:pt x="14" y="145"/>
                  <a:pt x="14" y="146"/>
                </a:cubicBezTo>
                <a:cubicBezTo>
                  <a:pt x="14" y="145"/>
                  <a:pt x="15" y="141"/>
                  <a:pt x="15" y="142"/>
                </a:cubicBezTo>
                <a:close/>
                <a:moveTo>
                  <a:pt x="267" y="410"/>
                </a:moveTo>
                <a:cubicBezTo>
                  <a:pt x="268" y="410"/>
                  <a:pt x="271" y="409"/>
                  <a:pt x="270" y="409"/>
                </a:cubicBezTo>
                <a:cubicBezTo>
                  <a:pt x="269" y="410"/>
                  <a:pt x="267" y="411"/>
                  <a:pt x="267" y="410"/>
                </a:cubicBezTo>
                <a:close/>
                <a:moveTo>
                  <a:pt x="308" y="394"/>
                </a:moveTo>
                <a:cubicBezTo>
                  <a:pt x="312" y="392"/>
                  <a:pt x="314" y="391"/>
                  <a:pt x="318" y="389"/>
                </a:cubicBezTo>
                <a:cubicBezTo>
                  <a:pt x="317" y="390"/>
                  <a:pt x="315" y="390"/>
                  <a:pt x="314" y="391"/>
                </a:cubicBezTo>
                <a:cubicBezTo>
                  <a:pt x="313" y="392"/>
                  <a:pt x="312" y="393"/>
                  <a:pt x="309" y="394"/>
                </a:cubicBezTo>
                <a:cubicBezTo>
                  <a:pt x="309" y="394"/>
                  <a:pt x="309" y="394"/>
                  <a:pt x="308" y="394"/>
                </a:cubicBezTo>
                <a:close/>
                <a:moveTo>
                  <a:pt x="370" y="345"/>
                </a:moveTo>
                <a:cubicBezTo>
                  <a:pt x="371" y="345"/>
                  <a:pt x="369" y="347"/>
                  <a:pt x="368" y="348"/>
                </a:cubicBezTo>
                <a:cubicBezTo>
                  <a:pt x="367" y="349"/>
                  <a:pt x="366" y="350"/>
                  <a:pt x="365" y="351"/>
                </a:cubicBezTo>
                <a:cubicBezTo>
                  <a:pt x="365" y="350"/>
                  <a:pt x="369" y="346"/>
                  <a:pt x="370" y="345"/>
                </a:cubicBezTo>
                <a:close/>
                <a:moveTo>
                  <a:pt x="399" y="302"/>
                </a:moveTo>
                <a:cubicBezTo>
                  <a:pt x="399" y="302"/>
                  <a:pt x="397" y="306"/>
                  <a:pt x="397" y="306"/>
                </a:cubicBezTo>
                <a:cubicBezTo>
                  <a:pt x="396" y="306"/>
                  <a:pt x="398" y="302"/>
                  <a:pt x="399" y="302"/>
                </a:cubicBezTo>
                <a:close/>
                <a:moveTo>
                  <a:pt x="403" y="294"/>
                </a:moveTo>
                <a:cubicBezTo>
                  <a:pt x="402" y="295"/>
                  <a:pt x="401" y="298"/>
                  <a:pt x="400" y="298"/>
                </a:cubicBezTo>
                <a:cubicBezTo>
                  <a:pt x="400" y="298"/>
                  <a:pt x="403" y="293"/>
                  <a:pt x="403" y="294"/>
                </a:cubicBezTo>
                <a:close/>
                <a:moveTo>
                  <a:pt x="3" y="222"/>
                </a:moveTo>
                <a:cubicBezTo>
                  <a:pt x="3" y="221"/>
                  <a:pt x="3" y="221"/>
                  <a:pt x="3" y="222"/>
                </a:cubicBezTo>
                <a:cubicBezTo>
                  <a:pt x="3" y="224"/>
                  <a:pt x="3" y="225"/>
                  <a:pt x="3" y="227"/>
                </a:cubicBezTo>
                <a:cubicBezTo>
                  <a:pt x="3" y="228"/>
                  <a:pt x="3" y="228"/>
                  <a:pt x="3" y="229"/>
                </a:cubicBezTo>
                <a:cubicBezTo>
                  <a:pt x="3" y="232"/>
                  <a:pt x="4" y="234"/>
                  <a:pt x="4" y="237"/>
                </a:cubicBezTo>
                <a:cubicBezTo>
                  <a:pt x="5" y="239"/>
                  <a:pt x="5" y="237"/>
                  <a:pt x="5" y="238"/>
                </a:cubicBezTo>
                <a:cubicBezTo>
                  <a:pt x="5" y="240"/>
                  <a:pt x="5" y="240"/>
                  <a:pt x="5" y="240"/>
                </a:cubicBezTo>
                <a:cubicBezTo>
                  <a:pt x="5" y="241"/>
                  <a:pt x="5" y="240"/>
                  <a:pt x="5" y="241"/>
                </a:cubicBezTo>
                <a:cubicBezTo>
                  <a:pt x="5" y="242"/>
                  <a:pt x="5" y="242"/>
                  <a:pt x="5" y="243"/>
                </a:cubicBezTo>
                <a:cubicBezTo>
                  <a:pt x="6" y="245"/>
                  <a:pt x="6" y="245"/>
                  <a:pt x="6" y="247"/>
                </a:cubicBezTo>
                <a:cubicBezTo>
                  <a:pt x="6" y="248"/>
                  <a:pt x="6" y="248"/>
                  <a:pt x="6" y="249"/>
                </a:cubicBezTo>
                <a:cubicBezTo>
                  <a:pt x="6" y="249"/>
                  <a:pt x="6" y="251"/>
                  <a:pt x="6" y="252"/>
                </a:cubicBezTo>
                <a:cubicBezTo>
                  <a:pt x="7" y="254"/>
                  <a:pt x="7" y="256"/>
                  <a:pt x="8" y="257"/>
                </a:cubicBezTo>
                <a:cubicBezTo>
                  <a:pt x="8" y="259"/>
                  <a:pt x="8" y="259"/>
                  <a:pt x="9" y="261"/>
                </a:cubicBezTo>
                <a:cubicBezTo>
                  <a:pt x="9" y="261"/>
                  <a:pt x="10" y="263"/>
                  <a:pt x="10" y="264"/>
                </a:cubicBezTo>
                <a:cubicBezTo>
                  <a:pt x="10" y="264"/>
                  <a:pt x="9" y="264"/>
                  <a:pt x="9" y="264"/>
                </a:cubicBezTo>
                <a:cubicBezTo>
                  <a:pt x="10" y="265"/>
                  <a:pt x="10" y="266"/>
                  <a:pt x="10" y="267"/>
                </a:cubicBezTo>
                <a:cubicBezTo>
                  <a:pt x="10" y="268"/>
                  <a:pt x="10" y="268"/>
                  <a:pt x="10" y="268"/>
                </a:cubicBezTo>
                <a:cubicBezTo>
                  <a:pt x="10" y="269"/>
                  <a:pt x="11" y="272"/>
                  <a:pt x="12" y="274"/>
                </a:cubicBezTo>
                <a:cubicBezTo>
                  <a:pt x="12" y="275"/>
                  <a:pt x="13" y="275"/>
                  <a:pt x="13" y="277"/>
                </a:cubicBezTo>
                <a:cubicBezTo>
                  <a:pt x="13" y="276"/>
                  <a:pt x="13" y="277"/>
                  <a:pt x="13" y="278"/>
                </a:cubicBezTo>
                <a:cubicBezTo>
                  <a:pt x="14" y="279"/>
                  <a:pt x="14" y="281"/>
                  <a:pt x="15" y="282"/>
                </a:cubicBezTo>
                <a:cubicBezTo>
                  <a:pt x="15" y="283"/>
                  <a:pt x="15" y="284"/>
                  <a:pt x="16" y="286"/>
                </a:cubicBezTo>
                <a:cubicBezTo>
                  <a:pt x="16" y="287"/>
                  <a:pt x="17" y="289"/>
                  <a:pt x="17" y="291"/>
                </a:cubicBezTo>
                <a:cubicBezTo>
                  <a:pt x="18" y="292"/>
                  <a:pt x="18" y="293"/>
                  <a:pt x="19" y="294"/>
                </a:cubicBezTo>
                <a:cubicBezTo>
                  <a:pt x="19" y="295"/>
                  <a:pt x="20" y="297"/>
                  <a:pt x="21" y="298"/>
                </a:cubicBezTo>
                <a:cubicBezTo>
                  <a:pt x="21" y="298"/>
                  <a:pt x="21" y="300"/>
                  <a:pt x="21" y="300"/>
                </a:cubicBezTo>
                <a:cubicBezTo>
                  <a:pt x="22" y="300"/>
                  <a:pt x="24" y="304"/>
                  <a:pt x="24" y="305"/>
                </a:cubicBezTo>
                <a:cubicBezTo>
                  <a:pt x="24" y="305"/>
                  <a:pt x="24" y="305"/>
                  <a:pt x="25" y="307"/>
                </a:cubicBezTo>
                <a:cubicBezTo>
                  <a:pt x="25" y="307"/>
                  <a:pt x="26" y="309"/>
                  <a:pt x="26" y="309"/>
                </a:cubicBezTo>
                <a:cubicBezTo>
                  <a:pt x="27" y="311"/>
                  <a:pt x="26" y="310"/>
                  <a:pt x="27" y="311"/>
                </a:cubicBezTo>
                <a:cubicBezTo>
                  <a:pt x="27" y="312"/>
                  <a:pt x="28" y="313"/>
                  <a:pt x="28" y="314"/>
                </a:cubicBezTo>
                <a:cubicBezTo>
                  <a:pt x="28" y="314"/>
                  <a:pt x="28" y="314"/>
                  <a:pt x="29" y="315"/>
                </a:cubicBezTo>
                <a:cubicBezTo>
                  <a:pt x="30" y="317"/>
                  <a:pt x="29" y="315"/>
                  <a:pt x="30" y="316"/>
                </a:cubicBezTo>
                <a:cubicBezTo>
                  <a:pt x="31" y="317"/>
                  <a:pt x="31" y="318"/>
                  <a:pt x="31" y="319"/>
                </a:cubicBezTo>
                <a:cubicBezTo>
                  <a:pt x="32" y="320"/>
                  <a:pt x="33" y="321"/>
                  <a:pt x="33" y="322"/>
                </a:cubicBezTo>
                <a:cubicBezTo>
                  <a:pt x="33" y="323"/>
                  <a:pt x="33" y="322"/>
                  <a:pt x="34" y="324"/>
                </a:cubicBezTo>
                <a:cubicBezTo>
                  <a:pt x="35" y="325"/>
                  <a:pt x="35" y="326"/>
                  <a:pt x="36" y="327"/>
                </a:cubicBezTo>
                <a:cubicBezTo>
                  <a:pt x="36" y="328"/>
                  <a:pt x="40" y="333"/>
                  <a:pt x="41" y="334"/>
                </a:cubicBezTo>
                <a:cubicBezTo>
                  <a:pt x="42" y="335"/>
                  <a:pt x="43" y="337"/>
                  <a:pt x="43" y="337"/>
                </a:cubicBezTo>
                <a:cubicBezTo>
                  <a:pt x="44" y="339"/>
                  <a:pt x="43" y="337"/>
                  <a:pt x="43" y="338"/>
                </a:cubicBezTo>
                <a:cubicBezTo>
                  <a:pt x="45" y="340"/>
                  <a:pt x="46" y="341"/>
                  <a:pt x="48" y="344"/>
                </a:cubicBezTo>
                <a:cubicBezTo>
                  <a:pt x="50" y="346"/>
                  <a:pt x="51" y="349"/>
                  <a:pt x="53" y="349"/>
                </a:cubicBezTo>
                <a:cubicBezTo>
                  <a:pt x="53" y="350"/>
                  <a:pt x="55" y="352"/>
                  <a:pt x="56" y="353"/>
                </a:cubicBezTo>
                <a:cubicBezTo>
                  <a:pt x="56" y="353"/>
                  <a:pt x="56" y="354"/>
                  <a:pt x="57" y="355"/>
                </a:cubicBezTo>
                <a:cubicBezTo>
                  <a:pt x="58" y="355"/>
                  <a:pt x="58" y="356"/>
                  <a:pt x="59" y="357"/>
                </a:cubicBezTo>
                <a:cubicBezTo>
                  <a:pt x="59" y="358"/>
                  <a:pt x="61" y="360"/>
                  <a:pt x="63" y="361"/>
                </a:cubicBezTo>
                <a:cubicBezTo>
                  <a:pt x="64" y="362"/>
                  <a:pt x="65" y="363"/>
                  <a:pt x="65" y="363"/>
                </a:cubicBezTo>
                <a:cubicBezTo>
                  <a:pt x="66" y="364"/>
                  <a:pt x="66" y="364"/>
                  <a:pt x="67" y="365"/>
                </a:cubicBezTo>
                <a:cubicBezTo>
                  <a:pt x="67" y="365"/>
                  <a:pt x="68" y="366"/>
                  <a:pt x="68" y="366"/>
                </a:cubicBezTo>
                <a:cubicBezTo>
                  <a:pt x="69" y="367"/>
                  <a:pt x="69" y="368"/>
                  <a:pt x="70" y="368"/>
                </a:cubicBezTo>
                <a:cubicBezTo>
                  <a:pt x="71" y="369"/>
                  <a:pt x="71" y="369"/>
                  <a:pt x="72" y="370"/>
                </a:cubicBezTo>
                <a:cubicBezTo>
                  <a:pt x="73" y="371"/>
                  <a:pt x="74" y="372"/>
                  <a:pt x="75" y="373"/>
                </a:cubicBezTo>
                <a:cubicBezTo>
                  <a:pt x="75" y="373"/>
                  <a:pt x="76" y="374"/>
                  <a:pt x="76" y="374"/>
                </a:cubicBezTo>
                <a:cubicBezTo>
                  <a:pt x="76" y="374"/>
                  <a:pt x="76" y="374"/>
                  <a:pt x="76" y="374"/>
                </a:cubicBezTo>
                <a:cubicBezTo>
                  <a:pt x="77" y="375"/>
                  <a:pt x="79" y="376"/>
                  <a:pt x="80" y="377"/>
                </a:cubicBezTo>
                <a:cubicBezTo>
                  <a:pt x="80" y="377"/>
                  <a:pt x="82" y="378"/>
                  <a:pt x="82" y="379"/>
                </a:cubicBezTo>
                <a:cubicBezTo>
                  <a:pt x="84" y="380"/>
                  <a:pt x="84" y="380"/>
                  <a:pt x="85" y="381"/>
                </a:cubicBezTo>
                <a:cubicBezTo>
                  <a:pt x="86" y="382"/>
                  <a:pt x="86" y="382"/>
                  <a:pt x="86" y="382"/>
                </a:cubicBezTo>
                <a:cubicBezTo>
                  <a:pt x="87" y="383"/>
                  <a:pt x="88" y="383"/>
                  <a:pt x="89" y="384"/>
                </a:cubicBezTo>
                <a:cubicBezTo>
                  <a:pt x="90" y="385"/>
                  <a:pt x="92" y="386"/>
                  <a:pt x="94" y="388"/>
                </a:cubicBezTo>
                <a:cubicBezTo>
                  <a:pt x="95" y="388"/>
                  <a:pt x="95" y="388"/>
                  <a:pt x="96" y="389"/>
                </a:cubicBezTo>
                <a:cubicBezTo>
                  <a:pt x="96" y="389"/>
                  <a:pt x="98" y="390"/>
                  <a:pt x="99" y="391"/>
                </a:cubicBezTo>
                <a:cubicBezTo>
                  <a:pt x="99" y="391"/>
                  <a:pt x="99" y="391"/>
                  <a:pt x="100" y="392"/>
                </a:cubicBezTo>
                <a:cubicBezTo>
                  <a:pt x="101" y="393"/>
                  <a:pt x="103" y="394"/>
                  <a:pt x="104" y="394"/>
                </a:cubicBezTo>
                <a:cubicBezTo>
                  <a:pt x="105" y="395"/>
                  <a:pt x="105" y="395"/>
                  <a:pt x="105" y="395"/>
                </a:cubicBezTo>
                <a:cubicBezTo>
                  <a:pt x="106" y="396"/>
                  <a:pt x="107" y="396"/>
                  <a:pt x="107" y="396"/>
                </a:cubicBezTo>
                <a:cubicBezTo>
                  <a:pt x="109" y="398"/>
                  <a:pt x="112" y="399"/>
                  <a:pt x="114" y="400"/>
                </a:cubicBezTo>
                <a:cubicBezTo>
                  <a:pt x="115" y="401"/>
                  <a:pt x="116" y="401"/>
                  <a:pt x="117" y="402"/>
                </a:cubicBezTo>
                <a:cubicBezTo>
                  <a:pt x="119" y="403"/>
                  <a:pt x="120" y="403"/>
                  <a:pt x="122" y="404"/>
                </a:cubicBezTo>
                <a:cubicBezTo>
                  <a:pt x="122" y="404"/>
                  <a:pt x="123" y="405"/>
                  <a:pt x="124" y="405"/>
                </a:cubicBezTo>
                <a:cubicBezTo>
                  <a:pt x="125" y="406"/>
                  <a:pt x="127" y="407"/>
                  <a:pt x="129" y="408"/>
                </a:cubicBezTo>
                <a:cubicBezTo>
                  <a:pt x="129" y="408"/>
                  <a:pt x="130" y="408"/>
                  <a:pt x="131" y="409"/>
                </a:cubicBezTo>
                <a:cubicBezTo>
                  <a:pt x="135" y="410"/>
                  <a:pt x="139" y="411"/>
                  <a:pt x="142" y="413"/>
                </a:cubicBezTo>
                <a:cubicBezTo>
                  <a:pt x="139" y="412"/>
                  <a:pt x="137" y="411"/>
                  <a:pt x="134" y="410"/>
                </a:cubicBezTo>
                <a:cubicBezTo>
                  <a:pt x="133" y="410"/>
                  <a:pt x="132" y="409"/>
                  <a:pt x="131" y="409"/>
                </a:cubicBezTo>
                <a:cubicBezTo>
                  <a:pt x="130" y="408"/>
                  <a:pt x="130" y="408"/>
                  <a:pt x="129" y="408"/>
                </a:cubicBezTo>
                <a:cubicBezTo>
                  <a:pt x="129" y="408"/>
                  <a:pt x="128" y="408"/>
                  <a:pt x="128" y="408"/>
                </a:cubicBezTo>
                <a:cubicBezTo>
                  <a:pt x="128" y="408"/>
                  <a:pt x="126" y="406"/>
                  <a:pt x="126" y="406"/>
                </a:cubicBezTo>
                <a:cubicBezTo>
                  <a:pt x="125" y="406"/>
                  <a:pt x="124" y="406"/>
                  <a:pt x="124" y="405"/>
                </a:cubicBezTo>
                <a:cubicBezTo>
                  <a:pt x="123" y="405"/>
                  <a:pt x="121" y="404"/>
                  <a:pt x="120" y="404"/>
                </a:cubicBezTo>
                <a:cubicBezTo>
                  <a:pt x="117" y="402"/>
                  <a:pt x="111" y="399"/>
                  <a:pt x="109" y="398"/>
                </a:cubicBezTo>
                <a:cubicBezTo>
                  <a:pt x="109" y="398"/>
                  <a:pt x="110" y="398"/>
                  <a:pt x="110" y="398"/>
                </a:cubicBezTo>
                <a:cubicBezTo>
                  <a:pt x="108" y="397"/>
                  <a:pt x="107" y="396"/>
                  <a:pt x="105" y="395"/>
                </a:cubicBezTo>
                <a:cubicBezTo>
                  <a:pt x="104" y="395"/>
                  <a:pt x="103" y="394"/>
                  <a:pt x="103" y="394"/>
                </a:cubicBezTo>
                <a:cubicBezTo>
                  <a:pt x="102" y="393"/>
                  <a:pt x="102" y="393"/>
                  <a:pt x="101" y="393"/>
                </a:cubicBezTo>
                <a:cubicBezTo>
                  <a:pt x="100" y="392"/>
                  <a:pt x="95" y="389"/>
                  <a:pt x="94" y="388"/>
                </a:cubicBezTo>
                <a:cubicBezTo>
                  <a:pt x="93" y="388"/>
                  <a:pt x="93" y="388"/>
                  <a:pt x="92" y="387"/>
                </a:cubicBezTo>
                <a:cubicBezTo>
                  <a:pt x="92" y="387"/>
                  <a:pt x="91" y="387"/>
                  <a:pt x="91" y="386"/>
                </a:cubicBezTo>
                <a:cubicBezTo>
                  <a:pt x="91" y="386"/>
                  <a:pt x="90" y="386"/>
                  <a:pt x="90" y="385"/>
                </a:cubicBezTo>
                <a:cubicBezTo>
                  <a:pt x="89" y="385"/>
                  <a:pt x="88" y="384"/>
                  <a:pt x="88" y="384"/>
                </a:cubicBezTo>
                <a:cubicBezTo>
                  <a:pt x="88" y="384"/>
                  <a:pt x="87" y="383"/>
                  <a:pt x="86" y="383"/>
                </a:cubicBezTo>
                <a:cubicBezTo>
                  <a:pt x="84" y="381"/>
                  <a:pt x="82" y="379"/>
                  <a:pt x="80" y="378"/>
                </a:cubicBezTo>
                <a:cubicBezTo>
                  <a:pt x="79" y="377"/>
                  <a:pt x="78" y="376"/>
                  <a:pt x="77" y="375"/>
                </a:cubicBezTo>
                <a:cubicBezTo>
                  <a:pt x="76" y="375"/>
                  <a:pt x="75" y="374"/>
                  <a:pt x="75" y="373"/>
                </a:cubicBezTo>
                <a:cubicBezTo>
                  <a:pt x="73" y="372"/>
                  <a:pt x="72" y="371"/>
                  <a:pt x="71" y="370"/>
                </a:cubicBezTo>
                <a:cubicBezTo>
                  <a:pt x="70" y="369"/>
                  <a:pt x="66" y="365"/>
                  <a:pt x="65" y="365"/>
                </a:cubicBezTo>
                <a:cubicBezTo>
                  <a:pt x="64" y="363"/>
                  <a:pt x="65" y="364"/>
                  <a:pt x="63" y="362"/>
                </a:cubicBezTo>
                <a:cubicBezTo>
                  <a:pt x="62" y="362"/>
                  <a:pt x="62" y="361"/>
                  <a:pt x="62" y="361"/>
                </a:cubicBezTo>
                <a:cubicBezTo>
                  <a:pt x="61" y="360"/>
                  <a:pt x="61" y="360"/>
                  <a:pt x="60" y="359"/>
                </a:cubicBezTo>
                <a:cubicBezTo>
                  <a:pt x="60" y="359"/>
                  <a:pt x="60" y="359"/>
                  <a:pt x="60" y="359"/>
                </a:cubicBezTo>
                <a:cubicBezTo>
                  <a:pt x="59" y="359"/>
                  <a:pt x="59" y="359"/>
                  <a:pt x="59" y="358"/>
                </a:cubicBezTo>
                <a:cubicBezTo>
                  <a:pt x="58" y="358"/>
                  <a:pt x="58" y="357"/>
                  <a:pt x="57" y="356"/>
                </a:cubicBezTo>
                <a:cubicBezTo>
                  <a:pt x="55" y="354"/>
                  <a:pt x="53" y="351"/>
                  <a:pt x="52" y="350"/>
                </a:cubicBezTo>
                <a:cubicBezTo>
                  <a:pt x="51" y="349"/>
                  <a:pt x="50" y="347"/>
                  <a:pt x="49" y="346"/>
                </a:cubicBezTo>
                <a:cubicBezTo>
                  <a:pt x="48" y="345"/>
                  <a:pt x="47" y="344"/>
                  <a:pt x="46" y="343"/>
                </a:cubicBezTo>
                <a:cubicBezTo>
                  <a:pt x="44" y="340"/>
                  <a:pt x="42" y="336"/>
                  <a:pt x="39" y="333"/>
                </a:cubicBezTo>
                <a:cubicBezTo>
                  <a:pt x="39" y="332"/>
                  <a:pt x="38" y="331"/>
                  <a:pt x="37" y="331"/>
                </a:cubicBezTo>
                <a:cubicBezTo>
                  <a:pt x="37" y="330"/>
                  <a:pt x="36" y="329"/>
                  <a:pt x="35" y="328"/>
                </a:cubicBezTo>
                <a:cubicBezTo>
                  <a:pt x="35" y="327"/>
                  <a:pt x="34" y="325"/>
                  <a:pt x="33" y="324"/>
                </a:cubicBezTo>
                <a:cubicBezTo>
                  <a:pt x="31" y="321"/>
                  <a:pt x="29" y="317"/>
                  <a:pt x="28" y="314"/>
                </a:cubicBezTo>
                <a:cubicBezTo>
                  <a:pt x="27" y="313"/>
                  <a:pt x="29" y="316"/>
                  <a:pt x="29" y="316"/>
                </a:cubicBezTo>
                <a:cubicBezTo>
                  <a:pt x="29" y="315"/>
                  <a:pt x="27" y="312"/>
                  <a:pt x="26" y="311"/>
                </a:cubicBezTo>
                <a:cubicBezTo>
                  <a:pt x="25" y="311"/>
                  <a:pt x="28" y="314"/>
                  <a:pt x="27" y="314"/>
                </a:cubicBezTo>
                <a:cubicBezTo>
                  <a:pt x="26" y="312"/>
                  <a:pt x="26" y="313"/>
                  <a:pt x="26" y="311"/>
                </a:cubicBezTo>
                <a:cubicBezTo>
                  <a:pt x="25" y="311"/>
                  <a:pt x="26" y="311"/>
                  <a:pt x="25" y="310"/>
                </a:cubicBezTo>
                <a:cubicBezTo>
                  <a:pt x="24" y="308"/>
                  <a:pt x="22" y="304"/>
                  <a:pt x="21" y="301"/>
                </a:cubicBezTo>
                <a:cubicBezTo>
                  <a:pt x="21" y="301"/>
                  <a:pt x="20" y="300"/>
                  <a:pt x="20" y="299"/>
                </a:cubicBezTo>
                <a:cubicBezTo>
                  <a:pt x="20" y="298"/>
                  <a:pt x="19" y="297"/>
                  <a:pt x="19" y="296"/>
                </a:cubicBezTo>
                <a:cubicBezTo>
                  <a:pt x="18" y="295"/>
                  <a:pt x="17" y="293"/>
                  <a:pt x="17" y="292"/>
                </a:cubicBezTo>
                <a:cubicBezTo>
                  <a:pt x="16" y="290"/>
                  <a:pt x="15" y="287"/>
                  <a:pt x="14" y="285"/>
                </a:cubicBezTo>
                <a:cubicBezTo>
                  <a:pt x="14" y="283"/>
                  <a:pt x="13" y="280"/>
                  <a:pt x="12" y="278"/>
                </a:cubicBezTo>
                <a:cubicBezTo>
                  <a:pt x="12" y="277"/>
                  <a:pt x="11" y="274"/>
                  <a:pt x="10" y="272"/>
                </a:cubicBezTo>
                <a:cubicBezTo>
                  <a:pt x="10" y="272"/>
                  <a:pt x="10" y="271"/>
                  <a:pt x="10" y="270"/>
                </a:cubicBezTo>
                <a:cubicBezTo>
                  <a:pt x="9" y="265"/>
                  <a:pt x="7" y="260"/>
                  <a:pt x="6" y="256"/>
                </a:cubicBezTo>
                <a:cubicBezTo>
                  <a:pt x="6" y="255"/>
                  <a:pt x="6" y="254"/>
                  <a:pt x="6" y="254"/>
                </a:cubicBezTo>
                <a:cubicBezTo>
                  <a:pt x="5" y="252"/>
                  <a:pt x="5" y="249"/>
                  <a:pt x="4" y="246"/>
                </a:cubicBezTo>
                <a:cubicBezTo>
                  <a:pt x="4" y="244"/>
                  <a:pt x="4" y="243"/>
                  <a:pt x="4" y="240"/>
                </a:cubicBezTo>
                <a:cubicBezTo>
                  <a:pt x="4" y="240"/>
                  <a:pt x="3" y="238"/>
                  <a:pt x="3" y="238"/>
                </a:cubicBezTo>
                <a:cubicBezTo>
                  <a:pt x="3" y="237"/>
                  <a:pt x="3" y="236"/>
                  <a:pt x="3" y="235"/>
                </a:cubicBezTo>
                <a:cubicBezTo>
                  <a:pt x="3" y="234"/>
                  <a:pt x="3" y="233"/>
                  <a:pt x="3" y="233"/>
                </a:cubicBezTo>
                <a:cubicBezTo>
                  <a:pt x="2" y="231"/>
                  <a:pt x="2" y="229"/>
                  <a:pt x="2" y="227"/>
                </a:cubicBezTo>
                <a:cubicBezTo>
                  <a:pt x="2" y="227"/>
                  <a:pt x="2" y="226"/>
                  <a:pt x="2" y="225"/>
                </a:cubicBezTo>
                <a:cubicBezTo>
                  <a:pt x="2" y="223"/>
                  <a:pt x="2" y="220"/>
                  <a:pt x="2" y="217"/>
                </a:cubicBezTo>
                <a:cubicBezTo>
                  <a:pt x="2" y="216"/>
                  <a:pt x="2" y="215"/>
                  <a:pt x="2" y="214"/>
                </a:cubicBezTo>
                <a:cubicBezTo>
                  <a:pt x="2" y="213"/>
                  <a:pt x="2" y="213"/>
                  <a:pt x="2" y="212"/>
                </a:cubicBezTo>
                <a:cubicBezTo>
                  <a:pt x="2" y="210"/>
                  <a:pt x="1" y="209"/>
                  <a:pt x="2" y="207"/>
                </a:cubicBezTo>
                <a:cubicBezTo>
                  <a:pt x="2" y="206"/>
                  <a:pt x="2" y="205"/>
                  <a:pt x="2" y="203"/>
                </a:cubicBezTo>
                <a:cubicBezTo>
                  <a:pt x="2" y="200"/>
                  <a:pt x="3" y="198"/>
                  <a:pt x="3" y="196"/>
                </a:cubicBezTo>
                <a:cubicBezTo>
                  <a:pt x="3" y="194"/>
                  <a:pt x="3" y="193"/>
                  <a:pt x="3" y="192"/>
                </a:cubicBezTo>
                <a:cubicBezTo>
                  <a:pt x="3" y="190"/>
                  <a:pt x="3" y="188"/>
                  <a:pt x="4" y="186"/>
                </a:cubicBezTo>
                <a:cubicBezTo>
                  <a:pt x="4" y="184"/>
                  <a:pt x="4" y="182"/>
                  <a:pt x="4" y="180"/>
                </a:cubicBezTo>
                <a:cubicBezTo>
                  <a:pt x="5" y="179"/>
                  <a:pt x="5" y="177"/>
                  <a:pt x="5" y="176"/>
                </a:cubicBezTo>
                <a:cubicBezTo>
                  <a:pt x="6" y="173"/>
                  <a:pt x="6" y="169"/>
                  <a:pt x="7" y="168"/>
                </a:cubicBezTo>
                <a:cubicBezTo>
                  <a:pt x="7" y="167"/>
                  <a:pt x="7" y="167"/>
                  <a:pt x="7" y="166"/>
                </a:cubicBezTo>
                <a:cubicBezTo>
                  <a:pt x="7" y="165"/>
                  <a:pt x="7" y="165"/>
                  <a:pt x="8" y="164"/>
                </a:cubicBezTo>
                <a:cubicBezTo>
                  <a:pt x="8" y="163"/>
                  <a:pt x="9" y="160"/>
                  <a:pt x="9" y="160"/>
                </a:cubicBezTo>
                <a:cubicBezTo>
                  <a:pt x="9" y="159"/>
                  <a:pt x="9" y="159"/>
                  <a:pt x="9" y="159"/>
                </a:cubicBezTo>
                <a:cubicBezTo>
                  <a:pt x="10" y="157"/>
                  <a:pt x="10" y="156"/>
                  <a:pt x="10" y="155"/>
                </a:cubicBezTo>
                <a:cubicBezTo>
                  <a:pt x="10" y="154"/>
                  <a:pt x="11" y="153"/>
                  <a:pt x="12" y="150"/>
                </a:cubicBezTo>
                <a:cubicBezTo>
                  <a:pt x="12" y="151"/>
                  <a:pt x="10" y="155"/>
                  <a:pt x="11" y="156"/>
                </a:cubicBezTo>
                <a:cubicBezTo>
                  <a:pt x="11" y="157"/>
                  <a:pt x="10" y="159"/>
                  <a:pt x="10" y="160"/>
                </a:cubicBezTo>
                <a:cubicBezTo>
                  <a:pt x="9" y="162"/>
                  <a:pt x="9" y="161"/>
                  <a:pt x="9" y="163"/>
                </a:cubicBezTo>
                <a:cubicBezTo>
                  <a:pt x="9" y="165"/>
                  <a:pt x="9" y="163"/>
                  <a:pt x="8" y="164"/>
                </a:cubicBezTo>
                <a:cubicBezTo>
                  <a:pt x="8" y="165"/>
                  <a:pt x="8" y="166"/>
                  <a:pt x="8" y="167"/>
                </a:cubicBezTo>
                <a:cubicBezTo>
                  <a:pt x="8" y="167"/>
                  <a:pt x="7" y="168"/>
                  <a:pt x="7" y="170"/>
                </a:cubicBezTo>
                <a:cubicBezTo>
                  <a:pt x="7" y="171"/>
                  <a:pt x="7" y="169"/>
                  <a:pt x="7" y="171"/>
                </a:cubicBezTo>
                <a:cubicBezTo>
                  <a:pt x="7" y="174"/>
                  <a:pt x="7" y="172"/>
                  <a:pt x="6" y="172"/>
                </a:cubicBezTo>
                <a:cubicBezTo>
                  <a:pt x="6" y="175"/>
                  <a:pt x="6" y="175"/>
                  <a:pt x="6" y="175"/>
                </a:cubicBezTo>
                <a:cubicBezTo>
                  <a:pt x="6" y="177"/>
                  <a:pt x="7" y="172"/>
                  <a:pt x="7" y="174"/>
                </a:cubicBezTo>
                <a:cubicBezTo>
                  <a:pt x="6" y="176"/>
                  <a:pt x="6" y="177"/>
                  <a:pt x="6" y="179"/>
                </a:cubicBezTo>
                <a:cubicBezTo>
                  <a:pt x="6" y="180"/>
                  <a:pt x="6" y="180"/>
                  <a:pt x="5" y="180"/>
                </a:cubicBezTo>
                <a:cubicBezTo>
                  <a:pt x="5" y="181"/>
                  <a:pt x="5" y="181"/>
                  <a:pt x="5" y="182"/>
                </a:cubicBezTo>
                <a:cubicBezTo>
                  <a:pt x="5" y="183"/>
                  <a:pt x="3" y="189"/>
                  <a:pt x="4" y="192"/>
                </a:cubicBezTo>
                <a:cubicBezTo>
                  <a:pt x="4" y="192"/>
                  <a:pt x="4" y="190"/>
                  <a:pt x="4" y="191"/>
                </a:cubicBezTo>
                <a:cubicBezTo>
                  <a:pt x="4" y="192"/>
                  <a:pt x="4" y="193"/>
                  <a:pt x="4" y="194"/>
                </a:cubicBezTo>
                <a:cubicBezTo>
                  <a:pt x="4" y="194"/>
                  <a:pt x="4" y="193"/>
                  <a:pt x="4" y="194"/>
                </a:cubicBezTo>
                <a:cubicBezTo>
                  <a:pt x="4" y="194"/>
                  <a:pt x="4" y="196"/>
                  <a:pt x="4" y="196"/>
                </a:cubicBezTo>
                <a:cubicBezTo>
                  <a:pt x="4" y="197"/>
                  <a:pt x="4" y="197"/>
                  <a:pt x="4" y="197"/>
                </a:cubicBezTo>
                <a:cubicBezTo>
                  <a:pt x="4" y="198"/>
                  <a:pt x="4" y="199"/>
                  <a:pt x="4" y="200"/>
                </a:cubicBezTo>
                <a:cubicBezTo>
                  <a:pt x="4" y="201"/>
                  <a:pt x="3" y="201"/>
                  <a:pt x="3" y="202"/>
                </a:cubicBezTo>
                <a:cubicBezTo>
                  <a:pt x="3" y="203"/>
                  <a:pt x="4" y="203"/>
                  <a:pt x="3" y="204"/>
                </a:cubicBezTo>
                <a:cubicBezTo>
                  <a:pt x="3" y="205"/>
                  <a:pt x="3" y="205"/>
                  <a:pt x="3" y="207"/>
                </a:cubicBezTo>
                <a:cubicBezTo>
                  <a:pt x="3" y="210"/>
                  <a:pt x="4" y="215"/>
                  <a:pt x="3" y="217"/>
                </a:cubicBezTo>
                <a:cubicBezTo>
                  <a:pt x="3" y="219"/>
                  <a:pt x="3" y="220"/>
                  <a:pt x="3" y="222"/>
                </a:cubicBezTo>
                <a:close/>
                <a:moveTo>
                  <a:pt x="37" y="322"/>
                </a:moveTo>
                <a:cubicBezTo>
                  <a:pt x="38" y="324"/>
                  <a:pt x="39" y="326"/>
                  <a:pt x="40" y="327"/>
                </a:cubicBezTo>
                <a:cubicBezTo>
                  <a:pt x="39" y="327"/>
                  <a:pt x="36" y="322"/>
                  <a:pt x="37" y="322"/>
                </a:cubicBezTo>
                <a:close/>
                <a:moveTo>
                  <a:pt x="336" y="377"/>
                </a:moveTo>
                <a:cubicBezTo>
                  <a:pt x="337" y="376"/>
                  <a:pt x="338" y="375"/>
                  <a:pt x="339" y="375"/>
                </a:cubicBezTo>
                <a:cubicBezTo>
                  <a:pt x="339" y="375"/>
                  <a:pt x="336" y="377"/>
                  <a:pt x="336" y="377"/>
                </a:cubicBezTo>
                <a:close/>
                <a:moveTo>
                  <a:pt x="61" y="353"/>
                </a:moveTo>
                <a:cubicBezTo>
                  <a:pt x="60" y="352"/>
                  <a:pt x="58" y="350"/>
                  <a:pt x="58" y="350"/>
                </a:cubicBezTo>
                <a:cubicBezTo>
                  <a:pt x="59" y="351"/>
                  <a:pt x="61" y="353"/>
                  <a:pt x="61" y="353"/>
                </a:cubicBezTo>
                <a:close/>
                <a:moveTo>
                  <a:pt x="4" y="190"/>
                </a:moveTo>
                <a:cubicBezTo>
                  <a:pt x="4" y="188"/>
                  <a:pt x="4" y="186"/>
                  <a:pt x="5" y="184"/>
                </a:cubicBezTo>
                <a:cubicBezTo>
                  <a:pt x="5" y="183"/>
                  <a:pt x="5" y="185"/>
                  <a:pt x="5" y="186"/>
                </a:cubicBezTo>
                <a:cubicBezTo>
                  <a:pt x="4" y="187"/>
                  <a:pt x="4" y="190"/>
                  <a:pt x="4" y="190"/>
                </a:cubicBezTo>
                <a:close/>
                <a:moveTo>
                  <a:pt x="22" y="295"/>
                </a:moveTo>
                <a:cubicBezTo>
                  <a:pt x="22" y="296"/>
                  <a:pt x="22" y="296"/>
                  <a:pt x="22" y="296"/>
                </a:cubicBezTo>
                <a:cubicBezTo>
                  <a:pt x="22" y="296"/>
                  <a:pt x="22" y="297"/>
                  <a:pt x="23" y="297"/>
                </a:cubicBezTo>
                <a:cubicBezTo>
                  <a:pt x="22" y="297"/>
                  <a:pt x="22" y="297"/>
                  <a:pt x="22" y="297"/>
                </a:cubicBezTo>
                <a:cubicBezTo>
                  <a:pt x="22" y="297"/>
                  <a:pt x="22" y="297"/>
                  <a:pt x="22" y="297"/>
                </a:cubicBezTo>
                <a:cubicBezTo>
                  <a:pt x="22" y="296"/>
                  <a:pt x="22" y="296"/>
                  <a:pt x="22" y="296"/>
                </a:cubicBezTo>
                <a:cubicBezTo>
                  <a:pt x="22" y="296"/>
                  <a:pt x="22" y="295"/>
                  <a:pt x="21" y="295"/>
                </a:cubicBezTo>
                <a:cubicBezTo>
                  <a:pt x="22" y="295"/>
                  <a:pt x="22" y="295"/>
                  <a:pt x="22" y="295"/>
                </a:cubicBezTo>
                <a:cubicBezTo>
                  <a:pt x="22" y="295"/>
                  <a:pt x="22" y="295"/>
                  <a:pt x="22" y="295"/>
                </a:cubicBezTo>
                <a:close/>
                <a:moveTo>
                  <a:pt x="64" y="357"/>
                </a:moveTo>
                <a:cubicBezTo>
                  <a:pt x="63" y="356"/>
                  <a:pt x="63" y="356"/>
                  <a:pt x="62" y="355"/>
                </a:cubicBezTo>
                <a:cubicBezTo>
                  <a:pt x="63" y="355"/>
                  <a:pt x="65" y="357"/>
                  <a:pt x="64" y="357"/>
                </a:cubicBezTo>
                <a:close/>
                <a:moveTo>
                  <a:pt x="25" y="302"/>
                </a:moveTo>
                <a:cubicBezTo>
                  <a:pt x="25" y="302"/>
                  <a:pt x="23" y="299"/>
                  <a:pt x="23" y="298"/>
                </a:cubicBezTo>
                <a:cubicBezTo>
                  <a:pt x="23" y="299"/>
                  <a:pt x="24" y="300"/>
                  <a:pt x="25" y="302"/>
                </a:cubicBezTo>
                <a:close/>
                <a:moveTo>
                  <a:pt x="73" y="365"/>
                </a:moveTo>
                <a:cubicBezTo>
                  <a:pt x="72" y="365"/>
                  <a:pt x="70" y="363"/>
                  <a:pt x="70" y="362"/>
                </a:cubicBezTo>
                <a:cubicBezTo>
                  <a:pt x="68" y="361"/>
                  <a:pt x="66" y="359"/>
                  <a:pt x="66" y="358"/>
                </a:cubicBezTo>
                <a:cubicBezTo>
                  <a:pt x="67" y="359"/>
                  <a:pt x="68" y="360"/>
                  <a:pt x="69" y="361"/>
                </a:cubicBezTo>
                <a:cubicBezTo>
                  <a:pt x="70" y="362"/>
                  <a:pt x="70" y="363"/>
                  <a:pt x="70" y="363"/>
                </a:cubicBezTo>
                <a:cubicBezTo>
                  <a:pt x="70" y="363"/>
                  <a:pt x="73" y="365"/>
                  <a:pt x="73" y="365"/>
                </a:cubicBezTo>
                <a:close/>
                <a:moveTo>
                  <a:pt x="30" y="312"/>
                </a:moveTo>
                <a:cubicBezTo>
                  <a:pt x="30" y="312"/>
                  <a:pt x="30" y="312"/>
                  <a:pt x="30" y="312"/>
                </a:cubicBezTo>
                <a:cubicBezTo>
                  <a:pt x="30" y="312"/>
                  <a:pt x="30" y="313"/>
                  <a:pt x="30" y="313"/>
                </a:cubicBezTo>
                <a:cubicBezTo>
                  <a:pt x="30" y="313"/>
                  <a:pt x="29" y="311"/>
                  <a:pt x="28" y="311"/>
                </a:cubicBezTo>
                <a:cubicBezTo>
                  <a:pt x="28" y="309"/>
                  <a:pt x="28" y="310"/>
                  <a:pt x="28" y="310"/>
                </a:cubicBezTo>
                <a:cubicBezTo>
                  <a:pt x="28" y="309"/>
                  <a:pt x="28" y="309"/>
                  <a:pt x="27" y="308"/>
                </a:cubicBezTo>
                <a:cubicBezTo>
                  <a:pt x="26" y="306"/>
                  <a:pt x="26" y="305"/>
                  <a:pt x="25" y="303"/>
                </a:cubicBezTo>
                <a:cubicBezTo>
                  <a:pt x="25" y="303"/>
                  <a:pt x="26" y="304"/>
                  <a:pt x="26" y="305"/>
                </a:cubicBezTo>
                <a:cubicBezTo>
                  <a:pt x="27" y="306"/>
                  <a:pt x="26" y="306"/>
                  <a:pt x="27" y="307"/>
                </a:cubicBezTo>
                <a:cubicBezTo>
                  <a:pt x="27" y="307"/>
                  <a:pt x="28" y="308"/>
                  <a:pt x="28" y="309"/>
                </a:cubicBezTo>
                <a:cubicBezTo>
                  <a:pt x="29" y="310"/>
                  <a:pt x="29" y="311"/>
                  <a:pt x="30" y="312"/>
                </a:cubicBezTo>
                <a:close/>
                <a:moveTo>
                  <a:pt x="4" y="228"/>
                </a:moveTo>
                <a:cubicBezTo>
                  <a:pt x="4" y="224"/>
                  <a:pt x="4" y="224"/>
                  <a:pt x="4" y="224"/>
                </a:cubicBezTo>
                <a:cubicBezTo>
                  <a:pt x="4" y="225"/>
                  <a:pt x="4" y="228"/>
                  <a:pt x="4" y="228"/>
                </a:cubicBezTo>
                <a:close/>
                <a:moveTo>
                  <a:pt x="32" y="316"/>
                </a:moveTo>
                <a:cubicBezTo>
                  <a:pt x="33" y="317"/>
                  <a:pt x="33" y="318"/>
                  <a:pt x="33" y="318"/>
                </a:cubicBezTo>
                <a:cubicBezTo>
                  <a:pt x="32" y="316"/>
                  <a:pt x="31" y="315"/>
                  <a:pt x="32" y="316"/>
                </a:cubicBezTo>
                <a:close/>
                <a:moveTo>
                  <a:pt x="36" y="322"/>
                </a:moveTo>
                <a:cubicBezTo>
                  <a:pt x="36" y="322"/>
                  <a:pt x="35" y="321"/>
                  <a:pt x="34" y="319"/>
                </a:cubicBezTo>
                <a:cubicBezTo>
                  <a:pt x="34" y="319"/>
                  <a:pt x="35" y="321"/>
                  <a:pt x="36" y="322"/>
                </a:cubicBezTo>
                <a:close/>
                <a:moveTo>
                  <a:pt x="38" y="326"/>
                </a:moveTo>
                <a:cubicBezTo>
                  <a:pt x="38" y="326"/>
                  <a:pt x="37" y="324"/>
                  <a:pt x="37" y="324"/>
                </a:cubicBezTo>
                <a:cubicBezTo>
                  <a:pt x="37" y="324"/>
                  <a:pt x="39" y="326"/>
                  <a:pt x="38" y="326"/>
                </a:cubicBezTo>
                <a:close/>
                <a:moveTo>
                  <a:pt x="42" y="331"/>
                </a:moveTo>
                <a:cubicBezTo>
                  <a:pt x="43" y="332"/>
                  <a:pt x="43" y="332"/>
                  <a:pt x="43" y="333"/>
                </a:cubicBezTo>
                <a:cubicBezTo>
                  <a:pt x="43" y="333"/>
                  <a:pt x="42" y="332"/>
                  <a:pt x="41" y="331"/>
                </a:cubicBezTo>
                <a:cubicBezTo>
                  <a:pt x="41" y="331"/>
                  <a:pt x="42" y="331"/>
                  <a:pt x="42" y="331"/>
                </a:cubicBezTo>
                <a:close/>
                <a:moveTo>
                  <a:pt x="45" y="335"/>
                </a:moveTo>
                <a:cubicBezTo>
                  <a:pt x="45" y="336"/>
                  <a:pt x="46" y="337"/>
                  <a:pt x="47" y="338"/>
                </a:cubicBezTo>
                <a:cubicBezTo>
                  <a:pt x="47" y="339"/>
                  <a:pt x="45" y="336"/>
                  <a:pt x="45" y="335"/>
                </a:cubicBezTo>
                <a:close/>
                <a:moveTo>
                  <a:pt x="57" y="350"/>
                </a:moveTo>
                <a:cubicBezTo>
                  <a:pt x="58" y="351"/>
                  <a:pt x="58" y="351"/>
                  <a:pt x="58" y="352"/>
                </a:cubicBezTo>
                <a:cubicBezTo>
                  <a:pt x="59" y="352"/>
                  <a:pt x="60" y="353"/>
                  <a:pt x="59" y="353"/>
                </a:cubicBezTo>
                <a:cubicBezTo>
                  <a:pt x="58" y="351"/>
                  <a:pt x="57" y="351"/>
                  <a:pt x="56" y="349"/>
                </a:cubicBezTo>
                <a:cubicBezTo>
                  <a:pt x="56" y="349"/>
                  <a:pt x="57" y="351"/>
                  <a:pt x="57" y="350"/>
                </a:cubicBezTo>
                <a:close/>
                <a:moveTo>
                  <a:pt x="7" y="255"/>
                </a:moveTo>
                <a:cubicBezTo>
                  <a:pt x="6" y="250"/>
                  <a:pt x="8" y="253"/>
                  <a:pt x="7" y="255"/>
                </a:cubicBezTo>
                <a:close/>
                <a:moveTo>
                  <a:pt x="48" y="339"/>
                </a:moveTo>
                <a:cubicBezTo>
                  <a:pt x="49" y="341"/>
                  <a:pt x="50" y="342"/>
                  <a:pt x="51" y="343"/>
                </a:cubicBezTo>
                <a:cubicBezTo>
                  <a:pt x="50" y="343"/>
                  <a:pt x="48" y="340"/>
                  <a:pt x="48" y="339"/>
                </a:cubicBezTo>
                <a:close/>
                <a:moveTo>
                  <a:pt x="53" y="346"/>
                </a:moveTo>
                <a:cubicBezTo>
                  <a:pt x="55" y="348"/>
                  <a:pt x="55" y="348"/>
                  <a:pt x="55" y="348"/>
                </a:cubicBezTo>
                <a:cubicBezTo>
                  <a:pt x="55" y="348"/>
                  <a:pt x="52" y="346"/>
                  <a:pt x="53" y="346"/>
                </a:cubicBezTo>
                <a:close/>
                <a:moveTo>
                  <a:pt x="79" y="372"/>
                </a:moveTo>
                <a:cubicBezTo>
                  <a:pt x="82" y="374"/>
                  <a:pt x="77" y="371"/>
                  <a:pt x="76" y="369"/>
                </a:cubicBezTo>
                <a:cubicBezTo>
                  <a:pt x="77" y="370"/>
                  <a:pt x="79" y="372"/>
                  <a:pt x="79" y="372"/>
                </a:cubicBezTo>
                <a:close/>
                <a:moveTo>
                  <a:pt x="82" y="374"/>
                </a:moveTo>
                <a:cubicBezTo>
                  <a:pt x="83" y="375"/>
                  <a:pt x="84" y="375"/>
                  <a:pt x="84" y="376"/>
                </a:cubicBezTo>
                <a:cubicBezTo>
                  <a:pt x="84" y="376"/>
                  <a:pt x="81" y="374"/>
                  <a:pt x="82" y="374"/>
                </a:cubicBezTo>
                <a:close/>
                <a:moveTo>
                  <a:pt x="47" y="339"/>
                </a:moveTo>
                <a:cubicBezTo>
                  <a:pt x="46" y="339"/>
                  <a:pt x="45" y="338"/>
                  <a:pt x="45" y="337"/>
                </a:cubicBezTo>
                <a:cubicBezTo>
                  <a:pt x="45" y="337"/>
                  <a:pt x="46" y="338"/>
                  <a:pt x="47" y="339"/>
                </a:cubicBezTo>
                <a:close/>
                <a:moveTo>
                  <a:pt x="49" y="343"/>
                </a:moveTo>
                <a:cubicBezTo>
                  <a:pt x="49" y="343"/>
                  <a:pt x="47" y="340"/>
                  <a:pt x="48" y="340"/>
                </a:cubicBezTo>
                <a:cubicBezTo>
                  <a:pt x="48" y="341"/>
                  <a:pt x="49" y="342"/>
                  <a:pt x="49" y="343"/>
                </a:cubicBezTo>
                <a:close/>
                <a:moveTo>
                  <a:pt x="51" y="344"/>
                </a:moveTo>
                <a:cubicBezTo>
                  <a:pt x="51" y="344"/>
                  <a:pt x="50" y="344"/>
                  <a:pt x="51" y="344"/>
                </a:cubicBezTo>
                <a:cubicBezTo>
                  <a:pt x="51" y="344"/>
                  <a:pt x="51" y="345"/>
                  <a:pt x="51" y="345"/>
                </a:cubicBezTo>
                <a:cubicBezTo>
                  <a:pt x="52" y="346"/>
                  <a:pt x="54" y="348"/>
                  <a:pt x="55" y="349"/>
                </a:cubicBezTo>
                <a:cubicBezTo>
                  <a:pt x="55" y="349"/>
                  <a:pt x="52" y="347"/>
                  <a:pt x="50" y="345"/>
                </a:cubicBezTo>
                <a:cubicBezTo>
                  <a:pt x="50" y="344"/>
                  <a:pt x="52" y="346"/>
                  <a:pt x="51" y="344"/>
                </a:cubicBezTo>
                <a:close/>
                <a:moveTo>
                  <a:pt x="19" y="293"/>
                </a:moveTo>
                <a:cubicBezTo>
                  <a:pt x="18" y="292"/>
                  <a:pt x="17" y="289"/>
                  <a:pt x="16" y="286"/>
                </a:cubicBezTo>
                <a:cubicBezTo>
                  <a:pt x="17" y="287"/>
                  <a:pt x="18" y="291"/>
                  <a:pt x="19" y="293"/>
                </a:cubicBezTo>
                <a:close/>
                <a:moveTo>
                  <a:pt x="106" y="391"/>
                </a:moveTo>
                <a:cubicBezTo>
                  <a:pt x="107" y="391"/>
                  <a:pt x="107" y="392"/>
                  <a:pt x="108" y="392"/>
                </a:cubicBezTo>
                <a:cubicBezTo>
                  <a:pt x="108" y="392"/>
                  <a:pt x="107" y="392"/>
                  <a:pt x="106" y="391"/>
                </a:cubicBezTo>
                <a:close/>
                <a:moveTo>
                  <a:pt x="117" y="397"/>
                </a:moveTo>
                <a:cubicBezTo>
                  <a:pt x="116" y="397"/>
                  <a:pt x="114" y="396"/>
                  <a:pt x="114" y="395"/>
                </a:cubicBezTo>
                <a:cubicBezTo>
                  <a:pt x="115" y="396"/>
                  <a:pt x="117" y="397"/>
                  <a:pt x="117" y="397"/>
                </a:cubicBezTo>
                <a:close/>
                <a:moveTo>
                  <a:pt x="129" y="403"/>
                </a:moveTo>
                <a:cubicBezTo>
                  <a:pt x="131" y="404"/>
                  <a:pt x="132" y="404"/>
                  <a:pt x="134" y="405"/>
                </a:cubicBezTo>
                <a:cubicBezTo>
                  <a:pt x="132" y="405"/>
                  <a:pt x="128" y="403"/>
                  <a:pt x="129" y="403"/>
                </a:cubicBezTo>
                <a:close/>
                <a:moveTo>
                  <a:pt x="145" y="409"/>
                </a:moveTo>
                <a:cubicBezTo>
                  <a:pt x="146" y="409"/>
                  <a:pt x="147" y="410"/>
                  <a:pt x="149" y="410"/>
                </a:cubicBezTo>
                <a:cubicBezTo>
                  <a:pt x="148" y="411"/>
                  <a:pt x="145" y="409"/>
                  <a:pt x="143" y="409"/>
                </a:cubicBezTo>
                <a:cubicBezTo>
                  <a:pt x="143" y="409"/>
                  <a:pt x="145" y="409"/>
                  <a:pt x="145" y="409"/>
                </a:cubicBezTo>
                <a:close/>
                <a:moveTo>
                  <a:pt x="39" y="330"/>
                </a:moveTo>
                <a:cubicBezTo>
                  <a:pt x="40" y="331"/>
                  <a:pt x="41" y="332"/>
                  <a:pt x="41" y="332"/>
                </a:cubicBezTo>
                <a:cubicBezTo>
                  <a:pt x="40" y="331"/>
                  <a:pt x="39" y="330"/>
                  <a:pt x="39" y="330"/>
                </a:cubicBezTo>
                <a:close/>
                <a:moveTo>
                  <a:pt x="164" y="415"/>
                </a:moveTo>
                <a:cubicBezTo>
                  <a:pt x="163" y="415"/>
                  <a:pt x="162" y="414"/>
                  <a:pt x="161" y="414"/>
                </a:cubicBezTo>
                <a:cubicBezTo>
                  <a:pt x="160" y="414"/>
                  <a:pt x="160" y="414"/>
                  <a:pt x="160" y="414"/>
                </a:cubicBezTo>
                <a:cubicBezTo>
                  <a:pt x="161" y="414"/>
                  <a:pt x="163" y="414"/>
                  <a:pt x="164" y="415"/>
                </a:cubicBezTo>
                <a:close/>
                <a:moveTo>
                  <a:pt x="165" y="415"/>
                </a:moveTo>
                <a:cubicBezTo>
                  <a:pt x="167" y="415"/>
                  <a:pt x="167" y="416"/>
                  <a:pt x="168" y="416"/>
                </a:cubicBezTo>
                <a:cubicBezTo>
                  <a:pt x="168" y="416"/>
                  <a:pt x="164" y="415"/>
                  <a:pt x="165" y="415"/>
                </a:cubicBezTo>
                <a:close/>
                <a:moveTo>
                  <a:pt x="182" y="418"/>
                </a:moveTo>
                <a:cubicBezTo>
                  <a:pt x="184" y="418"/>
                  <a:pt x="186" y="419"/>
                  <a:pt x="185" y="419"/>
                </a:cubicBezTo>
                <a:cubicBezTo>
                  <a:pt x="184" y="419"/>
                  <a:pt x="181" y="418"/>
                  <a:pt x="182" y="418"/>
                </a:cubicBezTo>
                <a:close/>
                <a:moveTo>
                  <a:pt x="224" y="420"/>
                </a:moveTo>
                <a:cubicBezTo>
                  <a:pt x="228" y="419"/>
                  <a:pt x="229" y="421"/>
                  <a:pt x="224" y="420"/>
                </a:cubicBezTo>
                <a:close/>
                <a:moveTo>
                  <a:pt x="232" y="420"/>
                </a:moveTo>
                <a:cubicBezTo>
                  <a:pt x="235" y="419"/>
                  <a:pt x="235" y="420"/>
                  <a:pt x="236" y="420"/>
                </a:cubicBezTo>
                <a:cubicBezTo>
                  <a:pt x="233" y="421"/>
                  <a:pt x="232" y="420"/>
                  <a:pt x="232" y="420"/>
                </a:cubicBezTo>
                <a:close/>
                <a:moveTo>
                  <a:pt x="210" y="421"/>
                </a:moveTo>
                <a:cubicBezTo>
                  <a:pt x="210" y="421"/>
                  <a:pt x="209" y="421"/>
                  <a:pt x="207" y="421"/>
                </a:cubicBezTo>
                <a:cubicBezTo>
                  <a:pt x="206" y="421"/>
                  <a:pt x="208" y="421"/>
                  <a:pt x="210" y="421"/>
                </a:cubicBezTo>
                <a:close/>
                <a:moveTo>
                  <a:pt x="245" y="418"/>
                </a:moveTo>
                <a:cubicBezTo>
                  <a:pt x="247" y="418"/>
                  <a:pt x="248" y="418"/>
                  <a:pt x="249" y="418"/>
                </a:cubicBezTo>
                <a:cubicBezTo>
                  <a:pt x="249" y="418"/>
                  <a:pt x="244" y="419"/>
                  <a:pt x="245" y="418"/>
                </a:cubicBezTo>
                <a:close/>
                <a:moveTo>
                  <a:pt x="271" y="413"/>
                </a:moveTo>
                <a:cubicBezTo>
                  <a:pt x="272" y="412"/>
                  <a:pt x="276" y="411"/>
                  <a:pt x="276" y="412"/>
                </a:cubicBezTo>
                <a:cubicBezTo>
                  <a:pt x="274" y="412"/>
                  <a:pt x="272" y="413"/>
                  <a:pt x="271" y="413"/>
                </a:cubicBezTo>
                <a:close/>
                <a:moveTo>
                  <a:pt x="280" y="410"/>
                </a:moveTo>
                <a:cubicBezTo>
                  <a:pt x="281" y="409"/>
                  <a:pt x="283" y="409"/>
                  <a:pt x="283" y="409"/>
                </a:cubicBezTo>
                <a:cubicBezTo>
                  <a:pt x="282" y="409"/>
                  <a:pt x="282" y="410"/>
                  <a:pt x="281" y="410"/>
                </a:cubicBezTo>
                <a:cubicBezTo>
                  <a:pt x="280" y="410"/>
                  <a:pt x="280" y="410"/>
                  <a:pt x="280" y="410"/>
                </a:cubicBezTo>
                <a:close/>
                <a:moveTo>
                  <a:pt x="288" y="407"/>
                </a:moveTo>
                <a:cubicBezTo>
                  <a:pt x="286" y="408"/>
                  <a:pt x="286" y="408"/>
                  <a:pt x="285" y="408"/>
                </a:cubicBezTo>
                <a:cubicBezTo>
                  <a:pt x="285" y="408"/>
                  <a:pt x="289" y="406"/>
                  <a:pt x="288" y="407"/>
                </a:cubicBezTo>
                <a:close/>
                <a:moveTo>
                  <a:pt x="325" y="389"/>
                </a:moveTo>
                <a:cubicBezTo>
                  <a:pt x="325" y="389"/>
                  <a:pt x="325" y="389"/>
                  <a:pt x="325" y="389"/>
                </a:cubicBezTo>
                <a:cubicBezTo>
                  <a:pt x="322" y="391"/>
                  <a:pt x="319" y="393"/>
                  <a:pt x="318" y="393"/>
                </a:cubicBezTo>
                <a:cubicBezTo>
                  <a:pt x="318" y="393"/>
                  <a:pt x="318" y="393"/>
                  <a:pt x="319" y="392"/>
                </a:cubicBezTo>
                <a:cubicBezTo>
                  <a:pt x="321" y="391"/>
                  <a:pt x="324" y="390"/>
                  <a:pt x="325" y="389"/>
                </a:cubicBezTo>
                <a:close/>
                <a:moveTo>
                  <a:pt x="370" y="350"/>
                </a:moveTo>
                <a:cubicBezTo>
                  <a:pt x="372" y="349"/>
                  <a:pt x="371" y="350"/>
                  <a:pt x="371" y="351"/>
                </a:cubicBezTo>
                <a:cubicBezTo>
                  <a:pt x="370" y="352"/>
                  <a:pt x="368" y="354"/>
                  <a:pt x="367" y="354"/>
                </a:cubicBezTo>
                <a:cubicBezTo>
                  <a:pt x="369" y="352"/>
                  <a:pt x="370" y="351"/>
                  <a:pt x="370" y="350"/>
                </a:cubicBezTo>
                <a:close/>
                <a:moveTo>
                  <a:pt x="377" y="343"/>
                </a:moveTo>
                <a:cubicBezTo>
                  <a:pt x="377" y="344"/>
                  <a:pt x="373" y="348"/>
                  <a:pt x="372" y="348"/>
                </a:cubicBezTo>
                <a:cubicBezTo>
                  <a:pt x="374" y="346"/>
                  <a:pt x="375" y="346"/>
                  <a:pt x="377" y="343"/>
                </a:cubicBezTo>
                <a:close/>
                <a:moveTo>
                  <a:pt x="60" y="357"/>
                </a:moveTo>
                <a:cubicBezTo>
                  <a:pt x="59" y="357"/>
                  <a:pt x="58" y="356"/>
                  <a:pt x="57" y="355"/>
                </a:cubicBezTo>
                <a:cubicBezTo>
                  <a:pt x="57" y="355"/>
                  <a:pt x="59" y="357"/>
                  <a:pt x="60" y="357"/>
                </a:cubicBezTo>
                <a:close/>
                <a:moveTo>
                  <a:pt x="147" y="415"/>
                </a:moveTo>
                <a:cubicBezTo>
                  <a:pt x="147" y="415"/>
                  <a:pt x="150" y="416"/>
                  <a:pt x="151" y="416"/>
                </a:cubicBezTo>
                <a:cubicBezTo>
                  <a:pt x="151" y="416"/>
                  <a:pt x="150" y="416"/>
                  <a:pt x="151" y="416"/>
                </a:cubicBezTo>
                <a:cubicBezTo>
                  <a:pt x="150" y="416"/>
                  <a:pt x="148" y="416"/>
                  <a:pt x="147" y="415"/>
                </a:cubicBezTo>
                <a:close/>
              </a:path>
            </a:pathLst>
          </a:custGeom>
          <a:solidFill>
            <a:srgbClr val="BBD6D1"/>
          </a:solidFill>
          <a:ln>
            <a:solidFill>
              <a:srgbClr val="BBD6D1"/>
            </a:solidFill>
          </a:ln>
        </p:spPr>
        <p:txBody>
          <a:bodyPr vert="horz" wrap="square" lIns="68580" tIns="34290" rIns="68580" bIns="34290" numCol="1" anchor="t" anchorCtr="0" compatLnSpc="1">
            <a:prstTxWarp prst="textNoShape">
              <a:avLst/>
            </a:prstTxWarp>
          </a:bodyPr>
          <a:lstStyle/>
          <a:p>
            <a:endParaRPr lang="zh-CN" altLang="en-US">
              <a:solidFill>
                <a:schemeClr val="bg1"/>
              </a:solidFill>
            </a:endParaRPr>
          </a:p>
        </p:txBody>
      </p:sp>
      <p:sp>
        <p:nvSpPr>
          <p:cNvPr id="42" name="PA_椭圆 41"/>
          <p:cNvSpPr/>
          <p:nvPr>
            <p:custDataLst>
              <p:tags r:id="rId5"/>
            </p:custDataLst>
          </p:nvPr>
        </p:nvSpPr>
        <p:spPr>
          <a:xfrm>
            <a:off x="4240204" y="2689747"/>
            <a:ext cx="704724" cy="704942"/>
          </a:xfrm>
          <a:prstGeom prst="ellipse">
            <a:avLst/>
          </a:prstGeom>
          <a:no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bg1"/>
              </a:solidFill>
            </a:endParaRPr>
          </a:p>
        </p:txBody>
      </p:sp>
      <p:sp>
        <p:nvSpPr>
          <p:cNvPr id="43" name="PA_任意多边形 19"/>
          <p:cNvSpPr>
            <a:spLocks noEditPoints="1"/>
          </p:cNvSpPr>
          <p:nvPr>
            <p:custDataLst>
              <p:tags r:id="rId6"/>
            </p:custDataLst>
          </p:nvPr>
        </p:nvSpPr>
        <p:spPr bwMode="auto">
          <a:xfrm>
            <a:off x="5842859" y="2654095"/>
            <a:ext cx="754746" cy="776247"/>
          </a:xfrm>
          <a:custGeom>
            <a:avLst/>
            <a:gdLst>
              <a:gd name="T0" fmla="*/ 62 w 417"/>
              <a:gd name="T1" fmla="*/ 97 h 429"/>
              <a:gd name="T2" fmla="*/ 37 w 417"/>
              <a:gd name="T3" fmla="*/ 265 h 429"/>
              <a:gd name="T4" fmla="*/ 82 w 417"/>
              <a:gd name="T5" fmla="*/ 335 h 429"/>
              <a:gd name="T6" fmla="*/ 43 w 417"/>
              <a:gd name="T7" fmla="*/ 135 h 429"/>
              <a:gd name="T8" fmla="*/ 150 w 417"/>
              <a:gd name="T9" fmla="*/ 32 h 429"/>
              <a:gd name="T10" fmla="*/ 313 w 417"/>
              <a:gd name="T11" fmla="*/ 47 h 429"/>
              <a:gd name="T12" fmla="*/ 403 w 417"/>
              <a:gd name="T13" fmla="*/ 148 h 429"/>
              <a:gd name="T14" fmla="*/ 399 w 417"/>
              <a:gd name="T15" fmla="*/ 120 h 429"/>
              <a:gd name="T16" fmla="*/ 277 w 417"/>
              <a:gd name="T17" fmla="*/ 13 h 429"/>
              <a:gd name="T18" fmla="*/ 163 w 417"/>
              <a:gd name="T19" fmla="*/ 6 h 429"/>
              <a:gd name="T20" fmla="*/ 21 w 417"/>
              <a:gd name="T21" fmla="*/ 121 h 429"/>
              <a:gd name="T22" fmla="*/ 12 w 417"/>
              <a:gd name="T23" fmla="*/ 281 h 429"/>
              <a:gd name="T24" fmla="*/ 169 w 417"/>
              <a:gd name="T25" fmla="*/ 423 h 429"/>
              <a:gd name="T26" fmla="*/ 134 w 417"/>
              <a:gd name="T27" fmla="*/ 408 h 429"/>
              <a:gd name="T28" fmla="*/ 129 w 417"/>
              <a:gd name="T29" fmla="*/ 404 h 429"/>
              <a:gd name="T30" fmla="*/ 351 w 417"/>
              <a:gd name="T31" fmla="*/ 370 h 429"/>
              <a:gd name="T32" fmla="*/ 371 w 417"/>
              <a:gd name="T33" fmla="*/ 349 h 429"/>
              <a:gd name="T34" fmla="*/ 143 w 417"/>
              <a:gd name="T35" fmla="*/ 408 h 429"/>
              <a:gd name="T36" fmla="*/ 198 w 417"/>
              <a:gd name="T37" fmla="*/ 417 h 429"/>
              <a:gd name="T38" fmla="*/ 348 w 417"/>
              <a:gd name="T39" fmla="*/ 367 h 429"/>
              <a:gd name="T40" fmla="*/ 415 w 417"/>
              <a:gd name="T41" fmla="*/ 250 h 429"/>
              <a:gd name="T42" fmla="*/ 271 w 417"/>
              <a:gd name="T43" fmla="*/ 407 h 429"/>
              <a:gd name="T44" fmla="*/ 91 w 417"/>
              <a:gd name="T45" fmla="*/ 372 h 429"/>
              <a:gd name="T46" fmla="*/ 230 w 417"/>
              <a:gd name="T47" fmla="*/ 412 h 429"/>
              <a:gd name="T48" fmla="*/ 371 w 417"/>
              <a:gd name="T49" fmla="*/ 335 h 429"/>
              <a:gd name="T50" fmla="*/ 219 w 417"/>
              <a:gd name="T51" fmla="*/ 409 h 429"/>
              <a:gd name="T52" fmla="*/ 366 w 417"/>
              <a:gd name="T53" fmla="*/ 335 h 429"/>
              <a:gd name="T54" fmla="*/ 386 w 417"/>
              <a:gd name="T55" fmla="*/ 301 h 429"/>
              <a:gd name="T56" fmla="*/ 293 w 417"/>
              <a:gd name="T57" fmla="*/ 387 h 429"/>
              <a:gd name="T58" fmla="*/ 112 w 417"/>
              <a:gd name="T59" fmla="*/ 373 h 429"/>
              <a:gd name="T60" fmla="*/ 216 w 417"/>
              <a:gd name="T61" fmla="*/ 400 h 429"/>
              <a:gd name="T62" fmla="*/ 147 w 417"/>
              <a:gd name="T63" fmla="*/ 385 h 429"/>
              <a:gd name="T64" fmla="*/ 23 w 417"/>
              <a:gd name="T65" fmla="*/ 210 h 429"/>
              <a:gd name="T66" fmla="*/ 123 w 417"/>
              <a:gd name="T67" fmla="*/ 44 h 429"/>
              <a:gd name="T68" fmla="*/ 86 w 417"/>
              <a:gd name="T69" fmla="*/ 65 h 429"/>
              <a:gd name="T70" fmla="*/ 44 w 417"/>
              <a:gd name="T71" fmla="*/ 302 h 429"/>
              <a:gd name="T72" fmla="*/ 18 w 417"/>
              <a:gd name="T73" fmla="*/ 205 h 429"/>
              <a:gd name="T74" fmla="*/ 22 w 417"/>
              <a:gd name="T75" fmla="*/ 184 h 429"/>
              <a:gd name="T76" fmla="*/ 133 w 417"/>
              <a:gd name="T77" fmla="*/ 34 h 429"/>
              <a:gd name="T78" fmla="*/ 228 w 417"/>
              <a:gd name="T79" fmla="*/ 16 h 429"/>
              <a:gd name="T80" fmla="*/ 143 w 417"/>
              <a:gd name="T81" fmla="*/ 26 h 429"/>
              <a:gd name="T82" fmla="*/ 324 w 417"/>
              <a:gd name="T83" fmla="*/ 371 h 429"/>
              <a:gd name="T84" fmla="*/ 330 w 417"/>
              <a:gd name="T85" fmla="*/ 50 h 429"/>
              <a:gd name="T86" fmla="*/ 204 w 417"/>
              <a:gd name="T87" fmla="*/ 407 h 429"/>
              <a:gd name="T88" fmla="*/ 220 w 417"/>
              <a:gd name="T89" fmla="*/ 408 h 429"/>
              <a:gd name="T90" fmla="*/ 246 w 417"/>
              <a:gd name="T91" fmla="*/ 409 h 429"/>
              <a:gd name="T92" fmla="*/ 29 w 417"/>
              <a:gd name="T93" fmla="*/ 122 h 429"/>
              <a:gd name="T94" fmla="*/ 122 w 417"/>
              <a:gd name="T95" fmla="*/ 27 h 429"/>
              <a:gd name="T96" fmla="*/ 324 w 417"/>
              <a:gd name="T97" fmla="*/ 379 h 429"/>
              <a:gd name="T98" fmla="*/ 12 w 417"/>
              <a:gd name="T99" fmla="*/ 252 h 429"/>
              <a:gd name="T100" fmla="*/ 228 w 417"/>
              <a:gd name="T101" fmla="*/ 5 h 429"/>
              <a:gd name="T102" fmla="*/ 103 w 417"/>
              <a:gd name="T103" fmla="*/ 384 h 429"/>
              <a:gd name="T104" fmla="*/ 94 w 417"/>
              <a:gd name="T105" fmla="*/ 379 h 429"/>
              <a:gd name="T106" fmla="*/ 236 w 417"/>
              <a:gd name="T107" fmla="*/ 415 h 429"/>
              <a:gd name="T108" fmla="*/ 278 w 417"/>
              <a:gd name="T109" fmla="*/ 406 h 429"/>
              <a:gd name="T110" fmla="*/ 252 w 417"/>
              <a:gd name="T111" fmla="*/ 414 h 429"/>
              <a:gd name="T112" fmla="*/ 365 w 417"/>
              <a:gd name="T113" fmla="*/ 351 h 429"/>
              <a:gd name="T114" fmla="*/ 56 w 417"/>
              <a:gd name="T115" fmla="*/ 353 h 429"/>
              <a:gd name="T116" fmla="*/ 75 w 417"/>
              <a:gd name="T117" fmla="*/ 373 h 429"/>
              <a:gd name="T118" fmla="*/ 8 w 417"/>
              <a:gd name="T119" fmla="*/ 164 h 429"/>
              <a:gd name="T120" fmla="*/ 22 w 417"/>
              <a:gd name="T121" fmla="*/ 295 h 429"/>
              <a:gd name="T122" fmla="*/ 51 w 417"/>
              <a:gd name="T123" fmla="*/ 343 h 429"/>
              <a:gd name="T124" fmla="*/ 182 w 417"/>
              <a:gd name="T125" fmla="*/ 418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7" h="429">
                <a:moveTo>
                  <a:pt x="60" y="97"/>
                </a:moveTo>
                <a:cubicBezTo>
                  <a:pt x="61" y="96"/>
                  <a:pt x="63" y="94"/>
                  <a:pt x="64" y="92"/>
                </a:cubicBezTo>
                <a:cubicBezTo>
                  <a:pt x="64" y="92"/>
                  <a:pt x="65" y="92"/>
                  <a:pt x="65" y="91"/>
                </a:cubicBezTo>
                <a:cubicBezTo>
                  <a:pt x="68" y="87"/>
                  <a:pt x="72" y="83"/>
                  <a:pt x="74" y="81"/>
                </a:cubicBezTo>
                <a:cubicBezTo>
                  <a:pt x="75" y="80"/>
                  <a:pt x="75" y="79"/>
                  <a:pt x="76" y="78"/>
                </a:cubicBezTo>
                <a:cubicBezTo>
                  <a:pt x="76" y="78"/>
                  <a:pt x="77" y="77"/>
                  <a:pt x="77" y="77"/>
                </a:cubicBezTo>
                <a:cubicBezTo>
                  <a:pt x="78" y="75"/>
                  <a:pt x="79" y="75"/>
                  <a:pt x="80" y="74"/>
                </a:cubicBezTo>
                <a:cubicBezTo>
                  <a:pt x="82" y="72"/>
                  <a:pt x="85" y="70"/>
                  <a:pt x="87" y="67"/>
                </a:cubicBezTo>
                <a:cubicBezTo>
                  <a:pt x="88" y="67"/>
                  <a:pt x="89" y="66"/>
                  <a:pt x="89" y="65"/>
                </a:cubicBezTo>
                <a:cubicBezTo>
                  <a:pt x="90" y="65"/>
                  <a:pt x="91" y="64"/>
                  <a:pt x="92" y="63"/>
                </a:cubicBezTo>
                <a:cubicBezTo>
                  <a:pt x="92" y="63"/>
                  <a:pt x="93" y="62"/>
                  <a:pt x="94" y="61"/>
                </a:cubicBezTo>
                <a:cubicBezTo>
                  <a:pt x="95" y="61"/>
                  <a:pt x="95" y="61"/>
                  <a:pt x="96" y="60"/>
                </a:cubicBezTo>
                <a:cubicBezTo>
                  <a:pt x="96" y="60"/>
                  <a:pt x="97" y="59"/>
                  <a:pt x="97" y="59"/>
                </a:cubicBezTo>
                <a:cubicBezTo>
                  <a:pt x="98" y="59"/>
                  <a:pt x="98" y="59"/>
                  <a:pt x="99" y="58"/>
                </a:cubicBezTo>
                <a:cubicBezTo>
                  <a:pt x="99" y="58"/>
                  <a:pt x="99" y="57"/>
                  <a:pt x="100" y="57"/>
                </a:cubicBezTo>
                <a:cubicBezTo>
                  <a:pt x="101" y="56"/>
                  <a:pt x="102" y="55"/>
                  <a:pt x="103" y="55"/>
                </a:cubicBezTo>
                <a:cubicBezTo>
                  <a:pt x="103" y="55"/>
                  <a:pt x="103" y="55"/>
                  <a:pt x="104" y="55"/>
                </a:cubicBezTo>
                <a:cubicBezTo>
                  <a:pt x="104" y="55"/>
                  <a:pt x="104" y="54"/>
                  <a:pt x="105" y="54"/>
                </a:cubicBezTo>
                <a:cubicBezTo>
                  <a:pt x="105" y="53"/>
                  <a:pt x="106" y="53"/>
                  <a:pt x="106" y="53"/>
                </a:cubicBezTo>
                <a:cubicBezTo>
                  <a:pt x="107" y="53"/>
                  <a:pt x="108" y="52"/>
                  <a:pt x="109" y="51"/>
                </a:cubicBezTo>
                <a:cubicBezTo>
                  <a:pt x="108" y="52"/>
                  <a:pt x="106" y="53"/>
                  <a:pt x="105" y="54"/>
                </a:cubicBezTo>
                <a:cubicBezTo>
                  <a:pt x="105" y="53"/>
                  <a:pt x="104" y="54"/>
                  <a:pt x="104" y="54"/>
                </a:cubicBezTo>
                <a:cubicBezTo>
                  <a:pt x="105" y="53"/>
                  <a:pt x="106" y="53"/>
                  <a:pt x="107" y="52"/>
                </a:cubicBezTo>
                <a:cubicBezTo>
                  <a:pt x="108" y="51"/>
                  <a:pt x="109" y="51"/>
                  <a:pt x="110" y="50"/>
                </a:cubicBezTo>
                <a:cubicBezTo>
                  <a:pt x="111" y="50"/>
                  <a:pt x="111" y="49"/>
                  <a:pt x="113" y="48"/>
                </a:cubicBezTo>
                <a:cubicBezTo>
                  <a:pt x="113" y="48"/>
                  <a:pt x="113" y="48"/>
                  <a:pt x="113" y="48"/>
                </a:cubicBezTo>
                <a:cubicBezTo>
                  <a:pt x="114" y="49"/>
                  <a:pt x="110" y="50"/>
                  <a:pt x="111" y="51"/>
                </a:cubicBezTo>
                <a:cubicBezTo>
                  <a:pt x="110" y="51"/>
                  <a:pt x="110" y="51"/>
                  <a:pt x="109" y="52"/>
                </a:cubicBezTo>
                <a:cubicBezTo>
                  <a:pt x="108" y="53"/>
                  <a:pt x="107" y="53"/>
                  <a:pt x="106" y="54"/>
                </a:cubicBezTo>
                <a:cubicBezTo>
                  <a:pt x="105" y="54"/>
                  <a:pt x="105" y="54"/>
                  <a:pt x="105" y="55"/>
                </a:cubicBezTo>
                <a:cubicBezTo>
                  <a:pt x="104" y="55"/>
                  <a:pt x="104" y="55"/>
                  <a:pt x="103" y="55"/>
                </a:cubicBezTo>
                <a:cubicBezTo>
                  <a:pt x="102" y="57"/>
                  <a:pt x="100" y="59"/>
                  <a:pt x="98" y="60"/>
                </a:cubicBezTo>
                <a:cubicBezTo>
                  <a:pt x="97" y="61"/>
                  <a:pt x="96" y="61"/>
                  <a:pt x="95" y="62"/>
                </a:cubicBezTo>
                <a:cubicBezTo>
                  <a:pt x="94" y="62"/>
                  <a:pt x="97" y="61"/>
                  <a:pt x="95" y="62"/>
                </a:cubicBezTo>
                <a:cubicBezTo>
                  <a:pt x="94" y="63"/>
                  <a:pt x="93" y="64"/>
                  <a:pt x="92" y="64"/>
                </a:cubicBezTo>
                <a:cubicBezTo>
                  <a:pt x="91" y="65"/>
                  <a:pt x="89" y="67"/>
                  <a:pt x="88" y="68"/>
                </a:cubicBezTo>
                <a:cubicBezTo>
                  <a:pt x="87" y="69"/>
                  <a:pt x="87" y="69"/>
                  <a:pt x="86" y="70"/>
                </a:cubicBezTo>
                <a:cubicBezTo>
                  <a:pt x="84" y="72"/>
                  <a:pt x="82" y="74"/>
                  <a:pt x="80" y="76"/>
                </a:cubicBezTo>
                <a:cubicBezTo>
                  <a:pt x="77" y="78"/>
                  <a:pt x="75" y="80"/>
                  <a:pt x="73" y="83"/>
                </a:cubicBezTo>
                <a:cubicBezTo>
                  <a:pt x="73" y="84"/>
                  <a:pt x="76" y="80"/>
                  <a:pt x="76" y="80"/>
                </a:cubicBezTo>
                <a:cubicBezTo>
                  <a:pt x="75" y="81"/>
                  <a:pt x="73" y="83"/>
                  <a:pt x="72" y="85"/>
                </a:cubicBezTo>
                <a:cubicBezTo>
                  <a:pt x="71" y="86"/>
                  <a:pt x="72" y="86"/>
                  <a:pt x="71" y="87"/>
                </a:cubicBezTo>
                <a:cubicBezTo>
                  <a:pt x="70" y="87"/>
                  <a:pt x="67" y="89"/>
                  <a:pt x="67" y="90"/>
                </a:cubicBezTo>
                <a:cubicBezTo>
                  <a:pt x="67" y="90"/>
                  <a:pt x="69" y="89"/>
                  <a:pt x="69" y="89"/>
                </a:cubicBezTo>
                <a:cubicBezTo>
                  <a:pt x="69" y="89"/>
                  <a:pt x="69" y="89"/>
                  <a:pt x="68" y="90"/>
                </a:cubicBezTo>
                <a:cubicBezTo>
                  <a:pt x="68" y="90"/>
                  <a:pt x="68" y="89"/>
                  <a:pt x="67" y="90"/>
                </a:cubicBezTo>
                <a:cubicBezTo>
                  <a:pt x="66" y="92"/>
                  <a:pt x="68" y="90"/>
                  <a:pt x="68" y="91"/>
                </a:cubicBezTo>
                <a:cubicBezTo>
                  <a:pt x="66" y="93"/>
                  <a:pt x="66" y="93"/>
                  <a:pt x="66" y="93"/>
                </a:cubicBezTo>
                <a:cubicBezTo>
                  <a:pt x="66" y="93"/>
                  <a:pt x="66" y="93"/>
                  <a:pt x="66" y="93"/>
                </a:cubicBezTo>
                <a:cubicBezTo>
                  <a:pt x="65" y="94"/>
                  <a:pt x="65" y="94"/>
                  <a:pt x="64" y="96"/>
                </a:cubicBezTo>
                <a:cubicBezTo>
                  <a:pt x="63" y="96"/>
                  <a:pt x="63" y="97"/>
                  <a:pt x="62" y="97"/>
                </a:cubicBezTo>
                <a:cubicBezTo>
                  <a:pt x="61" y="99"/>
                  <a:pt x="60" y="101"/>
                  <a:pt x="58" y="103"/>
                </a:cubicBezTo>
                <a:cubicBezTo>
                  <a:pt x="57" y="104"/>
                  <a:pt x="56" y="106"/>
                  <a:pt x="56" y="107"/>
                </a:cubicBezTo>
                <a:cubicBezTo>
                  <a:pt x="55" y="108"/>
                  <a:pt x="55" y="109"/>
                  <a:pt x="54" y="109"/>
                </a:cubicBezTo>
                <a:cubicBezTo>
                  <a:pt x="54" y="109"/>
                  <a:pt x="56" y="107"/>
                  <a:pt x="56" y="107"/>
                </a:cubicBezTo>
                <a:cubicBezTo>
                  <a:pt x="54" y="109"/>
                  <a:pt x="52" y="112"/>
                  <a:pt x="51" y="115"/>
                </a:cubicBezTo>
                <a:cubicBezTo>
                  <a:pt x="50" y="116"/>
                  <a:pt x="52" y="114"/>
                  <a:pt x="51" y="116"/>
                </a:cubicBezTo>
                <a:cubicBezTo>
                  <a:pt x="50" y="118"/>
                  <a:pt x="49" y="119"/>
                  <a:pt x="48" y="121"/>
                </a:cubicBezTo>
                <a:cubicBezTo>
                  <a:pt x="46" y="125"/>
                  <a:pt x="44" y="128"/>
                  <a:pt x="43" y="131"/>
                </a:cubicBezTo>
                <a:cubicBezTo>
                  <a:pt x="43" y="132"/>
                  <a:pt x="43" y="133"/>
                  <a:pt x="42" y="133"/>
                </a:cubicBezTo>
                <a:cubicBezTo>
                  <a:pt x="42" y="135"/>
                  <a:pt x="41" y="135"/>
                  <a:pt x="41" y="137"/>
                </a:cubicBezTo>
                <a:cubicBezTo>
                  <a:pt x="40" y="137"/>
                  <a:pt x="40" y="138"/>
                  <a:pt x="40" y="139"/>
                </a:cubicBezTo>
                <a:cubicBezTo>
                  <a:pt x="39" y="141"/>
                  <a:pt x="39" y="142"/>
                  <a:pt x="38" y="144"/>
                </a:cubicBezTo>
                <a:cubicBezTo>
                  <a:pt x="39" y="143"/>
                  <a:pt x="39" y="142"/>
                  <a:pt x="39" y="142"/>
                </a:cubicBezTo>
                <a:cubicBezTo>
                  <a:pt x="39" y="143"/>
                  <a:pt x="38" y="145"/>
                  <a:pt x="38" y="145"/>
                </a:cubicBezTo>
                <a:cubicBezTo>
                  <a:pt x="37" y="146"/>
                  <a:pt x="38" y="143"/>
                  <a:pt x="38" y="145"/>
                </a:cubicBezTo>
                <a:cubicBezTo>
                  <a:pt x="37" y="146"/>
                  <a:pt x="37" y="146"/>
                  <a:pt x="37" y="146"/>
                </a:cubicBezTo>
                <a:cubicBezTo>
                  <a:pt x="37" y="147"/>
                  <a:pt x="37" y="147"/>
                  <a:pt x="37" y="148"/>
                </a:cubicBezTo>
                <a:cubicBezTo>
                  <a:pt x="36" y="150"/>
                  <a:pt x="36" y="152"/>
                  <a:pt x="35" y="154"/>
                </a:cubicBezTo>
                <a:cubicBezTo>
                  <a:pt x="35" y="155"/>
                  <a:pt x="33" y="162"/>
                  <a:pt x="33" y="164"/>
                </a:cubicBezTo>
                <a:cubicBezTo>
                  <a:pt x="32" y="164"/>
                  <a:pt x="32" y="166"/>
                  <a:pt x="31" y="169"/>
                </a:cubicBezTo>
                <a:cubicBezTo>
                  <a:pt x="31" y="169"/>
                  <a:pt x="32" y="167"/>
                  <a:pt x="32" y="168"/>
                </a:cubicBezTo>
                <a:cubicBezTo>
                  <a:pt x="31" y="170"/>
                  <a:pt x="31" y="170"/>
                  <a:pt x="31" y="171"/>
                </a:cubicBezTo>
                <a:cubicBezTo>
                  <a:pt x="31" y="171"/>
                  <a:pt x="31" y="170"/>
                  <a:pt x="31" y="170"/>
                </a:cubicBezTo>
                <a:cubicBezTo>
                  <a:pt x="30" y="171"/>
                  <a:pt x="30" y="174"/>
                  <a:pt x="30" y="174"/>
                </a:cubicBezTo>
                <a:cubicBezTo>
                  <a:pt x="31" y="174"/>
                  <a:pt x="30" y="171"/>
                  <a:pt x="31" y="172"/>
                </a:cubicBezTo>
                <a:cubicBezTo>
                  <a:pt x="31" y="174"/>
                  <a:pt x="30" y="177"/>
                  <a:pt x="30" y="178"/>
                </a:cubicBezTo>
                <a:cubicBezTo>
                  <a:pt x="29" y="179"/>
                  <a:pt x="29" y="180"/>
                  <a:pt x="29" y="182"/>
                </a:cubicBezTo>
                <a:cubicBezTo>
                  <a:pt x="29" y="184"/>
                  <a:pt x="28" y="185"/>
                  <a:pt x="29" y="186"/>
                </a:cubicBezTo>
                <a:cubicBezTo>
                  <a:pt x="28" y="187"/>
                  <a:pt x="28" y="187"/>
                  <a:pt x="28" y="188"/>
                </a:cubicBezTo>
                <a:cubicBezTo>
                  <a:pt x="28" y="188"/>
                  <a:pt x="28" y="189"/>
                  <a:pt x="28" y="190"/>
                </a:cubicBezTo>
                <a:cubicBezTo>
                  <a:pt x="28" y="191"/>
                  <a:pt x="28" y="192"/>
                  <a:pt x="28" y="193"/>
                </a:cubicBezTo>
                <a:cubicBezTo>
                  <a:pt x="28" y="193"/>
                  <a:pt x="28" y="193"/>
                  <a:pt x="28" y="194"/>
                </a:cubicBezTo>
                <a:cubicBezTo>
                  <a:pt x="28" y="195"/>
                  <a:pt x="28" y="196"/>
                  <a:pt x="28" y="197"/>
                </a:cubicBezTo>
                <a:cubicBezTo>
                  <a:pt x="28" y="198"/>
                  <a:pt x="28" y="199"/>
                  <a:pt x="28" y="199"/>
                </a:cubicBezTo>
                <a:cubicBezTo>
                  <a:pt x="28" y="201"/>
                  <a:pt x="27" y="201"/>
                  <a:pt x="28" y="202"/>
                </a:cubicBezTo>
                <a:cubicBezTo>
                  <a:pt x="28" y="203"/>
                  <a:pt x="27" y="205"/>
                  <a:pt x="27" y="207"/>
                </a:cubicBezTo>
                <a:cubicBezTo>
                  <a:pt x="28" y="207"/>
                  <a:pt x="28" y="207"/>
                  <a:pt x="28" y="207"/>
                </a:cubicBezTo>
                <a:cubicBezTo>
                  <a:pt x="27" y="210"/>
                  <a:pt x="28" y="212"/>
                  <a:pt x="28" y="214"/>
                </a:cubicBezTo>
                <a:cubicBezTo>
                  <a:pt x="28" y="216"/>
                  <a:pt x="28" y="219"/>
                  <a:pt x="28" y="220"/>
                </a:cubicBezTo>
                <a:cubicBezTo>
                  <a:pt x="28" y="220"/>
                  <a:pt x="28" y="219"/>
                  <a:pt x="28" y="221"/>
                </a:cubicBezTo>
                <a:cubicBezTo>
                  <a:pt x="28" y="224"/>
                  <a:pt x="29" y="226"/>
                  <a:pt x="29" y="229"/>
                </a:cubicBezTo>
                <a:cubicBezTo>
                  <a:pt x="29" y="230"/>
                  <a:pt x="29" y="228"/>
                  <a:pt x="29" y="229"/>
                </a:cubicBezTo>
                <a:cubicBezTo>
                  <a:pt x="30" y="234"/>
                  <a:pt x="31" y="238"/>
                  <a:pt x="31" y="241"/>
                </a:cubicBezTo>
                <a:cubicBezTo>
                  <a:pt x="31" y="242"/>
                  <a:pt x="31" y="244"/>
                  <a:pt x="32" y="247"/>
                </a:cubicBezTo>
                <a:cubicBezTo>
                  <a:pt x="32" y="247"/>
                  <a:pt x="32" y="245"/>
                  <a:pt x="32" y="247"/>
                </a:cubicBezTo>
                <a:cubicBezTo>
                  <a:pt x="33" y="249"/>
                  <a:pt x="34" y="251"/>
                  <a:pt x="34" y="253"/>
                </a:cubicBezTo>
                <a:cubicBezTo>
                  <a:pt x="34" y="253"/>
                  <a:pt x="34" y="254"/>
                  <a:pt x="34" y="255"/>
                </a:cubicBezTo>
                <a:cubicBezTo>
                  <a:pt x="35" y="256"/>
                  <a:pt x="35" y="256"/>
                  <a:pt x="35" y="257"/>
                </a:cubicBezTo>
                <a:cubicBezTo>
                  <a:pt x="35" y="258"/>
                  <a:pt x="36" y="259"/>
                  <a:pt x="36" y="260"/>
                </a:cubicBezTo>
                <a:cubicBezTo>
                  <a:pt x="36" y="261"/>
                  <a:pt x="36" y="262"/>
                  <a:pt x="37" y="263"/>
                </a:cubicBezTo>
                <a:cubicBezTo>
                  <a:pt x="37" y="264"/>
                  <a:pt x="37" y="264"/>
                  <a:pt x="37" y="265"/>
                </a:cubicBezTo>
                <a:cubicBezTo>
                  <a:pt x="38" y="267"/>
                  <a:pt x="38" y="269"/>
                  <a:pt x="39" y="270"/>
                </a:cubicBezTo>
                <a:cubicBezTo>
                  <a:pt x="39" y="271"/>
                  <a:pt x="40" y="272"/>
                  <a:pt x="40" y="273"/>
                </a:cubicBezTo>
                <a:cubicBezTo>
                  <a:pt x="41" y="274"/>
                  <a:pt x="40" y="274"/>
                  <a:pt x="41" y="275"/>
                </a:cubicBezTo>
                <a:cubicBezTo>
                  <a:pt x="41" y="275"/>
                  <a:pt x="41" y="276"/>
                  <a:pt x="42" y="276"/>
                </a:cubicBezTo>
                <a:cubicBezTo>
                  <a:pt x="42" y="278"/>
                  <a:pt x="43" y="281"/>
                  <a:pt x="44" y="281"/>
                </a:cubicBezTo>
                <a:cubicBezTo>
                  <a:pt x="44" y="282"/>
                  <a:pt x="45" y="283"/>
                  <a:pt x="45" y="284"/>
                </a:cubicBezTo>
                <a:cubicBezTo>
                  <a:pt x="45" y="285"/>
                  <a:pt x="46" y="285"/>
                  <a:pt x="46" y="286"/>
                </a:cubicBezTo>
                <a:cubicBezTo>
                  <a:pt x="46" y="286"/>
                  <a:pt x="46" y="286"/>
                  <a:pt x="46" y="287"/>
                </a:cubicBezTo>
                <a:cubicBezTo>
                  <a:pt x="47" y="289"/>
                  <a:pt x="49" y="292"/>
                  <a:pt x="50" y="294"/>
                </a:cubicBezTo>
                <a:cubicBezTo>
                  <a:pt x="50" y="295"/>
                  <a:pt x="51" y="296"/>
                  <a:pt x="51" y="296"/>
                </a:cubicBezTo>
                <a:cubicBezTo>
                  <a:pt x="51" y="297"/>
                  <a:pt x="51" y="297"/>
                  <a:pt x="52" y="297"/>
                </a:cubicBezTo>
                <a:cubicBezTo>
                  <a:pt x="53" y="299"/>
                  <a:pt x="55" y="302"/>
                  <a:pt x="56" y="304"/>
                </a:cubicBezTo>
                <a:cubicBezTo>
                  <a:pt x="57" y="305"/>
                  <a:pt x="57" y="305"/>
                  <a:pt x="57" y="306"/>
                </a:cubicBezTo>
                <a:cubicBezTo>
                  <a:pt x="57" y="306"/>
                  <a:pt x="58" y="306"/>
                  <a:pt x="58" y="307"/>
                </a:cubicBezTo>
                <a:cubicBezTo>
                  <a:pt x="58" y="307"/>
                  <a:pt x="59" y="308"/>
                  <a:pt x="59" y="308"/>
                </a:cubicBezTo>
                <a:cubicBezTo>
                  <a:pt x="59" y="309"/>
                  <a:pt x="59" y="309"/>
                  <a:pt x="60" y="309"/>
                </a:cubicBezTo>
                <a:cubicBezTo>
                  <a:pt x="61" y="311"/>
                  <a:pt x="61" y="311"/>
                  <a:pt x="62" y="313"/>
                </a:cubicBezTo>
                <a:cubicBezTo>
                  <a:pt x="64" y="314"/>
                  <a:pt x="65" y="316"/>
                  <a:pt x="66" y="317"/>
                </a:cubicBezTo>
                <a:cubicBezTo>
                  <a:pt x="66" y="317"/>
                  <a:pt x="65" y="317"/>
                  <a:pt x="65" y="317"/>
                </a:cubicBezTo>
                <a:cubicBezTo>
                  <a:pt x="66" y="318"/>
                  <a:pt x="66" y="318"/>
                  <a:pt x="67" y="319"/>
                </a:cubicBezTo>
                <a:cubicBezTo>
                  <a:pt x="68" y="320"/>
                  <a:pt x="68" y="321"/>
                  <a:pt x="68" y="321"/>
                </a:cubicBezTo>
                <a:cubicBezTo>
                  <a:pt x="69" y="322"/>
                  <a:pt x="69" y="322"/>
                  <a:pt x="70" y="323"/>
                </a:cubicBezTo>
                <a:cubicBezTo>
                  <a:pt x="70" y="323"/>
                  <a:pt x="71" y="325"/>
                  <a:pt x="71" y="325"/>
                </a:cubicBezTo>
                <a:cubicBezTo>
                  <a:pt x="70" y="323"/>
                  <a:pt x="69" y="322"/>
                  <a:pt x="68" y="320"/>
                </a:cubicBezTo>
                <a:cubicBezTo>
                  <a:pt x="68" y="320"/>
                  <a:pt x="67" y="318"/>
                  <a:pt x="67" y="319"/>
                </a:cubicBezTo>
                <a:cubicBezTo>
                  <a:pt x="68" y="319"/>
                  <a:pt x="68" y="320"/>
                  <a:pt x="69" y="321"/>
                </a:cubicBezTo>
                <a:cubicBezTo>
                  <a:pt x="70" y="322"/>
                  <a:pt x="70" y="322"/>
                  <a:pt x="71" y="324"/>
                </a:cubicBezTo>
                <a:cubicBezTo>
                  <a:pt x="71" y="324"/>
                  <a:pt x="71" y="324"/>
                  <a:pt x="71" y="325"/>
                </a:cubicBezTo>
                <a:cubicBezTo>
                  <a:pt x="72" y="326"/>
                  <a:pt x="73" y="326"/>
                  <a:pt x="73" y="327"/>
                </a:cubicBezTo>
                <a:cubicBezTo>
                  <a:pt x="74" y="327"/>
                  <a:pt x="74" y="327"/>
                  <a:pt x="75" y="328"/>
                </a:cubicBezTo>
                <a:cubicBezTo>
                  <a:pt x="76" y="329"/>
                  <a:pt x="77" y="330"/>
                  <a:pt x="78" y="331"/>
                </a:cubicBezTo>
                <a:cubicBezTo>
                  <a:pt x="78" y="332"/>
                  <a:pt x="79" y="332"/>
                  <a:pt x="79" y="333"/>
                </a:cubicBezTo>
                <a:cubicBezTo>
                  <a:pt x="80" y="334"/>
                  <a:pt x="80" y="334"/>
                  <a:pt x="81" y="335"/>
                </a:cubicBezTo>
                <a:cubicBezTo>
                  <a:pt x="83" y="336"/>
                  <a:pt x="83" y="337"/>
                  <a:pt x="81" y="336"/>
                </a:cubicBezTo>
                <a:cubicBezTo>
                  <a:pt x="80" y="334"/>
                  <a:pt x="78" y="332"/>
                  <a:pt x="77" y="331"/>
                </a:cubicBezTo>
                <a:cubicBezTo>
                  <a:pt x="79" y="333"/>
                  <a:pt x="81" y="336"/>
                  <a:pt x="82" y="336"/>
                </a:cubicBezTo>
                <a:cubicBezTo>
                  <a:pt x="83" y="338"/>
                  <a:pt x="83" y="337"/>
                  <a:pt x="84" y="338"/>
                </a:cubicBezTo>
                <a:cubicBezTo>
                  <a:pt x="84" y="338"/>
                  <a:pt x="86" y="339"/>
                  <a:pt x="86" y="339"/>
                </a:cubicBezTo>
                <a:cubicBezTo>
                  <a:pt x="86" y="339"/>
                  <a:pt x="87" y="340"/>
                  <a:pt x="87" y="340"/>
                </a:cubicBezTo>
                <a:cubicBezTo>
                  <a:pt x="86" y="340"/>
                  <a:pt x="84" y="338"/>
                  <a:pt x="85" y="339"/>
                </a:cubicBezTo>
                <a:cubicBezTo>
                  <a:pt x="87" y="341"/>
                  <a:pt x="87" y="341"/>
                  <a:pt x="88" y="342"/>
                </a:cubicBezTo>
                <a:cubicBezTo>
                  <a:pt x="90" y="343"/>
                  <a:pt x="93" y="346"/>
                  <a:pt x="95" y="348"/>
                </a:cubicBezTo>
                <a:cubicBezTo>
                  <a:pt x="95" y="348"/>
                  <a:pt x="96" y="348"/>
                  <a:pt x="96" y="349"/>
                </a:cubicBezTo>
                <a:cubicBezTo>
                  <a:pt x="97" y="349"/>
                  <a:pt x="98" y="350"/>
                  <a:pt x="98" y="351"/>
                </a:cubicBezTo>
                <a:cubicBezTo>
                  <a:pt x="100" y="351"/>
                  <a:pt x="101" y="352"/>
                  <a:pt x="101" y="352"/>
                </a:cubicBezTo>
                <a:cubicBezTo>
                  <a:pt x="101" y="352"/>
                  <a:pt x="99" y="351"/>
                  <a:pt x="99" y="350"/>
                </a:cubicBezTo>
                <a:cubicBezTo>
                  <a:pt x="99" y="350"/>
                  <a:pt x="99" y="350"/>
                  <a:pt x="99" y="350"/>
                </a:cubicBezTo>
                <a:cubicBezTo>
                  <a:pt x="97" y="349"/>
                  <a:pt x="97" y="349"/>
                  <a:pt x="96" y="348"/>
                </a:cubicBezTo>
                <a:cubicBezTo>
                  <a:pt x="95" y="347"/>
                  <a:pt x="93" y="346"/>
                  <a:pt x="92" y="344"/>
                </a:cubicBezTo>
                <a:cubicBezTo>
                  <a:pt x="91" y="344"/>
                  <a:pt x="90" y="343"/>
                  <a:pt x="90" y="342"/>
                </a:cubicBezTo>
                <a:cubicBezTo>
                  <a:pt x="87" y="340"/>
                  <a:pt x="84" y="338"/>
                  <a:pt x="82" y="335"/>
                </a:cubicBezTo>
                <a:cubicBezTo>
                  <a:pt x="82" y="335"/>
                  <a:pt x="81" y="334"/>
                  <a:pt x="81" y="333"/>
                </a:cubicBezTo>
                <a:cubicBezTo>
                  <a:pt x="80" y="332"/>
                  <a:pt x="79" y="332"/>
                  <a:pt x="78" y="331"/>
                </a:cubicBezTo>
                <a:cubicBezTo>
                  <a:pt x="77" y="330"/>
                  <a:pt x="77" y="329"/>
                  <a:pt x="76" y="328"/>
                </a:cubicBezTo>
                <a:cubicBezTo>
                  <a:pt x="74" y="327"/>
                  <a:pt x="73" y="325"/>
                  <a:pt x="71" y="324"/>
                </a:cubicBezTo>
                <a:cubicBezTo>
                  <a:pt x="71" y="323"/>
                  <a:pt x="71" y="323"/>
                  <a:pt x="70" y="322"/>
                </a:cubicBezTo>
                <a:cubicBezTo>
                  <a:pt x="68" y="319"/>
                  <a:pt x="65" y="315"/>
                  <a:pt x="63" y="312"/>
                </a:cubicBezTo>
                <a:cubicBezTo>
                  <a:pt x="62" y="311"/>
                  <a:pt x="62" y="311"/>
                  <a:pt x="61" y="310"/>
                </a:cubicBezTo>
                <a:cubicBezTo>
                  <a:pt x="59" y="307"/>
                  <a:pt x="57" y="304"/>
                  <a:pt x="56" y="301"/>
                </a:cubicBezTo>
                <a:cubicBezTo>
                  <a:pt x="55" y="301"/>
                  <a:pt x="55" y="300"/>
                  <a:pt x="55" y="299"/>
                </a:cubicBezTo>
                <a:cubicBezTo>
                  <a:pt x="54" y="298"/>
                  <a:pt x="53" y="298"/>
                  <a:pt x="53" y="297"/>
                </a:cubicBezTo>
                <a:cubicBezTo>
                  <a:pt x="53" y="297"/>
                  <a:pt x="52" y="295"/>
                  <a:pt x="52" y="294"/>
                </a:cubicBezTo>
                <a:cubicBezTo>
                  <a:pt x="50" y="292"/>
                  <a:pt x="49" y="290"/>
                  <a:pt x="49" y="289"/>
                </a:cubicBezTo>
                <a:cubicBezTo>
                  <a:pt x="49" y="288"/>
                  <a:pt x="49" y="288"/>
                  <a:pt x="48" y="287"/>
                </a:cubicBezTo>
                <a:cubicBezTo>
                  <a:pt x="48" y="286"/>
                  <a:pt x="47" y="285"/>
                  <a:pt x="46" y="284"/>
                </a:cubicBezTo>
                <a:cubicBezTo>
                  <a:pt x="46" y="282"/>
                  <a:pt x="45" y="281"/>
                  <a:pt x="44" y="279"/>
                </a:cubicBezTo>
                <a:cubicBezTo>
                  <a:pt x="44" y="279"/>
                  <a:pt x="44" y="278"/>
                  <a:pt x="43" y="277"/>
                </a:cubicBezTo>
                <a:cubicBezTo>
                  <a:pt x="42" y="275"/>
                  <a:pt x="41" y="272"/>
                  <a:pt x="40" y="269"/>
                </a:cubicBezTo>
                <a:cubicBezTo>
                  <a:pt x="40" y="268"/>
                  <a:pt x="40" y="268"/>
                  <a:pt x="39" y="267"/>
                </a:cubicBezTo>
                <a:cubicBezTo>
                  <a:pt x="39" y="265"/>
                  <a:pt x="38" y="264"/>
                  <a:pt x="38" y="261"/>
                </a:cubicBezTo>
                <a:cubicBezTo>
                  <a:pt x="37" y="259"/>
                  <a:pt x="36" y="255"/>
                  <a:pt x="35" y="253"/>
                </a:cubicBezTo>
                <a:cubicBezTo>
                  <a:pt x="35" y="253"/>
                  <a:pt x="35" y="252"/>
                  <a:pt x="35" y="251"/>
                </a:cubicBezTo>
                <a:cubicBezTo>
                  <a:pt x="35" y="250"/>
                  <a:pt x="35" y="251"/>
                  <a:pt x="34" y="250"/>
                </a:cubicBezTo>
                <a:cubicBezTo>
                  <a:pt x="34" y="250"/>
                  <a:pt x="34" y="248"/>
                  <a:pt x="34" y="248"/>
                </a:cubicBezTo>
                <a:cubicBezTo>
                  <a:pt x="34" y="247"/>
                  <a:pt x="33" y="246"/>
                  <a:pt x="33" y="245"/>
                </a:cubicBezTo>
                <a:cubicBezTo>
                  <a:pt x="33" y="242"/>
                  <a:pt x="32" y="239"/>
                  <a:pt x="32" y="237"/>
                </a:cubicBezTo>
                <a:cubicBezTo>
                  <a:pt x="31" y="234"/>
                  <a:pt x="31" y="233"/>
                  <a:pt x="31" y="232"/>
                </a:cubicBezTo>
                <a:cubicBezTo>
                  <a:pt x="31" y="230"/>
                  <a:pt x="30" y="228"/>
                  <a:pt x="30" y="226"/>
                </a:cubicBezTo>
                <a:cubicBezTo>
                  <a:pt x="30" y="225"/>
                  <a:pt x="30" y="223"/>
                  <a:pt x="30" y="222"/>
                </a:cubicBezTo>
                <a:cubicBezTo>
                  <a:pt x="30" y="221"/>
                  <a:pt x="30" y="221"/>
                  <a:pt x="30" y="220"/>
                </a:cubicBezTo>
                <a:cubicBezTo>
                  <a:pt x="30" y="218"/>
                  <a:pt x="30" y="216"/>
                  <a:pt x="30" y="215"/>
                </a:cubicBezTo>
                <a:cubicBezTo>
                  <a:pt x="30" y="214"/>
                  <a:pt x="30" y="213"/>
                  <a:pt x="30" y="212"/>
                </a:cubicBezTo>
                <a:cubicBezTo>
                  <a:pt x="30" y="212"/>
                  <a:pt x="29" y="211"/>
                  <a:pt x="29" y="210"/>
                </a:cubicBezTo>
                <a:cubicBezTo>
                  <a:pt x="29" y="209"/>
                  <a:pt x="29" y="208"/>
                  <a:pt x="29" y="207"/>
                </a:cubicBezTo>
                <a:cubicBezTo>
                  <a:pt x="29" y="206"/>
                  <a:pt x="29" y="206"/>
                  <a:pt x="29" y="205"/>
                </a:cubicBezTo>
                <a:cubicBezTo>
                  <a:pt x="29" y="202"/>
                  <a:pt x="29" y="199"/>
                  <a:pt x="29" y="196"/>
                </a:cubicBezTo>
                <a:cubicBezTo>
                  <a:pt x="29" y="195"/>
                  <a:pt x="30" y="195"/>
                  <a:pt x="30" y="194"/>
                </a:cubicBezTo>
                <a:cubicBezTo>
                  <a:pt x="30" y="192"/>
                  <a:pt x="29" y="191"/>
                  <a:pt x="30" y="189"/>
                </a:cubicBezTo>
                <a:cubicBezTo>
                  <a:pt x="30" y="188"/>
                  <a:pt x="30" y="187"/>
                  <a:pt x="30" y="185"/>
                </a:cubicBezTo>
                <a:cubicBezTo>
                  <a:pt x="31" y="180"/>
                  <a:pt x="32" y="175"/>
                  <a:pt x="33" y="171"/>
                </a:cubicBezTo>
                <a:cubicBezTo>
                  <a:pt x="33" y="171"/>
                  <a:pt x="33" y="170"/>
                  <a:pt x="33" y="169"/>
                </a:cubicBezTo>
                <a:cubicBezTo>
                  <a:pt x="34" y="167"/>
                  <a:pt x="33" y="170"/>
                  <a:pt x="33" y="168"/>
                </a:cubicBezTo>
                <a:cubicBezTo>
                  <a:pt x="34" y="166"/>
                  <a:pt x="34" y="164"/>
                  <a:pt x="34" y="162"/>
                </a:cubicBezTo>
                <a:cubicBezTo>
                  <a:pt x="35" y="160"/>
                  <a:pt x="36" y="157"/>
                  <a:pt x="36" y="155"/>
                </a:cubicBezTo>
                <a:cubicBezTo>
                  <a:pt x="36" y="154"/>
                  <a:pt x="36" y="154"/>
                  <a:pt x="37" y="153"/>
                </a:cubicBezTo>
                <a:cubicBezTo>
                  <a:pt x="37" y="152"/>
                  <a:pt x="37" y="152"/>
                  <a:pt x="38" y="151"/>
                </a:cubicBezTo>
                <a:cubicBezTo>
                  <a:pt x="38" y="150"/>
                  <a:pt x="38" y="150"/>
                  <a:pt x="38" y="149"/>
                </a:cubicBezTo>
                <a:cubicBezTo>
                  <a:pt x="38" y="148"/>
                  <a:pt x="39" y="148"/>
                  <a:pt x="39" y="147"/>
                </a:cubicBezTo>
                <a:cubicBezTo>
                  <a:pt x="39" y="146"/>
                  <a:pt x="39" y="146"/>
                  <a:pt x="40" y="145"/>
                </a:cubicBezTo>
                <a:cubicBezTo>
                  <a:pt x="40" y="143"/>
                  <a:pt x="41" y="143"/>
                  <a:pt x="41" y="141"/>
                </a:cubicBezTo>
                <a:cubicBezTo>
                  <a:pt x="42" y="140"/>
                  <a:pt x="41" y="142"/>
                  <a:pt x="41" y="142"/>
                </a:cubicBezTo>
                <a:cubicBezTo>
                  <a:pt x="41" y="140"/>
                  <a:pt x="42" y="137"/>
                  <a:pt x="43" y="135"/>
                </a:cubicBezTo>
                <a:cubicBezTo>
                  <a:pt x="44" y="134"/>
                  <a:pt x="44" y="134"/>
                  <a:pt x="44" y="133"/>
                </a:cubicBezTo>
                <a:cubicBezTo>
                  <a:pt x="45" y="131"/>
                  <a:pt x="46" y="130"/>
                  <a:pt x="46" y="128"/>
                </a:cubicBezTo>
                <a:cubicBezTo>
                  <a:pt x="47" y="126"/>
                  <a:pt x="48" y="125"/>
                  <a:pt x="48" y="124"/>
                </a:cubicBezTo>
                <a:cubicBezTo>
                  <a:pt x="49" y="123"/>
                  <a:pt x="49" y="122"/>
                  <a:pt x="50" y="121"/>
                </a:cubicBezTo>
                <a:cubicBezTo>
                  <a:pt x="50" y="120"/>
                  <a:pt x="51" y="119"/>
                  <a:pt x="51" y="118"/>
                </a:cubicBezTo>
                <a:cubicBezTo>
                  <a:pt x="52" y="117"/>
                  <a:pt x="53" y="116"/>
                  <a:pt x="53" y="115"/>
                </a:cubicBezTo>
                <a:cubicBezTo>
                  <a:pt x="54" y="115"/>
                  <a:pt x="54" y="114"/>
                  <a:pt x="54" y="113"/>
                </a:cubicBezTo>
                <a:cubicBezTo>
                  <a:pt x="55" y="112"/>
                  <a:pt x="56" y="111"/>
                  <a:pt x="56" y="111"/>
                </a:cubicBezTo>
                <a:cubicBezTo>
                  <a:pt x="56" y="110"/>
                  <a:pt x="56" y="110"/>
                  <a:pt x="56" y="109"/>
                </a:cubicBezTo>
                <a:cubicBezTo>
                  <a:pt x="57" y="109"/>
                  <a:pt x="57" y="107"/>
                  <a:pt x="58" y="106"/>
                </a:cubicBezTo>
                <a:cubicBezTo>
                  <a:pt x="59" y="105"/>
                  <a:pt x="60" y="104"/>
                  <a:pt x="60" y="103"/>
                </a:cubicBezTo>
                <a:cubicBezTo>
                  <a:pt x="61" y="102"/>
                  <a:pt x="61" y="102"/>
                  <a:pt x="62" y="101"/>
                </a:cubicBezTo>
                <a:cubicBezTo>
                  <a:pt x="62" y="101"/>
                  <a:pt x="63" y="100"/>
                  <a:pt x="63" y="99"/>
                </a:cubicBezTo>
                <a:cubicBezTo>
                  <a:pt x="64" y="99"/>
                  <a:pt x="64" y="98"/>
                  <a:pt x="65" y="97"/>
                </a:cubicBezTo>
                <a:cubicBezTo>
                  <a:pt x="65" y="97"/>
                  <a:pt x="65" y="96"/>
                  <a:pt x="66" y="95"/>
                </a:cubicBezTo>
                <a:cubicBezTo>
                  <a:pt x="66" y="94"/>
                  <a:pt x="67" y="93"/>
                  <a:pt x="68" y="92"/>
                </a:cubicBezTo>
                <a:cubicBezTo>
                  <a:pt x="69" y="91"/>
                  <a:pt x="70" y="90"/>
                  <a:pt x="70" y="89"/>
                </a:cubicBezTo>
                <a:cubicBezTo>
                  <a:pt x="71" y="89"/>
                  <a:pt x="71" y="89"/>
                  <a:pt x="71" y="89"/>
                </a:cubicBezTo>
                <a:cubicBezTo>
                  <a:pt x="72" y="88"/>
                  <a:pt x="72" y="87"/>
                  <a:pt x="73" y="86"/>
                </a:cubicBezTo>
                <a:cubicBezTo>
                  <a:pt x="74" y="86"/>
                  <a:pt x="75" y="85"/>
                  <a:pt x="75" y="84"/>
                </a:cubicBezTo>
                <a:cubicBezTo>
                  <a:pt x="76" y="83"/>
                  <a:pt x="76" y="83"/>
                  <a:pt x="77" y="82"/>
                </a:cubicBezTo>
                <a:cubicBezTo>
                  <a:pt x="79" y="80"/>
                  <a:pt x="80" y="78"/>
                  <a:pt x="81" y="78"/>
                </a:cubicBezTo>
                <a:cubicBezTo>
                  <a:pt x="82" y="77"/>
                  <a:pt x="83" y="76"/>
                  <a:pt x="84" y="75"/>
                </a:cubicBezTo>
                <a:cubicBezTo>
                  <a:pt x="85" y="74"/>
                  <a:pt x="85" y="74"/>
                  <a:pt x="86" y="73"/>
                </a:cubicBezTo>
                <a:cubicBezTo>
                  <a:pt x="87" y="72"/>
                  <a:pt x="90" y="68"/>
                  <a:pt x="93" y="66"/>
                </a:cubicBezTo>
                <a:cubicBezTo>
                  <a:pt x="93" y="66"/>
                  <a:pt x="93" y="66"/>
                  <a:pt x="94" y="65"/>
                </a:cubicBezTo>
                <a:cubicBezTo>
                  <a:pt x="94" y="65"/>
                  <a:pt x="94" y="65"/>
                  <a:pt x="95" y="65"/>
                </a:cubicBezTo>
                <a:cubicBezTo>
                  <a:pt x="95" y="65"/>
                  <a:pt x="95" y="64"/>
                  <a:pt x="95" y="64"/>
                </a:cubicBezTo>
                <a:cubicBezTo>
                  <a:pt x="97" y="63"/>
                  <a:pt x="98" y="62"/>
                  <a:pt x="99" y="61"/>
                </a:cubicBezTo>
                <a:cubicBezTo>
                  <a:pt x="100" y="60"/>
                  <a:pt x="102" y="60"/>
                  <a:pt x="102" y="59"/>
                </a:cubicBezTo>
                <a:cubicBezTo>
                  <a:pt x="103" y="58"/>
                  <a:pt x="104" y="58"/>
                  <a:pt x="104" y="58"/>
                </a:cubicBezTo>
                <a:cubicBezTo>
                  <a:pt x="103" y="58"/>
                  <a:pt x="103" y="58"/>
                  <a:pt x="103" y="58"/>
                </a:cubicBezTo>
                <a:cubicBezTo>
                  <a:pt x="104" y="57"/>
                  <a:pt x="105" y="56"/>
                  <a:pt x="106" y="56"/>
                </a:cubicBezTo>
                <a:cubicBezTo>
                  <a:pt x="107" y="55"/>
                  <a:pt x="107" y="55"/>
                  <a:pt x="108" y="54"/>
                </a:cubicBezTo>
                <a:cubicBezTo>
                  <a:pt x="108" y="54"/>
                  <a:pt x="108" y="54"/>
                  <a:pt x="109" y="54"/>
                </a:cubicBezTo>
                <a:cubicBezTo>
                  <a:pt x="110" y="53"/>
                  <a:pt x="110" y="53"/>
                  <a:pt x="111" y="52"/>
                </a:cubicBezTo>
                <a:cubicBezTo>
                  <a:pt x="111" y="52"/>
                  <a:pt x="113" y="51"/>
                  <a:pt x="114" y="51"/>
                </a:cubicBezTo>
                <a:cubicBezTo>
                  <a:pt x="114" y="50"/>
                  <a:pt x="114" y="50"/>
                  <a:pt x="115" y="50"/>
                </a:cubicBezTo>
                <a:cubicBezTo>
                  <a:pt x="116" y="49"/>
                  <a:pt x="117" y="49"/>
                  <a:pt x="117" y="48"/>
                </a:cubicBezTo>
                <a:cubicBezTo>
                  <a:pt x="119" y="48"/>
                  <a:pt x="119" y="47"/>
                  <a:pt x="121" y="46"/>
                </a:cubicBezTo>
                <a:cubicBezTo>
                  <a:pt x="121" y="46"/>
                  <a:pt x="118" y="47"/>
                  <a:pt x="119" y="47"/>
                </a:cubicBezTo>
                <a:cubicBezTo>
                  <a:pt x="121" y="47"/>
                  <a:pt x="121" y="46"/>
                  <a:pt x="123" y="45"/>
                </a:cubicBezTo>
                <a:cubicBezTo>
                  <a:pt x="122" y="45"/>
                  <a:pt x="123" y="45"/>
                  <a:pt x="124" y="44"/>
                </a:cubicBezTo>
                <a:cubicBezTo>
                  <a:pt x="125" y="44"/>
                  <a:pt x="125" y="43"/>
                  <a:pt x="126" y="43"/>
                </a:cubicBezTo>
                <a:cubicBezTo>
                  <a:pt x="127" y="42"/>
                  <a:pt x="128" y="42"/>
                  <a:pt x="129" y="42"/>
                </a:cubicBezTo>
                <a:cubicBezTo>
                  <a:pt x="130" y="41"/>
                  <a:pt x="131" y="40"/>
                  <a:pt x="132" y="40"/>
                </a:cubicBezTo>
                <a:cubicBezTo>
                  <a:pt x="133" y="39"/>
                  <a:pt x="134" y="39"/>
                  <a:pt x="135" y="39"/>
                </a:cubicBezTo>
                <a:cubicBezTo>
                  <a:pt x="136" y="38"/>
                  <a:pt x="138" y="37"/>
                  <a:pt x="138" y="37"/>
                </a:cubicBezTo>
                <a:cubicBezTo>
                  <a:pt x="139" y="36"/>
                  <a:pt x="139" y="36"/>
                  <a:pt x="140" y="36"/>
                </a:cubicBezTo>
                <a:cubicBezTo>
                  <a:pt x="143" y="35"/>
                  <a:pt x="146" y="34"/>
                  <a:pt x="149" y="32"/>
                </a:cubicBezTo>
                <a:cubicBezTo>
                  <a:pt x="149" y="32"/>
                  <a:pt x="149" y="33"/>
                  <a:pt x="150" y="32"/>
                </a:cubicBezTo>
                <a:cubicBezTo>
                  <a:pt x="152" y="31"/>
                  <a:pt x="154" y="30"/>
                  <a:pt x="157" y="29"/>
                </a:cubicBezTo>
                <a:cubicBezTo>
                  <a:pt x="158" y="29"/>
                  <a:pt x="159" y="29"/>
                  <a:pt x="160" y="29"/>
                </a:cubicBezTo>
                <a:cubicBezTo>
                  <a:pt x="160" y="29"/>
                  <a:pt x="161" y="28"/>
                  <a:pt x="161" y="28"/>
                </a:cubicBezTo>
                <a:cubicBezTo>
                  <a:pt x="163" y="28"/>
                  <a:pt x="166" y="27"/>
                  <a:pt x="168" y="26"/>
                </a:cubicBezTo>
                <a:cubicBezTo>
                  <a:pt x="169" y="26"/>
                  <a:pt x="171" y="25"/>
                  <a:pt x="172" y="25"/>
                </a:cubicBezTo>
                <a:cubicBezTo>
                  <a:pt x="171" y="26"/>
                  <a:pt x="170" y="26"/>
                  <a:pt x="170" y="26"/>
                </a:cubicBezTo>
                <a:cubicBezTo>
                  <a:pt x="171" y="26"/>
                  <a:pt x="173" y="25"/>
                  <a:pt x="175" y="25"/>
                </a:cubicBezTo>
                <a:cubicBezTo>
                  <a:pt x="176" y="25"/>
                  <a:pt x="178" y="25"/>
                  <a:pt x="179" y="24"/>
                </a:cubicBezTo>
                <a:cubicBezTo>
                  <a:pt x="180" y="24"/>
                  <a:pt x="181" y="24"/>
                  <a:pt x="182" y="24"/>
                </a:cubicBezTo>
                <a:cubicBezTo>
                  <a:pt x="182" y="23"/>
                  <a:pt x="183" y="23"/>
                  <a:pt x="184" y="23"/>
                </a:cubicBezTo>
                <a:cubicBezTo>
                  <a:pt x="187" y="23"/>
                  <a:pt x="187" y="23"/>
                  <a:pt x="189" y="22"/>
                </a:cubicBezTo>
                <a:cubicBezTo>
                  <a:pt x="190" y="22"/>
                  <a:pt x="190" y="22"/>
                  <a:pt x="191" y="22"/>
                </a:cubicBezTo>
                <a:cubicBezTo>
                  <a:pt x="192" y="22"/>
                  <a:pt x="195" y="22"/>
                  <a:pt x="196" y="22"/>
                </a:cubicBezTo>
                <a:cubicBezTo>
                  <a:pt x="196" y="22"/>
                  <a:pt x="196" y="21"/>
                  <a:pt x="196" y="21"/>
                </a:cubicBezTo>
                <a:cubicBezTo>
                  <a:pt x="197" y="21"/>
                  <a:pt x="199" y="21"/>
                  <a:pt x="199" y="21"/>
                </a:cubicBezTo>
                <a:cubicBezTo>
                  <a:pt x="200" y="21"/>
                  <a:pt x="201" y="21"/>
                  <a:pt x="203" y="21"/>
                </a:cubicBezTo>
                <a:cubicBezTo>
                  <a:pt x="203" y="21"/>
                  <a:pt x="201" y="21"/>
                  <a:pt x="202" y="21"/>
                </a:cubicBezTo>
                <a:cubicBezTo>
                  <a:pt x="204" y="20"/>
                  <a:pt x="206" y="20"/>
                  <a:pt x="208" y="20"/>
                </a:cubicBezTo>
                <a:cubicBezTo>
                  <a:pt x="211" y="20"/>
                  <a:pt x="213" y="20"/>
                  <a:pt x="215" y="20"/>
                </a:cubicBezTo>
                <a:cubicBezTo>
                  <a:pt x="216" y="20"/>
                  <a:pt x="218" y="20"/>
                  <a:pt x="219" y="20"/>
                </a:cubicBezTo>
                <a:cubicBezTo>
                  <a:pt x="219" y="20"/>
                  <a:pt x="219" y="20"/>
                  <a:pt x="220" y="20"/>
                </a:cubicBezTo>
                <a:cubicBezTo>
                  <a:pt x="221" y="20"/>
                  <a:pt x="222" y="20"/>
                  <a:pt x="223" y="20"/>
                </a:cubicBezTo>
                <a:cubicBezTo>
                  <a:pt x="224" y="20"/>
                  <a:pt x="227" y="20"/>
                  <a:pt x="227" y="21"/>
                </a:cubicBezTo>
                <a:cubicBezTo>
                  <a:pt x="228" y="20"/>
                  <a:pt x="229" y="20"/>
                  <a:pt x="231" y="20"/>
                </a:cubicBezTo>
                <a:cubicBezTo>
                  <a:pt x="233" y="21"/>
                  <a:pt x="235" y="21"/>
                  <a:pt x="236" y="21"/>
                </a:cubicBezTo>
                <a:cubicBezTo>
                  <a:pt x="238" y="21"/>
                  <a:pt x="239" y="21"/>
                  <a:pt x="240" y="22"/>
                </a:cubicBezTo>
                <a:cubicBezTo>
                  <a:pt x="241" y="22"/>
                  <a:pt x="241" y="22"/>
                  <a:pt x="242" y="22"/>
                </a:cubicBezTo>
                <a:cubicBezTo>
                  <a:pt x="243" y="22"/>
                  <a:pt x="244" y="22"/>
                  <a:pt x="245" y="22"/>
                </a:cubicBezTo>
                <a:cubicBezTo>
                  <a:pt x="246" y="22"/>
                  <a:pt x="247" y="23"/>
                  <a:pt x="247" y="23"/>
                </a:cubicBezTo>
                <a:cubicBezTo>
                  <a:pt x="248" y="23"/>
                  <a:pt x="249" y="23"/>
                  <a:pt x="250" y="23"/>
                </a:cubicBezTo>
                <a:cubicBezTo>
                  <a:pt x="251" y="23"/>
                  <a:pt x="253" y="24"/>
                  <a:pt x="255" y="24"/>
                </a:cubicBezTo>
                <a:cubicBezTo>
                  <a:pt x="257" y="25"/>
                  <a:pt x="259" y="25"/>
                  <a:pt x="261" y="25"/>
                </a:cubicBezTo>
                <a:cubicBezTo>
                  <a:pt x="261" y="26"/>
                  <a:pt x="262" y="26"/>
                  <a:pt x="263" y="26"/>
                </a:cubicBezTo>
                <a:cubicBezTo>
                  <a:pt x="263" y="26"/>
                  <a:pt x="262" y="25"/>
                  <a:pt x="264" y="26"/>
                </a:cubicBezTo>
                <a:cubicBezTo>
                  <a:pt x="265" y="26"/>
                  <a:pt x="265" y="27"/>
                  <a:pt x="267" y="27"/>
                </a:cubicBezTo>
                <a:cubicBezTo>
                  <a:pt x="269" y="28"/>
                  <a:pt x="266" y="27"/>
                  <a:pt x="269" y="27"/>
                </a:cubicBezTo>
                <a:cubicBezTo>
                  <a:pt x="273" y="29"/>
                  <a:pt x="276" y="30"/>
                  <a:pt x="280" y="31"/>
                </a:cubicBezTo>
                <a:cubicBezTo>
                  <a:pt x="280" y="31"/>
                  <a:pt x="280" y="31"/>
                  <a:pt x="281" y="32"/>
                </a:cubicBezTo>
                <a:cubicBezTo>
                  <a:pt x="281" y="32"/>
                  <a:pt x="282" y="32"/>
                  <a:pt x="283" y="32"/>
                </a:cubicBezTo>
                <a:cubicBezTo>
                  <a:pt x="285" y="33"/>
                  <a:pt x="284" y="33"/>
                  <a:pt x="285" y="33"/>
                </a:cubicBezTo>
                <a:cubicBezTo>
                  <a:pt x="287" y="34"/>
                  <a:pt x="287" y="34"/>
                  <a:pt x="289" y="35"/>
                </a:cubicBezTo>
                <a:cubicBezTo>
                  <a:pt x="290" y="35"/>
                  <a:pt x="289" y="35"/>
                  <a:pt x="290" y="36"/>
                </a:cubicBezTo>
                <a:cubicBezTo>
                  <a:pt x="290" y="36"/>
                  <a:pt x="293" y="37"/>
                  <a:pt x="293" y="37"/>
                </a:cubicBezTo>
                <a:cubicBezTo>
                  <a:pt x="295" y="38"/>
                  <a:pt x="294" y="37"/>
                  <a:pt x="296" y="38"/>
                </a:cubicBezTo>
                <a:cubicBezTo>
                  <a:pt x="298" y="39"/>
                  <a:pt x="296" y="38"/>
                  <a:pt x="298" y="39"/>
                </a:cubicBezTo>
                <a:cubicBezTo>
                  <a:pt x="299" y="39"/>
                  <a:pt x="298" y="39"/>
                  <a:pt x="299" y="39"/>
                </a:cubicBezTo>
                <a:cubicBezTo>
                  <a:pt x="300" y="40"/>
                  <a:pt x="300" y="39"/>
                  <a:pt x="301" y="40"/>
                </a:cubicBezTo>
                <a:cubicBezTo>
                  <a:pt x="301" y="41"/>
                  <a:pt x="301" y="41"/>
                  <a:pt x="301" y="41"/>
                </a:cubicBezTo>
                <a:cubicBezTo>
                  <a:pt x="303" y="41"/>
                  <a:pt x="304" y="42"/>
                  <a:pt x="307" y="44"/>
                </a:cubicBezTo>
                <a:cubicBezTo>
                  <a:pt x="306" y="42"/>
                  <a:pt x="309" y="45"/>
                  <a:pt x="310" y="45"/>
                </a:cubicBezTo>
                <a:cubicBezTo>
                  <a:pt x="312" y="46"/>
                  <a:pt x="311" y="46"/>
                  <a:pt x="313" y="47"/>
                </a:cubicBezTo>
                <a:cubicBezTo>
                  <a:pt x="314" y="48"/>
                  <a:pt x="315" y="48"/>
                  <a:pt x="316" y="49"/>
                </a:cubicBezTo>
                <a:cubicBezTo>
                  <a:pt x="317" y="49"/>
                  <a:pt x="317" y="50"/>
                  <a:pt x="319" y="51"/>
                </a:cubicBezTo>
                <a:cubicBezTo>
                  <a:pt x="320" y="51"/>
                  <a:pt x="322" y="53"/>
                  <a:pt x="322" y="53"/>
                </a:cubicBezTo>
                <a:cubicBezTo>
                  <a:pt x="323" y="53"/>
                  <a:pt x="324" y="54"/>
                  <a:pt x="324" y="54"/>
                </a:cubicBezTo>
                <a:cubicBezTo>
                  <a:pt x="325" y="55"/>
                  <a:pt x="327" y="57"/>
                  <a:pt x="328" y="57"/>
                </a:cubicBezTo>
                <a:cubicBezTo>
                  <a:pt x="329" y="58"/>
                  <a:pt x="328" y="57"/>
                  <a:pt x="330" y="58"/>
                </a:cubicBezTo>
                <a:cubicBezTo>
                  <a:pt x="331" y="59"/>
                  <a:pt x="330" y="58"/>
                  <a:pt x="330" y="59"/>
                </a:cubicBezTo>
                <a:cubicBezTo>
                  <a:pt x="332" y="60"/>
                  <a:pt x="333" y="61"/>
                  <a:pt x="334" y="62"/>
                </a:cubicBezTo>
                <a:cubicBezTo>
                  <a:pt x="335" y="62"/>
                  <a:pt x="335" y="63"/>
                  <a:pt x="336" y="63"/>
                </a:cubicBezTo>
                <a:cubicBezTo>
                  <a:pt x="337" y="64"/>
                  <a:pt x="338" y="65"/>
                  <a:pt x="340" y="66"/>
                </a:cubicBezTo>
                <a:cubicBezTo>
                  <a:pt x="340" y="67"/>
                  <a:pt x="339" y="65"/>
                  <a:pt x="340" y="66"/>
                </a:cubicBezTo>
                <a:cubicBezTo>
                  <a:pt x="342" y="68"/>
                  <a:pt x="343" y="69"/>
                  <a:pt x="345" y="71"/>
                </a:cubicBezTo>
                <a:cubicBezTo>
                  <a:pt x="345" y="72"/>
                  <a:pt x="347" y="72"/>
                  <a:pt x="347" y="73"/>
                </a:cubicBezTo>
                <a:cubicBezTo>
                  <a:pt x="349" y="75"/>
                  <a:pt x="351" y="77"/>
                  <a:pt x="351" y="78"/>
                </a:cubicBezTo>
                <a:cubicBezTo>
                  <a:pt x="353" y="79"/>
                  <a:pt x="355" y="81"/>
                  <a:pt x="356" y="83"/>
                </a:cubicBezTo>
                <a:cubicBezTo>
                  <a:pt x="357" y="84"/>
                  <a:pt x="358" y="85"/>
                  <a:pt x="358" y="85"/>
                </a:cubicBezTo>
                <a:cubicBezTo>
                  <a:pt x="359" y="86"/>
                  <a:pt x="360" y="87"/>
                  <a:pt x="360" y="87"/>
                </a:cubicBezTo>
                <a:cubicBezTo>
                  <a:pt x="362" y="89"/>
                  <a:pt x="364" y="93"/>
                  <a:pt x="366" y="96"/>
                </a:cubicBezTo>
                <a:cubicBezTo>
                  <a:pt x="367" y="96"/>
                  <a:pt x="368" y="97"/>
                  <a:pt x="369" y="98"/>
                </a:cubicBezTo>
                <a:cubicBezTo>
                  <a:pt x="371" y="101"/>
                  <a:pt x="374" y="106"/>
                  <a:pt x="375" y="108"/>
                </a:cubicBezTo>
                <a:cubicBezTo>
                  <a:pt x="376" y="109"/>
                  <a:pt x="376" y="109"/>
                  <a:pt x="376" y="110"/>
                </a:cubicBezTo>
                <a:cubicBezTo>
                  <a:pt x="377" y="111"/>
                  <a:pt x="377" y="111"/>
                  <a:pt x="377" y="112"/>
                </a:cubicBezTo>
                <a:cubicBezTo>
                  <a:pt x="378" y="113"/>
                  <a:pt x="379" y="115"/>
                  <a:pt x="379" y="115"/>
                </a:cubicBezTo>
                <a:cubicBezTo>
                  <a:pt x="380" y="117"/>
                  <a:pt x="381" y="118"/>
                  <a:pt x="381" y="119"/>
                </a:cubicBezTo>
                <a:cubicBezTo>
                  <a:pt x="382" y="122"/>
                  <a:pt x="383" y="124"/>
                  <a:pt x="385" y="127"/>
                </a:cubicBezTo>
                <a:cubicBezTo>
                  <a:pt x="384" y="126"/>
                  <a:pt x="384" y="126"/>
                  <a:pt x="384" y="126"/>
                </a:cubicBezTo>
                <a:cubicBezTo>
                  <a:pt x="385" y="126"/>
                  <a:pt x="385" y="127"/>
                  <a:pt x="386" y="128"/>
                </a:cubicBezTo>
                <a:cubicBezTo>
                  <a:pt x="386" y="128"/>
                  <a:pt x="386" y="127"/>
                  <a:pt x="387" y="127"/>
                </a:cubicBezTo>
                <a:cubicBezTo>
                  <a:pt x="387" y="128"/>
                  <a:pt x="388" y="128"/>
                  <a:pt x="388" y="130"/>
                </a:cubicBezTo>
                <a:cubicBezTo>
                  <a:pt x="389" y="130"/>
                  <a:pt x="387" y="127"/>
                  <a:pt x="388" y="127"/>
                </a:cubicBezTo>
                <a:cubicBezTo>
                  <a:pt x="389" y="129"/>
                  <a:pt x="389" y="131"/>
                  <a:pt x="390" y="132"/>
                </a:cubicBezTo>
                <a:cubicBezTo>
                  <a:pt x="391" y="132"/>
                  <a:pt x="390" y="131"/>
                  <a:pt x="392" y="134"/>
                </a:cubicBezTo>
                <a:cubicBezTo>
                  <a:pt x="392" y="134"/>
                  <a:pt x="391" y="131"/>
                  <a:pt x="392" y="132"/>
                </a:cubicBezTo>
                <a:cubicBezTo>
                  <a:pt x="393" y="135"/>
                  <a:pt x="393" y="135"/>
                  <a:pt x="394" y="136"/>
                </a:cubicBezTo>
                <a:cubicBezTo>
                  <a:pt x="396" y="141"/>
                  <a:pt x="397" y="146"/>
                  <a:pt x="399" y="151"/>
                </a:cubicBezTo>
                <a:cubicBezTo>
                  <a:pt x="399" y="153"/>
                  <a:pt x="400" y="154"/>
                  <a:pt x="400" y="156"/>
                </a:cubicBezTo>
                <a:cubicBezTo>
                  <a:pt x="400" y="156"/>
                  <a:pt x="400" y="157"/>
                  <a:pt x="400" y="157"/>
                </a:cubicBezTo>
                <a:cubicBezTo>
                  <a:pt x="401" y="159"/>
                  <a:pt x="401" y="160"/>
                  <a:pt x="401" y="161"/>
                </a:cubicBezTo>
                <a:cubicBezTo>
                  <a:pt x="402" y="164"/>
                  <a:pt x="402" y="165"/>
                  <a:pt x="403" y="167"/>
                </a:cubicBezTo>
                <a:cubicBezTo>
                  <a:pt x="403" y="168"/>
                  <a:pt x="403" y="169"/>
                  <a:pt x="404" y="170"/>
                </a:cubicBezTo>
                <a:cubicBezTo>
                  <a:pt x="404" y="170"/>
                  <a:pt x="404" y="171"/>
                  <a:pt x="404" y="171"/>
                </a:cubicBezTo>
                <a:cubicBezTo>
                  <a:pt x="405" y="171"/>
                  <a:pt x="404" y="169"/>
                  <a:pt x="404" y="169"/>
                </a:cubicBezTo>
                <a:cubicBezTo>
                  <a:pt x="405" y="169"/>
                  <a:pt x="405" y="170"/>
                  <a:pt x="405" y="170"/>
                </a:cubicBezTo>
                <a:cubicBezTo>
                  <a:pt x="405" y="168"/>
                  <a:pt x="405" y="170"/>
                  <a:pt x="405" y="169"/>
                </a:cubicBezTo>
                <a:cubicBezTo>
                  <a:pt x="406" y="169"/>
                  <a:pt x="405" y="167"/>
                  <a:pt x="405" y="166"/>
                </a:cubicBezTo>
                <a:cubicBezTo>
                  <a:pt x="405" y="166"/>
                  <a:pt x="406" y="166"/>
                  <a:pt x="406" y="166"/>
                </a:cubicBezTo>
                <a:cubicBezTo>
                  <a:pt x="405" y="164"/>
                  <a:pt x="404" y="161"/>
                  <a:pt x="404" y="159"/>
                </a:cubicBezTo>
                <a:cubicBezTo>
                  <a:pt x="404" y="158"/>
                  <a:pt x="404" y="158"/>
                  <a:pt x="404" y="158"/>
                </a:cubicBezTo>
                <a:cubicBezTo>
                  <a:pt x="403" y="155"/>
                  <a:pt x="403" y="154"/>
                  <a:pt x="403" y="153"/>
                </a:cubicBezTo>
                <a:cubicBezTo>
                  <a:pt x="403" y="153"/>
                  <a:pt x="404" y="155"/>
                  <a:pt x="404" y="155"/>
                </a:cubicBezTo>
                <a:cubicBezTo>
                  <a:pt x="404" y="153"/>
                  <a:pt x="404" y="151"/>
                  <a:pt x="403" y="148"/>
                </a:cubicBezTo>
                <a:cubicBezTo>
                  <a:pt x="403" y="146"/>
                  <a:pt x="405" y="150"/>
                  <a:pt x="405" y="153"/>
                </a:cubicBezTo>
                <a:cubicBezTo>
                  <a:pt x="406" y="154"/>
                  <a:pt x="406" y="157"/>
                  <a:pt x="407" y="158"/>
                </a:cubicBezTo>
                <a:cubicBezTo>
                  <a:pt x="407" y="160"/>
                  <a:pt x="407" y="157"/>
                  <a:pt x="408" y="159"/>
                </a:cubicBezTo>
                <a:cubicBezTo>
                  <a:pt x="408" y="162"/>
                  <a:pt x="409" y="164"/>
                  <a:pt x="409" y="166"/>
                </a:cubicBezTo>
                <a:cubicBezTo>
                  <a:pt x="410" y="168"/>
                  <a:pt x="410" y="170"/>
                  <a:pt x="410" y="172"/>
                </a:cubicBezTo>
                <a:cubicBezTo>
                  <a:pt x="411" y="173"/>
                  <a:pt x="411" y="174"/>
                  <a:pt x="411" y="175"/>
                </a:cubicBezTo>
                <a:cubicBezTo>
                  <a:pt x="411" y="176"/>
                  <a:pt x="411" y="177"/>
                  <a:pt x="411" y="178"/>
                </a:cubicBezTo>
                <a:cubicBezTo>
                  <a:pt x="412" y="179"/>
                  <a:pt x="412" y="180"/>
                  <a:pt x="412" y="180"/>
                </a:cubicBezTo>
                <a:cubicBezTo>
                  <a:pt x="412" y="181"/>
                  <a:pt x="412" y="182"/>
                  <a:pt x="412" y="183"/>
                </a:cubicBezTo>
                <a:cubicBezTo>
                  <a:pt x="412" y="185"/>
                  <a:pt x="413" y="189"/>
                  <a:pt x="413" y="192"/>
                </a:cubicBezTo>
                <a:cubicBezTo>
                  <a:pt x="413" y="193"/>
                  <a:pt x="414" y="194"/>
                  <a:pt x="414" y="194"/>
                </a:cubicBezTo>
                <a:cubicBezTo>
                  <a:pt x="414" y="195"/>
                  <a:pt x="413" y="196"/>
                  <a:pt x="413" y="197"/>
                </a:cubicBezTo>
                <a:cubicBezTo>
                  <a:pt x="414" y="197"/>
                  <a:pt x="414" y="198"/>
                  <a:pt x="414" y="199"/>
                </a:cubicBezTo>
                <a:cubicBezTo>
                  <a:pt x="414" y="200"/>
                  <a:pt x="414" y="201"/>
                  <a:pt x="414" y="202"/>
                </a:cubicBezTo>
                <a:cubicBezTo>
                  <a:pt x="414" y="204"/>
                  <a:pt x="414" y="207"/>
                  <a:pt x="414" y="209"/>
                </a:cubicBezTo>
                <a:cubicBezTo>
                  <a:pt x="415" y="208"/>
                  <a:pt x="414" y="203"/>
                  <a:pt x="414" y="201"/>
                </a:cubicBezTo>
                <a:cubicBezTo>
                  <a:pt x="414" y="199"/>
                  <a:pt x="414" y="199"/>
                  <a:pt x="414" y="198"/>
                </a:cubicBezTo>
                <a:cubicBezTo>
                  <a:pt x="414" y="195"/>
                  <a:pt x="414" y="194"/>
                  <a:pt x="414" y="191"/>
                </a:cubicBezTo>
                <a:cubicBezTo>
                  <a:pt x="414" y="190"/>
                  <a:pt x="414" y="192"/>
                  <a:pt x="414" y="190"/>
                </a:cubicBezTo>
                <a:cubicBezTo>
                  <a:pt x="414" y="186"/>
                  <a:pt x="413" y="186"/>
                  <a:pt x="413" y="182"/>
                </a:cubicBezTo>
                <a:cubicBezTo>
                  <a:pt x="413" y="182"/>
                  <a:pt x="413" y="182"/>
                  <a:pt x="413" y="182"/>
                </a:cubicBezTo>
                <a:cubicBezTo>
                  <a:pt x="413" y="180"/>
                  <a:pt x="413" y="180"/>
                  <a:pt x="412" y="178"/>
                </a:cubicBezTo>
                <a:cubicBezTo>
                  <a:pt x="413" y="177"/>
                  <a:pt x="412" y="175"/>
                  <a:pt x="412" y="173"/>
                </a:cubicBezTo>
                <a:cubicBezTo>
                  <a:pt x="412" y="171"/>
                  <a:pt x="411" y="167"/>
                  <a:pt x="411" y="166"/>
                </a:cubicBezTo>
                <a:cubicBezTo>
                  <a:pt x="410" y="164"/>
                  <a:pt x="410" y="164"/>
                  <a:pt x="410" y="162"/>
                </a:cubicBezTo>
                <a:cubicBezTo>
                  <a:pt x="409" y="161"/>
                  <a:pt x="409" y="160"/>
                  <a:pt x="409" y="159"/>
                </a:cubicBezTo>
                <a:cubicBezTo>
                  <a:pt x="409" y="159"/>
                  <a:pt x="409" y="157"/>
                  <a:pt x="408" y="156"/>
                </a:cubicBezTo>
                <a:cubicBezTo>
                  <a:pt x="408" y="156"/>
                  <a:pt x="408" y="155"/>
                  <a:pt x="408" y="155"/>
                </a:cubicBezTo>
                <a:cubicBezTo>
                  <a:pt x="408" y="154"/>
                  <a:pt x="408" y="153"/>
                  <a:pt x="408" y="152"/>
                </a:cubicBezTo>
                <a:cubicBezTo>
                  <a:pt x="408" y="151"/>
                  <a:pt x="407" y="150"/>
                  <a:pt x="407" y="149"/>
                </a:cubicBezTo>
                <a:cubicBezTo>
                  <a:pt x="407" y="149"/>
                  <a:pt x="407" y="148"/>
                  <a:pt x="407" y="148"/>
                </a:cubicBezTo>
                <a:cubicBezTo>
                  <a:pt x="407" y="147"/>
                  <a:pt x="406" y="147"/>
                  <a:pt x="406" y="146"/>
                </a:cubicBezTo>
                <a:cubicBezTo>
                  <a:pt x="406" y="146"/>
                  <a:pt x="407" y="147"/>
                  <a:pt x="407" y="146"/>
                </a:cubicBezTo>
                <a:cubicBezTo>
                  <a:pt x="407" y="146"/>
                  <a:pt x="407" y="146"/>
                  <a:pt x="407" y="145"/>
                </a:cubicBezTo>
                <a:cubicBezTo>
                  <a:pt x="407" y="145"/>
                  <a:pt x="407" y="145"/>
                  <a:pt x="407" y="145"/>
                </a:cubicBezTo>
                <a:cubicBezTo>
                  <a:pt x="407" y="144"/>
                  <a:pt x="406" y="143"/>
                  <a:pt x="406" y="141"/>
                </a:cubicBezTo>
                <a:cubicBezTo>
                  <a:pt x="406" y="140"/>
                  <a:pt x="406" y="140"/>
                  <a:pt x="406" y="139"/>
                </a:cubicBezTo>
                <a:cubicBezTo>
                  <a:pt x="406" y="138"/>
                  <a:pt x="405" y="137"/>
                  <a:pt x="405" y="137"/>
                </a:cubicBezTo>
                <a:cubicBezTo>
                  <a:pt x="405" y="136"/>
                  <a:pt x="406" y="137"/>
                  <a:pt x="406" y="137"/>
                </a:cubicBezTo>
                <a:cubicBezTo>
                  <a:pt x="406" y="137"/>
                  <a:pt x="405" y="136"/>
                  <a:pt x="405" y="135"/>
                </a:cubicBezTo>
                <a:cubicBezTo>
                  <a:pt x="405" y="135"/>
                  <a:pt x="405" y="135"/>
                  <a:pt x="405" y="135"/>
                </a:cubicBezTo>
                <a:cubicBezTo>
                  <a:pt x="405" y="135"/>
                  <a:pt x="405" y="134"/>
                  <a:pt x="405" y="134"/>
                </a:cubicBezTo>
                <a:cubicBezTo>
                  <a:pt x="405" y="133"/>
                  <a:pt x="404" y="133"/>
                  <a:pt x="404" y="133"/>
                </a:cubicBezTo>
                <a:cubicBezTo>
                  <a:pt x="404" y="132"/>
                  <a:pt x="404" y="132"/>
                  <a:pt x="404" y="132"/>
                </a:cubicBezTo>
                <a:cubicBezTo>
                  <a:pt x="404" y="131"/>
                  <a:pt x="404" y="130"/>
                  <a:pt x="404" y="130"/>
                </a:cubicBezTo>
                <a:cubicBezTo>
                  <a:pt x="403" y="129"/>
                  <a:pt x="404" y="129"/>
                  <a:pt x="403" y="128"/>
                </a:cubicBezTo>
                <a:cubicBezTo>
                  <a:pt x="403" y="128"/>
                  <a:pt x="402" y="127"/>
                  <a:pt x="402" y="126"/>
                </a:cubicBezTo>
                <a:cubicBezTo>
                  <a:pt x="402" y="126"/>
                  <a:pt x="402" y="126"/>
                  <a:pt x="402" y="125"/>
                </a:cubicBezTo>
                <a:cubicBezTo>
                  <a:pt x="401" y="124"/>
                  <a:pt x="401" y="124"/>
                  <a:pt x="400" y="123"/>
                </a:cubicBezTo>
                <a:cubicBezTo>
                  <a:pt x="400" y="122"/>
                  <a:pt x="400" y="122"/>
                  <a:pt x="400" y="121"/>
                </a:cubicBezTo>
                <a:cubicBezTo>
                  <a:pt x="400" y="121"/>
                  <a:pt x="399" y="120"/>
                  <a:pt x="399" y="120"/>
                </a:cubicBezTo>
                <a:cubicBezTo>
                  <a:pt x="399" y="120"/>
                  <a:pt x="399" y="119"/>
                  <a:pt x="398" y="118"/>
                </a:cubicBezTo>
                <a:cubicBezTo>
                  <a:pt x="398" y="118"/>
                  <a:pt x="398" y="118"/>
                  <a:pt x="397" y="117"/>
                </a:cubicBezTo>
                <a:cubicBezTo>
                  <a:pt x="396" y="115"/>
                  <a:pt x="397" y="116"/>
                  <a:pt x="396" y="116"/>
                </a:cubicBezTo>
                <a:cubicBezTo>
                  <a:pt x="396" y="116"/>
                  <a:pt x="396" y="115"/>
                  <a:pt x="396" y="115"/>
                </a:cubicBezTo>
                <a:cubicBezTo>
                  <a:pt x="395" y="115"/>
                  <a:pt x="395" y="115"/>
                  <a:pt x="395" y="115"/>
                </a:cubicBezTo>
                <a:cubicBezTo>
                  <a:pt x="395" y="114"/>
                  <a:pt x="394" y="113"/>
                  <a:pt x="393" y="112"/>
                </a:cubicBezTo>
                <a:cubicBezTo>
                  <a:pt x="393" y="112"/>
                  <a:pt x="394" y="113"/>
                  <a:pt x="393" y="112"/>
                </a:cubicBezTo>
                <a:cubicBezTo>
                  <a:pt x="393" y="111"/>
                  <a:pt x="391" y="109"/>
                  <a:pt x="391" y="108"/>
                </a:cubicBezTo>
                <a:cubicBezTo>
                  <a:pt x="391" y="108"/>
                  <a:pt x="391" y="108"/>
                  <a:pt x="391" y="108"/>
                </a:cubicBezTo>
                <a:cubicBezTo>
                  <a:pt x="391" y="107"/>
                  <a:pt x="390" y="106"/>
                  <a:pt x="390" y="106"/>
                </a:cubicBezTo>
                <a:cubicBezTo>
                  <a:pt x="389" y="105"/>
                  <a:pt x="389" y="105"/>
                  <a:pt x="389" y="104"/>
                </a:cubicBezTo>
                <a:cubicBezTo>
                  <a:pt x="388" y="103"/>
                  <a:pt x="387" y="102"/>
                  <a:pt x="387" y="101"/>
                </a:cubicBezTo>
                <a:cubicBezTo>
                  <a:pt x="387" y="100"/>
                  <a:pt x="386" y="100"/>
                  <a:pt x="386" y="100"/>
                </a:cubicBezTo>
                <a:cubicBezTo>
                  <a:pt x="386" y="99"/>
                  <a:pt x="385" y="98"/>
                  <a:pt x="385" y="97"/>
                </a:cubicBezTo>
                <a:cubicBezTo>
                  <a:pt x="384" y="96"/>
                  <a:pt x="383" y="96"/>
                  <a:pt x="383" y="95"/>
                </a:cubicBezTo>
                <a:cubicBezTo>
                  <a:pt x="382" y="95"/>
                  <a:pt x="382" y="94"/>
                  <a:pt x="382" y="94"/>
                </a:cubicBezTo>
                <a:cubicBezTo>
                  <a:pt x="381" y="93"/>
                  <a:pt x="381" y="94"/>
                  <a:pt x="380" y="92"/>
                </a:cubicBezTo>
                <a:cubicBezTo>
                  <a:pt x="379" y="91"/>
                  <a:pt x="379" y="90"/>
                  <a:pt x="378" y="89"/>
                </a:cubicBezTo>
                <a:cubicBezTo>
                  <a:pt x="377" y="89"/>
                  <a:pt x="377" y="88"/>
                  <a:pt x="376" y="87"/>
                </a:cubicBezTo>
                <a:cubicBezTo>
                  <a:pt x="374" y="85"/>
                  <a:pt x="372" y="82"/>
                  <a:pt x="372" y="81"/>
                </a:cubicBezTo>
                <a:cubicBezTo>
                  <a:pt x="372" y="81"/>
                  <a:pt x="371" y="81"/>
                  <a:pt x="371" y="80"/>
                </a:cubicBezTo>
                <a:cubicBezTo>
                  <a:pt x="370" y="79"/>
                  <a:pt x="370" y="79"/>
                  <a:pt x="370" y="78"/>
                </a:cubicBezTo>
                <a:cubicBezTo>
                  <a:pt x="369" y="77"/>
                  <a:pt x="369" y="77"/>
                  <a:pt x="368" y="77"/>
                </a:cubicBezTo>
                <a:cubicBezTo>
                  <a:pt x="367" y="75"/>
                  <a:pt x="365" y="73"/>
                  <a:pt x="364" y="72"/>
                </a:cubicBezTo>
                <a:cubicBezTo>
                  <a:pt x="364" y="71"/>
                  <a:pt x="363" y="71"/>
                  <a:pt x="363" y="70"/>
                </a:cubicBezTo>
                <a:cubicBezTo>
                  <a:pt x="361" y="68"/>
                  <a:pt x="360" y="67"/>
                  <a:pt x="359" y="66"/>
                </a:cubicBezTo>
                <a:cubicBezTo>
                  <a:pt x="359" y="66"/>
                  <a:pt x="357" y="63"/>
                  <a:pt x="357" y="63"/>
                </a:cubicBezTo>
                <a:cubicBezTo>
                  <a:pt x="356" y="63"/>
                  <a:pt x="355" y="62"/>
                  <a:pt x="354" y="61"/>
                </a:cubicBezTo>
                <a:cubicBezTo>
                  <a:pt x="352" y="59"/>
                  <a:pt x="351" y="58"/>
                  <a:pt x="349" y="56"/>
                </a:cubicBezTo>
                <a:cubicBezTo>
                  <a:pt x="349" y="56"/>
                  <a:pt x="348" y="55"/>
                  <a:pt x="347" y="54"/>
                </a:cubicBezTo>
                <a:cubicBezTo>
                  <a:pt x="346" y="53"/>
                  <a:pt x="345" y="52"/>
                  <a:pt x="344" y="51"/>
                </a:cubicBezTo>
                <a:cubicBezTo>
                  <a:pt x="343" y="50"/>
                  <a:pt x="341" y="49"/>
                  <a:pt x="340" y="48"/>
                </a:cubicBezTo>
                <a:cubicBezTo>
                  <a:pt x="339" y="47"/>
                  <a:pt x="336" y="45"/>
                  <a:pt x="334" y="44"/>
                </a:cubicBezTo>
                <a:cubicBezTo>
                  <a:pt x="333" y="43"/>
                  <a:pt x="333" y="43"/>
                  <a:pt x="333" y="43"/>
                </a:cubicBezTo>
                <a:cubicBezTo>
                  <a:pt x="331" y="41"/>
                  <a:pt x="330" y="41"/>
                  <a:pt x="329" y="40"/>
                </a:cubicBezTo>
                <a:cubicBezTo>
                  <a:pt x="324" y="37"/>
                  <a:pt x="323" y="36"/>
                  <a:pt x="320" y="34"/>
                </a:cubicBezTo>
                <a:cubicBezTo>
                  <a:pt x="319" y="33"/>
                  <a:pt x="318" y="33"/>
                  <a:pt x="316" y="32"/>
                </a:cubicBezTo>
                <a:cubicBezTo>
                  <a:pt x="315" y="31"/>
                  <a:pt x="315" y="31"/>
                  <a:pt x="314" y="30"/>
                </a:cubicBezTo>
                <a:cubicBezTo>
                  <a:pt x="312" y="29"/>
                  <a:pt x="310" y="27"/>
                  <a:pt x="308" y="26"/>
                </a:cubicBezTo>
                <a:cubicBezTo>
                  <a:pt x="306" y="26"/>
                  <a:pt x="306" y="25"/>
                  <a:pt x="305" y="25"/>
                </a:cubicBezTo>
                <a:cubicBezTo>
                  <a:pt x="304" y="24"/>
                  <a:pt x="303" y="24"/>
                  <a:pt x="302" y="23"/>
                </a:cubicBezTo>
                <a:cubicBezTo>
                  <a:pt x="301" y="23"/>
                  <a:pt x="299" y="22"/>
                  <a:pt x="299" y="22"/>
                </a:cubicBezTo>
                <a:cubicBezTo>
                  <a:pt x="297" y="21"/>
                  <a:pt x="298" y="22"/>
                  <a:pt x="297" y="21"/>
                </a:cubicBezTo>
                <a:cubicBezTo>
                  <a:pt x="296" y="21"/>
                  <a:pt x="293" y="20"/>
                  <a:pt x="292" y="19"/>
                </a:cubicBezTo>
                <a:cubicBezTo>
                  <a:pt x="292" y="19"/>
                  <a:pt x="290" y="18"/>
                  <a:pt x="289" y="18"/>
                </a:cubicBezTo>
                <a:cubicBezTo>
                  <a:pt x="289" y="18"/>
                  <a:pt x="290" y="18"/>
                  <a:pt x="290" y="18"/>
                </a:cubicBezTo>
                <a:cubicBezTo>
                  <a:pt x="289" y="18"/>
                  <a:pt x="288" y="17"/>
                  <a:pt x="287" y="17"/>
                </a:cubicBezTo>
                <a:cubicBezTo>
                  <a:pt x="287" y="16"/>
                  <a:pt x="285" y="16"/>
                  <a:pt x="283" y="15"/>
                </a:cubicBezTo>
                <a:cubicBezTo>
                  <a:pt x="282" y="15"/>
                  <a:pt x="281" y="14"/>
                  <a:pt x="281" y="14"/>
                </a:cubicBezTo>
                <a:cubicBezTo>
                  <a:pt x="279" y="14"/>
                  <a:pt x="280" y="14"/>
                  <a:pt x="278" y="13"/>
                </a:cubicBezTo>
                <a:cubicBezTo>
                  <a:pt x="278" y="14"/>
                  <a:pt x="279" y="14"/>
                  <a:pt x="277" y="13"/>
                </a:cubicBezTo>
                <a:cubicBezTo>
                  <a:pt x="276" y="12"/>
                  <a:pt x="273" y="12"/>
                  <a:pt x="271" y="11"/>
                </a:cubicBezTo>
                <a:cubicBezTo>
                  <a:pt x="267" y="10"/>
                  <a:pt x="264" y="9"/>
                  <a:pt x="260" y="8"/>
                </a:cubicBezTo>
                <a:cubicBezTo>
                  <a:pt x="259" y="8"/>
                  <a:pt x="257" y="8"/>
                  <a:pt x="255" y="7"/>
                </a:cubicBezTo>
                <a:cubicBezTo>
                  <a:pt x="255" y="7"/>
                  <a:pt x="256" y="8"/>
                  <a:pt x="256" y="7"/>
                </a:cubicBezTo>
                <a:cubicBezTo>
                  <a:pt x="251" y="6"/>
                  <a:pt x="252" y="7"/>
                  <a:pt x="249" y="6"/>
                </a:cubicBezTo>
                <a:cubicBezTo>
                  <a:pt x="248" y="6"/>
                  <a:pt x="250" y="6"/>
                  <a:pt x="250" y="6"/>
                </a:cubicBezTo>
                <a:cubicBezTo>
                  <a:pt x="250" y="6"/>
                  <a:pt x="248" y="6"/>
                  <a:pt x="248" y="6"/>
                </a:cubicBezTo>
                <a:cubicBezTo>
                  <a:pt x="250" y="6"/>
                  <a:pt x="255" y="6"/>
                  <a:pt x="256" y="7"/>
                </a:cubicBezTo>
                <a:cubicBezTo>
                  <a:pt x="256" y="7"/>
                  <a:pt x="256" y="7"/>
                  <a:pt x="257" y="7"/>
                </a:cubicBezTo>
                <a:cubicBezTo>
                  <a:pt x="258" y="7"/>
                  <a:pt x="259" y="7"/>
                  <a:pt x="259" y="8"/>
                </a:cubicBezTo>
                <a:cubicBezTo>
                  <a:pt x="262" y="8"/>
                  <a:pt x="265" y="9"/>
                  <a:pt x="268" y="10"/>
                </a:cubicBezTo>
                <a:cubicBezTo>
                  <a:pt x="269" y="10"/>
                  <a:pt x="270" y="10"/>
                  <a:pt x="271" y="10"/>
                </a:cubicBezTo>
                <a:cubicBezTo>
                  <a:pt x="272" y="11"/>
                  <a:pt x="274" y="11"/>
                  <a:pt x="276" y="12"/>
                </a:cubicBezTo>
                <a:cubicBezTo>
                  <a:pt x="279" y="13"/>
                  <a:pt x="283" y="15"/>
                  <a:pt x="287" y="16"/>
                </a:cubicBezTo>
                <a:cubicBezTo>
                  <a:pt x="287" y="16"/>
                  <a:pt x="288" y="16"/>
                  <a:pt x="289" y="16"/>
                </a:cubicBezTo>
                <a:cubicBezTo>
                  <a:pt x="290" y="17"/>
                  <a:pt x="291" y="17"/>
                  <a:pt x="292" y="18"/>
                </a:cubicBezTo>
                <a:cubicBezTo>
                  <a:pt x="294" y="18"/>
                  <a:pt x="294" y="18"/>
                  <a:pt x="295" y="19"/>
                </a:cubicBezTo>
                <a:cubicBezTo>
                  <a:pt x="295" y="19"/>
                  <a:pt x="296" y="19"/>
                  <a:pt x="296" y="19"/>
                </a:cubicBezTo>
                <a:cubicBezTo>
                  <a:pt x="296" y="19"/>
                  <a:pt x="296" y="19"/>
                  <a:pt x="297" y="19"/>
                </a:cubicBezTo>
                <a:cubicBezTo>
                  <a:pt x="295" y="18"/>
                  <a:pt x="299" y="20"/>
                  <a:pt x="299" y="19"/>
                </a:cubicBezTo>
                <a:cubicBezTo>
                  <a:pt x="297" y="18"/>
                  <a:pt x="296" y="17"/>
                  <a:pt x="293" y="16"/>
                </a:cubicBezTo>
                <a:cubicBezTo>
                  <a:pt x="292" y="16"/>
                  <a:pt x="291" y="16"/>
                  <a:pt x="289" y="15"/>
                </a:cubicBezTo>
                <a:cubicBezTo>
                  <a:pt x="288" y="15"/>
                  <a:pt x="288" y="14"/>
                  <a:pt x="287" y="14"/>
                </a:cubicBezTo>
                <a:cubicBezTo>
                  <a:pt x="285" y="13"/>
                  <a:pt x="285" y="13"/>
                  <a:pt x="284" y="13"/>
                </a:cubicBezTo>
                <a:cubicBezTo>
                  <a:pt x="283" y="12"/>
                  <a:pt x="283" y="12"/>
                  <a:pt x="282" y="12"/>
                </a:cubicBezTo>
                <a:cubicBezTo>
                  <a:pt x="281" y="12"/>
                  <a:pt x="279" y="11"/>
                  <a:pt x="278" y="11"/>
                </a:cubicBezTo>
                <a:cubicBezTo>
                  <a:pt x="277" y="10"/>
                  <a:pt x="275" y="10"/>
                  <a:pt x="274" y="9"/>
                </a:cubicBezTo>
                <a:cubicBezTo>
                  <a:pt x="272" y="9"/>
                  <a:pt x="270" y="8"/>
                  <a:pt x="270" y="8"/>
                </a:cubicBezTo>
                <a:cubicBezTo>
                  <a:pt x="269" y="8"/>
                  <a:pt x="267" y="8"/>
                  <a:pt x="266" y="7"/>
                </a:cubicBezTo>
                <a:cubicBezTo>
                  <a:pt x="266" y="7"/>
                  <a:pt x="264" y="7"/>
                  <a:pt x="264" y="7"/>
                </a:cubicBezTo>
                <a:cubicBezTo>
                  <a:pt x="262" y="6"/>
                  <a:pt x="259" y="6"/>
                  <a:pt x="258" y="5"/>
                </a:cubicBezTo>
                <a:cubicBezTo>
                  <a:pt x="257" y="5"/>
                  <a:pt x="256" y="5"/>
                  <a:pt x="255" y="5"/>
                </a:cubicBezTo>
                <a:cubicBezTo>
                  <a:pt x="254" y="4"/>
                  <a:pt x="253" y="4"/>
                  <a:pt x="252" y="4"/>
                </a:cubicBezTo>
                <a:cubicBezTo>
                  <a:pt x="248" y="4"/>
                  <a:pt x="242" y="3"/>
                  <a:pt x="236" y="2"/>
                </a:cubicBezTo>
                <a:cubicBezTo>
                  <a:pt x="234" y="1"/>
                  <a:pt x="232" y="2"/>
                  <a:pt x="230" y="1"/>
                </a:cubicBezTo>
                <a:cubicBezTo>
                  <a:pt x="228" y="1"/>
                  <a:pt x="225" y="1"/>
                  <a:pt x="223" y="1"/>
                </a:cubicBezTo>
                <a:cubicBezTo>
                  <a:pt x="221" y="1"/>
                  <a:pt x="219" y="1"/>
                  <a:pt x="217" y="1"/>
                </a:cubicBezTo>
                <a:cubicBezTo>
                  <a:pt x="215" y="1"/>
                  <a:pt x="213" y="0"/>
                  <a:pt x="211" y="1"/>
                </a:cubicBezTo>
                <a:cubicBezTo>
                  <a:pt x="208" y="1"/>
                  <a:pt x="206" y="1"/>
                  <a:pt x="203" y="1"/>
                </a:cubicBezTo>
                <a:cubicBezTo>
                  <a:pt x="200" y="1"/>
                  <a:pt x="199" y="1"/>
                  <a:pt x="196" y="1"/>
                </a:cubicBezTo>
                <a:cubicBezTo>
                  <a:pt x="194" y="1"/>
                  <a:pt x="192" y="2"/>
                  <a:pt x="191" y="2"/>
                </a:cubicBezTo>
                <a:cubicBezTo>
                  <a:pt x="190" y="2"/>
                  <a:pt x="188" y="2"/>
                  <a:pt x="187" y="2"/>
                </a:cubicBezTo>
                <a:cubicBezTo>
                  <a:pt x="186" y="2"/>
                  <a:pt x="185" y="3"/>
                  <a:pt x="183" y="3"/>
                </a:cubicBezTo>
                <a:cubicBezTo>
                  <a:pt x="183" y="3"/>
                  <a:pt x="182" y="3"/>
                  <a:pt x="182" y="3"/>
                </a:cubicBezTo>
                <a:cubicBezTo>
                  <a:pt x="180" y="3"/>
                  <a:pt x="182" y="3"/>
                  <a:pt x="181" y="3"/>
                </a:cubicBezTo>
                <a:cubicBezTo>
                  <a:pt x="179" y="3"/>
                  <a:pt x="180" y="3"/>
                  <a:pt x="178" y="4"/>
                </a:cubicBezTo>
                <a:cubicBezTo>
                  <a:pt x="177" y="4"/>
                  <a:pt x="176" y="4"/>
                  <a:pt x="175" y="4"/>
                </a:cubicBezTo>
                <a:cubicBezTo>
                  <a:pt x="174" y="4"/>
                  <a:pt x="175" y="4"/>
                  <a:pt x="173" y="4"/>
                </a:cubicBezTo>
                <a:cubicBezTo>
                  <a:pt x="171" y="4"/>
                  <a:pt x="174" y="4"/>
                  <a:pt x="172" y="5"/>
                </a:cubicBezTo>
                <a:cubicBezTo>
                  <a:pt x="171" y="5"/>
                  <a:pt x="168" y="5"/>
                  <a:pt x="166" y="6"/>
                </a:cubicBezTo>
                <a:cubicBezTo>
                  <a:pt x="165" y="6"/>
                  <a:pt x="164" y="6"/>
                  <a:pt x="163" y="6"/>
                </a:cubicBezTo>
                <a:cubicBezTo>
                  <a:pt x="162" y="7"/>
                  <a:pt x="162" y="7"/>
                  <a:pt x="161" y="7"/>
                </a:cubicBezTo>
                <a:cubicBezTo>
                  <a:pt x="160" y="7"/>
                  <a:pt x="159" y="7"/>
                  <a:pt x="159" y="8"/>
                </a:cubicBezTo>
                <a:cubicBezTo>
                  <a:pt x="157" y="8"/>
                  <a:pt x="156" y="8"/>
                  <a:pt x="155" y="8"/>
                </a:cubicBezTo>
                <a:cubicBezTo>
                  <a:pt x="154" y="9"/>
                  <a:pt x="155" y="8"/>
                  <a:pt x="155" y="8"/>
                </a:cubicBezTo>
                <a:cubicBezTo>
                  <a:pt x="153" y="8"/>
                  <a:pt x="151" y="9"/>
                  <a:pt x="150" y="10"/>
                </a:cubicBezTo>
                <a:cubicBezTo>
                  <a:pt x="148" y="10"/>
                  <a:pt x="147" y="11"/>
                  <a:pt x="146" y="11"/>
                </a:cubicBezTo>
                <a:cubicBezTo>
                  <a:pt x="146" y="11"/>
                  <a:pt x="147" y="11"/>
                  <a:pt x="147" y="11"/>
                </a:cubicBezTo>
                <a:cubicBezTo>
                  <a:pt x="146" y="11"/>
                  <a:pt x="144" y="12"/>
                  <a:pt x="143" y="12"/>
                </a:cubicBezTo>
                <a:cubicBezTo>
                  <a:pt x="144" y="12"/>
                  <a:pt x="145" y="12"/>
                  <a:pt x="145" y="11"/>
                </a:cubicBezTo>
                <a:cubicBezTo>
                  <a:pt x="142" y="12"/>
                  <a:pt x="142" y="13"/>
                  <a:pt x="140" y="14"/>
                </a:cubicBezTo>
                <a:cubicBezTo>
                  <a:pt x="139" y="14"/>
                  <a:pt x="137" y="15"/>
                  <a:pt x="135" y="16"/>
                </a:cubicBezTo>
                <a:cubicBezTo>
                  <a:pt x="133" y="16"/>
                  <a:pt x="132" y="17"/>
                  <a:pt x="131" y="17"/>
                </a:cubicBezTo>
                <a:cubicBezTo>
                  <a:pt x="130" y="18"/>
                  <a:pt x="129" y="18"/>
                  <a:pt x="128" y="18"/>
                </a:cubicBezTo>
                <a:cubicBezTo>
                  <a:pt x="127" y="19"/>
                  <a:pt x="126" y="19"/>
                  <a:pt x="125" y="19"/>
                </a:cubicBezTo>
                <a:cubicBezTo>
                  <a:pt x="124" y="20"/>
                  <a:pt x="120" y="22"/>
                  <a:pt x="120" y="22"/>
                </a:cubicBezTo>
                <a:cubicBezTo>
                  <a:pt x="119" y="22"/>
                  <a:pt x="119" y="22"/>
                  <a:pt x="118" y="23"/>
                </a:cubicBezTo>
                <a:cubicBezTo>
                  <a:pt x="118" y="23"/>
                  <a:pt x="117" y="23"/>
                  <a:pt x="117" y="23"/>
                </a:cubicBezTo>
                <a:cubicBezTo>
                  <a:pt x="117" y="23"/>
                  <a:pt x="117" y="23"/>
                  <a:pt x="116" y="24"/>
                </a:cubicBezTo>
                <a:cubicBezTo>
                  <a:pt x="115" y="24"/>
                  <a:pt x="115" y="24"/>
                  <a:pt x="114" y="25"/>
                </a:cubicBezTo>
                <a:cubicBezTo>
                  <a:pt x="113" y="25"/>
                  <a:pt x="111" y="27"/>
                  <a:pt x="107" y="29"/>
                </a:cubicBezTo>
                <a:cubicBezTo>
                  <a:pt x="104" y="31"/>
                  <a:pt x="100" y="33"/>
                  <a:pt x="97" y="35"/>
                </a:cubicBezTo>
                <a:cubicBezTo>
                  <a:pt x="93" y="37"/>
                  <a:pt x="91" y="40"/>
                  <a:pt x="88" y="41"/>
                </a:cubicBezTo>
                <a:cubicBezTo>
                  <a:pt x="88" y="41"/>
                  <a:pt x="88" y="41"/>
                  <a:pt x="87" y="41"/>
                </a:cubicBezTo>
                <a:cubicBezTo>
                  <a:pt x="87" y="42"/>
                  <a:pt x="88" y="41"/>
                  <a:pt x="87" y="42"/>
                </a:cubicBezTo>
                <a:cubicBezTo>
                  <a:pt x="87" y="42"/>
                  <a:pt x="84" y="44"/>
                  <a:pt x="84" y="45"/>
                </a:cubicBezTo>
                <a:cubicBezTo>
                  <a:pt x="83" y="45"/>
                  <a:pt x="83" y="45"/>
                  <a:pt x="83" y="45"/>
                </a:cubicBezTo>
                <a:cubicBezTo>
                  <a:pt x="82" y="46"/>
                  <a:pt x="78" y="49"/>
                  <a:pt x="78" y="49"/>
                </a:cubicBezTo>
                <a:cubicBezTo>
                  <a:pt x="78" y="49"/>
                  <a:pt x="77" y="50"/>
                  <a:pt x="76" y="50"/>
                </a:cubicBezTo>
                <a:cubicBezTo>
                  <a:pt x="74" y="52"/>
                  <a:pt x="73" y="53"/>
                  <a:pt x="71" y="55"/>
                </a:cubicBezTo>
                <a:cubicBezTo>
                  <a:pt x="71" y="55"/>
                  <a:pt x="70" y="56"/>
                  <a:pt x="69" y="57"/>
                </a:cubicBezTo>
                <a:cubicBezTo>
                  <a:pt x="69" y="57"/>
                  <a:pt x="68" y="58"/>
                  <a:pt x="67" y="59"/>
                </a:cubicBezTo>
                <a:cubicBezTo>
                  <a:pt x="67" y="59"/>
                  <a:pt x="67" y="59"/>
                  <a:pt x="66" y="60"/>
                </a:cubicBezTo>
                <a:cubicBezTo>
                  <a:pt x="65" y="60"/>
                  <a:pt x="65" y="60"/>
                  <a:pt x="64" y="61"/>
                </a:cubicBezTo>
                <a:cubicBezTo>
                  <a:pt x="64" y="62"/>
                  <a:pt x="63" y="62"/>
                  <a:pt x="63" y="63"/>
                </a:cubicBezTo>
                <a:cubicBezTo>
                  <a:pt x="62" y="63"/>
                  <a:pt x="62" y="64"/>
                  <a:pt x="61" y="65"/>
                </a:cubicBezTo>
                <a:cubicBezTo>
                  <a:pt x="60" y="66"/>
                  <a:pt x="59" y="66"/>
                  <a:pt x="58" y="67"/>
                </a:cubicBezTo>
                <a:cubicBezTo>
                  <a:pt x="58" y="68"/>
                  <a:pt x="57" y="69"/>
                  <a:pt x="57" y="69"/>
                </a:cubicBezTo>
                <a:cubicBezTo>
                  <a:pt x="56" y="70"/>
                  <a:pt x="55" y="71"/>
                  <a:pt x="54" y="71"/>
                </a:cubicBezTo>
                <a:cubicBezTo>
                  <a:pt x="54" y="72"/>
                  <a:pt x="53" y="73"/>
                  <a:pt x="53" y="73"/>
                </a:cubicBezTo>
                <a:cubicBezTo>
                  <a:pt x="52" y="75"/>
                  <a:pt x="50" y="76"/>
                  <a:pt x="49" y="77"/>
                </a:cubicBezTo>
                <a:cubicBezTo>
                  <a:pt x="49" y="78"/>
                  <a:pt x="48" y="78"/>
                  <a:pt x="48" y="79"/>
                </a:cubicBezTo>
                <a:cubicBezTo>
                  <a:pt x="46" y="81"/>
                  <a:pt x="44" y="84"/>
                  <a:pt x="42" y="86"/>
                </a:cubicBezTo>
                <a:cubicBezTo>
                  <a:pt x="41" y="88"/>
                  <a:pt x="40" y="90"/>
                  <a:pt x="39" y="91"/>
                </a:cubicBezTo>
                <a:cubicBezTo>
                  <a:pt x="37" y="93"/>
                  <a:pt x="37" y="94"/>
                  <a:pt x="36" y="96"/>
                </a:cubicBezTo>
                <a:cubicBezTo>
                  <a:pt x="35" y="97"/>
                  <a:pt x="35" y="97"/>
                  <a:pt x="34" y="98"/>
                </a:cubicBezTo>
                <a:cubicBezTo>
                  <a:pt x="33" y="99"/>
                  <a:pt x="33" y="101"/>
                  <a:pt x="32" y="102"/>
                </a:cubicBezTo>
                <a:cubicBezTo>
                  <a:pt x="32" y="102"/>
                  <a:pt x="31" y="102"/>
                  <a:pt x="31" y="103"/>
                </a:cubicBezTo>
                <a:cubicBezTo>
                  <a:pt x="31" y="104"/>
                  <a:pt x="31" y="104"/>
                  <a:pt x="30" y="105"/>
                </a:cubicBezTo>
                <a:cubicBezTo>
                  <a:pt x="29" y="106"/>
                  <a:pt x="30" y="105"/>
                  <a:pt x="29" y="105"/>
                </a:cubicBezTo>
                <a:cubicBezTo>
                  <a:pt x="29" y="106"/>
                  <a:pt x="27" y="109"/>
                  <a:pt x="27" y="110"/>
                </a:cubicBezTo>
                <a:cubicBezTo>
                  <a:pt x="25" y="114"/>
                  <a:pt x="23" y="118"/>
                  <a:pt x="21" y="121"/>
                </a:cubicBezTo>
                <a:cubicBezTo>
                  <a:pt x="21" y="122"/>
                  <a:pt x="20" y="123"/>
                  <a:pt x="20" y="124"/>
                </a:cubicBezTo>
                <a:cubicBezTo>
                  <a:pt x="20" y="124"/>
                  <a:pt x="19" y="125"/>
                  <a:pt x="19" y="125"/>
                </a:cubicBezTo>
                <a:cubicBezTo>
                  <a:pt x="18" y="127"/>
                  <a:pt x="17" y="130"/>
                  <a:pt x="17" y="131"/>
                </a:cubicBezTo>
                <a:cubicBezTo>
                  <a:pt x="17" y="131"/>
                  <a:pt x="16" y="131"/>
                  <a:pt x="16" y="132"/>
                </a:cubicBezTo>
                <a:cubicBezTo>
                  <a:pt x="16" y="133"/>
                  <a:pt x="16" y="134"/>
                  <a:pt x="15" y="135"/>
                </a:cubicBezTo>
                <a:cubicBezTo>
                  <a:pt x="15" y="136"/>
                  <a:pt x="14" y="137"/>
                  <a:pt x="14" y="138"/>
                </a:cubicBezTo>
                <a:cubicBezTo>
                  <a:pt x="13" y="139"/>
                  <a:pt x="13" y="140"/>
                  <a:pt x="13" y="141"/>
                </a:cubicBezTo>
                <a:cubicBezTo>
                  <a:pt x="12" y="143"/>
                  <a:pt x="12" y="144"/>
                  <a:pt x="11" y="146"/>
                </a:cubicBezTo>
                <a:cubicBezTo>
                  <a:pt x="11" y="146"/>
                  <a:pt x="11" y="147"/>
                  <a:pt x="10" y="148"/>
                </a:cubicBezTo>
                <a:cubicBezTo>
                  <a:pt x="10" y="149"/>
                  <a:pt x="10" y="150"/>
                  <a:pt x="10" y="150"/>
                </a:cubicBezTo>
                <a:cubicBezTo>
                  <a:pt x="9" y="155"/>
                  <a:pt x="8" y="155"/>
                  <a:pt x="8" y="157"/>
                </a:cubicBezTo>
                <a:cubicBezTo>
                  <a:pt x="8" y="158"/>
                  <a:pt x="7" y="158"/>
                  <a:pt x="7" y="159"/>
                </a:cubicBezTo>
                <a:cubicBezTo>
                  <a:pt x="7" y="160"/>
                  <a:pt x="7" y="162"/>
                  <a:pt x="6" y="163"/>
                </a:cubicBezTo>
                <a:cubicBezTo>
                  <a:pt x="6" y="163"/>
                  <a:pt x="6" y="164"/>
                  <a:pt x="6" y="165"/>
                </a:cubicBezTo>
                <a:cubicBezTo>
                  <a:pt x="5" y="167"/>
                  <a:pt x="5" y="171"/>
                  <a:pt x="4" y="174"/>
                </a:cubicBezTo>
                <a:cubicBezTo>
                  <a:pt x="4" y="177"/>
                  <a:pt x="4" y="176"/>
                  <a:pt x="3" y="178"/>
                </a:cubicBezTo>
                <a:cubicBezTo>
                  <a:pt x="3" y="180"/>
                  <a:pt x="2" y="183"/>
                  <a:pt x="2" y="185"/>
                </a:cubicBezTo>
                <a:cubicBezTo>
                  <a:pt x="2" y="187"/>
                  <a:pt x="2" y="187"/>
                  <a:pt x="1" y="188"/>
                </a:cubicBezTo>
                <a:cubicBezTo>
                  <a:pt x="1" y="192"/>
                  <a:pt x="2" y="196"/>
                  <a:pt x="1" y="197"/>
                </a:cubicBezTo>
                <a:cubicBezTo>
                  <a:pt x="1" y="196"/>
                  <a:pt x="2" y="193"/>
                  <a:pt x="1" y="193"/>
                </a:cubicBezTo>
                <a:cubicBezTo>
                  <a:pt x="1" y="200"/>
                  <a:pt x="1" y="205"/>
                  <a:pt x="0" y="211"/>
                </a:cubicBezTo>
                <a:cubicBezTo>
                  <a:pt x="0" y="211"/>
                  <a:pt x="0" y="208"/>
                  <a:pt x="0" y="209"/>
                </a:cubicBezTo>
                <a:cubicBezTo>
                  <a:pt x="0" y="211"/>
                  <a:pt x="0" y="215"/>
                  <a:pt x="0" y="217"/>
                </a:cubicBezTo>
                <a:cubicBezTo>
                  <a:pt x="1" y="217"/>
                  <a:pt x="0" y="221"/>
                  <a:pt x="1" y="222"/>
                </a:cubicBezTo>
                <a:cubicBezTo>
                  <a:pt x="1" y="221"/>
                  <a:pt x="1" y="226"/>
                  <a:pt x="1" y="227"/>
                </a:cubicBezTo>
                <a:cubicBezTo>
                  <a:pt x="1" y="227"/>
                  <a:pt x="0" y="226"/>
                  <a:pt x="0" y="227"/>
                </a:cubicBezTo>
                <a:cubicBezTo>
                  <a:pt x="0" y="228"/>
                  <a:pt x="1" y="230"/>
                  <a:pt x="1" y="231"/>
                </a:cubicBezTo>
                <a:cubicBezTo>
                  <a:pt x="1" y="232"/>
                  <a:pt x="1" y="233"/>
                  <a:pt x="1" y="234"/>
                </a:cubicBezTo>
                <a:cubicBezTo>
                  <a:pt x="1" y="234"/>
                  <a:pt x="2" y="234"/>
                  <a:pt x="2" y="235"/>
                </a:cubicBezTo>
                <a:cubicBezTo>
                  <a:pt x="2" y="237"/>
                  <a:pt x="2" y="237"/>
                  <a:pt x="2" y="239"/>
                </a:cubicBezTo>
                <a:cubicBezTo>
                  <a:pt x="2" y="241"/>
                  <a:pt x="3" y="244"/>
                  <a:pt x="3" y="244"/>
                </a:cubicBezTo>
                <a:cubicBezTo>
                  <a:pt x="3" y="244"/>
                  <a:pt x="2" y="242"/>
                  <a:pt x="2" y="242"/>
                </a:cubicBezTo>
                <a:cubicBezTo>
                  <a:pt x="2" y="244"/>
                  <a:pt x="3" y="247"/>
                  <a:pt x="3" y="249"/>
                </a:cubicBezTo>
                <a:cubicBezTo>
                  <a:pt x="3" y="250"/>
                  <a:pt x="3" y="250"/>
                  <a:pt x="4" y="251"/>
                </a:cubicBezTo>
                <a:cubicBezTo>
                  <a:pt x="4" y="252"/>
                  <a:pt x="5" y="257"/>
                  <a:pt x="5" y="256"/>
                </a:cubicBezTo>
                <a:cubicBezTo>
                  <a:pt x="5" y="256"/>
                  <a:pt x="4" y="255"/>
                  <a:pt x="4" y="255"/>
                </a:cubicBezTo>
                <a:cubicBezTo>
                  <a:pt x="4" y="256"/>
                  <a:pt x="5" y="257"/>
                  <a:pt x="5" y="257"/>
                </a:cubicBezTo>
                <a:cubicBezTo>
                  <a:pt x="5" y="258"/>
                  <a:pt x="5" y="258"/>
                  <a:pt x="5" y="258"/>
                </a:cubicBezTo>
                <a:cubicBezTo>
                  <a:pt x="5" y="259"/>
                  <a:pt x="5" y="260"/>
                  <a:pt x="5" y="260"/>
                </a:cubicBezTo>
                <a:cubicBezTo>
                  <a:pt x="6" y="262"/>
                  <a:pt x="7" y="263"/>
                  <a:pt x="7" y="264"/>
                </a:cubicBezTo>
                <a:cubicBezTo>
                  <a:pt x="6" y="264"/>
                  <a:pt x="6" y="263"/>
                  <a:pt x="6" y="263"/>
                </a:cubicBezTo>
                <a:cubicBezTo>
                  <a:pt x="7" y="265"/>
                  <a:pt x="7" y="267"/>
                  <a:pt x="8" y="271"/>
                </a:cubicBezTo>
                <a:cubicBezTo>
                  <a:pt x="9" y="272"/>
                  <a:pt x="7" y="268"/>
                  <a:pt x="8" y="269"/>
                </a:cubicBezTo>
                <a:cubicBezTo>
                  <a:pt x="9" y="272"/>
                  <a:pt x="8" y="271"/>
                  <a:pt x="9" y="273"/>
                </a:cubicBezTo>
                <a:cubicBezTo>
                  <a:pt x="9" y="274"/>
                  <a:pt x="8" y="272"/>
                  <a:pt x="9" y="275"/>
                </a:cubicBezTo>
                <a:cubicBezTo>
                  <a:pt x="9" y="276"/>
                  <a:pt x="9" y="275"/>
                  <a:pt x="10" y="276"/>
                </a:cubicBezTo>
                <a:cubicBezTo>
                  <a:pt x="10" y="277"/>
                  <a:pt x="10" y="278"/>
                  <a:pt x="11" y="279"/>
                </a:cubicBezTo>
                <a:cubicBezTo>
                  <a:pt x="11" y="279"/>
                  <a:pt x="11" y="280"/>
                  <a:pt x="12" y="281"/>
                </a:cubicBezTo>
                <a:cubicBezTo>
                  <a:pt x="12" y="281"/>
                  <a:pt x="12" y="282"/>
                  <a:pt x="12" y="282"/>
                </a:cubicBezTo>
                <a:cubicBezTo>
                  <a:pt x="12" y="283"/>
                  <a:pt x="13" y="284"/>
                  <a:pt x="13" y="284"/>
                </a:cubicBezTo>
                <a:cubicBezTo>
                  <a:pt x="13" y="284"/>
                  <a:pt x="12" y="282"/>
                  <a:pt x="12" y="281"/>
                </a:cubicBezTo>
                <a:cubicBezTo>
                  <a:pt x="11" y="283"/>
                  <a:pt x="13" y="287"/>
                  <a:pt x="14" y="289"/>
                </a:cubicBezTo>
                <a:cubicBezTo>
                  <a:pt x="15" y="291"/>
                  <a:pt x="15" y="292"/>
                  <a:pt x="15" y="293"/>
                </a:cubicBezTo>
                <a:cubicBezTo>
                  <a:pt x="16" y="294"/>
                  <a:pt x="16" y="295"/>
                  <a:pt x="16" y="295"/>
                </a:cubicBezTo>
                <a:cubicBezTo>
                  <a:pt x="18" y="298"/>
                  <a:pt x="18" y="299"/>
                  <a:pt x="19" y="300"/>
                </a:cubicBezTo>
                <a:cubicBezTo>
                  <a:pt x="19" y="301"/>
                  <a:pt x="21" y="305"/>
                  <a:pt x="22" y="307"/>
                </a:cubicBezTo>
                <a:cubicBezTo>
                  <a:pt x="22" y="308"/>
                  <a:pt x="23" y="309"/>
                  <a:pt x="23" y="309"/>
                </a:cubicBezTo>
                <a:cubicBezTo>
                  <a:pt x="24" y="311"/>
                  <a:pt x="24" y="312"/>
                  <a:pt x="25" y="313"/>
                </a:cubicBezTo>
                <a:cubicBezTo>
                  <a:pt x="25" y="313"/>
                  <a:pt x="26" y="315"/>
                  <a:pt x="26" y="315"/>
                </a:cubicBezTo>
                <a:cubicBezTo>
                  <a:pt x="28" y="318"/>
                  <a:pt x="28" y="319"/>
                  <a:pt x="28" y="320"/>
                </a:cubicBezTo>
                <a:cubicBezTo>
                  <a:pt x="28" y="320"/>
                  <a:pt x="30" y="323"/>
                  <a:pt x="31" y="323"/>
                </a:cubicBezTo>
                <a:cubicBezTo>
                  <a:pt x="31" y="324"/>
                  <a:pt x="31" y="324"/>
                  <a:pt x="32" y="325"/>
                </a:cubicBezTo>
                <a:cubicBezTo>
                  <a:pt x="32" y="326"/>
                  <a:pt x="32" y="326"/>
                  <a:pt x="33" y="327"/>
                </a:cubicBezTo>
                <a:cubicBezTo>
                  <a:pt x="33" y="327"/>
                  <a:pt x="33" y="328"/>
                  <a:pt x="34" y="329"/>
                </a:cubicBezTo>
                <a:cubicBezTo>
                  <a:pt x="34" y="329"/>
                  <a:pt x="34" y="329"/>
                  <a:pt x="34" y="330"/>
                </a:cubicBezTo>
                <a:cubicBezTo>
                  <a:pt x="36" y="332"/>
                  <a:pt x="38" y="335"/>
                  <a:pt x="40" y="337"/>
                </a:cubicBezTo>
                <a:cubicBezTo>
                  <a:pt x="40" y="338"/>
                  <a:pt x="40" y="336"/>
                  <a:pt x="41" y="339"/>
                </a:cubicBezTo>
                <a:cubicBezTo>
                  <a:pt x="42" y="340"/>
                  <a:pt x="40" y="338"/>
                  <a:pt x="40" y="338"/>
                </a:cubicBezTo>
                <a:cubicBezTo>
                  <a:pt x="42" y="341"/>
                  <a:pt x="43" y="342"/>
                  <a:pt x="44" y="343"/>
                </a:cubicBezTo>
                <a:cubicBezTo>
                  <a:pt x="44" y="344"/>
                  <a:pt x="45" y="344"/>
                  <a:pt x="45" y="345"/>
                </a:cubicBezTo>
                <a:cubicBezTo>
                  <a:pt x="46" y="345"/>
                  <a:pt x="46" y="346"/>
                  <a:pt x="46" y="347"/>
                </a:cubicBezTo>
                <a:cubicBezTo>
                  <a:pt x="48" y="349"/>
                  <a:pt x="51" y="352"/>
                  <a:pt x="53" y="354"/>
                </a:cubicBezTo>
                <a:cubicBezTo>
                  <a:pt x="54" y="355"/>
                  <a:pt x="55" y="356"/>
                  <a:pt x="57" y="358"/>
                </a:cubicBezTo>
                <a:cubicBezTo>
                  <a:pt x="58" y="359"/>
                  <a:pt x="59" y="360"/>
                  <a:pt x="60" y="362"/>
                </a:cubicBezTo>
                <a:cubicBezTo>
                  <a:pt x="61" y="363"/>
                  <a:pt x="63" y="364"/>
                  <a:pt x="64" y="365"/>
                </a:cubicBezTo>
                <a:cubicBezTo>
                  <a:pt x="64" y="366"/>
                  <a:pt x="64" y="366"/>
                  <a:pt x="64" y="366"/>
                </a:cubicBezTo>
                <a:cubicBezTo>
                  <a:pt x="66" y="367"/>
                  <a:pt x="66" y="367"/>
                  <a:pt x="66" y="368"/>
                </a:cubicBezTo>
                <a:cubicBezTo>
                  <a:pt x="66" y="368"/>
                  <a:pt x="68" y="370"/>
                  <a:pt x="70" y="372"/>
                </a:cubicBezTo>
                <a:cubicBezTo>
                  <a:pt x="71" y="372"/>
                  <a:pt x="71" y="373"/>
                  <a:pt x="72" y="373"/>
                </a:cubicBezTo>
                <a:cubicBezTo>
                  <a:pt x="73" y="374"/>
                  <a:pt x="74" y="376"/>
                  <a:pt x="76" y="376"/>
                </a:cubicBezTo>
                <a:cubicBezTo>
                  <a:pt x="77" y="377"/>
                  <a:pt x="74" y="376"/>
                  <a:pt x="75" y="377"/>
                </a:cubicBezTo>
                <a:cubicBezTo>
                  <a:pt x="77" y="378"/>
                  <a:pt x="79" y="379"/>
                  <a:pt x="81" y="381"/>
                </a:cubicBezTo>
                <a:cubicBezTo>
                  <a:pt x="82" y="382"/>
                  <a:pt x="83" y="382"/>
                  <a:pt x="84" y="383"/>
                </a:cubicBezTo>
                <a:cubicBezTo>
                  <a:pt x="85" y="384"/>
                  <a:pt x="86" y="385"/>
                  <a:pt x="88" y="386"/>
                </a:cubicBezTo>
                <a:cubicBezTo>
                  <a:pt x="89" y="387"/>
                  <a:pt x="90" y="388"/>
                  <a:pt x="91" y="389"/>
                </a:cubicBezTo>
                <a:cubicBezTo>
                  <a:pt x="93" y="390"/>
                  <a:pt x="97" y="393"/>
                  <a:pt x="100" y="395"/>
                </a:cubicBezTo>
                <a:cubicBezTo>
                  <a:pt x="103" y="397"/>
                  <a:pt x="106" y="399"/>
                  <a:pt x="109" y="400"/>
                </a:cubicBezTo>
                <a:cubicBezTo>
                  <a:pt x="112" y="402"/>
                  <a:pt x="114" y="403"/>
                  <a:pt x="116" y="404"/>
                </a:cubicBezTo>
                <a:cubicBezTo>
                  <a:pt x="117" y="405"/>
                  <a:pt x="118" y="405"/>
                  <a:pt x="119" y="405"/>
                </a:cubicBezTo>
                <a:cubicBezTo>
                  <a:pt x="124" y="407"/>
                  <a:pt x="126" y="409"/>
                  <a:pt x="130" y="411"/>
                </a:cubicBezTo>
                <a:cubicBezTo>
                  <a:pt x="131" y="411"/>
                  <a:pt x="131" y="411"/>
                  <a:pt x="132" y="412"/>
                </a:cubicBezTo>
                <a:cubicBezTo>
                  <a:pt x="133" y="412"/>
                  <a:pt x="134" y="412"/>
                  <a:pt x="134" y="412"/>
                </a:cubicBezTo>
                <a:cubicBezTo>
                  <a:pt x="135" y="413"/>
                  <a:pt x="136" y="413"/>
                  <a:pt x="137" y="413"/>
                </a:cubicBezTo>
                <a:cubicBezTo>
                  <a:pt x="138" y="414"/>
                  <a:pt x="138" y="414"/>
                  <a:pt x="140" y="415"/>
                </a:cubicBezTo>
                <a:cubicBezTo>
                  <a:pt x="141" y="415"/>
                  <a:pt x="142" y="416"/>
                  <a:pt x="143" y="416"/>
                </a:cubicBezTo>
                <a:cubicBezTo>
                  <a:pt x="145" y="417"/>
                  <a:pt x="147" y="418"/>
                  <a:pt x="149" y="418"/>
                </a:cubicBezTo>
                <a:cubicBezTo>
                  <a:pt x="149" y="418"/>
                  <a:pt x="149" y="418"/>
                  <a:pt x="150" y="418"/>
                </a:cubicBezTo>
                <a:cubicBezTo>
                  <a:pt x="151" y="418"/>
                  <a:pt x="154" y="419"/>
                  <a:pt x="155" y="420"/>
                </a:cubicBezTo>
                <a:cubicBezTo>
                  <a:pt x="156" y="420"/>
                  <a:pt x="159" y="421"/>
                  <a:pt x="160" y="421"/>
                </a:cubicBezTo>
                <a:cubicBezTo>
                  <a:pt x="161" y="422"/>
                  <a:pt x="163" y="422"/>
                  <a:pt x="164" y="422"/>
                </a:cubicBezTo>
                <a:cubicBezTo>
                  <a:pt x="165" y="422"/>
                  <a:pt x="166" y="423"/>
                  <a:pt x="166" y="423"/>
                </a:cubicBezTo>
                <a:cubicBezTo>
                  <a:pt x="167" y="423"/>
                  <a:pt x="168" y="423"/>
                  <a:pt x="169" y="423"/>
                </a:cubicBezTo>
                <a:cubicBezTo>
                  <a:pt x="169" y="424"/>
                  <a:pt x="170" y="424"/>
                  <a:pt x="171" y="424"/>
                </a:cubicBezTo>
                <a:cubicBezTo>
                  <a:pt x="171" y="424"/>
                  <a:pt x="172" y="424"/>
                  <a:pt x="172" y="424"/>
                </a:cubicBezTo>
                <a:cubicBezTo>
                  <a:pt x="172" y="424"/>
                  <a:pt x="173" y="425"/>
                  <a:pt x="173" y="425"/>
                </a:cubicBezTo>
                <a:cubicBezTo>
                  <a:pt x="173" y="425"/>
                  <a:pt x="174" y="425"/>
                  <a:pt x="175" y="425"/>
                </a:cubicBezTo>
                <a:cubicBezTo>
                  <a:pt x="177" y="425"/>
                  <a:pt x="178" y="425"/>
                  <a:pt x="178" y="425"/>
                </a:cubicBezTo>
                <a:cubicBezTo>
                  <a:pt x="180" y="426"/>
                  <a:pt x="181" y="426"/>
                  <a:pt x="182" y="426"/>
                </a:cubicBezTo>
                <a:cubicBezTo>
                  <a:pt x="184" y="426"/>
                  <a:pt x="186" y="427"/>
                  <a:pt x="188" y="427"/>
                </a:cubicBezTo>
                <a:cubicBezTo>
                  <a:pt x="191" y="428"/>
                  <a:pt x="195" y="428"/>
                  <a:pt x="199" y="428"/>
                </a:cubicBezTo>
                <a:cubicBezTo>
                  <a:pt x="204" y="428"/>
                  <a:pt x="208" y="429"/>
                  <a:pt x="212" y="429"/>
                </a:cubicBezTo>
                <a:cubicBezTo>
                  <a:pt x="215" y="429"/>
                  <a:pt x="218" y="428"/>
                  <a:pt x="220" y="428"/>
                </a:cubicBezTo>
                <a:cubicBezTo>
                  <a:pt x="224" y="428"/>
                  <a:pt x="228" y="428"/>
                  <a:pt x="232" y="428"/>
                </a:cubicBezTo>
                <a:cubicBezTo>
                  <a:pt x="236" y="428"/>
                  <a:pt x="240" y="427"/>
                  <a:pt x="242" y="426"/>
                </a:cubicBezTo>
                <a:cubicBezTo>
                  <a:pt x="241" y="427"/>
                  <a:pt x="242" y="426"/>
                  <a:pt x="242" y="426"/>
                </a:cubicBezTo>
                <a:cubicBezTo>
                  <a:pt x="242" y="426"/>
                  <a:pt x="243" y="426"/>
                  <a:pt x="243" y="425"/>
                </a:cubicBezTo>
                <a:cubicBezTo>
                  <a:pt x="243" y="425"/>
                  <a:pt x="242" y="425"/>
                  <a:pt x="242" y="425"/>
                </a:cubicBezTo>
                <a:cubicBezTo>
                  <a:pt x="242" y="424"/>
                  <a:pt x="243" y="425"/>
                  <a:pt x="241" y="424"/>
                </a:cubicBezTo>
                <a:cubicBezTo>
                  <a:pt x="239" y="424"/>
                  <a:pt x="239" y="424"/>
                  <a:pt x="236" y="425"/>
                </a:cubicBezTo>
                <a:cubicBezTo>
                  <a:pt x="234" y="425"/>
                  <a:pt x="233" y="425"/>
                  <a:pt x="233" y="425"/>
                </a:cubicBezTo>
                <a:cubicBezTo>
                  <a:pt x="232" y="425"/>
                  <a:pt x="232" y="425"/>
                  <a:pt x="232" y="425"/>
                </a:cubicBezTo>
                <a:cubicBezTo>
                  <a:pt x="231" y="425"/>
                  <a:pt x="230" y="425"/>
                  <a:pt x="229" y="425"/>
                </a:cubicBezTo>
                <a:cubicBezTo>
                  <a:pt x="228" y="425"/>
                  <a:pt x="227" y="425"/>
                  <a:pt x="226" y="425"/>
                </a:cubicBezTo>
                <a:cubicBezTo>
                  <a:pt x="226" y="425"/>
                  <a:pt x="225" y="425"/>
                  <a:pt x="224" y="425"/>
                </a:cubicBezTo>
                <a:cubicBezTo>
                  <a:pt x="223" y="425"/>
                  <a:pt x="221" y="425"/>
                  <a:pt x="220" y="425"/>
                </a:cubicBezTo>
                <a:cubicBezTo>
                  <a:pt x="219" y="425"/>
                  <a:pt x="217" y="425"/>
                  <a:pt x="216" y="425"/>
                </a:cubicBezTo>
                <a:cubicBezTo>
                  <a:pt x="214" y="425"/>
                  <a:pt x="211" y="425"/>
                  <a:pt x="209" y="425"/>
                </a:cubicBezTo>
                <a:cubicBezTo>
                  <a:pt x="208" y="425"/>
                  <a:pt x="208" y="425"/>
                  <a:pt x="207" y="425"/>
                </a:cubicBezTo>
                <a:cubicBezTo>
                  <a:pt x="205" y="425"/>
                  <a:pt x="204" y="424"/>
                  <a:pt x="201" y="424"/>
                </a:cubicBezTo>
                <a:cubicBezTo>
                  <a:pt x="200" y="424"/>
                  <a:pt x="198" y="424"/>
                  <a:pt x="196" y="424"/>
                </a:cubicBezTo>
                <a:cubicBezTo>
                  <a:pt x="195" y="424"/>
                  <a:pt x="194" y="424"/>
                  <a:pt x="193" y="424"/>
                </a:cubicBezTo>
                <a:cubicBezTo>
                  <a:pt x="192" y="423"/>
                  <a:pt x="191" y="424"/>
                  <a:pt x="190" y="423"/>
                </a:cubicBezTo>
                <a:cubicBezTo>
                  <a:pt x="189" y="423"/>
                  <a:pt x="188" y="423"/>
                  <a:pt x="188" y="423"/>
                </a:cubicBezTo>
                <a:cubicBezTo>
                  <a:pt x="186" y="422"/>
                  <a:pt x="184" y="422"/>
                  <a:pt x="182" y="422"/>
                </a:cubicBezTo>
                <a:cubicBezTo>
                  <a:pt x="181" y="422"/>
                  <a:pt x="180" y="421"/>
                  <a:pt x="180" y="421"/>
                </a:cubicBezTo>
                <a:cubicBezTo>
                  <a:pt x="179" y="421"/>
                  <a:pt x="178" y="421"/>
                  <a:pt x="177" y="421"/>
                </a:cubicBezTo>
                <a:cubicBezTo>
                  <a:pt x="176" y="421"/>
                  <a:pt x="176" y="421"/>
                  <a:pt x="175" y="420"/>
                </a:cubicBezTo>
                <a:cubicBezTo>
                  <a:pt x="173" y="421"/>
                  <a:pt x="172" y="420"/>
                  <a:pt x="170" y="420"/>
                </a:cubicBezTo>
                <a:cubicBezTo>
                  <a:pt x="169" y="420"/>
                  <a:pt x="167" y="419"/>
                  <a:pt x="168" y="419"/>
                </a:cubicBezTo>
                <a:cubicBezTo>
                  <a:pt x="169" y="420"/>
                  <a:pt x="171" y="420"/>
                  <a:pt x="171" y="419"/>
                </a:cubicBezTo>
                <a:cubicBezTo>
                  <a:pt x="168" y="419"/>
                  <a:pt x="166" y="419"/>
                  <a:pt x="165" y="419"/>
                </a:cubicBezTo>
                <a:cubicBezTo>
                  <a:pt x="165" y="418"/>
                  <a:pt x="162" y="418"/>
                  <a:pt x="161" y="417"/>
                </a:cubicBezTo>
                <a:cubicBezTo>
                  <a:pt x="160" y="417"/>
                  <a:pt x="160" y="417"/>
                  <a:pt x="159" y="416"/>
                </a:cubicBezTo>
                <a:cubicBezTo>
                  <a:pt x="156" y="416"/>
                  <a:pt x="153" y="415"/>
                  <a:pt x="152" y="415"/>
                </a:cubicBezTo>
                <a:cubicBezTo>
                  <a:pt x="151" y="414"/>
                  <a:pt x="154" y="415"/>
                  <a:pt x="153" y="415"/>
                </a:cubicBezTo>
                <a:cubicBezTo>
                  <a:pt x="152" y="414"/>
                  <a:pt x="151" y="415"/>
                  <a:pt x="150" y="414"/>
                </a:cubicBezTo>
                <a:cubicBezTo>
                  <a:pt x="149" y="414"/>
                  <a:pt x="148" y="413"/>
                  <a:pt x="147" y="413"/>
                </a:cubicBezTo>
                <a:cubicBezTo>
                  <a:pt x="146" y="413"/>
                  <a:pt x="145" y="412"/>
                  <a:pt x="144" y="412"/>
                </a:cubicBezTo>
                <a:cubicBezTo>
                  <a:pt x="144" y="412"/>
                  <a:pt x="143" y="411"/>
                  <a:pt x="142" y="411"/>
                </a:cubicBezTo>
                <a:cubicBezTo>
                  <a:pt x="142" y="411"/>
                  <a:pt x="140" y="411"/>
                  <a:pt x="140" y="410"/>
                </a:cubicBezTo>
                <a:cubicBezTo>
                  <a:pt x="140" y="410"/>
                  <a:pt x="142" y="411"/>
                  <a:pt x="142" y="411"/>
                </a:cubicBezTo>
                <a:cubicBezTo>
                  <a:pt x="140" y="410"/>
                  <a:pt x="136" y="408"/>
                  <a:pt x="135" y="408"/>
                </a:cubicBezTo>
                <a:cubicBezTo>
                  <a:pt x="134" y="408"/>
                  <a:pt x="135" y="408"/>
                  <a:pt x="134" y="408"/>
                </a:cubicBezTo>
                <a:cubicBezTo>
                  <a:pt x="130" y="407"/>
                  <a:pt x="131" y="407"/>
                  <a:pt x="127" y="405"/>
                </a:cubicBezTo>
                <a:cubicBezTo>
                  <a:pt x="126" y="405"/>
                  <a:pt x="126" y="404"/>
                  <a:pt x="125" y="404"/>
                </a:cubicBezTo>
                <a:cubicBezTo>
                  <a:pt x="124" y="403"/>
                  <a:pt x="123" y="402"/>
                  <a:pt x="121" y="402"/>
                </a:cubicBezTo>
                <a:cubicBezTo>
                  <a:pt x="121" y="402"/>
                  <a:pt x="121" y="402"/>
                  <a:pt x="121" y="402"/>
                </a:cubicBezTo>
                <a:cubicBezTo>
                  <a:pt x="120" y="401"/>
                  <a:pt x="119" y="401"/>
                  <a:pt x="118" y="400"/>
                </a:cubicBezTo>
                <a:cubicBezTo>
                  <a:pt x="116" y="399"/>
                  <a:pt x="114" y="398"/>
                  <a:pt x="112" y="397"/>
                </a:cubicBezTo>
                <a:cubicBezTo>
                  <a:pt x="111" y="397"/>
                  <a:pt x="111" y="396"/>
                  <a:pt x="109" y="395"/>
                </a:cubicBezTo>
                <a:cubicBezTo>
                  <a:pt x="109" y="395"/>
                  <a:pt x="107" y="394"/>
                  <a:pt x="107" y="394"/>
                </a:cubicBezTo>
                <a:cubicBezTo>
                  <a:pt x="106" y="394"/>
                  <a:pt x="105" y="393"/>
                  <a:pt x="105" y="393"/>
                </a:cubicBezTo>
                <a:cubicBezTo>
                  <a:pt x="105" y="392"/>
                  <a:pt x="107" y="394"/>
                  <a:pt x="107" y="394"/>
                </a:cubicBezTo>
                <a:cubicBezTo>
                  <a:pt x="104" y="392"/>
                  <a:pt x="100" y="389"/>
                  <a:pt x="98" y="388"/>
                </a:cubicBezTo>
                <a:cubicBezTo>
                  <a:pt x="97" y="388"/>
                  <a:pt x="99" y="389"/>
                  <a:pt x="98" y="388"/>
                </a:cubicBezTo>
                <a:cubicBezTo>
                  <a:pt x="96" y="387"/>
                  <a:pt x="93" y="385"/>
                  <a:pt x="92" y="384"/>
                </a:cubicBezTo>
                <a:cubicBezTo>
                  <a:pt x="92" y="384"/>
                  <a:pt x="92" y="384"/>
                  <a:pt x="91" y="384"/>
                </a:cubicBezTo>
                <a:cubicBezTo>
                  <a:pt x="90" y="383"/>
                  <a:pt x="90" y="383"/>
                  <a:pt x="89" y="382"/>
                </a:cubicBezTo>
                <a:cubicBezTo>
                  <a:pt x="88" y="381"/>
                  <a:pt x="86" y="379"/>
                  <a:pt x="84" y="378"/>
                </a:cubicBezTo>
                <a:cubicBezTo>
                  <a:pt x="83" y="377"/>
                  <a:pt x="84" y="378"/>
                  <a:pt x="83" y="377"/>
                </a:cubicBezTo>
                <a:cubicBezTo>
                  <a:pt x="81" y="375"/>
                  <a:pt x="78" y="373"/>
                  <a:pt x="76" y="372"/>
                </a:cubicBezTo>
                <a:cubicBezTo>
                  <a:pt x="77" y="372"/>
                  <a:pt x="77" y="372"/>
                  <a:pt x="77" y="372"/>
                </a:cubicBezTo>
                <a:cubicBezTo>
                  <a:pt x="76" y="370"/>
                  <a:pt x="73" y="368"/>
                  <a:pt x="70" y="366"/>
                </a:cubicBezTo>
                <a:cubicBezTo>
                  <a:pt x="70" y="365"/>
                  <a:pt x="69" y="365"/>
                  <a:pt x="69" y="365"/>
                </a:cubicBezTo>
                <a:cubicBezTo>
                  <a:pt x="68" y="364"/>
                  <a:pt x="67" y="363"/>
                  <a:pt x="67" y="362"/>
                </a:cubicBezTo>
                <a:cubicBezTo>
                  <a:pt x="65" y="361"/>
                  <a:pt x="64" y="361"/>
                  <a:pt x="64" y="360"/>
                </a:cubicBezTo>
                <a:cubicBezTo>
                  <a:pt x="64" y="360"/>
                  <a:pt x="66" y="361"/>
                  <a:pt x="67" y="361"/>
                </a:cubicBezTo>
                <a:cubicBezTo>
                  <a:pt x="64" y="359"/>
                  <a:pt x="64" y="360"/>
                  <a:pt x="63" y="359"/>
                </a:cubicBezTo>
                <a:cubicBezTo>
                  <a:pt x="61" y="357"/>
                  <a:pt x="60" y="356"/>
                  <a:pt x="59" y="354"/>
                </a:cubicBezTo>
                <a:cubicBezTo>
                  <a:pt x="58" y="353"/>
                  <a:pt x="57" y="352"/>
                  <a:pt x="56" y="350"/>
                </a:cubicBezTo>
                <a:cubicBezTo>
                  <a:pt x="58" y="352"/>
                  <a:pt x="60" y="355"/>
                  <a:pt x="63" y="357"/>
                </a:cubicBezTo>
                <a:cubicBezTo>
                  <a:pt x="62" y="358"/>
                  <a:pt x="62" y="358"/>
                  <a:pt x="63" y="358"/>
                </a:cubicBezTo>
                <a:cubicBezTo>
                  <a:pt x="64" y="359"/>
                  <a:pt x="64" y="359"/>
                  <a:pt x="65" y="359"/>
                </a:cubicBezTo>
                <a:cubicBezTo>
                  <a:pt x="66" y="360"/>
                  <a:pt x="69" y="363"/>
                  <a:pt x="72" y="366"/>
                </a:cubicBezTo>
                <a:cubicBezTo>
                  <a:pt x="73" y="367"/>
                  <a:pt x="73" y="368"/>
                  <a:pt x="74" y="368"/>
                </a:cubicBezTo>
                <a:cubicBezTo>
                  <a:pt x="75" y="369"/>
                  <a:pt x="75" y="370"/>
                  <a:pt x="76" y="370"/>
                </a:cubicBezTo>
                <a:cubicBezTo>
                  <a:pt x="77" y="371"/>
                  <a:pt x="79" y="373"/>
                  <a:pt x="79" y="373"/>
                </a:cubicBezTo>
                <a:cubicBezTo>
                  <a:pt x="81" y="374"/>
                  <a:pt x="81" y="374"/>
                  <a:pt x="82" y="375"/>
                </a:cubicBezTo>
                <a:cubicBezTo>
                  <a:pt x="83" y="376"/>
                  <a:pt x="82" y="375"/>
                  <a:pt x="84" y="376"/>
                </a:cubicBezTo>
                <a:cubicBezTo>
                  <a:pt x="85" y="377"/>
                  <a:pt x="87" y="379"/>
                  <a:pt x="90" y="381"/>
                </a:cubicBezTo>
                <a:cubicBezTo>
                  <a:pt x="90" y="381"/>
                  <a:pt x="89" y="381"/>
                  <a:pt x="89" y="381"/>
                </a:cubicBezTo>
                <a:cubicBezTo>
                  <a:pt x="92" y="383"/>
                  <a:pt x="94" y="384"/>
                  <a:pt x="95" y="385"/>
                </a:cubicBezTo>
                <a:cubicBezTo>
                  <a:pt x="97" y="386"/>
                  <a:pt x="97" y="386"/>
                  <a:pt x="98" y="387"/>
                </a:cubicBezTo>
                <a:cubicBezTo>
                  <a:pt x="98" y="387"/>
                  <a:pt x="99" y="387"/>
                  <a:pt x="100" y="388"/>
                </a:cubicBezTo>
                <a:cubicBezTo>
                  <a:pt x="101" y="388"/>
                  <a:pt x="101" y="389"/>
                  <a:pt x="102" y="390"/>
                </a:cubicBezTo>
                <a:cubicBezTo>
                  <a:pt x="102" y="390"/>
                  <a:pt x="104" y="391"/>
                  <a:pt x="104" y="391"/>
                </a:cubicBezTo>
                <a:cubicBezTo>
                  <a:pt x="106" y="392"/>
                  <a:pt x="108" y="393"/>
                  <a:pt x="110" y="394"/>
                </a:cubicBezTo>
                <a:cubicBezTo>
                  <a:pt x="110" y="394"/>
                  <a:pt x="111" y="395"/>
                  <a:pt x="111" y="395"/>
                </a:cubicBezTo>
                <a:cubicBezTo>
                  <a:pt x="114" y="396"/>
                  <a:pt x="116" y="397"/>
                  <a:pt x="118" y="398"/>
                </a:cubicBezTo>
                <a:cubicBezTo>
                  <a:pt x="118" y="399"/>
                  <a:pt x="116" y="398"/>
                  <a:pt x="118" y="399"/>
                </a:cubicBezTo>
                <a:cubicBezTo>
                  <a:pt x="121" y="400"/>
                  <a:pt x="119" y="399"/>
                  <a:pt x="120" y="399"/>
                </a:cubicBezTo>
                <a:cubicBezTo>
                  <a:pt x="122" y="400"/>
                  <a:pt x="124" y="401"/>
                  <a:pt x="126" y="402"/>
                </a:cubicBezTo>
                <a:cubicBezTo>
                  <a:pt x="127" y="403"/>
                  <a:pt x="127" y="403"/>
                  <a:pt x="128" y="403"/>
                </a:cubicBezTo>
                <a:cubicBezTo>
                  <a:pt x="128" y="403"/>
                  <a:pt x="129" y="404"/>
                  <a:pt x="129" y="404"/>
                </a:cubicBezTo>
                <a:cubicBezTo>
                  <a:pt x="130" y="404"/>
                  <a:pt x="130" y="404"/>
                  <a:pt x="131" y="405"/>
                </a:cubicBezTo>
                <a:cubicBezTo>
                  <a:pt x="132" y="405"/>
                  <a:pt x="133" y="405"/>
                  <a:pt x="135" y="406"/>
                </a:cubicBezTo>
                <a:cubicBezTo>
                  <a:pt x="135" y="406"/>
                  <a:pt x="136" y="406"/>
                  <a:pt x="136" y="407"/>
                </a:cubicBezTo>
                <a:cubicBezTo>
                  <a:pt x="139" y="408"/>
                  <a:pt x="141" y="408"/>
                  <a:pt x="143" y="409"/>
                </a:cubicBezTo>
                <a:cubicBezTo>
                  <a:pt x="144" y="409"/>
                  <a:pt x="145" y="410"/>
                  <a:pt x="146" y="410"/>
                </a:cubicBezTo>
                <a:cubicBezTo>
                  <a:pt x="148" y="412"/>
                  <a:pt x="152" y="412"/>
                  <a:pt x="155" y="413"/>
                </a:cubicBezTo>
                <a:cubicBezTo>
                  <a:pt x="156" y="413"/>
                  <a:pt x="156" y="413"/>
                  <a:pt x="156" y="413"/>
                </a:cubicBezTo>
                <a:cubicBezTo>
                  <a:pt x="157" y="414"/>
                  <a:pt x="157" y="413"/>
                  <a:pt x="158" y="414"/>
                </a:cubicBezTo>
                <a:cubicBezTo>
                  <a:pt x="161" y="415"/>
                  <a:pt x="167" y="416"/>
                  <a:pt x="170" y="417"/>
                </a:cubicBezTo>
                <a:cubicBezTo>
                  <a:pt x="170" y="417"/>
                  <a:pt x="171" y="417"/>
                  <a:pt x="172" y="417"/>
                </a:cubicBezTo>
                <a:cubicBezTo>
                  <a:pt x="173" y="417"/>
                  <a:pt x="173" y="417"/>
                  <a:pt x="174" y="418"/>
                </a:cubicBezTo>
                <a:cubicBezTo>
                  <a:pt x="175" y="418"/>
                  <a:pt x="176" y="418"/>
                  <a:pt x="178" y="418"/>
                </a:cubicBezTo>
                <a:cubicBezTo>
                  <a:pt x="178" y="418"/>
                  <a:pt x="180" y="418"/>
                  <a:pt x="181" y="419"/>
                </a:cubicBezTo>
                <a:cubicBezTo>
                  <a:pt x="183" y="419"/>
                  <a:pt x="186" y="419"/>
                  <a:pt x="188" y="420"/>
                </a:cubicBezTo>
                <a:cubicBezTo>
                  <a:pt x="189" y="420"/>
                  <a:pt x="190" y="420"/>
                  <a:pt x="191" y="420"/>
                </a:cubicBezTo>
                <a:cubicBezTo>
                  <a:pt x="192" y="420"/>
                  <a:pt x="193" y="420"/>
                  <a:pt x="194" y="420"/>
                </a:cubicBezTo>
                <a:cubicBezTo>
                  <a:pt x="196" y="420"/>
                  <a:pt x="196" y="421"/>
                  <a:pt x="197" y="421"/>
                </a:cubicBezTo>
                <a:cubicBezTo>
                  <a:pt x="198" y="421"/>
                  <a:pt x="199" y="421"/>
                  <a:pt x="200" y="421"/>
                </a:cubicBezTo>
                <a:cubicBezTo>
                  <a:pt x="200" y="421"/>
                  <a:pt x="201" y="421"/>
                  <a:pt x="202" y="421"/>
                </a:cubicBezTo>
                <a:cubicBezTo>
                  <a:pt x="205" y="421"/>
                  <a:pt x="205" y="421"/>
                  <a:pt x="205" y="421"/>
                </a:cubicBezTo>
                <a:cubicBezTo>
                  <a:pt x="208" y="421"/>
                  <a:pt x="212" y="421"/>
                  <a:pt x="216" y="421"/>
                </a:cubicBezTo>
                <a:cubicBezTo>
                  <a:pt x="217" y="421"/>
                  <a:pt x="217" y="421"/>
                  <a:pt x="217" y="421"/>
                </a:cubicBezTo>
                <a:cubicBezTo>
                  <a:pt x="218" y="421"/>
                  <a:pt x="221" y="421"/>
                  <a:pt x="223" y="421"/>
                </a:cubicBezTo>
                <a:cubicBezTo>
                  <a:pt x="225" y="421"/>
                  <a:pt x="226" y="421"/>
                  <a:pt x="228" y="421"/>
                </a:cubicBezTo>
                <a:cubicBezTo>
                  <a:pt x="229" y="421"/>
                  <a:pt x="227" y="421"/>
                  <a:pt x="228" y="421"/>
                </a:cubicBezTo>
                <a:cubicBezTo>
                  <a:pt x="231" y="421"/>
                  <a:pt x="234" y="421"/>
                  <a:pt x="236" y="420"/>
                </a:cubicBezTo>
                <a:cubicBezTo>
                  <a:pt x="237" y="420"/>
                  <a:pt x="238" y="420"/>
                  <a:pt x="239" y="420"/>
                </a:cubicBezTo>
                <a:cubicBezTo>
                  <a:pt x="240" y="420"/>
                  <a:pt x="242" y="419"/>
                  <a:pt x="244" y="419"/>
                </a:cubicBezTo>
                <a:cubicBezTo>
                  <a:pt x="246" y="419"/>
                  <a:pt x="250" y="418"/>
                  <a:pt x="253" y="418"/>
                </a:cubicBezTo>
                <a:cubicBezTo>
                  <a:pt x="254" y="417"/>
                  <a:pt x="255" y="418"/>
                  <a:pt x="256" y="417"/>
                </a:cubicBezTo>
                <a:cubicBezTo>
                  <a:pt x="256" y="417"/>
                  <a:pt x="257" y="417"/>
                  <a:pt x="258" y="417"/>
                </a:cubicBezTo>
                <a:cubicBezTo>
                  <a:pt x="259" y="416"/>
                  <a:pt x="260" y="416"/>
                  <a:pt x="261" y="416"/>
                </a:cubicBezTo>
                <a:cubicBezTo>
                  <a:pt x="262" y="416"/>
                  <a:pt x="262" y="415"/>
                  <a:pt x="263" y="415"/>
                </a:cubicBezTo>
                <a:cubicBezTo>
                  <a:pt x="264" y="415"/>
                  <a:pt x="266" y="415"/>
                  <a:pt x="267" y="415"/>
                </a:cubicBezTo>
                <a:cubicBezTo>
                  <a:pt x="267" y="414"/>
                  <a:pt x="268" y="414"/>
                  <a:pt x="269" y="414"/>
                </a:cubicBezTo>
                <a:cubicBezTo>
                  <a:pt x="270" y="414"/>
                  <a:pt x="271" y="413"/>
                  <a:pt x="272" y="413"/>
                </a:cubicBezTo>
                <a:cubicBezTo>
                  <a:pt x="274" y="413"/>
                  <a:pt x="275" y="412"/>
                  <a:pt x="277" y="412"/>
                </a:cubicBezTo>
                <a:cubicBezTo>
                  <a:pt x="278" y="411"/>
                  <a:pt x="280" y="411"/>
                  <a:pt x="281" y="410"/>
                </a:cubicBezTo>
                <a:cubicBezTo>
                  <a:pt x="284" y="409"/>
                  <a:pt x="286" y="408"/>
                  <a:pt x="289" y="407"/>
                </a:cubicBezTo>
                <a:cubicBezTo>
                  <a:pt x="290" y="407"/>
                  <a:pt x="290" y="407"/>
                  <a:pt x="291" y="407"/>
                </a:cubicBezTo>
                <a:cubicBezTo>
                  <a:pt x="291" y="407"/>
                  <a:pt x="292" y="406"/>
                  <a:pt x="293" y="406"/>
                </a:cubicBezTo>
                <a:cubicBezTo>
                  <a:pt x="293" y="406"/>
                  <a:pt x="294" y="406"/>
                  <a:pt x="295" y="405"/>
                </a:cubicBezTo>
                <a:cubicBezTo>
                  <a:pt x="296" y="405"/>
                  <a:pt x="298" y="403"/>
                  <a:pt x="299" y="403"/>
                </a:cubicBezTo>
                <a:cubicBezTo>
                  <a:pt x="301" y="403"/>
                  <a:pt x="302" y="402"/>
                  <a:pt x="304" y="401"/>
                </a:cubicBezTo>
                <a:cubicBezTo>
                  <a:pt x="306" y="400"/>
                  <a:pt x="308" y="399"/>
                  <a:pt x="310" y="398"/>
                </a:cubicBezTo>
                <a:cubicBezTo>
                  <a:pt x="314" y="396"/>
                  <a:pt x="317" y="394"/>
                  <a:pt x="320" y="392"/>
                </a:cubicBezTo>
                <a:cubicBezTo>
                  <a:pt x="323" y="391"/>
                  <a:pt x="324" y="391"/>
                  <a:pt x="325" y="389"/>
                </a:cubicBezTo>
                <a:cubicBezTo>
                  <a:pt x="327" y="388"/>
                  <a:pt x="329" y="387"/>
                  <a:pt x="331" y="386"/>
                </a:cubicBezTo>
                <a:cubicBezTo>
                  <a:pt x="337" y="381"/>
                  <a:pt x="344" y="377"/>
                  <a:pt x="349" y="372"/>
                </a:cubicBezTo>
                <a:cubicBezTo>
                  <a:pt x="349" y="372"/>
                  <a:pt x="346" y="375"/>
                  <a:pt x="346" y="374"/>
                </a:cubicBezTo>
                <a:cubicBezTo>
                  <a:pt x="347" y="373"/>
                  <a:pt x="350" y="371"/>
                  <a:pt x="351" y="370"/>
                </a:cubicBezTo>
                <a:cubicBezTo>
                  <a:pt x="352" y="369"/>
                  <a:pt x="351" y="370"/>
                  <a:pt x="351" y="371"/>
                </a:cubicBezTo>
                <a:cubicBezTo>
                  <a:pt x="353" y="369"/>
                  <a:pt x="355" y="367"/>
                  <a:pt x="357" y="365"/>
                </a:cubicBezTo>
                <a:cubicBezTo>
                  <a:pt x="358" y="365"/>
                  <a:pt x="358" y="364"/>
                  <a:pt x="359" y="364"/>
                </a:cubicBezTo>
                <a:cubicBezTo>
                  <a:pt x="359" y="364"/>
                  <a:pt x="359" y="363"/>
                  <a:pt x="359" y="363"/>
                </a:cubicBezTo>
                <a:cubicBezTo>
                  <a:pt x="361" y="361"/>
                  <a:pt x="363" y="359"/>
                  <a:pt x="364" y="358"/>
                </a:cubicBezTo>
                <a:cubicBezTo>
                  <a:pt x="366" y="356"/>
                  <a:pt x="369" y="353"/>
                  <a:pt x="371" y="351"/>
                </a:cubicBezTo>
                <a:cubicBezTo>
                  <a:pt x="372" y="350"/>
                  <a:pt x="372" y="350"/>
                  <a:pt x="374" y="348"/>
                </a:cubicBezTo>
                <a:cubicBezTo>
                  <a:pt x="373" y="348"/>
                  <a:pt x="374" y="347"/>
                  <a:pt x="375" y="347"/>
                </a:cubicBezTo>
                <a:cubicBezTo>
                  <a:pt x="376" y="346"/>
                  <a:pt x="377" y="345"/>
                  <a:pt x="377" y="345"/>
                </a:cubicBezTo>
                <a:cubicBezTo>
                  <a:pt x="378" y="344"/>
                  <a:pt x="379" y="342"/>
                  <a:pt x="378" y="342"/>
                </a:cubicBezTo>
                <a:cubicBezTo>
                  <a:pt x="377" y="343"/>
                  <a:pt x="376" y="345"/>
                  <a:pt x="376" y="345"/>
                </a:cubicBezTo>
                <a:cubicBezTo>
                  <a:pt x="378" y="342"/>
                  <a:pt x="379" y="340"/>
                  <a:pt x="381" y="339"/>
                </a:cubicBezTo>
                <a:cubicBezTo>
                  <a:pt x="381" y="338"/>
                  <a:pt x="382" y="336"/>
                  <a:pt x="383" y="336"/>
                </a:cubicBezTo>
                <a:cubicBezTo>
                  <a:pt x="383" y="335"/>
                  <a:pt x="384" y="334"/>
                  <a:pt x="385" y="334"/>
                </a:cubicBezTo>
                <a:cubicBezTo>
                  <a:pt x="386" y="332"/>
                  <a:pt x="389" y="329"/>
                  <a:pt x="389" y="327"/>
                </a:cubicBezTo>
                <a:cubicBezTo>
                  <a:pt x="391" y="324"/>
                  <a:pt x="395" y="319"/>
                  <a:pt x="395" y="317"/>
                </a:cubicBezTo>
                <a:cubicBezTo>
                  <a:pt x="396" y="317"/>
                  <a:pt x="396" y="316"/>
                  <a:pt x="396" y="315"/>
                </a:cubicBezTo>
                <a:cubicBezTo>
                  <a:pt x="397" y="313"/>
                  <a:pt x="398" y="312"/>
                  <a:pt x="399" y="310"/>
                </a:cubicBezTo>
                <a:cubicBezTo>
                  <a:pt x="400" y="309"/>
                  <a:pt x="400" y="308"/>
                  <a:pt x="401" y="307"/>
                </a:cubicBezTo>
                <a:cubicBezTo>
                  <a:pt x="401" y="307"/>
                  <a:pt x="401" y="306"/>
                  <a:pt x="401" y="306"/>
                </a:cubicBezTo>
                <a:cubicBezTo>
                  <a:pt x="401" y="306"/>
                  <a:pt x="401" y="307"/>
                  <a:pt x="401" y="307"/>
                </a:cubicBezTo>
                <a:cubicBezTo>
                  <a:pt x="402" y="305"/>
                  <a:pt x="403" y="302"/>
                  <a:pt x="402" y="304"/>
                </a:cubicBezTo>
                <a:cubicBezTo>
                  <a:pt x="403" y="303"/>
                  <a:pt x="403" y="302"/>
                  <a:pt x="404" y="301"/>
                </a:cubicBezTo>
                <a:cubicBezTo>
                  <a:pt x="404" y="301"/>
                  <a:pt x="405" y="298"/>
                  <a:pt x="405" y="299"/>
                </a:cubicBezTo>
                <a:cubicBezTo>
                  <a:pt x="404" y="300"/>
                  <a:pt x="404" y="300"/>
                  <a:pt x="404" y="301"/>
                </a:cubicBezTo>
                <a:cubicBezTo>
                  <a:pt x="404" y="301"/>
                  <a:pt x="406" y="297"/>
                  <a:pt x="407" y="295"/>
                </a:cubicBezTo>
                <a:cubicBezTo>
                  <a:pt x="408" y="294"/>
                  <a:pt x="408" y="293"/>
                  <a:pt x="408" y="292"/>
                </a:cubicBezTo>
                <a:cubicBezTo>
                  <a:pt x="409" y="291"/>
                  <a:pt x="409" y="290"/>
                  <a:pt x="409" y="289"/>
                </a:cubicBezTo>
                <a:cubicBezTo>
                  <a:pt x="409" y="289"/>
                  <a:pt x="408" y="293"/>
                  <a:pt x="408" y="292"/>
                </a:cubicBezTo>
                <a:cubicBezTo>
                  <a:pt x="409" y="289"/>
                  <a:pt x="411" y="283"/>
                  <a:pt x="412" y="281"/>
                </a:cubicBezTo>
                <a:cubicBezTo>
                  <a:pt x="412" y="282"/>
                  <a:pt x="411" y="283"/>
                  <a:pt x="411" y="283"/>
                </a:cubicBezTo>
                <a:cubicBezTo>
                  <a:pt x="412" y="280"/>
                  <a:pt x="414" y="278"/>
                  <a:pt x="414" y="276"/>
                </a:cubicBezTo>
                <a:cubicBezTo>
                  <a:pt x="413" y="277"/>
                  <a:pt x="413" y="280"/>
                  <a:pt x="412" y="280"/>
                </a:cubicBezTo>
                <a:cubicBezTo>
                  <a:pt x="412" y="279"/>
                  <a:pt x="413" y="278"/>
                  <a:pt x="413" y="277"/>
                </a:cubicBezTo>
                <a:cubicBezTo>
                  <a:pt x="413" y="276"/>
                  <a:pt x="414" y="274"/>
                  <a:pt x="414" y="274"/>
                </a:cubicBezTo>
                <a:cubicBezTo>
                  <a:pt x="413" y="276"/>
                  <a:pt x="412" y="278"/>
                  <a:pt x="412" y="280"/>
                </a:cubicBezTo>
                <a:cubicBezTo>
                  <a:pt x="411" y="281"/>
                  <a:pt x="410" y="284"/>
                  <a:pt x="409" y="286"/>
                </a:cubicBezTo>
                <a:cubicBezTo>
                  <a:pt x="409" y="288"/>
                  <a:pt x="408" y="290"/>
                  <a:pt x="407" y="292"/>
                </a:cubicBezTo>
                <a:cubicBezTo>
                  <a:pt x="407" y="293"/>
                  <a:pt x="407" y="292"/>
                  <a:pt x="407" y="294"/>
                </a:cubicBezTo>
                <a:cubicBezTo>
                  <a:pt x="406" y="295"/>
                  <a:pt x="406" y="295"/>
                  <a:pt x="405" y="296"/>
                </a:cubicBezTo>
                <a:cubicBezTo>
                  <a:pt x="404" y="299"/>
                  <a:pt x="403" y="301"/>
                  <a:pt x="402" y="303"/>
                </a:cubicBezTo>
                <a:cubicBezTo>
                  <a:pt x="400" y="308"/>
                  <a:pt x="398" y="311"/>
                  <a:pt x="396" y="315"/>
                </a:cubicBezTo>
                <a:cubicBezTo>
                  <a:pt x="394" y="317"/>
                  <a:pt x="392" y="320"/>
                  <a:pt x="391" y="322"/>
                </a:cubicBezTo>
                <a:cubicBezTo>
                  <a:pt x="391" y="323"/>
                  <a:pt x="390" y="324"/>
                  <a:pt x="390" y="325"/>
                </a:cubicBezTo>
                <a:cubicBezTo>
                  <a:pt x="389" y="326"/>
                  <a:pt x="388" y="327"/>
                  <a:pt x="388" y="328"/>
                </a:cubicBezTo>
                <a:cubicBezTo>
                  <a:pt x="387" y="329"/>
                  <a:pt x="385" y="331"/>
                  <a:pt x="384" y="332"/>
                </a:cubicBezTo>
                <a:cubicBezTo>
                  <a:pt x="384" y="333"/>
                  <a:pt x="384" y="334"/>
                  <a:pt x="383" y="335"/>
                </a:cubicBezTo>
                <a:cubicBezTo>
                  <a:pt x="382" y="335"/>
                  <a:pt x="382" y="336"/>
                  <a:pt x="381" y="337"/>
                </a:cubicBezTo>
                <a:cubicBezTo>
                  <a:pt x="378" y="340"/>
                  <a:pt x="376" y="344"/>
                  <a:pt x="375" y="345"/>
                </a:cubicBezTo>
                <a:cubicBezTo>
                  <a:pt x="373" y="346"/>
                  <a:pt x="374" y="346"/>
                  <a:pt x="373" y="347"/>
                </a:cubicBezTo>
                <a:cubicBezTo>
                  <a:pt x="372" y="348"/>
                  <a:pt x="372" y="348"/>
                  <a:pt x="371" y="349"/>
                </a:cubicBezTo>
                <a:cubicBezTo>
                  <a:pt x="370" y="350"/>
                  <a:pt x="368" y="352"/>
                  <a:pt x="367" y="354"/>
                </a:cubicBezTo>
                <a:cubicBezTo>
                  <a:pt x="366" y="354"/>
                  <a:pt x="365" y="355"/>
                  <a:pt x="365" y="356"/>
                </a:cubicBezTo>
                <a:cubicBezTo>
                  <a:pt x="364" y="356"/>
                  <a:pt x="364" y="357"/>
                  <a:pt x="363" y="358"/>
                </a:cubicBezTo>
                <a:cubicBezTo>
                  <a:pt x="363" y="358"/>
                  <a:pt x="362" y="359"/>
                  <a:pt x="361" y="360"/>
                </a:cubicBezTo>
                <a:cubicBezTo>
                  <a:pt x="359" y="361"/>
                  <a:pt x="357" y="364"/>
                  <a:pt x="356" y="365"/>
                </a:cubicBezTo>
                <a:cubicBezTo>
                  <a:pt x="355" y="365"/>
                  <a:pt x="354" y="366"/>
                  <a:pt x="354" y="366"/>
                </a:cubicBezTo>
                <a:cubicBezTo>
                  <a:pt x="352" y="368"/>
                  <a:pt x="351" y="369"/>
                  <a:pt x="350" y="370"/>
                </a:cubicBezTo>
                <a:cubicBezTo>
                  <a:pt x="351" y="369"/>
                  <a:pt x="349" y="370"/>
                  <a:pt x="349" y="370"/>
                </a:cubicBezTo>
                <a:cubicBezTo>
                  <a:pt x="346" y="372"/>
                  <a:pt x="347" y="373"/>
                  <a:pt x="345" y="374"/>
                </a:cubicBezTo>
                <a:cubicBezTo>
                  <a:pt x="344" y="374"/>
                  <a:pt x="343" y="375"/>
                  <a:pt x="342" y="376"/>
                </a:cubicBezTo>
                <a:cubicBezTo>
                  <a:pt x="342" y="376"/>
                  <a:pt x="341" y="377"/>
                  <a:pt x="341" y="377"/>
                </a:cubicBezTo>
                <a:cubicBezTo>
                  <a:pt x="340" y="378"/>
                  <a:pt x="338" y="379"/>
                  <a:pt x="337" y="380"/>
                </a:cubicBezTo>
                <a:cubicBezTo>
                  <a:pt x="336" y="381"/>
                  <a:pt x="334" y="382"/>
                  <a:pt x="333" y="383"/>
                </a:cubicBezTo>
                <a:cubicBezTo>
                  <a:pt x="332" y="383"/>
                  <a:pt x="332" y="384"/>
                  <a:pt x="331" y="384"/>
                </a:cubicBezTo>
                <a:cubicBezTo>
                  <a:pt x="329" y="385"/>
                  <a:pt x="327" y="387"/>
                  <a:pt x="326" y="388"/>
                </a:cubicBezTo>
                <a:cubicBezTo>
                  <a:pt x="324" y="388"/>
                  <a:pt x="323" y="390"/>
                  <a:pt x="322" y="390"/>
                </a:cubicBezTo>
                <a:cubicBezTo>
                  <a:pt x="322" y="390"/>
                  <a:pt x="321" y="390"/>
                  <a:pt x="321" y="390"/>
                </a:cubicBezTo>
                <a:cubicBezTo>
                  <a:pt x="320" y="391"/>
                  <a:pt x="316" y="393"/>
                  <a:pt x="313" y="395"/>
                </a:cubicBezTo>
                <a:cubicBezTo>
                  <a:pt x="310" y="397"/>
                  <a:pt x="299" y="402"/>
                  <a:pt x="298" y="402"/>
                </a:cubicBezTo>
                <a:cubicBezTo>
                  <a:pt x="296" y="403"/>
                  <a:pt x="295" y="404"/>
                  <a:pt x="294" y="404"/>
                </a:cubicBezTo>
                <a:cubicBezTo>
                  <a:pt x="290" y="406"/>
                  <a:pt x="286" y="407"/>
                  <a:pt x="281" y="409"/>
                </a:cubicBezTo>
                <a:cubicBezTo>
                  <a:pt x="278" y="410"/>
                  <a:pt x="276" y="411"/>
                  <a:pt x="273" y="411"/>
                </a:cubicBezTo>
                <a:cubicBezTo>
                  <a:pt x="271" y="412"/>
                  <a:pt x="269" y="412"/>
                  <a:pt x="267" y="413"/>
                </a:cubicBezTo>
                <a:cubicBezTo>
                  <a:pt x="266" y="413"/>
                  <a:pt x="264" y="414"/>
                  <a:pt x="263" y="414"/>
                </a:cubicBezTo>
                <a:cubicBezTo>
                  <a:pt x="260" y="415"/>
                  <a:pt x="258" y="415"/>
                  <a:pt x="256" y="416"/>
                </a:cubicBezTo>
                <a:cubicBezTo>
                  <a:pt x="255" y="416"/>
                  <a:pt x="254" y="416"/>
                  <a:pt x="253" y="416"/>
                </a:cubicBezTo>
                <a:cubicBezTo>
                  <a:pt x="251" y="417"/>
                  <a:pt x="248" y="417"/>
                  <a:pt x="245" y="417"/>
                </a:cubicBezTo>
                <a:cubicBezTo>
                  <a:pt x="244" y="418"/>
                  <a:pt x="243" y="418"/>
                  <a:pt x="242" y="418"/>
                </a:cubicBezTo>
                <a:cubicBezTo>
                  <a:pt x="240" y="418"/>
                  <a:pt x="238" y="418"/>
                  <a:pt x="237" y="419"/>
                </a:cubicBezTo>
                <a:cubicBezTo>
                  <a:pt x="236" y="419"/>
                  <a:pt x="235" y="419"/>
                  <a:pt x="234" y="419"/>
                </a:cubicBezTo>
                <a:cubicBezTo>
                  <a:pt x="234" y="419"/>
                  <a:pt x="232" y="419"/>
                  <a:pt x="232" y="419"/>
                </a:cubicBezTo>
                <a:cubicBezTo>
                  <a:pt x="232" y="419"/>
                  <a:pt x="232" y="419"/>
                  <a:pt x="232" y="419"/>
                </a:cubicBezTo>
                <a:cubicBezTo>
                  <a:pt x="230" y="419"/>
                  <a:pt x="229" y="419"/>
                  <a:pt x="228" y="419"/>
                </a:cubicBezTo>
                <a:cubicBezTo>
                  <a:pt x="227" y="419"/>
                  <a:pt x="229" y="420"/>
                  <a:pt x="227" y="420"/>
                </a:cubicBezTo>
                <a:cubicBezTo>
                  <a:pt x="226" y="420"/>
                  <a:pt x="226" y="420"/>
                  <a:pt x="225" y="420"/>
                </a:cubicBezTo>
                <a:cubicBezTo>
                  <a:pt x="225" y="420"/>
                  <a:pt x="225" y="420"/>
                  <a:pt x="224" y="420"/>
                </a:cubicBezTo>
                <a:cubicBezTo>
                  <a:pt x="222" y="419"/>
                  <a:pt x="220" y="420"/>
                  <a:pt x="217" y="420"/>
                </a:cubicBezTo>
                <a:cubicBezTo>
                  <a:pt x="216" y="420"/>
                  <a:pt x="214" y="420"/>
                  <a:pt x="213" y="420"/>
                </a:cubicBezTo>
                <a:cubicBezTo>
                  <a:pt x="213" y="420"/>
                  <a:pt x="212" y="420"/>
                  <a:pt x="211" y="420"/>
                </a:cubicBezTo>
                <a:cubicBezTo>
                  <a:pt x="208" y="420"/>
                  <a:pt x="205" y="420"/>
                  <a:pt x="202" y="419"/>
                </a:cubicBezTo>
                <a:cubicBezTo>
                  <a:pt x="201" y="419"/>
                  <a:pt x="199" y="419"/>
                  <a:pt x="198" y="419"/>
                </a:cubicBezTo>
                <a:cubicBezTo>
                  <a:pt x="197" y="419"/>
                  <a:pt x="195" y="419"/>
                  <a:pt x="194" y="419"/>
                </a:cubicBezTo>
                <a:cubicBezTo>
                  <a:pt x="190" y="419"/>
                  <a:pt x="185" y="418"/>
                  <a:pt x="182" y="417"/>
                </a:cubicBezTo>
                <a:cubicBezTo>
                  <a:pt x="181" y="417"/>
                  <a:pt x="181" y="418"/>
                  <a:pt x="180" y="417"/>
                </a:cubicBezTo>
                <a:cubicBezTo>
                  <a:pt x="179" y="417"/>
                  <a:pt x="180" y="417"/>
                  <a:pt x="178" y="417"/>
                </a:cubicBezTo>
                <a:cubicBezTo>
                  <a:pt x="176" y="416"/>
                  <a:pt x="176" y="417"/>
                  <a:pt x="175" y="416"/>
                </a:cubicBezTo>
                <a:cubicBezTo>
                  <a:pt x="172" y="416"/>
                  <a:pt x="170" y="415"/>
                  <a:pt x="167" y="415"/>
                </a:cubicBezTo>
                <a:cubicBezTo>
                  <a:pt x="163" y="414"/>
                  <a:pt x="157" y="412"/>
                  <a:pt x="154" y="411"/>
                </a:cubicBezTo>
                <a:cubicBezTo>
                  <a:pt x="153" y="411"/>
                  <a:pt x="152" y="411"/>
                  <a:pt x="150" y="410"/>
                </a:cubicBezTo>
                <a:cubicBezTo>
                  <a:pt x="150" y="410"/>
                  <a:pt x="148" y="410"/>
                  <a:pt x="148" y="410"/>
                </a:cubicBezTo>
                <a:cubicBezTo>
                  <a:pt x="146" y="409"/>
                  <a:pt x="145" y="408"/>
                  <a:pt x="143" y="408"/>
                </a:cubicBezTo>
                <a:cubicBezTo>
                  <a:pt x="140" y="407"/>
                  <a:pt x="137" y="405"/>
                  <a:pt x="134" y="404"/>
                </a:cubicBezTo>
                <a:cubicBezTo>
                  <a:pt x="132" y="404"/>
                  <a:pt x="131" y="403"/>
                  <a:pt x="130" y="402"/>
                </a:cubicBezTo>
                <a:cubicBezTo>
                  <a:pt x="128" y="402"/>
                  <a:pt x="127" y="401"/>
                  <a:pt x="125" y="400"/>
                </a:cubicBezTo>
                <a:cubicBezTo>
                  <a:pt x="124" y="400"/>
                  <a:pt x="122" y="399"/>
                  <a:pt x="122" y="398"/>
                </a:cubicBezTo>
                <a:cubicBezTo>
                  <a:pt x="121" y="398"/>
                  <a:pt x="120" y="398"/>
                  <a:pt x="119" y="397"/>
                </a:cubicBezTo>
                <a:cubicBezTo>
                  <a:pt x="116" y="396"/>
                  <a:pt x="114" y="395"/>
                  <a:pt x="113" y="394"/>
                </a:cubicBezTo>
                <a:cubicBezTo>
                  <a:pt x="112" y="394"/>
                  <a:pt x="111" y="393"/>
                  <a:pt x="110" y="393"/>
                </a:cubicBezTo>
                <a:cubicBezTo>
                  <a:pt x="109" y="392"/>
                  <a:pt x="108" y="391"/>
                  <a:pt x="106" y="390"/>
                </a:cubicBezTo>
                <a:cubicBezTo>
                  <a:pt x="104" y="388"/>
                  <a:pt x="100" y="386"/>
                  <a:pt x="97" y="384"/>
                </a:cubicBezTo>
                <a:cubicBezTo>
                  <a:pt x="97" y="384"/>
                  <a:pt x="95" y="383"/>
                  <a:pt x="95" y="383"/>
                </a:cubicBezTo>
                <a:cubicBezTo>
                  <a:pt x="94" y="382"/>
                  <a:pt x="94" y="382"/>
                  <a:pt x="93" y="381"/>
                </a:cubicBezTo>
                <a:cubicBezTo>
                  <a:pt x="90" y="379"/>
                  <a:pt x="88" y="378"/>
                  <a:pt x="85" y="376"/>
                </a:cubicBezTo>
                <a:cubicBezTo>
                  <a:pt x="85" y="375"/>
                  <a:pt x="84" y="375"/>
                  <a:pt x="83" y="374"/>
                </a:cubicBezTo>
                <a:cubicBezTo>
                  <a:pt x="82" y="373"/>
                  <a:pt x="81" y="372"/>
                  <a:pt x="80" y="372"/>
                </a:cubicBezTo>
                <a:cubicBezTo>
                  <a:pt x="78" y="371"/>
                  <a:pt x="77" y="369"/>
                  <a:pt x="76" y="369"/>
                </a:cubicBezTo>
                <a:cubicBezTo>
                  <a:pt x="76" y="368"/>
                  <a:pt x="74" y="366"/>
                  <a:pt x="74" y="366"/>
                </a:cubicBezTo>
                <a:cubicBezTo>
                  <a:pt x="76" y="368"/>
                  <a:pt x="79" y="371"/>
                  <a:pt x="81" y="372"/>
                </a:cubicBezTo>
                <a:cubicBezTo>
                  <a:pt x="88" y="377"/>
                  <a:pt x="96" y="384"/>
                  <a:pt x="103" y="387"/>
                </a:cubicBezTo>
                <a:cubicBezTo>
                  <a:pt x="104" y="388"/>
                  <a:pt x="104" y="388"/>
                  <a:pt x="105" y="388"/>
                </a:cubicBezTo>
                <a:cubicBezTo>
                  <a:pt x="105" y="389"/>
                  <a:pt x="105" y="389"/>
                  <a:pt x="105" y="389"/>
                </a:cubicBezTo>
                <a:cubicBezTo>
                  <a:pt x="106" y="389"/>
                  <a:pt x="106" y="389"/>
                  <a:pt x="106" y="389"/>
                </a:cubicBezTo>
                <a:cubicBezTo>
                  <a:pt x="108" y="390"/>
                  <a:pt x="110" y="391"/>
                  <a:pt x="110" y="391"/>
                </a:cubicBezTo>
                <a:cubicBezTo>
                  <a:pt x="111" y="391"/>
                  <a:pt x="112" y="392"/>
                  <a:pt x="113" y="392"/>
                </a:cubicBezTo>
                <a:cubicBezTo>
                  <a:pt x="114" y="393"/>
                  <a:pt x="114" y="393"/>
                  <a:pt x="115" y="393"/>
                </a:cubicBezTo>
                <a:cubicBezTo>
                  <a:pt x="115" y="393"/>
                  <a:pt x="115" y="393"/>
                  <a:pt x="114" y="392"/>
                </a:cubicBezTo>
                <a:cubicBezTo>
                  <a:pt x="117" y="393"/>
                  <a:pt x="119" y="394"/>
                  <a:pt x="120" y="394"/>
                </a:cubicBezTo>
                <a:cubicBezTo>
                  <a:pt x="120" y="395"/>
                  <a:pt x="121" y="395"/>
                  <a:pt x="121" y="395"/>
                </a:cubicBezTo>
                <a:cubicBezTo>
                  <a:pt x="122" y="396"/>
                  <a:pt x="122" y="396"/>
                  <a:pt x="123" y="396"/>
                </a:cubicBezTo>
                <a:cubicBezTo>
                  <a:pt x="124" y="397"/>
                  <a:pt x="125" y="397"/>
                  <a:pt x="125" y="397"/>
                </a:cubicBezTo>
                <a:cubicBezTo>
                  <a:pt x="127" y="398"/>
                  <a:pt x="128" y="399"/>
                  <a:pt x="129" y="399"/>
                </a:cubicBezTo>
                <a:cubicBezTo>
                  <a:pt x="130" y="400"/>
                  <a:pt x="127" y="398"/>
                  <a:pt x="129" y="399"/>
                </a:cubicBezTo>
                <a:cubicBezTo>
                  <a:pt x="131" y="400"/>
                  <a:pt x="133" y="401"/>
                  <a:pt x="134" y="401"/>
                </a:cubicBezTo>
                <a:cubicBezTo>
                  <a:pt x="135" y="401"/>
                  <a:pt x="135" y="402"/>
                  <a:pt x="136" y="402"/>
                </a:cubicBezTo>
                <a:cubicBezTo>
                  <a:pt x="136" y="402"/>
                  <a:pt x="137" y="402"/>
                  <a:pt x="138" y="403"/>
                </a:cubicBezTo>
                <a:cubicBezTo>
                  <a:pt x="140" y="403"/>
                  <a:pt x="141" y="404"/>
                  <a:pt x="143" y="405"/>
                </a:cubicBezTo>
                <a:cubicBezTo>
                  <a:pt x="144" y="405"/>
                  <a:pt x="145" y="405"/>
                  <a:pt x="147" y="406"/>
                </a:cubicBezTo>
                <a:cubicBezTo>
                  <a:pt x="147" y="406"/>
                  <a:pt x="148" y="407"/>
                  <a:pt x="149" y="407"/>
                </a:cubicBezTo>
                <a:cubicBezTo>
                  <a:pt x="150" y="407"/>
                  <a:pt x="150" y="407"/>
                  <a:pt x="151" y="408"/>
                </a:cubicBezTo>
                <a:cubicBezTo>
                  <a:pt x="152" y="408"/>
                  <a:pt x="154" y="409"/>
                  <a:pt x="156" y="409"/>
                </a:cubicBezTo>
                <a:cubicBezTo>
                  <a:pt x="157" y="409"/>
                  <a:pt x="163" y="411"/>
                  <a:pt x="164" y="411"/>
                </a:cubicBezTo>
                <a:cubicBezTo>
                  <a:pt x="165" y="411"/>
                  <a:pt x="165" y="411"/>
                  <a:pt x="166" y="412"/>
                </a:cubicBezTo>
                <a:cubicBezTo>
                  <a:pt x="167" y="412"/>
                  <a:pt x="167" y="412"/>
                  <a:pt x="168" y="412"/>
                </a:cubicBezTo>
                <a:cubicBezTo>
                  <a:pt x="169" y="412"/>
                  <a:pt x="169" y="412"/>
                  <a:pt x="170" y="413"/>
                </a:cubicBezTo>
                <a:cubicBezTo>
                  <a:pt x="171" y="413"/>
                  <a:pt x="173" y="413"/>
                  <a:pt x="174" y="414"/>
                </a:cubicBezTo>
                <a:cubicBezTo>
                  <a:pt x="175" y="414"/>
                  <a:pt x="176" y="414"/>
                  <a:pt x="177" y="414"/>
                </a:cubicBezTo>
                <a:cubicBezTo>
                  <a:pt x="179" y="414"/>
                  <a:pt x="181" y="414"/>
                  <a:pt x="183" y="415"/>
                </a:cubicBezTo>
                <a:cubicBezTo>
                  <a:pt x="185" y="415"/>
                  <a:pt x="187" y="415"/>
                  <a:pt x="188" y="416"/>
                </a:cubicBezTo>
                <a:cubicBezTo>
                  <a:pt x="188" y="416"/>
                  <a:pt x="187" y="416"/>
                  <a:pt x="187" y="416"/>
                </a:cubicBezTo>
                <a:cubicBezTo>
                  <a:pt x="189" y="416"/>
                  <a:pt x="191" y="416"/>
                  <a:pt x="192" y="416"/>
                </a:cubicBezTo>
                <a:cubicBezTo>
                  <a:pt x="192" y="416"/>
                  <a:pt x="193" y="416"/>
                  <a:pt x="194" y="416"/>
                </a:cubicBezTo>
                <a:cubicBezTo>
                  <a:pt x="195" y="417"/>
                  <a:pt x="197" y="417"/>
                  <a:pt x="198" y="417"/>
                </a:cubicBezTo>
                <a:cubicBezTo>
                  <a:pt x="199" y="417"/>
                  <a:pt x="200" y="417"/>
                  <a:pt x="201" y="417"/>
                </a:cubicBezTo>
                <a:cubicBezTo>
                  <a:pt x="202" y="417"/>
                  <a:pt x="204" y="417"/>
                  <a:pt x="206" y="417"/>
                </a:cubicBezTo>
                <a:cubicBezTo>
                  <a:pt x="209" y="417"/>
                  <a:pt x="213" y="417"/>
                  <a:pt x="216" y="417"/>
                </a:cubicBezTo>
                <a:cubicBezTo>
                  <a:pt x="217" y="417"/>
                  <a:pt x="218" y="417"/>
                  <a:pt x="219" y="417"/>
                </a:cubicBezTo>
                <a:cubicBezTo>
                  <a:pt x="219" y="417"/>
                  <a:pt x="219" y="417"/>
                  <a:pt x="220" y="417"/>
                </a:cubicBezTo>
                <a:cubicBezTo>
                  <a:pt x="221" y="417"/>
                  <a:pt x="221" y="417"/>
                  <a:pt x="222" y="417"/>
                </a:cubicBezTo>
                <a:cubicBezTo>
                  <a:pt x="223" y="417"/>
                  <a:pt x="223" y="417"/>
                  <a:pt x="224" y="417"/>
                </a:cubicBezTo>
                <a:cubicBezTo>
                  <a:pt x="225" y="417"/>
                  <a:pt x="226" y="417"/>
                  <a:pt x="227" y="417"/>
                </a:cubicBezTo>
                <a:cubicBezTo>
                  <a:pt x="227" y="416"/>
                  <a:pt x="223" y="417"/>
                  <a:pt x="225" y="417"/>
                </a:cubicBezTo>
                <a:cubicBezTo>
                  <a:pt x="229" y="416"/>
                  <a:pt x="231" y="417"/>
                  <a:pt x="234" y="416"/>
                </a:cubicBezTo>
                <a:cubicBezTo>
                  <a:pt x="235" y="416"/>
                  <a:pt x="233" y="417"/>
                  <a:pt x="234" y="416"/>
                </a:cubicBezTo>
                <a:cubicBezTo>
                  <a:pt x="235" y="416"/>
                  <a:pt x="237" y="416"/>
                  <a:pt x="239" y="415"/>
                </a:cubicBezTo>
                <a:cubicBezTo>
                  <a:pt x="242" y="415"/>
                  <a:pt x="245" y="415"/>
                  <a:pt x="247" y="414"/>
                </a:cubicBezTo>
                <a:cubicBezTo>
                  <a:pt x="247" y="415"/>
                  <a:pt x="243" y="415"/>
                  <a:pt x="244" y="415"/>
                </a:cubicBezTo>
                <a:cubicBezTo>
                  <a:pt x="246" y="415"/>
                  <a:pt x="249" y="414"/>
                  <a:pt x="251" y="414"/>
                </a:cubicBezTo>
                <a:cubicBezTo>
                  <a:pt x="253" y="414"/>
                  <a:pt x="255" y="414"/>
                  <a:pt x="256" y="413"/>
                </a:cubicBezTo>
                <a:cubicBezTo>
                  <a:pt x="257" y="413"/>
                  <a:pt x="254" y="413"/>
                  <a:pt x="254" y="413"/>
                </a:cubicBezTo>
                <a:cubicBezTo>
                  <a:pt x="255" y="413"/>
                  <a:pt x="257" y="413"/>
                  <a:pt x="258" y="412"/>
                </a:cubicBezTo>
                <a:cubicBezTo>
                  <a:pt x="259" y="412"/>
                  <a:pt x="260" y="412"/>
                  <a:pt x="261" y="411"/>
                </a:cubicBezTo>
                <a:cubicBezTo>
                  <a:pt x="261" y="411"/>
                  <a:pt x="262" y="411"/>
                  <a:pt x="262" y="411"/>
                </a:cubicBezTo>
                <a:cubicBezTo>
                  <a:pt x="263" y="411"/>
                  <a:pt x="265" y="410"/>
                  <a:pt x="264" y="411"/>
                </a:cubicBezTo>
                <a:cubicBezTo>
                  <a:pt x="261" y="412"/>
                  <a:pt x="258" y="412"/>
                  <a:pt x="258" y="413"/>
                </a:cubicBezTo>
                <a:cubicBezTo>
                  <a:pt x="261" y="412"/>
                  <a:pt x="265" y="411"/>
                  <a:pt x="269" y="410"/>
                </a:cubicBezTo>
                <a:cubicBezTo>
                  <a:pt x="271" y="410"/>
                  <a:pt x="273" y="409"/>
                  <a:pt x="275" y="409"/>
                </a:cubicBezTo>
                <a:cubicBezTo>
                  <a:pt x="277" y="408"/>
                  <a:pt x="279" y="407"/>
                  <a:pt x="281" y="407"/>
                </a:cubicBezTo>
                <a:cubicBezTo>
                  <a:pt x="282" y="406"/>
                  <a:pt x="279" y="407"/>
                  <a:pt x="279" y="406"/>
                </a:cubicBezTo>
                <a:cubicBezTo>
                  <a:pt x="283" y="405"/>
                  <a:pt x="283" y="405"/>
                  <a:pt x="283" y="405"/>
                </a:cubicBezTo>
                <a:cubicBezTo>
                  <a:pt x="283" y="405"/>
                  <a:pt x="281" y="406"/>
                  <a:pt x="282" y="406"/>
                </a:cubicBezTo>
                <a:cubicBezTo>
                  <a:pt x="286" y="404"/>
                  <a:pt x="291" y="402"/>
                  <a:pt x="295" y="401"/>
                </a:cubicBezTo>
                <a:cubicBezTo>
                  <a:pt x="299" y="399"/>
                  <a:pt x="303" y="397"/>
                  <a:pt x="307" y="395"/>
                </a:cubicBezTo>
                <a:cubicBezTo>
                  <a:pt x="307" y="395"/>
                  <a:pt x="308" y="394"/>
                  <a:pt x="308" y="395"/>
                </a:cubicBezTo>
                <a:cubicBezTo>
                  <a:pt x="307" y="395"/>
                  <a:pt x="306" y="396"/>
                  <a:pt x="306" y="396"/>
                </a:cubicBezTo>
                <a:cubicBezTo>
                  <a:pt x="308" y="395"/>
                  <a:pt x="310" y="394"/>
                  <a:pt x="312" y="393"/>
                </a:cubicBezTo>
                <a:cubicBezTo>
                  <a:pt x="314" y="392"/>
                  <a:pt x="315" y="391"/>
                  <a:pt x="316" y="391"/>
                </a:cubicBezTo>
                <a:cubicBezTo>
                  <a:pt x="316" y="390"/>
                  <a:pt x="317" y="390"/>
                  <a:pt x="318" y="389"/>
                </a:cubicBezTo>
                <a:cubicBezTo>
                  <a:pt x="318" y="389"/>
                  <a:pt x="319" y="389"/>
                  <a:pt x="319" y="388"/>
                </a:cubicBezTo>
                <a:cubicBezTo>
                  <a:pt x="320" y="388"/>
                  <a:pt x="321" y="388"/>
                  <a:pt x="321" y="387"/>
                </a:cubicBezTo>
                <a:cubicBezTo>
                  <a:pt x="322" y="386"/>
                  <a:pt x="322" y="386"/>
                  <a:pt x="323" y="386"/>
                </a:cubicBezTo>
                <a:cubicBezTo>
                  <a:pt x="325" y="385"/>
                  <a:pt x="326" y="384"/>
                  <a:pt x="328" y="383"/>
                </a:cubicBezTo>
                <a:cubicBezTo>
                  <a:pt x="329" y="382"/>
                  <a:pt x="327" y="383"/>
                  <a:pt x="329" y="382"/>
                </a:cubicBezTo>
                <a:cubicBezTo>
                  <a:pt x="330" y="382"/>
                  <a:pt x="330" y="382"/>
                  <a:pt x="331" y="381"/>
                </a:cubicBezTo>
                <a:cubicBezTo>
                  <a:pt x="332" y="380"/>
                  <a:pt x="332" y="380"/>
                  <a:pt x="332" y="380"/>
                </a:cubicBezTo>
                <a:cubicBezTo>
                  <a:pt x="333" y="380"/>
                  <a:pt x="333" y="379"/>
                  <a:pt x="333" y="379"/>
                </a:cubicBezTo>
                <a:cubicBezTo>
                  <a:pt x="335" y="378"/>
                  <a:pt x="337" y="377"/>
                  <a:pt x="338" y="376"/>
                </a:cubicBezTo>
                <a:cubicBezTo>
                  <a:pt x="339" y="376"/>
                  <a:pt x="340" y="374"/>
                  <a:pt x="342" y="373"/>
                </a:cubicBezTo>
                <a:cubicBezTo>
                  <a:pt x="342" y="373"/>
                  <a:pt x="342" y="373"/>
                  <a:pt x="343" y="373"/>
                </a:cubicBezTo>
                <a:cubicBezTo>
                  <a:pt x="343" y="372"/>
                  <a:pt x="343" y="372"/>
                  <a:pt x="344" y="371"/>
                </a:cubicBezTo>
                <a:cubicBezTo>
                  <a:pt x="345" y="371"/>
                  <a:pt x="345" y="371"/>
                  <a:pt x="346" y="370"/>
                </a:cubicBezTo>
                <a:cubicBezTo>
                  <a:pt x="346" y="370"/>
                  <a:pt x="346" y="370"/>
                  <a:pt x="346" y="369"/>
                </a:cubicBezTo>
                <a:cubicBezTo>
                  <a:pt x="347" y="369"/>
                  <a:pt x="348" y="368"/>
                  <a:pt x="349" y="368"/>
                </a:cubicBezTo>
                <a:cubicBezTo>
                  <a:pt x="349" y="367"/>
                  <a:pt x="347" y="368"/>
                  <a:pt x="348" y="367"/>
                </a:cubicBezTo>
                <a:cubicBezTo>
                  <a:pt x="350" y="366"/>
                  <a:pt x="351" y="365"/>
                  <a:pt x="353" y="364"/>
                </a:cubicBezTo>
                <a:cubicBezTo>
                  <a:pt x="354" y="362"/>
                  <a:pt x="355" y="362"/>
                  <a:pt x="355" y="361"/>
                </a:cubicBezTo>
                <a:cubicBezTo>
                  <a:pt x="356" y="361"/>
                  <a:pt x="355" y="361"/>
                  <a:pt x="356" y="361"/>
                </a:cubicBezTo>
                <a:cubicBezTo>
                  <a:pt x="356" y="361"/>
                  <a:pt x="356" y="360"/>
                  <a:pt x="357" y="359"/>
                </a:cubicBezTo>
                <a:cubicBezTo>
                  <a:pt x="358" y="359"/>
                  <a:pt x="357" y="359"/>
                  <a:pt x="357" y="360"/>
                </a:cubicBezTo>
                <a:cubicBezTo>
                  <a:pt x="359" y="359"/>
                  <a:pt x="359" y="358"/>
                  <a:pt x="360" y="357"/>
                </a:cubicBezTo>
                <a:cubicBezTo>
                  <a:pt x="361" y="356"/>
                  <a:pt x="362" y="355"/>
                  <a:pt x="363" y="354"/>
                </a:cubicBezTo>
                <a:cubicBezTo>
                  <a:pt x="366" y="351"/>
                  <a:pt x="369" y="348"/>
                  <a:pt x="371" y="346"/>
                </a:cubicBezTo>
                <a:cubicBezTo>
                  <a:pt x="370" y="346"/>
                  <a:pt x="370" y="347"/>
                  <a:pt x="370" y="346"/>
                </a:cubicBezTo>
                <a:cubicBezTo>
                  <a:pt x="371" y="345"/>
                  <a:pt x="372" y="344"/>
                  <a:pt x="373" y="343"/>
                </a:cubicBezTo>
                <a:cubicBezTo>
                  <a:pt x="374" y="342"/>
                  <a:pt x="374" y="341"/>
                  <a:pt x="375" y="340"/>
                </a:cubicBezTo>
                <a:cubicBezTo>
                  <a:pt x="376" y="339"/>
                  <a:pt x="376" y="339"/>
                  <a:pt x="377" y="338"/>
                </a:cubicBezTo>
                <a:cubicBezTo>
                  <a:pt x="377" y="338"/>
                  <a:pt x="377" y="338"/>
                  <a:pt x="377" y="338"/>
                </a:cubicBezTo>
                <a:cubicBezTo>
                  <a:pt x="378" y="337"/>
                  <a:pt x="378" y="336"/>
                  <a:pt x="379" y="335"/>
                </a:cubicBezTo>
                <a:cubicBezTo>
                  <a:pt x="379" y="334"/>
                  <a:pt x="380" y="334"/>
                  <a:pt x="381" y="333"/>
                </a:cubicBezTo>
                <a:cubicBezTo>
                  <a:pt x="383" y="330"/>
                  <a:pt x="386" y="326"/>
                  <a:pt x="387" y="323"/>
                </a:cubicBezTo>
                <a:cubicBezTo>
                  <a:pt x="388" y="322"/>
                  <a:pt x="389" y="321"/>
                  <a:pt x="390" y="319"/>
                </a:cubicBezTo>
                <a:cubicBezTo>
                  <a:pt x="390" y="320"/>
                  <a:pt x="390" y="319"/>
                  <a:pt x="390" y="319"/>
                </a:cubicBezTo>
                <a:cubicBezTo>
                  <a:pt x="390" y="319"/>
                  <a:pt x="391" y="318"/>
                  <a:pt x="391" y="317"/>
                </a:cubicBezTo>
                <a:cubicBezTo>
                  <a:pt x="392" y="316"/>
                  <a:pt x="393" y="315"/>
                  <a:pt x="394" y="313"/>
                </a:cubicBezTo>
                <a:cubicBezTo>
                  <a:pt x="394" y="312"/>
                  <a:pt x="395" y="311"/>
                  <a:pt x="396" y="310"/>
                </a:cubicBezTo>
                <a:cubicBezTo>
                  <a:pt x="396" y="308"/>
                  <a:pt x="397" y="307"/>
                  <a:pt x="398" y="306"/>
                </a:cubicBezTo>
                <a:cubicBezTo>
                  <a:pt x="398" y="305"/>
                  <a:pt x="398" y="304"/>
                  <a:pt x="399" y="303"/>
                </a:cubicBezTo>
                <a:cubicBezTo>
                  <a:pt x="399" y="303"/>
                  <a:pt x="399" y="303"/>
                  <a:pt x="399" y="302"/>
                </a:cubicBezTo>
                <a:cubicBezTo>
                  <a:pt x="401" y="299"/>
                  <a:pt x="402" y="296"/>
                  <a:pt x="404" y="293"/>
                </a:cubicBezTo>
                <a:cubicBezTo>
                  <a:pt x="405" y="290"/>
                  <a:pt x="406" y="287"/>
                  <a:pt x="407" y="285"/>
                </a:cubicBezTo>
                <a:cubicBezTo>
                  <a:pt x="408" y="283"/>
                  <a:pt x="408" y="281"/>
                  <a:pt x="409" y="279"/>
                </a:cubicBezTo>
                <a:cubicBezTo>
                  <a:pt x="409" y="278"/>
                  <a:pt x="410" y="277"/>
                  <a:pt x="410" y="276"/>
                </a:cubicBezTo>
                <a:cubicBezTo>
                  <a:pt x="410" y="275"/>
                  <a:pt x="411" y="274"/>
                  <a:pt x="411" y="273"/>
                </a:cubicBezTo>
                <a:cubicBezTo>
                  <a:pt x="412" y="268"/>
                  <a:pt x="414" y="261"/>
                  <a:pt x="415" y="256"/>
                </a:cubicBezTo>
                <a:cubicBezTo>
                  <a:pt x="416" y="255"/>
                  <a:pt x="416" y="254"/>
                  <a:pt x="416" y="253"/>
                </a:cubicBezTo>
                <a:cubicBezTo>
                  <a:pt x="416" y="252"/>
                  <a:pt x="417" y="249"/>
                  <a:pt x="417" y="249"/>
                </a:cubicBezTo>
                <a:cubicBezTo>
                  <a:pt x="416" y="252"/>
                  <a:pt x="415" y="255"/>
                  <a:pt x="415" y="258"/>
                </a:cubicBezTo>
                <a:cubicBezTo>
                  <a:pt x="413" y="263"/>
                  <a:pt x="412" y="269"/>
                  <a:pt x="411" y="273"/>
                </a:cubicBezTo>
                <a:cubicBezTo>
                  <a:pt x="410" y="274"/>
                  <a:pt x="410" y="274"/>
                  <a:pt x="410" y="275"/>
                </a:cubicBezTo>
                <a:cubicBezTo>
                  <a:pt x="410" y="276"/>
                  <a:pt x="409" y="277"/>
                  <a:pt x="409" y="277"/>
                </a:cubicBezTo>
                <a:cubicBezTo>
                  <a:pt x="409" y="279"/>
                  <a:pt x="408" y="281"/>
                  <a:pt x="408" y="281"/>
                </a:cubicBezTo>
                <a:cubicBezTo>
                  <a:pt x="407" y="282"/>
                  <a:pt x="407" y="282"/>
                  <a:pt x="407" y="283"/>
                </a:cubicBezTo>
                <a:cubicBezTo>
                  <a:pt x="407" y="283"/>
                  <a:pt x="407" y="283"/>
                  <a:pt x="407" y="283"/>
                </a:cubicBezTo>
                <a:cubicBezTo>
                  <a:pt x="407" y="284"/>
                  <a:pt x="406" y="285"/>
                  <a:pt x="406" y="285"/>
                </a:cubicBezTo>
                <a:cubicBezTo>
                  <a:pt x="405" y="288"/>
                  <a:pt x="404" y="292"/>
                  <a:pt x="403" y="292"/>
                </a:cubicBezTo>
                <a:cubicBezTo>
                  <a:pt x="404" y="290"/>
                  <a:pt x="405" y="287"/>
                  <a:pt x="406" y="285"/>
                </a:cubicBezTo>
                <a:cubicBezTo>
                  <a:pt x="406" y="284"/>
                  <a:pt x="407" y="282"/>
                  <a:pt x="408" y="280"/>
                </a:cubicBezTo>
                <a:cubicBezTo>
                  <a:pt x="408" y="280"/>
                  <a:pt x="408" y="280"/>
                  <a:pt x="408" y="279"/>
                </a:cubicBezTo>
                <a:cubicBezTo>
                  <a:pt x="409" y="276"/>
                  <a:pt x="411" y="270"/>
                  <a:pt x="412" y="266"/>
                </a:cubicBezTo>
                <a:cubicBezTo>
                  <a:pt x="413" y="264"/>
                  <a:pt x="413" y="262"/>
                  <a:pt x="414" y="260"/>
                </a:cubicBezTo>
                <a:cubicBezTo>
                  <a:pt x="414" y="259"/>
                  <a:pt x="414" y="257"/>
                  <a:pt x="415" y="255"/>
                </a:cubicBezTo>
                <a:cubicBezTo>
                  <a:pt x="415" y="253"/>
                  <a:pt x="416" y="251"/>
                  <a:pt x="416" y="250"/>
                </a:cubicBezTo>
                <a:cubicBezTo>
                  <a:pt x="416" y="249"/>
                  <a:pt x="416" y="248"/>
                  <a:pt x="416" y="247"/>
                </a:cubicBezTo>
                <a:cubicBezTo>
                  <a:pt x="416" y="246"/>
                  <a:pt x="417" y="243"/>
                  <a:pt x="416" y="244"/>
                </a:cubicBezTo>
                <a:cubicBezTo>
                  <a:pt x="416" y="246"/>
                  <a:pt x="416" y="248"/>
                  <a:pt x="415" y="250"/>
                </a:cubicBezTo>
                <a:cubicBezTo>
                  <a:pt x="415" y="252"/>
                  <a:pt x="415" y="252"/>
                  <a:pt x="415" y="253"/>
                </a:cubicBezTo>
                <a:cubicBezTo>
                  <a:pt x="415" y="254"/>
                  <a:pt x="415" y="254"/>
                  <a:pt x="414" y="255"/>
                </a:cubicBezTo>
                <a:cubicBezTo>
                  <a:pt x="414" y="257"/>
                  <a:pt x="413" y="260"/>
                  <a:pt x="413" y="262"/>
                </a:cubicBezTo>
                <a:cubicBezTo>
                  <a:pt x="412" y="266"/>
                  <a:pt x="411" y="270"/>
                  <a:pt x="410" y="273"/>
                </a:cubicBezTo>
                <a:cubicBezTo>
                  <a:pt x="408" y="277"/>
                  <a:pt x="407" y="280"/>
                  <a:pt x="406" y="283"/>
                </a:cubicBezTo>
                <a:cubicBezTo>
                  <a:pt x="406" y="284"/>
                  <a:pt x="406" y="284"/>
                  <a:pt x="406" y="285"/>
                </a:cubicBezTo>
                <a:cubicBezTo>
                  <a:pt x="405" y="286"/>
                  <a:pt x="405" y="287"/>
                  <a:pt x="404" y="288"/>
                </a:cubicBezTo>
                <a:cubicBezTo>
                  <a:pt x="404" y="290"/>
                  <a:pt x="403" y="291"/>
                  <a:pt x="402" y="293"/>
                </a:cubicBezTo>
                <a:cubicBezTo>
                  <a:pt x="400" y="297"/>
                  <a:pt x="397" y="304"/>
                  <a:pt x="394" y="310"/>
                </a:cubicBezTo>
                <a:cubicBezTo>
                  <a:pt x="393" y="311"/>
                  <a:pt x="393" y="311"/>
                  <a:pt x="393" y="312"/>
                </a:cubicBezTo>
                <a:cubicBezTo>
                  <a:pt x="391" y="315"/>
                  <a:pt x="390" y="317"/>
                  <a:pt x="388" y="319"/>
                </a:cubicBezTo>
                <a:cubicBezTo>
                  <a:pt x="387" y="321"/>
                  <a:pt x="386" y="322"/>
                  <a:pt x="385" y="324"/>
                </a:cubicBezTo>
                <a:cubicBezTo>
                  <a:pt x="384" y="325"/>
                  <a:pt x="384" y="326"/>
                  <a:pt x="383" y="327"/>
                </a:cubicBezTo>
                <a:cubicBezTo>
                  <a:pt x="383" y="327"/>
                  <a:pt x="383" y="328"/>
                  <a:pt x="382" y="328"/>
                </a:cubicBezTo>
                <a:cubicBezTo>
                  <a:pt x="382" y="329"/>
                  <a:pt x="381" y="329"/>
                  <a:pt x="381" y="330"/>
                </a:cubicBezTo>
                <a:cubicBezTo>
                  <a:pt x="381" y="330"/>
                  <a:pt x="380" y="331"/>
                  <a:pt x="380" y="332"/>
                </a:cubicBezTo>
                <a:cubicBezTo>
                  <a:pt x="379" y="332"/>
                  <a:pt x="379" y="332"/>
                  <a:pt x="379" y="333"/>
                </a:cubicBezTo>
                <a:cubicBezTo>
                  <a:pt x="378" y="334"/>
                  <a:pt x="377" y="335"/>
                  <a:pt x="376" y="336"/>
                </a:cubicBezTo>
                <a:cubicBezTo>
                  <a:pt x="375" y="337"/>
                  <a:pt x="373" y="340"/>
                  <a:pt x="372" y="342"/>
                </a:cubicBezTo>
                <a:cubicBezTo>
                  <a:pt x="371" y="342"/>
                  <a:pt x="370" y="343"/>
                  <a:pt x="370" y="344"/>
                </a:cubicBezTo>
                <a:cubicBezTo>
                  <a:pt x="369" y="345"/>
                  <a:pt x="367" y="346"/>
                  <a:pt x="367" y="347"/>
                </a:cubicBezTo>
                <a:cubicBezTo>
                  <a:pt x="367" y="347"/>
                  <a:pt x="366" y="348"/>
                  <a:pt x="365" y="349"/>
                </a:cubicBezTo>
                <a:cubicBezTo>
                  <a:pt x="364" y="350"/>
                  <a:pt x="364" y="350"/>
                  <a:pt x="364" y="351"/>
                </a:cubicBezTo>
                <a:cubicBezTo>
                  <a:pt x="363" y="352"/>
                  <a:pt x="362" y="352"/>
                  <a:pt x="362" y="353"/>
                </a:cubicBezTo>
                <a:cubicBezTo>
                  <a:pt x="361" y="354"/>
                  <a:pt x="360" y="355"/>
                  <a:pt x="358" y="357"/>
                </a:cubicBezTo>
                <a:cubicBezTo>
                  <a:pt x="356" y="358"/>
                  <a:pt x="354" y="360"/>
                  <a:pt x="352" y="362"/>
                </a:cubicBezTo>
                <a:cubicBezTo>
                  <a:pt x="351" y="363"/>
                  <a:pt x="350" y="364"/>
                  <a:pt x="350" y="364"/>
                </a:cubicBezTo>
                <a:cubicBezTo>
                  <a:pt x="349" y="365"/>
                  <a:pt x="348" y="366"/>
                  <a:pt x="347" y="367"/>
                </a:cubicBezTo>
                <a:cubicBezTo>
                  <a:pt x="344" y="369"/>
                  <a:pt x="340" y="372"/>
                  <a:pt x="337" y="374"/>
                </a:cubicBezTo>
                <a:cubicBezTo>
                  <a:pt x="337" y="375"/>
                  <a:pt x="336" y="375"/>
                  <a:pt x="335" y="376"/>
                </a:cubicBezTo>
                <a:cubicBezTo>
                  <a:pt x="334" y="377"/>
                  <a:pt x="333" y="378"/>
                  <a:pt x="331" y="379"/>
                </a:cubicBezTo>
                <a:cubicBezTo>
                  <a:pt x="330" y="379"/>
                  <a:pt x="330" y="380"/>
                  <a:pt x="329" y="380"/>
                </a:cubicBezTo>
                <a:cubicBezTo>
                  <a:pt x="328" y="381"/>
                  <a:pt x="327" y="381"/>
                  <a:pt x="326" y="382"/>
                </a:cubicBezTo>
                <a:cubicBezTo>
                  <a:pt x="325" y="383"/>
                  <a:pt x="322" y="384"/>
                  <a:pt x="321" y="385"/>
                </a:cubicBezTo>
                <a:cubicBezTo>
                  <a:pt x="319" y="386"/>
                  <a:pt x="318" y="387"/>
                  <a:pt x="316" y="388"/>
                </a:cubicBezTo>
                <a:cubicBezTo>
                  <a:pt x="316" y="388"/>
                  <a:pt x="315" y="389"/>
                  <a:pt x="314" y="390"/>
                </a:cubicBezTo>
                <a:cubicBezTo>
                  <a:pt x="313" y="390"/>
                  <a:pt x="311" y="391"/>
                  <a:pt x="310" y="391"/>
                </a:cubicBezTo>
                <a:cubicBezTo>
                  <a:pt x="309" y="392"/>
                  <a:pt x="309" y="392"/>
                  <a:pt x="308" y="393"/>
                </a:cubicBezTo>
                <a:cubicBezTo>
                  <a:pt x="305" y="394"/>
                  <a:pt x="304" y="394"/>
                  <a:pt x="302" y="395"/>
                </a:cubicBezTo>
                <a:cubicBezTo>
                  <a:pt x="301" y="396"/>
                  <a:pt x="300" y="397"/>
                  <a:pt x="299" y="397"/>
                </a:cubicBezTo>
                <a:cubicBezTo>
                  <a:pt x="298" y="398"/>
                  <a:pt x="297" y="398"/>
                  <a:pt x="296" y="398"/>
                </a:cubicBezTo>
                <a:cubicBezTo>
                  <a:pt x="295" y="399"/>
                  <a:pt x="294" y="399"/>
                  <a:pt x="293" y="400"/>
                </a:cubicBezTo>
                <a:cubicBezTo>
                  <a:pt x="292" y="400"/>
                  <a:pt x="292" y="400"/>
                  <a:pt x="291" y="400"/>
                </a:cubicBezTo>
                <a:cubicBezTo>
                  <a:pt x="289" y="401"/>
                  <a:pt x="286" y="402"/>
                  <a:pt x="285" y="403"/>
                </a:cubicBezTo>
                <a:cubicBezTo>
                  <a:pt x="284" y="403"/>
                  <a:pt x="283" y="403"/>
                  <a:pt x="283" y="403"/>
                </a:cubicBezTo>
                <a:cubicBezTo>
                  <a:pt x="282" y="404"/>
                  <a:pt x="281" y="404"/>
                  <a:pt x="280" y="404"/>
                </a:cubicBezTo>
                <a:cubicBezTo>
                  <a:pt x="279" y="405"/>
                  <a:pt x="278" y="405"/>
                  <a:pt x="277" y="405"/>
                </a:cubicBezTo>
                <a:cubicBezTo>
                  <a:pt x="278" y="405"/>
                  <a:pt x="276" y="406"/>
                  <a:pt x="276" y="406"/>
                </a:cubicBezTo>
                <a:cubicBezTo>
                  <a:pt x="275" y="406"/>
                  <a:pt x="274" y="406"/>
                  <a:pt x="274" y="407"/>
                </a:cubicBezTo>
                <a:cubicBezTo>
                  <a:pt x="273" y="407"/>
                  <a:pt x="272" y="407"/>
                  <a:pt x="271" y="407"/>
                </a:cubicBezTo>
                <a:cubicBezTo>
                  <a:pt x="271" y="407"/>
                  <a:pt x="271" y="407"/>
                  <a:pt x="271" y="407"/>
                </a:cubicBezTo>
                <a:cubicBezTo>
                  <a:pt x="270" y="407"/>
                  <a:pt x="266" y="408"/>
                  <a:pt x="266" y="408"/>
                </a:cubicBezTo>
                <a:cubicBezTo>
                  <a:pt x="265" y="409"/>
                  <a:pt x="264" y="409"/>
                  <a:pt x="263" y="409"/>
                </a:cubicBezTo>
                <a:cubicBezTo>
                  <a:pt x="263" y="409"/>
                  <a:pt x="262" y="409"/>
                  <a:pt x="262" y="409"/>
                </a:cubicBezTo>
                <a:cubicBezTo>
                  <a:pt x="261" y="410"/>
                  <a:pt x="261" y="410"/>
                  <a:pt x="261" y="410"/>
                </a:cubicBezTo>
                <a:cubicBezTo>
                  <a:pt x="261" y="410"/>
                  <a:pt x="260" y="410"/>
                  <a:pt x="260" y="410"/>
                </a:cubicBezTo>
                <a:cubicBezTo>
                  <a:pt x="256" y="411"/>
                  <a:pt x="253" y="411"/>
                  <a:pt x="251" y="412"/>
                </a:cubicBezTo>
                <a:cubicBezTo>
                  <a:pt x="250" y="412"/>
                  <a:pt x="249" y="412"/>
                  <a:pt x="248" y="412"/>
                </a:cubicBezTo>
                <a:cubicBezTo>
                  <a:pt x="248" y="412"/>
                  <a:pt x="248" y="412"/>
                  <a:pt x="247" y="412"/>
                </a:cubicBezTo>
                <a:cubicBezTo>
                  <a:pt x="246" y="413"/>
                  <a:pt x="245" y="413"/>
                  <a:pt x="244" y="413"/>
                </a:cubicBezTo>
                <a:cubicBezTo>
                  <a:pt x="244" y="413"/>
                  <a:pt x="243" y="413"/>
                  <a:pt x="242" y="413"/>
                </a:cubicBezTo>
                <a:cubicBezTo>
                  <a:pt x="239" y="413"/>
                  <a:pt x="238" y="414"/>
                  <a:pt x="236" y="414"/>
                </a:cubicBezTo>
                <a:cubicBezTo>
                  <a:pt x="235" y="414"/>
                  <a:pt x="234" y="414"/>
                  <a:pt x="233" y="414"/>
                </a:cubicBezTo>
                <a:cubicBezTo>
                  <a:pt x="230" y="414"/>
                  <a:pt x="232" y="415"/>
                  <a:pt x="230" y="414"/>
                </a:cubicBezTo>
                <a:cubicBezTo>
                  <a:pt x="229" y="414"/>
                  <a:pt x="225" y="415"/>
                  <a:pt x="221" y="415"/>
                </a:cubicBezTo>
                <a:cubicBezTo>
                  <a:pt x="219" y="415"/>
                  <a:pt x="217" y="415"/>
                  <a:pt x="216" y="415"/>
                </a:cubicBezTo>
                <a:cubicBezTo>
                  <a:pt x="214" y="415"/>
                  <a:pt x="213" y="415"/>
                  <a:pt x="212" y="415"/>
                </a:cubicBezTo>
                <a:cubicBezTo>
                  <a:pt x="209" y="415"/>
                  <a:pt x="204" y="415"/>
                  <a:pt x="201" y="414"/>
                </a:cubicBezTo>
                <a:cubicBezTo>
                  <a:pt x="200" y="414"/>
                  <a:pt x="199" y="414"/>
                  <a:pt x="199" y="414"/>
                </a:cubicBezTo>
                <a:cubicBezTo>
                  <a:pt x="197" y="414"/>
                  <a:pt x="194" y="414"/>
                  <a:pt x="192" y="414"/>
                </a:cubicBezTo>
                <a:cubicBezTo>
                  <a:pt x="192" y="414"/>
                  <a:pt x="191" y="414"/>
                  <a:pt x="190" y="414"/>
                </a:cubicBezTo>
                <a:cubicBezTo>
                  <a:pt x="189" y="414"/>
                  <a:pt x="188" y="413"/>
                  <a:pt x="186" y="413"/>
                </a:cubicBezTo>
                <a:cubicBezTo>
                  <a:pt x="184" y="413"/>
                  <a:pt x="182" y="412"/>
                  <a:pt x="181" y="412"/>
                </a:cubicBezTo>
                <a:cubicBezTo>
                  <a:pt x="180" y="412"/>
                  <a:pt x="180" y="412"/>
                  <a:pt x="179" y="412"/>
                </a:cubicBezTo>
                <a:cubicBezTo>
                  <a:pt x="177" y="411"/>
                  <a:pt x="175" y="411"/>
                  <a:pt x="173" y="411"/>
                </a:cubicBezTo>
                <a:cubicBezTo>
                  <a:pt x="170" y="410"/>
                  <a:pt x="168" y="409"/>
                  <a:pt x="166" y="409"/>
                </a:cubicBezTo>
                <a:cubicBezTo>
                  <a:pt x="164" y="408"/>
                  <a:pt x="161" y="408"/>
                  <a:pt x="159" y="407"/>
                </a:cubicBezTo>
                <a:cubicBezTo>
                  <a:pt x="158" y="407"/>
                  <a:pt x="156" y="406"/>
                  <a:pt x="155" y="406"/>
                </a:cubicBezTo>
                <a:cubicBezTo>
                  <a:pt x="155" y="406"/>
                  <a:pt x="154" y="406"/>
                  <a:pt x="153" y="406"/>
                </a:cubicBezTo>
                <a:cubicBezTo>
                  <a:pt x="152" y="405"/>
                  <a:pt x="152" y="405"/>
                  <a:pt x="151" y="405"/>
                </a:cubicBezTo>
                <a:cubicBezTo>
                  <a:pt x="151" y="405"/>
                  <a:pt x="150" y="404"/>
                  <a:pt x="148" y="404"/>
                </a:cubicBezTo>
                <a:cubicBezTo>
                  <a:pt x="147" y="403"/>
                  <a:pt x="146" y="403"/>
                  <a:pt x="144" y="403"/>
                </a:cubicBezTo>
                <a:cubicBezTo>
                  <a:pt x="142" y="402"/>
                  <a:pt x="136" y="399"/>
                  <a:pt x="135" y="399"/>
                </a:cubicBezTo>
                <a:cubicBezTo>
                  <a:pt x="135" y="399"/>
                  <a:pt x="135" y="399"/>
                  <a:pt x="134" y="399"/>
                </a:cubicBezTo>
                <a:cubicBezTo>
                  <a:pt x="133" y="398"/>
                  <a:pt x="133" y="398"/>
                  <a:pt x="132" y="398"/>
                </a:cubicBezTo>
                <a:cubicBezTo>
                  <a:pt x="131" y="397"/>
                  <a:pt x="129" y="396"/>
                  <a:pt x="128" y="396"/>
                </a:cubicBezTo>
                <a:cubicBezTo>
                  <a:pt x="127" y="395"/>
                  <a:pt x="123" y="393"/>
                  <a:pt x="122" y="392"/>
                </a:cubicBezTo>
                <a:cubicBezTo>
                  <a:pt x="120" y="391"/>
                  <a:pt x="119" y="391"/>
                  <a:pt x="117" y="390"/>
                </a:cubicBezTo>
                <a:cubicBezTo>
                  <a:pt x="114" y="389"/>
                  <a:pt x="114" y="389"/>
                  <a:pt x="112" y="387"/>
                </a:cubicBezTo>
                <a:cubicBezTo>
                  <a:pt x="111" y="386"/>
                  <a:pt x="109" y="386"/>
                  <a:pt x="109" y="385"/>
                </a:cubicBezTo>
                <a:cubicBezTo>
                  <a:pt x="109" y="385"/>
                  <a:pt x="109" y="385"/>
                  <a:pt x="109" y="385"/>
                </a:cubicBezTo>
                <a:cubicBezTo>
                  <a:pt x="108" y="384"/>
                  <a:pt x="104" y="383"/>
                  <a:pt x="103" y="382"/>
                </a:cubicBezTo>
                <a:cubicBezTo>
                  <a:pt x="103" y="381"/>
                  <a:pt x="102" y="381"/>
                  <a:pt x="101" y="380"/>
                </a:cubicBezTo>
                <a:cubicBezTo>
                  <a:pt x="100" y="380"/>
                  <a:pt x="100" y="380"/>
                  <a:pt x="99" y="379"/>
                </a:cubicBezTo>
                <a:cubicBezTo>
                  <a:pt x="96" y="377"/>
                  <a:pt x="93" y="375"/>
                  <a:pt x="91" y="373"/>
                </a:cubicBezTo>
                <a:cubicBezTo>
                  <a:pt x="90" y="372"/>
                  <a:pt x="89" y="372"/>
                  <a:pt x="88" y="371"/>
                </a:cubicBezTo>
                <a:cubicBezTo>
                  <a:pt x="88" y="371"/>
                  <a:pt x="87" y="370"/>
                  <a:pt x="87" y="370"/>
                </a:cubicBezTo>
                <a:cubicBezTo>
                  <a:pt x="86" y="369"/>
                  <a:pt x="85" y="369"/>
                  <a:pt x="84" y="368"/>
                </a:cubicBezTo>
                <a:cubicBezTo>
                  <a:pt x="84" y="367"/>
                  <a:pt x="85" y="368"/>
                  <a:pt x="84" y="367"/>
                </a:cubicBezTo>
                <a:cubicBezTo>
                  <a:pt x="84" y="367"/>
                  <a:pt x="82" y="366"/>
                  <a:pt x="82" y="366"/>
                </a:cubicBezTo>
                <a:cubicBezTo>
                  <a:pt x="83" y="366"/>
                  <a:pt x="85" y="367"/>
                  <a:pt x="86" y="368"/>
                </a:cubicBezTo>
                <a:cubicBezTo>
                  <a:pt x="87" y="369"/>
                  <a:pt x="90" y="371"/>
                  <a:pt x="91" y="372"/>
                </a:cubicBezTo>
                <a:cubicBezTo>
                  <a:pt x="92" y="373"/>
                  <a:pt x="93" y="373"/>
                  <a:pt x="94" y="374"/>
                </a:cubicBezTo>
                <a:cubicBezTo>
                  <a:pt x="96" y="376"/>
                  <a:pt x="97" y="376"/>
                  <a:pt x="98" y="377"/>
                </a:cubicBezTo>
                <a:cubicBezTo>
                  <a:pt x="99" y="378"/>
                  <a:pt x="100" y="379"/>
                  <a:pt x="101" y="379"/>
                </a:cubicBezTo>
                <a:cubicBezTo>
                  <a:pt x="100" y="379"/>
                  <a:pt x="99" y="378"/>
                  <a:pt x="100" y="378"/>
                </a:cubicBezTo>
                <a:cubicBezTo>
                  <a:pt x="102" y="379"/>
                  <a:pt x="103" y="380"/>
                  <a:pt x="104" y="381"/>
                </a:cubicBezTo>
                <a:cubicBezTo>
                  <a:pt x="105" y="381"/>
                  <a:pt x="105" y="381"/>
                  <a:pt x="105" y="381"/>
                </a:cubicBezTo>
                <a:cubicBezTo>
                  <a:pt x="106" y="382"/>
                  <a:pt x="107" y="383"/>
                  <a:pt x="108" y="383"/>
                </a:cubicBezTo>
                <a:cubicBezTo>
                  <a:pt x="106" y="382"/>
                  <a:pt x="105" y="381"/>
                  <a:pt x="106" y="381"/>
                </a:cubicBezTo>
                <a:cubicBezTo>
                  <a:pt x="108" y="383"/>
                  <a:pt x="108" y="383"/>
                  <a:pt x="110" y="384"/>
                </a:cubicBezTo>
                <a:cubicBezTo>
                  <a:pt x="111" y="385"/>
                  <a:pt x="112" y="386"/>
                  <a:pt x="114" y="387"/>
                </a:cubicBezTo>
                <a:cubicBezTo>
                  <a:pt x="114" y="387"/>
                  <a:pt x="115" y="387"/>
                  <a:pt x="115" y="388"/>
                </a:cubicBezTo>
                <a:cubicBezTo>
                  <a:pt x="117" y="389"/>
                  <a:pt x="122" y="391"/>
                  <a:pt x="123" y="392"/>
                </a:cubicBezTo>
                <a:cubicBezTo>
                  <a:pt x="123" y="391"/>
                  <a:pt x="125" y="392"/>
                  <a:pt x="125" y="392"/>
                </a:cubicBezTo>
                <a:cubicBezTo>
                  <a:pt x="126" y="392"/>
                  <a:pt x="128" y="393"/>
                  <a:pt x="128" y="394"/>
                </a:cubicBezTo>
                <a:cubicBezTo>
                  <a:pt x="128" y="394"/>
                  <a:pt x="128" y="394"/>
                  <a:pt x="128" y="394"/>
                </a:cubicBezTo>
                <a:cubicBezTo>
                  <a:pt x="128" y="394"/>
                  <a:pt x="129" y="394"/>
                  <a:pt x="129" y="394"/>
                </a:cubicBezTo>
                <a:cubicBezTo>
                  <a:pt x="129" y="395"/>
                  <a:pt x="129" y="395"/>
                  <a:pt x="129" y="395"/>
                </a:cubicBezTo>
                <a:cubicBezTo>
                  <a:pt x="131" y="396"/>
                  <a:pt x="132" y="396"/>
                  <a:pt x="133" y="397"/>
                </a:cubicBezTo>
                <a:cubicBezTo>
                  <a:pt x="133" y="396"/>
                  <a:pt x="133" y="396"/>
                  <a:pt x="134" y="396"/>
                </a:cubicBezTo>
                <a:cubicBezTo>
                  <a:pt x="136" y="397"/>
                  <a:pt x="135" y="397"/>
                  <a:pt x="134" y="397"/>
                </a:cubicBezTo>
                <a:cubicBezTo>
                  <a:pt x="136" y="398"/>
                  <a:pt x="136" y="397"/>
                  <a:pt x="137" y="397"/>
                </a:cubicBezTo>
                <a:cubicBezTo>
                  <a:pt x="138" y="398"/>
                  <a:pt x="139" y="398"/>
                  <a:pt x="140" y="399"/>
                </a:cubicBezTo>
                <a:cubicBezTo>
                  <a:pt x="139" y="398"/>
                  <a:pt x="138" y="398"/>
                  <a:pt x="138" y="398"/>
                </a:cubicBezTo>
                <a:cubicBezTo>
                  <a:pt x="139" y="399"/>
                  <a:pt x="141" y="399"/>
                  <a:pt x="143" y="400"/>
                </a:cubicBezTo>
                <a:cubicBezTo>
                  <a:pt x="144" y="400"/>
                  <a:pt x="144" y="401"/>
                  <a:pt x="145" y="401"/>
                </a:cubicBezTo>
                <a:cubicBezTo>
                  <a:pt x="146" y="401"/>
                  <a:pt x="146" y="401"/>
                  <a:pt x="146" y="401"/>
                </a:cubicBezTo>
                <a:cubicBezTo>
                  <a:pt x="147" y="402"/>
                  <a:pt x="148" y="402"/>
                  <a:pt x="148" y="402"/>
                </a:cubicBezTo>
                <a:cubicBezTo>
                  <a:pt x="149" y="403"/>
                  <a:pt x="151" y="403"/>
                  <a:pt x="152" y="404"/>
                </a:cubicBezTo>
                <a:cubicBezTo>
                  <a:pt x="153" y="404"/>
                  <a:pt x="154" y="404"/>
                  <a:pt x="156" y="405"/>
                </a:cubicBezTo>
                <a:cubicBezTo>
                  <a:pt x="157" y="405"/>
                  <a:pt x="158" y="405"/>
                  <a:pt x="158" y="405"/>
                </a:cubicBezTo>
                <a:cubicBezTo>
                  <a:pt x="160" y="405"/>
                  <a:pt x="165" y="407"/>
                  <a:pt x="165" y="407"/>
                </a:cubicBezTo>
                <a:cubicBezTo>
                  <a:pt x="167" y="407"/>
                  <a:pt x="168" y="408"/>
                  <a:pt x="169" y="408"/>
                </a:cubicBezTo>
                <a:cubicBezTo>
                  <a:pt x="171" y="408"/>
                  <a:pt x="172" y="408"/>
                  <a:pt x="173" y="408"/>
                </a:cubicBezTo>
                <a:cubicBezTo>
                  <a:pt x="174" y="409"/>
                  <a:pt x="176" y="409"/>
                  <a:pt x="177" y="409"/>
                </a:cubicBezTo>
                <a:cubicBezTo>
                  <a:pt x="177" y="409"/>
                  <a:pt x="177" y="409"/>
                  <a:pt x="178" y="409"/>
                </a:cubicBezTo>
                <a:cubicBezTo>
                  <a:pt x="179" y="410"/>
                  <a:pt x="181" y="410"/>
                  <a:pt x="184" y="410"/>
                </a:cubicBezTo>
                <a:cubicBezTo>
                  <a:pt x="184" y="410"/>
                  <a:pt x="184" y="411"/>
                  <a:pt x="186" y="411"/>
                </a:cubicBezTo>
                <a:cubicBezTo>
                  <a:pt x="187" y="411"/>
                  <a:pt x="184" y="410"/>
                  <a:pt x="186" y="410"/>
                </a:cubicBezTo>
                <a:cubicBezTo>
                  <a:pt x="189" y="411"/>
                  <a:pt x="185" y="411"/>
                  <a:pt x="188" y="411"/>
                </a:cubicBezTo>
                <a:cubicBezTo>
                  <a:pt x="191" y="412"/>
                  <a:pt x="189" y="411"/>
                  <a:pt x="189" y="411"/>
                </a:cubicBezTo>
                <a:cubicBezTo>
                  <a:pt x="191" y="411"/>
                  <a:pt x="191" y="412"/>
                  <a:pt x="192" y="412"/>
                </a:cubicBezTo>
                <a:cubicBezTo>
                  <a:pt x="193" y="412"/>
                  <a:pt x="194" y="412"/>
                  <a:pt x="195" y="412"/>
                </a:cubicBezTo>
                <a:cubicBezTo>
                  <a:pt x="195" y="412"/>
                  <a:pt x="195" y="412"/>
                  <a:pt x="196" y="412"/>
                </a:cubicBezTo>
                <a:cubicBezTo>
                  <a:pt x="197" y="412"/>
                  <a:pt x="198" y="412"/>
                  <a:pt x="199" y="412"/>
                </a:cubicBezTo>
                <a:cubicBezTo>
                  <a:pt x="201" y="412"/>
                  <a:pt x="202" y="412"/>
                  <a:pt x="203" y="412"/>
                </a:cubicBezTo>
                <a:cubicBezTo>
                  <a:pt x="205" y="412"/>
                  <a:pt x="209" y="413"/>
                  <a:pt x="210" y="413"/>
                </a:cubicBezTo>
                <a:cubicBezTo>
                  <a:pt x="213" y="413"/>
                  <a:pt x="216" y="412"/>
                  <a:pt x="219" y="412"/>
                </a:cubicBezTo>
                <a:cubicBezTo>
                  <a:pt x="220" y="412"/>
                  <a:pt x="219" y="412"/>
                  <a:pt x="219" y="413"/>
                </a:cubicBezTo>
                <a:cubicBezTo>
                  <a:pt x="222" y="413"/>
                  <a:pt x="219" y="412"/>
                  <a:pt x="221" y="412"/>
                </a:cubicBezTo>
                <a:cubicBezTo>
                  <a:pt x="224" y="412"/>
                  <a:pt x="228" y="412"/>
                  <a:pt x="230" y="412"/>
                </a:cubicBezTo>
                <a:cubicBezTo>
                  <a:pt x="231" y="412"/>
                  <a:pt x="230" y="412"/>
                  <a:pt x="230" y="412"/>
                </a:cubicBezTo>
                <a:cubicBezTo>
                  <a:pt x="231" y="412"/>
                  <a:pt x="232" y="412"/>
                  <a:pt x="233" y="412"/>
                </a:cubicBezTo>
                <a:cubicBezTo>
                  <a:pt x="234" y="412"/>
                  <a:pt x="235" y="412"/>
                  <a:pt x="236" y="411"/>
                </a:cubicBezTo>
                <a:cubicBezTo>
                  <a:pt x="238" y="411"/>
                  <a:pt x="240" y="411"/>
                  <a:pt x="241" y="411"/>
                </a:cubicBezTo>
                <a:cubicBezTo>
                  <a:pt x="242" y="410"/>
                  <a:pt x="242" y="411"/>
                  <a:pt x="243" y="410"/>
                </a:cubicBezTo>
                <a:cubicBezTo>
                  <a:pt x="244" y="410"/>
                  <a:pt x="245" y="410"/>
                  <a:pt x="246" y="410"/>
                </a:cubicBezTo>
                <a:cubicBezTo>
                  <a:pt x="247" y="410"/>
                  <a:pt x="249" y="409"/>
                  <a:pt x="251" y="409"/>
                </a:cubicBezTo>
                <a:cubicBezTo>
                  <a:pt x="252" y="409"/>
                  <a:pt x="252" y="409"/>
                  <a:pt x="253" y="409"/>
                </a:cubicBezTo>
                <a:cubicBezTo>
                  <a:pt x="255" y="408"/>
                  <a:pt x="257" y="408"/>
                  <a:pt x="259" y="408"/>
                </a:cubicBezTo>
                <a:cubicBezTo>
                  <a:pt x="260" y="407"/>
                  <a:pt x="261" y="407"/>
                  <a:pt x="262" y="407"/>
                </a:cubicBezTo>
                <a:cubicBezTo>
                  <a:pt x="263" y="406"/>
                  <a:pt x="264" y="406"/>
                  <a:pt x="265" y="406"/>
                </a:cubicBezTo>
                <a:cubicBezTo>
                  <a:pt x="266" y="406"/>
                  <a:pt x="267" y="405"/>
                  <a:pt x="268" y="405"/>
                </a:cubicBezTo>
                <a:cubicBezTo>
                  <a:pt x="268" y="405"/>
                  <a:pt x="273" y="404"/>
                  <a:pt x="274" y="404"/>
                </a:cubicBezTo>
                <a:cubicBezTo>
                  <a:pt x="275" y="403"/>
                  <a:pt x="276" y="403"/>
                  <a:pt x="277" y="402"/>
                </a:cubicBezTo>
                <a:cubicBezTo>
                  <a:pt x="277" y="402"/>
                  <a:pt x="278" y="402"/>
                  <a:pt x="280" y="401"/>
                </a:cubicBezTo>
                <a:cubicBezTo>
                  <a:pt x="282" y="400"/>
                  <a:pt x="285" y="399"/>
                  <a:pt x="287" y="398"/>
                </a:cubicBezTo>
                <a:cubicBezTo>
                  <a:pt x="286" y="399"/>
                  <a:pt x="286" y="399"/>
                  <a:pt x="287" y="399"/>
                </a:cubicBezTo>
                <a:cubicBezTo>
                  <a:pt x="290" y="398"/>
                  <a:pt x="288" y="398"/>
                  <a:pt x="288" y="398"/>
                </a:cubicBezTo>
                <a:cubicBezTo>
                  <a:pt x="290" y="397"/>
                  <a:pt x="291" y="397"/>
                  <a:pt x="292" y="396"/>
                </a:cubicBezTo>
                <a:cubicBezTo>
                  <a:pt x="293" y="396"/>
                  <a:pt x="292" y="397"/>
                  <a:pt x="293" y="396"/>
                </a:cubicBezTo>
                <a:cubicBezTo>
                  <a:pt x="294" y="396"/>
                  <a:pt x="294" y="396"/>
                  <a:pt x="294" y="396"/>
                </a:cubicBezTo>
                <a:cubicBezTo>
                  <a:pt x="295" y="395"/>
                  <a:pt x="297" y="395"/>
                  <a:pt x="297" y="394"/>
                </a:cubicBezTo>
                <a:cubicBezTo>
                  <a:pt x="297" y="394"/>
                  <a:pt x="299" y="394"/>
                  <a:pt x="299" y="393"/>
                </a:cubicBezTo>
                <a:cubicBezTo>
                  <a:pt x="301" y="392"/>
                  <a:pt x="303" y="391"/>
                  <a:pt x="306" y="390"/>
                </a:cubicBezTo>
                <a:cubicBezTo>
                  <a:pt x="306" y="390"/>
                  <a:pt x="306" y="390"/>
                  <a:pt x="306" y="390"/>
                </a:cubicBezTo>
                <a:cubicBezTo>
                  <a:pt x="306" y="390"/>
                  <a:pt x="309" y="389"/>
                  <a:pt x="310" y="388"/>
                </a:cubicBezTo>
                <a:cubicBezTo>
                  <a:pt x="310" y="388"/>
                  <a:pt x="311" y="388"/>
                  <a:pt x="312" y="387"/>
                </a:cubicBezTo>
                <a:cubicBezTo>
                  <a:pt x="313" y="386"/>
                  <a:pt x="314" y="386"/>
                  <a:pt x="315" y="385"/>
                </a:cubicBezTo>
                <a:cubicBezTo>
                  <a:pt x="316" y="385"/>
                  <a:pt x="317" y="384"/>
                  <a:pt x="318" y="384"/>
                </a:cubicBezTo>
                <a:cubicBezTo>
                  <a:pt x="319" y="383"/>
                  <a:pt x="321" y="382"/>
                  <a:pt x="322" y="381"/>
                </a:cubicBezTo>
                <a:cubicBezTo>
                  <a:pt x="324" y="380"/>
                  <a:pt x="325" y="379"/>
                  <a:pt x="326" y="378"/>
                </a:cubicBezTo>
                <a:cubicBezTo>
                  <a:pt x="328" y="377"/>
                  <a:pt x="329" y="376"/>
                  <a:pt x="330" y="375"/>
                </a:cubicBezTo>
                <a:cubicBezTo>
                  <a:pt x="333" y="373"/>
                  <a:pt x="336" y="371"/>
                  <a:pt x="338" y="369"/>
                </a:cubicBezTo>
                <a:cubicBezTo>
                  <a:pt x="342" y="366"/>
                  <a:pt x="346" y="363"/>
                  <a:pt x="350" y="359"/>
                </a:cubicBezTo>
                <a:cubicBezTo>
                  <a:pt x="351" y="358"/>
                  <a:pt x="350" y="359"/>
                  <a:pt x="351" y="358"/>
                </a:cubicBezTo>
                <a:cubicBezTo>
                  <a:pt x="352" y="357"/>
                  <a:pt x="355" y="355"/>
                  <a:pt x="356" y="353"/>
                </a:cubicBezTo>
                <a:cubicBezTo>
                  <a:pt x="358" y="351"/>
                  <a:pt x="359" y="351"/>
                  <a:pt x="360" y="349"/>
                </a:cubicBezTo>
                <a:cubicBezTo>
                  <a:pt x="362" y="347"/>
                  <a:pt x="364" y="345"/>
                  <a:pt x="365" y="344"/>
                </a:cubicBezTo>
                <a:cubicBezTo>
                  <a:pt x="365" y="343"/>
                  <a:pt x="366" y="343"/>
                  <a:pt x="366" y="343"/>
                </a:cubicBezTo>
                <a:cubicBezTo>
                  <a:pt x="367" y="342"/>
                  <a:pt x="368" y="341"/>
                  <a:pt x="368" y="340"/>
                </a:cubicBezTo>
                <a:cubicBezTo>
                  <a:pt x="371" y="337"/>
                  <a:pt x="374" y="333"/>
                  <a:pt x="375" y="331"/>
                </a:cubicBezTo>
                <a:cubicBezTo>
                  <a:pt x="375" y="332"/>
                  <a:pt x="374" y="333"/>
                  <a:pt x="373" y="333"/>
                </a:cubicBezTo>
                <a:cubicBezTo>
                  <a:pt x="373" y="334"/>
                  <a:pt x="372" y="334"/>
                  <a:pt x="372" y="334"/>
                </a:cubicBezTo>
                <a:cubicBezTo>
                  <a:pt x="371" y="335"/>
                  <a:pt x="371" y="337"/>
                  <a:pt x="370" y="337"/>
                </a:cubicBezTo>
                <a:cubicBezTo>
                  <a:pt x="371" y="336"/>
                  <a:pt x="371" y="335"/>
                  <a:pt x="373" y="333"/>
                </a:cubicBezTo>
                <a:cubicBezTo>
                  <a:pt x="373" y="332"/>
                  <a:pt x="373" y="332"/>
                  <a:pt x="374" y="331"/>
                </a:cubicBezTo>
                <a:cubicBezTo>
                  <a:pt x="375" y="330"/>
                  <a:pt x="375" y="330"/>
                  <a:pt x="376" y="329"/>
                </a:cubicBezTo>
                <a:cubicBezTo>
                  <a:pt x="377" y="328"/>
                  <a:pt x="377" y="327"/>
                  <a:pt x="378" y="326"/>
                </a:cubicBezTo>
                <a:cubicBezTo>
                  <a:pt x="378" y="325"/>
                  <a:pt x="379" y="325"/>
                  <a:pt x="379" y="324"/>
                </a:cubicBezTo>
                <a:cubicBezTo>
                  <a:pt x="380" y="323"/>
                  <a:pt x="381" y="321"/>
                  <a:pt x="381" y="322"/>
                </a:cubicBezTo>
                <a:cubicBezTo>
                  <a:pt x="379" y="324"/>
                  <a:pt x="377" y="327"/>
                  <a:pt x="376" y="329"/>
                </a:cubicBezTo>
                <a:cubicBezTo>
                  <a:pt x="374" y="331"/>
                  <a:pt x="372" y="333"/>
                  <a:pt x="371" y="335"/>
                </a:cubicBezTo>
                <a:cubicBezTo>
                  <a:pt x="370" y="336"/>
                  <a:pt x="369" y="337"/>
                  <a:pt x="368" y="338"/>
                </a:cubicBezTo>
                <a:cubicBezTo>
                  <a:pt x="366" y="341"/>
                  <a:pt x="366" y="341"/>
                  <a:pt x="366" y="341"/>
                </a:cubicBezTo>
                <a:cubicBezTo>
                  <a:pt x="364" y="343"/>
                  <a:pt x="362" y="345"/>
                  <a:pt x="362" y="346"/>
                </a:cubicBezTo>
                <a:cubicBezTo>
                  <a:pt x="361" y="347"/>
                  <a:pt x="359" y="348"/>
                  <a:pt x="358" y="349"/>
                </a:cubicBezTo>
                <a:cubicBezTo>
                  <a:pt x="357" y="350"/>
                  <a:pt x="356" y="352"/>
                  <a:pt x="355" y="353"/>
                </a:cubicBezTo>
                <a:cubicBezTo>
                  <a:pt x="354" y="354"/>
                  <a:pt x="352" y="356"/>
                  <a:pt x="351" y="357"/>
                </a:cubicBezTo>
                <a:cubicBezTo>
                  <a:pt x="350" y="358"/>
                  <a:pt x="349" y="358"/>
                  <a:pt x="349" y="359"/>
                </a:cubicBezTo>
                <a:cubicBezTo>
                  <a:pt x="348" y="359"/>
                  <a:pt x="347" y="360"/>
                  <a:pt x="346" y="361"/>
                </a:cubicBezTo>
                <a:cubicBezTo>
                  <a:pt x="346" y="361"/>
                  <a:pt x="345" y="362"/>
                  <a:pt x="344" y="363"/>
                </a:cubicBezTo>
                <a:cubicBezTo>
                  <a:pt x="343" y="363"/>
                  <a:pt x="342" y="365"/>
                  <a:pt x="341" y="366"/>
                </a:cubicBezTo>
                <a:cubicBezTo>
                  <a:pt x="339" y="367"/>
                  <a:pt x="337" y="369"/>
                  <a:pt x="335" y="370"/>
                </a:cubicBezTo>
                <a:cubicBezTo>
                  <a:pt x="335" y="370"/>
                  <a:pt x="334" y="371"/>
                  <a:pt x="333" y="371"/>
                </a:cubicBezTo>
                <a:cubicBezTo>
                  <a:pt x="332" y="372"/>
                  <a:pt x="331" y="373"/>
                  <a:pt x="330" y="374"/>
                </a:cubicBezTo>
                <a:cubicBezTo>
                  <a:pt x="329" y="374"/>
                  <a:pt x="328" y="375"/>
                  <a:pt x="327" y="376"/>
                </a:cubicBezTo>
                <a:cubicBezTo>
                  <a:pt x="325" y="377"/>
                  <a:pt x="324" y="378"/>
                  <a:pt x="323" y="379"/>
                </a:cubicBezTo>
                <a:cubicBezTo>
                  <a:pt x="319" y="381"/>
                  <a:pt x="316" y="383"/>
                  <a:pt x="313" y="385"/>
                </a:cubicBezTo>
                <a:cubicBezTo>
                  <a:pt x="311" y="386"/>
                  <a:pt x="310" y="386"/>
                  <a:pt x="309" y="387"/>
                </a:cubicBezTo>
                <a:cubicBezTo>
                  <a:pt x="307" y="388"/>
                  <a:pt x="305" y="389"/>
                  <a:pt x="303" y="390"/>
                </a:cubicBezTo>
                <a:cubicBezTo>
                  <a:pt x="301" y="391"/>
                  <a:pt x="300" y="391"/>
                  <a:pt x="299" y="392"/>
                </a:cubicBezTo>
                <a:cubicBezTo>
                  <a:pt x="297" y="393"/>
                  <a:pt x="294" y="394"/>
                  <a:pt x="292" y="395"/>
                </a:cubicBezTo>
                <a:cubicBezTo>
                  <a:pt x="287" y="397"/>
                  <a:pt x="283" y="399"/>
                  <a:pt x="279" y="400"/>
                </a:cubicBezTo>
                <a:cubicBezTo>
                  <a:pt x="277" y="401"/>
                  <a:pt x="274" y="402"/>
                  <a:pt x="272" y="402"/>
                </a:cubicBezTo>
                <a:cubicBezTo>
                  <a:pt x="271" y="403"/>
                  <a:pt x="271" y="403"/>
                  <a:pt x="270" y="403"/>
                </a:cubicBezTo>
                <a:cubicBezTo>
                  <a:pt x="269" y="403"/>
                  <a:pt x="267" y="404"/>
                  <a:pt x="266" y="404"/>
                </a:cubicBezTo>
                <a:cubicBezTo>
                  <a:pt x="263" y="405"/>
                  <a:pt x="263" y="405"/>
                  <a:pt x="261" y="405"/>
                </a:cubicBezTo>
                <a:cubicBezTo>
                  <a:pt x="260" y="406"/>
                  <a:pt x="258" y="406"/>
                  <a:pt x="257" y="406"/>
                </a:cubicBezTo>
                <a:cubicBezTo>
                  <a:pt x="256" y="406"/>
                  <a:pt x="255" y="407"/>
                  <a:pt x="254" y="407"/>
                </a:cubicBezTo>
                <a:cubicBezTo>
                  <a:pt x="254" y="407"/>
                  <a:pt x="253" y="407"/>
                  <a:pt x="252" y="407"/>
                </a:cubicBezTo>
                <a:cubicBezTo>
                  <a:pt x="252" y="407"/>
                  <a:pt x="251" y="407"/>
                  <a:pt x="251" y="408"/>
                </a:cubicBezTo>
                <a:cubicBezTo>
                  <a:pt x="250" y="408"/>
                  <a:pt x="248" y="408"/>
                  <a:pt x="247" y="408"/>
                </a:cubicBezTo>
                <a:cubicBezTo>
                  <a:pt x="247" y="408"/>
                  <a:pt x="246" y="408"/>
                  <a:pt x="246" y="408"/>
                </a:cubicBezTo>
                <a:cubicBezTo>
                  <a:pt x="245" y="408"/>
                  <a:pt x="245" y="408"/>
                  <a:pt x="244" y="408"/>
                </a:cubicBezTo>
                <a:cubicBezTo>
                  <a:pt x="243" y="408"/>
                  <a:pt x="242" y="409"/>
                  <a:pt x="240" y="409"/>
                </a:cubicBezTo>
                <a:cubicBezTo>
                  <a:pt x="239" y="409"/>
                  <a:pt x="239" y="409"/>
                  <a:pt x="238" y="409"/>
                </a:cubicBezTo>
                <a:cubicBezTo>
                  <a:pt x="235" y="410"/>
                  <a:pt x="233" y="410"/>
                  <a:pt x="231" y="411"/>
                </a:cubicBezTo>
                <a:cubicBezTo>
                  <a:pt x="228" y="410"/>
                  <a:pt x="225" y="411"/>
                  <a:pt x="221" y="411"/>
                </a:cubicBezTo>
                <a:cubicBezTo>
                  <a:pt x="220" y="411"/>
                  <a:pt x="217" y="411"/>
                  <a:pt x="215" y="411"/>
                </a:cubicBezTo>
                <a:cubicBezTo>
                  <a:pt x="214" y="411"/>
                  <a:pt x="214" y="411"/>
                  <a:pt x="213" y="411"/>
                </a:cubicBezTo>
                <a:cubicBezTo>
                  <a:pt x="213" y="411"/>
                  <a:pt x="212" y="411"/>
                  <a:pt x="211" y="411"/>
                </a:cubicBezTo>
                <a:cubicBezTo>
                  <a:pt x="210" y="411"/>
                  <a:pt x="210" y="411"/>
                  <a:pt x="209" y="411"/>
                </a:cubicBezTo>
                <a:cubicBezTo>
                  <a:pt x="205" y="411"/>
                  <a:pt x="200" y="411"/>
                  <a:pt x="196" y="410"/>
                </a:cubicBezTo>
                <a:cubicBezTo>
                  <a:pt x="197" y="410"/>
                  <a:pt x="196" y="410"/>
                  <a:pt x="196" y="409"/>
                </a:cubicBezTo>
                <a:cubicBezTo>
                  <a:pt x="194" y="409"/>
                  <a:pt x="193" y="409"/>
                  <a:pt x="192" y="409"/>
                </a:cubicBezTo>
                <a:cubicBezTo>
                  <a:pt x="190" y="409"/>
                  <a:pt x="189" y="408"/>
                  <a:pt x="189" y="408"/>
                </a:cubicBezTo>
                <a:cubicBezTo>
                  <a:pt x="192" y="409"/>
                  <a:pt x="194" y="409"/>
                  <a:pt x="197" y="409"/>
                </a:cubicBezTo>
                <a:cubicBezTo>
                  <a:pt x="199" y="409"/>
                  <a:pt x="202" y="409"/>
                  <a:pt x="204" y="409"/>
                </a:cubicBezTo>
                <a:cubicBezTo>
                  <a:pt x="205" y="409"/>
                  <a:pt x="206" y="409"/>
                  <a:pt x="206" y="409"/>
                </a:cubicBezTo>
                <a:cubicBezTo>
                  <a:pt x="207" y="409"/>
                  <a:pt x="207" y="409"/>
                  <a:pt x="209" y="409"/>
                </a:cubicBezTo>
                <a:cubicBezTo>
                  <a:pt x="209" y="409"/>
                  <a:pt x="210" y="409"/>
                  <a:pt x="210" y="409"/>
                </a:cubicBezTo>
                <a:cubicBezTo>
                  <a:pt x="210" y="409"/>
                  <a:pt x="211" y="409"/>
                  <a:pt x="211" y="410"/>
                </a:cubicBezTo>
                <a:cubicBezTo>
                  <a:pt x="216" y="410"/>
                  <a:pt x="216" y="409"/>
                  <a:pt x="219" y="409"/>
                </a:cubicBezTo>
                <a:cubicBezTo>
                  <a:pt x="219" y="409"/>
                  <a:pt x="216" y="409"/>
                  <a:pt x="219" y="409"/>
                </a:cubicBezTo>
                <a:cubicBezTo>
                  <a:pt x="219" y="408"/>
                  <a:pt x="220" y="409"/>
                  <a:pt x="220" y="409"/>
                </a:cubicBezTo>
                <a:cubicBezTo>
                  <a:pt x="221" y="409"/>
                  <a:pt x="222" y="409"/>
                  <a:pt x="224" y="409"/>
                </a:cubicBezTo>
                <a:cubicBezTo>
                  <a:pt x="225" y="409"/>
                  <a:pt x="227" y="409"/>
                  <a:pt x="229" y="408"/>
                </a:cubicBezTo>
                <a:cubicBezTo>
                  <a:pt x="231" y="408"/>
                  <a:pt x="232" y="408"/>
                  <a:pt x="233" y="408"/>
                </a:cubicBezTo>
                <a:cubicBezTo>
                  <a:pt x="234" y="408"/>
                  <a:pt x="235" y="408"/>
                  <a:pt x="235" y="408"/>
                </a:cubicBezTo>
                <a:cubicBezTo>
                  <a:pt x="239" y="407"/>
                  <a:pt x="242" y="406"/>
                  <a:pt x="245" y="406"/>
                </a:cubicBezTo>
                <a:cubicBezTo>
                  <a:pt x="244" y="407"/>
                  <a:pt x="239" y="407"/>
                  <a:pt x="239" y="408"/>
                </a:cubicBezTo>
                <a:cubicBezTo>
                  <a:pt x="241" y="407"/>
                  <a:pt x="242" y="407"/>
                  <a:pt x="243" y="407"/>
                </a:cubicBezTo>
                <a:cubicBezTo>
                  <a:pt x="244" y="407"/>
                  <a:pt x="244" y="407"/>
                  <a:pt x="245" y="407"/>
                </a:cubicBezTo>
                <a:cubicBezTo>
                  <a:pt x="247" y="406"/>
                  <a:pt x="249" y="406"/>
                  <a:pt x="250" y="406"/>
                </a:cubicBezTo>
                <a:cubicBezTo>
                  <a:pt x="249" y="406"/>
                  <a:pt x="248" y="406"/>
                  <a:pt x="248" y="406"/>
                </a:cubicBezTo>
                <a:cubicBezTo>
                  <a:pt x="250" y="405"/>
                  <a:pt x="252" y="405"/>
                  <a:pt x="254" y="405"/>
                </a:cubicBezTo>
                <a:cubicBezTo>
                  <a:pt x="255" y="405"/>
                  <a:pt x="256" y="404"/>
                  <a:pt x="257" y="404"/>
                </a:cubicBezTo>
                <a:cubicBezTo>
                  <a:pt x="258" y="403"/>
                  <a:pt x="260" y="403"/>
                  <a:pt x="262" y="402"/>
                </a:cubicBezTo>
                <a:cubicBezTo>
                  <a:pt x="263" y="402"/>
                  <a:pt x="263" y="402"/>
                  <a:pt x="263" y="402"/>
                </a:cubicBezTo>
                <a:cubicBezTo>
                  <a:pt x="264" y="402"/>
                  <a:pt x="265" y="402"/>
                  <a:pt x="266" y="401"/>
                </a:cubicBezTo>
                <a:cubicBezTo>
                  <a:pt x="267" y="401"/>
                  <a:pt x="271" y="400"/>
                  <a:pt x="272" y="400"/>
                </a:cubicBezTo>
                <a:cubicBezTo>
                  <a:pt x="272" y="400"/>
                  <a:pt x="272" y="400"/>
                  <a:pt x="273" y="400"/>
                </a:cubicBezTo>
                <a:cubicBezTo>
                  <a:pt x="273" y="400"/>
                  <a:pt x="275" y="399"/>
                  <a:pt x="275" y="399"/>
                </a:cubicBezTo>
                <a:cubicBezTo>
                  <a:pt x="274" y="399"/>
                  <a:pt x="274" y="399"/>
                  <a:pt x="274" y="399"/>
                </a:cubicBezTo>
                <a:cubicBezTo>
                  <a:pt x="276" y="398"/>
                  <a:pt x="281" y="397"/>
                  <a:pt x="283" y="396"/>
                </a:cubicBezTo>
                <a:cubicBezTo>
                  <a:pt x="284" y="395"/>
                  <a:pt x="285" y="395"/>
                  <a:pt x="286" y="395"/>
                </a:cubicBezTo>
                <a:cubicBezTo>
                  <a:pt x="286" y="394"/>
                  <a:pt x="286" y="394"/>
                  <a:pt x="287" y="394"/>
                </a:cubicBezTo>
                <a:cubicBezTo>
                  <a:pt x="290" y="393"/>
                  <a:pt x="293" y="392"/>
                  <a:pt x="295" y="390"/>
                </a:cubicBezTo>
                <a:cubicBezTo>
                  <a:pt x="298" y="389"/>
                  <a:pt x="301" y="388"/>
                  <a:pt x="304" y="386"/>
                </a:cubicBezTo>
                <a:cubicBezTo>
                  <a:pt x="304" y="386"/>
                  <a:pt x="304" y="386"/>
                  <a:pt x="305" y="385"/>
                </a:cubicBezTo>
                <a:cubicBezTo>
                  <a:pt x="305" y="386"/>
                  <a:pt x="306" y="385"/>
                  <a:pt x="307" y="385"/>
                </a:cubicBezTo>
                <a:cubicBezTo>
                  <a:pt x="307" y="385"/>
                  <a:pt x="309" y="383"/>
                  <a:pt x="308" y="384"/>
                </a:cubicBezTo>
                <a:cubicBezTo>
                  <a:pt x="310" y="383"/>
                  <a:pt x="309" y="383"/>
                  <a:pt x="311" y="382"/>
                </a:cubicBezTo>
                <a:cubicBezTo>
                  <a:pt x="312" y="381"/>
                  <a:pt x="315" y="380"/>
                  <a:pt x="317" y="378"/>
                </a:cubicBezTo>
                <a:cubicBezTo>
                  <a:pt x="318" y="378"/>
                  <a:pt x="318" y="378"/>
                  <a:pt x="319" y="377"/>
                </a:cubicBezTo>
                <a:cubicBezTo>
                  <a:pt x="319" y="377"/>
                  <a:pt x="322" y="376"/>
                  <a:pt x="324" y="374"/>
                </a:cubicBezTo>
                <a:cubicBezTo>
                  <a:pt x="324" y="374"/>
                  <a:pt x="325" y="373"/>
                  <a:pt x="326" y="372"/>
                </a:cubicBezTo>
                <a:cubicBezTo>
                  <a:pt x="326" y="372"/>
                  <a:pt x="327" y="371"/>
                  <a:pt x="328" y="371"/>
                </a:cubicBezTo>
                <a:cubicBezTo>
                  <a:pt x="329" y="370"/>
                  <a:pt x="330" y="370"/>
                  <a:pt x="331" y="369"/>
                </a:cubicBezTo>
                <a:cubicBezTo>
                  <a:pt x="332" y="368"/>
                  <a:pt x="333" y="367"/>
                  <a:pt x="334" y="367"/>
                </a:cubicBezTo>
                <a:cubicBezTo>
                  <a:pt x="335" y="366"/>
                  <a:pt x="335" y="365"/>
                  <a:pt x="336" y="365"/>
                </a:cubicBezTo>
                <a:cubicBezTo>
                  <a:pt x="337" y="364"/>
                  <a:pt x="335" y="365"/>
                  <a:pt x="337" y="364"/>
                </a:cubicBezTo>
                <a:cubicBezTo>
                  <a:pt x="338" y="363"/>
                  <a:pt x="339" y="362"/>
                  <a:pt x="341" y="361"/>
                </a:cubicBezTo>
                <a:cubicBezTo>
                  <a:pt x="342" y="360"/>
                  <a:pt x="342" y="360"/>
                  <a:pt x="343" y="359"/>
                </a:cubicBezTo>
                <a:cubicBezTo>
                  <a:pt x="343" y="359"/>
                  <a:pt x="344" y="358"/>
                  <a:pt x="345" y="357"/>
                </a:cubicBezTo>
                <a:cubicBezTo>
                  <a:pt x="347" y="355"/>
                  <a:pt x="350" y="353"/>
                  <a:pt x="352" y="351"/>
                </a:cubicBezTo>
                <a:cubicBezTo>
                  <a:pt x="353" y="350"/>
                  <a:pt x="354" y="349"/>
                  <a:pt x="355" y="348"/>
                </a:cubicBezTo>
                <a:cubicBezTo>
                  <a:pt x="355" y="348"/>
                  <a:pt x="356" y="347"/>
                  <a:pt x="356" y="346"/>
                </a:cubicBezTo>
                <a:cubicBezTo>
                  <a:pt x="357" y="346"/>
                  <a:pt x="357" y="345"/>
                  <a:pt x="358" y="344"/>
                </a:cubicBezTo>
                <a:cubicBezTo>
                  <a:pt x="359" y="344"/>
                  <a:pt x="359" y="343"/>
                  <a:pt x="360" y="342"/>
                </a:cubicBezTo>
                <a:cubicBezTo>
                  <a:pt x="360" y="342"/>
                  <a:pt x="361" y="341"/>
                  <a:pt x="362" y="340"/>
                </a:cubicBezTo>
                <a:cubicBezTo>
                  <a:pt x="362" y="340"/>
                  <a:pt x="362" y="340"/>
                  <a:pt x="363" y="339"/>
                </a:cubicBezTo>
                <a:cubicBezTo>
                  <a:pt x="363" y="338"/>
                  <a:pt x="364" y="338"/>
                  <a:pt x="364" y="337"/>
                </a:cubicBezTo>
                <a:cubicBezTo>
                  <a:pt x="365" y="337"/>
                  <a:pt x="365" y="336"/>
                  <a:pt x="366" y="335"/>
                </a:cubicBezTo>
                <a:cubicBezTo>
                  <a:pt x="366" y="335"/>
                  <a:pt x="367" y="334"/>
                  <a:pt x="368" y="333"/>
                </a:cubicBezTo>
                <a:cubicBezTo>
                  <a:pt x="368" y="333"/>
                  <a:pt x="368" y="332"/>
                  <a:pt x="369" y="331"/>
                </a:cubicBezTo>
                <a:cubicBezTo>
                  <a:pt x="369" y="331"/>
                  <a:pt x="370" y="330"/>
                  <a:pt x="370" y="329"/>
                </a:cubicBezTo>
                <a:cubicBezTo>
                  <a:pt x="372" y="327"/>
                  <a:pt x="374" y="325"/>
                  <a:pt x="376" y="322"/>
                </a:cubicBezTo>
                <a:cubicBezTo>
                  <a:pt x="378" y="320"/>
                  <a:pt x="379" y="317"/>
                  <a:pt x="381" y="314"/>
                </a:cubicBezTo>
                <a:cubicBezTo>
                  <a:pt x="381" y="314"/>
                  <a:pt x="382" y="313"/>
                  <a:pt x="382" y="312"/>
                </a:cubicBezTo>
                <a:cubicBezTo>
                  <a:pt x="383" y="311"/>
                  <a:pt x="382" y="311"/>
                  <a:pt x="383" y="310"/>
                </a:cubicBezTo>
                <a:cubicBezTo>
                  <a:pt x="383" y="309"/>
                  <a:pt x="384" y="309"/>
                  <a:pt x="384" y="308"/>
                </a:cubicBezTo>
                <a:cubicBezTo>
                  <a:pt x="385" y="308"/>
                  <a:pt x="385" y="307"/>
                  <a:pt x="385" y="306"/>
                </a:cubicBezTo>
                <a:cubicBezTo>
                  <a:pt x="386" y="306"/>
                  <a:pt x="386" y="306"/>
                  <a:pt x="386" y="305"/>
                </a:cubicBezTo>
                <a:cubicBezTo>
                  <a:pt x="387" y="304"/>
                  <a:pt x="387" y="303"/>
                  <a:pt x="387" y="303"/>
                </a:cubicBezTo>
                <a:cubicBezTo>
                  <a:pt x="387" y="302"/>
                  <a:pt x="389" y="300"/>
                  <a:pt x="389" y="299"/>
                </a:cubicBezTo>
                <a:cubicBezTo>
                  <a:pt x="390" y="297"/>
                  <a:pt x="391" y="294"/>
                  <a:pt x="393" y="292"/>
                </a:cubicBezTo>
                <a:cubicBezTo>
                  <a:pt x="393" y="290"/>
                  <a:pt x="394" y="289"/>
                  <a:pt x="395" y="287"/>
                </a:cubicBezTo>
                <a:cubicBezTo>
                  <a:pt x="395" y="286"/>
                  <a:pt x="396" y="284"/>
                  <a:pt x="397" y="283"/>
                </a:cubicBezTo>
                <a:cubicBezTo>
                  <a:pt x="399" y="276"/>
                  <a:pt x="401" y="270"/>
                  <a:pt x="402" y="266"/>
                </a:cubicBezTo>
                <a:cubicBezTo>
                  <a:pt x="402" y="265"/>
                  <a:pt x="403" y="264"/>
                  <a:pt x="403" y="263"/>
                </a:cubicBezTo>
                <a:cubicBezTo>
                  <a:pt x="403" y="263"/>
                  <a:pt x="403" y="263"/>
                  <a:pt x="403" y="263"/>
                </a:cubicBezTo>
                <a:cubicBezTo>
                  <a:pt x="404" y="261"/>
                  <a:pt x="404" y="260"/>
                  <a:pt x="404" y="259"/>
                </a:cubicBezTo>
                <a:cubicBezTo>
                  <a:pt x="404" y="258"/>
                  <a:pt x="405" y="255"/>
                  <a:pt x="405" y="254"/>
                </a:cubicBezTo>
                <a:cubicBezTo>
                  <a:pt x="406" y="253"/>
                  <a:pt x="406" y="251"/>
                  <a:pt x="407" y="250"/>
                </a:cubicBezTo>
                <a:cubicBezTo>
                  <a:pt x="407" y="249"/>
                  <a:pt x="407" y="248"/>
                  <a:pt x="407" y="248"/>
                </a:cubicBezTo>
                <a:cubicBezTo>
                  <a:pt x="407" y="247"/>
                  <a:pt x="407" y="247"/>
                  <a:pt x="407" y="246"/>
                </a:cubicBezTo>
                <a:cubicBezTo>
                  <a:pt x="408" y="241"/>
                  <a:pt x="409" y="235"/>
                  <a:pt x="410" y="228"/>
                </a:cubicBezTo>
                <a:cubicBezTo>
                  <a:pt x="410" y="226"/>
                  <a:pt x="410" y="224"/>
                  <a:pt x="410" y="223"/>
                </a:cubicBezTo>
                <a:cubicBezTo>
                  <a:pt x="410" y="221"/>
                  <a:pt x="410" y="220"/>
                  <a:pt x="410" y="218"/>
                </a:cubicBezTo>
                <a:cubicBezTo>
                  <a:pt x="410" y="216"/>
                  <a:pt x="410" y="213"/>
                  <a:pt x="410" y="212"/>
                </a:cubicBezTo>
                <a:cubicBezTo>
                  <a:pt x="410" y="212"/>
                  <a:pt x="410" y="212"/>
                  <a:pt x="410" y="212"/>
                </a:cubicBezTo>
                <a:cubicBezTo>
                  <a:pt x="410" y="212"/>
                  <a:pt x="410" y="211"/>
                  <a:pt x="410" y="211"/>
                </a:cubicBezTo>
                <a:cubicBezTo>
                  <a:pt x="409" y="211"/>
                  <a:pt x="409" y="212"/>
                  <a:pt x="409" y="212"/>
                </a:cubicBezTo>
                <a:cubicBezTo>
                  <a:pt x="409" y="211"/>
                  <a:pt x="409" y="209"/>
                  <a:pt x="409" y="209"/>
                </a:cubicBezTo>
                <a:cubicBezTo>
                  <a:pt x="409" y="210"/>
                  <a:pt x="408" y="211"/>
                  <a:pt x="408" y="213"/>
                </a:cubicBezTo>
                <a:cubicBezTo>
                  <a:pt x="408" y="214"/>
                  <a:pt x="408" y="215"/>
                  <a:pt x="408" y="216"/>
                </a:cubicBezTo>
                <a:cubicBezTo>
                  <a:pt x="408" y="217"/>
                  <a:pt x="408" y="217"/>
                  <a:pt x="408" y="218"/>
                </a:cubicBezTo>
                <a:cubicBezTo>
                  <a:pt x="408" y="219"/>
                  <a:pt x="408" y="219"/>
                  <a:pt x="408" y="220"/>
                </a:cubicBezTo>
                <a:cubicBezTo>
                  <a:pt x="408" y="221"/>
                  <a:pt x="408" y="221"/>
                  <a:pt x="408" y="222"/>
                </a:cubicBezTo>
                <a:cubicBezTo>
                  <a:pt x="408" y="223"/>
                  <a:pt x="408" y="225"/>
                  <a:pt x="408" y="226"/>
                </a:cubicBezTo>
                <a:cubicBezTo>
                  <a:pt x="408" y="227"/>
                  <a:pt x="408" y="229"/>
                  <a:pt x="407" y="230"/>
                </a:cubicBezTo>
                <a:cubicBezTo>
                  <a:pt x="407" y="231"/>
                  <a:pt x="407" y="232"/>
                  <a:pt x="407" y="234"/>
                </a:cubicBezTo>
                <a:cubicBezTo>
                  <a:pt x="407" y="235"/>
                  <a:pt x="407" y="237"/>
                  <a:pt x="406" y="239"/>
                </a:cubicBezTo>
                <a:cubicBezTo>
                  <a:pt x="406" y="240"/>
                  <a:pt x="406" y="241"/>
                  <a:pt x="406" y="243"/>
                </a:cubicBezTo>
                <a:cubicBezTo>
                  <a:pt x="405" y="245"/>
                  <a:pt x="405" y="247"/>
                  <a:pt x="405" y="249"/>
                </a:cubicBezTo>
                <a:cubicBezTo>
                  <a:pt x="404" y="252"/>
                  <a:pt x="403" y="254"/>
                  <a:pt x="403" y="256"/>
                </a:cubicBezTo>
                <a:cubicBezTo>
                  <a:pt x="402" y="261"/>
                  <a:pt x="401" y="265"/>
                  <a:pt x="400" y="268"/>
                </a:cubicBezTo>
                <a:cubicBezTo>
                  <a:pt x="399" y="269"/>
                  <a:pt x="399" y="270"/>
                  <a:pt x="399" y="270"/>
                </a:cubicBezTo>
                <a:cubicBezTo>
                  <a:pt x="398" y="273"/>
                  <a:pt x="397" y="276"/>
                  <a:pt x="396" y="279"/>
                </a:cubicBezTo>
                <a:cubicBezTo>
                  <a:pt x="396" y="279"/>
                  <a:pt x="395" y="281"/>
                  <a:pt x="395" y="281"/>
                </a:cubicBezTo>
                <a:cubicBezTo>
                  <a:pt x="395" y="282"/>
                  <a:pt x="394" y="283"/>
                  <a:pt x="394" y="284"/>
                </a:cubicBezTo>
                <a:cubicBezTo>
                  <a:pt x="394" y="285"/>
                  <a:pt x="393" y="287"/>
                  <a:pt x="392" y="289"/>
                </a:cubicBezTo>
                <a:cubicBezTo>
                  <a:pt x="390" y="292"/>
                  <a:pt x="389" y="295"/>
                  <a:pt x="388" y="298"/>
                </a:cubicBezTo>
                <a:cubicBezTo>
                  <a:pt x="387" y="299"/>
                  <a:pt x="387" y="300"/>
                  <a:pt x="386" y="301"/>
                </a:cubicBezTo>
                <a:cubicBezTo>
                  <a:pt x="385" y="303"/>
                  <a:pt x="384" y="306"/>
                  <a:pt x="383" y="308"/>
                </a:cubicBezTo>
                <a:cubicBezTo>
                  <a:pt x="382" y="308"/>
                  <a:pt x="382" y="309"/>
                  <a:pt x="381" y="310"/>
                </a:cubicBezTo>
                <a:cubicBezTo>
                  <a:pt x="380" y="311"/>
                  <a:pt x="379" y="313"/>
                  <a:pt x="379" y="313"/>
                </a:cubicBezTo>
                <a:cubicBezTo>
                  <a:pt x="378" y="315"/>
                  <a:pt x="377" y="316"/>
                  <a:pt x="377" y="317"/>
                </a:cubicBezTo>
                <a:cubicBezTo>
                  <a:pt x="376" y="319"/>
                  <a:pt x="375" y="320"/>
                  <a:pt x="374" y="321"/>
                </a:cubicBezTo>
                <a:cubicBezTo>
                  <a:pt x="373" y="321"/>
                  <a:pt x="373" y="323"/>
                  <a:pt x="372" y="323"/>
                </a:cubicBezTo>
                <a:cubicBezTo>
                  <a:pt x="372" y="324"/>
                  <a:pt x="371" y="325"/>
                  <a:pt x="371" y="325"/>
                </a:cubicBezTo>
                <a:cubicBezTo>
                  <a:pt x="372" y="324"/>
                  <a:pt x="373" y="322"/>
                  <a:pt x="374" y="320"/>
                </a:cubicBezTo>
                <a:cubicBezTo>
                  <a:pt x="376" y="318"/>
                  <a:pt x="376" y="316"/>
                  <a:pt x="377" y="315"/>
                </a:cubicBezTo>
                <a:cubicBezTo>
                  <a:pt x="379" y="313"/>
                  <a:pt x="381" y="310"/>
                  <a:pt x="382" y="308"/>
                </a:cubicBezTo>
                <a:cubicBezTo>
                  <a:pt x="382" y="307"/>
                  <a:pt x="382" y="306"/>
                  <a:pt x="383" y="306"/>
                </a:cubicBezTo>
                <a:cubicBezTo>
                  <a:pt x="383" y="305"/>
                  <a:pt x="383" y="305"/>
                  <a:pt x="383" y="304"/>
                </a:cubicBezTo>
                <a:cubicBezTo>
                  <a:pt x="384" y="302"/>
                  <a:pt x="385" y="302"/>
                  <a:pt x="385" y="301"/>
                </a:cubicBezTo>
                <a:cubicBezTo>
                  <a:pt x="386" y="299"/>
                  <a:pt x="386" y="298"/>
                  <a:pt x="387" y="296"/>
                </a:cubicBezTo>
                <a:cubicBezTo>
                  <a:pt x="388" y="295"/>
                  <a:pt x="388" y="294"/>
                  <a:pt x="389" y="292"/>
                </a:cubicBezTo>
                <a:cubicBezTo>
                  <a:pt x="389" y="292"/>
                  <a:pt x="389" y="291"/>
                  <a:pt x="390" y="290"/>
                </a:cubicBezTo>
                <a:cubicBezTo>
                  <a:pt x="390" y="290"/>
                  <a:pt x="390" y="289"/>
                  <a:pt x="391" y="288"/>
                </a:cubicBezTo>
                <a:cubicBezTo>
                  <a:pt x="392" y="286"/>
                  <a:pt x="392" y="285"/>
                  <a:pt x="392" y="283"/>
                </a:cubicBezTo>
                <a:cubicBezTo>
                  <a:pt x="392" y="283"/>
                  <a:pt x="391" y="284"/>
                  <a:pt x="391" y="284"/>
                </a:cubicBezTo>
                <a:cubicBezTo>
                  <a:pt x="391" y="284"/>
                  <a:pt x="392" y="282"/>
                  <a:pt x="391" y="283"/>
                </a:cubicBezTo>
                <a:cubicBezTo>
                  <a:pt x="390" y="286"/>
                  <a:pt x="389" y="287"/>
                  <a:pt x="388" y="289"/>
                </a:cubicBezTo>
                <a:cubicBezTo>
                  <a:pt x="388" y="291"/>
                  <a:pt x="387" y="293"/>
                  <a:pt x="386" y="294"/>
                </a:cubicBezTo>
                <a:cubicBezTo>
                  <a:pt x="386" y="295"/>
                  <a:pt x="386" y="295"/>
                  <a:pt x="385" y="296"/>
                </a:cubicBezTo>
                <a:cubicBezTo>
                  <a:pt x="385" y="296"/>
                  <a:pt x="385" y="297"/>
                  <a:pt x="384" y="298"/>
                </a:cubicBezTo>
                <a:cubicBezTo>
                  <a:pt x="384" y="299"/>
                  <a:pt x="383" y="301"/>
                  <a:pt x="382" y="303"/>
                </a:cubicBezTo>
                <a:cubicBezTo>
                  <a:pt x="381" y="304"/>
                  <a:pt x="380" y="305"/>
                  <a:pt x="380" y="307"/>
                </a:cubicBezTo>
                <a:cubicBezTo>
                  <a:pt x="379" y="308"/>
                  <a:pt x="379" y="309"/>
                  <a:pt x="378" y="310"/>
                </a:cubicBezTo>
                <a:cubicBezTo>
                  <a:pt x="377" y="312"/>
                  <a:pt x="375" y="315"/>
                  <a:pt x="373" y="318"/>
                </a:cubicBezTo>
                <a:cubicBezTo>
                  <a:pt x="373" y="319"/>
                  <a:pt x="372" y="320"/>
                  <a:pt x="372" y="320"/>
                </a:cubicBezTo>
                <a:cubicBezTo>
                  <a:pt x="370" y="322"/>
                  <a:pt x="369" y="324"/>
                  <a:pt x="367" y="326"/>
                </a:cubicBezTo>
                <a:cubicBezTo>
                  <a:pt x="367" y="327"/>
                  <a:pt x="366" y="328"/>
                  <a:pt x="365" y="329"/>
                </a:cubicBezTo>
                <a:cubicBezTo>
                  <a:pt x="364" y="330"/>
                  <a:pt x="363" y="332"/>
                  <a:pt x="362" y="334"/>
                </a:cubicBezTo>
                <a:cubicBezTo>
                  <a:pt x="360" y="335"/>
                  <a:pt x="359" y="337"/>
                  <a:pt x="358" y="338"/>
                </a:cubicBezTo>
                <a:cubicBezTo>
                  <a:pt x="355" y="341"/>
                  <a:pt x="351" y="346"/>
                  <a:pt x="349" y="348"/>
                </a:cubicBezTo>
                <a:cubicBezTo>
                  <a:pt x="348" y="349"/>
                  <a:pt x="348" y="349"/>
                  <a:pt x="347" y="349"/>
                </a:cubicBezTo>
                <a:cubicBezTo>
                  <a:pt x="347" y="349"/>
                  <a:pt x="347" y="350"/>
                  <a:pt x="346" y="351"/>
                </a:cubicBezTo>
                <a:cubicBezTo>
                  <a:pt x="345" y="351"/>
                  <a:pt x="345" y="351"/>
                  <a:pt x="345" y="352"/>
                </a:cubicBezTo>
                <a:cubicBezTo>
                  <a:pt x="344" y="352"/>
                  <a:pt x="344" y="353"/>
                  <a:pt x="343" y="353"/>
                </a:cubicBezTo>
                <a:cubicBezTo>
                  <a:pt x="343" y="353"/>
                  <a:pt x="343" y="354"/>
                  <a:pt x="342" y="354"/>
                </a:cubicBezTo>
                <a:cubicBezTo>
                  <a:pt x="341" y="356"/>
                  <a:pt x="339" y="357"/>
                  <a:pt x="337" y="359"/>
                </a:cubicBezTo>
                <a:cubicBezTo>
                  <a:pt x="336" y="360"/>
                  <a:pt x="334" y="362"/>
                  <a:pt x="332" y="363"/>
                </a:cubicBezTo>
                <a:cubicBezTo>
                  <a:pt x="331" y="363"/>
                  <a:pt x="331" y="364"/>
                  <a:pt x="330" y="365"/>
                </a:cubicBezTo>
                <a:cubicBezTo>
                  <a:pt x="329" y="365"/>
                  <a:pt x="328" y="366"/>
                  <a:pt x="327" y="367"/>
                </a:cubicBezTo>
                <a:cubicBezTo>
                  <a:pt x="326" y="368"/>
                  <a:pt x="325" y="369"/>
                  <a:pt x="323" y="370"/>
                </a:cubicBezTo>
                <a:cubicBezTo>
                  <a:pt x="323" y="370"/>
                  <a:pt x="323" y="370"/>
                  <a:pt x="322" y="371"/>
                </a:cubicBezTo>
                <a:cubicBezTo>
                  <a:pt x="320" y="372"/>
                  <a:pt x="320" y="372"/>
                  <a:pt x="318" y="373"/>
                </a:cubicBezTo>
                <a:cubicBezTo>
                  <a:pt x="318" y="373"/>
                  <a:pt x="318" y="373"/>
                  <a:pt x="317" y="374"/>
                </a:cubicBezTo>
                <a:cubicBezTo>
                  <a:pt x="316" y="374"/>
                  <a:pt x="315" y="375"/>
                  <a:pt x="314" y="376"/>
                </a:cubicBezTo>
                <a:cubicBezTo>
                  <a:pt x="313" y="376"/>
                  <a:pt x="312" y="377"/>
                  <a:pt x="311" y="377"/>
                </a:cubicBezTo>
                <a:cubicBezTo>
                  <a:pt x="311" y="378"/>
                  <a:pt x="311" y="378"/>
                  <a:pt x="310" y="378"/>
                </a:cubicBezTo>
                <a:cubicBezTo>
                  <a:pt x="306" y="381"/>
                  <a:pt x="298" y="385"/>
                  <a:pt x="293" y="387"/>
                </a:cubicBezTo>
                <a:cubicBezTo>
                  <a:pt x="293" y="387"/>
                  <a:pt x="293" y="387"/>
                  <a:pt x="292" y="387"/>
                </a:cubicBezTo>
                <a:cubicBezTo>
                  <a:pt x="292" y="387"/>
                  <a:pt x="292" y="388"/>
                  <a:pt x="291" y="388"/>
                </a:cubicBezTo>
                <a:cubicBezTo>
                  <a:pt x="290" y="389"/>
                  <a:pt x="288" y="389"/>
                  <a:pt x="287" y="390"/>
                </a:cubicBezTo>
                <a:cubicBezTo>
                  <a:pt x="286" y="390"/>
                  <a:pt x="284" y="391"/>
                  <a:pt x="283" y="391"/>
                </a:cubicBezTo>
                <a:cubicBezTo>
                  <a:pt x="281" y="392"/>
                  <a:pt x="279" y="393"/>
                  <a:pt x="277" y="393"/>
                </a:cubicBezTo>
                <a:cubicBezTo>
                  <a:pt x="274" y="394"/>
                  <a:pt x="271" y="396"/>
                  <a:pt x="269" y="396"/>
                </a:cubicBezTo>
                <a:cubicBezTo>
                  <a:pt x="268" y="397"/>
                  <a:pt x="267" y="397"/>
                  <a:pt x="266" y="397"/>
                </a:cubicBezTo>
                <a:cubicBezTo>
                  <a:pt x="263" y="398"/>
                  <a:pt x="260" y="399"/>
                  <a:pt x="257" y="400"/>
                </a:cubicBezTo>
                <a:cubicBezTo>
                  <a:pt x="256" y="400"/>
                  <a:pt x="255" y="400"/>
                  <a:pt x="255" y="400"/>
                </a:cubicBezTo>
                <a:cubicBezTo>
                  <a:pt x="254" y="400"/>
                  <a:pt x="254" y="400"/>
                  <a:pt x="253" y="401"/>
                </a:cubicBezTo>
                <a:cubicBezTo>
                  <a:pt x="252" y="401"/>
                  <a:pt x="251" y="401"/>
                  <a:pt x="251" y="401"/>
                </a:cubicBezTo>
                <a:cubicBezTo>
                  <a:pt x="250" y="401"/>
                  <a:pt x="250" y="401"/>
                  <a:pt x="249" y="401"/>
                </a:cubicBezTo>
                <a:cubicBezTo>
                  <a:pt x="248" y="401"/>
                  <a:pt x="248" y="401"/>
                  <a:pt x="247" y="401"/>
                </a:cubicBezTo>
                <a:cubicBezTo>
                  <a:pt x="244" y="402"/>
                  <a:pt x="240" y="403"/>
                  <a:pt x="237" y="403"/>
                </a:cubicBezTo>
                <a:cubicBezTo>
                  <a:pt x="236" y="403"/>
                  <a:pt x="236" y="403"/>
                  <a:pt x="235" y="403"/>
                </a:cubicBezTo>
                <a:cubicBezTo>
                  <a:pt x="235" y="403"/>
                  <a:pt x="233" y="404"/>
                  <a:pt x="233" y="404"/>
                </a:cubicBezTo>
                <a:cubicBezTo>
                  <a:pt x="233" y="404"/>
                  <a:pt x="231" y="404"/>
                  <a:pt x="231" y="404"/>
                </a:cubicBezTo>
                <a:cubicBezTo>
                  <a:pt x="230" y="404"/>
                  <a:pt x="229" y="404"/>
                  <a:pt x="228" y="404"/>
                </a:cubicBezTo>
                <a:cubicBezTo>
                  <a:pt x="225" y="404"/>
                  <a:pt x="220" y="405"/>
                  <a:pt x="215" y="405"/>
                </a:cubicBezTo>
                <a:cubicBezTo>
                  <a:pt x="214" y="405"/>
                  <a:pt x="212" y="405"/>
                  <a:pt x="210" y="405"/>
                </a:cubicBezTo>
                <a:cubicBezTo>
                  <a:pt x="209" y="405"/>
                  <a:pt x="208" y="405"/>
                  <a:pt x="207" y="405"/>
                </a:cubicBezTo>
                <a:cubicBezTo>
                  <a:pt x="206" y="405"/>
                  <a:pt x="206" y="404"/>
                  <a:pt x="205" y="404"/>
                </a:cubicBezTo>
                <a:cubicBezTo>
                  <a:pt x="204" y="404"/>
                  <a:pt x="202" y="404"/>
                  <a:pt x="201" y="404"/>
                </a:cubicBezTo>
                <a:cubicBezTo>
                  <a:pt x="198" y="404"/>
                  <a:pt x="196" y="404"/>
                  <a:pt x="193" y="404"/>
                </a:cubicBezTo>
                <a:cubicBezTo>
                  <a:pt x="191" y="404"/>
                  <a:pt x="189" y="404"/>
                  <a:pt x="188" y="403"/>
                </a:cubicBezTo>
                <a:cubicBezTo>
                  <a:pt x="187" y="403"/>
                  <a:pt x="186" y="403"/>
                  <a:pt x="185" y="403"/>
                </a:cubicBezTo>
                <a:cubicBezTo>
                  <a:pt x="185" y="403"/>
                  <a:pt x="183" y="403"/>
                  <a:pt x="182" y="402"/>
                </a:cubicBezTo>
                <a:cubicBezTo>
                  <a:pt x="179" y="402"/>
                  <a:pt x="174" y="401"/>
                  <a:pt x="172" y="401"/>
                </a:cubicBezTo>
                <a:cubicBezTo>
                  <a:pt x="172" y="401"/>
                  <a:pt x="171" y="401"/>
                  <a:pt x="171" y="401"/>
                </a:cubicBezTo>
                <a:cubicBezTo>
                  <a:pt x="171" y="401"/>
                  <a:pt x="170" y="400"/>
                  <a:pt x="169" y="400"/>
                </a:cubicBezTo>
                <a:cubicBezTo>
                  <a:pt x="166" y="399"/>
                  <a:pt x="164" y="399"/>
                  <a:pt x="162" y="398"/>
                </a:cubicBezTo>
                <a:cubicBezTo>
                  <a:pt x="161" y="398"/>
                  <a:pt x="160" y="398"/>
                  <a:pt x="159" y="397"/>
                </a:cubicBezTo>
                <a:cubicBezTo>
                  <a:pt x="157" y="397"/>
                  <a:pt x="156" y="397"/>
                  <a:pt x="155" y="396"/>
                </a:cubicBezTo>
                <a:cubicBezTo>
                  <a:pt x="155" y="396"/>
                  <a:pt x="155" y="396"/>
                  <a:pt x="155" y="396"/>
                </a:cubicBezTo>
                <a:cubicBezTo>
                  <a:pt x="155" y="396"/>
                  <a:pt x="153" y="395"/>
                  <a:pt x="153" y="395"/>
                </a:cubicBezTo>
                <a:cubicBezTo>
                  <a:pt x="153" y="395"/>
                  <a:pt x="153" y="395"/>
                  <a:pt x="153" y="395"/>
                </a:cubicBezTo>
                <a:cubicBezTo>
                  <a:pt x="152" y="394"/>
                  <a:pt x="151" y="394"/>
                  <a:pt x="150" y="393"/>
                </a:cubicBezTo>
                <a:cubicBezTo>
                  <a:pt x="149" y="393"/>
                  <a:pt x="148" y="392"/>
                  <a:pt x="147" y="392"/>
                </a:cubicBezTo>
                <a:cubicBezTo>
                  <a:pt x="147" y="392"/>
                  <a:pt x="146" y="392"/>
                  <a:pt x="145" y="391"/>
                </a:cubicBezTo>
                <a:cubicBezTo>
                  <a:pt x="144" y="391"/>
                  <a:pt x="144" y="391"/>
                  <a:pt x="143" y="390"/>
                </a:cubicBezTo>
                <a:cubicBezTo>
                  <a:pt x="142" y="390"/>
                  <a:pt x="141" y="390"/>
                  <a:pt x="141" y="389"/>
                </a:cubicBezTo>
                <a:cubicBezTo>
                  <a:pt x="140" y="389"/>
                  <a:pt x="139" y="389"/>
                  <a:pt x="139" y="388"/>
                </a:cubicBezTo>
                <a:cubicBezTo>
                  <a:pt x="136" y="387"/>
                  <a:pt x="136" y="387"/>
                  <a:pt x="135" y="387"/>
                </a:cubicBezTo>
                <a:cubicBezTo>
                  <a:pt x="135" y="386"/>
                  <a:pt x="134" y="386"/>
                  <a:pt x="134" y="386"/>
                </a:cubicBezTo>
                <a:cubicBezTo>
                  <a:pt x="133" y="385"/>
                  <a:pt x="134" y="386"/>
                  <a:pt x="134" y="385"/>
                </a:cubicBezTo>
                <a:cubicBezTo>
                  <a:pt x="134" y="385"/>
                  <a:pt x="132" y="383"/>
                  <a:pt x="131" y="383"/>
                </a:cubicBezTo>
                <a:cubicBezTo>
                  <a:pt x="130" y="383"/>
                  <a:pt x="130" y="383"/>
                  <a:pt x="128" y="382"/>
                </a:cubicBezTo>
                <a:cubicBezTo>
                  <a:pt x="128" y="382"/>
                  <a:pt x="128" y="382"/>
                  <a:pt x="127" y="381"/>
                </a:cubicBezTo>
                <a:cubicBezTo>
                  <a:pt x="126" y="381"/>
                  <a:pt x="124" y="380"/>
                  <a:pt x="123" y="380"/>
                </a:cubicBezTo>
                <a:cubicBezTo>
                  <a:pt x="120" y="378"/>
                  <a:pt x="116" y="376"/>
                  <a:pt x="113" y="374"/>
                </a:cubicBezTo>
                <a:cubicBezTo>
                  <a:pt x="112" y="373"/>
                  <a:pt x="112" y="373"/>
                  <a:pt x="112" y="373"/>
                </a:cubicBezTo>
                <a:cubicBezTo>
                  <a:pt x="111" y="372"/>
                  <a:pt x="110" y="372"/>
                  <a:pt x="109" y="371"/>
                </a:cubicBezTo>
                <a:cubicBezTo>
                  <a:pt x="108" y="371"/>
                  <a:pt x="108" y="370"/>
                  <a:pt x="107" y="370"/>
                </a:cubicBezTo>
                <a:cubicBezTo>
                  <a:pt x="106" y="369"/>
                  <a:pt x="105" y="369"/>
                  <a:pt x="104" y="368"/>
                </a:cubicBezTo>
                <a:cubicBezTo>
                  <a:pt x="104" y="367"/>
                  <a:pt x="103" y="367"/>
                  <a:pt x="102" y="366"/>
                </a:cubicBezTo>
                <a:cubicBezTo>
                  <a:pt x="100" y="365"/>
                  <a:pt x="99" y="364"/>
                  <a:pt x="97" y="362"/>
                </a:cubicBezTo>
                <a:cubicBezTo>
                  <a:pt x="96" y="361"/>
                  <a:pt x="94" y="360"/>
                  <a:pt x="93" y="359"/>
                </a:cubicBezTo>
                <a:cubicBezTo>
                  <a:pt x="92" y="358"/>
                  <a:pt x="91" y="357"/>
                  <a:pt x="90" y="357"/>
                </a:cubicBezTo>
                <a:cubicBezTo>
                  <a:pt x="89" y="356"/>
                  <a:pt x="89" y="356"/>
                  <a:pt x="88" y="355"/>
                </a:cubicBezTo>
                <a:cubicBezTo>
                  <a:pt x="87" y="353"/>
                  <a:pt x="85" y="352"/>
                  <a:pt x="84" y="350"/>
                </a:cubicBezTo>
                <a:cubicBezTo>
                  <a:pt x="83" y="350"/>
                  <a:pt x="82" y="349"/>
                  <a:pt x="82" y="349"/>
                </a:cubicBezTo>
                <a:cubicBezTo>
                  <a:pt x="81" y="347"/>
                  <a:pt x="79" y="345"/>
                  <a:pt x="78" y="345"/>
                </a:cubicBezTo>
                <a:cubicBezTo>
                  <a:pt x="78" y="345"/>
                  <a:pt x="78" y="345"/>
                  <a:pt x="78" y="345"/>
                </a:cubicBezTo>
                <a:cubicBezTo>
                  <a:pt x="77" y="344"/>
                  <a:pt x="76" y="343"/>
                  <a:pt x="76" y="343"/>
                </a:cubicBezTo>
                <a:cubicBezTo>
                  <a:pt x="74" y="341"/>
                  <a:pt x="73" y="340"/>
                  <a:pt x="72" y="339"/>
                </a:cubicBezTo>
                <a:cubicBezTo>
                  <a:pt x="71" y="338"/>
                  <a:pt x="71" y="337"/>
                  <a:pt x="71" y="337"/>
                </a:cubicBezTo>
                <a:cubicBezTo>
                  <a:pt x="70" y="336"/>
                  <a:pt x="68" y="334"/>
                  <a:pt x="68" y="333"/>
                </a:cubicBezTo>
                <a:cubicBezTo>
                  <a:pt x="69" y="334"/>
                  <a:pt x="71" y="337"/>
                  <a:pt x="73" y="339"/>
                </a:cubicBezTo>
                <a:cubicBezTo>
                  <a:pt x="75" y="341"/>
                  <a:pt x="76" y="342"/>
                  <a:pt x="77" y="343"/>
                </a:cubicBezTo>
                <a:cubicBezTo>
                  <a:pt x="77" y="344"/>
                  <a:pt x="78" y="344"/>
                  <a:pt x="79" y="345"/>
                </a:cubicBezTo>
                <a:cubicBezTo>
                  <a:pt x="80" y="346"/>
                  <a:pt x="83" y="348"/>
                  <a:pt x="84" y="350"/>
                </a:cubicBezTo>
                <a:cubicBezTo>
                  <a:pt x="85" y="350"/>
                  <a:pt x="86" y="351"/>
                  <a:pt x="86" y="352"/>
                </a:cubicBezTo>
                <a:cubicBezTo>
                  <a:pt x="89" y="354"/>
                  <a:pt x="92" y="356"/>
                  <a:pt x="94" y="358"/>
                </a:cubicBezTo>
                <a:cubicBezTo>
                  <a:pt x="96" y="359"/>
                  <a:pt x="97" y="361"/>
                  <a:pt x="99" y="362"/>
                </a:cubicBezTo>
                <a:cubicBezTo>
                  <a:pt x="99" y="362"/>
                  <a:pt x="100" y="363"/>
                  <a:pt x="100" y="363"/>
                </a:cubicBezTo>
                <a:cubicBezTo>
                  <a:pt x="102" y="364"/>
                  <a:pt x="104" y="366"/>
                  <a:pt x="105" y="367"/>
                </a:cubicBezTo>
                <a:cubicBezTo>
                  <a:pt x="106" y="367"/>
                  <a:pt x="106" y="368"/>
                  <a:pt x="107" y="368"/>
                </a:cubicBezTo>
                <a:cubicBezTo>
                  <a:pt x="107" y="368"/>
                  <a:pt x="108" y="368"/>
                  <a:pt x="108" y="368"/>
                </a:cubicBezTo>
                <a:cubicBezTo>
                  <a:pt x="108" y="368"/>
                  <a:pt x="109" y="369"/>
                  <a:pt x="109" y="369"/>
                </a:cubicBezTo>
                <a:cubicBezTo>
                  <a:pt x="110" y="370"/>
                  <a:pt x="112" y="370"/>
                  <a:pt x="112" y="371"/>
                </a:cubicBezTo>
                <a:cubicBezTo>
                  <a:pt x="117" y="373"/>
                  <a:pt x="122" y="377"/>
                  <a:pt x="127" y="379"/>
                </a:cubicBezTo>
                <a:cubicBezTo>
                  <a:pt x="129" y="380"/>
                  <a:pt x="131" y="381"/>
                  <a:pt x="134" y="382"/>
                </a:cubicBezTo>
                <a:cubicBezTo>
                  <a:pt x="134" y="382"/>
                  <a:pt x="135" y="383"/>
                  <a:pt x="136" y="383"/>
                </a:cubicBezTo>
                <a:cubicBezTo>
                  <a:pt x="137" y="384"/>
                  <a:pt x="139" y="384"/>
                  <a:pt x="141" y="385"/>
                </a:cubicBezTo>
                <a:cubicBezTo>
                  <a:pt x="141" y="385"/>
                  <a:pt x="142" y="386"/>
                  <a:pt x="143" y="386"/>
                </a:cubicBezTo>
                <a:cubicBezTo>
                  <a:pt x="145" y="386"/>
                  <a:pt x="146" y="387"/>
                  <a:pt x="148" y="388"/>
                </a:cubicBezTo>
                <a:cubicBezTo>
                  <a:pt x="149" y="388"/>
                  <a:pt x="149" y="388"/>
                  <a:pt x="150" y="389"/>
                </a:cubicBezTo>
                <a:cubicBezTo>
                  <a:pt x="150" y="389"/>
                  <a:pt x="151" y="389"/>
                  <a:pt x="152" y="389"/>
                </a:cubicBezTo>
                <a:cubicBezTo>
                  <a:pt x="153" y="389"/>
                  <a:pt x="154" y="390"/>
                  <a:pt x="155" y="390"/>
                </a:cubicBezTo>
                <a:cubicBezTo>
                  <a:pt x="156" y="391"/>
                  <a:pt x="158" y="391"/>
                  <a:pt x="159" y="391"/>
                </a:cubicBezTo>
                <a:cubicBezTo>
                  <a:pt x="161" y="392"/>
                  <a:pt x="162" y="392"/>
                  <a:pt x="163" y="392"/>
                </a:cubicBezTo>
                <a:cubicBezTo>
                  <a:pt x="166" y="393"/>
                  <a:pt x="170" y="394"/>
                  <a:pt x="172" y="395"/>
                </a:cubicBezTo>
                <a:cubicBezTo>
                  <a:pt x="173" y="395"/>
                  <a:pt x="173" y="395"/>
                  <a:pt x="174" y="395"/>
                </a:cubicBezTo>
                <a:cubicBezTo>
                  <a:pt x="177" y="396"/>
                  <a:pt x="179" y="396"/>
                  <a:pt x="181" y="397"/>
                </a:cubicBezTo>
                <a:cubicBezTo>
                  <a:pt x="182" y="397"/>
                  <a:pt x="183" y="397"/>
                  <a:pt x="184" y="397"/>
                </a:cubicBezTo>
                <a:cubicBezTo>
                  <a:pt x="185" y="397"/>
                  <a:pt x="186" y="397"/>
                  <a:pt x="186" y="397"/>
                </a:cubicBezTo>
                <a:cubicBezTo>
                  <a:pt x="187" y="398"/>
                  <a:pt x="188" y="398"/>
                  <a:pt x="189" y="398"/>
                </a:cubicBezTo>
                <a:cubicBezTo>
                  <a:pt x="190" y="398"/>
                  <a:pt x="192" y="398"/>
                  <a:pt x="193" y="398"/>
                </a:cubicBezTo>
                <a:cubicBezTo>
                  <a:pt x="198" y="399"/>
                  <a:pt x="203" y="399"/>
                  <a:pt x="207" y="399"/>
                </a:cubicBezTo>
                <a:cubicBezTo>
                  <a:pt x="208" y="399"/>
                  <a:pt x="210" y="399"/>
                  <a:pt x="212" y="400"/>
                </a:cubicBezTo>
                <a:cubicBezTo>
                  <a:pt x="213" y="400"/>
                  <a:pt x="214" y="400"/>
                  <a:pt x="214" y="400"/>
                </a:cubicBezTo>
                <a:cubicBezTo>
                  <a:pt x="215" y="400"/>
                  <a:pt x="216" y="400"/>
                  <a:pt x="216" y="400"/>
                </a:cubicBezTo>
                <a:cubicBezTo>
                  <a:pt x="217" y="400"/>
                  <a:pt x="218" y="400"/>
                  <a:pt x="219" y="400"/>
                </a:cubicBezTo>
                <a:cubicBezTo>
                  <a:pt x="223" y="400"/>
                  <a:pt x="227" y="399"/>
                  <a:pt x="230" y="399"/>
                </a:cubicBezTo>
                <a:cubicBezTo>
                  <a:pt x="235" y="399"/>
                  <a:pt x="237" y="399"/>
                  <a:pt x="239" y="398"/>
                </a:cubicBezTo>
                <a:cubicBezTo>
                  <a:pt x="239" y="397"/>
                  <a:pt x="238" y="397"/>
                  <a:pt x="239" y="397"/>
                </a:cubicBezTo>
                <a:cubicBezTo>
                  <a:pt x="241" y="396"/>
                  <a:pt x="242" y="396"/>
                  <a:pt x="244" y="396"/>
                </a:cubicBezTo>
                <a:cubicBezTo>
                  <a:pt x="244" y="396"/>
                  <a:pt x="244" y="396"/>
                  <a:pt x="244" y="396"/>
                </a:cubicBezTo>
                <a:cubicBezTo>
                  <a:pt x="246" y="396"/>
                  <a:pt x="249" y="397"/>
                  <a:pt x="253" y="395"/>
                </a:cubicBezTo>
                <a:cubicBezTo>
                  <a:pt x="253" y="395"/>
                  <a:pt x="253" y="395"/>
                  <a:pt x="254" y="395"/>
                </a:cubicBezTo>
                <a:cubicBezTo>
                  <a:pt x="255" y="395"/>
                  <a:pt x="255" y="395"/>
                  <a:pt x="256" y="394"/>
                </a:cubicBezTo>
                <a:cubicBezTo>
                  <a:pt x="257" y="394"/>
                  <a:pt x="257" y="394"/>
                  <a:pt x="257" y="393"/>
                </a:cubicBezTo>
                <a:cubicBezTo>
                  <a:pt x="258" y="393"/>
                  <a:pt x="261" y="392"/>
                  <a:pt x="263" y="392"/>
                </a:cubicBezTo>
                <a:cubicBezTo>
                  <a:pt x="264" y="391"/>
                  <a:pt x="266" y="391"/>
                  <a:pt x="267" y="391"/>
                </a:cubicBezTo>
                <a:cubicBezTo>
                  <a:pt x="267" y="391"/>
                  <a:pt x="268" y="389"/>
                  <a:pt x="268" y="389"/>
                </a:cubicBezTo>
                <a:cubicBezTo>
                  <a:pt x="269" y="389"/>
                  <a:pt x="268" y="389"/>
                  <a:pt x="268" y="389"/>
                </a:cubicBezTo>
                <a:cubicBezTo>
                  <a:pt x="268" y="389"/>
                  <a:pt x="269" y="388"/>
                  <a:pt x="268" y="388"/>
                </a:cubicBezTo>
                <a:cubicBezTo>
                  <a:pt x="268" y="388"/>
                  <a:pt x="268" y="388"/>
                  <a:pt x="268" y="388"/>
                </a:cubicBezTo>
                <a:cubicBezTo>
                  <a:pt x="266" y="388"/>
                  <a:pt x="265" y="388"/>
                  <a:pt x="263" y="388"/>
                </a:cubicBezTo>
                <a:cubicBezTo>
                  <a:pt x="262" y="388"/>
                  <a:pt x="261" y="389"/>
                  <a:pt x="259" y="389"/>
                </a:cubicBezTo>
                <a:cubicBezTo>
                  <a:pt x="257" y="390"/>
                  <a:pt x="257" y="390"/>
                  <a:pt x="255" y="390"/>
                </a:cubicBezTo>
                <a:cubicBezTo>
                  <a:pt x="254" y="391"/>
                  <a:pt x="254" y="391"/>
                  <a:pt x="253" y="391"/>
                </a:cubicBezTo>
                <a:cubicBezTo>
                  <a:pt x="251" y="392"/>
                  <a:pt x="250" y="392"/>
                  <a:pt x="249" y="392"/>
                </a:cubicBezTo>
                <a:cubicBezTo>
                  <a:pt x="247" y="392"/>
                  <a:pt x="247" y="393"/>
                  <a:pt x="245" y="393"/>
                </a:cubicBezTo>
                <a:cubicBezTo>
                  <a:pt x="245" y="393"/>
                  <a:pt x="244" y="393"/>
                  <a:pt x="243" y="393"/>
                </a:cubicBezTo>
                <a:cubicBezTo>
                  <a:pt x="241" y="394"/>
                  <a:pt x="240" y="394"/>
                  <a:pt x="238" y="394"/>
                </a:cubicBezTo>
                <a:cubicBezTo>
                  <a:pt x="236" y="394"/>
                  <a:pt x="233" y="395"/>
                  <a:pt x="231" y="395"/>
                </a:cubicBezTo>
                <a:cubicBezTo>
                  <a:pt x="230" y="395"/>
                  <a:pt x="229" y="395"/>
                  <a:pt x="228" y="395"/>
                </a:cubicBezTo>
                <a:cubicBezTo>
                  <a:pt x="227" y="395"/>
                  <a:pt x="226" y="396"/>
                  <a:pt x="225" y="396"/>
                </a:cubicBezTo>
                <a:cubicBezTo>
                  <a:pt x="223" y="396"/>
                  <a:pt x="222" y="396"/>
                  <a:pt x="222" y="396"/>
                </a:cubicBezTo>
                <a:cubicBezTo>
                  <a:pt x="221" y="396"/>
                  <a:pt x="220" y="396"/>
                  <a:pt x="219" y="396"/>
                </a:cubicBezTo>
                <a:cubicBezTo>
                  <a:pt x="216" y="396"/>
                  <a:pt x="214" y="396"/>
                  <a:pt x="212" y="396"/>
                </a:cubicBezTo>
                <a:cubicBezTo>
                  <a:pt x="212" y="396"/>
                  <a:pt x="211" y="396"/>
                  <a:pt x="209" y="396"/>
                </a:cubicBezTo>
                <a:cubicBezTo>
                  <a:pt x="209" y="396"/>
                  <a:pt x="209" y="396"/>
                  <a:pt x="208" y="396"/>
                </a:cubicBezTo>
                <a:cubicBezTo>
                  <a:pt x="207" y="396"/>
                  <a:pt x="206" y="396"/>
                  <a:pt x="206" y="396"/>
                </a:cubicBezTo>
                <a:cubicBezTo>
                  <a:pt x="205" y="396"/>
                  <a:pt x="205" y="396"/>
                  <a:pt x="204" y="396"/>
                </a:cubicBezTo>
                <a:cubicBezTo>
                  <a:pt x="203" y="396"/>
                  <a:pt x="202" y="396"/>
                  <a:pt x="201" y="396"/>
                </a:cubicBezTo>
                <a:cubicBezTo>
                  <a:pt x="200" y="396"/>
                  <a:pt x="199" y="396"/>
                  <a:pt x="197" y="396"/>
                </a:cubicBezTo>
                <a:cubicBezTo>
                  <a:pt x="196" y="396"/>
                  <a:pt x="196" y="396"/>
                  <a:pt x="194" y="396"/>
                </a:cubicBezTo>
                <a:cubicBezTo>
                  <a:pt x="193" y="396"/>
                  <a:pt x="194" y="396"/>
                  <a:pt x="193" y="396"/>
                </a:cubicBezTo>
                <a:cubicBezTo>
                  <a:pt x="192" y="396"/>
                  <a:pt x="192" y="396"/>
                  <a:pt x="191" y="395"/>
                </a:cubicBezTo>
                <a:cubicBezTo>
                  <a:pt x="190" y="395"/>
                  <a:pt x="190" y="395"/>
                  <a:pt x="189" y="395"/>
                </a:cubicBezTo>
                <a:cubicBezTo>
                  <a:pt x="189" y="395"/>
                  <a:pt x="188" y="395"/>
                  <a:pt x="188" y="395"/>
                </a:cubicBezTo>
                <a:cubicBezTo>
                  <a:pt x="187" y="395"/>
                  <a:pt x="187" y="395"/>
                  <a:pt x="186" y="395"/>
                </a:cubicBezTo>
                <a:cubicBezTo>
                  <a:pt x="185" y="395"/>
                  <a:pt x="184" y="394"/>
                  <a:pt x="183" y="394"/>
                </a:cubicBezTo>
                <a:cubicBezTo>
                  <a:pt x="180" y="394"/>
                  <a:pt x="178" y="394"/>
                  <a:pt x="176" y="393"/>
                </a:cubicBezTo>
                <a:cubicBezTo>
                  <a:pt x="174" y="393"/>
                  <a:pt x="174" y="393"/>
                  <a:pt x="173" y="393"/>
                </a:cubicBezTo>
                <a:cubicBezTo>
                  <a:pt x="172" y="392"/>
                  <a:pt x="171" y="392"/>
                  <a:pt x="170" y="392"/>
                </a:cubicBezTo>
                <a:cubicBezTo>
                  <a:pt x="169" y="392"/>
                  <a:pt x="168" y="391"/>
                  <a:pt x="167" y="391"/>
                </a:cubicBezTo>
                <a:cubicBezTo>
                  <a:pt x="166" y="391"/>
                  <a:pt x="163" y="390"/>
                  <a:pt x="162" y="390"/>
                </a:cubicBezTo>
                <a:cubicBezTo>
                  <a:pt x="161" y="390"/>
                  <a:pt x="160" y="389"/>
                  <a:pt x="159" y="389"/>
                </a:cubicBezTo>
                <a:cubicBezTo>
                  <a:pt x="159" y="389"/>
                  <a:pt x="158" y="389"/>
                  <a:pt x="158" y="389"/>
                </a:cubicBezTo>
                <a:cubicBezTo>
                  <a:pt x="154" y="387"/>
                  <a:pt x="151" y="386"/>
                  <a:pt x="147" y="385"/>
                </a:cubicBezTo>
                <a:cubicBezTo>
                  <a:pt x="145" y="384"/>
                  <a:pt x="144" y="384"/>
                  <a:pt x="142" y="383"/>
                </a:cubicBezTo>
                <a:cubicBezTo>
                  <a:pt x="141" y="383"/>
                  <a:pt x="141" y="383"/>
                  <a:pt x="140" y="382"/>
                </a:cubicBezTo>
                <a:cubicBezTo>
                  <a:pt x="136" y="381"/>
                  <a:pt x="133" y="379"/>
                  <a:pt x="129" y="377"/>
                </a:cubicBezTo>
                <a:cubicBezTo>
                  <a:pt x="128" y="377"/>
                  <a:pt x="128" y="377"/>
                  <a:pt x="127" y="376"/>
                </a:cubicBezTo>
                <a:cubicBezTo>
                  <a:pt x="126" y="376"/>
                  <a:pt x="126" y="376"/>
                  <a:pt x="125" y="375"/>
                </a:cubicBezTo>
                <a:cubicBezTo>
                  <a:pt x="124" y="375"/>
                  <a:pt x="123" y="374"/>
                  <a:pt x="123" y="374"/>
                </a:cubicBezTo>
                <a:cubicBezTo>
                  <a:pt x="121" y="373"/>
                  <a:pt x="120" y="372"/>
                  <a:pt x="118" y="372"/>
                </a:cubicBezTo>
                <a:cubicBezTo>
                  <a:pt x="116" y="370"/>
                  <a:pt x="114" y="369"/>
                  <a:pt x="112" y="368"/>
                </a:cubicBezTo>
                <a:cubicBezTo>
                  <a:pt x="112" y="368"/>
                  <a:pt x="111" y="368"/>
                  <a:pt x="109" y="366"/>
                </a:cubicBezTo>
                <a:cubicBezTo>
                  <a:pt x="108" y="366"/>
                  <a:pt x="108" y="366"/>
                  <a:pt x="109" y="366"/>
                </a:cubicBezTo>
                <a:cubicBezTo>
                  <a:pt x="105" y="363"/>
                  <a:pt x="105" y="363"/>
                  <a:pt x="102" y="361"/>
                </a:cubicBezTo>
                <a:cubicBezTo>
                  <a:pt x="101" y="361"/>
                  <a:pt x="100" y="359"/>
                  <a:pt x="99" y="358"/>
                </a:cubicBezTo>
                <a:cubicBezTo>
                  <a:pt x="99" y="359"/>
                  <a:pt x="100" y="360"/>
                  <a:pt x="100" y="360"/>
                </a:cubicBezTo>
                <a:cubicBezTo>
                  <a:pt x="98" y="358"/>
                  <a:pt x="97" y="357"/>
                  <a:pt x="95" y="356"/>
                </a:cubicBezTo>
                <a:cubicBezTo>
                  <a:pt x="93" y="355"/>
                  <a:pt x="91" y="352"/>
                  <a:pt x="89" y="350"/>
                </a:cubicBezTo>
                <a:cubicBezTo>
                  <a:pt x="88" y="350"/>
                  <a:pt x="88" y="349"/>
                  <a:pt x="87" y="349"/>
                </a:cubicBezTo>
                <a:cubicBezTo>
                  <a:pt x="85" y="347"/>
                  <a:pt x="83" y="345"/>
                  <a:pt x="81" y="343"/>
                </a:cubicBezTo>
                <a:cubicBezTo>
                  <a:pt x="79" y="342"/>
                  <a:pt x="78" y="341"/>
                  <a:pt x="78" y="340"/>
                </a:cubicBezTo>
                <a:cubicBezTo>
                  <a:pt x="77" y="339"/>
                  <a:pt x="77" y="339"/>
                  <a:pt x="76" y="338"/>
                </a:cubicBezTo>
                <a:cubicBezTo>
                  <a:pt x="76" y="338"/>
                  <a:pt x="76" y="338"/>
                  <a:pt x="75" y="337"/>
                </a:cubicBezTo>
                <a:cubicBezTo>
                  <a:pt x="74" y="336"/>
                  <a:pt x="73" y="336"/>
                  <a:pt x="73" y="335"/>
                </a:cubicBezTo>
                <a:cubicBezTo>
                  <a:pt x="72" y="334"/>
                  <a:pt x="71" y="333"/>
                  <a:pt x="71" y="333"/>
                </a:cubicBezTo>
                <a:cubicBezTo>
                  <a:pt x="70" y="332"/>
                  <a:pt x="69" y="331"/>
                  <a:pt x="68" y="330"/>
                </a:cubicBezTo>
                <a:cubicBezTo>
                  <a:pt x="66" y="328"/>
                  <a:pt x="65" y="325"/>
                  <a:pt x="64" y="325"/>
                </a:cubicBezTo>
                <a:cubicBezTo>
                  <a:pt x="64" y="324"/>
                  <a:pt x="63" y="324"/>
                  <a:pt x="63" y="323"/>
                </a:cubicBezTo>
                <a:cubicBezTo>
                  <a:pt x="62" y="322"/>
                  <a:pt x="62" y="321"/>
                  <a:pt x="61" y="320"/>
                </a:cubicBezTo>
                <a:cubicBezTo>
                  <a:pt x="60" y="320"/>
                  <a:pt x="60" y="319"/>
                  <a:pt x="59" y="318"/>
                </a:cubicBezTo>
                <a:cubicBezTo>
                  <a:pt x="58" y="317"/>
                  <a:pt x="58" y="316"/>
                  <a:pt x="57" y="315"/>
                </a:cubicBezTo>
                <a:cubicBezTo>
                  <a:pt x="55" y="313"/>
                  <a:pt x="55" y="312"/>
                  <a:pt x="54" y="310"/>
                </a:cubicBezTo>
                <a:cubicBezTo>
                  <a:pt x="53" y="309"/>
                  <a:pt x="53" y="309"/>
                  <a:pt x="52" y="308"/>
                </a:cubicBezTo>
                <a:cubicBezTo>
                  <a:pt x="50" y="305"/>
                  <a:pt x="48" y="301"/>
                  <a:pt x="46" y="297"/>
                </a:cubicBezTo>
                <a:cubicBezTo>
                  <a:pt x="46" y="297"/>
                  <a:pt x="45" y="296"/>
                  <a:pt x="45" y="296"/>
                </a:cubicBezTo>
                <a:cubicBezTo>
                  <a:pt x="45" y="295"/>
                  <a:pt x="44" y="294"/>
                  <a:pt x="44" y="293"/>
                </a:cubicBezTo>
                <a:cubicBezTo>
                  <a:pt x="43" y="291"/>
                  <a:pt x="41" y="288"/>
                  <a:pt x="40" y="286"/>
                </a:cubicBezTo>
                <a:cubicBezTo>
                  <a:pt x="40" y="285"/>
                  <a:pt x="40" y="284"/>
                  <a:pt x="39" y="284"/>
                </a:cubicBezTo>
                <a:cubicBezTo>
                  <a:pt x="39" y="283"/>
                  <a:pt x="38" y="282"/>
                  <a:pt x="38" y="281"/>
                </a:cubicBezTo>
                <a:cubicBezTo>
                  <a:pt x="38" y="280"/>
                  <a:pt x="37" y="278"/>
                  <a:pt x="37" y="277"/>
                </a:cubicBezTo>
                <a:cubicBezTo>
                  <a:pt x="36" y="275"/>
                  <a:pt x="35" y="272"/>
                  <a:pt x="34" y="269"/>
                </a:cubicBezTo>
                <a:cubicBezTo>
                  <a:pt x="33" y="268"/>
                  <a:pt x="33" y="267"/>
                  <a:pt x="33" y="266"/>
                </a:cubicBezTo>
                <a:cubicBezTo>
                  <a:pt x="32" y="265"/>
                  <a:pt x="32" y="266"/>
                  <a:pt x="32" y="264"/>
                </a:cubicBezTo>
                <a:cubicBezTo>
                  <a:pt x="32" y="264"/>
                  <a:pt x="31" y="263"/>
                  <a:pt x="31" y="262"/>
                </a:cubicBezTo>
                <a:cubicBezTo>
                  <a:pt x="30" y="257"/>
                  <a:pt x="29" y="254"/>
                  <a:pt x="28" y="249"/>
                </a:cubicBezTo>
                <a:cubicBezTo>
                  <a:pt x="27" y="247"/>
                  <a:pt x="27" y="244"/>
                  <a:pt x="27" y="242"/>
                </a:cubicBezTo>
                <a:cubicBezTo>
                  <a:pt x="26" y="237"/>
                  <a:pt x="25" y="231"/>
                  <a:pt x="25" y="229"/>
                </a:cubicBezTo>
                <a:cubicBezTo>
                  <a:pt x="24" y="228"/>
                  <a:pt x="24" y="227"/>
                  <a:pt x="24" y="227"/>
                </a:cubicBezTo>
                <a:cubicBezTo>
                  <a:pt x="24" y="227"/>
                  <a:pt x="24" y="226"/>
                  <a:pt x="24" y="225"/>
                </a:cubicBezTo>
                <a:cubicBezTo>
                  <a:pt x="24" y="225"/>
                  <a:pt x="24" y="222"/>
                  <a:pt x="24" y="223"/>
                </a:cubicBezTo>
                <a:cubicBezTo>
                  <a:pt x="24" y="221"/>
                  <a:pt x="24" y="221"/>
                  <a:pt x="24" y="219"/>
                </a:cubicBezTo>
                <a:cubicBezTo>
                  <a:pt x="24" y="218"/>
                  <a:pt x="24" y="217"/>
                  <a:pt x="24" y="216"/>
                </a:cubicBezTo>
                <a:cubicBezTo>
                  <a:pt x="24" y="215"/>
                  <a:pt x="24" y="213"/>
                  <a:pt x="24" y="212"/>
                </a:cubicBezTo>
                <a:cubicBezTo>
                  <a:pt x="24" y="212"/>
                  <a:pt x="24" y="211"/>
                  <a:pt x="23" y="210"/>
                </a:cubicBezTo>
                <a:cubicBezTo>
                  <a:pt x="23" y="209"/>
                  <a:pt x="24" y="209"/>
                  <a:pt x="24" y="208"/>
                </a:cubicBezTo>
                <a:cubicBezTo>
                  <a:pt x="24" y="207"/>
                  <a:pt x="24" y="206"/>
                  <a:pt x="24" y="204"/>
                </a:cubicBezTo>
                <a:cubicBezTo>
                  <a:pt x="24" y="198"/>
                  <a:pt x="24" y="190"/>
                  <a:pt x="25" y="184"/>
                </a:cubicBezTo>
                <a:cubicBezTo>
                  <a:pt x="25" y="183"/>
                  <a:pt x="25" y="182"/>
                  <a:pt x="26" y="181"/>
                </a:cubicBezTo>
                <a:cubicBezTo>
                  <a:pt x="26" y="180"/>
                  <a:pt x="26" y="180"/>
                  <a:pt x="26" y="179"/>
                </a:cubicBezTo>
                <a:cubicBezTo>
                  <a:pt x="27" y="175"/>
                  <a:pt x="26" y="173"/>
                  <a:pt x="27" y="170"/>
                </a:cubicBezTo>
                <a:cubicBezTo>
                  <a:pt x="28" y="169"/>
                  <a:pt x="28" y="169"/>
                  <a:pt x="28" y="168"/>
                </a:cubicBezTo>
                <a:cubicBezTo>
                  <a:pt x="29" y="166"/>
                  <a:pt x="29" y="164"/>
                  <a:pt x="29" y="164"/>
                </a:cubicBezTo>
                <a:cubicBezTo>
                  <a:pt x="29" y="163"/>
                  <a:pt x="29" y="163"/>
                  <a:pt x="30" y="162"/>
                </a:cubicBezTo>
                <a:cubicBezTo>
                  <a:pt x="30" y="161"/>
                  <a:pt x="30" y="160"/>
                  <a:pt x="30" y="159"/>
                </a:cubicBezTo>
                <a:cubicBezTo>
                  <a:pt x="31" y="157"/>
                  <a:pt x="31" y="155"/>
                  <a:pt x="32" y="154"/>
                </a:cubicBezTo>
                <a:cubicBezTo>
                  <a:pt x="32" y="152"/>
                  <a:pt x="32" y="150"/>
                  <a:pt x="33" y="148"/>
                </a:cubicBezTo>
                <a:cubicBezTo>
                  <a:pt x="34" y="148"/>
                  <a:pt x="33" y="150"/>
                  <a:pt x="33" y="150"/>
                </a:cubicBezTo>
                <a:cubicBezTo>
                  <a:pt x="34" y="147"/>
                  <a:pt x="34" y="146"/>
                  <a:pt x="35" y="144"/>
                </a:cubicBezTo>
                <a:cubicBezTo>
                  <a:pt x="35" y="143"/>
                  <a:pt x="35" y="144"/>
                  <a:pt x="35" y="143"/>
                </a:cubicBezTo>
                <a:cubicBezTo>
                  <a:pt x="36" y="140"/>
                  <a:pt x="37" y="138"/>
                  <a:pt x="38" y="136"/>
                </a:cubicBezTo>
                <a:cubicBezTo>
                  <a:pt x="39" y="134"/>
                  <a:pt x="40" y="131"/>
                  <a:pt x="41" y="130"/>
                </a:cubicBezTo>
                <a:cubicBezTo>
                  <a:pt x="41" y="129"/>
                  <a:pt x="42" y="128"/>
                  <a:pt x="42" y="127"/>
                </a:cubicBezTo>
                <a:cubicBezTo>
                  <a:pt x="43" y="126"/>
                  <a:pt x="43" y="125"/>
                  <a:pt x="43" y="124"/>
                </a:cubicBezTo>
                <a:cubicBezTo>
                  <a:pt x="44" y="123"/>
                  <a:pt x="47" y="117"/>
                  <a:pt x="47" y="117"/>
                </a:cubicBezTo>
                <a:cubicBezTo>
                  <a:pt x="47" y="116"/>
                  <a:pt x="48" y="116"/>
                  <a:pt x="49" y="115"/>
                </a:cubicBezTo>
                <a:cubicBezTo>
                  <a:pt x="49" y="115"/>
                  <a:pt x="48" y="115"/>
                  <a:pt x="49" y="115"/>
                </a:cubicBezTo>
                <a:cubicBezTo>
                  <a:pt x="51" y="112"/>
                  <a:pt x="54" y="107"/>
                  <a:pt x="56" y="103"/>
                </a:cubicBezTo>
                <a:cubicBezTo>
                  <a:pt x="57" y="102"/>
                  <a:pt x="55" y="103"/>
                  <a:pt x="57" y="101"/>
                </a:cubicBezTo>
                <a:cubicBezTo>
                  <a:pt x="58" y="100"/>
                  <a:pt x="57" y="102"/>
                  <a:pt x="58" y="101"/>
                </a:cubicBezTo>
                <a:cubicBezTo>
                  <a:pt x="58" y="100"/>
                  <a:pt x="59" y="99"/>
                  <a:pt x="60" y="97"/>
                </a:cubicBezTo>
                <a:close/>
                <a:moveTo>
                  <a:pt x="51" y="294"/>
                </a:moveTo>
                <a:cubicBezTo>
                  <a:pt x="51" y="295"/>
                  <a:pt x="52" y="297"/>
                  <a:pt x="52" y="297"/>
                </a:cubicBezTo>
                <a:cubicBezTo>
                  <a:pt x="52" y="298"/>
                  <a:pt x="51" y="296"/>
                  <a:pt x="51" y="294"/>
                </a:cubicBezTo>
                <a:close/>
                <a:moveTo>
                  <a:pt x="47" y="285"/>
                </a:moveTo>
                <a:cubicBezTo>
                  <a:pt x="46" y="286"/>
                  <a:pt x="45" y="283"/>
                  <a:pt x="44" y="281"/>
                </a:cubicBezTo>
                <a:cubicBezTo>
                  <a:pt x="45" y="282"/>
                  <a:pt x="46" y="284"/>
                  <a:pt x="47" y="285"/>
                </a:cubicBezTo>
                <a:close/>
                <a:moveTo>
                  <a:pt x="33" y="245"/>
                </a:moveTo>
                <a:cubicBezTo>
                  <a:pt x="33" y="247"/>
                  <a:pt x="33" y="248"/>
                  <a:pt x="34" y="250"/>
                </a:cubicBezTo>
                <a:cubicBezTo>
                  <a:pt x="34" y="250"/>
                  <a:pt x="33" y="247"/>
                  <a:pt x="33" y="247"/>
                </a:cubicBezTo>
                <a:cubicBezTo>
                  <a:pt x="32" y="246"/>
                  <a:pt x="32" y="245"/>
                  <a:pt x="33" y="245"/>
                </a:cubicBezTo>
                <a:close/>
                <a:moveTo>
                  <a:pt x="40" y="141"/>
                </a:moveTo>
                <a:cubicBezTo>
                  <a:pt x="40" y="142"/>
                  <a:pt x="39" y="144"/>
                  <a:pt x="39" y="144"/>
                </a:cubicBezTo>
                <a:cubicBezTo>
                  <a:pt x="39" y="144"/>
                  <a:pt x="40" y="140"/>
                  <a:pt x="40" y="141"/>
                </a:cubicBezTo>
                <a:close/>
                <a:moveTo>
                  <a:pt x="84" y="74"/>
                </a:moveTo>
                <a:cubicBezTo>
                  <a:pt x="83" y="76"/>
                  <a:pt x="83" y="76"/>
                  <a:pt x="83" y="76"/>
                </a:cubicBezTo>
                <a:cubicBezTo>
                  <a:pt x="82" y="76"/>
                  <a:pt x="85" y="74"/>
                  <a:pt x="84" y="74"/>
                </a:cubicBezTo>
                <a:close/>
                <a:moveTo>
                  <a:pt x="73" y="86"/>
                </a:moveTo>
                <a:cubicBezTo>
                  <a:pt x="74" y="85"/>
                  <a:pt x="75" y="83"/>
                  <a:pt x="75" y="83"/>
                </a:cubicBezTo>
                <a:cubicBezTo>
                  <a:pt x="74" y="84"/>
                  <a:pt x="73" y="86"/>
                  <a:pt x="73" y="86"/>
                </a:cubicBezTo>
                <a:close/>
                <a:moveTo>
                  <a:pt x="52" y="114"/>
                </a:moveTo>
                <a:cubicBezTo>
                  <a:pt x="52" y="113"/>
                  <a:pt x="53" y="112"/>
                  <a:pt x="54" y="111"/>
                </a:cubicBezTo>
                <a:cubicBezTo>
                  <a:pt x="54" y="111"/>
                  <a:pt x="53" y="112"/>
                  <a:pt x="52" y="114"/>
                </a:cubicBezTo>
                <a:close/>
                <a:moveTo>
                  <a:pt x="126" y="42"/>
                </a:moveTo>
                <a:cubicBezTo>
                  <a:pt x="123" y="44"/>
                  <a:pt x="123" y="44"/>
                  <a:pt x="123" y="44"/>
                </a:cubicBezTo>
                <a:cubicBezTo>
                  <a:pt x="123" y="44"/>
                  <a:pt x="123" y="44"/>
                  <a:pt x="123" y="44"/>
                </a:cubicBezTo>
                <a:cubicBezTo>
                  <a:pt x="126" y="42"/>
                  <a:pt x="126" y="42"/>
                  <a:pt x="126" y="42"/>
                </a:cubicBezTo>
                <a:close/>
                <a:moveTo>
                  <a:pt x="113" y="49"/>
                </a:moveTo>
                <a:cubicBezTo>
                  <a:pt x="113" y="49"/>
                  <a:pt x="113" y="49"/>
                  <a:pt x="113" y="49"/>
                </a:cubicBezTo>
                <a:cubicBezTo>
                  <a:pt x="114" y="49"/>
                  <a:pt x="114" y="48"/>
                  <a:pt x="115" y="48"/>
                </a:cubicBezTo>
                <a:cubicBezTo>
                  <a:pt x="115" y="48"/>
                  <a:pt x="114" y="49"/>
                  <a:pt x="113" y="49"/>
                </a:cubicBezTo>
                <a:close/>
                <a:moveTo>
                  <a:pt x="115" y="48"/>
                </a:moveTo>
                <a:cubicBezTo>
                  <a:pt x="115" y="47"/>
                  <a:pt x="120" y="44"/>
                  <a:pt x="122" y="43"/>
                </a:cubicBezTo>
                <a:cubicBezTo>
                  <a:pt x="122" y="43"/>
                  <a:pt x="121" y="43"/>
                  <a:pt x="122" y="43"/>
                </a:cubicBezTo>
                <a:cubicBezTo>
                  <a:pt x="121" y="43"/>
                  <a:pt x="124" y="42"/>
                  <a:pt x="123" y="43"/>
                </a:cubicBezTo>
                <a:cubicBezTo>
                  <a:pt x="120" y="44"/>
                  <a:pt x="118" y="46"/>
                  <a:pt x="115" y="48"/>
                </a:cubicBezTo>
                <a:close/>
                <a:moveTo>
                  <a:pt x="132" y="38"/>
                </a:moveTo>
                <a:cubicBezTo>
                  <a:pt x="133" y="37"/>
                  <a:pt x="134" y="37"/>
                  <a:pt x="135" y="36"/>
                </a:cubicBezTo>
                <a:cubicBezTo>
                  <a:pt x="136" y="36"/>
                  <a:pt x="137" y="35"/>
                  <a:pt x="137" y="35"/>
                </a:cubicBezTo>
                <a:cubicBezTo>
                  <a:pt x="136" y="36"/>
                  <a:pt x="132" y="38"/>
                  <a:pt x="132" y="38"/>
                </a:cubicBezTo>
                <a:close/>
                <a:moveTo>
                  <a:pt x="89" y="65"/>
                </a:moveTo>
                <a:cubicBezTo>
                  <a:pt x="88" y="65"/>
                  <a:pt x="90" y="64"/>
                  <a:pt x="90" y="64"/>
                </a:cubicBezTo>
                <a:cubicBezTo>
                  <a:pt x="91" y="64"/>
                  <a:pt x="89" y="65"/>
                  <a:pt x="89" y="65"/>
                </a:cubicBezTo>
                <a:close/>
                <a:moveTo>
                  <a:pt x="65" y="330"/>
                </a:moveTo>
                <a:cubicBezTo>
                  <a:pt x="65" y="330"/>
                  <a:pt x="63" y="328"/>
                  <a:pt x="62" y="326"/>
                </a:cubicBezTo>
                <a:cubicBezTo>
                  <a:pt x="62" y="326"/>
                  <a:pt x="62" y="326"/>
                  <a:pt x="61" y="326"/>
                </a:cubicBezTo>
                <a:cubicBezTo>
                  <a:pt x="61" y="325"/>
                  <a:pt x="61" y="325"/>
                  <a:pt x="60" y="324"/>
                </a:cubicBezTo>
                <a:cubicBezTo>
                  <a:pt x="60" y="323"/>
                  <a:pt x="59" y="322"/>
                  <a:pt x="57" y="320"/>
                </a:cubicBezTo>
                <a:cubicBezTo>
                  <a:pt x="57" y="319"/>
                  <a:pt x="58" y="321"/>
                  <a:pt x="59" y="322"/>
                </a:cubicBezTo>
                <a:cubicBezTo>
                  <a:pt x="59" y="322"/>
                  <a:pt x="59" y="322"/>
                  <a:pt x="59" y="322"/>
                </a:cubicBezTo>
                <a:cubicBezTo>
                  <a:pt x="59" y="322"/>
                  <a:pt x="60" y="323"/>
                  <a:pt x="61" y="324"/>
                </a:cubicBezTo>
                <a:cubicBezTo>
                  <a:pt x="62" y="326"/>
                  <a:pt x="64" y="328"/>
                  <a:pt x="65" y="330"/>
                </a:cubicBezTo>
                <a:close/>
                <a:moveTo>
                  <a:pt x="87" y="66"/>
                </a:moveTo>
                <a:cubicBezTo>
                  <a:pt x="89" y="63"/>
                  <a:pt x="89" y="64"/>
                  <a:pt x="87" y="66"/>
                </a:cubicBezTo>
                <a:close/>
                <a:moveTo>
                  <a:pt x="48" y="113"/>
                </a:moveTo>
                <a:cubicBezTo>
                  <a:pt x="48" y="111"/>
                  <a:pt x="50" y="108"/>
                  <a:pt x="52" y="105"/>
                </a:cubicBezTo>
                <a:cubicBezTo>
                  <a:pt x="52" y="105"/>
                  <a:pt x="52" y="106"/>
                  <a:pt x="52" y="105"/>
                </a:cubicBezTo>
                <a:cubicBezTo>
                  <a:pt x="52" y="105"/>
                  <a:pt x="55" y="102"/>
                  <a:pt x="54" y="103"/>
                </a:cubicBezTo>
                <a:cubicBezTo>
                  <a:pt x="54" y="104"/>
                  <a:pt x="53" y="105"/>
                  <a:pt x="52" y="106"/>
                </a:cubicBezTo>
                <a:cubicBezTo>
                  <a:pt x="51" y="108"/>
                  <a:pt x="49" y="111"/>
                  <a:pt x="48" y="113"/>
                </a:cubicBezTo>
                <a:close/>
                <a:moveTo>
                  <a:pt x="58" y="98"/>
                </a:moveTo>
                <a:cubicBezTo>
                  <a:pt x="57" y="98"/>
                  <a:pt x="58" y="98"/>
                  <a:pt x="58" y="97"/>
                </a:cubicBezTo>
                <a:cubicBezTo>
                  <a:pt x="57" y="98"/>
                  <a:pt x="57" y="98"/>
                  <a:pt x="56" y="100"/>
                </a:cubicBezTo>
                <a:cubicBezTo>
                  <a:pt x="56" y="100"/>
                  <a:pt x="55" y="102"/>
                  <a:pt x="54" y="102"/>
                </a:cubicBezTo>
                <a:cubicBezTo>
                  <a:pt x="54" y="102"/>
                  <a:pt x="55" y="100"/>
                  <a:pt x="56" y="99"/>
                </a:cubicBezTo>
                <a:cubicBezTo>
                  <a:pt x="57" y="98"/>
                  <a:pt x="59" y="95"/>
                  <a:pt x="60" y="93"/>
                </a:cubicBezTo>
                <a:cubicBezTo>
                  <a:pt x="61" y="93"/>
                  <a:pt x="62" y="92"/>
                  <a:pt x="61" y="92"/>
                </a:cubicBezTo>
                <a:cubicBezTo>
                  <a:pt x="62" y="90"/>
                  <a:pt x="62" y="91"/>
                  <a:pt x="63" y="90"/>
                </a:cubicBezTo>
                <a:cubicBezTo>
                  <a:pt x="64" y="89"/>
                  <a:pt x="64" y="88"/>
                  <a:pt x="64" y="88"/>
                </a:cubicBezTo>
                <a:cubicBezTo>
                  <a:pt x="65" y="86"/>
                  <a:pt x="67" y="85"/>
                  <a:pt x="68" y="84"/>
                </a:cubicBezTo>
                <a:cubicBezTo>
                  <a:pt x="69" y="82"/>
                  <a:pt x="71" y="80"/>
                  <a:pt x="72" y="78"/>
                </a:cubicBezTo>
                <a:cubicBezTo>
                  <a:pt x="74" y="76"/>
                  <a:pt x="75" y="75"/>
                  <a:pt x="77" y="73"/>
                </a:cubicBezTo>
                <a:cubicBezTo>
                  <a:pt x="78" y="73"/>
                  <a:pt x="79" y="72"/>
                  <a:pt x="79" y="71"/>
                </a:cubicBezTo>
                <a:cubicBezTo>
                  <a:pt x="80" y="70"/>
                  <a:pt x="80" y="70"/>
                  <a:pt x="81" y="70"/>
                </a:cubicBezTo>
                <a:cubicBezTo>
                  <a:pt x="82" y="69"/>
                  <a:pt x="81" y="69"/>
                  <a:pt x="82" y="69"/>
                </a:cubicBezTo>
                <a:cubicBezTo>
                  <a:pt x="83" y="68"/>
                  <a:pt x="83" y="68"/>
                  <a:pt x="84" y="67"/>
                </a:cubicBezTo>
                <a:cubicBezTo>
                  <a:pt x="84" y="67"/>
                  <a:pt x="85" y="66"/>
                  <a:pt x="86" y="65"/>
                </a:cubicBezTo>
                <a:cubicBezTo>
                  <a:pt x="87" y="64"/>
                  <a:pt x="87" y="64"/>
                  <a:pt x="88" y="63"/>
                </a:cubicBezTo>
                <a:cubicBezTo>
                  <a:pt x="89" y="62"/>
                  <a:pt x="89" y="61"/>
                  <a:pt x="90" y="61"/>
                </a:cubicBezTo>
                <a:cubicBezTo>
                  <a:pt x="90" y="61"/>
                  <a:pt x="91" y="60"/>
                  <a:pt x="92" y="59"/>
                </a:cubicBezTo>
                <a:cubicBezTo>
                  <a:pt x="93" y="59"/>
                  <a:pt x="93" y="58"/>
                  <a:pt x="94" y="58"/>
                </a:cubicBezTo>
                <a:cubicBezTo>
                  <a:pt x="95" y="57"/>
                  <a:pt x="95" y="58"/>
                  <a:pt x="96" y="57"/>
                </a:cubicBezTo>
                <a:cubicBezTo>
                  <a:pt x="97" y="56"/>
                  <a:pt x="98" y="55"/>
                  <a:pt x="99" y="54"/>
                </a:cubicBezTo>
                <a:cubicBezTo>
                  <a:pt x="99" y="54"/>
                  <a:pt x="100" y="53"/>
                  <a:pt x="101" y="52"/>
                </a:cubicBezTo>
                <a:cubicBezTo>
                  <a:pt x="101" y="53"/>
                  <a:pt x="102" y="52"/>
                  <a:pt x="104" y="51"/>
                </a:cubicBezTo>
                <a:cubicBezTo>
                  <a:pt x="105" y="51"/>
                  <a:pt x="105" y="51"/>
                  <a:pt x="105" y="51"/>
                </a:cubicBezTo>
                <a:cubicBezTo>
                  <a:pt x="107" y="49"/>
                  <a:pt x="110" y="47"/>
                  <a:pt x="111" y="47"/>
                </a:cubicBezTo>
                <a:cubicBezTo>
                  <a:pt x="111" y="47"/>
                  <a:pt x="109" y="48"/>
                  <a:pt x="108" y="49"/>
                </a:cubicBezTo>
                <a:cubicBezTo>
                  <a:pt x="107" y="50"/>
                  <a:pt x="105" y="51"/>
                  <a:pt x="103" y="52"/>
                </a:cubicBezTo>
                <a:cubicBezTo>
                  <a:pt x="102" y="53"/>
                  <a:pt x="102" y="53"/>
                  <a:pt x="100" y="55"/>
                </a:cubicBezTo>
                <a:cubicBezTo>
                  <a:pt x="99" y="55"/>
                  <a:pt x="99" y="55"/>
                  <a:pt x="98" y="56"/>
                </a:cubicBezTo>
                <a:cubicBezTo>
                  <a:pt x="97" y="57"/>
                  <a:pt x="96" y="58"/>
                  <a:pt x="94" y="59"/>
                </a:cubicBezTo>
                <a:cubicBezTo>
                  <a:pt x="93" y="60"/>
                  <a:pt x="92" y="61"/>
                  <a:pt x="91" y="62"/>
                </a:cubicBezTo>
                <a:cubicBezTo>
                  <a:pt x="90" y="63"/>
                  <a:pt x="89" y="64"/>
                  <a:pt x="88" y="64"/>
                </a:cubicBezTo>
                <a:cubicBezTo>
                  <a:pt x="87" y="65"/>
                  <a:pt x="86" y="65"/>
                  <a:pt x="86" y="66"/>
                </a:cubicBezTo>
                <a:cubicBezTo>
                  <a:pt x="85" y="67"/>
                  <a:pt x="84" y="68"/>
                  <a:pt x="83" y="69"/>
                </a:cubicBezTo>
                <a:cubicBezTo>
                  <a:pt x="83" y="69"/>
                  <a:pt x="82" y="70"/>
                  <a:pt x="81" y="70"/>
                </a:cubicBezTo>
                <a:cubicBezTo>
                  <a:pt x="80" y="71"/>
                  <a:pt x="80" y="72"/>
                  <a:pt x="79" y="73"/>
                </a:cubicBezTo>
                <a:cubicBezTo>
                  <a:pt x="78" y="74"/>
                  <a:pt x="78" y="74"/>
                  <a:pt x="77" y="74"/>
                </a:cubicBezTo>
                <a:cubicBezTo>
                  <a:pt x="75" y="77"/>
                  <a:pt x="70" y="82"/>
                  <a:pt x="66" y="86"/>
                </a:cubicBezTo>
                <a:cubicBezTo>
                  <a:pt x="66" y="87"/>
                  <a:pt x="65" y="87"/>
                  <a:pt x="65" y="88"/>
                </a:cubicBezTo>
                <a:cubicBezTo>
                  <a:pt x="64" y="90"/>
                  <a:pt x="62" y="92"/>
                  <a:pt x="61" y="94"/>
                </a:cubicBezTo>
                <a:cubicBezTo>
                  <a:pt x="60" y="95"/>
                  <a:pt x="59" y="97"/>
                  <a:pt x="58" y="98"/>
                </a:cubicBezTo>
                <a:close/>
                <a:moveTo>
                  <a:pt x="42" y="123"/>
                </a:moveTo>
                <a:cubicBezTo>
                  <a:pt x="42" y="123"/>
                  <a:pt x="43" y="120"/>
                  <a:pt x="44" y="120"/>
                </a:cubicBezTo>
                <a:cubicBezTo>
                  <a:pt x="44" y="119"/>
                  <a:pt x="43" y="122"/>
                  <a:pt x="42" y="123"/>
                </a:cubicBezTo>
                <a:close/>
                <a:moveTo>
                  <a:pt x="113" y="46"/>
                </a:moveTo>
                <a:cubicBezTo>
                  <a:pt x="112" y="46"/>
                  <a:pt x="113" y="46"/>
                  <a:pt x="114" y="45"/>
                </a:cubicBezTo>
                <a:cubicBezTo>
                  <a:pt x="115" y="45"/>
                  <a:pt x="117" y="43"/>
                  <a:pt x="117" y="44"/>
                </a:cubicBezTo>
                <a:cubicBezTo>
                  <a:pt x="116" y="45"/>
                  <a:pt x="115" y="45"/>
                  <a:pt x="113" y="46"/>
                </a:cubicBezTo>
                <a:close/>
                <a:moveTo>
                  <a:pt x="25" y="251"/>
                </a:moveTo>
                <a:cubicBezTo>
                  <a:pt x="25" y="252"/>
                  <a:pt x="26" y="253"/>
                  <a:pt x="26" y="255"/>
                </a:cubicBezTo>
                <a:cubicBezTo>
                  <a:pt x="27" y="255"/>
                  <a:pt x="27" y="256"/>
                  <a:pt x="27" y="257"/>
                </a:cubicBezTo>
                <a:cubicBezTo>
                  <a:pt x="27" y="258"/>
                  <a:pt x="27" y="258"/>
                  <a:pt x="27" y="259"/>
                </a:cubicBezTo>
                <a:cubicBezTo>
                  <a:pt x="28" y="260"/>
                  <a:pt x="28" y="261"/>
                  <a:pt x="28" y="261"/>
                </a:cubicBezTo>
                <a:cubicBezTo>
                  <a:pt x="28" y="262"/>
                  <a:pt x="29" y="264"/>
                  <a:pt x="29" y="265"/>
                </a:cubicBezTo>
                <a:cubicBezTo>
                  <a:pt x="29" y="266"/>
                  <a:pt x="29" y="267"/>
                  <a:pt x="30" y="268"/>
                </a:cubicBezTo>
                <a:cubicBezTo>
                  <a:pt x="30" y="268"/>
                  <a:pt x="30" y="268"/>
                  <a:pt x="31" y="269"/>
                </a:cubicBezTo>
                <a:cubicBezTo>
                  <a:pt x="31" y="270"/>
                  <a:pt x="31" y="270"/>
                  <a:pt x="31" y="271"/>
                </a:cubicBezTo>
                <a:cubicBezTo>
                  <a:pt x="31" y="272"/>
                  <a:pt x="32" y="274"/>
                  <a:pt x="33" y="275"/>
                </a:cubicBezTo>
                <a:cubicBezTo>
                  <a:pt x="33" y="276"/>
                  <a:pt x="33" y="276"/>
                  <a:pt x="33" y="277"/>
                </a:cubicBezTo>
                <a:cubicBezTo>
                  <a:pt x="33" y="278"/>
                  <a:pt x="34" y="279"/>
                  <a:pt x="34" y="279"/>
                </a:cubicBezTo>
                <a:cubicBezTo>
                  <a:pt x="34" y="280"/>
                  <a:pt x="34" y="280"/>
                  <a:pt x="34" y="281"/>
                </a:cubicBezTo>
                <a:cubicBezTo>
                  <a:pt x="35" y="283"/>
                  <a:pt x="35" y="283"/>
                  <a:pt x="36" y="284"/>
                </a:cubicBezTo>
                <a:cubicBezTo>
                  <a:pt x="36" y="285"/>
                  <a:pt x="38" y="288"/>
                  <a:pt x="39" y="290"/>
                </a:cubicBezTo>
                <a:cubicBezTo>
                  <a:pt x="39" y="291"/>
                  <a:pt x="39" y="291"/>
                  <a:pt x="39" y="292"/>
                </a:cubicBezTo>
                <a:cubicBezTo>
                  <a:pt x="40" y="293"/>
                  <a:pt x="40" y="293"/>
                  <a:pt x="41" y="295"/>
                </a:cubicBezTo>
                <a:cubicBezTo>
                  <a:pt x="41" y="297"/>
                  <a:pt x="42" y="299"/>
                  <a:pt x="44" y="302"/>
                </a:cubicBezTo>
                <a:cubicBezTo>
                  <a:pt x="44" y="302"/>
                  <a:pt x="44" y="302"/>
                  <a:pt x="44" y="303"/>
                </a:cubicBezTo>
                <a:cubicBezTo>
                  <a:pt x="45" y="304"/>
                  <a:pt x="45" y="303"/>
                  <a:pt x="45" y="304"/>
                </a:cubicBezTo>
                <a:cubicBezTo>
                  <a:pt x="46" y="305"/>
                  <a:pt x="46" y="305"/>
                  <a:pt x="46" y="306"/>
                </a:cubicBezTo>
                <a:cubicBezTo>
                  <a:pt x="47" y="307"/>
                  <a:pt x="47" y="307"/>
                  <a:pt x="48" y="308"/>
                </a:cubicBezTo>
                <a:cubicBezTo>
                  <a:pt x="48" y="309"/>
                  <a:pt x="48" y="309"/>
                  <a:pt x="49" y="310"/>
                </a:cubicBezTo>
                <a:cubicBezTo>
                  <a:pt x="50" y="312"/>
                  <a:pt x="51" y="314"/>
                  <a:pt x="52" y="316"/>
                </a:cubicBezTo>
                <a:cubicBezTo>
                  <a:pt x="53" y="317"/>
                  <a:pt x="53" y="318"/>
                  <a:pt x="54" y="319"/>
                </a:cubicBezTo>
                <a:cubicBezTo>
                  <a:pt x="55" y="320"/>
                  <a:pt x="56" y="321"/>
                  <a:pt x="56" y="322"/>
                </a:cubicBezTo>
                <a:cubicBezTo>
                  <a:pt x="57" y="323"/>
                  <a:pt x="57" y="323"/>
                  <a:pt x="58" y="324"/>
                </a:cubicBezTo>
                <a:cubicBezTo>
                  <a:pt x="58" y="325"/>
                  <a:pt x="58" y="325"/>
                  <a:pt x="59" y="325"/>
                </a:cubicBezTo>
                <a:cubicBezTo>
                  <a:pt x="59" y="326"/>
                  <a:pt x="59" y="326"/>
                  <a:pt x="60" y="327"/>
                </a:cubicBezTo>
                <a:cubicBezTo>
                  <a:pt x="62" y="329"/>
                  <a:pt x="63" y="332"/>
                  <a:pt x="66" y="334"/>
                </a:cubicBezTo>
                <a:cubicBezTo>
                  <a:pt x="67" y="336"/>
                  <a:pt x="68" y="337"/>
                  <a:pt x="69" y="338"/>
                </a:cubicBezTo>
                <a:cubicBezTo>
                  <a:pt x="70" y="340"/>
                  <a:pt x="71" y="341"/>
                  <a:pt x="73" y="342"/>
                </a:cubicBezTo>
                <a:cubicBezTo>
                  <a:pt x="73" y="343"/>
                  <a:pt x="73" y="343"/>
                  <a:pt x="74" y="344"/>
                </a:cubicBezTo>
                <a:cubicBezTo>
                  <a:pt x="75" y="345"/>
                  <a:pt x="75" y="345"/>
                  <a:pt x="75" y="345"/>
                </a:cubicBezTo>
                <a:cubicBezTo>
                  <a:pt x="76" y="346"/>
                  <a:pt x="79" y="349"/>
                  <a:pt x="80" y="350"/>
                </a:cubicBezTo>
                <a:cubicBezTo>
                  <a:pt x="79" y="350"/>
                  <a:pt x="78" y="348"/>
                  <a:pt x="76" y="347"/>
                </a:cubicBezTo>
                <a:cubicBezTo>
                  <a:pt x="76" y="346"/>
                  <a:pt x="75" y="346"/>
                  <a:pt x="75" y="345"/>
                </a:cubicBezTo>
                <a:cubicBezTo>
                  <a:pt x="74" y="344"/>
                  <a:pt x="73" y="343"/>
                  <a:pt x="72" y="342"/>
                </a:cubicBezTo>
                <a:cubicBezTo>
                  <a:pt x="71" y="341"/>
                  <a:pt x="70" y="340"/>
                  <a:pt x="69" y="339"/>
                </a:cubicBezTo>
                <a:cubicBezTo>
                  <a:pt x="68" y="339"/>
                  <a:pt x="68" y="338"/>
                  <a:pt x="67" y="337"/>
                </a:cubicBezTo>
                <a:cubicBezTo>
                  <a:pt x="66" y="335"/>
                  <a:pt x="63" y="333"/>
                  <a:pt x="61" y="330"/>
                </a:cubicBezTo>
                <a:cubicBezTo>
                  <a:pt x="59" y="327"/>
                  <a:pt x="57" y="324"/>
                  <a:pt x="55" y="322"/>
                </a:cubicBezTo>
                <a:cubicBezTo>
                  <a:pt x="53" y="320"/>
                  <a:pt x="53" y="319"/>
                  <a:pt x="52" y="318"/>
                </a:cubicBezTo>
                <a:cubicBezTo>
                  <a:pt x="51" y="317"/>
                  <a:pt x="51" y="317"/>
                  <a:pt x="51" y="317"/>
                </a:cubicBezTo>
                <a:cubicBezTo>
                  <a:pt x="50" y="316"/>
                  <a:pt x="49" y="314"/>
                  <a:pt x="47" y="311"/>
                </a:cubicBezTo>
                <a:cubicBezTo>
                  <a:pt x="47" y="310"/>
                  <a:pt x="47" y="310"/>
                  <a:pt x="46" y="309"/>
                </a:cubicBezTo>
                <a:cubicBezTo>
                  <a:pt x="45" y="308"/>
                  <a:pt x="45" y="307"/>
                  <a:pt x="44" y="306"/>
                </a:cubicBezTo>
                <a:cubicBezTo>
                  <a:pt x="43" y="305"/>
                  <a:pt x="43" y="303"/>
                  <a:pt x="42" y="302"/>
                </a:cubicBezTo>
                <a:cubicBezTo>
                  <a:pt x="41" y="300"/>
                  <a:pt x="40" y="298"/>
                  <a:pt x="39" y="296"/>
                </a:cubicBezTo>
                <a:cubicBezTo>
                  <a:pt x="38" y="294"/>
                  <a:pt x="37" y="293"/>
                  <a:pt x="36" y="290"/>
                </a:cubicBezTo>
                <a:cubicBezTo>
                  <a:pt x="35" y="289"/>
                  <a:pt x="35" y="290"/>
                  <a:pt x="35" y="289"/>
                </a:cubicBezTo>
                <a:cubicBezTo>
                  <a:pt x="34" y="287"/>
                  <a:pt x="34" y="287"/>
                  <a:pt x="33" y="285"/>
                </a:cubicBezTo>
                <a:cubicBezTo>
                  <a:pt x="33" y="284"/>
                  <a:pt x="32" y="282"/>
                  <a:pt x="31" y="280"/>
                </a:cubicBezTo>
                <a:cubicBezTo>
                  <a:pt x="31" y="279"/>
                  <a:pt x="31" y="278"/>
                  <a:pt x="30" y="277"/>
                </a:cubicBezTo>
                <a:cubicBezTo>
                  <a:pt x="30" y="277"/>
                  <a:pt x="30" y="275"/>
                  <a:pt x="29" y="274"/>
                </a:cubicBezTo>
                <a:cubicBezTo>
                  <a:pt x="29" y="273"/>
                  <a:pt x="28" y="271"/>
                  <a:pt x="28" y="270"/>
                </a:cubicBezTo>
                <a:cubicBezTo>
                  <a:pt x="27" y="268"/>
                  <a:pt x="26" y="265"/>
                  <a:pt x="26" y="264"/>
                </a:cubicBezTo>
                <a:cubicBezTo>
                  <a:pt x="25" y="262"/>
                  <a:pt x="25" y="260"/>
                  <a:pt x="25" y="259"/>
                </a:cubicBezTo>
                <a:cubicBezTo>
                  <a:pt x="24" y="259"/>
                  <a:pt x="24" y="258"/>
                  <a:pt x="24" y="257"/>
                </a:cubicBezTo>
                <a:cubicBezTo>
                  <a:pt x="23" y="255"/>
                  <a:pt x="23" y="253"/>
                  <a:pt x="22" y="250"/>
                </a:cubicBezTo>
                <a:cubicBezTo>
                  <a:pt x="22" y="249"/>
                  <a:pt x="21" y="249"/>
                  <a:pt x="21" y="248"/>
                </a:cubicBezTo>
                <a:cubicBezTo>
                  <a:pt x="21" y="247"/>
                  <a:pt x="21" y="246"/>
                  <a:pt x="21" y="245"/>
                </a:cubicBezTo>
                <a:cubicBezTo>
                  <a:pt x="21" y="244"/>
                  <a:pt x="20" y="240"/>
                  <a:pt x="20" y="237"/>
                </a:cubicBezTo>
                <a:cubicBezTo>
                  <a:pt x="20" y="236"/>
                  <a:pt x="20" y="235"/>
                  <a:pt x="20" y="234"/>
                </a:cubicBezTo>
                <a:cubicBezTo>
                  <a:pt x="19" y="233"/>
                  <a:pt x="19" y="233"/>
                  <a:pt x="19" y="232"/>
                </a:cubicBezTo>
                <a:cubicBezTo>
                  <a:pt x="19" y="230"/>
                  <a:pt x="18" y="229"/>
                  <a:pt x="19" y="228"/>
                </a:cubicBezTo>
                <a:cubicBezTo>
                  <a:pt x="19" y="225"/>
                  <a:pt x="18" y="221"/>
                  <a:pt x="18" y="217"/>
                </a:cubicBezTo>
                <a:cubicBezTo>
                  <a:pt x="18" y="214"/>
                  <a:pt x="18" y="210"/>
                  <a:pt x="18" y="205"/>
                </a:cubicBezTo>
                <a:cubicBezTo>
                  <a:pt x="18" y="204"/>
                  <a:pt x="18" y="205"/>
                  <a:pt x="18" y="205"/>
                </a:cubicBezTo>
                <a:cubicBezTo>
                  <a:pt x="18" y="203"/>
                  <a:pt x="18" y="204"/>
                  <a:pt x="18" y="203"/>
                </a:cubicBezTo>
                <a:cubicBezTo>
                  <a:pt x="18" y="202"/>
                  <a:pt x="18" y="202"/>
                  <a:pt x="18" y="200"/>
                </a:cubicBezTo>
                <a:cubicBezTo>
                  <a:pt x="18" y="200"/>
                  <a:pt x="18" y="201"/>
                  <a:pt x="18" y="201"/>
                </a:cubicBezTo>
                <a:cubicBezTo>
                  <a:pt x="19" y="200"/>
                  <a:pt x="19" y="197"/>
                  <a:pt x="19" y="195"/>
                </a:cubicBezTo>
                <a:cubicBezTo>
                  <a:pt x="19" y="194"/>
                  <a:pt x="19" y="195"/>
                  <a:pt x="19" y="196"/>
                </a:cubicBezTo>
                <a:cubicBezTo>
                  <a:pt x="18" y="195"/>
                  <a:pt x="19" y="192"/>
                  <a:pt x="19" y="190"/>
                </a:cubicBezTo>
                <a:cubicBezTo>
                  <a:pt x="19" y="190"/>
                  <a:pt x="19" y="190"/>
                  <a:pt x="19" y="189"/>
                </a:cubicBezTo>
                <a:cubicBezTo>
                  <a:pt x="19" y="189"/>
                  <a:pt x="19" y="189"/>
                  <a:pt x="19" y="188"/>
                </a:cubicBezTo>
                <a:cubicBezTo>
                  <a:pt x="19" y="188"/>
                  <a:pt x="20" y="187"/>
                  <a:pt x="20" y="186"/>
                </a:cubicBezTo>
                <a:cubicBezTo>
                  <a:pt x="20" y="185"/>
                  <a:pt x="20" y="184"/>
                  <a:pt x="20" y="183"/>
                </a:cubicBezTo>
                <a:cubicBezTo>
                  <a:pt x="20" y="182"/>
                  <a:pt x="20" y="182"/>
                  <a:pt x="20" y="181"/>
                </a:cubicBezTo>
                <a:cubicBezTo>
                  <a:pt x="20" y="180"/>
                  <a:pt x="21" y="176"/>
                  <a:pt x="21" y="176"/>
                </a:cubicBezTo>
                <a:cubicBezTo>
                  <a:pt x="21" y="175"/>
                  <a:pt x="21" y="175"/>
                  <a:pt x="21" y="174"/>
                </a:cubicBezTo>
                <a:cubicBezTo>
                  <a:pt x="21" y="173"/>
                  <a:pt x="21" y="172"/>
                  <a:pt x="22" y="171"/>
                </a:cubicBezTo>
                <a:cubicBezTo>
                  <a:pt x="22" y="168"/>
                  <a:pt x="23" y="166"/>
                  <a:pt x="24" y="163"/>
                </a:cubicBezTo>
                <a:cubicBezTo>
                  <a:pt x="24" y="162"/>
                  <a:pt x="25" y="159"/>
                  <a:pt x="25" y="158"/>
                </a:cubicBezTo>
                <a:cubicBezTo>
                  <a:pt x="26" y="157"/>
                  <a:pt x="25" y="157"/>
                  <a:pt x="26" y="155"/>
                </a:cubicBezTo>
                <a:cubicBezTo>
                  <a:pt x="26" y="154"/>
                  <a:pt x="26" y="153"/>
                  <a:pt x="26" y="153"/>
                </a:cubicBezTo>
                <a:cubicBezTo>
                  <a:pt x="27" y="152"/>
                  <a:pt x="27" y="152"/>
                  <a:pt x="27" y="151"/>
                </a:cubicBezTo>
                <a:cubicBezTo>
                  <a:pt x="28" y="149"/>
                  <a:pt x="29" y="146"/>
                  <a:pt x="30" y="144"/>
                </a:cubicBezTo>
                <a:cubicBezTo>
                  <a:pt x="30" y="143"/>
                  <a:pt x="30" y="142"/>
                  <a:pt x="31" y="141"/>
                </a:cubicBezTo>
                <a:cubicBezTo>
                  <a:pt x="32" y="139"/>
                  <a:pt x="33" y="133"/>
                  <a:pt x="35" y="131"/>
                </a:cubicBezTo>
                <a:cubicBezTo>
                  <a:pt x="36" y="128"/>
                  <a:pt x="38" y="124"/>
                  <a:pt x="39" y="121"/>
                </a:cubicBezTo>
                <a:cubicBezTo>
                  <a:pt x="40" y="120"/>
                  <a:pt x="40" y="121"/>
                  <a:pt x="40" y="120"/>
                </a:cubicBezTo>
                <a:cubicBezTo>
                  <a:pt x="41" y="119"/>
                  <a:pt x="41" y="117"/>
                  <a:pt x="42" y="116"/>
                </a:cubicBezTo>
                <a:cubicBezTo>
                  <a:pt x="43" y="115"/>
                  <a:pt x="43" y="114"/>
                  <a:pt x="44" y="114"/>
                </a:cubicBezTo>
                <a:cubicBezTo>
                  <a:pt x="45" y="113"/>
                  <a:pt x="45" y="111"/>
                  <a:pt x="46" y="110"/>
                </a:cubicBezTo>
                <a:cubicBezTo>
                  <a:pt x="47" y="109"/>
                  <a:pt x="47" y="109"/>
                  <a:pt x="47" y="108"/>
                </a:cubicBezTo>
                <a:cubicBezTo>
                  <a:pt x="48" y="108"/>
                  <a:pt x="49" y="106"/>
                  <a:pt x="49" y="105"/>
                </a:cubicBezTo>
                <a:cubicBezTo>
                  <a:pt x="49" y="105"/>
                  <a:pt x="51" y="103"/>
                  <a:pt x="51" y="103"/>
                </a:cubicBezTo>
                <a:cubicBezTo>
                  <a:pt x="50" y="104"/>
                  <a:pt x="49" y="105"/>
                  <a:pt x="49" y="107"/>
                </a:cubicBezTo>
                <a:cubicBezTo>
                  <a:pt x="48" y="107"/>
                  <a:pt x="47" y="108"/>
                  <a:pt x="47" y="109"/>
                </a:cubicBezTo>
                <a:cubicBezTo>
                  <a:pt x="46" y="110"/>
                  <a:pt x="46" y="111"/>
                  <a:pt x="45" y="112"/>
                </a:cubicBezTo>
                <a:cubicBezTo>
                  <a:pt x="45" y="112"/>
                  <a:pt x="45" y="113"/>
                  <a:pt x="45" y="113"/>
                </a:cubicBezTo>
                <a:cubicBezTo>
                  <a:pt x="44" y="114"/>
                  <a:pt x="43" y="116"/>
                  <a:pt x="43" y="117"/>
                </a:cubicBezTo>
                <a:cubicBezTo>
                  <a:pt x="42" y="118"/>
                  <a:pt x="41" y="120"/>
                  <a:pt x="40" y="122"/>
                </a:cubicBezTo>
                <a:cubicBezTo>
                  <a:pt x="39" y="124"/>
                  <a:pt x="39" y="125"/>
                  <a:pt x="38" y="127"/>
                </a:cubicBezTo>
                <a:cubicBezTo>
                  <a:pt x="38" y="128"/>
                  <a:pt x="37" y="129"/>
                  <a:pt x="37" y="129"/>
                </a:cubicBezTo>
                <a:cubicBezTo>
                  <a:pt x="34" y="134"/>
                  <a:pt x="33" y="139"/>
                  <a:pt x="32" y="143"/>
                </a:cubicBezTo>
                <a:cubicBezTo>
                  <a:pt x="31" y="144"/>
                  <a:pt x="31" y="144"/>
                  <a:pt x="31" y="145"/>
                </a:cubicBezTo>
                <a:cubicBezTo>
                  <a:pt x="30" y="146"/>
                  <a:pt x="30" y="147"/>
                  <a:pt x="30" y="148"/>
                </a:cubicBezTo>
                <a:cubicBezTo>
                  <a:pt x="30" y="149"/>
                  <a:pt x="29" y="149"/>
                  <a:pt x="29" y="150"/>
                </a:cubicBezTo>
                <a:cubicBezTo>
                  <a:pt x="28" y="151"/>
                  <a:pt x="28" y="152"/>
                  <a:pt x="28" y="153"/>
                </a:cubicBezTo>
                <a:cubicBezTo>
                  <a:pt x="28" y="154"/>
                  <a:pt x="27" y="155"/>
                  <a:pt x="27" y="157"/>
                </a:cubicBezTo>
                <a:cubicBezTo>
                  <a:pt x="26" y="159"/>
                  <a:pt x="27" y="156"/>
                  <a:pt x="27" y="158"/>
                </a:cubicBezTo>
                <a:cubicBezTo>
                  <a:pt x="26" y="161"/>
                  <a:pt x="26" y="163"/>
                  <a:pt x="25" y="166"/>
                </a:cubicBezTo>
                <a:cubicBezTo>
                  <a:pt x="25" y="167"/>
                  <a:pt x="24" y="168"/>
                  <a:pt x="24" y="169"/>
                </a:cubicBezTo>
                <a:cubicBezTo>
                  <a:pt x="24" y="170"/>
                  <a:pt x="24" y="171"/>
                  <a:pt x="23" y="172"/>
                </a:cubicBezTo>
                <a:cubicBezTo>
                  <a:pt x="23" y="173"/>
                  <a:pt x="23" y="174"/>
                  <a:pt x="23" y="174"/>
                </a:cubicBezTo>
                <a:cubicBezTo>
                  <a:pt x="23" y="175"/>
                  <a:pt x="23" y="176"/>
                  <a:pt x="23" y="177"/>
                </a:cubicBezTo>
                <a:cubicBezTo>
                  <a:pt x="22" y="179"/>
                  <a:pt x="22" y="181"/>
                  <a:pt x="22" y="184"/>
                </a:cubicBezTo>
                <a:cubicBezTo>
                  <a:pt x="22" y="184"/>
                  <a:pt x="22" y="186"/>
                  <a:pt x="21" y="187"/>
                </a:cubicBezTo>
                <a:cubicBezTo>
                  <a:pt x="21" y="189"/>
                  <a:pt x="21" y="190"/>
                  <a:pt x="21" y="191"/>
                </a:cubicBezTo>
                <a:cubicBezTo>
                  <a:pt x="21" y="192"/>
                  <a:pt x="21" y="193"/>
                  <a:pt x="21" y="193"/>
                </a:cubicBezTo>
                <a:cubicBezTo>
                  <a:pt x="21" y="196"/>
                  <a:pt x="21" y="199"/>
                  <a:pt x="21" y="202"/>
                </a:cubicBezTo>
                <a:cubicBezTo>
                  <a:pt x="21" y="203"/>
                  <a:pt x="21" y="204"/>
                  <a:pt x="21" y="205"/>
                </a:cubicBezTo>
                <a:cubicBezTo>
                  <a:pt x="21" y="205"/>
                  <a:pt x="21" y="206"/>
                  <a:pt x="21" y="207"/>
                </a:cubicBezTo>
                <a:cubicBezTo>
                  <a:pt x="21" y="208"/>
                  <a:pt x="21" y="209"/>
                  <a:pt x="21" y="210"/>
                </a:cubicBezTo>
                <a:cubicBezTo>
                  <a:pt x="21" y="212"/>
                  <a:pt x="21" y="213"/>
                  <a:pt x="21" y="214"/>
                </a:cubicBezTo>
                <a:cubicBezTo>
                  <a:pt x="21" y="215"/>
                  <a:pt x="21" y="216"/>
                  <a:pt x="21" y="217"/>
                </a:cubicBezTo>
                <a:cubicBezTo>
                  <a:pt x="21" y="218"/>
                  <a:pt x="21" y="218"/>
                  <a:pt x="21" y="219"/>
                </a:cubicBezTo>
                <a:cubicBezTo>
                  <a:pt x="21" y="219"/>
                  <a:pt x="21" y="220"/>
                  <a:pt x="21" y="221"/>
                </a:cubicBezTo>
                <a:cubicBezTo>
                  <a:pt x="21" y="221"/>
                  <a:pt x="21" y="221"/>
                  <a:pt x="21" y="222"/>
                </a:cubicBezTo>
                <a:cubicBezTo>
                  <a:pt x="21" y="225"/>
                  <a:pt x="21" y="228"/>
                  <a:pt x="22" y="229"/>
                </a:cubicBezTo>
                <a:cubicBezTo>
                  <a:pt x="22" y="231"/>
                  <a:pt x="22" y="232"/>
                  <a:pt x="23" y="235"/>
                </a:cubicBezTo>
                <a:cubicBezTo>
                  <a:pt x="23" y="236"/>
                  <a:pt x="23" y="237"/>
                  <a:pt x="23" y="237"/>
                </a:cubicBezTo>
                <a:cubicBezTo>
                  <a:pt x="23" y="238"/>
                  <a:pt x="23" y="239"/>
                  <a:pt x="24" y="241"/>
                </a:cubicBezTo>
                <a:cubicBezTo>
                  <a:pt x="24" y="242"/>
                  <a:pt x="24" y="243"/>
                  <a:pt x="24" y="245"/>
                </a:cubicBezTo>
                <a:cubicBezTo>
                  <a:pt x="24" y="246"/>
                  <a:pt x="24" y="244"/>
                  <a:pt x="24" y="246"/>
                </a:cubicBezTo>
                <a:cubicBezTo>
                  <a:pt x="24" y="246"/>
                  <a:pt x="25" y="247"/>
                  <a:pt x="25" y="248"/>
                </a:cubicBezTo>
                <a:cubicBezTo>
                  <a:pt x="25" y="249"/>
                  <a:pt x="25" y="250"/>
                  <a:pt x="25" y="250"/>
                </a:cubicBezTo>
                <a:cubicBezTo>
                  <a:pt x="26" y="252"/>
                  <a:pt x="25" y="250"/>
                  <a:pt x="25" y="251"/>
                </a:cubicBezTo>
                <a:close/>
                <a:moveTo>
                  <a:pt x="263" y="24"/>
                </a:moveTo>
                <a:cubicBezTo>
                  <a:pt x="264" y="24"/>
                  <a:pt x="264" y="25"/>
                  <a:pt x="266" y="25"/>
                </a:cubicBezTo>
                <a:cubicBezTo>
                  <a:pt x="266" y="25"/>
                  <a:pt x="264" y="25"/>
                  <a:pt x="263" y="24"/>
                </a:cubicBezTo>
                <a:close/>
                <a:moveTo>
                  <a:pt x="103" y="51"/>
                </a:moveTo>
                <a:cubicBezTo>
                  <a:pt x="105" y="49"/>
                  <a:pt x="108" y="47"/>
                  <a:pt x="108" y="47"/>
                </a:cubicBezTo>
                <a:cubicBezTo>
                  <a:pt x="108" y="48"/>
                  <a:pt x="106" y="49"/>
                  <a:pt x="105" y="49"/>
                </a:cubicBezTo>
                <a:cubicBezTo>
                  <a:pt x="104" y="50"/>
                  <a:pt x="103" y="51"/>
                  <a:pt x="103" y="51"/>
                </a:cubicBezTo>
                <a:close/>
                <a:moveTo>
                  <a:pt x="279" y="29"/>
                </a:moveTo>
                <a:cubicBezTo>
                  <a:pt x="280" y="29"/>
                  <a:pt x="281" y="29"/>
                  <a:pt x="281" y="29"/>
                </a:cubicBezTo>
                <a:cubicBezTo>
                  <a:pt x="282" y="30"/>
                  <a:pt x="283" y="30"/>
                  <a:pt x="283" y="30"/>
                </a:cubicBezTo>
                <a:cubicBezTo>
                  <a:pt x="285" y="31"/>
                  <a:pt x="288" y="31"/>
                  <a:pt x="289" y="32"/>
                </a:cubicBezTo>
                <a:cubicBezTo>
                  <a:pt x="289" y="33"/>
                  <a:pt x="287" y="32"/>
                  <a:pt x="285" y="31"/>
                </a:cubicBezTo>
                <a:cubicBezTo>
                  <a:pt x="283" y="30"/>
                  <a:pt x="281" y="30"/>
                  <a:pt x="279" y="29"/>
                </a:cubicBezTo>
                <a:close/>
                <a:moveTo>
                  <a:pt x="123" y="38"/>
                </a:moveTo>
                <a:cubicBezTo>
                  <a:pt x="123" y="38"/>
                  <a:pt x="127" y="36"/>
                  <a:pt x="128" y="35"/>
                </a:cubicBezTo>
                <a:cubicBezTo>
                  <a:pt x="131" y="34"/>
                  <a:pt x="134" y="33"/>
                  <a:pt x="136" y="31"/>
                </a:cubicBezTo>
                <a:cubicBezTo>
                  <a:pt x="137" y="31"/>
                  <a:pt x="139" y="31"/>
                  <a:pt x="140" y="30"/>
                </a:cubicBezTo>
                <a:cubicBezTo>
                  <a:pt x="141" y="30"/>
                  <a:pt x="141" y="30"/>
                  <a:pt x="142" y="29"/>
                </a:cubicBezTo>
                <a:cubicBezTo>
                  <a:pt x="143" y="29"/>
                  <a:pt x="144" y="29"/>
                  <a:pt x="145" y="28"/>
                </a:cubicBezTo>
                <a:cubicBezTo>
                  <a:pt x="149" y="26"/>
                  <a:pt x="153" y="25"/>
                  <a:pt x="157" y="24"/>
                </a:cubicBezTo>
                <a:cubicBezTo>
                  <a:pt x="158" y="24"/>
                  <a:pt x="157" y="24"/>
                  <a:pt x="158" y="24"/>
                </a:cubicBezTo>
                <a:cubicBezTo>
                  <a:pt x="159" y="23"/>
                  <a:pt x="159" y="24"/>
                  <a:pt x="161" y="23"/>
                </a:cubicBezTo>
                <a:cubicBezTo>
                  <a:pt x="160" y="24"/>
                  <a:pt x="156" y="25"/>
                  <a:pt x="154" y="26"/>
                </a:cubicBezTo>
                <a:cubicBezTo>
                  <a:pt x="152" y="26"/>
                  <a:pt x="149" y="27"/>
                  <a:pt x="146" y="28"/>
                </a:cubicBezTo>
                <a:cubicBezTo>
                  <a:pt x="146" y="28"/>
                  <a:pt x="144" y="29"/>
                  <a:pt x="144" y="29"/>
                </a:cubicBezTo>
                <a:cubicBezTo>
                  <a:pt x="143" y="29"/>
                  <a:pt x="142" y="30"/>
                  <a:pt x="142" y="30"/>
                </a:cubicBezTo>
                <a:cubicBezTo>
                  <a:pt x="141" y="31"/>
                  <a:pt x="140" y="31"/>
                  <a:pt x="140" y="31"/>
                </a:cubicBezTo>
                <a:cubicBezTo>
                  <a:pt x="139" y="31"/>
                  <a:pt x="139" y="31"/>
                  <a:pt x="138" y="31"/>
                </a:cubicBezTo>
                <a:cubicBezTo>
                  <a:pt x="136" y="32"/>
                  <a:pt x="135" y="33"/>
                  <a:pt x="134" y="33"/>
                </a:cubicBezTo>
                <a:cubicBezTo>
                  <a:pt x="134" y="33"/>
                  <a:pt x="133" y="34"/>
                  <a:pt x="133" y="34"/>
                </a:cubicBezTo>
                <a:cubicBezTo>
                  <a:pt x="133" y="34"/>
                  <a:pt x="133" y="34"/>
                  <a:pt x="132" y="34"/>
                </a:cubicBezTo>
                <a:cubicBezTo>
                  <a:pt x="129" y="36"/>
                  <a:pt x="126" y="38"/>
                  <a:pt x="123" y="38"/>
                </a:cubicBezTo>
                <a:close/>
                <a:moveTo>
                  <a:pt x="293" y="34"/>
                </a:moveTo>
                <a:cubicBezTo>
                  <a:pt x="295" y="35"/>
                  <a:pt x="298" y="36"/>
                  <a:pt x="300" y="37"/>
                </a:cubicBezTo>
                <a:cubicBezTo>
                  <a:pt x="298" y="37"/>
                  <a:pt x="293" y="35"/>
                  <a:pt x="293" y="34"/>
                </a:cubicBezTo>
                <a:close/>
                <a:moveTo>
                  <a:pt x="177" y="20"/>
                </a:moveTo>
                <a:cubicBezTo>
                  <a:pt x="177" y="19"/>
                  <a:pt x="179" y="19"/>
                  <a:pt x="180" y="19"/>
                </a:cubicBezTo>
                <a:cubicBezTo>
                  <a:pt x="182" y="19"/>
                  <a:pt x="184" y="18"/>
                  <a:pt x="185" y="18"/>
                </a:cubicBezTo>
                <a:cubicBezTo>
                  <a:pt x="187" y="18"/>
                  <a:pt x="188" y="17"/>
                  <a:pt x="190" y="17"/>
                </a:cubicBezTo>
                <a:cubicBezTo>
                  <a:pt x="192" y="16"/>
                  <a:pt x="200" y="16"/>
                  <a:pt x="201" y="16"/>
                </a:cubicBezTo>
                <a:cubicBezTo>
                  <a:pt x="201" y="16"/>
                  <a:pt x="203" y="16"/>
                  <a:pt x="203" y="16"/>
                </a:cubicBezTo>
                <a:cubicBezTo>
                  <a:pt x="205" y="16"/>
                  <a:pt x="205" y="16"/>
                  <a:pt x="206" y="16"/>
                </a:cubicBezTo>
                <a:cubicBezTo>
                  <a:pt x="207" y="16"/>
                  <a:pt x="207" y="16"/>
                  <a:pt x="208" y="16"/>
                </a:cubicBezTo>
                <a:cubicBezTo>
                  <a:pt x="210" y="16"/>
                  <a:pt x="211" y="16"/>
                  <a:pt x="213" y="16"/>
                </a:cubicBezTo>
                <a:cubicBezTo>
                  <a:pt x="214" y="16"/>
                  <a:pt x="215" y="16"/>
                  <a:pt x="217" y="16"/>
                </a:cubicBezTo>
                <a:cubicBezTo>
                  <a:pt x="219" y="16"/>
                  <a:pt x="222" y="16"/>
                  <a:pt x="223" y="16"/>
                </a:cubicBezTo>
                <a:cubicBezTo>
                  <a:pt x="220" y="16"/>
                  <a:pt x="217" y="16"/>
                  <a:pt x="213" y="16"/>
                </a:cubicBezTo>
                <a:cubicBezTo>
                  <a:pt x="212" y="16"/>
                  <a:pt x="211" y="16"/>
                  <a:pt x="210" y="16"/>
                </a:cubicBezTo>
                <a:cubicBezTo>
                  <a:pt x="209" y="16"/>
                  <a:pt x="208" y="16"/>
                  <a:pt x="207" y="16"/>
                </a:cubicBezTo>
                <a:cubicBezTo>
                  <a:pt x="206" y="16"/>
                  <a:pt x="205" y="16"/>
                  <a:pt x="205" y="16"/>
                </a:cubicBezTo>
                <a:cubicBezTo>
                  <a:pt x="204" y="16"/>
                  <a:pt x="203" y="17"/>
                  <a:pt x="203" y="17"/>
                </a:cubicBezTo>
                <a:cubicBezTo>
                  <a:pt x="200" y="17"/>
                  <a:pt x="196" y="17"/>
                  <a:pt x="192" y="17"/>
                </a:cubicBezTo>
                <a:cubicBezTo>
                  <a:pt x="191" y="17"/>
                  <a:pt x="189" y="18"/>
                  <a:pt x="188" y="18"/>
                </a:cubicBezTo>
                <a:cubicBezTo>
                  <a:pt x="186" y="18"/>
                  <a:pt x="183" y="19"/>
                  <a:pt x="181" y="19"/>
                </a:cubicBezTo>
                <a:cubicBezTo>
                  <a:pt x="180" y="19"/>
                  <a:pt x="179" y="19"/>
                  <a:pt x="179" y="19"/>
                </a:cubicBezTo>
                <a:cubicBezTo>
                  <a:pt x="178" y="19"/>
                  <a:pt x="178" y="20"/>
                  <a:pt x="177" y="20"/>
                </a:cubicBezTo>
                <a:close/>
                <a:moveTo>
                  <a:pt x="301" y="38"/>
                </a:moveTo>
                <a:cubicBezTo>
                  <a:pt x="304" y="39"/>
                  <a:pt x="307" y="41"/>
                  <a:pt x="311" y="43"/>
                </a:cubicBezTo>
                <a:cubicBezTo>
                  <a:pt x="312" y="43"/>
                  <a:pt x="316" y="46"/>
                  <a:pt x="315" y="46"/>
                </a:cubicBezTo>
                <a:cubicBezTo>
                  <a:pt x="315" y="46"/>
                  <a:pt x="314" y="45"/>
                  <a:pt x="313" y="45"/>
                </a:cubicBezTo>
                <a:cubicBezTo>
                  <a:pt x="312" y="44"/>
                  <a:pt x="310" y="43"/>
                  <a:pt x="308" y="42"/>
                </a:cubicBezTo>
                <a:cubicBezTo>
                  <a:pt x="307" y="41"/>
                  <a:pt x="306" y="40"/>
                  <a:pt x="306" y="40"/>
                </a:cubicBezTo>
                <a:cubicBezTo>
                  <a:pt x="305" y="39"/>
                  <a:pt x="302" y="39"/>
                  <a:pt x="301" y="38"/>
                </a:cubicBezTo>
                <a:close/>
                <a:moveTo>
                  <a:pt x="316" y="46"/>
                </a:moveTo>
                <a:cubicBezTo>
                  <a:pt x="316" y="46"/>
                  <a:pt x="319" y="48"/>
                  <a:pt x="320" y="48"/>
                </a:cubicBezTo>
                <a:cubicBezTo>
                  <a:pt x="322" y="49"/>
                  <a:pt x="323" y="51"/>
                  <a:pt x="325" y="52"/>
                </a:cubicBezTo>
                <a:cubicBezTo>
                  <a:pt x="325" y="52"/>
                  <a:pt x="326" y="53"/>
                  <a:pt x="326" y="53"/>
                </a:cubicBezTo>
                <a:cubicBezTo>
                  <a:pt x="328" y="54"/>
                  <a:pt x="330" y="56"/>
                  <a:pt x="332" y="57"/>
                </a:cubicBezTo>
                <a:cubicBezTo>
                  <a:pt x="331" y="57"/>
                  <a:pt x="329" y="55"/>
                  <a:pt x="328" y="54"/>
                </a:cubicBezTo>
                <a:cubicBezTo>
                  <a:pt x="327" y="54"/>
                  <a:pt x="327" y="54"/>
                  <a:pt x="327" y="53"/>
                </a:cubicBezTo>
                <a:cubicBezTo>
                  <a:pt x="326" y="53"/>
                  <a:pt x="326" y="53"/>
                  <a:pt x="325" y="52"/>
                </a:cubicBezTo>
                <a:cubicBezTo>
                  <a:pt x="325" y="52"/>
                  <a:pt x="324" y="52"/>
                  <a:pt x="324" y="52"/>
                </a:cubicBezTo>
                <a:cubicBezTo>
                  <a:pt x="323" y="51"/>
                  <a:pt x="323" y="51"/>
                  <a:pt x="322" y="50"/>
                </a:cubicBezTo>
                <a:cubicBezTo>
                  <a:pt x="322" y="50"/>
                  <a:pt x="321" y="50"/>
                  <a:pt x="320" y="49"/>
                </a:cubicBezTo>
                <a:cubicBezTo>
                  <a:pt x="319" y="48"/>
                  <a:pt x="318" y="47"/>
                  <a:pt x="316" y="46"/>
                </a:cubicBezTo>
                <a:close/>
                <a:moveTo>
                  <a:pt x="51" y="102"/>
                </a:moveTo>
                <a:cubicBezTo>
                  <a:pt x="51" y="102"/>
                  <a:pt x="53" y="98"/>
                  <a:pt x="53" y="99"/>
                </a:cubicBezTo>
                <a:cubicBezTo>
                  <a:pt x="53" y="100"/>
                  <a:pt x="52" y="101"/>
                  <a:pt x="51" y="102"/>
                </a:cubicBezTo>
                <a:close/>
                <a:moveTo>
                  <a:pt x="228" y="16"/>
                </a:moveTo>
                <a:cubicBezTo>
                  <a:pt x="228" y="16"/>
                  <a:pt x="231" y="16"/>
                  <a:pt x="233" y="17"/>
                </a:cubicBezTo>
                <a:cubicBezTo>
                  <a:pt x="233" y="17"/>
                  <a:pt x="228" y="17"/>
                  <a:pt x="228" y="16"/>
                </a:cubicBezTo>
                <a:close/>
                <a:moveTo>
                  <a:pt x="224" y="16"/>
                </a:moveTo>
                <a:cubicBezTo>
                  <a:pt x="225" y="16"/>
                  <a:pt x="226" y="16"/>
                  <a:pt x="227" y="16"/>
                </a:cubicBezTo>
                <a:cubicBezTo>
                  <a:pt x="227" y="17"/>
                  <a:pt x="223" y="17"/>
                  <a:pt x="224" y="16"/>
                </a:cubicBezTo>
                <a:close/>
                <a:moveTo>
                  <a:pt x="237" y="17"/>
                </a:moveTo>
                <a:cubicBezTo>
                  <a:pt x="238" y="17"/>
                  <a:pt x="240" y="18"/>
                  <a:pt x="241" y="18"/>
                </a:cubicBezTo>
                <a:cubicBezTo>
                  <a:pt x="241" y="18"/>
                  <a:pt x="239" y="18"/>
                  <a:pt x="237" y="17"/>
                </a:cubicBezTo>
                <a:close/>
                <a:moveTo>
                  <a:pt x="234" y="17"/>
                </a:moveTo>
                <a:cubicBezTo>
                  <a:pt x="234" y="17"/>
                  <a:pt x="236" y="17"/>
                  <a:pt x="236" y="17"/>
                </a:cubicBezTo>
                <a:cubicBezTo>
                  <a:pt x="236" y="17"/>
                  <a:pt x="234" y="17"/>
                  <a:pt x="234" y="17"/>
                </a:cubicBezTo>
                <a:close/>
                <a:moveTo>
                  <a:pt x="336" y="60"/>
                </a:moveTo>
                <a:cubicBezTo>
                  <a:pt x="337" y="61"/>
                  <a:pt x="340" y="63"/>
                  <a:pt x="342" y="65"/>
                </a:cubicBezTo>
                <a:cubicBezTo>
                  <a:pt x="343" y="66"/>
                  <a:pt x="345" y="67"/>
                  <a:pt x="346" y="68"/>
                </a:cubicBezTo>
                <a:cubicBezTo>
                  <a:pt x="346" y="69"/>
                  <a:pt x="345" y="68"/>
                  <a:pt x="345" y="68"/>
                </a:cubicBezTo>
                <a:cubicBezTo>
                  <a:pt x="342" y="66"/>
                  <a:pt x="338" y="62"/>
                  <a:pt x="336" y="60"/>
                </a:cubicBezTo>
                <a:close/>
                <a:moveTo>
                  <a:pt x="360" y="83"/>
                </a:moveTo>
                <a:cubicBezTo>
                  <a:pt x="360" y="83"/>
                  <a:pt x="362" y="85"/>
                  <a:pt x="362" y="85"/>
                </a:cubicBezTo>
                <a:cubicBezTo>
                  <a:pt x="362" y="86"/>
                  <a:pt x="361" y="84"/>
                  <a:pt x="360" y="83"/>
                </a:cubicBezTo>
                <a:close/>
                <a:moveTo>
                  <a:pt x="358" y="339"/>
                </a:moveTo>
                <a:cubicBezTo>
                  <a:pt x="359" y="338"/>
                  <a:pt x="361" y="336"/>
                  <a:pt x="362" y="335"/>
                </a:cubicBezTo>
                <a:cubicBezTo>
                  <a:pt x="362" y="335"/>
                  <a:pt x="358" y="340"/>
                  <a:pt x="358" y="339"/>
                </a:cubicBezTo>
                <a:close/>
                <a:moveTo>
                  <a:pt x="67" y="341"/>
                </a:moveTo>
                <a:cubicBezTo>
                  <a:pt x="68" y="341"/>
                  <a:pt x="69" y="343"/>
                  <a:pt x="69" y="343"/>
                </a:cubicBezTo>
                <a:cubicBezTo>
                  <a:pt x="68" y="342"/>
                  <a:pt x="66" y="340"/>
                  <a:pt x="67" y="341"/>
                </a:cubicBezTo>
                <a:close/>
                <a:moveTo>
                  <a:pt x="327" y="368"/>
                </a:moveTo>
                <a:cubicBezTo>
                  <a:pt x="327" y="368"/>
                  <a:pt x="327" y="369"/>
                  <a:pt x="326" y="369"/>
                </a:cubicBezTo>
                <a:cubicBezTo>
                  <a:pt x="325" y="370"/>
                  <a:pt x="325" y="369"/>
                  <a:pt x="327" y="368"/>
                </a:cubicBezTo>
                <a:close/>
                <a:moveTo>
                  <a:pt x="78" y="352"/>
                </a:moveTo>
                <a:cubicBezTo>
                  <a:pt x="79" y="353"/>
                  <a:pt x="80" y="354"/>
                  <a:pt x="80" y="355"/>
                </a:cubicBezTo>
                <a:cubicBezTo>
                  <a:pt x="80" y="354"/>
                  <a:pt x="79" y="353"/>
                  <a:pt x="78" y="352"/>
                </a:cubicBezTo>
                <a:close/>
                <a:moveTo>
                  <a:pt x="88" y="361"/>
                </a:moveTo>
                <a:cubicBezTo>
                  <a:pt x="87" y="361"/>
                  <a:pt x="85" y="359"/>
                  <a:pt x="85" y="359"/>
                </a:cubicBezTo>
                <a:cubicBezTo>
                  <a:pt x="84" y="358"/>
                  <a:pt x="84" y="358"/>
                  <a:pt x="84" y="358"/>
                </a:cubicBezTo>
                <a:cubicBezTo>
                  <a:pt x="85" y="358"/>
                  <a:pt x="86" y="360"/>
                  <a:pt x="88" y="361"/>
                </a:cubicBezTo>
                <a:close/>
                <a:moveTo>
                  <a:pt x="96" y="367"/>
                </a:moveTo>
                <a:cubicBezTo>
                  <a:pt x="96" y="368"/>
                  <a:pt x="94" y="366"/>
                  <a:pt x="93" y="365"/>
                </a:cubicBezTo>
                <a:cubicBezTo>
                  <a:pt x="94" y="366"/>
                  <a:pt x="95" y="366"/>
                  <a:pt x="96" y="367"/>
                </a:cubicBezTo>
                <a:close/>
                <a:moveTo>
                  <a:pt x="99" y="370"/>
                </a:moveTo>
                <a:cubicBezTo>
                  <a:pt x="99" y="370"/>
                  <a:pt x="98" y="369"/>
                  <a:pt x="97" y="368"/>
                </a:cubicBezTo>
                <a:cubicBezTo>
                  <a:pt x="97" y="368"/>
                  <a:pt x="98" y="369"/>
                  <a:pt x="99" y="370"/>
                </a:cubicBezTo>
                <a:close/>
                <a:moveTo>
                  <a:pt x="114" y="379"/>
                </a:moveTo>
                <a:cubicBezTo>
                  <a:pt x="116" y="380"/>
                  <a:pt x="116" y="380"/>
                  <a:pt x="116" y="380"/>
                </a:cubicBezTo>
                <a:cubicBezTo>
                  <a:pt x="116" y="381"/>
                  <a:pt x="114" y="379"/>
                  <a:pt x="114" y="379"/>
                </a:cubicBezTo>
                <a:close/>
                <a:moveTo>
                  <a:pt x="149" y="23"/>
                </a:moveTo>
                <a:cubicBezTo>
                  <a:pt x="150" y="23"/>
                  <a:pt x="151" y="23"/>
                  <a:pt x="152" y="22"/>
                </a:cubicBezTo>
                <a:cubicBezTo>
                  <a:pt x="151" y="23"/>
                  <a:pt x="148" y="24"/>
                  <a:pt x="149" y="23"/>
                </a:cubicBezTo>
                <a:close/>
                <a:moveTo>
                  <a:pt x="270" y="397"/>
                </a:moveTo>
                <a:cubicBezTo>
                  <a:pt x="270" y="397"/>
                  <a:pt x="269" y="398"/>
                  <a:pt x="268" y="398"/>
                </a:cubicBezTo>
                <a:cubicBezTo>
                  <a:pt x="268" y="397"/>
                  <a:pt x="268" y="397"/>
                  <a:pt x="270" y="397"/>
                </a:cubicBezTo>
                <a:close/>
                <a:moveTo>
                  <a:pt x="140" y="27"/>
                </a:moveTo>
                <a:cubicBezTo>
                  <a:pt x="143" y="26"/>
                  <a:pt x="145" y="24"/>
                  <a:pt x="147" y="24"/>
                </a:cubicBezTo>
                <a:cubicBezTo>
                  <a:pt x="148" y="24"/>
                  <a:pt x="145" y="25"/>
                  <a:pt x="143" y="26"/>
                </a:cubicBezTo>
                <a:cubicBezTo>
                  <a:pt x="143" y="26"/>
                  <a:pt x="139" y="27"/>
                  <a:pt x="140" y="27"/>
                </a:cubicBezTo>
                <a:close/>
                <a:moveTo>
                  <a:pt x="131" y="30"/>
                </a:moveTo>
                <a:cubicBezTo>
                  <a:pt x="134" y="29"/>
                  <a:pt x="134" y="28"/>
                  <a:pt x="138" y="27"/>
                </a:cubicBezTo>
                <a:cubicBezTo>
                  <a:pt x="138" y="28"/>
                  <a:pt x="136" y="28"/>
                  <a:pt x="135" y="29"/>
                </a:cubicBezTo>
                <a:cubicBezTo>
                  <a:pt x="134" y="29"/>
                  <a:pt x="132" y="30"/>
                  <a:pt x="131" y="30"/>
                </a:cubicBezTo>
                <a:close/>
                <a:moveTo>
                  <a:pt x="142" y="392"/>
                </a:moveTo>
                <a:cubicBezTo>
                  <a:pt x="144" y="393"/>
                  <a:pt x="144" y="393"/>
                  <a:pt x="144" y="393"/>
                </a:cubicBezTo>
                <a:cubicBezTo>
                  <a:pt x="144" y="394"/>
                  <a:pt x="141" y="393"/>
                  <a:pt x="142" y="392"/>
                </a:cubicBezTo>
                <a:close/>
                <a:moveTo>
                  <a:pt x="190" y="405"/>
                </a:moveTo>
                <a:cubicBezTo>
                  <a:pt x="189" y="404"/>
                  <a:pt x="188" y="404"/>
                  <a:pt x="187" y="404"/>
                </a:cubicBezTo>
                <a:cubicBezTo>
                  <a:pt x="187" y="404"/>
                  <a:pt x="191" y="404"/>
                  <a:pt x="190" y="405"/>
                </a:cubicBezTo>
                <a:close/>
                <a:moveTo>
                  <a:pt x="241" y="403"/>
                </a:moveTo>
                <a:cubicBezTo>
                  <a:pt x="241" y="404"/>
                  <a:pt x="239" y="404"/>
                  <a:pt x="238" y="404"/>
                </a:cubicBezTo>
                <a:cubicBezTo>
                  <a:pt x="238" y="404"/>
                  <a:pt x="241" y="403"/>
                  <a:pt x="241" y="403"/>
                </a:cubicBezTo>
                <a:close/>
                <a:moveTo>
                  <a:pt x="247" y="403"/>
                </a:moveTo>
                <a:cubicBezTo>
                  <a:pt x="247" y="403"/>
                  <a:pt x="244" y="403"/>
                  <a:pt x="243" y="403"/>
                </a:cubicBezTo>
                <a:cubicBezTo>
                  <a:pt x="243" y="403"/>
                  <a:pt x="246" y="402"/>
                  <a:pt x="247" y="403"/>
                </a:cubicBezTo>
                <a:close/>
                <a:moveTo>
                  <a:pt x="258" y="400"/>
                </a:moveTo>
                <a:cubicBezTo>
                  <a:pt x="258" y="400"/>
                  <a:pt x="256" y="401"/>
                  <a:pt x="255" y="401"/>
                </a:cubicBezTo>
                <a:cubicBezTo>
                  <a:pt x="255" y="401"/>
                  <a:pt x="258" y="400"/>
                  <a:pt x="258" y="400"/>
                </a:cubicBezTo>
                <a:close/>
                <a:moveTo>
                  <a:pt x="274" y="396"/>
                </a:moveTo>
                <a:cubicBezTo>
                  <a:pt x="274" y="395"/>
                  <a:pt x="275" y="395"/>
                  <a:pt x="276" y="395"/>
                </a:cubicBezTo>
                <a:cubicBezTo>
                  <a:pt x="276" y="395"/>
                  <a:pt x="273" y="396"/>
                  <a:pt x="274" y="396"/>
                </a:cubicBezTo>
                <a:close/>
                <a:moveTo>
                  <a:pt x="211" y="406"/>
                </a:moveTo>
                <a:cubicBezTo>
                  <a:pt x="212" y="406"/>
                  <a:pt x="213" y="406"/>
                  <a:pt x="213" y="406"/>
                </a:cubicBezTo>
                <a:cubicBezTo>
                  <a:pt x="213" y="406"/>
                  <a:pt x="211" y="406"/>
                  <a:pt x="211" y="406"/>
                </a:cubicBezTo>
                <a:close/>
                <a:moveTo>
                  <a:pt x="365" y="333"/>
                </a:moveTo>
                <a:cubicBezTo>
                  <a:pt x="366" y="332"/>
                  <a:pt x="367" y="331"/>
                  <a:pt x="367" y="331"/>
                </a:cubicBezTo>
                <a:cubicBezTo>
                  <a:pt x="366" y="332"/>
                  <a:pt x="365" y="334"/>
                  <a:pt x="365" y="333"/>
                </a:cubicBezTo>
                <a:close/>
                <a:moveTo>
                  <a:pt x="369" y="328"/>
                </a:moveTo>
                <a:cubicBezTo>
                  <a:pt x="368" y="329"/>
                  <a:pt x="367" y="330"/>
                  <a:pt x="367" y="330"/>
                </a:cubicBezTo>
                <a:cubicBezTo>
                  <a:pt x="367" y="329"/>
                  <a:pt x="369" y="328"/>
                  <a:pt x="369" y="328"/>
                </a:cubicBezTo>
                <a:close/>
                <a:moveTo>
                  <a:pt x="351" y="349"/>
                </a:moveTo>
                <a:cubicBezTo>
                  <a:pt x="353" y="347"/>
                  <a:pt x="356" y="343"/>
                  <a:pt x="358" y="341"/>
                </a:cubicBezTo>
                <a:cubicBezTo>
                  <a:pt x="358" y="342"/>
                  <a:pt x="357" y="343"/>
                  <a:pt x="356" y="344"/>
                </a:cubicBezTo>
                <a:cubicBezTo>
                  <a:pt x="354" y="346"/>
                  <a:pt x="353" y="346"/>
                  <a:pt x="352" y="348"/>
                </a:cubicBezTo>
                <a:cubicBezTo>
                  <a:pt x="351" y="348"/>
                  <a:pt x="351" y="349"/>
                  <a:pt x="351" y="349"/>
                </a:cubicBezTo>
                <a:close/>
                <a:moveTo>
                  <a:pt x="360" y="339"/>
                </a:moveTo>
                <a:cubicBezTo>
                  <a:pt x="361" y="338"/>
                  <a:pt x="361" y="338"/>
                  <a:pt x="362" y="337"/>
                </a:cubicBezTo>
                <a:cubicBezTo>
                  <a:pt x="362" y="337"/>
                  <a:pt x="361" y="338"/>
                  <a:pt x="360" y="339"/>
                </a:cubicBezTo>
                <a:cubicBezTo>
                  <a:pt x="361" y="338"/>
                  <a:pt x="360" y="339"/>
                  <a:pt x="360" y="339"/>
                </a:cubicBezTo>
                <a:close/>
                <a:moveTo>
                  <a:pt x="375" y="320"/>
                </a:moveTo>
                <a:cubicBezTo>
                  <a:pt x="375" y="320"/>
                  <a:pt x="374" y="321"/>
                  <a:pt x="373" y="322"/>
                </a:cubicBezTo>
                <a:cubicBezTo>
                  <a:pt x="372" y="324"/>
                  <a:pt x="371" y="326"/>
                  <a:pt x="371" y="326"/>
                </a:cubicBezTo>
                <a:cubicBezTo>
                  <a:pt x="372" y="324"/>
                  <a:pt x="373" y="323"/>
                  <a:pt x="375" y="320"/>
                </a:cubicBezTo>
                <a:close/>
                <a:moveTo>
                  <a:pt x="310" y="39"/>
                </a:moveTo>
                <a:cubicBezTo>
                  <a:pt x="310" y="39"/>
                  <a:pt x="311" y="39"/>
                  <a:pt x="313" y="40"/>
                </a:cubicBezTo>
                <a:cubicBezTo>
                  <a:pt x="313" y="40"/>
                  <a:pt x="312" y="40"/>
                  <a:pt x="310" y="39"/>
                </a:cubicBezTo>
                <a:close/>
                <a:moveTo>
                  <a:pt x="330" y="367"/>
                </a:moveTo>
                <a:cubicBezTo>
                  <a:pt x="328" y="369"/>
                  <a:pt x="325" y="371"/>
                  <a:pt x="322" y="373"/>
                </a:cubicBezTo>
                <a:cubicBezTo>
                  <a:pt x="322" y="373"/>
                  <a:pt x="323" y="372"/>
                  <a:pt x="324" y="371"/>
                </a:cubicBezTo>
                <a:cubicBezTo>
                  <a:pt x="326" y="370"/>
                  <a:pt x="327" y="369"/>
                  <a:pt x="330" y="367"/>
                </a:cubicBezTo>
                <a:close/>
                <a:moveTo>
                  <a:pt x="250" y="16"/>
                </a:moveTo>
                <a:cubicBezTo>
                  <a:pt x="248" y="16"/>
                  <a:pt x="244" y="15"/>
                  <a:pt x="242" y="15"/>
                </a:cubicBezTo>
                <a:cubicBezTo>
                  <a:pt x="242" y="15"/>
                  <a:pt x="247" y="15"/>
                  <a:pt x="248" y="15"/>
                </a:cubicBezTo>
                <a:cubicBezTo>
                  <a:pt x="249" y="16"/>
                  <a:pt x="250" y="16"/>
                  <a:pt x="250" y="16"/>
                </a:cubicBezTo>
                <a:close/>
                <a:moveTo>
                  <a:pt x="294" y="388"/>
                </a:moveTo>
                <a:cubicBezTo>
                  <a:pt x="294" y="389"/>
                  <a:pt x="292" y="390"/>
                  <a:pt x="291" y="390"/>
                </a:cubicBezTo>
                <a:cubicBezTo>
                  <a:pt x="292" y="390"/>
                  <a:pt x="293" y="389"/>
                  <a:pt x="294" y="388"/>
                </a:cubicBezTo>
                <a:close/>
                <a:moveTo>
                  <a:pt x="340" y="359"/>
                </a:moveTo>
                <a:cubicBezTo>
                  <a:pt x="340" y="359"/>
                  <a:pt x="338" y="362"/>
                  <a:pt x="337" y="362"/>
                </a:cubicBezTo>
                <a:cubicBezTo>
                  <a:pt x="337" y="362"/>
                  <a:pt x="338" y="360"/>
                  <a:pt x="340" y="359"/>
                </a:cubicBezTo>
                <a:close/>
                <a:moveTo>
                  <a:pt x="269" y="398"/>
                </a:moveTo>
                <a:cubicBezTo>
                  <a:pt x="264" y="400"/>
                  <a:pt x="268" y="398"/>
                  <a:pt x="269" y="398"/>
                </a:cubicBezTo>
                <a:close/>
                <a:moveTo>
                  <a:pt x="317" y="376"/>
                </a:moveTo>
                <a:cubicBezTo>
                  <a:pt x="317" y="377"/>
                  <a:pt x="313" y="379"/>
                  <a:pt x="312" y="380"/>
                </a:cubicBezTo>
                <a:cubicBezTo>
                  <a:pt x="311" y="380"/>
                  <a:pt x="310" y="381"/>
                  <a:pt x="309" y="381"/>
                </a:cubicBezTo>
                <a:cubicBezTo>
                  <a:pt x="309" y="381"/>
                  <a:pt x="308" y="382"/>
                  <a:pt x="308" y="382"/>
                </a:cubicBezTo>
                <a:cubicBezTo>
                  <a:pt x="307" y="383"/>
                  <a:pt x="306" y="383"/>
                  <a:pt x="305" y="383"/>
                </a:cubicBezTo>
                <a:cubicBezTo>
                  <a:pt x="306" y="382"/>
                  <a:pt x="309" y="381"/>
                  <a:pt x="311" y="380"/>
                </a:cubicBezTo>
                <a:cubicBezTo>
                  <a:pt x="312" y="380"/>
                  <a:pt x="312" y="379"/>
                  <a:pt x="313" y="379"/>
                </a:cubicBezTo>
                <a:cubicBezTo>
                  <a:pt x="314" y="378"/>
                  <a:pt x="316" y="377"/>
                  <a:pt x="317" y="376"/>
                </a:cubicBezTo>
                <a:close/>
                <a:moveTo>
                  <a:pt x="332" y="53"/>
                </a:moveTo>
                <a:cubicBezTo>
                  <a:pt x="332" y="53"/>
                  <a:pt x="334" y="54"/>
                  <a:pt x="334" y="55"/>
                </a:cubicBezTo>
                <a:cubicBezTo>
                  <a:pt x="334" y="54"/>
                  <a:pt x="333" y="54"/>
                  <a:pt x="332" y="53"/>
                </a:cubicBezTo>
                <a:close/>
                <a:moveTo>
                  <a:pt x="266" y="20"/>
                </a:moveTo>
                <a:cubicBezTo>
                  <a:pt x="266" y="19"/>
                  <a:pt x="270" y="20"/>
                  <a:pt x="270" y="21"/>
                </a:cubicBezTo>
                <a:cubicBezTo>
                  <a:pt x="269" y="21"/>
                  <a:pt x="267" y="20"/>
                  <a:pt x="266" y="20"/>
                </a:cubicBezTo>
                <a:close/>
                <a:moveTo>
                  <a:pt x="256" y="17"/>
                </a:moveTo>
                <a:cubicBezTo>
                  <a:pt x="256" y="17"/>
                  <a:pt x="258" y="18"/>
                  <a:pt x="260" y="18"/>
                </a:cubicBezTo>
                <a:cubicBezTo>
                  <a:pt x="262" y="18"/>
                  <a:pt x="262" y="18"/>
                  <a:pt x="264" y="19"/>
                </a:cubicBezTo>
                <a:cubicBezTo>
                  <a:pt x="265" y="19"/>
                  <a:pt x="266" y="19"/>
                  <a:pt x="265" y="20"/>
                </a:cubicBezTo>
                <a:cubicBezTo>
                  <a:pt x="262" y="19"/>
                  <a:pt x="258" y="18"/>
                  <a:pt x="256" y="17"/>
                </a:cubicBezTo>
                <a:close/>
                <a:moveTo>
                  <a:pt x="305" y="384"/>
                </a:moveTo>
                <a:cubicBezTo>
                  <a:pt x="304" y="384"/>
                  <a:pt x="303" y="384"/>
                  <a:pt x="302" y="385"/>
                </a:cubicBezTo>
                <a:cubicBezTo>
                  <a:pt x="303" y="385"/>
                  <a:pt x="303" y="384"/>
                  <a:pt x="305" y="384"/>
                </a:cubicBezTo>
                <a:close/>
                <a:moveTo>
                  <a:pt x="250" y="403"/>
                </a:moveTo>
                <a:cubicBezTo>
                  <a:pt x="251" y="403"/>
                  <a:pt x="252" y="403"/>
                  <a:pt x="252" y="402"/>
                </a:cubicBezTo>
                <a:cubicBezTo>
                  <a:pt x="253" y="403"/>
                  <a:pt x="250" y="403"/>
                  <a:pt x="250" y="403"/>
                </a:cubicBezTo>
                <a:close/>
                <a:moveTo>
                  <a:pt x="295" y="30"/>
                </a:moveTo>
                <a:cubicBezTo>
                  <a:pt x="294" y="30"/>
                  <a:pt x="296" y="30"/>
                  <a:pt x="296" y="30"/>
                </a:cubicBezTo>
                <a:cubicBezTo>
                  <a:pt x="298" y="31"/>
                  <a:pt x="299" y="31"/>
                  <a:pt x="301" y="32"/>
                </a:cubicBezTo>
                <a:cubicBezTo>
                  <a:pt x="302" y="32"/>
                  <a:pt x="303" y="33"/>
                  <a:pt x="304" y="33"/>
                </a:cubicBezTo>
                <a:cubicBezTo>
                  <a:pt x="305" y="34"/>
                  <a:pt x="306" y="34"/>
                  <a:pt x="307" y="35"/>
                </a:cubicBezTo>
                <a:cubicBezTo>
                  <a:pt x="308" y="35"/>
                  <a:pt x="309" y="36"/>
                  <a:pt x="309" y="36"/>
                </a:cubicBezTo>
                <a:cubicBezTo>
                  <a:pt x="310" y="37"/>
                  <a:pt x="311" y="37"/>
                  <a:pt x="312" y="38"/>
                </a:cubicBezTo>
                <a:cubicBezTo>
                  <a:pt x="313" y="38"/>
                  <a:pt x="315" y="40"/>
                  <a:pt x="317" y="41"/>
                </a:cubicBezTo>
                <a:cubicBezTo>
                  <a:pt x="318" y="41"/>
                  <a:pt x="319" y="42"/>
                  <a:pt x="320" y="42"/>
                </a:cubicBezTo>
                <a:cubicBezTo>
                  <a:pt x="321" y="43"/>
                  <a:pt x="322" y="44"/>
                  <a:pt x="323" y="45"/>
                </a:cubicBezTo>
                <a:cubicBezTo>
                  <a:pt x="324" y="46"/>
                  <a:pt x="325" y="46"/>
                  <a:pt x="326" y="47"/>
                </a:cubicBezTo>
                <a:cubicBezTo>
                  <a:pt x="327" y="47"/>
                  <a:pt x="327" y="48"/>
                  <a:pt x="328" y="48"/>
                </a:cubicBezTo>
                <a:cubicBezTo>
                  <a:pt x="328" y="48"/>
                  <a:pt x="329" y="49"/>
                  <a:pt x="330" y="50"/>
                </a:cubicBezTo>
                <a:cubicBezTo>
                  <a:pt x="331" y="50"/>
                  <a:pt x="332" y="51"/>
                  <a:pt x="333" y="52"/>
                </a:cubicBezTo>
                <a:cubicBezTo>
                  <a:pt x="335" y="54"/>
                  <a:pt x="337" y="55"/>
                  <a:pt x="339" y="57"/>
                </a:cubicBezTo>
                <a:cubicBezTo>
                  <a:pt x="343" y="60"/>
                  <a:pt x="348" y="65"/>
                  <a:pt x="351" y="68"/>
                </a:cubicBezTo>
                <a:cubicBezTo>
                  <a:pt x="350" y="67"/>
                  <a:pt x="349" y="67"/>
                  <a:pt x="348" y="66"/>
                </a:cubicBezTo>
                <a:cubicBezTo>
                  <a:pt x="348" y="66"/>
                  <a:pt x="346" y="64"/>
                  <a:pt x="346" y="63"/>
                </a:cubicBezTo>
                <a:cubicBezTo>
                  <a:pt x="344" y="62"/>
                  <a:pt x="343" y="61"/>
                  <a:pt x="341" y="60"/>
                </a:cubicBezTo>
                <a:cubicBezTo>
                  <a:pt x="341" y="59"/>
                  <a:pt x="340" y="58"/>
                  <a:pt x="339" y="57"/>
                </a:cubicBezTo>
                <a:cubicBezTo>
                  <a:pt x="335" y="55"/>
                  <a:pt x="330" y="51"/>
                  <a:pt x="326" y="48"/>
                </a:cubicBezTo>
                <a:cubicBezTo>
                  <a:pt x="324" y="46"/>
                  <a:pt x="320" y="44"/>
                  <a:pt x="316" y="42"/>
                </a:cubicBezTo>
                <a:cubicBezTo>
                  <a:pt x="315" y="41"/>
                  <a:pt x="314" y="40"/>
                  <a:pt x="313" y="39"/>
                </a:cubicBezTo>
                <a:cubicBezTo>
                  <a:pt x="311" y="38"/>
                  <a:pt x="310" y="38"/>
                  <a:pt x="308" y="37"/>
                </a:cubicBezTo>
                <a:cubicBezTo>
                  <a:pt x="307" y="36"/>
                  <a:pt x="306" y="36"/>
                  <a:pt x="305" y="35"/>
                </a:cubicBezTo>
                <a:cubicBezTo>
                  <a:pt x="302" y="33"/>
                  <a:pt x="298" y="32"/>
                  <a:pt x="295" y="30"/>
                </a:cubicBezTo>
                <a:close/>
                <a:moveTo>
                  <a:pt x="19" y="167"/>
                </a:moveTo>
                <a:cubicBezTo>
                  <a:pt x="20" y="165"/>
                  <a:pt x="20" y="163"/>
                  <a:pt x="21" y="161"/>
                </a:cubicBezTo>
                <a:cubicBezTo>
                  <a:pt x="21" y="161"/>
                  <a:pt x="20" y="167"/>
                  <a:pt x="19" y="167"/>
                </a:cubicBezTo>
                <a:close/>
                <a:moveTo>
                  <a:pt x="18" y="171"/>
                </a:moveTo>
                <a:cubicBezTo>
                  <a:pt x="18" y="172"/>
                  <a:pt x="18" y="169"/>
                  <a:pt x="19" y="169"/>
                </a:cubicBezTo>
                <a:cubicBezTo>
                  <a:pt x="19" y="170"/>
                  <a:pt x="19" y="170"/>
                  <a:pt x="18" y="171"/>
                </a:cubicBezTo>
                <a:close/>
                <a:moveTo>
                  <a:pt x="15" y="215"/>
                </a:moveTo>
                <a:cubicBezTo>
                  <a:pt x="15" y="214"/>
                  <a:pt x="15" y="214"/>
                  <a:pt x="15" y="213"/>
                </a:cubicBezTo>
                <a:cubicBezTo>
                  <a:pt x="15" y="213"/>
                  <a:pt x="15" y="216"/>
                  <a:pt x="15" y="215"/>
                </a:cubicBezTo>
                <a:close/>
                <a:moveTo>
                  <a:pt x="166" y="401"/>
                </a:moveTo>
                <a:cubicBezTo>
                  <a:pt x="163" y="401"/>
                  <a:pt x="163" y="401"/>
                  <a:pt x="161" y="400"/>
                </a:cubicBezTo>
                <a:cubicBezTo>
                  <a:pt x="162" y="400"/>
                  <a:pt x="166" y="401"/>
                  <a:pt x="166" y="401"/>
                </a:cubicBezTo>
                <a:close/>
                <a:moveTo>
                  <a:pt x="278" y="395"/>
                </a:moveTo>
                <a:cubicBezTo>
                  <a:pt x="279" y="395"/>
                  <a:pt x="280" y="395"/>
                  <a:pt x="281" y="394"/>
                </a:cubicBezTo>
                <a:cubicBezTo>
                  <a:pt x="281" y="395"/>
                  <a:pt x="279" y="395"/>
                  <a:pt x="278" y="395"/>
                </a:cubicBezTo>
                <a:close/>
                <a:moveTo>
                  <a:pt x="294" y="389"/>
                </a:moveTo>
                <a:cubicBezTo>
                  <a:pt x="294" y="389"/>
                  <a:pt x="291" y="391"/>
                  <a:pt x="291" y="390"/>
                </a:cubicBezTo>
                <a:cubicBezTo>
                  <a:pt x="291" y="390"/>
                  <a:pt x="293" y="389"/>
                  <a:pt x="294" y="389"/>
                </a:cubicBezTo>
                <a:close/>
                <a:moveTo>
                  <a:pt x="152" y="21"/>
                </a:moveTo>
                <a:cubicBezTo>
                  <a:pt x="151" y="22"/>
                  <a:pt x="148" y="23"/>
                  <a:pt x="149" y="22"/>
                </a:cubicBezTo>
                <a:cubicBezTo>
                  <a:pt x="150" y="22"/>
                  <a:pt x="152" y="21"/>
                  <a:pt x="152" y="21"/>
                </a:cubicBezTo>
                <a:close/>
                <a:moveTo>
                  <a:pt x="353" y="348"/>
                </a:moveTo>
                <a:cubicBezTo>
                  <a:pt x="353" y="348"/>
                  <a:pt x="353" y="348"/>
                  <a:pt x="353" y="348"/>
                </a:cubicBezTo>
                <a:cubicBezTo>
                  <a:pt x="352" y="349"/>
                  <a:pt x="352" y="349"/>
                  <a:pt x="352" y="350"/>
                </a:cubicBezTo>
                <a:cubicBezTo>
                  <a:pt x="352" y="350"/>
                  <a:pt x="352" y="349"/>
                  <a:pt x="353" y="348"/>
                </a:cubicBezTo>
                <a:close/>
                <a:moveTo>
                  <a:pt x="199" y="407"/>
                </a:moveTo>
                <a:cubicBezTo>
                  <a:pt x="199" y="407"/>
                  <a:pt x="197" y="407"/>
                  <a:pt x="195" y="407"/>
                </a:cubicBezTo>
                <a:cubicBezTo>
                  <a:pt x="194" y="407"/>
                  <a:pt x="191" y="407"/>
                  <a:pt x="189" y="406"/>
                </a:cubicBezTo>
                <a:cubicBezTo>
                  <a:pt x="189" y="406"/>
                  <a:pt x="189" y="406"/>
                  <a:pt x="188" y="406"/>
                </a:cubicBezTo>
                <a:cubicBezTo>
                  <a:pt x="188" y="406"/>
                  <a:pt x="187" y="406"/>
                  <a:pt x="186" y="406"/>
                </a:cubicBezTo>
                <a:cubicBezTo>
                  <a:pt x="184" y="406"/>
                  <a:pt x="182" y="405"/>
                  <a:pt x="180" y="405"/>
                </a:cubicBezTo>
                <a:cubicBezTo>
                  <a:pt x="180" y="405"/>
                  <a:pt x="180" y="405"/>
                  <a:pt x="179" y="405"/>
                </a:cubicBezTo>
                <a:cubicBezTo>
                  <a:pt x="179" y="404"/>
                  <a:pt x="179" y="404"/>
                  <a:pt x="179" y="404"/>
                </a:cubicBezTo>
                <a:cubicBezTo>
                  <a:pt x="180" y="404"/>
                  <a:pt x="181" y="405"/>
                  <a:pt x="182" y="405"/>
                </a:cubicBezTo>
                <a:cubicBezTo>
                  <a:pt x="183" y="405"/>
                  <a:pt x="184" y="405"/>
                  <a:pt x="185" y="406"/>
                </a:cubicBezTo>
                <a:cubicBezTo>
                  <a:pt x="186" y="406"/>
                  <a:pt x="189" y="406"/>
                  <a:pt x="192" y="406"/>
                </a:cubicBezTo>
                <a:cubicBezTo>
                  <a:pt x="194" y="407"/>
                  <a:pt x="196" y="407"/>
                  <a:pt x="199" y="407"/>
                </a:cubicBezTo>
                <a:close/>
                <a:moveTo>
                  <a:pt x="204" y="407"/>
                </a:moveTo>
                <a:cubicBezTo>
                  <a:pt x="203" y="408"/>
                  <a:pt x="201" y="407"/>
                  <a:pt x="201" y="407"/>
                </a:cubicBezTo>
                <a:cubicBezTo>
                  <a:pt x="202" y="407"/>
                  <a:pt x="205" y="407"/>
                  <a:pt x="204" y="407"/>
                </a:cubicBezTo>
                <a:close/>
                <a:moveTo>
                  <a:pt x="345" y="357"/>
                </a:moveTo>
                <a:cubicBezTo>
                  <a:pt x="344" y="358"/>
                  <a:pt x="343" y="358"/>
                  <a:pt x="341" y="360"/>
                </a:cubicBezTo>
                <a:cubicBezTo>
                  <a:pt x="341" y="359"/>
                  <a:pt x="343" y="357"/>
                  <a:pt x="345" y="357"/>
                </a:cubicBezTo>
                <a:close/>
                <a:moveTo>
                  <a:pt x="211" y="408"/>
                </a:moveTo>
                <a:cubicBezTo>
                  <a:pt x="212" y="408"/>
                  <a:pt x="213" y="408"/>
                  <a:pt x="214" y="408"/>
                </a:cubicBezTo>
                <a:cubicBezTo>
                  <a:pt x="214" y="408"/>
                  <a:pt x="211" y="408"/>
                  <a:pt x="211" y="408"/>
                </a:cubicBezTo>
                <a:close/>
                <a:moveTo>
                  <a:pt x="317" y="377"/>
                </a:moveTo>
                <a:cubicBezTo>
                  <a:pt x="319" y="376"/>
                  <a:pt x="319" y="377"/>
                  <a:pt x="320" y="376"/>
                </a:cubicBezTo>
                <a:cubicBezTo>
                  <a:pt x="319" y="377"/>
                  <a:pt x="317" y="378"/>
                  <a:pt x="317" y="377"/>
                </a:cubicBezTo>
                <a:close/>
                <a:moveTo>
                  <a:pt x="49" y="97"/>
                </a:moveTo>
                <a:cubicBezTo>
                  <a:pt x="48" y="97"/>
                  <a:pt x="49" y="96"/>
                  <a:pt x="50" y="95"/>
                </a:cubicBezTo>
                <a:cubicBezTo>
                  <a:pt x="50" y="95"/>
                  <a:pt x="50" y="96"/>
                  <a:pt x="49" y="97"/>
                </a:cubicBezTo>
                <a:close/>
                <a:moveTo>
                  <a:pt x="266" y="400"/>
                </a:moveTo>
                <a:cubicBezTo>
                  <a:pt x="268" y="400"/>
                  <a:pt x="269" y="400"/>
                  <a:pt x="271" y="399"/>
                </a:cubicBezTo>
                <a:cubicBezTo>
                  <a:pt x="272" y="400"/>
                  <a:pt x="269" y="400"/>
                  <a:pt x="268" y="400"/>
                </a:cubicBezTo>
                <a:cubicBezTo>
                  <a:pt x="266" y="401"/>
                  <a:pt x="264" y="401"/>
                  <a:pt x="263" y="402"/>
                </a:cubicBezTo>
                <a:cubicBezTo>
                  <a:pt x="264" y="401"/>
                  <a:pt x="265" y="401"/>
                  <a:pt x="267" y="400"/>
                </a:cubicBezTo>
                <a:cubicBezTo>
                  <a:pt x="267" y="400"/>
                  <a:pt x="265" y="401"/>
                  <a:pt x="266" y="400"/>
                </a:cubicBezTo>
                <a:close/>
                <a:moveTo>
                  <a:pt x="261" y="402"/>
                </a:moveTo>
                <a:cubicBezTo>
                  <a:pt x="264" y="401"/>
                  <a:pt x="260" y="403"/>
                  <a:pt x="260" y="403"/>
                </a:cubicBezTo>
                <a:cubicBezTo>
                  <a:pt x="259" y="402"/>
                  <a:pt x="262" y="402"/>
                  <a:pt x="261" y="402"/>
                </a:cubicBezTo>
                <a:close/>
                <a:moveTo>
                  <a:pt x="17" y="168"/>
                </a:moveTo>
                <a:cubicBezTo>
                  <a:pt x="18" y="167"/>
                  <a:pt x="18" y="165"/>
                  <a:pt x="18" y="165"/>
                </a:cubicBezTo>
                <a:cubicBezTo>
                  <a:pt x="18" y="167"/>
                  <a:pt x="18" y="168"/>
                  <a:pt x="17" y="168"/>
                </a:cubicBezTo>
                <a:close/>
                <a:moveTo>
                  <a:pt x="247" y="405"/>
                </a:moveTo>
                <a:cubicBezTo>
                  <a:pt x="247" y="406"/>
                  <a:pt x="243" y="406"/>
                  <a:pt x="244" y="406"/>
                </a:cubicBezTo>
                <a:cubicBezTo>
                  <a:pt x="245" y="405"/>
                  <a:pt x="246" y="405"/>
                  <a:pt x="247" y="405"/>
                </a:cubicBezTo>
                <a:close/>
                <a:moveTo>
                  <a:pt x="38" y="112"/>
                </a:moveTo>
                <a:cubicBezTo>
                  <a:pt x="39" y="111"/>
                  <a:pt x="39" y="110"/>
                  <a:pt x="39" y="110"/>
                </a:cubicBezTo>
                <a:cubicBezTo>
                  <a:pt x="39" y="111"/>
                  <a:pt x="38" y="113"/>
                  <a:pt x="38" y="112"/>
                </a:cubicBezTo>
                <a:close/>
                <a:moveTo>
                  <a:pt x="241" y="406"/>
                </a:moveTo>
                <a:cubicBezTo>
                  <a:pt x="236" y="407"/>
                  <a:pt x="236" y="407"/>
                  <a:pt x="236" y="407"/>
                </a:cubicBezTo>
                <a:cubicBezTo>
                  <a:pt x="235" y="407"/>
                  <a:pt x="241" y="406"/>
                  <a:pt x="241" y="406"/>
                </a:cubicBezTo>
                <a:close/>
                <a:moveTo>
                  <a:pt x="89" y="52"/>
                </a:moveTo>
                <a:cubicBezTo>
                  <a:pt x="88" y="53"/>
                  <a:pt x="87" y="54"/>
                  <a:pt x="87" y="54"/>
                </a:cubicBezTo>
                <a:cubicBezTo>
                  <a:pt x="88" y="53"/>
                  <a:pt x="90" y="52"/>
                  <a:pt x="89" y="52"/>
                </a:cubicBezTo>
                <a:close/>
                <a:moveTo>
                  <a:pt x="60" y="80"/>
                </a:moveTo>
                <a:cubicBezTo>
                  <a:pt x="61" y="79"/>
                  <a:pt x="63" y="77"/>
                  <a:pt x="63" y="77"/>
                </a:cubicBezTo>
                <a:cubicBezTo>
                  <a:pt x="62" y="78"/>
                  <a:pt x="61" y="80"/>
                  <a:pt x="60" y="80"/>
                </a:cubicBezTo>
                <a:close/>
                <a:moveTo>
                  <a:pt x="86" y="55"/>
                </a:moveTo>
                <a:cubicBezTo>
                  <a:pt x="86" y="55"/>
                  <a:pt x="85" y="56"/>
                  <a:pt x="84" y="56"/>
                </a:cubicBezTo>
                <a:cubicBezTo>
                  <a:pt x="84" y="56"/>
                  <a:pt x="85" y="56"/>
                  <a:pt x="85" y="55"/>
                </a:cubicBezTo>
                <a:cubicBezTo>
                  <a:pt x="86" y="55"/>
                  <a:pt x="87" y="54"/>
                  <a:pt x="86" y="55"/>
                </a:cubicBezTo>
                <a:close/>
                <a:moveTo>
                  <a:pt x="211" y="409"/>
                </a:moveTo>
                <a:cubicBezTo>
                  <a:pt x="212" y="409"/>
                  <a:pt x="213" y="409"/>
                  <a:pt x="213" y="409"/>
                </a:cubicBezTo>
                <a:cubicBezTo>
                  <a:pt x="213" y="409"/>
                  <a:pt x="212" y="409"/>
                  <a:pt x="211" y="409"/>
                </a:cubicBezTo>
                <a:close/>
                <a:moveTo>
                  <a:pt x="220" y="408"/>
                </a:moveTo>
                <a:cubicBezTo>
                  <a:pt x="222" y="408"/>
                  <a:pt x="222" y="408"/>
                  <a:pt x="222" y="408"/>
                </a:cubicBezTo>
                <a:cubicBezTo>
                  <a:pt x="222" y="409"/>
                  <a:pt x="219" y="409"/>
                  <a:pt x="220" y="408"/>
                </a:cubicBezTo>
                <a:close/>
                <a:moveTo>
                  <a:pt x="201" y="408"/>
                </a:moveTo>
                <a:cubicBezTo>
                  <a:pt x="202" y="408"/>
                  <a:pt x="201" y="408"/>
                  <a:pt x="201" y="408"/>
                </a:cubicBezTo>
                <a:cubicBezTo>
                  <a:pt x="201" y="409"/>
                  <a:pt x="200" y="409"/>
                  <a:pt x="198" y="408"/>
                </a:cubicBezTo>
                <a:cubicBezTo>
                  <a:pt x="198" y="409"/>
                  <a:pt x="198" y="408"/>
                  <a:pt x="198" y="408"/>
                </a:cubicBezTo>
                <a:cubicBezTo>
                  <a:pt x="198" y="408"/>
                  <a:pt x="195" y="408"/>
                  <a:pt x="195" y="408"/>
                </a:cubicBezTo>
                <a:cubicBezTo>
                  <a:pt x="195" y="408"/>
                  <a:pt x="200" y="409"/>
                  <a:pt x="201" y="408"/>
                </a:cubicBezTo>
                <a:close/>
                <a:moveTo>
                  <a:pt x="85" y="365"/>
                </a:moveTo>
                <a:cubicBezTo>
                  <a:pt x="86" y="366"/>
                  <a:pt x="87" y="367"/>
                  <a:pt x="87" y="367"/>
                </a:cubicBezTo>
                <a:cubicBezTo>
                  <a:pt x="87" y="368"/>
                  <a:pt x="84" y="365"/>
                  <a:pt x="85" y="365"/>
                </a:cubicBezTo>
                <a:close/>
                <a:moveTo>
                  <a:pt x="105" y="380"/>
                </a:moveTo>
                <a:cubicBezTo>
                  <a:pt x="104" y="380"/>
                  <a:pt x="102" y="378"/>
                  <a:pt x="100" y="378"/>
                </a:cubicBezTo>
                <a:cubicBezTo>
                  <a:pt x="101" y="378"/>
                  <a:pt x="104" y="379"/>
                  <a:pt x="105" y="380"/>
                </a:cubicBezTo>
                <a:close/>
                <a:moveTo>
                  <a:pt x="112" y="384"/>
                </a:moveTo>
                <a:cubicBezTo>
                  <a:pt x="111" y="384"/>
                  <a:pt x="109" y="383"/>
                  <a:pt x="108" y="382"/>
                </a:cubicBezTo>
                <a:cubicBezTo>
                  <a:pt x="108" y="382"/>
                  <a:pt x="111" y="384"/>
                  <a:pt x="112" y="384"/>
                </a:cubicBezTo>
                <a:close/>
                <a:moveTo>
                  <a:pt x="126" y="392"/>
                </a:moveTo>
                <a:cubicBezTo>
                  <a:pt x="121" y="390"/>
                  <a:pt x="129" y="392"/>
                  <a:pt x="126" y="392"/>
                </a:cubicBezTo>
                <a:close/>
                <a:moveTo>
                  <a:pt x="135" y="396"/>
                </a:moveTo>
                <a:cubicBezTo>
                  <a:pt x="135" y="396"/>
                  <a:pt x="135" y="396"/>
                  <a:pt x="135" y="396"/>
                </a:cubicBezTo>
                <a:cubicBezTo>
                  <a:pt x="134" y="396"/>
                  <a:pt x="133" y="396"/>
                  <a:pt x="133" y="395"/>
                </a:cubicBezTo>
                <a:cubicBezTo>
                  <a:pt x="134" y="396"/>
                  <a:pt x="135" y="396"/>
                  <a:pt x="135" y="396"/>
                </a:cubicBezTo>
                <a:close/>
                <a:moveTo>
                  <a:pt x="154" y="403"/>
                </a:moveTo>
                <a:cubicBezTo>
                  <a:pt x="154" y="403"/>
                  <a:pt x="151" y="402"/>
                  <a:pt x="149" y="402"/>
                </a:cubicBezTo>
                <a:cubicBezTo>
                  <a:pt x="150" y="402"/>
                  <a:pt x="152" y="403"/>
                  <a:pt x="154" y="403"/>
                </a:cubicBezTo>
                <a:close/>
                <a:moveTo>
                  <a:pt x="91" y="371"/>
                </a:moveTo>
                <a:cubicBezTo>
                  <a:pt x="90" y="370"/>
                  <a:pt x="88" y="369"/>
                  <a:pt x="88" y="369"/>
                </a:cubicBezTo>
                <a:cubicBezTo>
                  <a:pt x="89" y="370"/>
                  <a:pt x="91" y="371"/>
                  <a:pt x="91" y="371"/>
                </a:cubicBezTo>
                <a:close/>
                <a:moveTo>
                  <a:pt x="163" y="405"/>
                </a:moveTo>
                <a:cubicBezTo>
                  <a:pt x="163" y="406"/>
                  <a:pt x="160" y="405"/>
                  <a:pt x="158" y="404"/>
                </a:cubicBezTo>
                <a:cubicBezTo>
                  <a:pt x="158" y="404"/>
                  <a:pt x="162" y="405"/>
                  <a:pt x="163" y="405"/>
                </a:cubicBezTo>
                <a:close/>
                <a:moveTo>
                  <a:pt x="167" y="406"/>
                </a:moveTo>
                <a:cubicBezTo>
                  <a:pt x="167" y="407"/>
                  <a:pt x="164" y="406"/>
                  <a:pt x="164" y="406"/>
                </a:cubicBezTo>
                <a:cubicBezTo>
                  <a:pt x="165" y="406"/>
                  <a:pt x="166" y="406"/>
                  <a:pt x="167" y="406"/>
                </a:cubicBezTo>
                <a:close/>
                <a:moveTo>
                  <a:pt x="183" y="409"/>
                </a:moveTo>
                <a:cubicBezTo>
                  <a:pt x="184" y="409"/>
                  <a:pt x="184" y="410"/>
                  <a:pt x="185" y="410"/>
                </a:cubicBezTo>
                <a:cubicBezTo>
                  <a:pt x="186" y="410"/>
                  <a:pt x="188" y="410"/>
                  <a:pt x="187" y="410"/>
                </a:cubicBezTo>
                <a:cubicBezTo>
                  <a:pt x="187" y="410"/>
                  <a:pt x="185" y="410"/>
                  <a:pt x="185" y="410"/>
                </a:cubicBezTo>
                <a:cubicBezTo>
                  <a:pt x="185" y="410"/>
                  <a:pt x="185" y="410"/>
                  <a:pt x="185" y="410"/>
                </a:cubicBezTo>
                <a:cubicBezTo>
                  <a:pt x="184" y="410"/>
                  <a:pt x="183" y="409"/>
                  <a:pt x="183" y="409"/>
                </a:cubicBezTo>
                <a:close/>
                <a:moveTo>
                  <a:pt x="97" y="376"/>
                </a:moveTo>
                <a:cubicBezTo>
                  <a:pt x="95" y="375"/>
                  <a:pt x="94" y="374"/>
                  <a:pt x="94" y="374"/>
                </a:cubicBezTo>
                <a:cubicBezTo>
                  <a:pt x="96" y="375"/>
                  <a:pt x="97" y="376"/>
                  <a:pt x="97" y="376"/>
                </a:cubicBezTo>
                <a:close/>
                <a:moveTo>
                  <a:pt x="221" y="411"/>
                </a:moveTo>
                <a:cubicBezTo>
                  <a:pt x="222" y="411"/>
                  <a:pt x="223" y="411"/>
                  <a:pt x="223" y="412"/>
                </a:cubicBezTo>
                <a:cubicBezTo>
                  <a:pt x="222" y="412"/>
                  <a:pt x="220" y="412"/>
                  <a:pt x="221" y="411"/>
                </a:cubicBezTo>
                <a:close/>
                <a:moveTo>
                  <a:pt x="99" y="41"/>
                </a:moveTo>
                <a:cubicBezTo>
                  <a:pt x="98" y="41"/>
                  <a:pt x="101" y="40"/>
                  <a:pt x="102" y="39"/>
                </a:cubicBezTo>
                <a:cubicBezTo>
                  <a:pt x="104" y="38"/>
                  <a:pt x="106" y="36"/>
                  <a:pt x="106" y="37"/>
                </a:cubicBezTo>
                <a:cubicBezTo>
                  <a:pt x="103" y="39"/>
                  <a:pt x="102" y="39"/>
                  <a:pt x="99" y="41"/>
                </a:cubicBezTo>
                <a:close/>
                <a:moveTo>
                  <a:pt x="249" y="409"/>
                </a:moveTo>
                <a:cubicBezTo>
                  <a:pt x="249" y="409"/>
                  <a:pt x="247" y="409"/>
                  <a:pt x="246" y="409"/>
                </a:cubicBezTo>
                <a:cubicBezTo>
                  <a:pt x="246" y="409"/>
                  <a:pt x="248" y="409"/>
                  <a:pt x="249" y="409"/>
                </a:cubicBezTo>
                <a:close/>
                <a:moveTo>
                  <a:pt x="274" y="403"/>
                </a:moveTo>
                <a:cubicBezTo>
                  <a:pt x="272" y="403"/>
                  <a:pt x="280" y="400"/>
                  <a:pt x="274" y="403"/>
                </a:cubicBezTo>
                <a:close/>
                <a:moveTo>
                  <a:pt x="90" y="47"/>
                </a:moveTo>
                <a:cubicBezTo>
                  <a:pt x="90" y="47"/>
                  <a:pt x="92" y="46"/>
                  <a:pt x="93" y="45"/>
                </a:cubicBezTo>
                <a:cubicBezTo>
                  <a:pt x="94" y="44"/>
                  <a:pt x="95" y="43"/>
                  <a:pt x="96" y="43"/>
                </a:cubicBezTo>
                <a:cubicBezTo>
                  <a:pt x="96" y="44"/>
                  <a:pt x="92" y="46"/>
                  <a:pt x="90" y="47"/>
                </a:cubicBezTo>
                <a:close/>
                <a:moveTo>
                  <a:pt x="51" y="85"/>
                </a:moveTo>
                <a:cubicBezTo>
                  <a:pt x="52" y="83"/>
                  <a:pt x="51" y="85"/>
                  <a:pt x="51" y="84"/>
                </a:cubicBezTo>
                <a:cubicBezTo>
                  <a:pt x="52" y="84"/>
                  <a:pt x="53" y="82"/>
                  <a:pt x="55" y="80"/>
                </a:cubicBezTo>
                <a:cubicBezTo>
                  <a:pt x="57" y="78"/>
                  <a:pt x="59" y="76"/>
                  <a:pt x="61" y="73"/>
                </a:cubicBezTo>
                <a:cubicBezTo>
                  <a:pt x="63" y="71"/>
                  <a:pt x="65" y="69"/>
                  <a:pt x="66" y="68"/>
                </a:cubicBezTo>
                <a:cubicBezTo>
                  <a:pt x="66" y="68"/>
                  <a:pt x="67" y="67"/>
                  <a:pt x="67" y="66"/>
                </a:cubicBezTo>
                <a:cubicBezTo>
                  <a:pt x="68" y="66"/>
                  <a:pt x="68" y="65"/>
                  <a:pt x="69" y="65"/>
                </a:cubicBezTo>
                <a:cubicBezTo>
                  <a:pt x="69" y="65"/>
                  <a:pt x="71" y="63"/>
                  <a:pt x="71" y="63"/>
                </a:cubicBezTo>
                <a:cubicBezTo>
                  <a:pt x="73" y="61"/>
                  <a:pt x="76" y="58"/>
                  <a:pt x="78" y="57"/>
                </a:cubicBezTo>
                <a:cubicBezTo>
                  <a:pt x="79" y="56"/>
                  <a:pt x="80" y="55"/>
                  <a:pt x="82" y="53"/>
                </a:cubicBezTo>
                <a:cubicBezTo>
                  <a:pt x="82" y="53"/>
                  <a:pt x="82" y="53"/>
                  <a:pt x="83" y="53"/>
                </a:cubicBezTo>
                <a:cubicBezTo>
                  <a:pt x="84" y="52"/>
                  <a:pt x="84" y="51"/>
                  <a:pt x="85" y="51"/>
                </a:cubicBezTo>
                <a:cubicBezTo>
                  <a:pt x="86" y="50"/>
                  <a:pt x="87" y="50"/>
                  <a:pt x="88" y="49"/>
                </a:cubicBezTo>
                <a:cubicBezTo>
                  <a:pt x="88" y="49"/>
                  <a:pt x="90" y="48"/>
                  <a:pt x="89" y="48"/>
                </a:cubicBezTo>
                <a:cubicBezTo>
                  <a:pt x="88" y="49"/>
                  <a:pt x="87" y="50"/>
                  <a:pt x="86" y="51"/>
                </a:cubicBezTo>
                <a:cubicBezTo>
                  <a:pt x="85" y="51"/>
                  <a:pt x="84" y="52"/>
                  <a:pt x="84" y="52"/>
                </a:cubicBezTo>
                <a:cubicBezTo>
                  <a:pt x="84" y="52"/>
                  <a:pt x="83" y="52"/>
                  <a:pt x="83" y="52"/>
                </a:cubicBezTo>
                <a:cubicBezTo>
                  <a:pt x="82" y="53"/>
                  <a:pt x="83" y="53"/>
                  <a:pt x="82" y="54"/>
                </a:cubicBezTo>
                <a:cubicBezTo>
                  <a:pt x="82" y="54"/>
                  <a:pt x="79" y="57"/>
                  <a:pt x="78" y="57"/>
                </a:cubicBezTo>
                <a:cubicBezTo>
                  <a:pt x="77" y="58"/>
                  <a:pt x="77" y="59"/>
                  <a:pt x="76" y="60"/>
                </a:cubicBezTo>
                <a:cubicBezTo>
                  <a:pt x="76" y="59"/>
                  <a:pt x="74" y="61"/>
                  <a:pt x="74" y="61"/>
                </a:cubicBezTo>
                <a:cubicBezTo>
                  <a:pt x="74" y="61"/>
                  <a:pt x="74" y="61"/>
                  <a:pt x="73" y="62"/>
                </a:cubicBezTo>
                <a:cubicBezTo>
                  <a:pt x="72" y="63"/>
                  <a:pt x="71" y="64"/>
                  <a:pt x="70" y="65"/>
                </a:cubicBezTo>
                <a:cubicBezTo>
                  <a:pt x="69" y="66"/>
                  <a:pt x="68" y="66"/>
                  <a:pt x="67" y="67"/>
                </a:cubicBezTo>
                <a:cubicBezTo>
                  <a:pt x="67" y="67"/>
                  <a:pt x="67" y="68"/>
                  <a:pt x="66" y="68"/>
                </a:cubicBezTo>
                <a:cubicBezTo>
                  <a:pt x="66" y="69"/>
                  <a:pt x="65" y="69"/>
                  <a:pt x="65" y="70"/>
                </a:cubicBezTo>
                <a:cubicBezTo>
                  <a:pt x="65" y="70"/>
                  <a:pt x="65" y="70"/>
                  <a:pt x="64" y="70"/>
                </a:cubicBezTo>
                <a:cubicBezTo>
                  <a:pt x="63" y="72"/>
                  <a:pt x="59" y="76"/>
                  <a:pt x="57" y="79"/>
                </a:cubicBezTo>
                <a:cubicBezTo>
                  <a:pt x="56" y="79"/>
                  <a:pt x="56" y="79"/>
                  <a:pt x="56" y="80"/>
                </a:cubicBezTo>
                <a:cubicBezTo>
                  <a:pt x="55" y="81"/>
                  <a:pt x="55" y="81"/>
                  <a:pt x="55" y="82"/>
                </a:cubicBezTo>
                <a:cubicBezTo>
                  <a:pt x="54" y="82"/>
                  <a:pt x="54" y="82"/>
                  <a:pt x="54" y="83"/>
                </a:cubicBezTo>
                <a:cubicBezTo>
                  <a:pt x="54" y="83"/>
                  <a:pt x="53" y="83"/>
                  <a:pt x="53" y="83"/>
                </a:cubicBezTo>
                <a:cubicBezTo>
                  <a:pt x="53" y="84"/>
                  <a:pt x="53" y="84"/>
                  <a:pt x="52" y="85"/>
                </a:cubicBezTo>
                <a:cubicBezTo>
                  <a:pt x="51" y="86"/>
                  <a:pt x="51" y="86"/>
                  <a:pt x="50" y="88"/>
                </a:cubicBezTo>
                <a:cubicBezTo>
                  <a:pt x="49" y="89"/>
                  <a:pt x="49" y="90"/>
                  <a:pt x="47" y="91"/>
                </a:cubicBezTo>
                <a:cubicBezTo>
                  <a:pt x="46" y="93"/>
                  <a:pt x="44" y="95"/>
                  <a:pt x="43" y="98"/>
                </a:cubicBezTo>
                <a:cubicBezTo>
                  <a:pt x="42" y="99"/>
                  <a:pt x="41" y="100"/>
                  <a:pt x="41" y="101"/>
                </a:cubicBezTo>
                <a:cubicBezTo>
                  <a:pt x="40" y="101"/>
                  <a:pt x="40" y="103"/>
                  <a:pt x="39" y="103"/>
                </a:cubicBezTo>
                <a:cubicBezTo>
                  <a:pt x="38" y="106"/>
                  <a:pt x="36" y="108"/>
                  <a:pt x="35" y="110"/>
                </a:cubicBezTo>
                <a:cubicBezTo>
                  <a:pt x="34" y="111"/>
                  <a:pt x="34" y="112"/>
                  <a:pt x="34" y="112"/>
                </a:cubicBezTo>
                <a:cubicBezTo>
                  <a:pt x="34" y="112"/>
                  <a:pt x="33" y="113"/>
                  <a:pt x="33" y="113"/>
                </a:cubicBezTo>
                <a:cubicBezTo>
                  <a:pt x="32" y="115"/>
                  <a:pt x="32" y="116"/>
                  <a:pt x="31" y="117"/>
                </a:cubicBezTo>
                <a:cubicBezTo>
                  <a:pt x="31" y="118"/>
                  <a:pt x="31" y="118"/>
                  <a:pt x="30" y="119"/>
                </a:cubicBezTo>
                <a:cubicBezTo>
                  <a:pt x="30" y="120"/>
                  <a:pt x="30" y="121"/>
                  <a:pt x="29" y="122"/>
                </a:cubicBezTo>
                <a:cubicBezTo>
                  <a:pt x="29" y="123"/>
                  <a:pt x="28" y="124"/>
                  <a:pt x="28" y="124"/>
                </a:cubicBezTo>
                <a:cubicBezTo>
                  <a:pt x="27" y="127"/>
                  <a:pt x="25" y="129"/>
                  <a:pt x="24" y="132"/>
                </a:cubicBezTo>
                <a:cubicBezTo>
                  <a:pt x="24" y="133"/>
                  <a:pt x="23" y="135"/>
                  <a:pt x="23" y="137"/>
                </a:cubicBezTo>
                <a:cubicBezTo>
                  <a:pt x="23" y="137"/>
                  <a:pt x="22" y="138"/>
                  <a:pt x="22" y="138"/>
                </a:cubicBezTo>
                <a:cubicBezTo>
                  <a:pt x="22" y="139"/>
                  <a:pt x="22" y="139"/>
                  <a:pt x="21" y="140"/>
                </a:cubicBezTo>
                <a:cubicBezTo>
                  <a:pt x="21" y="141"/>
                  <a:pt x="21" y="142"/>
                  <a:pt x="20" y="142"/>
                </a:cubicBezTo>
                <a:cubicBezTo>
                  <a:pt x="19" y="145"/>
                  <a:pt x="18" y="149"/>
                  <a:pt x="17" y="154"/>
                </a:cubicBezTo>
                <a:cubicBezTo>
                  <a:pt x="17" y="154"/>
                  <a:pt x="16" y="155"/>
                  <a:pt x="16" y="155"/>
                </a:cubicBezTo>
                <a:cubicBezTo>
                  <a:pt x="16" y="156"/>
                  <a:pt x="16" y="156"/>
                  <a:pt x="16" y="157"/>
                </a:cubicBezTo>
                <a:cubicBezTo>
                  <a:pt x="16" y="158"/>
                  <a:pt x="15" y="159"/>
                  <a:pt x="15" y="159"/>
                </a:cubicBezTo>
                <a:cubicBezTo>
                  <a:pt x="15" y="160"/>
                  <a:pt x="15" y="160"/>
                  <a:pt x="15" y="161"/>
                </a:cubicBezTo>
                <a:cubicBezTo>
                  <a:pt x="14" y="162"/>
                  <a:pt x="14" y="162"/>
                  <a:pt x="14" y="163"/>
                </a:cubicBezTo>
                <a:cubicBezTo>
                  <a:pt x="14" y="164"/>
                  <a:pt x="13" y="166"/>
                  <a:pt x="13" y="167"/>
                </a:cubicBezTo>
                <a:cubicBezTo>
                  <a:pt x="13" y="168"/>
                  <a:pt x="13" y="168"/>
                  <a:pt x="13" y="169"/>
                </a:cubicBezTo>
                <a:cubicBezTo>
                  <a:pt x="12" y="170"/>
                  <a:pt x="13" y="170"/>
                  <a:pt x="12" y="171"/>
                </a:cubicBezTo>
                <a:cubicBezTo>
                  <a:pt x="12" y="172"/>
                  <a:pt x="12" y="172"/>
                  <a:pt x="12" y="173"/>
                </a:cubicBezTo>
                <a:cubicBezTo>
                  <a:pt x="12" y="173"/>
                  <a:pt x="12" y="172"/>
                  <a:pt x="12" y="171"/>
                </a:cubicBezTo>
                <a:cubicBezTo>
                  <a:pt x="12" y="170"/>
                  <a:pt x="12" y="169"/>
                  <a:pt x="13" y="168"/>
                </a:cubicBezTo>
                <a:cubicBezTo>
                  <a:pt x="13" y="165"/>
                  <a:pt x="14" y="163"/>
                  <a:pt x="15" y="160"/>
                </a:cubicBezTo>
                <a:cubicBezTo>
                  <a:pt x="15" y="159"/>
                  <a:pt x="16" y="155"/>
                  <a:pt x="16" y="154"/>
                </a:cubicBezTo>
                <a:cubicBezTo>
                  <a:pt x="16" y="153"/>
                  <a:pt x="16" y="153"/>
                  <a:pt x="17" y="151"/>
                </a:cubicBezTo>
                <a:cubicBezTo>
                  <a:pt x="17" y="149"/>
                  <a:pt x="18" y="147"/>
                  <a:pt x="18" y="146"/>
                </a:cubicBezTo>
                <a:cubicBezTo>
                  <a:pt x="19" y="143"/>
                  <a:pt x="22" y="135"/>
                  <a:pt x="23" y="132"/>
                </a:cubicBezTo>
                <a:cubicBezTo>
                  <a:pt x="24" y="131"/>
                  <a:pt x="24" y="130"/>
                  <a:pt x="24" y="130"/>
                </a:cubicBezTo>
                <a:cubicBezTo>
                  <a:pt x="25" y="128"/>
                  <a:pt x="25" y="128"/>
                  <a:pt x="25" y="127"/>
                </a:cubicBezTo>
                <a:cubicBezTo>
                  <a:pt x="26" y="125"/>
                  <a:pt x="27" y="123"/>
                  <a:pt x="28" y="122"/>
                </a:cubicBezTo>
                <a:cubicBezTo>
                  <a:pt x="28" y="122"/>
                  <a:pt x="27" y="123"/>
                  <a:pt x="28" y="123"/>
                </a:cubicBezTo>
                <a:cubicBezTo>
                  <a:pt x="28" y="122"/>
                  <a:pt x="29" y="121"/>
                  <a:pt x="28" y="121"/>
                </a:cubicBezTo>
                <a:cubicBezTo>
                  <a:pt x="29" y="120"/>
                  <a:pt x="30" y="118"/>
                  <a:pt x="31" y="116"/>
                </a:cubicBezTo>
                <a:cubicBezTo>
                  <a:pt x="32" y="114"/>
                  <a:pt x="33" y="111"/>
                  <a:pt x="34" y="109"/>
                </a:cubicBezTo>
                <a:cubicBezTo>
                  <a:pt x="34" y="109"/>
                  <a:pt x="35" y="108"/>
                  <a:pt x="35" y="108"/>
                </a:cubicBezTo>
                <a:cubicBezTo>
                  <a:pt x="35" y="108"/>
                  <a:pt x="35" y="108"/>
                  <a:pt x="35" y="108"/>
                </a:cubicBezTo>
                <a:cubicBezTo>
                  <a:pt x="36" y="107"/>
                  <a:pt x="36" y="106"/>
                  <a:pt x="38" y="104"/>
                </a:cubicBezTo>
                <a:cubicBezTo>
                  <a:pt x="38" y="103"/>
                  <a:pt x="37" y="104"/>
                  <a:pt x="39" y="102"/>
                </a:cubicBezTo>
                <a:cubicBezTo>
                  <a:pt x="39" y="102"/>
                  <a:pt x="40" y="101"/>
                  <a:pt x="40" y="101"/>
                </a:cubicBezTo>
                <a:cubicBezTo>
                  <a:pt x="40" y="100"/>
                  <a:pt x="40" y="100"/>
                  <a:pt x="41" y="99"/>
                </a:cubicBezTo>
                <a:cubicBezTo>
                  <a:pt x="42" y="98"/>
                  <a:pt x="42" y="97"/>
                  <a:pt x="43" y="95"/>
                </a:cubicBezTo>
                <a:cubicBezTo>
                  <a:pt x="44" y="94"/>
                  <a:pt x="45" y="93"/>
                  <a:pt x="45" y="92"/>
                </a:cubicBezTo>
                <a:cubicBezTo>
                  <a:pt x="48" y="90"/>
                  <a:pt x="50" y="86"/>
                  <a:pt x="51" y="85"/>
                </a:cubicBezTo>
                <a:close/>
                <a:moveTo>
                  <a:pt x="145" y="18"/>
                </a:moveTo>
                <a:cubicBezTo>
                  <a:pt x="146" y="17"/>
                  <a:pt x="151" y="15"/>
                  <a:pt x="152" y="15"/>
                </a:cubicBezTo>
                <a:cubicBezTo>
                  <a:pt x="152" y="16"/>
                  <a:pt x="149" y="16"/>
                  <a:pt x="147" y="17"/>
                </a:cubicBezTo>
                <a:cubicBezTo>
                  <a:pt x="146" y="17"/>
                  <a:pt x="146" y="18"/>
                  <a:pt x="145" y="18"/>
                </a:cubicBezTo>
                <a:close/>
                <a:moveTo>
                  <a:pt x="131" y="24"/>
                </a:moveTo>
                <a:cubicBezTo>
                  <a:pt x="130" y="23"/>
                  <a:pt x="133" y="22"/>
                  <a:pt x="136" y="21"/>
                </a:cubicBezTo>
                <a:cubicBezTo>
                  <a:pt x="137" y="21"/>
                  <a:pt x="133" y="22"/>
                  <a:pt x="131" y="24"/>
                </a:cubicBezTo>
                <a:close/>
                <a:moveTo>
                  <a:pt x="107" y="36"/>
                </a:moveTo>
                <a:cubicBezTo>
                  <a:pt x="106" y="36"/>
                  <a:pt x="110" y="34"/>
                  <a:pt x="111" y="33"/>
                </a:cubicBezTo>
                <a:cubicBezTo>
                  <a:pt x="112" y="33"/>
                  <a:pt x="112" y="32"/>
                  <a:pt x="113" y="32"/>
                </a:cubicBezTo>
                <a:cubicBezTo>
                  <a:pt x="114" y="31"/>
                  <a:pt x="115" y="31"/>
                  <a:pt x="116" y="30"/>
                </a:cubicBezTo>
                <a:cubicBezTo>
                  <a:pt x="118" y="29"/>
                  <a:pt x="120" y="28"/>
                  <a:pt x="122" y="27"/>
                </a:cubicBezTo>
                <a:cubicBezTo>
                  <a:pt x="123" y="27"/>
                  <a:pt x="123" y="27"/>
                  <a:pt x="123" y="27"/>
                </a:cubicBezTo>
                <a:cubicBezTo>
                  <a:pt x="123" y="27"/>
                  <a:pt x="123" y="27"/>
                  <a:pt x="122" y="28"/>
                </a:cubicBezTo>
                <a:cubicBezTo>
                  <a:pt x="122" y="28"/>
                  <a:pt x="121" y="28"/>
                  <a:pt x="121" y="28"/>
                </a:cubicBezTo>
                <a:cubicBezTo>
                  <a:pt x="121" y="28"/>
                  <a:pt x="120" y="29"/>
                  <a:pt x="119" y="29"/>
                </a:cubicBezTo>
                <a:cubicBezTo>
                  <a:pt x="115" y="31"/>
                  <a:pt x="110" y="34"/>
                  <a:pt x="107" y="36"/>
                </a:cubicBezTo>
                <a:close/>
                <a:moveTo>
                  <a:pt x="58" y="341"/>
                </a:moveTo>
                <a:cubicBezTo>
                  <a:pt x="57" y="340"/>
                  <a:pt x="55" y="339"/>
                  <a:pt x="55" y="338"/>
                </a:cubicBezTo>
                <a:cubicBezTo>
                  <a:pt x="55" y="338"/>
                  <a:pt x="57" y="340"/>
                  <a:pt x="58" y="341"/>
                </a:cubicBezTo>
                <a:close/>
                <a:moveTo>
                  <a:pt x="62" y="346"/>
                </a:moveTo>
                <a:cubicBezTo>
                  <a:pt x="62" y="346"/>
                  <a:pt x="60" y="343"/>
                  <a:pt x="60" y="343"/>
                </a:cubicBezTo>
                <a:cubicBezTo>
                  <a:pt x="60" y="342"/>
                  <a:pt x="62" y="346"/>
                  <a:pt x="62" y="346"/>
                </a:cubicBezTo>
                <a:close/>
                <a:moveTo>
                  <a:pt x="81" y="365"/>
                </a:moveTo>
                <a:cubicBezTo>
                  <a:pt x="80" y="364"/>
                  <a:pt x="81" y="364"/>
                  <a:pt x="79" y="363"/>
                </a:cubicBezTo>
                <a:cubicBezTo>
                  <a:pt x="79" y="364"/>
                  <a:pt x="83" y="366"/>
                  <a:pt x="82" y="366"/>
                </a:cubicBezTo>
                <a:cubicBezTo>
                  <a:pt x="81" y="365"/>
                  <a:pt x="81" y="365"/>
                  <a:pt x="81" y="365"/>
                </a:cubicBezTo>
                <a:cubicBezTo>
                  <a:pt x="80" y="364"/>
                  <a:pt x="79" y="363"/>
                  <a:pt x="79" y="363"/>
                </a:cubicBezTo>
                <a:cubicBezTo>
                  <a:pt x="78" y="362"/>
                  <a:pt x="78" y="362"/>
                  <a:pt x="78" y="361"/>
                </a:cubicBezTo>
                <a:cubicBezTo>
                  <a:pt x="77" y="360"/>
                  <a:pt x="75" y="359"/>
                  <a:pt x="75" y="358"/>
                </a:cubicBezTo>
                <a:cubicBezTo>
                  <a:pt x="75" y="359"/>
                  <a:pt x="77" y="360"/>
                  <a:pt x="78" y="361"/>
                </a:cubicBezTo>
                <a:cubicBezTo>
                  <a:pt x="79" y="363"/>
                  <a:pt x="82" y="365"/>
                  <a:pt x="81" y="365"/>
                </a:cubicBezTo>
                <a:close/>
                <a:moveTo>
                  <a:pt x="284" y="399"/>
                </a:moveTo>
                <a:cubicBezTo>
                  <a:pt x="284" y="399"/>
                  <a:pt x="283" y="400"/>
                  <a:pt x="282" y="400"/>
                </a:cubicBezTo>
                <a:cubicBezTo>
                  <a:pt x="282" y="400"/>
                  <a:pt x="284" y="399"/>
                  <a:pt x="284" y="399"/>
                </a:cubicBezTo>
                <a:close/>
                <a:moveTo>
                  <a:pt x="289" y="397"/>
                </a:moveTo>
                <a:cubicBezTo>
                  <a:pt x="290" y="397"/>
                  <a:pt x="292" y="396"/>
                  <a:pt x="292" y="396"/>
                </a:cubicBezTo>
                <a:cubicBezTo>
                  <a:pt x="292" y="396"/>
                  <a:pt x="289" y="397"/>
                  <a:pt x="288" y="398"/>
                </a:cubicBezTo>
                <a:cubicBezTo>
                  <a:pt x="288" y="398"/>
                  <a:pt x="290" y="397"/>
                  <a:pt x="289" y="397"/>
                </a:cubicBezTo>
                <a:close/>
                <a:moveTo>
                  <a:pt x="294" y="395"/>
                </a:moveTo>
                <a:cubicBezTo>
                  <a:pt x="295" y="395"/>
                  <a:pt x="295" y="395"/>
                  <a:pt x="295" y="395"/>
                </a:cubicBezTo>
                <a:cubicBezTo>
                  <a:pt x="293" y="396"/>
                  <a:pt x="293" y="396"/>
                  <a:pt x="293" y="396"/>
                </a:cubicBezTo>
                <a:cubicBezTo>
                  <a:pt x="293" y="395"/>
                  <a:pt x="293" y="395"/>
                  <a:pt x="294" y="395"/>
                </a:cubicBezTo>
                <a:close/>
                <a:moveTo>
                  <a:pt x="308" y="388"/>
                </a:moveTo>
                <a:cubicBezTo>
                  <a:pt x="309" y="388"/>
                  <a:pt x="310" y="387"/>
                  <a:pt x="311" y="386"/>
                </a:cubicBezTo>
                <a:cubicBezTo>
                  <a:pt x="312" y="387"/>
                  <a:pt x="308" y="389"/>
                  <a:pt x="308" y="388"/>
                </a:cubicBezTo>
                <a:close/>
                <a:moveTo>
                  <a:pt x="141" y="19"/>
                </a:moveTo>
                <a:cubicBezTo>
                  <a:pt x="140" y="20"/>
                  <a:pt x="136" y="21"/>
                  <a:pt x="136" y="21"/>
                </a:cubicBezTo>
                <a:cubicBezTo>
                  <a:pt x="138" y="20"/>
                  <a:pt x="139" y="20"/>
                  <a:pt x="141" y="19"/>
                </a:cubicBezTo>
                <a:close/>
                <a:moveTo>
                  <a:pt x="332" y="373"/>
                </a:moveTo>
                <a:cubicBezTo>
                  <a:pt x="335" y="371"/>
                  <a:pt x="337" y="369"/>
                  <a:pt x="339" y="368"/>
                </a:cubicBezTo>
                <a:cubicBezTo>
                  <a:pt x="340" y="368"/>
                  <a:pt x="338" y="369"/>
                  <a:pt x="336" y="370"/>
                </a:cubicBezTo>
                <a:cubicBezTo>
                  <a:pt x="335" y="371"/>
                  <a:pt x="333" y="373"/>
                  <a:pt x="332" y="373"/>
                </a:cubicBezTo>
                <a:close/>
                <a:moveTo>
                  <a:pt x="369" y="338"/>
                </a:moveTo>
                <a:cubicBezTo>
                  <a:pt x="369" y="339"/>
                  <a:pt x="365" y="343"/>
                  <a:pt x="364" y="344"/>
                </a:cubicBezTo>
                <a:cubicBezTo>
                  <a:pt x="364" y="344"/>
                  <a:pt x="364" y="344"/>
                  <a:pt x="364" y="344"/>
                </a:cubicBezTo>
                <a:cubicBezTo>
                  <a:pt x="365" y="343"/>
                  <a:pt x="368" y="340"/>
                  <a:pt x="369" y="338"/>
                </a:cubicBezTo>
                <a:close/>
                <a:moveTo>
                  <a:pt x="317" y="383"/>
                </a:moveTo>
                <a:cubicBezTo>
                  <a:pt x="317" y="383"/>
                  <a:pt x="313" y="386"/>
                  <a:pt x="312" y="386"/>
                </a:cubicBezTo>
                <a:cubicBezTo>
                  <a:pt x="312" y="386"/>
                  <a:pt x="313" y="385"/>
                  <a:pt x="314" y="385"/>
                </a:cubicBezTo>
                <a:cubicBezTo>
                  <a:pt x="315" y="384"/>
                  <a:pt x="316" y="383"/>
                  <a:pt x="317" y="383"/>
                </a:cubicBezTo>
                <a:close/>
                <a:moveTo>
                  <a:pt x="330" y="375"/>
                </a:moveTo>
                <a:cubicBezTo>
                  <a:pt x="330" y="375"/>
                  <a:pt x="326" y="378"/>
                  <a:pt x="324" y="379"/>
                </a:cubicBezTo>
                <a:cubicBezTo>
                  <a:pt x="324" y="379"/>
                  <a:pt x="324" y="379"/>
                  <a:pt x="324" y="379"/>
                </a:cubicBezTo>
                <a:cubicBezTo>
                  <a:pt x="325" y="378"/>
                  <a:pt x="328" y="376"/>
                  <a:pt x="330" y="375"/>
                </a:cubicBezTo>
                <a:close/>
                <a:moveTo>
                  <a:pt x="343" y="364"/>
                </a:moveTo>
                <a:cubicBezTo>
                  <a:pt x="344" y="363"/>
                  <a:pt x="347" y="361"/>
                  <a:pt x="346" y="362"/>
                </a:cubicBezTo>
                <a:cubicBezTo>
                  <a:pt x="346" y="363"/>
                  <a:pt x="344" y="364"/>
                  <a:pt x="343" y="364"/>
                </a:cubicBezTo>
                <a:close/>
                <a:moveTo>
                  <a:pt x="358" y="351"/>
                </a:moveTo>
                <a:cubicBezTo>
                  <a:pt x="358" y="351"/>
                  <a:pt x="356" y="353"/>
                  <a:pt x="355" y="354"/>
                </a:cubicBezTo>
                <a:cubicBezTo>
                  <a:pt x="353" y="356"/>
                  <a:pt x="352" y="357"/>
                  <a:pt x="350" y="358"/>
                </a:cubicBezTo>
                <a:cubicBezTo>
                  <a:pt x="350" y="359"/>
                  <a:pt x="350" y="359"/>
                  <a:pt x="350" y="359"/>
                </a:cubicBezTo>
                <a:cubicBezTo>
                  <a:pt x="351" y="357"/>
                  <a:pt x="356" y="353"/>
                  <a:pt x="358" y="351"/>
                </a:cubicBezTo>
                <a:close/>
                <a:moveTo>
                  <a:pt x="362" y="346"/>
                </a:moveTo>
                <a:cubicBezTo>
                  <a:pt x="362" y="347"/>
                  <a:pt x="361" y="348"/>
                  <a:pt x="359" y="350"/>
                </a:cubicBezTo>
                <a:cubicBezTo>
                  <a:pt x="359" y="350"/>
                  <a:pt x="359" y="350"/>
                  <a:pt x="358" y="350"/>
                </a:cubicBezTo>
                <a:cubicBezTo>
                  <a:pt x="358" y="350"/>
                  <a:pt x="362" y="346"/>
                  <a:pt x="362" y="346"/>
                </a:cubicBezTo>
                <a:close/>
                <a:moveTo>
                  <a:pt x="70" y="355"/>
                </a:moveTo>
                <a:cubicBezTo>
                  <a:pt x="70" y="354"/>
                  <a:pt x="72" y="356"/>
                  <a:pt x="73" y="357"/>
                </a:cubicBezTo>
                <a:cubicBezTo>
                  <a:pt x="72" y="357"/>
                  <a:pt x="71" y="355"/>
                  <a:pt x="70" y="355"/>
                </a:cubicBezTo>
                <a:close/>
                <a:moveTo>
                  <a:pt x="41" y="320"/>
                </a:moveTo>
                <a:cubicBezTo>
                  <a:pt x="39" y="316"/>
                  <a:pt x="37" y="314"/>
                  <a:pt x="36" y="311"/>
                </a:cubicBezTo>
                <a:cubicBezTo>
                  <a:pt x="36" y="311"/>
                  <a:pt x="37" y="313"/>
                  <a:pt x="37" y="314"/>
                </a:cubicBezTo>
                <a:cubicBezTo>
                  <a:pt x="39" y="316"/>
                  <a:pt x="42" y="320"/>
                  <a:pt x="41" y="320"/>
                </a:cubicBezTo>
                <a:close/>
                <a:moveTo>
                  <a:pt x="50" y="333"/>
                </a:moveTo>
                <a:cubicBezTo>
                  <a:pt x="49" y="332"/>
                  <a:pt x="48" y="330"/>
                  <a:pt x="48" y="330"/>
                </a:cubicBezTo>
                <a:cubicBezTo>
                  <a:pt x="49" y="331"/>
                  <a:pt x="50" y="333"/>
                  <a:pt x="50" y="333"/>
                </a:cubicBezTo>
                <a:close/>
                <a:moveTo>
                  <a:pt x="9" y="200"/>
                </a:moveTo>
                <a:cubicBezTo>
                  <a:pt x="9" y="202"/>
                  <a:pt x="8" y="202"/>
                  <a:pt x="8" y="203"/>
                </a:cubicBezTo>
                <a:cubicBezTo>
                  <a:pt x="8" y="203"/>
                  <a:pt x="8" y="200"/>
                  <a:pt x="9" y="200"/>
                </a:cubicBezTo>
                <a:close/>
                <a:moveTo>
                  <a:pt x="8" y="212"/>
                </a:moveTo>
                <a:cubicBezTo>
                  <a:pt x="8" y="209"/>
                  <a:pt x="8" y="207"/>
                  <a:pt x="8" y="205"/>
                </a:cubicBezTo>
                <a:cubicBezTo>
                  <a:pt x="8" y="205"/>
                  <a:pt x="8" y="207"/>
                  <a:pt x="8" y="209"/>
                </a:cubicBezTo>
                <a:cubicBezTo>
                  <a:pt x="8" y="210"/>
                  <a:pt x="8" y="212"/>
                  <a:pt x="8" y="212"/>
                </a:cubicBezTo>
                <a:close/>
                <a:moveTo>
                  <a:pt x="55" y="340"/>
                </a:moveTo>
                <a:cubicBezTo>
                  <a:pt x="55" y="340"/>
                  <a:pt x="55" y="340"/>
                  <a:pt x="54" y="339"/>
                </a:cubicBezTo>
                <a:cubicBezTo>
                  <a:pt x="54" y="338"/>
                  <a:pt x="54" y="339"/>
                  <a:pt x="55" y="340"/>
                </a:cubicBezTo>
                <a:close/>
                <a:moveTo>
                  <a:pt x="58" y="343"/>
                </a:moveTo>
                <a:cubicBezTo>
                  <a:pt x="58" y="343"/>
                  <a:pt x="57" y="342"/>
                  <a:pt x="56" y="341"/>
                </a:cubicBezTo>
                <a:cubicBezTo>
                  <a:pt x="57" y="341"/>
                  <a:pt x="58" y="342"/>
                  <a:pt x="58" y="343"/>
                </a:cubicBezTo>
                <a:close/>
                <a:moveTo>
                  <a:pt x="9" y="197"/>
                </a:moveTo>
                <a:cubicBezTo>
                  <a:pt x="8" y="197"/>
                  <a:pt x="8" y="192"/>
                  <a:pt x="9" y="191"/>
                </a:cubicBezTo>
                <a:cubicBezTo>
                  <a:pt x="9" y="191"/>
                  <a:pt x="9" y="194"/>
                  <a:pt x="9" y="197"/>
                </a:cubicBezTo>
                <a:close/>
                <a:moveTo>
                  <a:pt x="13" y="258"/>
                </a:moveTo>
                <a:cubicBezTo>
                  <a:pt x="13" y="255"/>
                  <a:pt x="12" y="252"/>
                  <a:pt x="11" y="249"/>
                </a:cubicBezTo>
                <a:cubicBezTo>
                  <a:pt x="11" y="246"/>
                  <a:pt x="11" y="243"/>
                  <a:pt x="10" y="240"/>
                </a:cubicBezTo>
                <a:cubicBezTo>
                  <a:pt x="10" y="239"/>
                  <a:pt x="10" y="239"/>
                  <a:pt x="10" y="239"/>
                </a:cubicBezTo>
                <a:cubicBezTo>
                  <a:pt x="9" y="238"/>
                  <a:pt x="8" y="230"/>
                  <a:pt x="8" y="228"/>
                </a:cubicBezTo>
                <a:cubicBezTo>
                  <a:pt x="8" y="225"/>
                  <a:pt x="8" y="221"/>
                  <a:pt x="8" y="217"/>
                </a:cubicBezTo>
                <a:cubicBezTo>
                  <a:pt x="8" y="219"/>
                  <a:pt x="8" y="222"/>
                  <a:pt x="8" y="224"/>
                </a:cubicBezTo>
                <a:cubicBezTo>
                  <a:pt x="9" y="226"/>
                  <a:pt x="9" y="228"/>
                  <a:pt x="9" y="231"/>
                </a:cubicBezTo>
                <a:cubicBezTo>
                  <a:pt x="9" y="232"/>
                  <a:pt x="9" y="233"/>
                  <a:pt x="9" y="233"/>
                </a:cubicBezTo>
                <a:cubicBezTo>
                  <a:pt x="10" y="237"/>
                  <a:pt x="11" y="243"/>
                  <a:pt x="11" y="248"/>
                </a:cubicBezTo>
                <a:cubicBezTo>
                  <a:pt x="12" y="249"/>
                  <a:pt x="12" y="251"/>
                  <a:pt x="12" y="252"/>
                </a:cubicBezTo>
                <a:cubicBezTo>
                  <a:pt x="12" y="253"/>
                  <a:pt x="13" y="253"/>
                  <a:pt x="13" y="253"/>
                </a:cubicBezTo>
                <a:cubicBezTo>
                  <a:pt x="13" y="254"/>
                  <a:pt x="14" y="258"/>
                  <a:pt x="13" y="258"/>
                </a:cubicBezTo>
                <a:close/>
                <a:moveTo>
                  <a:pt x="67" y="353"/>
                </a:moveTo>
                <a:cubicBezTo>
                  <a:pt x="68" y="354"/>
                  <a:pt x="70" y="355"/>
                  <a:pt x="70" y="356"/>
                </a:cubicBezTo>
                <a:cubicBezTo>
                  <a:pt x="70" y="356"/>
                  <a:pt x="66" y="353"/>
                  <a:pt x="67" y="353"/>
                </a:cubicBezTo>
                <a:close/>
                <a:moveTo>
                  <a:pt x="10" y="181"/>
                </a:moveTo>
                <a:cubicBezTo>
                  <a:pt x="9" y="182"/>
                  <a:pt x="10" y="177"/>
                  <a:pt x="10" y="178"/>
                </a:cubicBezTo>
                <a:cubicBezTo>
                  <a:pt x="10" y="179"/>
                  <a:pt x="10" y="179"/>
                  <a:pt x="10" y="181"/>
                </a:cubicBezTo>
                <a:close/>
                <a:moveTo>
                  <a:pt x="15" y="261"/>
                </a:moveTo>
                <a:cubicBezTo>
                  <a:pt x="15" y="262"/>
                  <a:pt x="15" y="263"/>
                  <a:pt x="15" y="264"/>
                </a:cubicBezTo>
                <a:cubicBezTo>
                  <a:pt x="16" y="267"/>
                  <a:pt x="18" y="272"/>
                  <a:pt x="16" y="270"/>
                </a:cubicBezTo>
                <a:cubicBezTo>
                  <a:pt x="16" y="270"/>
                  <a:pt x="16" y="268"/>
                  <a:pt x="16" y="268"/>
                </a:cubicBezTo>
                <a:cubicBezTo>
                  <a:pt x="15" y="267"/>
                  <a:pt x="16" y="267"/>
                  <a:pt x="15" y="266"/>
                </a:cubicBezTo>
                <a:cubicBezTo>
                  <a:pt x="15" y="264"/>
                  <a:pt x="14" y="262"/>
                  <a:pt x="14" y="261"/>
                </a:cubicBezTo>
                <a:cubicBezTo>
                  <a:pt x="14" y="260"/>
                  <a:pt x="15" y="261"/>
                  <a:pt x="15" y="261"/>
                </a:cubicBezTo>
                <a:close/>
                <a:moveTo>
                  <a:pt x="74" y="360"/>
                </a:moveTo>
                <a:cubicBezTo>
                  <a:pt x="73" y="359"/>
                  <a:pt x="70" y="357"/>
                  <a:pt x="71" y="357"/>
                </a:cubicBezTo>
                <a:cubicBezTo>
                  <a:pt x="72" y="358"/>
                  <a:pt x="75" y="360"/>
                  <a:pt x="74" y="360"/>
                </a:cubicBezTo>
                <a:close/>
                <a:moveTo>
                  <a:pt x="33" y="307"/>
                </a:moveTo>
                <a:cubicBezTo>
                  <a:pt x="34" y="309"/>
                  <a:pt x="35" y="311"/>
                  <a:pt x="35" y="311"/>
                </a:cubicBezTo>
                <a:cubicBezTo>
                  <a:pt x="34" y="310"/>
                  <a:pt x="32" y="307"/>
                  <a:pt x="33" y="307"/>
                </a:cubicBezTo>
                <a:close/>
                <a:moveTo>
                  <a:pt x="44" y="326"/>
                </a:moveTo>
                <a:cubicBezTo>
                  <a:pt x="42" y="324"/>
                  <a:pt x="41" y="322"/>
                  <a:pt x="40" y="319"/>
                </a:cubicBezTo>
                <a:cubicBezTo>
                  <a:pt x="38" y="317"/>
                  <a:pt x="38" y="317"/>
                  <a:pt x="37" y="315"/>
                </a:cubicBezTo>
                <a:cubicBezTo>
                  <a:pt x="36" y="314"/>
                  <a:pt x="38" y="317"/>
                  <a:pt x="40" y="319"/>
                </a:cubicBezTo>
                <a:cubicBezTo>
                  <a:pt x="40" y="320"/>
                  <a:pt x="42" y="323"/>
                  <a:pt x="42" y="323"/>
                </a:cubicBezTo>
                <a:cubicBezTo>
                  <a:pt x="43" y="325"/>
                  <a:pt x="43" y="324"/>
                  <a:pt x="43" y="325"/>
                </a:cubicBezTo>
                <a:cubicBezTo>
                  <a:pt x="43" y="325"/>
                  <a:pt x="45" y="327"/>
                  <a:pt x="44" y="326"/>
                </a:cubicBezTo>
                <a:close/>
                <a:moveTo>
                  <a:pt x="45" y="327"/>
                </a:moveTo>
                <a:cubicBezTo>
                  <a:pt x="46" y="328"/>
                  <a:pt x="46" y="329"/>
                  <a:pt x="47" y="330"/>
                </a:cubicBezTo>
                <a:cubicBezTo>
                  <a:pt x="47" y="330"/>
                  <a:pt x="48" y="332"/>
                  <a:pt x="48" y="332"/>
                </a:cubicBezTo>
                <a:cubicBezTo>
                  <a:pt x="47" y="331"/>
                  <a:pt x="47" y="330"/>
                  <a:pt x="46" y="329"/>
                </a:cubicBezTo>
                <a:cubicBezTo>
                  <a:pt x="46" y="329"/>
                  <a:pt x="46" y="329"/>
                  <a:pt x="45" y="327"/>
                </a:cubicBezTo>
                <a:cubicBezTo>
                  <a:pt x="45" y="327"/>
                  <a:pt x="45" y="327"/>
                  <a:pt x="45" y="327"/>
                </a:cubicBezTo>
                <a:close/>
                <a:moveTo>
                  <a:pt x="83" y="368"/>
                </a:moveTo>
                <a:cubicBezTo>
                  <a:pt x="85" y="369"/>
                  <a:pt x="85" y="370"/>
                  <a:pt x="83" y="368"/>
                </a:cubicBezTo>
                <a:close/>
                <a:moveTo>
                  <a:pt x="52" y="337"/>
                </a:moveTo>
                <a:cubicBezTo>
                  <a:pt x="52" y="337"/>
                  <a:pt x="51" y="336"/>
                  <a:pt x="51" y="335"/>
                </a:cubicBezTo>
                <a:cubicBezTo>
                  <a:pt x="51" y="335"/>
                  <a:pt x="53" y="337"/>
                  <a:pt x="52" y="337"/>
                </a:cubicBezTo>
                <a:close/>
                <a:moveTo>
                  <a:pt x="85" y="370"/>
                </a:moveTo>
                <a:cubicBezTo>
                  <a:pt x="85" y="369"/>
                  <a:pt x="89" y="372"/>
                  <a:pt x="89" y="373"/>
                </a:cubicBezTo>
                <a:cubicBezTo>
                  <a:pt x="88" y="373"/>
                  <a:pt x="87" y="371"/>
                  <a:pt x="85" y="370"/>
                </a:cubicBezTo>
                <a:close/>
                <a:moveTo>
                  <a:pt x="20" y="281"/>
                </a:moveTo>
                <a:cubicBezTo>
                  <a:pt x="20" y="280"/>
                  <a:pt x="19" y="278"/>
                  <a:pt x="19" y="278"/>
                </a:cubicBezTo>
                <a:cubicBezTo>
                  <a:pt x="20" y="279"/>
                  <a:pt x="21" y="281"/>
                  <a:pt x="20" y="281"/>
                </a:cubicBezTo>
                <a:close/>
                <a:moveTo>
                  <a:pt x="28" y="298"/>
                </a:moveTo>
                <a:cubicBezTo>
                  <a:pt x="27" y="298"/>
                  <a:pt x="26" y="296"/>
                  <a:pt x="26" y="295"/>
                </a:cubicBezTo>
                <a:cubicBezTo>
                  <a:pt x="27" y="296"/>
                  <a:pt x="27" y="297"/>
                  <a:pt x="28" y="298"/>
                </a:cubicBezTo>
                <a:close/>
                <a:moveTo>
                  <a:pt x="228" y="5"/>
                </a:moveTo>
                <a:cubicBezTo>
                  <a:pt x="228" y="5"/>
                  <a:pt x="230" y="5"/>
                  <a:pt x="231" y="5"/>
                </a:cubicBezTo>
                <a:cubicBezTo>
                  <a:pt x="230" y="5"/>
                  <a:pt x="228" y="5"/>
                  <a:pt x="228" y="5"/>
                </a:cubicBezTo>
                <a:close/>
                <a:moveTo>
                  <a:pt x="22" y="285"/>
                </a:moveTo>
                <a:cubicBezTo>
                  <a:pt x="22" y="286"/>
                  <a:pt x="23" y="288"/>
                  <a:pt x="23" y="289"/>
                </a:cubicBezTo>
                <a:cubicBezTo>
                  <a:pt x="24" y="291"/>
                  <a:pt x="25" y="292"/>
                  <a:pt x="25" y="293"/>
                </a:cubicBezTo>
                <a:cubicBezTo>
                  <a:pt x="25" y="293"/>
                  <a:pt x="24" y="291"/>
                  <a:pt x="23" y="289"/>
                </a:cubicBezTo>
                <a:cubicBezTo>
                  <a:pt x="22" y="287"/>
                  <a:pt x="22" y="285"/>
                  <a:pt x="22" y="285"/>
                </a:cubicBezTo>
                <a:close/>
                <a:moveTo>
                  <a:pt x="63" y="349"/>
                </a:moveTo>
                <a:cubicBezTo>
                  <a:pt x="64" y="350"/>
                  <a:pt x="64" y="352"/>
                  <a:pt x="64" y="351"/>
                </a:cubicBezTo>
                <a:cubicBezTo>
                  <a:pt x="62" y="349"/>
                  <a:pt x="62" y="348"/>
                  <a:pt x="63" y="349"/>
                </a:cubicBezTo>
                <a:close/>
                <a:moveTo>
                  <a:pt x="111" y="387"/>
                </a:moveTo>
                <a:cubicBezTo>
                  <a:pt x="109" y="387"/>
                  <a:pt x="104" y="384"/>
                  <a:pt x="105" y="384"/>
                </a:cubicBezTo>
                <a:cubicBezTo>
                  <a:pt x="106" y="384"/>
                  <a:pt x="107" y="385"/>
                  <a:pt x="108" y="386"/>
                </a:cubicBezTo>
                <a:cubicBezTo>
                  <a:pt x="109" y="387"/>
                  <a:pt x="110" y="387"/>
                  <a:pt x="111" y="387"/>
                </a:cubicBezTo>
                <a:close/>
                <a:moveTo>
                  <a:pt x="209" y="5"/>
                </a:moveTo>
                <a:cubicBezTo>
                  <a:pt x="208" y="5"/>
                  <a:pt x="208" y="4"/>
                  <a:pt x="209" y="4"/>
                </a:cubicBezTo>
                <a:cubicBezTo>
                  <a:pt x="209" y="4"/>
                  <a:pt x="207" y="4"/>
                  <a:pt x="207" y="4"/>
                </a:cubicBezTo>
                <a:cubicBezTo>
                  <a:pt x="209" y="4"/>
                  <a:pt x="210" y="4"/>
                  <a:pt x="211" y="4"/>
                </a:cubicBezTo>
                <a:cubicBezTo>
                  <a:pt x="210" y="4"/>
                  <a:pt x="209" y="4"/>
                  <a:pt x="209" y="5"/>
                </a:cubicBezTo>
                <a:close/>
                <a:moveTo>
                  <a:pt x="70" y="357"/>
                </a:moveTo>
                <a:cubicBezTo>
                  <a:pt x="70" y="357"/>
                  <a:pt x="69" y="356"/>
                  <a:pt x="69" y="357"/>
                </a:cubicBezTo>
                <a:cubicBezTo>
                  <a:pt x="68" y="356"/>
                  <a:pt x="67" y="355"/>
                  <a:pt x="67" y="355"/>
                </a:cubicBezTo>
                <a:cubicBezTo>
                  <a:pt x="69" y="357"/>
                  <a:pt x="70" y="356"/>
                  <a:pt x="70" y="357"/>
                </a:cubicBezTo>
                <a:close/>
                <a:moveTo>
                  <a:pt x="288" y="19"/>
                </a:moveTo>
                <a:cubicBezTo>
                  <a:pt x="290" y="18"/>
                  <a:pt x="292" y="21"/>
                  <a:pt x="288" y="19"/>
                </a:cubicBezTo>
                <a:close/>
                <a:moveTo>
                  <a:pt x="123" y="394"/>
                </a:moveTo>
                <a:cubicBezTo>
                  <a:pt x="123" y="394"/>
                  <a:pt x="123" y="394"/>
                  <a:pt x="123" y="394"/>
                </a:cubicBezTo>
                <a:cubicBezTo>
                  <a:pt x="122" y="394"/>
                  <a:pt x="122" y="394"/>
                  <a:pt x="121" y="393"/>
                </a:cubicBezTo>
                <a:cubicBezTo>
                  <a:pt x="121" y="393"/>
                  <a:pt x="122" y="393"/>
                  <a:pt x="123" y="394"/>
                </a:cubicBezTo>
                <a:close/>
                <a:moveTo>
                  <a:pt x="134" y="399"/>
                </a:moveTo>
                <a:cubicBezTo>
                  <a:pt x="133" y="399"/>
                  <a:pt x="130" y="398"/>
                  <a:pt x="131" y="398"/>
                </a:cubicBezTo>
                <a:cubicBezTo>
                  <a:pt x="132" y="399"/>
                  <a:pt x="134" y="399"/>
                  <a:pt x="134" y="399"/>
                </a:cubicBezTo>
                <a:close/>
                <a:moveTo>
                  <a:pt x="140" y="402"/>
                </a:moveTo>
                <a:cubicBezTo>
                  <a:pt x="140" y="402"/>
                  <a:pt x="136" y="401"/>
                  <a:pt x="136" y="400"/>
                </a:cubicBezTo>
                <a:cubicBezTo>
                  <a:pt x="137" y="400"/>
                  <a:pt x="138" y="401"/>
                  <a:pt x="140" y="402"/>
                </a:cubicBezTo>
                <a:close/>
                <a:moveTo>
                  <a:pt x="96" y="39"/>
                </a:moveTo>
                <a:cubicBezTo>
                  <a:pt x="96" y="38"/>
                  <a:pt x="98" y="38"/>
                  <a:pt x="99" y="37"/>
                </a:cubicBezTo>
                <a:cubicBezTo>
                  <a:pt x="99" y="37"/>
                  <a:pt x="100" y="36"/>
                  <a:pt x="101" y="36"/>
                </a:cubicBezTo>
                <a:cubicBezTo>
                  <a:pt x="101" y="36"/>
                  <a:pt x="101" y="36"/>
                  <a:pt x="101" y="36"/>
                </a:cubicBezTo>
                <a:cubicBezTo>
                  <a:pt x="102" y="36"/>
                  <a:pt x="103" y="35"/>
                  <a:pt x="104" y="34"/>
                </a:cubicBezTo>
                <a:cubicBezTo>
                  <a:pt x="106" y="33"/>
                  <a:pt x="108" y="32"/>
                  <a:pt x="111" y="30"/>
                </a:cubicBezTo>
                <a:cubicBezTo>
                  <a:pt x="111" y="31"/>
                  <a:pt x="109" y="32"/>
                  <a:pt x="109" y="32"/>
                </a:cubicBezTo>
                <a:cubicBezTo>
                  <a:pt x="107" y="33"/>
                  <a:pt x="105" y="34"/>
                  <a:pt x="103" y="35"/>
                </a:cubicBezTo>
                <a:cubicBezTo>
                  <a:pt x="103" y="35"/>
                  <a:pt x="103" y="35"/>
                  <a:pt x="102" y="36"/>
                </a:cubicBezTo>
                <a:cubicBezTo>
                  <a:pt x="102" y="36"/>
                  <a:pt x="102" y="36"/>
                  <a:pt x="102" y="36"/>
                </a:cubicBezTo>
                <a:cubicBezTo>
                  <a:pt x="101" y="36"/>
                  <a:pt x="101" y="37"/>
                  <a:pt x="100" y="37"/>
                </a:cubicBezTo>
                <a:cubicBezTo>
                  <a:pt x="99" y="38"/>
                  <a:pt x="97" y="38"/>
                  <a:pt x="96" y="39"/>
                </a:cubicBezTo>
                <a:close/>
                <a:moveTo>
                  <a:pt x="81" y="367"/>
                </a:moveTo>
                <a:cubicBezTo>
                  <a:pt x="82" y="369"/>
                  <a:pt x="87" y="372"/>
                  <a:pt x="88" y="373"/>
                </a:cubicBezTo>
                <a:cubicBezTo>
                  <a:pt x="87" y="373"/>
                  <a:pt x="82" y="369"/>
                  <a:pt x="80" y="368"/>
                </a:cubicBezTo>
                <a:lnTo>
                  <a:pt x="81" y="367"/>
                </a:lnTo>
                <a:close/>
                <a:moveTo>
                  <a:pt x="107" y="386"/>
                </a:moveTo>
                <a:cubicBezTo>
                  <a:pt x="107" y="386"/>
                  <a:pt x="104" y="385"/>
                  <a:pt x="103" y="384"/>
                </a:cubicBezTo>
                <a:cubicBezTo>
                  <a:pt x="103" y="384"/>
                  <a:pt x="105" y="385"/>
                  <a:pt x="107" y="386"/>
                </a:cubicBezTo>
                <a:close/>
                <a:moveTo>
                  <a:pt x="64" y="352"/>
                </a:moveTo>
                <a:cubicBezTo>
                  <a:pt x="64" y="353"/>
                  <a:pt x="62" y="350"/>
                  <a:pt x="60" y="349"/>
                </a:cubicBezTo>
                <a:cubicBezTo>
                  <a:pt x="61" y="348"/>
                  <a:pt x="63" y="351"/>
                  <a:pt x="64" y="352"/>
                </a:cubicBezTo>
                <a:close/>
                <a:moveTo>
                  <a:pt x="77" y="365"/>
                </a:moveTo>
                <a:cubicBezTo>
                  <a:pt x="79" y="366"/>
                  <a:pt x="79" y="366"/>
                  <a:pt x="79" y="366"/>
                </a:cubicBezTo>
                <a:cubicBezTo>
                  <a:pt x="80" y="367"/>
                  <a:pt x="77" y="364"/>
                  <a:pt x="77" y="365"/>
                </a:cubicBezTo>
                <a:close/>
                <a:moveTo>
                  <a:pt x="115" y="390"/>
                </a:moveTo>
                <a:cubicBezTo>
                  <a:pt x="114" y="391"/>
                  <a:pt x="114" y="390"/>
                  <a:pt x="113" y="390"/>
                </a:cubicBezTo>
                <a:cubicBezTo>
                  <a:pt x="112" y="390"/>
                  <a:pt x="112" y="390"/>
                  <a:pt x="110" y="388"/>
                </a:cubicBezTo>
                <a:cubicBezTo>
                  <a:pt x="111" y="388"/>
                  <a:pt x="112" y="389"/>
                  <a:pt x="115" y="390"/>
                </a:cubicBezTo>
                <a:close/>
                <a:moveTo>
                  <a:pt x="78" y="53"/>
                </a:moveTo>
                <a:cubicBezTo>
                  <a:pt x="79" y="52"/>
                  <a:pt x="80" y="51"/>
                  <a:pt x="81" y="50"/>
                </a:cubicBezTo>
                <a:cubicBezTo>
                  <a:pt x="82" y="49"/>
                  <a:pt x="83" y="49"/>
                  <a:pt x="84" y="48"/>
                </a:cubicBezTo>
                <a:cubicBezTo>
                  <a:pt x="84" y="48"/>
                  <a:pt x="83" y="49"/>
                  <a:pt x="82" y="50"/>
                </a:cubicBezTo>
                <a:cubicBezTo>
                  <a:pt x="81" y="51"/>
                  <a:pt x="79" y="52"/>
                  <a:pt x="78" y="53"/>
                </a:cubicBezTo>
                <a:close/>
                <a:moveTo>
                  <a:pt x="102" y="384"/>
                </a:moveTo>
                <a:cubicBezTo>
                  <a:pt x="101" y="382"/>
                  <a:pt x="101" y="382"/>
                  <a:pt x="101" y="382"/>
                </a:cubicBezTo>
                <a:cubicBezTo>
                  <a:pt x="100" y="382"/>
                  <a:pt x="103" y="384"/>
                  <a:pt x="102" y="384"/>
                </a:cubicBezTo>
                <a:close/>
                <a:moveTo>
                  <a:pt x="117" y="392"/>
                </a:moveTo>
                <a:cubicBezTo>
                  <a:pt x="119" y="393"/>
                  <a:pt x="122" y="394"/>
                  <a:pt x="121" y="394"/>
                </a:cubicBezTo>
                <a:cubicBezTo>
                  <a:pt x="119" y="393"/>
                  <a:pt x="118" y="393"/>
                  <a:pt x="117" y="392"/>
                </a:cubicBezTo>
                <a:cubicBezTo>
                  <a:pt x="117" y="392"/>
                  <a:pt x="117" y="392"/>
                  <a:pt x="117" y="392"/>
                </a:cubicBezTo>
                <a:close/>
                <a:moveTo>
                  <a:pt x="219" y="3"/>
                </a:moveTo>
                <a:cubicBezTo>
                  <a:pt x="221" y="3"/>
                  <a:pt x="221" y="4"/>
                  <a:pt x="222" y="4"/>
                </a:cubicBezTo>
                <a:cubicBezTo>
                  <a:pt x="222" y="4"/>
                  <a:pt x="219" y="4"/>
                  <a:pt x="219" y="3"/>
                </a:cubicBezTo>
                <a:close/>
                <a:moveTo>
                  <a:pt x="195" y="4"/>
                </a:moveTo>
                <a:cubicBezTo>
                  <a:pt x="192" y="4"/>
                  <a:pt x="195" y="4"/>
                  <a:pt x="196" y="4"/>
                </a:cubicBezTo>
                <a:cubicBezTo>
                  <a:pt x="197" y="4"/>
                  <a:pt x="194" y="4"/>
                  <a:pt x="195" y="4"/>
                </a:cubicBezTo>
                <a:close/>
                <a:moveTo>
                  <a:pt x="84" y="48"/>
                </a:moveTo>
                <a:cubicBezTo>
                  <a:pt x="84" y="48"/>
                  <a:pt x="86" y="46"/>
                  <a:pt x="87" y="46"/>
                </a:cubicBezTo>
                <a:cubicBezTo>
                  <a:pt x="87" y="46"/>
                  <a:pt x="85" y="47"/>
                  <a:pt x="84" y="48"/>
                </a:cubicBezTo>
                <a:close/>
                <a:moveTo>
                  <a:pt x="67" y="356"/>
                </a:moveTo>
                <a:cubicBezTo>
                  <a:pt x="69" y="357"/>
                  <a:pt x="70" y="358"/>
                  <a:pt x="70" y="359"/>
                </a:cubicBezTo>
                <a:cubicBezTo>
                  <a:pt x="69" y="358"/>
                  <a:pt x="69" y="358"/>
                  <a:pt x="69" y="357"/>
                </a:cubicBezTo>
                <a:cubicBezTo>
                  <a:pt x="68" y="357"/>
                  <a:pt x="66" y="355"/>
                  <a:pt x="67" y="356"/>
                </a:cubicBezTo>
                <a:close/>
                <a:moveTo>
                  <a:pt x="175" y="412"/>
                </a:moveTo>
                <a:cubicBezTo>
                  <a:pt x="176" y="412"/>
                  <a:pt x="173" y="412"/>
                  <a:pt x="172" y="411"/>
                </a:cubicBezTo>
                <a:cubicBezTo>
                  <a:pt x="172" y="411"/>
                  <a:pt x="174" y="412"/>
                  <a:pt x="175" y="412"/>
                </a:cubicBezTo>
                <a:close/>
                <a:moveTo>
                  <a:pt x="125" y="396"/>
                </a:moveTo>
                <a:cubicBezTo>
                  <a:pt x="122" y="395"/>
                  <a:pt x="129" y="397"/>
                  <a:pt x="130" y="399"/>
                </a:cubicBezTo>
                <a:cubicBezTo>
                  <a:pt x="130" y="399"/>
                  <a:pt x="130" y="398"/>
                  <a:pt x="129" y="398"/>
                </a:cubicBezTo>
                <a:cubicBezTo>
                  <a:pt x="129" y="398"/>
                  <a:pt x="131" y="399"/>
                  <a:pt x="130" y="399"/>
                </a:cubicBezTo>
                <a:cubicBezTo>
                  <a:pt x="127" y="398"/>
                  <a:pt x="126" y="397"/>
                  <a:pt x="125" y="396"/>
                </a:cubicBezTo>
                <a:cubicBezTo>
                  <a:pt x="124" y="396"/>
                  <a:pt x="122" y="395"/>
                  <a:pt x="121" y="394"/>
                </a:cubicBezTo>
                <a:cubicBezTo>
                  <a:pt x="122" y="395"/>
                  <a:pt x="123" y="395"/>
                  <a:pt x="125" y="396"/>
                </a:cubicBezTo>
                <a:close/>
                <a:moveTo>
                  <a:pt x="92" y="377"/>
                </a:moveTo>
                <a:cubicBezTo>
                  <a:pt x="92" y="377"/>
                  <a:pt x="92" y="377"/>
                  <a:pt x="91" y="376"/>
                </a:cubicBezTo>
                <a:cubicBezTo>
                  <a:pt x="93" y="378"/>
                  <a:pt x="98" y="381"/>
                  <a:pt x="99" y="383"/>
                </a:cubicBezTo>
                <a:cubicBezTo>
                  <a:pt x="98" y="382"/>
                  <a:pt x="97" y="382"/>
                  <a:pt x="96" y="381"/>
                </a:cubicBezTo>
                <a:cubicBezTo>
                  <a:pt x="96" y="380"/>
                  <a:pt x="95" y="380"/>
                  <a:pt x="94" y="379"/>
                </a:cubicBezTo>
                <a:cubicBezTo>
                  <a:pt x="93" y="378"/>
                  <a:pt x="92" y="378"/>
                  <a:pt x="91" y="376"/>
                </a:cubicBezTo>
                <a:cubicBezTo>
                  <a:pt x="91" y="377"/>
                  <a:pt x="90" y="376"/>
                  <a:pt x="90" y="376"/>
                </a:cubicBezTo>
                <a:cubicBezTo>
                  <a:pt x="90" y="376"/>
                  <a:pt x="87" y="373"/>
                  <a:pt x="85" y="372"/>
                </a:cubicBezTo>
                <a:cubicBezTo>
                  <a:pt x="84" y="371"/>
                  <a:pt x="86" y="373"/>
                  <a:pt x="86" y="373"/>
                </a:cubicBezTo>
                <a:cubicBezTo>
                  <a:pt x="87" y="373"/>
                  <a:pt x="84" y="371"/>
                  <a:pt x="85" y="371"/>
                </a:cubicBezTo>
                <a:cubicBezTo>
                  <a:pt x="87" y="373"/>
                  <a:pt x="89" y="375"/>
                  <a:pt x="90" y="375"/>
                </a:cubicBezTo>
                <a:cubicBezTo>
                  <a:pt x="91" y="376"/>
                  <a:pt x="91" y="376"/>
                  <a:pt x="92" y="377"/>
                </a:cubicBezTo>
                <a:close/>
                <a:moveTo>
                  <a:pt x="194" y="415"/>
                </a:moveTo>
                <a:cubicBezTo>
                  <a:pt x="195" y="415"/>
                  <a:pt x="195" y="415"/>
                  <a:pt x="196" y="415"/>
                </a:cubicBezTo>
                <a:cubicBezTo>
                  <a:pt x="196" y="415"/>
                  <a:pt x="198" y="415"/>
                  <a:pt x="198" y="415"/>
                </a:cubicBezTo>
                <a:cubicBezTo>
                  <a:pt x="196" y="415"/>
                  <a:pt x="194" y="415"/>
                  <a:pt x="194" y="415"/>
                </a:cubicBezTo>
                <a:close/>
                <a:moveTo>
                  <a:pt x="151" y="12"/>
                </a:moveTo>
                <a:cubicBezTo>
                  <a:pt x="151" y="12"/>
                  <a:pt x="151" y="12"/>
                  <a:pt x="152" y="12"/>
                </a:cubicBezTo>
                <a:cubicBezTo>
                  <a:pt x="153" y="11"/>
                  <a:pt x="153" y="12"/>
                  <a:pt x="153" y="11"/>
                </a:cubicBezTo>
                <a:cubicBezTo>
                  <a:pt x="154" y="11"/>
                  <a:pt x="156" y="10"/>
                  <a:pt x="156" y="11"/>
                </a:cubicBezTo>
                <a:cubicBezTo>
                  <a:pt x="155" y="11"/>
                  <a:pt x="150" y="13"/>
                  <a:pt x="151" y="12"/>
                </a:cubicBezTo>
                <a:close/>
                <a:moveTo>
                  <a:pt x="137" y="17"/>
                </a:moveTo>
                <a:cubicBezTo>
                  <a:pt x="141" y="16"/>
                  <a:pt x="141" y="16"/>
                  <a:pt x="141" y="16"/>
                </a:cubicBezTo>
                <a:cubicBezTo>
                  <a:pt x="141" y="16"/>
                  <a:pt x="137" y="17"/>
                  <a:pt x="137" y="17"/>
                </a:cubicBezTo>
                <a:close/>
                <a:moveTo>
                  <a:pt x="243" y="5"/>
                </a:moveTo>
                <a:cubicBezTo>
                  <a:pt x="244" y="5"/>
                  <a:pt x="245" y="5"/>
                  <a:pt x="247" y="6"/>
                </a:cubicBezTo>
                <a:cubicBezTo>
                  <a:pt x="248" y="6"/>
                  <a:pt x="242" y="5"/>
                  <a:pt x="243" y="5"/>
                </a:cubicBezTo>
                <a:close/>
                <a:moveTo>
                  <a:pt x="133" y="19"/>
                </a:moveTo>
                <a:cubicBezTo>
                  <a:pt x="131" y="19"/>
                  <a:pt x="130" y="20"/>
                  <a:pt x="130" y="20"/>
                </a:cubicBezTo>
                <a:cubicBezTo>
                  <a:pt x="131" y="19"/>
                  <a:pt x="133" y="18"/>
                  <a:pt x="133" y="19"/>
                </a:cubicBezTo>
                <a:close/>
                <a:moveTo>
                  <a:pt x="122" y="24"/>
                </a:moveTo>
                <a:cubicBezTo>
                  <a:pt x="121" y="24"/>
                  <a:pt x="120" y="25"/>
                  <a:pt x="119" y="25"/>
                </a:cubicBezTo>
                <a:cubicBezTo>
                  <a:pt x="119" y="25"/>
                  <a:pt x="119" y="25"/>
                  <a:pt x="119" y="25"/>
                </a:cubicBezTo>
                <a:cubicBezTo>
                  <a:pt x="121" y="24"/>
                  <a:pt x="122" y="23"/>
                  <a:pt x="122" y="24"/>
                </a:cubicBezTo>
                <a:close/>
                <a:moveTo>
                  <a:pt x="234" y="4"/>
                </a:moveTo>
                <a:cubicBezTo>
                  <a:pt x="235" y="4"/>
                  <a:pt x="237" y="4"/>
                  <a:pt x="237" y="4"/>
                </a:cubicBezTo>
                <a:cubicBezTo>
                  <a:pt x="236" y="4"/>
                  <a:pt x="234" y="4"/>
                  <a:pt x="234" y="4"/>
                </a:cubicBezTo>
                <a:close/>
                <a:moveTo>
                  <a:pt x="118" y="26"/>
                </a:moveTo>
                <a:cubicBezTo>
                  <a:pt x="115" y="27"/>
                  <a:pt x="115" y="27"/>
                  <a:pt x="115" y="27"/>
                </a:cubicBezTo>
                <a:cubicBezTo>
                  <a:pt x="114" y="27"/>
                  <a:pt x="118" y="25"/>
                  <a:pt x="118" y="26"/>
                </a:cubicBezTo>
                <a:close/>
                <a:moveTo>
                  <a:pt x="137" y="402"/>
                </a:moveTo>
                <a:cubicBezTo>
                  <a:pt x="135" y="401"/>
                  <a:pt x="134" y="401"/>
                  <a:pt x="132" y="400"/>
                </a:cubicBezTo>
                <a:cubicBezTo>
                  <a:pt x="132" y="400"/>
                  <a:pt x="135" y="401"/>
                  <a:pt x="137" y="402"/>
                </a:cubicBezTo>
                <a:close/>
                <a:moveTo>
                  <a:pt x="100" y="383"/>
                </a:moveTo>
                <a:cubicBezTo>
                  <a:pt x="104" y="385"/>
                  <a:pt x="102" y="385"/>
                  <a:pt x="100" y="383"/>
                </a:cubicBezTo>
                <a:close/>
                <a:moveTo>
                  <a:pt x="156" y="408"/>
                </a:moveTo>
                <a:cubicBezTo>
                  <a:pt x="156" y="409"/>
                  <a:pt x="154" y="408"/>
                  <a:pt x="153" y="408"/>
                </a:cubicBezTo>
                <a:cubicBezTo>
                  <a:pt x="153" y="407"/>
                  <a:pt x="154" y="408"/>
                  <a:pt x="156" y="408"/>
                </a:cubicBezTo>
                <a:close/>
                <a:moveTo>
                  <a:pt x="168" y="411"/>
                </a:moveTo>
                <a:cubicBezTo>
                  <a:pt x="168" y="411"/>
                  <a:pt x="168" y="412"/>
                  <a:pt x="169" y="412"/>
                </a:cubicBezTo>
                <a:cubicBezTo>
                  <a:pt x="168" y="412"/>
                  <a:pt x="163" y="410"/>
                  <a:pt x="161" y="410"/>
                </a:cubicBezTo>
                <a:cubicBezTo>
                  <a:pt x="161" y="409"/>
                  <a:pt x="164" y="410"/>
                  <a:pt x="165" y="411"/>
                </a:cubicBezTo>
                <a:cubicBezTo>
                  <a:pt x="166" y="411"/>
                  <a:pt x="167" y="411"/>
                  <a:pt x="168" y="411"/>
                </a:cubicBezTo>
                <a:close/>
                <a:moveTo>
                  <a:pt x="236" y="415"/>
                </a:moveTo>
                <a:cubicBezTo>
                  <a:pt x="237" y="415"/>
                  <a:pt x="233" y="416"/>
                  <a:pt x="233" y="415"/>
                </a:cubicBezTo>
                <a:cubicBezTo>
                  <a:pt x="234" y="415"/>
                  <a:pt x="235" y="415"/>
                  <a:pt x="236" y="415"/>
                </a:cubicBezTo>
                <a:close/>
                <a:moveTo>
                  <a:pt x="104" y="385"/>
                </a:moveTo>
                <a:cubicBezTo>
                  <a:pt x="106" y="386"/>
                  <a:pt x="106" y="387"/>
                  <a:pt x="106" y="387"/>
                </a:cubicBezTo>
                <a:cubicBezTo>
                  <a:pt x="104" y="386"/>
                  <a:pt x="104" y="386"/>
                  <a:pt x="104" y="385"/>
                </a:cubicBezTo>
                <a:close/>
                <a:moveTo>
                  <a:pt x="39" y="95"/>
                </a:moveTo>
                <a:cubicBezTo>
                  <a:pt x="39" y="95"/>
                  <a:pt x="41" y="93"/>
                  <a:pt x="41" y="92"/>
                </a:cubicBezTo>
                <a:cubicBezTo>
                  <a:pt x="41" y="93"/>
                  <a:pt x="40" y="95"/>
                  <a:pt x="39" y="95"/>
                </a:cubicBezTo>
                <a:close/>
                <a:moveTo>
                  <a:pt x="37" y="100"/>
                </a:moveTo>
                <a:cubicBezTo>
                  <a:pt x="36" y="100"/>
                  <a:pt x="38" y="96"/>
                  <a:pt x="39" y="96"/>
                </a:cubicBezTo>
                <a:cubicBezTo>
                  <a:pt x="39" y="97"/>
                  <a:pt x="38" y="98"/>
                  <a:pt x="37" y="100"/>
                </a:cubicBezTo>
                <a:close/>
                <a:moveTo>
                  <a:pt x="177" y="414"/>
                </a:moveTo>
                <a:cubicBezTo>
                  <a:pt x="174" y="413"/>
                  <a:pt x="171" y="413"/>
                  <a:pt x="170" y="412"/>
                </a:cubicBezTo>
                <a:cubicBezTo>
                  <a:pt x="170" y="412"/>
                  <a:pt x="173" y="413"/>
                  <a:pt x="174" y="413"/>
                </a:cubicBezTo>
                <a:cubicBezTo>
                  <a:pt x="175" y="413"/>
                  <a:pt x="178" y="413"/>
                  <a:pt x="177" y="414"/>
                </a:cubicBezTo>
                <a:close/>
                <a:moveTo>
                  <a:pt x="196" y="416"/>
                </a:moveTo>
                <a:cubicBezTo>
                  <a:pt x="198" y="415"/>
                  <a:pt x="199" y="416"/>
                  <a:pt x="201" y="416"/>
                </a:cubicBezTo>
                <a:cubicBezTo>
                  <a:pt x="201" y="416"/>
                  <a:pt x="200" y="416"/>
                  <a:pt x="199" y="416"/>
                </a:cubicBezTo>
                <a:cubicBezTo>
                  <a:pt x="199" y="416"/>
                  <a:pt x="199" y="416"/>
                  <a:pt x="199" y="416"/>
                </a:cubicBezTo>
                <a:cubicBezTo>
                  <a:pt x="198" y="416"/>
                  <a:pt x="196" y="416"/>
                  <a:pt x="196" y="416"/>
                </a:cubicBezTo>
                <a:close/>
                <a:moveTo>
                  <a:pt x="213" y="417"/>
                </a:moveTo>
                <a:cubicBezTo>
                  <a:pt x="212" y="417"/>
                  <a:pt x="209" y="417"/>
                  <a:pt x="209" y="416"/>
                </a:cubicBezTo>
                <a:cubicBezTo>
                  <a:pt x="210" y="416"/>
                  <a:pt x="213" y="416"/>
                  <a:pt x="213" y="417"/>
                </a:cubicBezTo>
                <a:close/>
                <a:moveTo>
                  <a:pt x="215" y="2"/>
                </a:moveTo>
                <a:cubicBezTo>
                  <a:pt x="213" y="2"/>
                  <a:pt x="212" y="2"/>
                  <a:pt x="211" y="2"/>
                </a:cubicBezTo>
                <a:cubicBezTo>
                  <a:pt x="211" y="2"/>
                  <a:pt x="211" y="2"/>
                  <a:pt x="211" y="2"/>
                </a:cubicBezTo>
                <a:cubicBezTo>
                  <a:pt x="212" y="2"/>
                  <a:pt x="213" y="2"/>
                  <a:pt x="215" y="2"/>
                </a:cubicBezTo>
                <a:close/>
                <a:moveTo>
                  <a:pt x="48" y="83"/>
                </a:moveTo>
                <a:cubicBezTo>
                  <a:pt x="48" y="84"/>
                  <a:pt x="47" y="85"/>
                  <a:pt x="47" y="85"/>
                </a:cubicBezTo>
                <a:cubicBezTo>
                  <a:pt x="46" y="85"/>
                  <a:pt x="46" y="85"/>
                  <a:pt x="48" y="83"/>
                </a:cubicBezTo>
                <a:cubicBezTo>
                  <a:pt x="48" y="83"/>
                  <a:pt x="47" y="84"/>
                  <a:pt x="47" y="84"/>
                </a:cubicBezTo>
                <a:cubicBezTo>
                  <a:pt x="47" y="84"/>
                  <a:pt x="49" y="82"/>
                  <a:pt x="48" y="83"/>
                </a:cubicBezTo>
                <a:close/>
                <a:moveTo>
                  <a:pt x="23" y="123"/>
                </a:moveTo>
                <a:cubicBezTo>
                  <a:pt x="26" y="119"/>
                  <a:pt x="26" y="119"/>
                  <a:pt x="26" y="119"/>
                </a:cubicBezTo>
                <a:cubicBezTo>
                  <a:pt x="25" y="121"/>
                  <a:pt x="24" y="123"/>
                  <a:pt x="23" y="123"/>
                </a:cubicBezTo>
                <a:close/>
                <a:moveTo>
                  <a:pt x="178" y="413"/>
                </a:moveTo>
                <a:cubicBezTo>
                  <a:pt x="180" y="414"/>
                  <a:pt x="180" y="414"/>
                  <a:pt x="181" y="414"/>
                </a:cubicBezTo>
                <a:cubicBezTo>
                  <a:pt x="181" y="414"/>
                  <a:pt x="179" y="414"/>
                  <a:pt x="177" y="414"/>
                </a:cubicBezTo>
                <a:cubicBezTo>
                  <a:pt x="178" y="414"/>
                  <a:pt x="178" y="414"/>
                  <a:pt x="178" y="413"/>
                </a:cubicBezTo>
                <a:close/>
                <a:moveTo>
                  <a:pt x="261" y="411"/>
                </a:moveTo>
                <a:cubicBezTo>
                  <a:pt x="260" y="411"/>
                  <a:pt x="258" y="412"/>
                  <a:pt x="258" y="411"/>
                </a:cubicBezTo>
                <a:cubicBezTo>
                  <a:pt x="260" y="411"/>
                  <a:pt x="261" y="410"/>
                  <a:pt x="261" y="411"/>
                </a:cubicBezTo>
                <a:close/>
                <a:moveTo>
                  <a:pt x="266" y="410"/>
                </a:moveTo>
                <a:cubicBezTo>
                  <a:pt x="264" y="410"/>
                  <a:pt x="263" y="410"/>
                  <a:pt x="263" y="410"/>
                </a:cubicBezTo>
                <a:cubicBezTo>
                  <a:pt x="264" y="410"/>
                  <a:pt x="266" y="409"/>
                  <a:pt x="266" y="410"/>
                </a:cubicBezTo>
                <a:close/>
                <a:moveTo>
                  <a:pt x="33" y="105"/>
                </a:moveTo>
                <a:cubicBezTo>
                  <a:pt x="32" y="107"/>
                  <a:pt x="32" y="107"/>
                  <a:pt x="32" y="107"/>
                </a:cubicBezTo>
                <a:cubicBezTo>
                  <a:pt x="32" y="107"/>
                  <a:pt x="33" y="104"/>
                  <a:pt x="33" y="105"/>
                </a:cubicBezTo>
                <a:close/>
                <a:moveTo>
                  <a:pt x="31" y="109"/>
                </a:moveTo>
                <a:cubicBezTo>
                  <a:pt x="29" y="111"/>
                  <a:pt x="29" y="112"/>
                  <a:pt x="28" y="113"/>
                </a:cubicBezTo>
                <a:cubicBezTo>
                  <a:pt x="29" y="111"/>
                  <a:pt x="30" y="109"/>
                  <a:pt x="31" y="109"/>
                </a:cubicBezTo>
                <a:close/>
                <a:moveTo>
                  <a:pt x="275" y="407"/>
                </a:moveTo>
                <a:cubicBezTo>
                  <a:pt x="278" y="406"/>
                  <a:pt x="278" y="406"/>
                  <a:pt x="278" y="406"/>
                </a:cubicBezTo>
                <a:cubicBezTo>
                  <a:pt x="278" y="406"/>
                  <a:pt x="275" y="407"/>
                  <a:pt x="275" y="407"/>
                </a:cubicBezTo>
                <a:close/>
                <a:moveTo>
                  <a:pt x="21" y="128"/>
                </a:moveTo>
                <a:cubicBezTo>
                  <a:pt x="21" y="128"/>
                  <a:pt x="21" y="128"/>
                  <a:pt x="21" y="128"/>
                </a:cubicBezTo>
                <a:cubicBezTo>
                  <a:pt x="21" y="127"/>
                  <a:pt x="22" y="125"/>
                  <a:pt x="23" y="125"/>
                </a:cubicBezTo>
                <a:cubicBezTo>
                  <a:pt x="23" y="125"/>
                  <a:pt x="22" y="127"/>
                  <a:pt x="21" y="128"/>
                </a:cubicBezTo>
                <a:close/>
                <a:moveTo>
                  <a:pt x="18" y="135"/>
                </a:moveTo>
                <a:cubicBezTo>
                  <a:pt x="18" y="134"/>
                  <a:pt x="19" y="134"/>
                  <a:pt x="19" y="133"/>
                </a:cubicBezTo>
                <a:cubicBezTo>
                  <a:pt x="20" y="132"/>
                  <a:pt x="20" y="131"/>
                  <a:pt x="20" y="130"/>
                </a:cubicBezTo>
                <a:cubicBezTo>
                  <a:pt x="21" y="130"/>
                  <a:pt x="20" y="132"/>
                  <a:pt x="19" y="133"/>
                </a:cubicBezTo>
                <a:cubicBezTo>
                  <a:pt x="19" y="134"/>
                  <a:pt x="18" y="138"/>
                  <a:pt x="17" y="139"/>
                </a:cubicBezTo>
                <a:cubicBezTo>
                  <a:pt x="16" y="140"/>
                  <a:pt x="18" y="136"/>
                  <a:pt x="18" y="135"/>
                </a:cubicBezTo>
                <a:close/>
                <a:moveTo>
                  <a:pt x="34" y="316"/>
                </a:moveTo>
                <a:cubicBezTo>
                  <a:pt x="34" y="315"/>
                  <a:pt x="31" y="311"/>
                  <a:pt x="31" y="310"/>
                </a:cubicBezTo>
                <a:cubicBezTo>
                  <a:pt x="31" y="310"/>
                  <a:pt x="34" y="314"/>
                  <a:pt x="34" y="316"/>
                </a:cubicBezTo>
                <a:close/>
                <a:moveTo>
                  <a:pt x="85" y="373"/>
                </a:moveTo>
                <a:cubicBezTo>
                  <a:pt x="84" y="374"/>
                  <a:pt x="81" y="371"/>
                  <a:pt x="80" y="370"/>
                </a:cubicBezTo>
                <a:cubicBezTo>
                  <a:pt x="77" y="367"/>
                  <a:pt x="73" y="364"/>
                  <a:pt x="69" y="360"/>
                </a:cubicBezTo>
                <a:cubicBezTo>
                  <a:pt x="68" y="360"/>
                  <a:pt x="67" y="359"/>
                  <a:pt x="66" y="358"/>
                </a:cubicBezTo>
                <a:cubicBezTo>
                  <a:pt x="65" y="357"/>
                  <a:pt x="64" y="356"/>
                  <a:pt x="64" y="355"/>
                </a:cubicBezTo>
                <a:cubicBezTo>
                  <a:pt x="63" y="355"/>
                  <a:pt x="62" y="354"/>
                  <a:pt x="62" y="353"/>
                </a:cubicBezTo>
                <a:cubicBezTo>
                  <a:pt x="58" y="349"/>
                  <a:pt x="54" y="345"/>
                  <a:pt x="51" y="341"/>
                </a:cubicBezTo>
                <a:cubicBezTo>
                  <a:pt x="49" y="339"/>
                  <a:pt x="48" y="337"/>
                  <a:pt x="47" y="335"/>
                </a:cubicBezTo>
                <a:cubicBezTo>
                  <a:pt x="46" y="334"/>
                  <a:pt x="44" y="332"/>
                  <a:pt x="43" y="330"/>
                </a:cubicBezTo>
                <a:cubicBezTo>
                  <a:pt x="42" y="329"/>
                  <a:pt x="42" y="328"/>
                  <a:pt x="41" y="327"/>
                </a:cubicBezTo>
                <a:cubicBezTo>
                  <a:pt x="39" y="325"/>
                  <a:pt x="37" y="321"/>
                  <a:pt x="36" y="319"/>
                </a:cubicBezTo>
                <a:cubicBezTo>
                  <a:pt x="36" y="318"/>
                  <a:pt x="36" y="318"/>
                  <a:pt x="36" y="318"/>
                </a:cubicBezTo>
                <a:cubicBezTo>
                  <a:pt x="37" y="320"/>
                  <a:pt x="37" y="321"/>
                  <a:pt x="38" y="322"/>
                </a:cubicBezTo>
                <a:cubicBezTo>
                  <a:pt x="40" y="325"/>
                  <a:pt x="42" y="328"/>
                  <a:pt x="44" y="331"/>
                </a:cubicBezTo>
                <a:cubicBezTo>
                  <a:pt x="46" y="333"/>
                  <a:pt x="48" y="336"/>
                  <a:pt x="49" y="338"/>
                </a:cubicBezTo>
                <a:cubicBezTo>
                  <a:pt x="50" y="339"/>
                  <a:pt x="51" y="340"/>
                  <a:pt x="52" y="341"/>
                </a:cubicBezTo>
                <a:cubicBezTo>
                  <a:pt x="53" y="342"/>
                  <a:pt x="54" y="343"/>
                  <a:pt x="54" y="344"/>
                </a:cubicBezTo>
                <a:cubicBezTo>
                  <a:pt x="55" y="345"/>
                  <a:pt x="56" y="346"/>
                  <a:pt x="57" y="347"/>
                </a:cubicBezTo>
                <a:cubicBezTo>
                  <a:pt x="58" y="348"/>
                  <a:pt x="59" y="349"/>
                  <a:pt x="60" y="351"/>
                </a:cubicBezTo>
                <a:cubicBezTo>
                  <a:pt x="61" y="351"/>
                  <a:pt x="61" y="352"/>
                  <a:pt x="62" y="353"/>
                </a:cubicBezTo>
                <a:cubicBezTo>
                  <a:pt x="63" y="354"/>
                  <a:pt x="64" y="355"/>
                  <a:pt x="64" y="355"/>
                </a:cubicBezTo>
                <a:cubicBezTo>
                  <a:pt x="65" y="356"/>
                  <a:pt x="66" y="357"/>
                  <a:pt x="67" y="358"/>
                </a:cubicBezTo>
                <a:cubicBezTo>
                  <a:pt x="68" y="358"/>
                  <a:pt x="68" y="359"/>
                  <a:pt x="69" y="359"/>
                </a:cubicBezTo>
                <a:cubicBezTo>
                  <a:pt x="69" y="360"/>
                  <a:pt x="69" y="360"/>
                  <a:pt x="70" y="360"/>
                </a:cubicBezTo>
                <a:cubicBezTo>
                  <a:pt x="71" y="361"/>
                  <a:pt x="72" y="363"/>
                  <a:pt x="74" y="364"/>
                </a:cubicBezTo>
                <a:cubicBezTo>
                  <a:pt x="76" y="367"/>
                  <a:pt x="81" y="370"/>
                  <a:pt x="85" y="373"/>
                </a:cubicBezTo>
                <a:close/>
                <a:moveTo>
                  <a:pt x="201" y="416"/>
                </a:moveTo>
                <a:cubicBezTo>
                  <a:pt x="202" y="416"/>
                  <a:pt x="205" y="416"/>
                  <a:pt x="205" y="417"/>
                </a:cubicBezTo>
                <a:cubicBezTo>
                  <a:pt x="203" y="417"/>
                  <a:pt x="202" y="416"/>
                  <a:pt x="201" y="416"/>
                </a:cubicBezTo>
                <a:close/>
                <a:moveTo>
                  <a:pt x="217" y="417"/>
                </a:moveTo>
                <a:cubicBezTo>
                  <a:pt x="217" y="417"/>
                  <a:pt x="217" y="417"/>
                  <a:pt x="217" y="417"/>
                </a:cubicBezTo>
                <a:cubicBezTo>
                  <a:pt x="214" y="417"/>
                  <a:pt x="212" y="418"/>
                  <a:pt x="211" y="417"/>
                </a:cubicBezTo>
                <a:cubicBezTo>
                  <a:pt x="213" y="417"/>
                  <a:pt x="215" y="417"/>
                  <a:pt x="217" y="417"/>
                </a:cubicBezTo>
                <a:close/>
                <a:moveTo>
                  <a:pt x="10" y="159"/>
                </a:moveTo>
                <a:cubicBezTo>
                  <a:pt x="11" y="158"/>
                  <a:pt x="11" y="158"/>
                  <a:pt x="11" y="157"/>
                </a:cubicBezTo>
                <a:cubicBezTo>
                  <a:pt x="12" y="157"/>
                  <a:pt x="11" y="160"/>
                  <a:pt x="10" y="159"/>
                </a:cubicBezTo>
                <a:close/>
                <a:moveTo>
                  <a:pt x="252" y="414"/>
                </a:moveTo>
                <a:cubicBezTo>
                  <a:pt x="250" y="414"/>
                  <a:pt x="249" y="414"/>
                  <a:pt x="248" y="414"/>
                </a:cubicBezTo>
                <a:cubicBezTo>
                  <a:pt x="251" y="413"/>
                  <a:pt x="247" y="414"/>
                  <a:pt x="247" y="414"/>
                </a:cubicBezTo>
                <a:cubicBezTo>
                  <a:pt x="249" y="413"/>
                  <a:pt x="252" y="413"/>
                  <a:pt x="252" y="414"/>
                </a:cubicBezTo>
                <a:close/>
                <a:moveTo>
                  <a:pt x="312" y="392"/>
                </a:moveTo>
                <a:cubicBezTo>
                  <a:pt x="311" y="393"/>
                  <a:pt x="306" y="394"/>
                  <a:pt x="305" y="395"/>
                </a:cubicBezTo>
                <a:cubicBezTo>
                  <a:pt x="305" y="395"/>
                  <a:pt x="304" y="396"/>
                  <a:pt x="304" y="396"/>
                </a:cubicBezTo>
                <a:cubicBezTo>
                  <a:pt x="304" y="395"/>
                  <a:pt x="310" y="393"/>
                  <a:pt x="312" y="392"/>
                </a:cubicBezTo>
                <a:close/>
                <a:moveTo>
                  <a:pt x="334" y="378"/>
                </a:moveTo>
                <a:cubicBezTo>
                  <a:pt x="333" y="379"/>
                  <a:pt x="331" y="380"/>
                  <a:pt x="331" y="380"/>
                </a:cubicBezTo>
                <a:cubicBezTo>
                  <a:pt x="331" y="379"/>
                  <a:pt x="334" y="378"/>
                  <a:pt x="334" y="378"/>
                </a:cubicBezTo>
                <a:close/>
                <a:moveTo>
                  <a:pt x="327" y="383"/>
                </a:moveTo>
                <a:cubicBezTo>
                  <a:pt x="327" y="382"/>
                  <a:pt x="329" y="381"/>
                  <a:pt x="330" y="381"/>
                </a:cubicBezTo>
                <a:cubicBezTo>
                  <a:pt x="330" y="381"/>
                  <a:pt x="328" y="382"/>
                  <a:pt x="327" y="383"/>
                </a:cubicBezTo>
                <a:close/>
                <a:moveTo>
                  <a:pt x="342" y="372"/>
                </a:moveTo>
                <a:cubicBezTo>
                  <a:pt x="341" y="372"/>
                  <a:pt x="344" y="371"/>
                  <a:pt x="345" y="370"/>
                </a:cubicBezTo>
                <a:cubicBezTo>
                  <a:pt x="346" y="369"/>
                  <a:pt x="347" y="368"/>
                  <a:pt x="348" y="367"/>
                </a:cubicBezTo>
                <a:cubicBezTo>
                  <a:pt x="347" y="368"/>
                  <a:pt x="344" y="371"/>
                  <a:pt x="342" y="372"/>
                </a:cubicBezTo>
                <a:close/>
                <a:moveTo>
                  <a:pt x="352" y="363"/>
                </a:moveTo>
                <a:cubicBezTo>
                  <a:pt x="351" y="364"/>
                  <a:pt x="349" y="366"/>
                  <a:pt x="349" y="366"/>
                </a:cubicBezTo>
                <a:cubicBezTo>
                  <a:pt x="350" y="365"/>
                  <a:pt x="352" y="363"/>
                  <a:pt x="352" y="363"/>
                </a:cubicBezTo>
                <a:close/>
                <a:moveTo>
                  <a:pt x="378" y="334"/>
                </a:moveTo>
                <a:cubicBezTo>
                  <a:pt x="379" y="333"/>
                  <a:pt x="380" y="332"/>
                  <a:pt x="382" y="330"/>
                </a:cubicBezTo>
                <a:cubicBezTo>
                  <a:pt x="383" y="330"/>
                  <a:pt x="377" y="337"/>
                  <a:pt x="378" y="334"/>
                </a:cubicBezTo>
                <a:close/>
                <a:moveTo>
                  <a:pt x="23" y="122"/>
                </a:moveTo>
                <a:cubicBezTo>
                  <a:pt x="23" y="122"/>
                  <a:pt x="24" y="119"/>
                  <a:pt x="24" y="119"/>
                </a:cubicBezTo>
                <a:cubicBezTo>
                  <a:pt x="24" y="120"/>
                  <a:pt x="24" y="121"/>
                  <a:pt x="23" y="122"/>
                </a:cubicBezTo>
                <a:close/>
                <a:moveTo>
                  <a:pt x="22" y="124"/>
                </a:moveTo>
                <a:cubicBezTo>
                  <a:pt x="22" y="124"/>
                  <a:pt x="21" y="128"/>
                  <a:pt x="20" y="127"/>
                </a:cubicBezTo>
                <a:cubicBezTo>
                  <a:pt x="21" y="125"/>
                  <a:pt x="22" y="125"/>
                  <a:pt x="22" y="124"/>
                </a:cubicBezTo>
                <a:close/>
                <a:moveTo>
                  <a:pt x="375" y="340"/>
                </a:moveTo>
                <a:cubicBezTo>
                  <a:pt x="374" y="340"/>
                  <a:pt x="374" y="341"/>
                  <a:pt x="373" y="342"/>
                </a:cubicBezTo>
                <a:cubicBezTo>
                  <a:pt x="372" y="343"/>
                  <a:pt x="372" y="343"/>
                  <a:pt x="372" y="343"/>
                </a:cubicBezTo>
                <a:cubicBezTo>
                  <a:pt x="373" y="342"/>
                  <a:pt x="373" y="341"/>
                  <a:pt x="374" y="341"/>
                </a:cubicBezTo>
                <a:cubicBezTo>
                  <a:pt x="374" y="340"/>
                  <a:pt x="375" y="340"/>
                  <a:pt x="375" y="340"/>
                </a:cubicBezTo>
                <a:close/>
                <a:moveTo>
                  <a:pt x="394" y="310"/>
                </a:moveTo>
                <a:cubicBezTo>
                  <a:pt x="395" y="311"/>
                  <a:pt x="393" y="314"/>
                  <a:pt x="393" y="313"/>
                </a:cubicBezTo>
                <a:cubicBezTo>
                  <a:pt x="393" y="312"/>
                  <a:pt x="394" y="311"/>
                  <a:pt x="394" y="310"/>
                </a:cubicBezTo>
                <a:close/>
                <a:moveTo>
                  <a:pt x="15" y="142"/>
                </a:moveTo>
                <a:cubicBezTo>
                  <a:pt x="15" y="143"/>
                  <a:pt x="14" y="145"/>
                  <a:pt x="14" y="146"/>
                </a:cubicBezTo>
                <a:cubicBezTo>
                  <a:pt x="14" y="145"/>
                  <a:pt x="15" y="141"/>
                  <a:pt x="15" y="142"/>
                </a:cubicBezTo>
                <a:close/>
                <a:moveTo>
                  <a:pt x="267" y="410"/>
                </a:moveTo>
                <a:cubicBezTo>
                  <a:pt x="268" y="410"/>
                  <a:pt x="271" y="409"/>
                  <a:pt x="270" y="409"/>
                </a:cubicBezTo>
                <a:cubicBezTo>
                  <a:pt x="269" y="410"/>
                  <a:pt x="267" y="411"/>
                  <a:pt x="267" y="410"/>
                </a:cubicBezTo>
                <a:close/>
                <a:moveTo>
                  <a:pt x="308" y="394"/>
                </a:moveTo>
                <a:cubicBezTo>
                  <a:pt x="312" y="392"/>
                  <a:pt x="314" y="391"/>
                  <a:pt x="318" y="389"/>
                </a:cubicBezTo>
                <a:cubicBezTo>
                  <a:pt x="317" y="390"/>
                  <a:pt x="315" y="390"/>
                  <a:pt x="314" y="391"/>
                </a:cubicBezTo>
                <a:cubicBezTo>
                  <a:pt x="313" y="392"/>
                  <a:pt x="312" y="393"/>
                  <a:pt x="309" y="394"/>
                </a:cubicBezTo>
                <a:cubicBezTo>
                  <a:pt x="309" y="394"/>
                  <a:pt x="309" y="394"/>
                  <a:pt x="308" y="394"/>
                </a:cubicBezTo>
                <a:close/>
                <a:moveTo>
                  <a:pt x="370" y="345"/>
                </a:moveTo>
                <a:cubicBezTo>
                  <a:pt x="371" y="345"/>
                  <a:pt x="369" y="347"/>
                  <a:pt x="368" y="348"/>
                </a:cubicBezTo>
                <a:cubicBezTo>
                  <a:pt x="367" y="349"/>
                  <a:pt x="366" y="350"/>
                  <a:pt x="365" y="351"/>
                </a:cubicBezTo>
                <a:cubicBezTo>
                  <a:pt x="365" y="350"/>
                  <a:pt x="369" y="346"/>
                  <a:pt x="370" y="345"/>
                </a:cubicBezTo>
                <a:close/>
                <a:moveTo>
                  <a:pt x="399" y="302"/>
                </a:moveTo>
                <a:cubicBezTo>
                  <a:pt x="399" y="302"/>
                  <a:pt x="397" y="306"/>
                  <a:pt x="397" y="306"/>
                </a:cubicBezTo>
                <a:cubicBezTo>
                  <a:pt x="396" y="306"/>
                  <a:pt x="398" y="302"/>
                  <a:pt x="399" y="302"/>
                </a:cubicBezTo>
                <a:close/>
                <a:moveTo>
                  <a:pt x="403" y="294"/>
                </a:moveTo>
                <a:cubicBezTo>
                  <a:pt x="402" y="295"/>
                  <a:pt x="401" y="298"/>
                  <a:pt x="400" y="298"/>
                </a:cubicBezTo>
                <a:cubicBezTo>
                  <a:pt x="400" y="298"/>
                  <a:pt x="403" y="293"/>
                  <a:pt x="403" y="294"/>
                </a:cubicBezTo>
                <a:close/>
                <a:moveTo>
                  <a:pt x="3" y="222"/>
                </a:moveTo>
                <a:cubicBezTo>
                  <a:pt x="3" y="221"/>
                  <a:pt x="3" y="221"/>
                  <a:pt x="3" y="222"/>
                </a:cubicBezTo>
                <a:cubicBezTo>
                  <a:pt x="3" y="224"/>
                  <a:pt x="3" y="225"/>
                  <a:pt x="3" y="227"/>
                </a:cubicBezTo>
                <a:cubicBezTo>
                  <a:pt x="3" y="228"/>
                  <a:pt x="3" y="228"/>
                  <a:pt x="3" y="229"/>
                </a:cubicBezTo>
                <a:cubicBezTo>
                  <a:pt x="3" y="232"/>
                  <a:pt x="4" y="234"/>
                  <a:pt x="4" y="237"/>
                </a:cubicBezTo>
                <a:cubicBezTo>
                  <a:pt x="5" y="239"/>
                  <a:pt x="5" y="237"/>
                  <a:pt x="5" y="238"/>
                </a:cubicBezTo>
                <a:cubicBezTo>
                  <a:pt x="5" y="240"/>
                  <a:pt x="5" y="240"/>
                  <a:pt x="5" y="240"/>
                </a:cubicBezTo>
                <a:cubicBezTo>
                  <a:pt x="5" y="241"/>
                  <a:pt x="5" y="240"/>
                  <a:pt x="5" y="241"/>
                </a:cubicBezTo>
                <a:cubicBezTo>
                  <a:pt x="5" y="242"/>
                  <a:pt x="5" y="242"/>
                  <a:pt x="5" y="243"/>
                </a:cubicBezTo>
                <a:cubicBezTo>
                  <a:pt x="6" y="245"/>
                  <a:pt x="6" y="245"/>
                  <a:pt x="6" y="247"/>
                </a:cubicBezTo>
                <a:cubicBezTo>
                  <a:pt x="6" y="248"/>
                  <a:pt x="6" y="248"/>
                  <a:pt x="6" y="249"/>
                </a:cubicBezTo>
                <a:cubicBezTo>
                  <a:pt x="6" y="249"/>
                  <a:pt x="6" y="251"/>
                  <a:pt x="6" y="252"/>
                </a:cubicBezTo>
                <a:cubicBezTo>
                  <a:pt x="7" y="254"/>
                  <a:pt x="7" y="256"/>
                  <a:pt x="8" y="257"/>
                </a:cubicBezTo>
                <a:cubicBezTo>
                  <a:pt x="8" y="259"/>
                  <a:pt x="8" y="259"/>
                  <a:pt x="9" y="261"/>
                </a:cubicBezTo>
                <a:cubicBezTo>
                  <a:pt x="9" y="261"/>
                  <a:pt x="10" y="263"/>
                  <a:pt x="10" y="264"/>
                </a:cubicBezTo>
                <a:cubicBezTo>
                  <a:pt x="10" y="264"/>
                  <a:pt x="9" y="264"/>
                  <a:pt x="9" y="264"/>
                </a:cubicBezTo>
                <a:cubicBezTo>
                  <a:pt x="10" y="265"/>
                  <a:pt x="10" y="266"/>
                  <a:pt x="10" y="267"/>
                </a:cubicBezTo>
                <a:cubicBezTo>
                  <a:pt x="10" y="268"/>
                  <a:pt x="10" y="268"/>
                  <a:pt x="10" y="268"/>
                </a:cubicBezTo>
                <a:cubicBezTo>
                  <a:pt x="10" y="269"/>
                  <a:pt x="11" y="272"/>
                  <a:pt x="12" y="274"/>
                </a:cubicBezTo>
                <a:cubicBezTo>
                  <a:pt x="12" y="275"/>
                  <a:pt x="13" y="275"/>
                  <a:pt x="13" y="277"/>
                </a:cubicBezTo>
                <a:cubicBezTo>
                  <a:pt x="13" y="276"/>
                  <a:pt x="13" y="277"/>
                  <a:pt x="13" y="278"/>
                </a:cubicBezTo>
                <a:cubicBezTo>
                  <a:pt x="14" y="279"/>
                  <a:pt x="14" y="281"/>
                  <a:pt x="15" y="282"/>
                </a:cubicBezTo>
                <a:cubicBezTo>
                  <a:pt x="15" y="283"/>
                  <a:pt x="15" y="284"/>
                  <a:pt x="16" y="286"/>
                </a:cubicBezTo>
                <a:cubicBezTo>
                  <a:pt x="16" y="287"/>
                  <a:pt x="17" y="289"/>
                  <a:pt x="17" y="291"/>
                </a:cubicBezTo>
                <a:cubicBezTo>
                  <a:pt x="18" y="292"/>
                  <a:pt x="18" y="293"/>
                  <a:pt x="19" y="294"/>
                </a:cubicBezTo>
                <a:cubicBezTo>
                  <a:pt x="19" y="295"/>
                  <a:pt x="20" y="297"/>
                  <a:pt x="21" y="298"/>
                </a:cubicBezTo>
                <a:cubicBezTo>
                  <a:pt x="21" y="298"/>
                  <a:pt x="21" y="300"/>
                  <a:pt x="21" y="300"/>
                </a:cubicBezTo>
                <a:cubicBezTo>
                  <a:pt x="22" y="300"/>
                  <a:pt x="24" y="304"/>
                  <a:pt x="24" y="305"/>
                </a:cubicBezTo>
                <a:cubicBezTo>
                  <a:pt x="24" y="305"/>
                  <a:pt x="24" y="305"/>
                  <a:pt x="25" y="307"/>
                </a:cubicBezTo>
                <a:cubicBezTo>
                  <a:pt x="25" y="307"/>
                  <a:pt x="26" y="309"/>
                  <a:pt x="26" y="309"/>
                </a:cubicBezTo>
                <a:cubicBezTo>
                  <a:pt x="27" y="311"/>
                  <a:pt x="26" y="310"/>
                  <a:pt x="27" y="311"/>
                </a:cubicBezTo>
                <a:cubicBezTo>
                  <a:pt x="27" y="312"/>
                  <a:pt x="28" y="313"/>
                  <a:pt x="28" y="314"/>
                </a:cubicBezTo>
                <a:cubicBezTo>
                  <a:pt x="28" y="314"/>
                  <a:pt x="28" y="314"/>
                  <a:pt x="29" y="315"/>
                </a:cubicBezTo>
                <a:cubicBezTo>
                  <a:pt x="30" y="317"/>
                  <a:pt x="29" y="315"/>
                  <a:pt x="30" y="316"/>
                </a:cubicBezTo>
                <a:cubicBezTo>
                  <a:pt x="31" y="317"/>
                  <a:pt x="31" y="318"/>
                  <a:pt x="31" y="319"/>
                </a:cubicBezTo>
                <a:cubicBezTo>
                  <a:pt x="32" y="320"/>
                  <a:pt x="33" y="321"/>
                  <a:pt x="33" y="322"/>
                </a:cubicBezTo>
                <a:cubicBezTo>
                  <a:pt x="33" y="323"/>
                  <a:pt x="33" y="322"/>
                  <a:pt x="34" y="324"/>
                </a:cubicBezTo>
                <a:cubicBezTo>
                  <a:pt x="35" y="325"/>
                  <a:pt x="35" y="326"/>
                  <a:pt x="36" y="327"/>
                </a:cubicBezTo>
                <a:cubicBezTo>
                  <a:pt x="36" y="328"/>
                  <a:pt x="40" y="333"/>
                  <a:pt x="41" y="334"/>
                </a:cubicBezTo>
                <a:cubicBezTo>
                  <a:pt x="42" y="335"/>
                  <a:pt x="43" y="337"/>
                  <a:pt x="43" y="337"/>
                </a:cubicBezTo>
                <a:cubicBezTo>
                  <a:pt x="44" y="339"/>
                  <a:pt x="43" y="337"/>
                  <a:pt x="43" y="338"/>
                </a:cubicBezTo>
                <a:cubicBezTo>
                  <a:pt x="45" y="340"/>
                  <a:pt x="46" y="341"/>
                  <a:pt x="48" y="344"/>
                </a:cubicBezTo>
                <a:cubicBezTo>
                  <a:pt x="50" y="346"/>
                  <a:pt x="51" y="349"/>
                  <a:pt x="53" y="349"/>
                </a:cubicBezTo>
                <a:cubicBezTo>
                  <a:pt x="53" y="350"/>
                  <a:pt x="55" y="352"/>
                  <a:pt x="56" y="353"/>
                </a:cubicBezTo>
                <a:cubicBezTo>
                  <a:pt x="56" y="353"/>
                  <a:pt x="56" y="354"/>
                  <a:pt x="57" y="355"/>
                </a:cubicBezTo>
                <a:cubicBezTo>
                  <a:pt x="58" y="355"/>
                  <a:pt x="58" y="356"/>
                  <a:pt x="59" y="357"/>
                </a:cubicBezTo>
                <a:cubicBezTo>
                  <a:pt x="59" y="358"/>
                  <a:pt x="61" y="360"/>
                  <a:pt x="63" y="361"/>
                </a:cubicBezTo>
                <a:cubicBezTo>
                  <a:pt x="64" y="362"/>
                  <a:pt x="65" y="363"/>
                  <a:pt x="65" y="363"/>
                </a:cubicBezTo>
                <a:cubicBezTo>
                  <a:pt x="66" y="364"/>
                  <a:pt x="66" y="364"/>
                  <a:pt x="67" y="365"/>
                </a:cubicBezTo>
                <a:cubicBezTo>
                  <a:pt x="67" y="365"/>
                  <a:pt x="68" y="366"/>
                  <a:pt x="68" y="366"/>
                </a:cubicBezTo>
                <a:cubicBezTo>
                  <a:pt x="69" y="367"/>
                  <a:pt x="69" y="368"/>
                  <a:pt x="70" y="368"/>
                </a:cubicBezTo>
                <a:cubicBezTo>
                  <a:pt x="71" y="369"/>
                  <a:pt x="71" y="369"/>
                  <a:pt x="72" y="370"/>
                </a:cubicBezTo>
                <a:cubicBezTo>
                  <a:pt x="73" y="371"/>
                  <a:pt x="74" y="372"/>
                  <a:pt x="75" y="373"/>
                </a:cubicBezTo>
                <a:cubicBezTo>
                  <a:pt x="75" y="373"/>
                  <a:pt x="76" y="374"/>
                  <a:pt x="76" y="374"/>
                </a:cubicBezTo>
                <a:cubicBezTo>
                  <a:pt x="76" y="374"/>
                  <a:pt x="76" y="374"/>
                  <a:pt x="76" y="374"/>
                </a:cubicBezTo>
                <a:cubicBezTo>
                  <a:pt x="77" y="375"/>
                  <a:pt x="79" y="376"/>
                  <a:pt x="80" y="377"/>
                </a:cubicBezTo>
                <a:cubicBezTo>
                  <a:pt x="80" y="377"/>
                  <a:pt x="82" y="378"/>
                  <a:pt x="82" y="379"/>
                </a:cubicBezTo>
                <a:cubicBezTo>
                  <a:pt x="84" y="380"/>
                  <a:pt x="84" y="380"/>
                  <a:pt x="85" y="381"/>
                </a:cubicBezTo>
                <a:cubicBezTo>
                  <a:pt x="86" y="382"/>
                  <a:pt x="86" y="382"/>
                  <a:pt x="86" y="382"/>
                </a:cubicBezTo>
                <a:cubicBezTo>
                  <a:pt x="87" y="383"/>
                  <a:pt x="88" y="383"/>
                  <a:pt x="89" y="384"/>
                </a:cubicBezTo>
                <a:cubicBezTo>
                  <a:pt x="90" y="385"/>
                  <a:pt x="92" y="386"/>
                  <a:pt x="94" y="388"/>
                </a:cubicBezTo>
                <a:cubicBezTo>
                  <a:pt x="95" y="388"/>
                  <a:pt x="95" y="388"/>
                  <a:pt x="96" y="389"/>
                </a:cubicBezTo>
                <a:cubicBezTo>
                  <a:pt x="96" y="389"/>
                  <a:pt x="98" y="390"/>
                  <a:pt x="99" y="391"/>
                </a:cubicBezTo>
                <a:cubicBezTo>
                  <a:pt x="99" y="391"/>
                  <a:pt x="99" y="391"/>
                  <a:pt x="100" y="392"/>
                </a:cubicBezTo>
                <a:cubicBezTo>
                  <a:pt x="101" y="393"/>
                  <a:pt x="103" y="394"/>
                  <a:pt x="104" y="394"/>
                </a:cubicBezTo>
                <a:cubicBezTo>
                  <a:pt x="105" y="395"/>
                  <a:pt x="105" y="395"/>
                  <a:pt x="105" y="395"/>
                </a:cubicBezTo>
                <a:cubicBezTo>
                  <a:pt x="106" y="396"/>
                  <a:pt x="107" y="396"/>
                  <a:pt x="107" y="396"/>
                </a:cubicBezTo>
                <a:cubicBezTo>
                  <a:pt x="109" y="398"/>
                  <a:pt x="112" y="399"/>
                  <a:pt x="114" y="400"/>
                </a:cubicBezTo>
                <a:cubicBezTo>
                  <a:pt x="115" y="401"/>
                  <a:pt x="116" y="401"/>
                  <a:pt x="117" y="402"/>
                </a:cubicBezTo>
                <a:cubicBezTo>
                  <a:pt x="119" y="403"/>
                  <a:pt x="120" y="403"/>
                  <a:pt x="122" y="404"/>
                </a:cubicBezTo>
                <a:cubicBezTo>
                  <a:pt x="122" y="404"/>
                  <a:pt x="123" y="405"/>
                  <a:pt x="124" y="405"/>
                </a:cubicBezTo>
                <a:cubicBezTo>
                  <a:pt x="125" y="406"/>
                  <a:pt x="127" y="407"/>
                  <a:pt x="129" y="408"/>
                </a:cubicBezTo>
                <a:cubicBezTo>
                  <a:pt x="129" y="408"/>
                  <a:pt x="130" y="408"/>
                  <a:pt x="131" y="409"/>
                </a:cubicBezTo>
                <a:cubicBezTo>
                  <a:pt x="135" y="410"/>
                  <a:pt x="139" y="411"/>
                  <a:pt x="142" y="413"/>
                </a:cubicBezTo>
                <a:cubicBezTo>
                  <a:pt x="139" y="412"/>
                  <a:pt x="137" y="411"/>
                  <a:pt x="134" y="410"/>
                </a:cubicBezTo>
                <a:cubicBezTo>
                  <a:pt x="133" y="410"/>
                  <a:pt x="132" y="409"/>
                  <a:pt x="131" y="409"/>
                </a:cubicBezTo>
                <a:cubicBezTo>
                  <a:pt x="130" y="408"/>
                  <a:pt x="130" y="408"/>
                  <a:pt x="129" y="408"/>
                </a:cubicBezTo>
                <a:cubicBezTo>
                  <a:pt x="129" y="408"/>
                  <a:pt x="128" y="408"/>
                  <a:pt x="128" y="408"/>
                </a:cubicBezTo>
                <a:cubicBezTo>
                  <a:pt x="128" y="408"/>
                  <a:pt x="126" y="406"/>
                  <a:pt x="126" y="406"/>
                </a:cubicBezTo>
                <a:cubicBezTo>
                  <a:pt x="125" y="406"/>
                  <a:pt x="124" y="406"/>
                  <a:pt x="124" y="405"/>
                </a:cubicBezTo>
                <a:cubicBezTo>
                  <a:pt x="123" y="405"/>
                  <a:pt x="121" y="404"/>
                  <a:pt x="120" y="404"/>
                </a:cubicBezTo>
                <a:cubicBezTo>
                  <a:pt x="117" y="402"/>
                  <a:pt x="111" y="399"/>
                  <a:pt x="109" y="398"/>
                </a:cubicBezTo>
                <a:cubicBezTo>
                  <a:pt x="109" y="398"/>
                  <a:pt x="110" y="398"/>
                  <a:pt x="110" y="398"/>
                </a:cubicBezTo>
                <a:cubicBezTo>
                  <a:pt x="108" y="397"/>
                  <a:pt x="107" y="396"/>
                  <a:pt x="105" y="395"/>
                </a:cubicBezTo>
                <a:cubicBezTo>
                  <a:pt x="104" y="395"/>
                  <a:pt x="103" y="394"/>
                  <a:pt x="103" y="394"/>
                </a:cubicBezTo>
                <a:cubicBezTo>
                  <a:pt x="102" y="393"/>
                  <a:pt x="102" y="393"/>
                  <a:pt x="101" y="393"/>
                </a:cubicBezTo>
                <a:cubicBezTo>
                  <a:pt x="100" y="392"/>
                  <a:pt x="95" y="389"/>
                  <a:pt x="94" y="388"/>
                </a:cubicBezTo>
                <a:cubicBezTo>
                  <a:pt x="93" y="388"/>
                  <a:pt x="93" y="388"/>
                  <a:pt x="92" y="387"/>
                </a:cubicBezTo>
                <a:cubicBezTo>
                  <a:pt x="92" y="387"/>
                  <a:pt x="91" y="387"/>
                  <a:pt x="91" y="386"/>
                </a:cubicBezTo>
                <a:cubicBezTo>
                  <a:pt x="91" y="386"/>
                  <a:pt x="90" y="386"/>
                  <a:pt x="90" y="385"/>
                </a:cubicBezTo>
                <a:cubicBezTo>
                  <a:pt x="89" y="385"/>
                  <a:pt x="88" y="384"/>
                  <a:pt x="88" y="384"/>
                </a:cubicBezTo>
                <a:cubicBezTo>
                  <a:pt x="88" y="384"/>
                  <a:pt x="87" y="383"/>
                  <a:pt x="86" y="383"/>
                </a:cubicBezTo>
                <a:cubicBezTo>
                  <a:pt x="84" y="381"/>
                  <a:pt x="82" y="379"/>
                  <a:pt x="80" y="378"/>
                </a:cubicBezTo>
                <a:cubicBezTo>
                  <a:pt x="79" y="377"/>
                  <a:pt x="78" y="376"/>
                  <a:pt x="77" y="375"/>
                </a:cubicBezTo>
                <a:cubicBezTo>
                  <a:pt x="76" y="375"/>
                  <a:pt x="75" y="374"/>
                  <a:pt x="75" y="373"/>
                </a:cubicBezTo>
                <a:cubicBezTo>
                  <a:pt x="73" y="372"/>
                  <a:pt x="72" y="371"/>
                  <a:pt x="71" y="370"/>
                </a:cubicBezTo>
                <a:cubicBezTo>
                  <a:pt x="70" y="369"/>
                  <a:pt x="66" y="365"/>
                  <a:pt x="65" y="365"/>
                </a:cubicBezTo>
                <a:cubicBezTo>
                  <a:pt x="64" y="363"/>
                  <a:pt x="65" y="364"/>
                  <a:pt x="63" y="362"/>
                </a:cubicBezTo>
                <a:cubicBezTo>
                  <a:pt x="62" y="362"/>
                  <a:pt x="62" y="361"/>
                  <a:pt x="62" y="361"/>
                </a:cubicBezTo>
                <a:cubicBezTo>
                  <a:pt x="61" y="360"/>
                  <a:pt x="61" y="360"/>
                  <a:pt x="60" y="359"/>
                </a:cubicBezTo>
                <a:cubicBezTo>
                  <a:pt x="60" y="359"/>
                  <a:pt x="60" y="359"/>
                  <a:pt x="60" y="359"/>
                </a:cubicBezTo>
                <a:cubicBezTo>
                  <a:pt x="59" y="359"/>
                  <a:pt x="59" y="359"/>
                  <a:pt x="59" y="358"/>
                </a:cubicBezTo>
                <a:cubicBezTo>
                  <a:pt x="58" y="358"/>
                  <a:pt x="58" y="357"/>
                  <a:pt x="57" y="356"/>
                </a:cubicBezTo>
                <a:cubicBezTo>
                  <a:pt x="55" y="354"/>
                  <a:pt x="53" y="351"/>
                  <a:pt x="52" y="350"/>
                </a:cubicBezTo>
                <a:cubicBezTo>
                  <a:pt x="51" y="349"/>
                  <a:pt x="50" y="347"/>
                  <a:pt x="49" y="346"/>
                </a:cubicBezTo>
                <a:cubicBezTo>
                  <a:pt x="48" y="345"/>
                  <a:pt x="47" y="344"/>
                  <a:pt x="46" y="343"/>
                </a:cubicBezTo>
                <a:cubicBezTo>
                  <a:pt x="44" y="340"/>
                  <a:pt x="42" y="336"/>
                  <a:pt x="39" y="333"/>
                </a:cubicBezTo>
                <a:cubicBezTo>
                  <a:pt x="39" y="332"/>
                  <a:pt x="38" y="331"/>
                  <a:pt x="37" y="331"/>
                </a:cubicBezTo>
                <a:cubicBezTo>
                  <a:pt x="37" y="330"/>
                  <a:pt x="36" y="329"/>
                  <a:pt x="35" y="328"/>
                </a:cubicBezTo>
                <a:cubicBezTo>
                  <a:pt x="35" y="327"/>
                  <a:pt x="34" y="325"/>
                  <a:pt x="33" y="324"/>
                </a:cubicBezTo>
                <a:cubicBezTo>
                  <a:pt x="31" y="321"/>
                  <a:pt x="29" y="317"/>
                  <a:pt x="28" y="314"/>
                </a:cubicBezTo>
                <a:cubicBezTo>
                  <a:pt x="27" y="313"/>
                  <a:pt x="29" y="316"/>
                  <a:pt x="29" y="316"/>
                </a:cubicBezTo>
                <a:cubicBezTo>
                  <a:pt x="29" y="315"/>
                  <a:pt x="27" y="312"/>
                  <a:pt x="26" y="311"/>
                </a:cubicBezTo>
                <a:cubicBezTo>
                  <a:pt x="25" y="311"/>
                  <a:pt x="28" y="314"/>
                  <a:pt x="27" y="314"/>
                </a:cubicBezTo>
                <a:cubicBezTo>
                  <a:pt x="26" y="312"/>
                  <a:pt x="26" y="313"/>
                  <a:pt x="26" y="311"/>
                </a:cubicBezTo>
                <a:cubicBezTo>
                  <a:pt x="25" y="311"/>
                  <a:pt x="26" y="311"/>
                  <a:pt x="25" y="310"/>
                </a:cubicBezTo>
                <a:cubicBezTo>
                  <a:pt x="24" y="308"/>
                  <a:pt x="22" y="304"/>
                  <a:pt x="21" y="301"/>
                </a:cubicBezTo>
                <a:cubicBezTo>
                  <a:pt x="21" y="301"/>
                  <a:pt x="20" y="300"/>
                  <a:pt x="20" y="299"/>
                </a:cubicBezTo>
                <a:cubicBezTo>
                  <a:pt x="20" y="298"/>
                  <a:pt x="19" y="297"/>
                  <a:pt x="19" y="296"/>
                </a:cubicBezTo>
                <a:cubicBezTo>
                  <a:pt x="18" y="295"/>
                  <a:pt x="17" y="293"/>
                  <a:pt x="17" y="292"/>
                </a:cubicBezTo>
                <a:cubicBezTo>
                  <a:pt x="16" y="290"/>
                  <a:pt x="15" y="287"/>
                  <a:pt x="14" y="285"/>
                </a:cubicBezTo>
                <a:cubicBezTo>
                  <a:pt x="14" y="283"/>
                  <a:pt x="13" y="280"/>
                  <a:pt x="12" y="278"/>
                </a:cubicBezTo>
                <a:cubicBezTo>
                  <a:pt x="12" y="277"/>
                  <a:pt x="11" y="274"/>
                  <a:pt x="10" y="272"/>
                </a:cubicBezTo>
                <a:cubicBezTo>
                  <a:pt x="10" y="272"/>
                  <a:pt x="10" y="271"/>
                  <a:pt x="10" y="270"/>
                </a:cubicBezTo>
                <a:cubicBezTo>
                  <a:pt x="9" y="265"/>
                  <a:pt x="7" y="260"/>
                  <a:pt x="6" y="256"/>
                </a:cubicBezTo>
                <a:cubicBezTo>
                  <a:pt x="6" y="255"/>
                  <a:pt x="6" y="254"/>
                  <a:pt x="6" y="254"/>
                </a:cubicBezTo>
                <a:cubicBezTo>
                  <a:pt x="5" y="252"/>
                  <a:pt x="5" y="249"/>
                  <a:pt x="4" y="246"/>
                </a:cubicBezTo>
                <a:cubicBezTo>
                  <a:pt x="4" y="244"/>
                  <a:pt x="4" y="243"/>
                  <a:pt x="4" y="240"/>
                </a:cubicBezTo>
                <a:cubicBezTo>
                  <a:pt x="4" y="240"/>
                  <a:pt x="3" y="238"/>
                  <a:pt x="3" y="238"/>
                </a:cubicBezTo>
                <a:cubicBezTo>
                  <a:pt x="3" y="237"/>
                  <a:pt x="3" y="236"/>
                  <a:pt x="3" y="235"/>
                </a:cubicBezTo>
                <a:cubicBezTo>
                  <a:pt x="3" y="234"/>
                  <a:pt x="3" y="233"/>
                  <a:pt x="3" y="233"/>
                </a:cubicBezTo>
                <a:cubicBezTo>
                  <a:pt x="2" y="231"/>
                  <a:pt x="2" y="229"/>
                  <a:pt x="2" y="227"/>
                </a:cubicBezTo>
                <a:cubicBezTo>
                  <a:pt x="2" y="227"/>
                  <a:pt x="2" y="226"/>
                  <a:pt x="2" y="225"/>
                </a:cubicBezTo>
                <a:cubicBezTo>
                  <a:pt x="2" y="223"/>
                  <a:pt x="2" y="220"/>
                  <a:pt x="2" y="217"/>
                </a:cubicBezTo>
                <a:cubicBezTo>
                  <a:pt x="2" y="216"/>
                  <a:pt x="2" y="215"/>
                  <a:pt x="2" y="214"/>
                </a:cubicBezTo>
                <a:cubicBezTo>
                  <a:pt x="2" y="213"/>
                  <a:pt x="2" y="213"/>
                  <a:pt x="2" y="212"/>
                </a:cubicBezTo>
                <a:cubicBezTo>
                  <a:pt x="2" y="210"/>
                  <a:pt x="1" y="209"/>
                  <a:pt x="2" y="207"/>
                </a:cubicBezTo>
                <a:cubicBezTo>
                  <a:pt x="2" y="206"/>
                  <a:pt x="2" y="205"/>
                  <a:pt x="2" y="203"/>
                </a:cubicBezTo>
                <a:cubicBezTo>
                  <a:pt x="2" y="200"/>
                  <a:pt x="3" y="198"/>
                  <a:pt x="3" y="196"/>
                </a:cubicBezTo>
                <a:cubicBezTo>
                  <a:pt x="3" y="194"/>
                  <a:pt x="3" y="193"/>
                  <a:pt x="3" y="192"/>
                </a:cubicBezTo>
                <a:cubicBezTo>
                  <a:pt x="3" y="190"/>
                  <a:pt x="3" y="188"/>
                  <a:pt x="4" y="186"/>
                </a:cubicBezTo>
                <a:cubicBezTo>
                  <a:pt x="4" y="184"/>
                  <a:pt x="4" y="182"/>
                  <a:pt x="4" y="180"/>
                </a:cubicBezTo>
                <a:cubicBezTo>
                  <a:pt x="5" y="179"/>
                  <a:pt x="5" y="177"/>
                  <a:pt x="5" y="176"/>
                </a:cubicBezTo>
                <a:cubicBezTo>
                  <a:pt x="6" y="173"/>
                  <a:pt x="6" y="169"/>
                  <a:pt x="7" y="168"/>
                </a:cubicBezTo>
                <a:cubicBezTo>
                  <a:pt x="7" y="167"/>
                  <a:pt x="7" y="167"/>
                  <a:pt x="7" y="166"/>
                </a:cubicBezTo>
                <a:cubicBezTo>
                  <a:pt x="7" y="165"/>
                  <a:pt x="7" y="165"/>
                  <a:pt x="8" y="164"/>
                </a:cubicBezTo>
                <a:cubicBezTo>
                  <a:pt x="8" y="163"/>
                  <a:pt x="9" y="160"/>
                  <a:pt x="9" y="160"/>
                </a:cubicBezTo>
                <a:cubicBezTo>
                  <a:pt x="9" y="159"/>
                  <a:pt x="9" y="159"/>
                  <a:pt x="9" y="159"/>
                </a:cubicBezTo>
                <a:cubicBezTo>
                  <a:pt x="10" y="157"/>
                  <a:pt x="10" y="156"/>
                  <a:pt x="10" y="155"/>
                </a:cubicBezTo>
                <a:cubicBezTo>
                  <a:pt x="10" y="154"/>
                  <a:pt x="11" y="153"/>
                  <a:pt x="12" y="150"/>
                </a:cubicBezTo>
                <a:cubicBezTo>
                  <a:pt x="12" y="151"/>
                  <a:pt x="10" y="155"/>
                  <a:pt x="11" y="156"/>
                </a:cubicBezTo>
                <a:cubicBezTo>
                  <a:pt x="11" y="157"/>
                  <a:pt x="10" y="159"/>
                  <a:pt x="10" y="160"/>
                </a:cubicBezTo>
                <a:cubicBezTo>
                  <a:pt x="9" y="162"/>
                  <a:pt x="9" y="161"/>
                  <a:pt x="9" y="163"/>
                </a:cubicBezTo>
                <a:cubicBezTo>
                  <a:pt x="9" y="165"/>
                  <a:pt x="9" y="163"/>
                  <a:pt x="8" y="164"/>
                </a:cubicBezTo>
                <a:cubicBezTo>
                  <a:pt x="8" y="165"/>
                  <a:pt x="8" y="166"/>
                  <a:pt x="8" y="167"/>
                </a:cubicBezTo>
                <a:cubicBezTo>
                  <a:pt x="8" y="167"/>
                  <a:pt x="7" y="168"/>
                  <a:pt x="7" y="170"/>
                </a:cubicBezTo>
                <a:cubicBezTo>
                  <a:pt x="7" y="171"/>
                  <a:pt x="7" y="169"/>
                  <a:pt x="7" y="171"/>
                </a:cubicBezTo>
                <a:cubicBezTo>
                  <a:pt x="7" y="174"/>
                  <a:pt x="7" y="172"/>
                  <a:pt x="6" y="172"/>
                </a:cubicBezTo>
                <a:cubicBezTo>
                  <a:pt x="6" y="175"/>
                  <a:pt x="6" y="175"/>
                  <a:pt x="6" y="175"/>
                </a:cubicBezTo>
                <a:cubicBezTo>
                  <a:pt x="6" y="177"/>
                  <a:pt x="7" y="172"/>
                  <a:pt x="7" y="174"/>
                </a:cubicBezTo>
                <a:cubicBezTo>
                  <a:pt x="6" y="176"/>
                  <a:pt x="6" y="177"/>
                  <a:pt x="6" y="179"/>
                </a:cubicBezTo>
                <a:cubicBezTo>
                  <a:pt x="6" y="180"/>
                  <a:pt x="6" y="180"/>
                  <a:pt x="5" y="180"/>
                </a:cubicBezTo>
                <a:cubicBezTo>
                  <a:pt x="5" y="181"/>
                  <a:pt x="5" y="181"/>
                  <a:pt x="5" y="182"/>
                </a:cubicBezTo>
                <a:cubicBezTo>
                  <a:pt x="5" y="183"/>
                  <a:pt x="3" y="189"/>
                  <a:pt x="4" y="192"/>
                </a:cubicBezTo>
                <a:cubicBezTo>
                  <a:pt x="4" y="192"/>
                  <a:pt x="4" y="190"/>
                  <a:pt x="4" y="191"/>
                </a:cubicBezTo>
                <a:cubicBezTo>
                  <a:pt x="4" y="192"/>
                  <a:pt x="4" y="193"/>
                  <a:pt x="4" y="194"/>
                </a:cubicBezTo>
                <a:cubicBezTo>
                  <a:pt x="4" y="194"/>
                  <a:pt x="4" y="193"/>
                  <a:pt x="4" y="194"/>
                </a:cubicBezTo>
                <a:cubicBezTo>
                  <a:pt x="4" y="194"/>
                  <a:pt x="4" y="196"/>
                  <a:pt x="4" y="196"/>
                </a:cubicBezTo>
                <a:cubicBezTo>
                  <a:pt x="4" y="197"/>
                  <a:pt x="4" y="197"/>
                  <a:pt x="4" y="197"/>
                </a:cubicBezTo>
                <a:cubicBezTo>
                  <a:pt x="4" y="198"/>
                  <a:pt x="4" y="199"/>
                  <a:pt x="4" y="200"/>
                </a:cubicBezTo>
                <a:cubicBezTo>
                  <a:pt x="4" y="201"/>
                  <a:pt x="3" y="201"/>
                  <a:pt x="3" y="202"/>
                </a:cubicBezTo>
                <a:cubicBezTo>
                  <a:pt x="3" y="203"/>
                  <a:pt x="4" y="203"/>
                  <a:pt x="3" y="204"/>
                </a:cubicBezTo>
                <a:cubicBezTo>
                  <a:pt x="3" y="205"/>
                  <a:pt x="3" y="205"/>
                  <a:pt x="3" y="207"/>
                </a:cubicBezTo>
                <a:cubicBezTo>
                  <a:pt x="3" y="210"/>
                  <a:pt x="4" y="215"/>
                  <a:pt x="3" y="217"/>
                </a:cubicBezTo>
                <a:cubicBezTo>
                  <a:pt x="3" y="219"/>
                  <a:pt x="3" y="220"/>
                  <a:pt x="3" y="222"/>
                </a:cubicBezTo>
                <a:close/>
                <a:moveTo>
                  <a:pt x="37" y="322"/>
                </a:moveTo>
                <a:cubicBezTo>
                  <a:pt x="38" y="324"/>
                  <a:pt x="39" y="326"/>
                  <a:pt x="40" y="327"/>
                </a:cubicBezTo>
                <a:cubicBezTo>
                  <a:pt x="39" y="327"/>
                  <a:pt x="36" y="322"/>
                  <a:pt x="37" y="322"/>
                </a:cubicBezTo>
                <a:close/>
                <a:moveTo>
                  <a:pt x="336" y="377"/>
                </a:moveTo>
                <a:cubicBezTo>
                  <a:pt x="337" y="376"/>
                  <a:pt x="338" y="375"/>
                  <a:pt x="339" y="375"/>
                </a:cubicBezTo>
                <a:cubicBezTo>
                  <a:pt x="339" y="375"/>
                  <a:pt x="336" y="377"/>
                  <a:pt x="336" y="377"/>
                </a:cubicBezTo>
                <a:close/>
                <a:moveTo>
                  <a:pt x="61" y="353"/>
                </a:moveTo>
                <a:cubicBezTo>
                  <a:pt x="60" y="352"/>
                  <a:pt x="58" y="350"/>
                  <a:pt x="58" y="350"/>
                </a:cubicBezTo>
                <a:cubicBezTo>
                  <a:pt x="59" y="351"/>
                  <a:pt x="61" y="353"/>
                  <a:pt x="61" y="353"/>
                </a:cubicBezTo>
                <a:close/>
                <a:moveTo>
                  <a:pt x="4" y="190"/>
                </a:moveTo>
                <a:cubicBezTo>
                  <a:pt x="4" y="188"/>
                  <a:pt x="4" y="186"/>
                  <a:pt x="5" y="184"/>
                </a:cubicBezTo>
                <a:cubicBezTo>
                  <a:pt x="5" y="183"/>
                  <a:pt x="5" y="185"/>
                  <a:pt x="5" y="186"/>
                </a:cubicBezTo>
                <a:cubicBezTo>
                  <a:pt x="4" y="187"/>
                  <a:pt x="4" y="190"/>
                  <a:pt x="4" y="190"/>
                </a:cubicBezTo>
                <a:close/>
                <a:moveTo>
                  <a:pt x="22" y="295"/>
                </a:moveTo>
                <a:cubicBezTo>
                  <a:pt x="22" y="296"/>
                  <a:pt x="22" y="296"/>
                  <a:pt x="22" y="296"/>
                </a:cubicBezTo>
                <a:cubicBezTo>
                  <a:pt x="22" y="296"/>
                  <a:pt x="22" y="297"/>
                  <a:pt x="23" y="297"/>
                </a:cubicBezTo>
                <a:cubicBezTo>
                  <a:pt x="22" y="297"/>
                  <a:pt x="22" y="297"/>
                  <a:pt x="22" y="297"/>
                </a:cubicBezTo>
                <a:cubicBezTo>
                  <a:pt x="22" y="297"/>
                  <a:pt x="22" y="297"/>
                  <a:pt x="22" y="297"/>
                </a:cubicBezTo>
                <a:cubicBezTo>
                  <a:pt x="22" y="296"/>
                  <a:pt x="22" y="296"/>
                  <a:pt x="22" y="296"/>
                </a:cubicBezTo>
                <a:cubicBezTo>
                  <a:pt x="22" y="296"/>
                  <a:pt x="22" y="295"/>
                  <a:pt x="21" y="295"/>
                </a:cubicBezTo>
                <a:cubicBezTo>
                  <a:pt x="22" y="295"/>
                  <a:pt x="22" y="295"/>
                  <a:pt x="22" y="295"/>
                </a:cubicBezTo>
                <a:cubicBezTo>
                  <a:pt x="22" y="295"/>
                  <a:pt x="22" y="295"/>
                  <a:pt x="22" y="295"/>
                </a:cubicBezTo>
                <a:close/>
                <a:moveTo>
                  <a:pt x="64" y="357"/>
                </a:moveTo>
                <a:cubicBezTo>
                  <a:pt x="63" y="356"/>
                  <a:pt x="63" y="356"/>
                  <a:pt x="62" y="355"/>
                </a:cubicBezTo>
                <a:cubicBezTo>
                  <a:pt x="63" y="355"/>
                  <a:pt x="65" y="357"/>
                  <a:pt x="64" y="357"/>
                </a:cubicBezTo>
                <a:close/>
                <a:moveTo>
                  <a:pt x="25" y="302"/>
                </a:moveTo>
                <a:cubicBezTo>
                  <a:pt x="25" y="302"/>
                  <a:pt x="23" y="299"/>
                  <a:pt x="23" y="298"/>
                </a:cubicBezTo>
                <a:cubicBezTo>
                  <a:pt x="23" y="299"/>
                  <a:pt x="24" y="300"/>
                  <a:pt x="25" y="302"/>
                </a:cubicBezTo>
                <a:close/>
                <a:moveTo>
                  <a:pt x="73" y="365"/>
                </a:moveTo>
                <a:cubicBezTo>
                  <a:pt x="72" y="365"/>
                  <a:pt x="70" y="363"/>
                  <a:pt x="70" y="362"/>
                </a:cubicBezTo>
                <a:cubicBezTo>
                  <a:pt x="68" y="361"/>
                  <a:pt x="66" y="359"/>
                  <a:pt x="66" y="358"/>
                </a:cubicBezTo>
                <a:cubicBezTo>
                  <a:pt x="67" y="359"/>
                  <a:pt x="68" y="360"/>
                  <a:pt x="69" y="361"/>
                </a:cubicBezTo>
                <a:cubicBezTo>
                  <a:pt x="70" y="362"/>
                  <a:pt x="70" y="363"/>
                  <a:pt x="70" y="363"/>
                </a:cubicBezTo>
                <a:cubicBezTo>
                  <a:pt x="70" y="363"/>
                  <a:pt x="73" y="365"/>
                  <a:pt x="73" y="365"/>
                </a:cubicBezTo>
                <a:close/>
                <a:moveTo>
                  <a:pt x="30" y="312"/>
                </a:moveTo>
                <a:cubicBezTo>
                  <a:pt x="30" y="312"/>
                  <a:pt x="30" y="312"/>
                  <a:pt x="30" y="312"/>
                </a:cubicBezTo>
                <a:cubicBezTo>
                  <a:pt x="30" y="312"/>
                  <a:pt x="30" y="313"/>
                  <a:pt x="30" y="313"/>
                </a:cubicBezTo>
                <a:cubicBezTo>
                  <a:pt x="30" y="313"/>
                  <a:pt x="29" y="311"/>
                  <a:pt x="28" y="311"/>
                </a:cubicBezTo>
                <a:cubicBezTo>
                  <a:pt x="28" y="309"/>
                  <a:pt x="28" y="310"/>
                  <a:pt x="28" y="310"/>
                </a:cubicBezTo>
                <a:cubicBezTo>
                  <a:pt x="28" y="309"/>
                  <a:pt x="28" y="309"/>
                  <a:pt x="27" y="308"/>
                </a:cubicBezTo>
                <a:cubicBezTo>
                  <a:pt x="26" y="306"/>
                  <a:pt x="26" y="305"/>
                  <a:pt x="25" y="303"/>
                </a:cubicBezTo>
                <a:cubicBezTo>
                  <a:pt x="25" y="303"/>
                  <a:pt x="26" y="304"/>
                  <a:pt x="26" y="305"/>
                </a:cubicBezTo>
                <a:cubicBezTo>
                  <a:pt x="27" y="306"/>
                  <a:pt x="26" y="306"/>
                  <a:pt x="27" y="307"/>
                </a:cubicBezTo>
                <a:cubicBezTo>
                  <a:pt x="27" y="307"/>
                  <a:pt x="28" y="308"/>
                  <a:pt x="28" y="309"/>
                </a:cubicBezTo>
                <a:cubicBezTo>
                  <a:pt x="29" y="310"/>
                  <a:pt x="29" y="311"/>
                  <a:pt x="30" y="312"/>
                </a:cubicBezTo>
                <a:close/>
                <a:moveTo>
                  <a:pt x="4" y="228"/>
                </a:moveTo>
                <a:cubicBezTo>
                  <a:pt x="4" y="224"/>
                  <a:pt x="4" y="224"/>
                  <a:pt x="4" y="224"/>
                </a:cubicBezTo>
                <a:cubicBezTo>
                  <a:pt x="4" y="225"/>
                  <a:pt x="4" y="228"/>
                  <a:pt x="4" y="228"/>
                </a:cubicBezTo>
                <a:close/>
                <a:moveTo>
                  <a:pt x="32" y="316"/>
                </a:moveTo>
                <a:cubicBezTo>
                  <a:pt x="33" y="317"/>
                  <a:pt x="33" y="318"/>
                  <a:pt x="33" y="318"/>
                </a:cubicBezTo>
                <a:cubicBezTo>
                  <a:pt x="32" y="316"/>
                  <a:pt x="31" y="315"/>
                  <a:pt x="32" y="316"/>
                </a:cubicBezTo>
                <a:close/>
                <a:moveTo>
                  <a:pt x="36" y="322"/>
                </a:moveTo>
                <a:cubicBezTo>
                  <a:pt x="36" y="322"/>
                  <a:pt x="35" y="321"/>
                  <a:pt x="34" y="319"/>
                </a:cubicBezTo>
                <a:cubicBezTo>
                  <a:pt x="34" y="319"/>
                  <a:pt x="35" y="321"/>
                  <a:pt x="36" y="322"/>
                </a:cubicBezTo>
                <a:close/>
                <a:moveTo>
                  <a:pt x="38" y="326"/>
                </a:moveTo>
                <a:cubicBezTo>
                  <a:pt x="38" y="326"/>
                  <a:pt x="37" y="324"/>
                  <a:pt x="37" y="324"/>
                </a:cubicBezTo>
                <a:cubicBezTo>
                  <a:pt x="37" y="324"/>
                  <a:pt x="39" y="326"/>
                  <a:pt x="38" y="326"/>
                </a:cubicBezTo>
                <a:close/>
                <a:moveTo>
                  <a:pt x="42" y="331"/>
                </a:moveTo>
                <a:cubicBezTo>
                  <a:pt x="43" y="332"/>
                  <a:pt x="43" y="332"/>
                  <a:pt x="43" y="333"/>
                </a:cubicBezTo>
                <a:cubicBezTo>
                  <a:pt x="43" y="333"/>
                  <a:pt x="42" y="332"/>
                  <a:pt x="41" y="331"/>
                </a:cubicBezTo>
                <a:cubicBezTo>
                  <a:pt x="41" y="331"/>
                  <a:pt x="42" y="331"/>
                  <a:pt x="42" y="331"/>
                </a:cubicBezTo>
                <a:close/>
                <a:moveTo>
                  <a:pt x="45" y="335"/>
                </a:moveTo>
                <a:cubicBezTo>
                  <a:pt x="45" y="336"/>
                  <a:pt x="46" y="337"/>
                  <a:pt x="47" y="338"/>
                </a:cubicBezTo>
                <a:cubicBezTo>
                  <a:pt x="47" y="339"/>
                  <a:pt x="45" y="336"/>
                  <a:pt x="45" y="335"/>
                </a:cubicBezTo>
                <a:close/>
                <a:moveTo>
                  <a:pt x="57" y="350"/>
                </a:moveTo>
                <a:cubicBezTo>
                  <a:pt x="58" y="351"/>
                  <a:pt x="58" y="351"/>
                  <a:pt x="58" y="352"/>
                </a:cubicBezTo>
                <a:cubicBezTo>
                  <a:pt x="59" y="352"/>
                  <a:pt x="60" y="353"/>
                  <a:pt x="59" y="353"/>
                </a:cubicBezTo>
                <a:cubicBezTo>
                  <a:pt x="58" y="351"/>
                  <a:pt x="57" y="351"/>
                  <a:pt x="56" y="349"/>
                </a:cubicBezTo>
                <a:cubicBezTo>
                  <a:pt x="56" y="349"/>
                  <a:pt x="57" y="351"/>
                  <a:pt x="57" y="350"/>
                </a:cubicBezTo>
                <a:close/>
                <a:moveTo>
                  <a:pt x="7" y="255"/>
                </a:moveTo>
                <a:cubicBezTo>
                  <a:pt x="6" y="250"/>
                  <a:pt x="8" y="253"/>
                  <a:pt x="7" y="255"/>
                </a:cubicBezTo>
                <a:close/>
                <a:moveTo>
                  <a:pt x="48" y="339"/>
                </a:moveTo>
                <a:cubicBezTo>
                  <a:pt x="49" y="341"/>
                  <a:pt x="50" y="342"/>
                  <a:pt x="51" y="343"/>
                </a:cubicBezTo>
                <a:cubicBezTo>
                  <a:pt x="50" y="343"/>
                  <a:pt x="48" y="340"/>
                  <a:pt x="48" y="339"/>
                </a:cubicBezTo>
                <a:close/>
                <a:moveTo>
                  <a:pt x="53" y="346"/>
                </a:moveTo>
                <a:cubicBezTo>
                  <a:pt x="55" y="348"/>
                  <a:pt x="55" y="348"/>
                  <a:pt x="55" y="348"/>
                </a:cubicBezTo>
                <a:cubicBezTo>
                  <a:pt x="55" y="348"/>
                  <a:pt x="52" y="346"/>
                  <a:pt x="53" y="346"/>
                </a:cubicBezTo>
                <a:close/>
                <a:moveTo>
                  <a:pt x="79" y="372"/>
                </a:moveTo>
                <a:cubicBezTo>
                  <a:pt x="82" y="374"/>
                  <a:pt x="77" y="371"/>
                  <a:pt x="76" y="369"/>
                </a:cubicBezTo>
                <a:cubicBezTo>
                  <a:pt x="77" y="370"/>
                  <a:pt x="79" y="372"/>
                  <a:pt x="79" y="372"/>
                </a:cubicBezTo>
                <a:close/>
                <a:moveTo>
                  <a:pt x="82" y="374"/>
                </a:moveTo>
                <a:cubicBezTo>
                  <a:pt x="83" y="375"/>
                  <a:pt x="84" y="375"/>
                  <a:pt x="84" y="376"/>
                </a:cubicBezTo>
                <a:cubicBezTo>
                  <a:pt x="84" y="376"/>
                  <a:pt x="81" y="374"/>
                  <a:pt x="82" y="374"/>
                </a:cubicBezTo>
                <a:close/>
                <a:moveTo>
                  <a:pt x="47" y="339"/>
                </a:moveTo>
                <a:cubicBezTo>
                  <a:pt x="46" y="339"/>
                  <a:pt x="45" y="338"/>
                  <a:pt x="45" y="337"/>
                </a:cubicBezTo>
                <a:cubicBezTo>
                  <a:pt x="45" y="337"/>
                  <a:pt x="46" y="338"/>
                  <a:pt x="47" y="339"/>
                </a:cubicBezTo>
                <a:close/>
                <a:moveTo>
                  <a:pt x="49" y="343"/>
                </a:moveTo>
                <a:cubicBezTo>
                  <a:pt x="49" y="343"/>
                  <a:pt x="47" y="340"/>
                  <a:pt x="48" y="340"/>
                </a:cubicBezTo>
                <a:cubicBezTo>
                  <a:pt x="48" y="341"/>
                  <a:pt x="49" y="342"/>
                  <a:pt x="49" y="343"/>
                </a:cubicBezTo>
                <a:close/>
                <a:moveTo>
                  <a:pt x="51" y="344"/>
                </a:moveTo>
                <a:cubicBezTo>
                  <a:pt x="51" y="344"/>
                  <a:pt x="50" y="344"/>
                  <a:pt x="51" y="344"/>
                </a:cubicBezTo>
                <a:cubicBezTo>
                  <a:pt x="51" y="344"/>
                  <a:pt x="51" y="345"/>
                  <a:pt x="51" y="345"/>
                </a:cubicBezTo>
                <a:cubicBezTo>
                  <a:pt x="52" y="346"/>
                  <a:pt x="54" y="348"/>
                  <a:pt x="55" y="349"/>
                </a:cubicBezTo>
                <a:cubicBezTo>
                  <a:pt x="55" y="349"/>
                  <a:pt x="52" y="347"/>
                  <a:pt x="50" y="345"/>
                </a:cubicBezTo>
                <a:cubicBezTo>
                  <a:pt x="50" y="344"/>
                  <a:pt x="52" y="346"/>
                  <a:pt x="51" y="344"/>
                </a:cubicBezTo>
                <a:close/>
                <a:moveTo>
                  <a:pt x="19" y="293"/>
                </a:moveTo>
                <a:cubicBezTo>
                  <a:pt x="18" y="292"/>
                  <a:pt x="17" y="289"/>
                  <a:pt x="16" y="286"/>
                </a:cubicBezTo>
                <a:cubicBezTo>
                  <a:pt x="17" y="287"/>
                  <a:pt x="18" y="291"/>
                  <a:pt x="19" y="293"/>
                </a:cubicBezTo>
                <a:close/>
                <a:moveTo>
                  <a:pt x="106" y="391"/>
                </a:moveTo>
                <a:cubicBezTo>
                  <a:pt x="107" y="391"/>
                  <a:pt x="107" y="392"/>
                  <a:pt x="108" y="392"/>
                </a:cubicBezTo>
                <a:cubicBezTo>
                  <a:pt x="108" y="392"/>
                  <a:pt x="107" y="392"/>
                  <a:pt x="106" y="391"/>
                </a:cubicBezTo>
                <a:close/>
                <a:moveTo>
                  <a:pt x="117" y="397"/>
                </a:moveTo>
                <a:cubicBezTo>
                  <a:pt x="116" y="397"/>
                  <a:pt x="114" y="396"/>
                  <a:pt x="114" y="395"/>
                </a:cubicBezTo>
                <a:cubicBezTo>
                  <a:pt x="115" y="396"/>
                  <a:pt x="117" y="397"/>
                  <a:pt x="117" y="397"/>
                </a:cubicBezTo>
                <a:close/>
                <a:moveTo>
                  <a:pt x="129" y="403"/>
                </a:moveTo>
                <a:cubicBezTo>
                  <a:pt x="131" y="404"/>
                  <a:pt x="132" y="404"/>
                  <a:pt x="134" y="405"/>
                </a:cubicBezTo>
                <a:cubicBezTo>
                  <a:pt x="132" y="405"/>
                  <a:pt x="128" y="403"/>
                  <a:pt x="129" y="403"/>
                </a:cubicBezTo>
                <a:close/>
                <a:moveTo>
                  <a:pt x="145" y="409"/>
                </a:moveTo>
                <a:cubicBezTo>
                  <a:pt x="146" y="409"/>
                  <a:pt x="147" y="410"/>
                  <a:pt x="149" y="410"/>
                </a:cubicBezTo>
                <a:cubicBezTo>
                  <a:pt x="148" y="411"/>
                  <a:pt x="145" y="409"/>
                  <a:pt x="143" y="409"/>
                </a:cubicBezTo>
                <a:cubicBezTo>
                  <a:pt x="143" y="409"/>
                  <a:pt x="145" y="409"/>
                  <a:pt x="145" y="409"/>
                </a:cubicBezTo>
                <a:close/>
                <a:moveTo>
                  <a:pt x="39" y="330"/>
                </a:moveTo>
                <a:cubicBezTo>
                  <a:pt x="40" y="331"/>
                  <a:pt x="41" y="332"/>
                  <a:pt x="41" y="332"/>
                </a:cubicBezTo>
                <a:cubicBezTo>
                  <a:pt x="40" y="331"/>
                  <a:pt x="39" y="330"/>
                  <a:pt x="39" y="330"/>
                </a:cubicBezTo>
                <a:close/>
                <a:moveTo>
                  <a:pt x="164" y="415"/>
                </a:moveTo>
                <a:cubicBezTo>
                  <a:pt x="163" y="415"/>
                  <a:pt x="162" y="414"/>
                  <a:pt x="161" y="414"/>
                </a:cubicBezTo>
                <a:cubicBezTo>
                  <a:pt x="160" y="414"/>
                  <a:pt x="160" y="414"/>
                  <a:pt x="160" y="414"/>
                </a:cubicBezTo>
                <a:cubicBezTo>
                  <a:pt x="161" y="414"/>
                  <a:pt x="163" y="414"/>
                  <a:pt x="164" y="415"/>
                </a:cubicBezTo>
                <a:close/>
                <a:moveTo>
                  <a:pt x="165" y="415"/>
                </a:moveTo>
                <a:cubicBezTo>
                  <a:pt x="167" y="415"/>
                  <a:pt x="167" y="416"/>
                  <a:pt x="168" y="416"/>
                </a:cubicBezTo>
                <a:cubicBezTo>
                  <a:pt x="168" y="416"/>
                  <a:pt x="164" y="415"/>
                  <a:pt x="165" y="415"/>
                </a:cubicBezTo>
                <a:close/>
                <a:moveTo>
                  <a:pt x="182" y="418"/>
                </a:moveTo>
                <a:cubicBezTo>
                  <a:pt x="184" y="418"/>
                  <a:pt x="186" y="419"/>
                  <a:pt x="185" y="419"/>
                </a:cubicBezTo>
                <a:cubicBezTo>
                  <a:pt x="184" y="419"/>
                  <a:pt x="181" y="418"/>
                  <a:pt x="182" y="418"/>
                </a:cubicBezTo>
                <a:close/>
                <a:moveTo>
                  <a:pt x="224" y="420"/>
                </a:moveTo>
                <a:cubicBezTo>
                  <a:pt x="228" y="419"/>
                  <a:pt x="229" y="421"/>
                  <a:pt x="224" y="420"/>
                </a:cubicBezTo>
                <a:close/>
                <a:moveTo>
                  <a:pt x="232" y="420"/>
                </a:moveTo>
                <a:cubicBezTo>
                  <a:pt x="235" y="419"/>
                  <a:pt x="235" y="420"/>
                  <a:pt x="236" y="420"/>
                </a:cubicBezTo>
                <a:cubicBezTo>
                  <a:pt x="233" y="421"/>
                  <a:pt x="232" y="420"/>
                  <a:pt x="232" y="420"/>
                </a:cubicBezTo>
                <a:close/>
                <a:moveTo>
                  <a:pt x="210" y="421"/>
                </a:moveTo>
                <a:cubicBezTo>
                  <a:pt x="210" y="421"/>
                  <a:pt x="209" y="421"/>
                  <a:pt x="207" y="421"/>
                </a:cubicBezTo>
                <a:cubicBezTo>
                  <a:pt x="206" y="421"/>
                  <a:pt x="208" y="421"/>
                  <a:pt x="210" y="421"/>
                </a:cubicBezTo>
                <a:close/>
                <a:moveTo>
                  <a:pt x="245" y="418"/>
                </a:moveTo>
                <a:cubicBezTo>
                  <a:pt x="247" y="418"/>
                  <a:pt x="248" y="418"/>
                  <a:pt x="249" y="418"/>
                </a:cubicBezTo>
                <a:cubicBezTo>
                  <a:pt x="249" y="418"/>
                  <a:pt x="244" y="419"/>
                  <a:pt x="245" y="418"/>
                </a:cubicBezTo>
                <a:close/>
                <a:moveTo>
                  <a:pt x="271" y="413"/>
                </a:moveTo>
                <a:cubicBezTo>
                  <a:pt x="272" y="412"/>
                  <a:pt x="276" y="411"/>
                  <a:pt x="276" y="412"/>
                </a:cubicBezTo>
                <a:cubicBezTo>
                  <a:pt x="274" y="412"/>
                  <a:pt x="272" y="413"/>
                  <a:pt x="271" y="413"/>
                </a:cubicBezTo>
                <a:close/>
                <a:moveTo>
                  <a:pt x="280" y="410"/>
                </a:moveTo>
                <a:cubicBezTo>
                  <a:pt x="281" y="409"/>
                  <a:pt x="283" y="409"/>
                  <a:pt x="283" y="409"/>
                </a:cubicBezTo>
                <a:cubicBezTo>
                  <a:pt x="282" y="409"/>
                  <a:pt x="282" y="410"/>
                  <a:pt x="281" y="410"/>
                </a:cubicBezTo>
                <a:cubicBezTo>
                  <a:pt x="280" y="410"/>
                  <a:pt x="280" y="410"/>
                  <a:pt x="280" y="410"/>
                </a:cubicBezTo>
                <a:close/>
                <a:moveTo>
                  <a:pt x="288" y="407"/>
                </a:moveTo>
                <a:cubicBezTo>
                  <a:pt x="286" y="408"/>
                  <a:pt x="286" y="408"/>
                  <a:pt x="285" y="408"/>
                </a:cubicBezTo>
                <a:cubicBezTo>
                  <a:pt x="285" y="408"/>
                  <a:pt x="289" y="406"/>
                  <a:pt x="288" y="407"/>
                </a:cubicBezTo>
                <a:close/>
                <a:moveTo>
                  <a:pt x="325" y="389"/>
                </a:moveTo>
                <a:cubicBezTo>
                  <a:pt x="325" y="389"/>
                  <a:pt x="325" y="389"/>
                  <a:pt x="325" y="389"/>
                </a:cubicBezTo>
                <a:cubicBezTo>
                  <a:pt x="322" y="391"/>
                  <a:pt x="319" y="393"/>
                  <a:pt x="318" y="393"/>
                </a:cubicBezTo>
                <a:cubicBezTo>
                  <a:pt x="318" y="393"/>
                  <a:pt x="318" y="393"/>
                  <a:pt x="319" y="392"/>
                </a:cubicBezTo>
                <a:cubicBezTo>
                  <a:pt x="321" y="391"/>
                  <a:pt x="324" y="390"/>
                  <a:pt x="325" y="389"/>
                </a:cubicBezTo>
                <a:close/>
                <a:moveTo>
                  <a:pt x="370" y="350"/>
                </a:moveTo>
                <a:cubicBezTo>
                  <a:pt x="372" y="349"/>
                  <a:pt x="371" y="350"/>
                  <a:pt x="371" y="351"/>
                </a:cubicBezTo>
                <a:cubicBezTo>
                  <a:pt x="370" y="352"/>
                  <a:pt x="368" y="354"/>
                  <a:pt x="367" y="354"/>
                </a:cubicBezTo>
                <a:cubicBezTo>
                  <a:pt x="369" y="352"/>
                  <a:pt x="370" y="351"/>
                  <a:pt x="370" y="350"/>
                </a:cubicBezTo>
                <a:close/>
                <a:moveTo>
                  <a:pt x="377" y="343"/>
                </a:moveTo>
                <a:cubicBezTo>
                  <a:pt x="377" y="344"/>
                  <a:pt x="373" y="348"/>
                  <a:pt x="372" y="348"/>
                </a:cubicBezTo>
                <a:cubicBezTo>
                  <a:pt x="374" y="346"/>
                  <a:pt x="375" y="346"/>
                  <a:pt x="377" y="343"/>
                </a:cubicBezTo>
                <a:close/>
                <a:moveTo>
                  <a:pt x="60" y="357"/>
                </a:moveTo>
                <a:cubicBezTo>
                  <a:pt x="59" y="357"/>
                  <a:pt x="58" y="356"/>
                  <a:pt x="57" y="355"/>
                </a:cubicBezTo>
                <a:cubicBezTo>
                  <a:pt x="57" y="355"/>
                  <a:pt x="59" y="357"/>
                  <a:pt x="60" y="357"/>
                </a:cubicBezTo>
                <a:close/>
                <a:moveTo>
                  <a:pt x="147" y="415"/>
                </a:moveTo>
                <a:cubicBezTo>
                  <a:pt x="147" y="415"/>
                  <a:pt x="150" y="416"/>
                  <a:pt x="151" y="416"/>
                </a:cubicBezTo>
                <a:cubicBezTo>
                  <a:pt x="151" y="416"/>
                  <a:pt x="150" y="416"/>
                  <a:pt x="151" y="416"/>
                </a:cubicBezTo>
                <a:cubicBezTo>
                  <a:pt x="150" y="416"/>
                  <a:pt x="148" y="416"/>
                  <a:pt x="147" y="415"/>
                </a:cubicBezTo>
                <a:close/>
              </a:path>
            </a:pathLst>
          </a:custGeom>
          <a:solidFill>
            <a:srgbClr val="BBD6D1"/>
          </a:solidFill>
          <a:ln>
            <a:solidFill>
              <a:srgbClr val="BBD6D1"/>
            </a:solidFill>
          </a:ln>
        </p:spPr>
        <p:txBody>
          <a:bodyPr vert="horz" wrap="square" lIns="68580" tIns="34290" rIns="68580" bIns="34290" numCol="1" anchor="t" anchorCtr="0" compatLnSpc="1">
            <a:prstTxWarp prst="textNoShape">
              <a:avLst/>
            </a:prstTxWarp>
          </a:bodyPr>
          <a:lstStyle/>
          <a:p>
            <a:endParaRPr lang="zh-CN" altLang="en-US">
              <a:solidFill>
                <a:schemeClr val="bg1"/>
              </a:solidFill>
            </a:endParaRPr>
          </a:p>
        </p:txBody>
      </p:sp>
      <p:sp>
        <p:nvSpPr>
          <p:cNvPr id="46" name="PA_椭圆 45"/>
          <p:cNvSpPr/>
          <p:nvPr>
            <p:custDataLst>
              <p:tags r:id="rId7"/>
            </p:custDataLst>
          </p:nvPr>
        </p:nvSpPr>
        <p:spPr>
          <a:xfrm>
            <a:off x="7533703" y="2534674"/>
            <a:ext cx="1014776" cy="1015089"/>
          </a:xfrm>
          <a:prstGeom prst="ellipse">
            <a:avLst/>
          </a:prstGeom>
          <a:noFill/>
          <a:ln w="19050">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bg1"/>
              </a:solidFill>
            </a:endParaRPr>
          </a:p>
        </p:txBody>
      </p:sp>
      <p:sp>
        <p:nvSpPr>
          <p:cNvPr id="49" name="PA_文本框 48"/>
          <p:cNvSpPr txBox="1"/>
          <p:nvPr>
            <p:custDataLst>
              <p:tags r:id="rId8"/>
            </p:custDataLst>
          </p:nvPr>
        </p:nvSpPr>
        <p:spPr>
          <a:xfrm>
            <a:off x="5997095" y="2915221"/>
            <a:ext cx="446277" cy="253916"/>
          </a:xfrm>
          <a:prstGeom prst="rect">
            <a:avLst/>
          </a:prstGeom>
          <a:noFill/>
        </p:spPr>
        <p:txBody>
          <a:bodyPr wrap="none" lIns="68580" tIns="34290" rIns="68580" bIns="34290" rtlCol="0">
            <a:spAutoFit/>
          </a:bodyPr>
          <a:lstStyle/>
          <a:p>
            <a:pPr algn="ctr"/>
            <a:r>
              <a:rPr lang="en-US" altLang="zh-CN" sz="1200" dirty="0">
                <a:solidFill>
                  <a:schemeClr val="tx1">
                    <a:lumMod val="50000"/>
                    <a:lumOff val="50000"/>
                  </a:schemeClr>
                </a:solidFill>
                <a:latin typeface="+mj-ea"/>
                <a:ea typeface="+mj-ea"/>
              </a:rPr>
              <a:t>2018</a:t>
            </a:r>
            <a:endParaRPr lang="zh-CN" altLang="en-US" sz="1200" dirty="0">
              <a:solidFill>
                <a:schemeClr val="tx1">
                  <a:lumMod val="50000"/>
                  <a:lumOff val="50000"/>
                </a:schemeClr>
              </a:solidFill>
              <a:latin typeface="+mj-ea"/>
              <a:ea typeface="+mj-ea"/>
            </a:endParaRPr>
          </a:p>
        </p:txBody>
      </p:sp>
      <p:sp>
        <p:nvSpPr>
          <p:cNvPr id="50" name="PA_文本框 49"/>
          <p:cNvSpPr txBox="1"/>
          <p:nvPr>
            <p:custDataLst>
              <p:tags r:id="rId9"/>
            </p:custDataLst>
          </p:nvPr>
        </p:nvSpPr>
        <p:spPr>
          <a:xfrm>
            <a:off x="4369428" y="2915221"/>
            <a:ext cx="446277" cy="253916"/>
          </a:xfrm>
          <a:prstGeom prst="rect">
            <a:avLst/>
          </a:prstGeom>
          <a:noFill/>
        </p:spPr>
        <p:txBody>
          <a:bodyPr wrap="none" lIns="68580" tIns="34290" rIns="68580" bIns="34290" rtlCol="0">
            <a:spAutoFit/>
          </a:bodyPr>
          <a:lstStyle/>
          <a:p>
            <a:pPr algn="ctr"/>
            <a:r>
              <a:rPr lang="en-US" altLang="zh-CN" sz="1200" dirty="0">
                <a:solidFill>
                  <a:schemeClr val="accent5"/>
                </a:solidFill>
                <a:latin typeface="+mj-ea"/>
                <a:ea typeface="+mj-ea"/>
              </a:rPr>
              <a:t>2017</a:t>
            </a:r>
            <a:endParaRPr lang="zh-CN" altLang="en-US" sz="1200" dirty="0">
              <a:solidFill>
                <a:schemeClr val="accent5"/>
              </a:solidFill>
              <a:latin typeface="+mj-ea"/>
              <a:ea typeface="+mj-ea"/>
            </a:endParaRPr>
          </a:p>
        </p:txBody>
      </p:sp>
      <p:sp>
        <p:nvSpPr>
          <p:cNvPr id="51" name="PA_文本框 50"/>
          <p:cNvSpPr txBox="1"/>
          <p:nvPr>
            <p:custDataLst>
              <p:tags r:id="rId10"/>
            </p:custDataLst>
          </p:nvPr>
        </p:nvSpPr>
        <p:spPr>
          <a:xfrm>
            <a:off x="2698862" y="2915221"/>
            <a:ext cx="446277" cy="253916"/>
          </a:xfrm>
          <a:prstGeom prst="rect">
            <a:avLst/>
          </a:prstGeom>
          <a:noFill/>
        </p:spPr>
        <p:txBody>
          <a:bodyPr wrap="none" lIns="68580" tIns="34290" rIns="68580" bIns="34290" rtlCol="0">
            <a:spAutoFit/>
          </a:bodyPr>
          <a:lstStyle/>
          <a:p>
            <a:pPr algn="ctr"/>
            <a:r>
              <a:rPr lang="en-US" altLang="zh-CN" sz="1200" dirty="0">
                <a:solidFill>
                  <a:schemeClr val="tx1">
                    <a:lumMod val="50000"/>
                    <a:lumOff val="50000"/>
                  </a:schemeClr>
                </a:solidFill>
                <a:latin typeface="+mj-ea"/>
                <a:ea typeface="+mj-ea"/>
              </a:rPr>
              <a:t>2016</a:t>
            </a:r>
            <a:endParaRPr lang="zh-CN" altLang="en-US" sz="1200" dirty="0">
              <a:solidFill>
                <a:schemeClr val="tx1">
                  <a:lumMod val="50000"/>
                  <a:lumOff val="50000"/>
                </a:schemeClr>
              </a:solidFill>
              <a:latin typeface="+mj-ea"/>
              <a:ea typeface="+mj-ea"/>
            </a:endParaRPr>
          </a:p>
        </p:txBody>
      </p:sp>
      <p:sp>
        <p:nvSpPr>
          <p:cNvPr id="52" name="PA_文本框 51"/>
          <p:cNvSpPr txBox="1"/>
          <p:nvPr>
            <p:custDataLst>
              <p:tags r:id="rId11"/>
            </p:custDataLst>
          </p:nvPr>
        </p:nvSpPr>
        <p:spPr>
          <a:xfrm>
            <a:off x="1071196" y="2915221"/>
            <a:ext cx="446277" cy="253916"/>
          </a:xfrm>
          <a:prstGeom prst="rect">
            <a:avLst/>
          </a:prstGeom>
          <a:noFill/>
        </p:spPr>
        <p:txBody>
          <a:bodyPr wrap="none" lIns="68580" tIns="34290" rIns="68580" bIns="34290" rtlCol="0">
            <a:spAutoFit/>
          </a:bodyPr>
          <a:lstStyle/>
          <a:p>
            <a:pPr algn="ctr"/>
            <a:r>
              <a:rPr lang="en-US" altLang="zh-CN" sz="1200" dirty="0">
                <a:solidFill>
                  <a:schemeClr val="accent5"/>
                </a:solidFill>
                <a:latin typeface="+mj-ea"/>
                <a:ea typeface="+mj-ea"/>
              </a:rPr>
              <a:t>2015</a:t>
            </a:r>
            <a:endParaRPr lang="zh-CN" altLang="en-US" sz="1200" dirty="0">
              <a:solidFill>
                <a:schemeClr val="accent5"/>
              </a:solidFill>
              <a:latin typeface="+mj-ea"/>
              <a:ea typeface="+mj-ea"/>
            </a:endParaRPr>
          </a:p>
        </p:txBody>
      </p:sp>
      <p:cxnSp>
        <p:nvCxnSpPr>
          <p:cNvPr id="7" name="PA_直接连接符 6"/>
          <p:cNvCxnSpPr/>
          <p:nvPr>
            <p:custDataLst>
              <p:tags r:id="rId12"/>
            </p:custDataLst>
          </p:nvPr>
        </p:nvCxnSpPr>
        <p:spPr>
          <a:xfrm>
            <a:off x="0" y="3042218"/>
            <a:ext cx="941972"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6" name="PA_直接连接符 55"/>
          <p:cNvCxnSpPr>
            <a:stCxn id="46" idx="6"/>
          </p:cNvCxnSpPr>
          <p:nvPr>
            <p:custDataLst>
              <p:tags r:id="rId13"/>
            </p:custDataLst>
          </p:nvPr>
        </p:nvCxnSpPr>
        <p:spPr>
          <a:xfrm>
            <a:off x="8548479" y="3042218"/>
            <a:ext cx="636653"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7" name="PA_直接连接符 56"/>
          <p:cNvCxnSpPr/>
          <p:nvPr>
            <p:custDataLst>
              <p:tags r:id="rId14"/>
            </p:custDataLst>
          </p:nvPr>
        </p:nvCxnSpPr>
        <p:spPr>
          <a:xfrm>
            <a:off x="6596464" y="3042218"/>
            <a:ext cx="941972"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8" name="PA_直接连接符 57"/>
          <p:cNvCxnSpPr>
            <a:stCxn id="42" idx="6"/>
          </p:cNvCxnSpPr>
          <p:nvPr>
            <p:custDataLst>
              <p:tags r:id="rId15"/>
            </p:custDataLst>
          </p:nvPr>
        </p:nvCxnSpPr>
        <p:spPr>
          <a:xfrm>
            <a:off x="4944928" y="3042218"/>
            <a:ext cx="898961" cy="517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9" name="PA_直接连接符 58"/>
          <p:cNvCxnSpPr/>
          <p:nvPr>
            <p:custDataLst>
              <p:tags r:id="rId16"/>
            </p:custDataLst>
          </p:nvPr>
        </p:nvCxnSpPr>
        <p:spPr>
          <a:xfrm>
            <a:off x="3293500" y="3042218"/>
            <a:ext cx="941972"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0" name="PA_直接连接符 59"/>
          <p:cNvCxnSpPr/>
          <p:nvPr>
            <p:custDataLst>
              <p:tags r:id="rId17"/>
            </p:custDataLst>
          </p:nvPr>
        </p:nvCxnSpPr>
        <p:spPr>
          <a:xfrm>
            <a:off x="1645828" y="3042218"/>
            <a:ext cx="941972"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1" name="PA_直接连接符 60"/>
          <p:cNvCxnSpPr/>
          <p:nvPr>
            <p:custDataLst>
              <p:tags r:id="rId18"/>
            </p:custDataLst>
          </p:nvPr>
        </p:nvCxnSpPr>
        <p:spPr>
          <a:xfrm>
            <a:off x="1294334" y="1579872"/>
            <a:ext cx="0" cy="1092049"/>
          </a:xfrm>
          <a:prstGeom prst="line">
            <a:avLst/>
          </a:prstGeom>
          <a:ln w="19050">
            <a:solidFill>
              <a:schemeClr val="accent5"/>
            </a:solidFill>
            <a:headEnd type="oval"/>
          </a:ln>
        </p:spPr>
        <p:style>
          <a:lnRef idx="1">
            <a:schemeClr val="accent1"/>
          </a:lnRef>
          <a:fillRef idx="0">
            <a:schemeClr val="accent1"/>
          </a:fillRef>
          <a:effectRef idx="0">
            <a:schemeClr val="accent1"/>
          </a:effectRef>
          <a:fontRef idx="minor">
            <a:schemeClr val="tx1"/>
          </a:fontRef>
        </p:style>
      </p:cxnSp>
      <p:cxnSp>
        <p:nvCxnSpPr>
          <p:cNvPr id="62" name="PA_直接连接符 61"/>
          <p:cNvCxnSpPr/>
          <p:nvPr>
            <p:custDataLst>
              <p:tags r:id="rId19"/>
            </p:custDataLst>
          </p:nvPr>
        </p:nvCxnSpPr>
        <p:spPr>
          <a:xfrm rot="5400000" flipV="1">
            <a:off x="2376432" y="3975910"/>
            <a:ext cx="1091137" cy="0"/>
          </a:xfrm>
          <a:prstGeom prst="line">
            <a:avLst/>
          </a:prstGeom>
          <a:ln w="19050">
            <a:solidFill>
              <a:srgbClr val="BBD6D1"/>
            </a:solidFill>
            <a:tailEnd type="oval"/>
          </a:ln>
        </p:spPr>
        <p:style>
          <a:lnRef idx="1">
            <a:schemeClr val="accent1"/>
          </a:lnRef>
          <a:fillRef idx="0">
            <a:schemeClr val="accent1"/>
          </a:fillRef>
          <a:effectRef idx="0">
            <a:schemeClr val="accent1"/>
          </a:effectRef>
          <a:fontRef idx="minor">
            <a:schemeClr val="tx1"/>
          </a:fontRef>
        </p:style>
      </p:cxnSp>
      <p:cxnSp>
        <p:nvCxnSpPr>
          <p:cNvPr id="63" name="PA_直接连接符 62"/>
          <p:cNvCxnSpPr/>
          <p:nvPr>
            <p:custDataLst>
              <p:tags r:id="rId20"/>
            </p:custDataLst>
          </p:nvPr>
        </p:nvCxnSpPr>
        <p:spPr>
          <a:xfrm rot="5400000" flipV="1">
            <a:off x="5674664" y="3975910"/>
            <a:ext cx="1091137" cy="0"/>
          </a:xfrm>
          <a:prstGeom prst="line">
            <a:avLst/>
          </a:prstGeom>
          <a:ln w="19050">
            <a:solidFill>
              <a:srgbClr val="BBD6D1"/>
            </a:solidFill>
            <a:tailEnd type="oval"/>
          </a:ln>
        </p:spPr>
        <p:style>
          <a:lnRef idx="1">
            <a:schemeClr val="accent1"/>
          </a:lnRef>
          <a:fillRef idx="0">
            <a:schemeClr val="accent1"/>
          </a:fillRef>
          <a:effectRef idx="0">
            <a:schemeClr val="accent1"/>
          </a:effectRef>
          <a:fontRef idx="minor">
            <a:schemeClr val="tx1"/>
          </a:fontRef>
        </p:style>
      </p:cxnSp>
      <p:cxnSp>
        <p:nvCxnSpPr>
          <p:cNvPr id="64" name="PA_直接连接符 63"/>
          <p:cNvCxnSpPr/>
          <p:nvPr>
            <p:custDataLst>
              <p:tags r:id="rId21"/>
            </p:custDataLst>
          </p:nvPr>
        </p:nvCxnSpPr>
        <p:spPr>
          <a:xfrm rot="5400000" flipV="1">
            <a:off x="4046997" y="2125897"/>
            <a:ext cx="1091137" cy="0"/>
          </a:xfrm>
          <a:prstGeom prst="line">
            <a:avLst/>
          </a:prstGeom>
          <a:ln w="19050">
            <a:solidFill>
              <a:schemeClr val="accent5"/>
            </a:solidFill>
            <a:headEnd type="oval"/>
          </a:ln>
        </p:spPr>
        <p:style>
          <a:lnRef idx="1">
            <a:schemeClr val="accent1"/>
          </a:lnRef>
          <a:fillRef idx="0">
            <a:schemeClr val="accent1"/>
          </a:fillRef>
          <a:effectRef idx="0">
            <a:schemeClr val="accent1"/>
          </a:effectRef>
          <a:fontRef idx="minor">
            <a:schemeClr val="tx1"/>
          </a:fontRef>
        </p:style>
      </p:cxnSp>
      <p:grpSp>
        <p:nvGrpSpPr>
          <p:cNvPr id="6" name="PA_组合 66"/>
          <p:cNvGrpSpPr/>
          <p:nvPr>
            <p:custDataLst>
              <p:tags r:id="rId22"/>
            </p:custDataLst>
          </p:nvPr>
        </p:nvGrpSpPr>
        <p:grpSpPr>
          <a:xfrm>
            <a:off x="7815700" y="2746385"/>
            <a:ext cx="450783" cy="591666"/>
            <a:chOff x="1403351" y="2547187"/>
            <a:chExt cx="812395" cy="1065963"/>
          </a:xfrm>
          <a:solidFill>
            <a:schemeClr val="accent4"/>
          </a:solidFill>
        </p:grpSpPr>
        <p:sp>
          <p:nvSpPr>
            <p:cNvPr id="68" name="自由: 形状 67"/>
            <p:cNvSpPr>
              <a:spLocks/>
            </p:cNvSpPr>
            <p:nvPr/>
          </p:nvSpPr>
          <p:spPr bwMode="auto">
            <a:xfrm>
              <a:off x="1535347" y="2547187"/>
              <a:ext cx="680399" cy="826250"/>
            </a:xfrm>
            <a:custGeom>
              <a:avLst/>
              <a:gdLst>
                <a:gd name="connsiteX0" fmla="*/ 182329 w 680399"/>
                <a:gd name="connsiteY0" fmla="*/ 532563 h 826250"/>
                <a:gd name="connsiteX1" fmla="*/ 285423 w 680399"/>
                <a:gd name="connsiteY1" fmla="*/ 635977 h 826250"/>
                <a:gd name="connsiteX2" fmla="*/ 328379 w 680399"/>
                <a:gd name="connsiteY2" fmla="*/ 653213 h 826250"/>
                <a:gd name="connsiteX3" fmla="*/ 182329 w 680399"/>
                <a:gd name="connsiteY3" fmla="*/ 532563 h 826250"/>
                <a:gd name="connsiteX4" fmla="*/ 507045 w 680399"/>
                <a:gd name="connsiteY4" fmla="*/ 106156 h 826250"/>
                <a:gd name="connsiteX5" fmla="*/ 465915 w 680399"/>
                <a:gd name="connsiteY5" fmla="*/ 122335 h 826250"/>
                <a:gd name="connsiteX6" fmla="*/ 325204 w 680399"/>
                <a:gd name="connsiteY6" fmla="*/ 256082 h 826250"/>
                <a:gd name="connsiteX7" fmla="*/ 264591 w 680399"/>
                <a:gd name="connsiteY7" fmla="*/ 340213 h 826250"/>
                <a:gd name="connsiteX8" fmla="*/ 290568 w 680399"/>
                <a:gd name="connsiteY8" fmla="*/ 359628 h 826250"/>
                <a:gd name="connsiteX9" fmla="*/ 238613 w 680399"/>
                <a:gd name="connsiteY9" fmla="*/ 463174 h 826250"/>
                <a:gd name="connsiteX10" fmla="*/ 212636 w 680399"/>
                <a:gd name="connsiteY10" fmla="*/ 480432 h 826250"/>
                <a:gd name="connsiteX11" fmla="*/ 195318 w 680399"/>
                <a:gd name="connsiteY11" fmla="*/ 491218 h 826250"/>
                <a:gd name="connsiteX12" fmla="*/ 182329 w 680399"/>
                <a:gd name="connsiteY12" fmla="*/ 519262 h 826250"/>
                <a:gd name="connsiteX13" fmla="*/ 344687 w 680399"/>
                <a:gd name="connsiteY13" fmla="*/ 635751 h 826250"/>
                <a:gd name="connsiteX14" fmla="*/ 359841 w 680399"/>
                <a:gd name="connsiteY14" fmla="*/ 599079 h 826250"/>
                <a:gd name="connsiteX15" fmla="*/ 366335 w 680399"/>
                <a:gd name="connsiteY15" fmla="*/ 579664 h 826250"/>
                <a:gd name="connsiteX16" fmla="*/ 450761 w 680399"/>
                <a:gd name="connsiteY16" fmla="*/ 491218 h 826250"/>
                <a:gd name="connsiteX17" fmla="*/ 478903 w 680399"/>
                <a:gd name="connsiteY17" fmla="*/ 512790 h 826250"/>
                <a:gd name="connsiteX18" fmla="*/ 485398 w 680399"/>
                <a:gd name="connsiteY18" fmla="*/ 506319 h 826250"/>
                <a:gd name="connsiteX19" fmla="*/ 552506 w 680399"/>
                <a:gd name="connsiteY19" fmla="*/ 402772 h 826250"/>
                <a:gd name="connsiteX20" fmla="*/ 630438 w 680399"/>
                <a:gd name="connsiteY20" fmla="*/ 234510 h 826250"/>
                <a:gd name="connsiteX21" fmla="*/ 621778 w 680399"/>
                <a:gd name="connsiteY21" fmla="*/ 195680 h 826250"/>
                <a:gd name="connsiteX22" fmla="*/ 548176 w 680399"/>
                <a:gd name="connsiteY22" fmla="*/ 122335 h 826250"/>
                <a:gd name="connsiteX23" fmla="*/ 507045 w 680399"/>
                <a:gd name="connsiteY23" fmla="*/ 106156 h 826250"/>
                <a:gd name="connsiteX24" fmla="*/ 668104 w 680399"/>
                <a:gd name="connsiteY24" fmla="*/ 10276 h 826250"/>
                <a:gd name="connsiteX25" fmla="*/ 522054 w 680399"/>
                <a:gd name="connsiteY25" fmla="*/ 87837 h 826250"/>
                <a:gd name="connsiteX26" fmla="*/ 641946 w 680399"/>
                <a:gd name="connsiteY26" fmla="*/ 191251 h 826250"/>
                <a:gd name="connsiteX27" fmla="*/ 668104 w 680399"/>
                <a:gd name="connsiteY27" fmla="*/ 10276 h 826250"/>
                <a:gd name="connsiteX28" fmla="*/ 651528 w 680399"/>
                <a:gd name="connsiteY28" fmla="*/ 3043 h 826250"/>
                <a:gd name="connsiteX29" fmla="*/ 673703 w 680399"/>
                <a:gd name="connsiteY29" fmla="*/ 3043 h 826250"/>
                <a:gd name="connsiteX30" fmla="*/ 679652 w 680399"/>
                <a:gd name="connsiteY30" fmla="*/ 22489 h 826250"/>
                <a:gd name="connsiteX31" fmla="*/ 645038 w 680399"/>
                <a:gd name="connsiteY31" fmla="*/ 225590 h 826250"/>
                <a:gd name="connsiteX32" fmla="*/ 564992 w 680399"/>
                <a:gd name="connsiteY32" fmla="*/ 404924 h 826250"/>
                <a:gd name="connsiteX33" fmla="*/ 487109 w 680399"/>
                <a:gd name="connsiteY33" fmla="*/ 525920 h 826250"/>
                <a:gd name="connsiteX34" fmla="*/ 480619 w 680399"/>
                <a:gd name="connsiteY34" fmla="*/ 549687 h 826250"/>
                <a:gd name="connsiteX35" fmla="*/ 452495 w 680399"/>
                <a:gd name="connsiteY35" fmla="*/ 720378 h 826250"/>
                <a:gd name="connsiteX36" fmla="*/ 398409 w 680399"/>
                <a:gd name="connsiteY36" fmla="*/ 826250 h 826250"/>
                <a:gd name="connsiteX37" fmla="*/ 376775 w 680399"/>
                <a:gd name="connsiteY37" fmla="*/ 761431 h 826250"/>
                <a:gd name="connsiteX38" fmla="*/ 387592 w 680399"/>
                <a:gd name="connsiteY38" fmla="*/ 675005 h 826250"/>
                <a:gd name="connsiteX39" fmla="*/ 374612 w 680399"/>
                <a:gd name="connsiteY39" fmla="*/ 629631 h 826250"/>
                <a:gd name="connsiteX40" fmla="*/ 348651 w 680399"/>
                <a:gd name="connsiteY40" fmla="*/ 653398 h 826250"/>
                <a:gd name="connsiteX41" fmla="*/ 311873 w 680399"/>
                <a:gd name="connsiteY41" fmla="*/ 662041 h 826250"/>
                <a:gd name="connsiteX42" fmla="*/ 279422 w 680399"/>
                <a:gd name="connsiteY42" fmla="*/ 672844 h 826250"/>
                <a:gd name="connsiteX43" fmla="*/ 223173 w 680399"/>
                <a:gd name="connsiteY43" fmla="*/ 700932 h 826250"/>
                <a:gd name="connsiteX44" fmla="*/ 214520 w 680399"/>
                <a:gd name="connsiteY44" fmla="*/ 687969 h 826250"/>
                <a:gd name="connsiteX45" fmla="*/ 231827 w 680399"/>
                <a:gd name="connsiteY45" fmla="*/ 625310 h 826250"/>
                <a:gd name="connsiteX46" fmla="*/ 225337 w 680399"/>
                <a:gd name="connsiteY46" fmla="*/ 605864 h 826250"/>
                <a:gd name="connsiteX47" fmla="*/ 182069 w 680399"/>
                <a:gd name="connsiteY47" fmla="*/ 554008 h 826250"/>
                <a:gd name="connsiteX48" fmla="*/ 175578 w 680399"/>
                <a:gd name="connsiteY48" fmla="*/ 497831 h 826250"/>
                <a:gd name="connsiteX49" fmla="*/ 182069 w 680399"/>
                <a:gd name="connsiteY49" fmla="*/ 478386 h 826250"/>
                <a:gd name="connsiteX50" fmla="*/ 106349 w 680399"/>
                <a:gd name="connsiteY50" fmla="*/ 493510 h 826250"/>
                <a:gd name="connsiteX51" fmla="*/ 45774 w 680399"/>
                <a:gd name="connsiteY51" fmla="*/ 532402 h 826250"/>
                <a:gd name="connsiteX52" fmla="*/ 19813 w 680399"/>
                <a:gd name="connsiteY52" fmla="*/ 536723 h 826250"/>
                <a:gd name="connsiteX53" fmla="*/ 342 w 680399"/>
                <a:gd name="connsiteY53" fmla="*/ 523759 h 826250"/>
                <a:gd name="connsiteX54" fmla="*/ 11160 w 680399"/>
                <a:gd name="connsiteY54" fmla="*/ 502153 h 826250"/>
                <a:gd name="connsiteX55" fmla="*/ 43611 w 680399"/>
                <a:gd name="connsiteY55" fmla="*/ 467582 h 826250"/>
                <a:gd name="connsiteX56" fmla="*/ 179905 w 680399"/>
                <a:gd name="connsiteY56" fmla="*/ 363871 h 826250"/>
                <a:gd name="connsiteX57" fmla="*/ 229664 w 680399"/>
                <a:gd name="connsiteY57" fmla="*/ 348747 h 826250"/>
                <a:gd name="connsiteX58" fmla="*/ 259951 w 680399"/>
                <a:gd name="connsiteY58" fmla="*/ 324979 h 826250"/>
                <a:gd name="connsiteX59" fmla="*/ 528214 w 680399"/>
                <a:gd name="connsiteY59" fmla="*/ 67862 h 826250"/>
                <a:gd name="connsiteX60" fmla="*/ 651528 w 680399"/>
                <a:gd name="connsiteY60" fmla="*/ 3043 h 82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680399" h="826250">
                  <a:moveTo>
                    <a:pt x="182329" y="532563"/>
                  </a:moveTo>
                  <a:cubicBezTo>
                    <a:pt x="210250" y="573498"/>
                    <a:pt x="242467" y="610124"/>
                    <a:pt x="285423" y="635977"/>
                  </a:cubicBezTo>
                  <a:cubicBezTo>
                    <a:pt x="298310" y="642441"/>
                    <a:pt x="313345" y="646750"/>
                    <a:pt x="328379" y="653213"/>
                  </a:cubicBezTo>
                  <a:cubicBezTo>
                    <a:pt x="319788" y="599352"/>
                    <a:pt x="257502" y="532563"/>
                    <a:pt x="182329" y="532563"/>
                  </a:cubicBezTo>
                  <a:close/>
                  <a:moveTo>
                    <a:pt x="507045" y="106156"/>
                  </a:moveTo>
                  <a:cubicBezTo>
                    <a:pt x="492433" y="106156"/>
                    <a:pt x="477821" y="111549"/>
                    <a:pt x="465915" y="122335"/>
                  </a:cubicBezTo>
                  <a:cubicBezTo>
                    <a:pt x="418290" y="165479"/>
                    <a:pt x="370665" y="210781"/>
                    <a:pt x="325204" y="256082"/>
                  </a:cubicBezTo>
                  <a:cubicBezTo>
                    <a:pt x="301392" y="281969"/>
                    <a:pt x="284073" y="312170"/>
                    <a:pt x="264591" y="340213"/>
                  </a:cubicBezTo>
                  <a:cubicBezTo>
                    <a:pt x="277579" y="348842"/>
                    <a:pt x="284073" y="353157"/>
                    <a:pt x="290568" y="359628"/>
                  </a:cubicBezTo>
                  <a:cubicBezTo>
                    <a:pt x="273250" y="394144"/>
                    <a:pt x="255931" y="428659"/>
                    <a:pt x="238613" y="463174"/>
                  </a:cubicBezTo>
                  <a:cubicBezTo>
                    <a:pt x="232119" y="476118"/>
                    <a:pt x="227789" y="482589"/>
                    <a:pt x="212636" y="480432"/>
                  </a:cubicBezTo>
                  <a:cubicBezTo>
                    <a:pt x="206142" y="480432"/>
                    <a:pt x="197482" y="486904"/>
                    <a:pt x="195318" y="491218"/>
                  </a:cubicBezTo>
                  <a:cubicBezTo>
                    <a:pt x="188823" y="497690"/>
                    <a:pt x="186659" y="506319"/>
                    <a:pt x="182329" y="519262"/>
                  </a:cubicBezTo>
                  <a:cubicBezTo>
                    <a:pt x="262426" y="523576"/>
                    <a:pt x="307886" y="573192"/>
                    <a:pt x="344687" y="635751"/>
                  </a:cubicBezTo>
                  <a:cubicBezTo>
                    <a:pt x="359841" y="627122"/>
                    <a:pt x="372829" y="618493"/>
                    <a:pt x="359841" y="599079"/>
                  </a:cubicBezTo>
                  <a:cubicBezTo>
                    <a:pt x="357676" y="594764"/>
                    <a:pt x="362005" y="583978"/>
                    <a:pt x="366335" y="579664"/>
                  </a:cubicBezTo>
                  <a:cubicBezTo>
                    <a:pt x="394477" y="549463"/>
                    <a:pt x="420454" y="521419"/>
                    <a:pt x="450761" y="491218"/>
                  </a:cubicBezTo>
                  <a:cubicBezTo>
                    <a:pt x="457256" y="495533"/>
                    <a:pt x="468079" y="504161"/>
                    <a:pt x="478903" y="512790"/>
                  </a:cubicBezTo>
                  <a:cubicBezTo>
                    <a:pt x="481068" y="510633"/>
                    <a:pt x="483233" y="508476"/>
                    <a:pt x="485398" y="506319"/>
                  </a:cubicBezTo>
                  <a:cubicBezTo>
                    <a:pt x="507045" y="471803"/>
                    <a:pt x="530858" y="437288"/>
                    <a:pt x="552506" y="402772"/>
                  </a:cubicBezTo>
                  <a:cubicBezTo>
                    <a:pt x="582813" y="348842"/>
                    <a:pt x="613119" y="292755"/>
                    <a:pt x="630438" y="234510"/>
                  </a:cubicBezTo>
                  <a:cubicBezTo>
                    <a:pt x="634767" y="219410"/>
                    <a:pt x="632602" y="204309"/>
                    <a:pt x="621778" y="195680"/>
                  </a:cubicBezTo>
                  <a:cubicBezTo>
                    <a:pt x="597966" y="169794"/>
                    <a:pt x="571989" y="146065"/>
                    <a:pt x="548176" y="122335"/>
                  </a:cubicBezTo>
                  <a:cubicBezTo>
                    <a:pt x="536270" y="111549"/>
                    <a:pt x="521658" y="106156"/>
                    <a:pt x="507045" y="106156"/>
                  </a:cubicBezTo>
                  <a:close/>
                  <a:moveTo>
                    <a:pt x="668104" y="10276"/>
                  </a:moveTo>
                  <a:cubicBezTo>
                    <a:pt x="613608" y="38284"/>
                    <a:pt x="565651" y="64138"/>
                    <a:pt x="522054" y="87837"/>
                  </a:cubicBezTo>
                  <a:cubicBezTo>
                    <a:pt x="563471" y="122308"/>
                    <a:pt x="602709" y="156780"/>
                    <a:pt x="641946" y="191251"/>
                  </a:cubicBezTo>
                  <a:cubicBezTo>
                    <a:pt x="655025" y="135235"/>
                    <a:pt x="668104" y="74910"/>
                    <a:pt x="668104" y="10276"/>
                  </a:cubicBezTo>
                  <a:close/>
                  <a:moveTo>
                    <a:pt x="651528" y="3043"/>
                  </a:moveTo>
                  <a:cubicBezTo>
                    <a:pt x="660182" y="-1279"/>
                    <a:pt x="668294" y="-739"/>
                    <a:pt x="673703" y="3043"/>
                  </a:cubicBezTo>
                  <a:cubicBezTo>
                    <a:pt x="679111" y="6824"/>
                    <a:pt x="681816" y="13846"/>
                    <a:pt x="679652" y="22489"/>
                  </a:cubicBezTo>
                  <a:cubicBezTo>
                    <a:pt x="670999" y="91629"/>
                    <a:pt x="664508" y="160770"/>
                    <a:pt x="645038" y="225590"/>
                  </a:cubicBezTo>
                  <a:cubicBezTo>
                    <a:pt x="627731" y="288248"/>
                    <a:pt x="595279" y="346586"/>
                    <a:pt x="564992" y="404924"/>
                  </a:cubicBezTo>
                  <a:cubicBezTo>
                    <a:pt x="541194" y="448137"/>
                    <a:pt x="513070" y="484868"/>
                    <a:pt x="487109" y="525920"/>
                  </a:cubicBezTo>
                  <a:cubicBezTo>
                    <a:pt x="482782" y="532402"/>
                    <a:pt x="478455" y="541044"/>
                    <a:pt x="480619" y="549687"/>
                  </a:cubicBezTo>
                  <a:cubicBezTo>
                    <a:pt x="495763" y="610185"/>
                    <a:pt x="474129" y="666362"/>
                    <a:pt x="452495" y="720378"/>
                  </a:cubicBezTo>
                  <a:cubicBezTo>
                    <a:pt x="437351" y="757109"/>
                    <a:pt x="417880" y="789519"/>
                    <a:pt x="398409" y="826250"/>
                  </a:cubicBezTo>
                  <a:cubicBezTo>
                    <a:pt x="370285" y="808965"/>
                    <a:pt x="370285" y="787358"/>
                    <a:pt x="376775" y="761431"/>
                  </a:cubicBezTo>
                  <a:cubicBezTo>
                    <a:pt x="383266" y="733342"/>
                    <a:pt x="385429" y="703093"/>
                    <a:pt x="387592" y="675005"/>
                  </a:cubicBezTo>
                  <a:cubicBezTo>
                    <a:pt x="387592" y="662041"/>
                    <a:pt x="378939" y="646916"/>
                    <a:pt x="374612" y="629631"/>
                  </a:cubicBezTo>
                  <a:cubicBezTo>
                    <a:pt x="363795" y="640434"/>
                    <a:pt x="355141" y="646916"/>
                    <a:pt x="348651" y="653398"/>
                  </a:cubicBezTo>
                  <a:cubicBezTo>
                    <a:pt x="337834" y="664201"/>
                    <a:pt x="327017" y="670683"/>
                    <a:pt x="311873" y="662041"/>
                  </a:cubicBezTo>
                  <a:cubicBezTo>
                    <a:pt x="296729" y="653398"/>
                    <a:pt x="288076" y="664201"/>
                    <a:pt x="279422" y="672844"/>
                  </a:cubicBezTo>
                  <a:cubicBezTo>
                    <a:pt x="264278" y="690129"/>
                    <a:pt x="244807" y="694451"/>
                    <a:pt x="223173" y="700932"/>
                  </a:cubicBezTo>
                  <a:cubicBezTo>
                    <a:pt x="212356" y="705254"/>
                    <a:pt x="212356" y="698772"/>
                    <a:pt x="214520" y="687969"/>
                  </a:cubicBezTo>
                  <a:cubicBezTo>
                    <a:pt x="221010" y="668523"/>
                    <a:pt x="227500" y="646916"/>
                    <a:pt x="231827" y="625310"/>
                  </a:cubicBezTo>
                  <a:cubicBezTo>
                    <a:pt x="231827" y="618828"/>
                    <a:pt x="229664" y="610185"/>
                    <a:pt x="225337" y="605864"/>
                  </a:cubicBezTo>
                  <a:cubicBezTo>
                    <a:pt x="210193" y="586418"/>
                    <a:pt x="197213" y="571294"/>
                    <a:pt x="182069" y="554008"/>
                  </a:cubicBezTo>
                  <a:cubicBezTo>
                    <a:pt x="164761" y="536723"/>
                    <a:pt x="164761" y="517277"/>
                    <a:pt x="175578" y="497831"/>
                  </a:cubicBezTo>
                  <a:cubicBezTo>
                    <a:pt x="179905" y="493510"/>
                    <a:pt x="179905" y="487028"/>
                    <a:pt x="182069" y="478386"/>
                  </a:cubicBezTo>
                  <a:cubicBezTo>
                    <a:pt x="153944" y="471904"/>
                    <a:pt x="130147" y="482707"/>
                    <a:pt x="106349" y="493510"/>
                  </a:cubicBezTo>
                  <a:cubicBezTo>
                    <a:pt x="84715" y="506474"/>
                    <a:pt x="65245" y="519438"/>
                    <a:pt x="45774" y="532402"/>
                  </a:cubicBezTo>
                  <a:cubicBezTo>
                    <a:pt x="37120" y="536723"/>
                    <a:pt x="28467" y="536723"/>
                    <a:pt x="19813" y="536723"/>
                  </a:cubicBezTo>
                  <a:cubicBezTo>
                    <a:pt x="13323" y="534562"/>
                    <a:pt x="342" y="530241"/>
                    <a:pt x="342" y="523759"/>
                  </a:cubicBezTo>
                  <a:cubicBezTo>
                    <a:pt x="-1821" y="517277"/>
                    <a:pt x="6833" y="508635"/>
                    <a:pt x="11160" y="502153"/>
                  </a:cubicBezTo>
                  <a:cubicBezTo>
                    <a:pt x="21977" y="489189"/>
                    <a:pt x="32794" y="478386"/>
                    <a:pt x="43611" y="467582"/>
                  </a:cubicBezTo>
                  <a:cubicBezTo>
                    <a:pt x="86879" y="428691"/>
                    <a:pt x="123657" y="381156"/>
                    <a:pt x="179905" y="363871"/>
                  </a:cubicBezTo>
                  <a:cubicBezTo>
                    <a:pt x="197213" y="357389"/>
                    <a:pt x="214520" y="350907"/>
                    <a:pt x="229664" y="348747"/>
                  </a:cubicBezTo>
                  <a:cubicBezTo>
                    <a:pt x="246971" y="346586"/>
                    <a:pt x="253461" y="337943"/>
                    <a:pt x="259951" y="324979"/>
                  </a:cubicBezTo>
                  <a:cubicBezTo>
                    <a:pt x="327017" y="216947"/>
                    <a:pt x="415717" y="130521"/>
                    <a:pt x="528214" y="67862"/>
                  </a:cubicBezTo>
                  <a:cubicBezTo>
                    <a:pt x="569319" y="46256"/>
                    <a:pt x="610423" y="24649"/>
                    <a:pt x="651528" y="3043"/>
                  </a:cubicBezTo>
                  <a:close/>
                </a:path>
              </a:pathLst>
            </a:custGeom>
            <a:grpFill/>
            <a:ln w="9525">
              <a:noFill/>
              <a:round/>
              <a:headEnd/>
              <a:tailEnd/>
            </a:ln>
          </p:spPr>
          <p:txBody>
            <a:bodyPr vert="horz" wrap="square" lIns="91440" tIns="45720" rIns="91440" bIns="45720" numCol="1" anchor="t" anchorCtr="0" compatLnSpc="1">
              <a:prstTxWarp prst="textNoShape">
                <a:avLst/>
              </a:prstTxWarp>
              <a:noAutofit/>
            </a:bodyPr>
            <a:lstStyle/>
            <a:p>
              <a:endParaRPr lang="zh-CN" altLang="en-US"/>
            </a:p>
          </p:txBody>
        </p:sp>
        <p:sp>
          <p:nvSpPr>
            <p:cNvPr id="69" name="chenying0907 201"/>
            <p:cNvSpPr>
              <a:spLocks noEditPoints="1"/>
            </p:cNvSpPr>
            <p:nvPr/>
          </p:nvSpPr>
          <p:spPr bwMode="auto">
            <a:xfrm>
              <a:off x="1403351" y="3098800"/>
              <a:ext cx="439738" cy="514350"/>
            </a:xfrm>
            <a:custGeom>
              <a:avLst/>
              <a:gdLst>
                <a:gd name="T0" fmla="*/ 164 w 203"/>
                <a:gd name="T1" fmla="*/ 222 h 238"/>
                <a:gd name="T2" fmla="*/ 163 w 203"/>
                <a:gd name="T3" fmla="*/ 204 h 238"/>
                <a:gd name="T4" fmla="*/ 184 w 203"/>
                <a:gd name="T5" fmla="*/ 212 h 238"/>
                <a:gd name="T6" fmla="*/ 171 w 203"/>
                <a:gd name="T7" fmla="*/ 151 h 238"/>
                <a:gd name="T8" fmla="*/ 151 w 203"/>
                <a:gd name="T9" fmla="*/ 188 h 238"/>
                <a:gd name="T10" fmla="*/ 149 w 203"/>
                <a:gd name="T11" fmla="*/ 181 h 238"/>
                <a:gd name="T12" fmla="*/ 154 w 203"/>
                <a:gd name="T13" fmla="*/ 134 h 238"/>
                <a:gd name="T14" fmla="*/ 129 w 203"/>
                <a:gd name="T15" fmla="*/ 83 h 238"/>
                <a:gd name="T16" fmla="*/ 78 w 203"/>
                <a:gd name="T17" fmla="*/ 143 h 238"/>
                <a:gd name="T18" fmla="*/ 120 w 203"/>
                <a:gd name="T19" fmla="*/ 85 h 238"/>
                <a:gd name="T20" fmla="*/ 111 w 203"/>
                <a:gd name="T21" fmla="*/ 75 h 238"/>
                <a:gd name="T22" fmla="*/ 63 w 203"/>
                <a:gd name="T23" fmla="*/ 120 h 238"/>
                <a:gd name="T24" fmla="*/ 66 w 203"/>
                <a:gd name="T25" fmla="*/ 109 h 238"/>
                <a:gd name="T26" fmla="*/ 4 w 203"/>
                <a:gd name="T27" fmla="*/ 40 h 238"/>
                <a:gd name="T28" fmla="*/ 28 w 203"/>
                <a:gd name="T29" fmla="*/ 5 h 238"/>
                <a:gd name="T30" fmla="*/ 68 w 203"/>
                <a:gd name="T31" fmla="*/ 37 h 238"/>
                <a:gd name="T32" fmla="*/ 60 w 203"/>
                <a:gd name="T33" fmla="*/ 33 h 238"/>
                <a:gd name="T34" fmla="*/ 7 w 203"/>
                <a:gd name="T35" fmla="*/ 26 h 238"/>
                <a:gd name="T36" fmla="*/ 38 w 203"/>
                <a:gd name="T37" fmla="*/ 81 h 238"/>
                <a:gd name="T38" fmla="*/ 86 w 203"/>
                <a:gd name="T39" fmla="*/ 46 h 238"/>
                <a:gd name="T40" fmla="*/ 74 w 203"/>
                <a:gd name="T41" fmla="*/ 40 h 238"/>
                <a:gd name="T42" fmla="*/ 95 w 203"/>
                <a:gd name="T43" fmla="*/ 37 h 238"/>
                <a:gd name="T44" fmla="*/ 137 w 203"/>
                <a:gd name="T45" fmla="*/ 0 h 238"/>
                <a:gd name="T46" fmla="*/ 132 w 203"/>
                <a:gd name="T47" fmla="*/ 10 h 238"/>
                <a:gd name="T48" fmla="*/ 96 w 203"/>
                <a:gd name="T49" fmla="*/ 53 h 238"/>
                <a:gd name="T50" fmla="*/ 146 w 203"/>
                <a:gd name="T51" fmla="*/ 22 h 238"/>
                <a:gd name="T52" fmla="*/ 110 w 203"/>
                <a:gd name="T53" fmla="*/ 69 h 238"/>
                <a:gd name="T54" fmla="*/ 132 w 203"/>
                <a:gd name="T55" fmla="*/ 68 h 238"/>
                <a:gd name="T56" fmla="*/ 157 w 203"/>
                <a:gd name="T57" fmla="*/ 38 h 238"/>
                <a:gd name="T58" fmla="*/ 148 w 203"/>
                <a:gd name="T59" fmla="*/ 56 h 238"/>
                <a:gd name="T60" fmla="*/ 158 w 203"/>
                <a:gd name="T61" fmla="*/ 128 h 238"/>
                <a:gd name="T62" fmla="*/ 199 w 203"/>
                <a:gd name="T63" fmla="*/ 60 h 238"/>
                <a:gd name="T64" fmla="*/ 193 w 203"/>
                <a:gd name="T65" fmla="*/ 89 h 238"/>
                <a:gd name="T66" fmla="*/ 176 w 203"/>
                <a:gd name="T67" fmla="*/ 151 h 238"/>
                <a:gd name="T68" fmla="*/ 175 w 203"/>
                <a:gd name="T69" fmla="*/ 218 h 238"/>
                <a:gd name="T70" fmla="*/ 158 w 203"/>
                <a:gd name="T71" fmla="*/ 238 h 238"/>
                <a:gd name="T72" fmla="*/ 91 w 203"/>
                <a:gd name="T73" fmla="*/ 83 h 238"/>
                <a:gd name="T74" fmla="*/ 49 w 203"/>
                <a:gd name="T75" fmla="*/ 87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3" h="238">
                  <a:moveTo>
                    <a:pt x="158" y="238"/>
                  </a:moveTo>
                  <a:cubicBezTo>
                    <a:pt x="160" y="233"/>
                    <a:pt x="163" y="228"/>
                    <a:pt x="164" y="222"/>
                  </a:cubicBezTo>
                  <a:cubicBezTo>
                    <a:pt x="164" y="217"/>
                    <a:pt x="162" y="211"/>
                    <a:pt x="161" y="205"/>
                  </a:cubicBezTo>
                  <a:cubicBezTo>
                    <a:pt x="162" y="205"/>
                    <a:pt x="163" y="205"/>
                    <a:pt x="163" y="204"/>
                  </a:cubicBezTo>
                  <a:cubicBezTo>
                    <a:pt x="165" y="206"/>
                    <a:pt x="166" y="208"/>
                    <a:pt x="168" y="210"/>
                  </a:cubicBezTo>
                  <a:cubicBezTo>
                    <a:pt x="173" y="217"/>
                    <a:pt x="177" y="218"/>
                    <a:pt x="184" y="212"/>
                  </a:cubicBezTo>
                  <a:cubicBezTo>
                    <a:pt x="192" y="203"/>
                    <a:pt x="194" y="192"/>
                    <a:pt x="190" y="182"/>
                  </a:cubicBezTo>
                  <a:cubicBezTo>
                    <a:pt x="185" y="171"/>
                    <a:pt x="177" y="161"/>
                    <a:pt x="171" y="151"/>
                  </a:cubicBezTo>
                  <a:cubicBezTo>
                    <a:pt x="170" y="151"/>
                    <a:pt x="169" y="151"/>
                    <a:pt x="167" y="151"/>
                  </a:cubicBezTo>
                  <a:cubicBezTo>
                    <a:pt x="162" y="164"/>
                    <a:pt x="157" y="176"/>
                    <a:pt x="151" y="188"/>
                  </a:cubicBezTo>
                  <a:cubicBezTo>
                    <a:pt x="150" y="187"/>
                    <a:pt x="149" y="187"/>
                    <a:pt x="149" y="187"/>
                  </a:cubicBezTo>
                  <a:cubicBezTo>
                    <a:pt x="149" y="185"/>
                    <a:pt x="148" y="183"/>
                    <a:pt x="149" y="181"/>
                  </a:cubicBezTo>
                  <a:cubicBezTo>
                    <a:pt x="150" y="178"/>
                    <a:pt x="151" y="174"/>
                    <a:pt x="153" y="171"/>
                  </a:cubicBezTo>
                  <a:cubicBezTo>
                    <a:pt x="157" y="159"/>
                    <a:pt x="166" y="148"/>
                    <a:pt x="154" y="134"/>
                  </a:cubicBezTo>
                  <a:cubicBezTo>
                    <a:pt x="147" y="124"/>
                    <a:pt x="145" y="110"/>
                    <a:pt x="139" y="98"/>
                  </a:cubicBezTo>
                  <a:cubicBezTo>
                    <a:pt x="137" y="93"/>
                    <a:pt x="133" y="89"/>
                    <a:pt x="129" y="83"/>
                  </a:cubicBezTo>
                  <a:cubicBezTo>
                    <a:pt x="111" y="103"/>
                    <a:pt x="99" y="126"/>
                    <a:pt x="81" y="145"/>
                  </a:cubicBezTo>
                  <a:cubicBezTo>
                    <a:pt x="80" y="145"/>
                    <a:pt x="79" y="144"/>
                    <a:pt x="78" y="143"/>
                  </a:cubicBezTo>
                  <a:cubicBezTo>
                    <a:pt x="81" y="138"/>
                    <a:pt x="84" y="134"/>
                    <a:pt x="87" y="129"/>
                  </a:cubicBezTo>
                  <a:cubicBezTo>
                    <a:pt x="98" y="115"/>
                    <a:pt x="109" y="100"/>
                    <a:pt x="120" y="85"/>
                  </a:cubicBezTo>
                  <a:cubicBezTo>
                    <a:pt x="121" y="83"/>
                    <a:pt x="122" y="78"/>
                    <a:pt x="121" y="77"/>
                  </a:cubicBezTo>
                  <a:cubicBezTo>
                    <a:pt x="118" y="76"/>
                    <a:pt x="114" y="74"/>
                    <a:pt x="111" y="75"/>
                  </a:cubicBezTo>
                  <a:cubicBezTo>
                    <a:pt x="96" y="80"/>
                    <a:pt x="88" y="94"/>
                    <a:pt x="78" y="104"/>
                  </a:cubicBezTo>
                  <a:cubicBezTo>
                    <a:pt x="73" y="109"/>
                    <a:pt x="68" y="115"/>
                    <a:pt x="63" y="120"/>
                  </a:cubicBezTo>
                  <a:cubicBezTo>
                    <a:pt x="63" y="119"/>
                    <a:pt x="62" y="119"/>
                    <a:pt x="61" y="118"/>
                  </a:cubicBezTo>
                  <a:cubicBezTo>
                    <a:pt x="63" y="116"/>
                    <a:pt x="64" y="113"/>
                    <a:pt x="66" y="109"/>
                  </a:cubicBezTo>
                  <a:cubicBezTo>
                    <a:pt x="61" y="106"/>
                    <a:pt x="57" y="103"/>
                    <a:pt x="52" y="99"/>
                  </a:cubicBezTo>
                  <a:cubicBezTo>
                    <a:pt x="31" y="84"/>
                    <a:pt x="15" y="64"/>
                    <a:pt x="4" y="40"/>
                  </a:cubicBezTo>
                  <a:cubicBezTo>
                    <a:pt x="2" y="36"/>
                    <a:pt x="1" y="32"/>
                    <a:pt x="1" y="28"/>
                  </a:cubicBezTo>
                  <a:cubicBezTo>
                    <a:pt x="0" y="11"/>
                    <a:pt x="12" y="1"/>
                    <a:pt x="28" y="5"/>
                  </a:cubicBezTo>
                  <a:cubicBezTo>
                    <a:pt x="43" y="9"/>
                    <a:pt x="55" y="18"/>
                    <a:pt x="65" y="31"/>
                  </a:cubicBezTo>
                  <a:cubicBezTo>
                    <a:pt x="66" y="33"/>
                    <a:pt x="67" y="35"/>
                    <a:pt x="68" y="37"/>
                  </a:cubicBezTo>
                  <a:cubicBezTo>
                    <a:pt x="67" y="38"/>
                    <a:pt x="66" y="38"/>
                    <a:pt x="65" y="39"/>
                  </a:cubicBezTo>
                  <a:cubicBezTo>
                    <a:pt x="64" y="37"/>
                    <a:pt x="62" y="35"/>
                    <a:pt x="60" y="33"/>
                  </a:cubicBezTo>
                  <a:cubicBezTo>
                    <a:pt x="51" y="22"/>
                    <a:pt x="41" y="12"/>
                    <a:pt x="25" y="9"/>
                  </a:cubicBezTo>
                  <a:cubicBezTo>
                    <a:pt x="12" y="7"/>
                    <a:pt x="4" y="13"/>
                    <a:pt x="7" y="26"/>
                  </a:cubicBezTo>
                  <a:cubicBezTo>
                    <a:pt x="10" y="39"/>
                    <a:pt x="16" y="50"/>
                    <a:pt x="22" y="62"/>
                  </a:cubicBezTo>
                  <a:cubicBezTo>
                    <a:pt x="26" y="69"/>
                    <a:pt x="32" y="75"/>
                    <a:pt x="38" y="81"/>
                  </a:cubicBezTo>
                  <a:cubicBezTo>
                    <a:pt x="40" y="82"/>
                    <a:pt x="46" y="83"/>
                    <a:pt x="47" y="82"/>
                  </a:cubicBezTo>
                  <a:cubicBezTo>
                    <a:pt x="60" y="71"/>
                    <a:pt x="72" y="59"/>
                    <a:pt x="86" y="46"/>
                  </a:cubicBezTo>
                  <a:cubicBezTo>
                    <a:pt x="81" y="45"/>
                    <a:pt x="78" y="43"/>
                    <a:pt x="74" y="42"/>
                  </a:cubicBezTo>
                  <a:cubicBezTo>
                    <a:pt x="74" y="41"/>
                    <a:pt x="74" y="40"/>
                    <a:pt x="74" y="40"/>
                  </a:cubicBezTo>
                  <a:cubicBezTo>
                    <a:pt x="77" y="40"/>
                    <a:pt x="81" y="39"/>
                    <a:pt x="83" y="40"/>
                  </a:cubicBezTo>
                  <a:cubicBezTo>
                    <a:pt x="88" y="44"/>
                    <a:pt x="92" y="41"/>
                    <a:pt x="95" y="37"/>
                  </a:cubicBezTo>
                  <a:cubicBezTo>
                    <a:pt x="106" y="27"/>
                    <a:pt x="118" y="17"/>
                    <a:pt x="129" y="7"/>
                  </a:cubicBezTo>
                  <a:cubicBezTo>
                    <a:pt x="131" y="4"/>
                    <a:pt x="134" y="2"/>
                    <a:pt x="137" y="0"/>
                  </a:cubicBezTo>
                  <a:cubicBezTo>
                    <a:pt x="138" y="1"/>
                    <a:pt x="138" y="1"/>
                    <a:pt x="139" y="2"/>
                  </a:cubicBezTo>
                  <a:cubicBezTo>
                    <a:pt x="137" y="5"/>
                    <a:pt x="134" y="8"/>
                    <a:pt x="132" y="10"/>
                  </a:cubicBezTo>
                  <a:cubicBezTo>
                    <a:pt x="121" y="21"/>
                    <a:pt x="110" y="31"/>
                    <a:pt x="98" y="41"/>
                  </a:cubicBezTo>
                  <a:cubicBezTo>
                    <a:pt x="94" y="45"/>
                    <a:pt x="93" y="48"/>
                    <a:pt x="96" y="53"/>
                  </a:cubicBezTo>
                  <a:cubicBezTo>
                    <a:pt x="99" y="57"/>
                    <a:pt x="101" y="62"/>
                    <a:pt x="104" y="68"/>
                  </a:cubicBezTo>
                  <a:cubicBezTo>
                    <a:pt x="118" y="52"/>
                    <a:pt x="132" y="37"/>
                    <a:pt x="146" y="22"/>
                  </a:cubicBezTo>
                  <a:cubicBezTo>
                    <a:pt x="147" y="23"/>
                    <a:pt x="148" y="24"/>
                    <a:pt x="148" y="24"/>
                  </a:cubicBezTo>
                  <a:cubicBezTo>
                    <a:pt x="136" y="39"/>
                    <a:pt x="123" y="54"/>
                    <a:pt x="110" y="69"/>
                  </a:cubicBezTo>
                  <a:cubicBezTo>
                    <a:pt x="115" y="70"/>
                    <a:pt x="120" y="72"/>
                    <a:pt x="124" y="72"/>
                  </a:cubicBezTo>
                  <a:cubicBezTo>
                    <a:pt x="127" y="72"/>
                    <a:pt x="130" y="70"/>
                    <a:pt x="132" y="68"/>
                  </a:cubicBezTo>
                  <a:cubicBezTo>
                    <a:pt x="139" y="60"/>
                    <a:pt x="144" y="52"/>
                    <a:pt x="151" y="43"/>
                  </a:cubicBezTo>
                  <a:cubicBezTo>
                    <a:pt x="152" y="41"/>
                    <a:pt x="155" y="40"/>
                    <a:pt x="157" y="38"/>
                  </a:cubicBezTo>
                  <a:cubicBezTo>
                    <a:pt x="157" y="39"/>
                    <a:pt x="158" y="39"/>
                    <a:pt x="159" y="40"/>
                  </a:cubicBezTo>
                  <a:cubicBezTo>
                    <a:pt x="155" y="45"/>
                    <a:pt x="152" y="51"/>
                    <a:pt x="148" y="56"/>
                  </a:cubicBezTo>
                  <a:cubicBezTo>
                    <a:pt x="137" y="69"/>
                    <a:pt x="129" y="80"/>
                    <a:pt x="145" y="97"/>
                  </a:cubicBezTo>
                  <a:cubicBezTo>
                    <a:pt x="152" y="105"/>
                    <a:pt x="153" y="118"/>
                    <a:pt x="158" y="128"/>
                  </a:cubicBezTo>
                  <a:cubicBezTo>
                    <a:pt x="159" y="132"/>
                    <a:pt x="161" y="136"/>
                    <a:pt x="164" y="142"/>
                  </a:cubicBezTo>
                  <a:cubicBezTo>
                    <a:pt x="178" y="113"/>
                    <a:pt x="187" y="86"/>
                    <a:pt x="199" y="60"/>
                  </a:cubicBezTo>
                  <a:cubicBezTo>
                    <a:pt x="201" y="61"/>
                    <a:pt x="202" y="61"/>
                    <a:pt x="203" y="62"/>
                  </a:cubicBezTo>
                  <a:cubicBezTo>
                    <a:pt x="200" y="71"/>
                    <a:pt x="196" y="80"/>
                    <a:pt x="193" y="89"/>
                  </a:cubicBezTo>
                  <a:cubicBezTo>
                    <a:pt x="186" y="105"/>
                    <a:pt x="180" y="121"/>
                    <a:pt x="173" y="137"/>
                  </a:cubicBezTo>
                  <a:cubicBezTo>
                    <a:pt x="170" y="142"/>
                    <a:pt x="172" y="146"/>
                    <a:pt x="176" y="151"/>
                  </a:cubicBezTo>
                  <a:cubicBezTo>
                    <a:pt x="183" y="160"/>
                    <a:pt x="191" y="171"/>
                    <a:pt x="196" y="182"/>
                  </a:cubicBezTo>
                  <a:cubicBezTo>
                    <a:pt x="202" y="200"/>
                    <a:pt x="193" y="213"/>
                    <a:pt x="175" y="218"/>
                  </a:cubicBezTo>
                  <a:cubicBezTo>
                    <a:pt x="173" y="219"/>
                    <a:pt x="171" y="222"/>
                    <a:pt x="170" y="225"/>
                  </a:cubicBezTo>
                  <a:cubicBezTo>
                    <a:pt x="168" y="231"/>
                    <a:pt x="167" y="238"/>
                    <a:pt x="158" y="238"/>
                  </a:cubicBezTo>
                  <a:close/>
                  <a:moveTo>
                    <a:pt x="73" y="103"/>
                  </a:moveTo>
                  <a:cubicBezTo>
                    <a:pt x="78" y="97"/>
                    <a:pt x="85" y="90"/>
                    <a:pt x="91" y="83"/>
                  </a:cubicBezTo>
                  <a:cubicBezTo>
                    <a:pt x="100" y="73"/>
                    <a:pt x="100" y="61"/>
                    <a:pt x="88" y="51"/>
                  </a:cubicBezTo>
                  <a:cubicBezTo>
                    <a:pt x="75" y="63"/>
                    <a:pt x="62" y="75"/>
                    <a:pt x="49" y="87"/>
                  </a:cubicBezTo>
                  <a:cubicBezTo>
                    <a:pt x="57" y="92"/>
                    <a:pt x="64" y="97"/>
                    <a:pt x="73" y="10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70" name="chenying0907 202"/>
            <p:cNvSpPr>
              <a:spLocks/>
            </p:cNvSpPr>
            <p:nvPr/>
          </p:nvSpPr>
          <p:spPr bwMode="auto">
            <a:xfrm>
              <a:off x="1439863" y="3306763"/>
              <a:ext cx="223838" cy="258763"/>
            </a:xfrm>
            <a:custGeom>
              <a:avLst/>
              <a:gdLst>
                <a:gd name="T0" fmla="*/ 12 w 103"/>
                <a:gd name="T1" fmla="*/ 0 h 120"/>
                <a:gd name="T2" fmla="*/ 21 w 103"/>
                <a:gd name="T3" fmla="*/ 45 h 120"/>
                <a:gd name="T4" fmla="*/ 78 w 103"/>
                <a:gd name="T5" fmla="*/ 83 h 120"/>
                <a:gd name="T6" fmla="*/ 83 w 103"/>
                <a:gd name="T7" fmla="*/ 87 h 120"/>
                <a:gd name="T8" fmla="*/ 103 w 103"/>
                <a:gd name="T9" fmla="*/ 120 h 120"/>
                <a:gd name="T10" fmla="*/ 94 w 103"/>
                <a:gd name="T11" fmla="*/ 115 h 120"/>
                <a:gd name="T12" fmla="*/ 80 w 103"/>
                <a:gd name="T13" fmla="*/ 98 h 120"/>
                <a:gd name="T14" fmla="*/ 62 w 103"/>
                <a:gd name="T15" fmla="*/ 83 h 120"/>
                <a:gd name="T16" fmla="*/ 3 w 103"/>
                <a:gd name="T17" fmla="*/ 21 h 120"/>
                <a:gd name="T18" fmla="*/ 12 w 103"/>
                <a:gd name="T19"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 h="120">
                  <a:moveTo>
                    <a:pt x="12" y="0"/>
                  </a:moveTo>
                  <a:cubicBezTo>
                    <a:pt x="4" y="18"/>
                    <a:pt x="11" y="32"/>
                    <a:pt x="21" y="45"/>
                  </a:cubicBezTo>
                  <a:cubicBezTo>
                    <a:pt x="36" y="64"/>
                    <a:pt x="53" y="80"/>
                    <a:pt x="78" y="83"/>
                  </a:cubicBezTo>
                  <a:cubicBezTo>
                    <a:pt x="80" y="83"/>
                    <a:pt x="83" y="85"/>
                    <a:pt x="83" y="87"/>
                  </a:cubicBezTo>
                  <a:cubicBezTo>
                    <a:pt x="85" y="100"/>
                    <a:pt x="93" y="110"/>
                    <a:pt x="103" y="120"/>
                  </a:cubicBezTo>
                  <a:cubicBezTo>
                    <a:pt x="100" y="118"/>
                    <a:pt x="96" y="117"/>
                    <a:pt x="94" y="115"/>
                  </a:cubicBezTo>
                  <a:cubicBezTo>
                    <a:pt x="89" y="110"/>
                    <a:pt x="82" y="105"/>
                    <a:pt x="80" y="98"/>
                  </a:cubicBezTo>
                  <a:cubicBezTo>
                    <a:pt x="78" y="87"/>
                    <a:pt x="70" y="86"/>
                    <a:pt x="62" y="83"/>
                  </a:cubicBezTo>
                  <a:cubicBezTo>
                    <a:pt x="34" y="71"/>
                    <a:pt x="12" y="52"/>
                    <a:pt x="3" y="21"/>
                  </a:cubicBezTo>
                  <a:cubicBezTo>
                    <a:pt x="0" y="12"/>
                    <a:pt x="4" y="5"/>
                    <a:pt x="12"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71" name="chenying0907 208"/>
            <p:cNvSpPr>
              <a:spLocks noEditPoints="1"/>
            </p:cNvSpPr>
            <p:nvPr/>
          </p:nvSpPr>
          <p:spPr bwMode="auto">
            <a:xfrm>
              <a:off x="1978026" y="2706688"/>
              <a:ext cx="127000" cy="138113"/>
            </a:xfrm>
            <a:custGeom>
              <a:avLst/>
              <a:gdLst>
                <a:gd name="T0" fmla="*/ 59 w 59"/>
                <a:gd name="T1" fmla="*/ 20 h 64"/>
                <a:gd name="T2" fmla="*/ 23 w 59"/>
                <a:gd name="T3" fmla="*/ 63 h 64"/>
                <a:gd name="T4" fmla="*/ 3 w 59"/>
                <a:gd name="T5" fmla="*/ 47 h 64"/>
                <a:gd name="T6" fmla="*/ 39 w 59"/>
                <a:gd name="T7" fmla="*/ 1 h 64"/>
                <a:gd name="T8" fmla="*/ 59 w 59"/>
                <a:gd name="T9" fmla="*/ 20 h 64"/>
                <a:gd name="T10" fmla="*/ 53 w 59"/>
                <a:gd name="T11" fmla="*/ 22 h 64"/>
                <a:gd name="T12" fmla="*/ 36 w 59"/>
                <a:gd name="T13" fmla="*/ 8 h 64"/>
                <a:gd name="T14" fmla="*/ 9 w 59"/>
                <a:gd name="T15" fmla="*/ 46 h 64"/>
                <a:gd name="T16" fmla="*/ 23 w 59"/>
                <a:gd name="T17" fmla="*/ 57 h 64"/>
                <a:gd name="T18" fmla="*/ 53 w 59"/>
                <a:gd name="T19" fmla="*/ 2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64">
                  <a:moveTo>
                    <a:pt x="59" y="20"/>
                  </a:moveTo>
                  <a:cubicBezTo>
                    <a:pt x="59" y="39"/>
                    <a:pt x="41" y="60"/>
                    <a:pt x="23" y="63"/>
                  </a:cubicBezTo>
                  <a:cubicBezTo>
                    <a:pt x="13" y="64"/>
                    <a:pt x="4" y="57"/>
                    <a:pt x="3" y="47"/>
                  </a:cubicBezTo>
                  <a:cubicBezTo>
                    <a:pt x="0" y="28"/>
                    <a:pt x="20" y="3"/>
                    <a:pt x="39" y="1"/>
                  </a:cubicBezTo>
                  <a:cubicBezTo>
                    <a:pt x="51" y="0"/>
                    <a:pt x="59" y="8"/>
                    <a:pt x="59" y="20"/>
                  </a:cubicBezTo>
                  <a:close/>
                  <a:moveTo>
                    <a:pt x="53" y="22"/>
                  </a:moveTo>
                  <a:cubicBezTo>
                    <a:pt x="53" y="10"/>
                    <a:pt x="47" y="5"/>
                    <a:pt x="36" y="8"/>
                  </a:cubicBezTo>
                  <a:cubicBezTo>
                    <a:pt x="22" y="11"/>
                    <a:pt x="7" y="31"/>
                    <a:pt x="9" y="46"/>
                  </a:cubicBezTo>
                  <a:cubicBezTo>
                    <a:pt x="10" y="53"/>
                    <a:pt x="16" y="58"/>
                    <a:pt x="23" y="57"/>
                  </a:cubicBezTo>
                  <a:cubicBezTo>
                    <a:pt x="37" y="54"/>
                    <a:pt x="53" y="36"/>
                    <a:pt x="53" y="2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grpSp>
      <p:grpSp>
        <p:nvGrpSpPr>
          <p:cNvPr id="8" name="PA_组合 77"/>
          <p:cNvGrpSpPr/>
          <p:nvPr>
            <p:custDataLst>
              <p:tags r:id="rId23"/>
            </p:custDataLst>
          </p:nvPr>
        </p:nvGrpSpPr>
        <p:grpSpPr>
          <a:xfrm>
            <a:off x="3102853" y="3592989"/>
            <a:ext cx="2419120" cy="987910"/>
            <a:chOff x="5239330" y="2775424"/>
            <a:chExt cx="3225493" cy="1316807"/>
          </a:xfrm>
        </p:grpSpPr>
        <p:sp>
          <p:nvSpPr>
            <p:cNvPr id="79" name="矩形 78"/>
            <p:cNvSpPr/>
            <p:nvPr/>
          </p:nvSpPr>
          <p:spPr>
            <a:xfrm>
              <a:off x="5239330" y="3083036"/>
              <a:ext cx="3225493" cy="1009195"/>
            </a:xfrm>
            <a:prstGeom prst="rect">
              <a:avLst/>
            </a:prstGeom>
          </p:spPr>
          <p:txBody>
            <a:bodyPr wrap="square">
              <a:spAutoFit/>
            </a:bodyPr>
            <a:lstStyle/>
            <a:p>
              <a:pPr>
                <a:lnSpc>
                  <a:spcPct val="120000"/>
                </a:lnSpc>
              </a:pPr>
              <a:r>
                <a:rPr lang="en-US" altLang="zh-CN" sz="1200" dirty="0">
                  <a:solidFill>
                    <a:schemeClr val="tx1">
                      <a:lumMod val="50000"/>
                      <a:lumOff val="50000"/>
                    </a:schemeClr>
                  </a:solidFill>
                </a:rPr>
                <a:t>Lorem Ipsum is simply dummy text of the printing and typesetting industry. </a:t>
              </a:r>
              <a:endParaRPr lang="zh-CN" altLang="en-US" sz="1200" dirty="0">
                <a:solidFill>
                  <a:schemeClr val="tx1">
                    <a:lumMod val="50000"/>
                    <a:lumOff val="50000"/>
                  </a:schemeClr>
                </a:solidFill>
              </a:endParaRPr>
            </a:p>
          </p:txBody>
        </p:sp>
        <p:sp>
          <p:nvSpPr>
            <p:cNvPr id="80" name="矩形 79"/>
            <p:cNvSpPr/>
            <p:nvPr/>
          </p:nvSpPr>
          <p:spPr>
            <a:xfrm>
              <a:off x="5395366" y="2775424"/>
              <a:ext cx="1656864" cy="430754"/>
            </a:xfrm>
            <a:prstGeom prst="rect">
              <a:avLst/>
            </a:prstGeom>
          </p:spPr>
          <p:txBody>
            <a:bodyPr wrap="none">
              <a:spAutoFit/>
            </a:bodyPr>
            <a:lstStyle/>
            <a:p>
              <a:pPr algn="ctr"/>
              <a:r>
                <a:rPr lang="en-US" altLang="zh-CN" sz="1500" dirty="0">
                  <a:solidFill>
                    <a:schemeClr val="tx1">
                      <a:lumMod val="50000"/>
                      <a:lumOff val="50000"/>
                    </a:schemeClr>
                  </a:solidFill>
                  <a:latin typeface="+mj-ea"/>
                </a:rPr>
                <a:t>LOREM IPSUM</a:t>
              </a:r>
              <a:endParaRPr lang="zh-CN" altLang="en-US" sz="1500" dirty="0">
                <a:solidFill>
                  <a:schemeClr val="tx1">
                    <a:lumMod val="50000"/>
                    <a:lumOff val="50000"/>
                  </a:schemeClr>
                </a:solidFill>
                <a:latin typeface="+mj-ea"/>
              </a:endParaRPr>
            </a:p>
          </p:txBody>
        </p:sp>
      </p:grpSp>
      <p:grpSp>
        <p:nvGrpSpPr>
          <p:cNvPr id="9" name="PA_组合 80"/>
          <p:cNvGrpSpPr/>
          <p:nvPr>
            <p:custDataLst>
              <p:tags r:id="rId24"/>
            </p:custDataLst>
          </p:nvPr>
        </p:nvGrpSpPr>
        <p:grpSpPr>
          <a:xfrm>
            <a:off x="6469821" y="3592989"/>
            <a:ext cx="2419120" cy="987910"/>
            <a:chOff x="5239330" y="2775424"/>
            <a:chExt cx="3225493" cy="1316807"/>
          </a:xfrm>
        </p:grpSpPr>
        <p:sp>
          <p:nvSpPr>
            <p:cNvPr id="82" name="矩形 81"/>
            <p:cNvSpPr/>
            <p:nvPr/>
          </p:nvSpPr>
          <p:spPr>
            <a:xfrm>
              <a:off x="5239330" y="3083036"/>
              <a:ext cx="3225493" cy="1009195"/>
            </a:xfrm>
            <a:prstGeom prst="rect">
              <a:avLst/>
            </a:prstGeom>
          </p:spPr>
          <p:txBody>
            <a:bodyPr wrap="square">
              <a:spAutoFit/>
            </a:bodyPr>
            <a:lstStyle/>
            <a:p>
              <a:pPr>
                <a:lnSpc>
                  <a:spcPct val="120000"/>
                </a:lnSpc>
              </a:pPr>
              <a:r>
                <a:rPr lang="en-US" altLang="zh-CN" sz="1200" dirty="0">
                  <a:solidFill>
                    <a:schemeClr val="tx1">
                      <a:lumMod val="50000"/>
                      <a:lumOff val="50000"/>
                    </a:schemeClr>
                  </a:solidFill>
                </a:rPr>
                <a:t>Lorem Ipsum is simply dummy text of the printing and typesetting industry. </a:t>
              </a:r>
              <a:endParaRPr lang="zh-CN" altLang="en-US" sz="1200" dirty="0">
                <a:solidFill>
                  <a:schemeClr val="tx1">
                    <a:lumMod val="50000"/>
                    <a:lumOff val="50000"/>
                  </a:schemeClr>
                </a:solidFill>
              </a:endParaRPr>
            </a:p>
          </p:txBody>
        </p:sp>
        <p:sp>
          <p:nvSpPr>
            <p:cNvPr id="83" name="矩形 82"/>
            <p:cNvSpPr/>
            <p:nvPr/>
          </p:nvSpPr>
          <p:spPr>
            <a:xfrm>
              <a:off x="5395366" y="2775424"/>
              <a:ext cx="1656864" cy="430754"/>
            </a:xfrm>
            <a:prstGeom prst="rect">
              <a:avLst/>
            </a:prstGeom>
          </p:spPr>
          <p:txBody>
            <a:bodyPr wrap="none">
              <a:spAutoFit/>
            </a:bodyPr>
            <a:lstStyle/>
            <a:p>
              <a:pPr algn="ctr"/>
              <a:r>
                <a:rPr lang="en-US" altLang="zh-CN" sz="1500" dirty="0">
                  <a:solidFill>
                    <a:schemeClr val="tx1">
                      <a:lumMod val="50000"/>
                      <a:lumOff val="50000"/>
                    </a:schemeClr>
                  </a:solidFill>
                  <a:latin typeface="+mj-ea"/>
                </a:rPr>
                <a:t>LOREM IPSUM</a:t>
              </a:r>
              <a:endParaRPr lang="zh-CN" altLang="en-US" sz="1500" dirty="0">
                <a:solidFill>
                  <a:schemeClr val="tx1">
                    <a:lumMod val="50000"/>
                    <a:lumOff val="50000"/>
                  </a:schemeClr>
                </a:solidFill>
                <a:latin typeface="+mj-ea"/>
              </a:endParaRPr>
            </a:p>
          </p:txBody>
        </p:sp>
      </p:grpSp>
    </p:spTree>
    <p:extLst>
      <p:ext uri="{BB962C8B-B14F-4D97-AF65-F5344CB8AC3E}">
        <p14:creationId xmlns:p14="http://schemas.microsoft.com/office/powerpoint/2010/main" val="358173309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3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120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par>
                                <p:cTn id="14" presetID="10" presetClass="entr" presetSubtype="0" fill="hold" grpId="0" nodeType="withEffect">
                                  <p:stCondLst>
                                    <p:cond delay="150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500"/>
                                        <p:tgtEl>
                                          <p:spTgt spid="39"/>
                                        </p:tgtEl>
                                      </p:cBhvr>
                                    </p:animEffect>
                                  </p:childTnLst>
                                </p:cTn>
                              </p:par>
                              <p:par>
                                <p:cTn id="17" presetID="10" presetClass="entr" presetSubtype="0" fill="hold" grpId="0" nodeType="withEffect">
                                  <p:stCondLst>
                                    <p:cond delay="180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500"/>
                                        <p:tgtEl>
                                          <p:spTgt spid="42"/>
                                        </p:tgtEl>
                                      </p:cBhvr>
                                    </p:animEffect>
                                  </p:childTnLst>
                                </p:cTn>
                              </p:par>
                              <p:par>
                                <p:cTn id="20" presetID="10" presetClass="entr" presetSubtype="0" fill="hold" grpId="0" nodeType="withEffect">
                                  <p:stCondLst>
                                    <p:cond delay="21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childTnLst>
                                </p:cTn>
                              </p:par>
                              <p:par>
                                <p:cTn id="23" presetID="10" presetClass="entr" presetSubtype="0" fill="hold" grpId="0" nodeType="withEffect">
                                  <p:stCondLst>
                                    <p:cond delay="2400"/>
                                  </p:stCondLst>
                                  <p:childTnLst>
                                    <p:set>
                                      <p:cBhvr>
                                        <p:cTn id="24" dur="1" fill="hold">
                                          <p:stCondLst>
                                            <p:cond delay="0"/>
                                          </p:stCondLst>
                                        </p:cTn>
                                        <p:tgtEl>
                                          <p:spTgt spid="46"/>
                                        </p:tgtEl>
                                        <p:attrNameLst>
                                          <p:attrName>style.visibility</p:attrName>
                                        </p:attrNameLst>
                                      </p:cBhvr>
                                      <p:to>
                                        <p:strVal val="visible"/>
                                      </p:to>
                                    </p:set>
                                    <p:animEffect transition="in" filter="fade">
                                      <p:cBhvr>
                                        <p:cTn id="25" dur="500"/>
                                        <p:tgtEl>
                                          <p:spTgt spid="46"/>
                                        </p:tgtEl>
                                      </p:cBhvr>
                                    </p:animEffect>
                                  </p:childTnLst>
                                </p:cTn>
                              </p:par>
                              <p:par>
                                <p:cTn id="26" presetID="10" presetClass="entr" presetSubtype="0" fill="hold" grpId="0" nodeType="withEffect">
                                  <p:stCondLst>
                                    <p:cond delay="2700"/>
                                  </p:stCondLst>
                                  <p:childTnLst>
                                    <p:set>
                                      <p:cBhvr>
                                        <p:cTn id="27" dur="1" fill="hold">
                                          <p:stCondLst>
                                            <p:cond delay="0"/>
                                          </p:stCondLst>
                                        </p:cTn>
                                        <p:tgtEl>
                                          <p:spTgt spid="49"/>
                                        </p:tgtEl>
                                        <p:attrNameLst>
                                          <p:attrName>style.visibility</p:attrName>
                                        </p:attrNameLst>
                                      </p:cBhvr>
                                      <p:to>
                                        <p:strVal val="visible"/>
                                      </p:to>
                                    </p:set>
                                    <p:animEffect transition="in" filter="fade">
                                      <p:cBhvr>
                                        <p:cTn id="28" dur="500"/>
                                        <p:tgtEl>
                                          <p:spTgt spid="49"/>
                                        </p:tgtEl>
                                      </p:cBhvr>
                                    </p:animEffect>
                                  </p:childTnLst>
                                </p:cTn>
                              </p:par>
                              <p:par>
                                <p:cTn id="29" presetID="10" presetClass="entr" presetSubtype="0" fill="hold" grpId="0" nodeType="withEffect">
                                  <p:stCondLst>
                                    <p:cond delay="3000"/>
                                  </p:stCondLst>
                                  <p:childTnLst>
                                    <p:set>
                                      <p:cBhvr>
                                        <p:cTn id="30" dur="1" fill="hold">
                                          <p:stCondLst>
                                            <p:cond delay="0"/>
                                          </p:stCondLst>
                                        </p:cTn>
                                        <p:tgtEl>
                                          <p:spTgt spid="50"/>
                                        </p:tgtEl>
                                        <p:attrNameLst>
                                          <p:attrName>style.visibility</p:attrName>
                                        </p:attrNameLst>
                                      </p:cBhvr>
                                      <p:to>
                                        <p:strVal val="visible"/>
                                      </p:to>
                                    </p:set>
                                    <p:animEffect transition="in" filter="fade">
                                      <p:cBhvr>
                                        <p:cTn id="31" dur="500"/>
                                        <p:tgtEl>
                                          <p:spTgt spid="50"/>
                                        </p:tgtEl>
                                      </p:cBhvr>
                                    </p:animEffect>
                                  </p:childTnLst>
                                </p:cTn>
                              </p:par>
                              <p:par>
                                <p:cTn id="32" presetID="10" presetClass="entr" presetSubtype="0" fill="hold" grpId="0" nodeType="withEffect">
                                  <p:stCondLst>
                                    <p:cond delay="3300"/>
                                  </p:stCondLst>
                                  <p:childTnLst>
                                    <p:set>
                                      <p:cBhvr>
                                        <p:cTn id="33" dur="1" fill="hold">
                                          <p:stCondLst>
                                            <p:cond delay="0"/>
                                          </p:stCondLst>
                                        </p:cTn>
                                        <p:tgtEl>
                                          <p:spTgt spid="51"/>
                                        </p:tgtEl>
                                        <p:attrNameLst>
                                          <p:attrName>style.visibility</p:attrName>
                                        </p:attrNameLst>
                                      </p:cBhvr>
                                      <p:to>
                                        <p:strVal val="visible"/>
                                      </p:to>
                                    </p:set>
                                    <p:animEffect transition="in" filter="fade">
                                      <p:cBhvr>
                                        <p:cTn id="34" dur="500"/>
                                        <p:tgtEl>
                                          <p:spTgt spid="51"/>
                                        </p:tgtEl>
                                      </p:cBhvr>
                                    </p:animEffect>
                                  </p:childTnLst>
                                </p:cTn>
                              </p:par>
                              <p:par>
                                <p:cTn id="35" presetID="10" presetClass="entr" presetSubtype="0" fill="hold" grpId="0" nodeType="withEffect">
                                  <p:stCondLst>
                                    <p:cond delay="3600"/>
                                  </p:stCondLst>
                                  <p:childTnLst>
                                    <p:set>
                                      <p:cBhvr>
                                        <p:cTn id="36" dur="1" fill="hold">
                                          <p:stCondLst>
                                            <p:cond delay="0"/>
                                          </p:stCondLst>
                                        </p:cTn>
                                        <p:tgtEl>
                                          <p:spTgt spid="52"/>
                                        </p:tgtEl>
                                        <p:attrNameLst>
                                          <p:attrName>style.visibility</p:attrName>
                                        </p:attrNameLst>
                                      </p:cBhvr>
                                      <p:to>
                                        <p:strVal val="visible"/>
                                      </p:to>
                                    </p:set>
                                    <p:animEffect transition="in" filter="fade">
                                      <p:cBhvr>
                                        <p:cTn id="37" dur="500"/>
                                        <p:tgtEl>
                                          <p:spTgt spid="52"/>
                                        </p:tgtEl>
                                      </p:cBhvr>
                                    </p:animEffect>
                                  </p:childTnLst>
                                </p:cTn>
                              </p:par>
                              <p:par>
                                <p:cTn id="38" presetID="10" presetClass="entr" presetSubtype="0" fill="hold" nodeType="withEffect">
                                  <p:stCondLst>
                                    <p:cond delay="390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par>
                                <p:cTn id="41" presetID="10" presetClass="entr" presetSubtype="0" fill="hold" nodeType="withEffect">
                                  <p:stCondLst>
                                    <p:cond delay="4200"/>
                                  </p:stCondLst>
                                  <p:childTnLst>
                                    <p:set>
                                      <p:cBhvr>
                                        <p:cTn id="42" dur="1" fill="hold">
                                          <p:stCondLst>
                                            <p:cond delay="0"/>
                                          </p:stCondLst>
                                        </p:cTn>
                                        <p:tgtEl>
                                          <p:spTgt spid="56"/>
                                        </p:tgtEl>
                                        <p:attrNameLst>
                                          <p:attrName>style.visibility</p:attrName>
                                        </p:attrNameLst>
                                      </p:cBhvr>
                                      <p:to>
                                        <p:strVal val="visible"/>
                                      </p:to>
                                    </p:set>
                                    <p:animEffect transition="in" filter="fade">
                                      <p:cBhvr>
                                        <p:cTn id="43" dur="500"/>
                                        <p:tgtEl>
                                          <p:spTgt spid="56"/>
                                        </p:tgtEl>
                                      </p:cBhvr>
                                    </p:animEffect>
                                  </p:childTnLst>
                                </p:cTn>
                              </p:par>
                              <p:par>
                                <p:cTn id="44" presetID="10" presetClass="entr" presetSubtype="0" fill="hold" nodeType="withEffect">
                                  <p:stCondLst>
                                    <p:cond delay="4500"/>
                                  </p:stCondLst>
                                  <p:childTnLst>
                                    <p:set>
                                      <p:cBhvr>
                                        <p:cTn id="45" dur="1" fill="hold">
                                          <p:stCondLst>
                                            <p:cond delay="0"/>
                                          </p:stCondLst>
                                        </p:cTn>
                                        <p:tgtEl>
                                          <p:spTgt spid="57"/>
                                        </p:tgtEl>
                                        <p:attrNameLst>
                                          <p:attrName>style.visibility</p:attrName>
                                        </p:attrNameLst>
                                      </p:cBhvr>
                                      <p:to>
                                        <p:strVal val="visible"/>
                                      </p:to>
                                    </p:set>
                                    <p:animEffect transition="in" filter="fade">
                                      <p:cBhvr>
                                        <p:cTn id="46" dur="500"/>
                                        <p:tgtEl>
                                          <p:spTgt spid="57"/>
                                        </p:tgtEl>
                                      </p:cBhvr>
                                    </p:animEffect>
                                  </p:childTnLst>
                                </p:cTn>
                              </p:par>
                              <p:par>
                                <p:cTn id="47" presetID="10" presetClass="entr" presetSubtype="0" fill="hold" nodeType="withEffect">
                                  <p:stCondLst>
                                    <p:cond delay="4800"/>
                                  </p:stCondLst>
                                  <p:childTnLst>
                                    <p:set>
                                      <p:cBhvr>
                                        <p:cTn id="48" dur="1" fill="hold">
                                          <p:stCondLst>
                                            <p:cond delay="0"/>
                                          </p:stCondLst>
                                        </p:cTn>
                                        <p:tgtEl>
                                          <p:spTgt spid="58"/>
                                        </p:tgtEl>
                                        <p:attrNameLst>
                                          <p:attrName>style.visibility</p:attrName>
                                        </p:attrNameLst>
                                      </p:cBhvr>
                                      <p:to>
                                        <p:strVal val="visible"/>
                                      </p:to>
                                    </p:set>
                                    <p:animEffect transition="in" filter="fade">
                                      <p:cBhvr>
                                        <p:cTn id="49" dur="500"/>
                                        <p:tgtEl>
                                          <p:spTgt spid="58"/>
                                        </p:tgtEl>
                                      </p:cBhvr>
                                    </p:animEffect>
                                  </p:childTnLst>
                                </p:cTn>
                              </p:par>
                              <p:par>
                                <p:cTn id="50" presetID="10" presetClass="entr" presetSubtype="0" fill="hold" nodeType="withEffect">
                                  <p:stCondLst>
                                    <p:cond delay="5100"/>
                                  </p:stCondLst>
                                  <p:childTnLst>
                                    <p:set>
                                      <p:cBhvr>
                                        <p:cTn id="51" dur="1" fill="hold">
                                          <p:stCondLst>
                                            <p:cond delay="0"/>
                                          </p:stCondLst>
                                        </p:cTn>
                                        <p:tgtEl>
                                          <p:spTgt spid="59"/>
                                        </p:tgtEl>
                                        <p:attrNameLst>
                                          <p:attrName>style.visibility</p:attrName>
                                        </p:attrNameLst>
                                      </p:cBhvr>
                                      <p:to>
                                        <p:strVal val="visible"/>
                                      </p:to>
                                    </p:set>
                                    <p:animEffect transition="in" filter="fade">
                                      <p:cBhvr>
                                        <p:cTn id="52" dur="500"/>
                                        <p:tgtEl>
                                          <p:spTgt spid="59"/>
                                        </p:tgtEl>
                                      </p:cBhvr>
                                    </p:animEffect>
                                  </p:childTnLst>
                                </p:cTn>
                              </p:par>
                              <p:par>
                                <p:cTn id="53" presetID="10" presetClass="entr" presetSubtype="0" fill="hold" nodeType="withEffect">
                                  <p:stCondLst>
                                    <p:cond delay="5400"/>
                                  </p:stCondLst>
                                  <p:childTnLst>
                                    <p:set>
                                      <p:cBhvr>
                                        <p:cTn id="54" dur="1" fill="hold">
                                          <p:stCondLst>
                                            <p:cond delay="0"/>
                                          </p:stCondLst>
                                        </p:cTn>
                                        <p:tgtEl>
                                          <p:spTgt spid="60"/>
                                        </p:tgtEl>
                                        <p:attrNameLst>
                                          <p:attrName>style.visibility</p:attrName>
                                        </p:attrNameLst>
                                      </p:cBhvr>
                                      <p:to>
                                        <p:strVal val="visible"/>
                                      </p:to>
                                    </p:set>
                                    <p:animEffect transition="in" filter="fade">
                                      <p:cBhvr>
                                        <p:cTn id="55" dur="500"/>
                                        <p:tgtEl>
                                          <p:spTgt spid="60"/>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61"/>
                                        </p:tgtEl>
                                        <p:attrNameLst>
                                          <p:attrName>style.visibility</p:attrName>
                                        </p:attrNameLst>
                                      </p:cBhvr>
                                      <p:to>
                                        <p:strVal val="visible"/>
                                      </p:to>
                                    </p:set>
                                    <p:animEffect transition="in" filter="fade">
                                      <p:cBhvr>
                                        <p:cTn id="60" dur="500"/>
                                        <p:tgtEl>
                                          <p:spTgt spid="61"/>
                                        </p:tgtEl>
                                      </p:cBhvr>
                                    </p:animEffect>
                                  </p:childTnLst>
                                </p:cTn>
                              </p:par>
                              <p:par>
                                <p:cTn id="61" presetID="10" presetClass="entr" presetSubtype="0" fill="hold" nodeType="withEffect">
                                  <p:stCondLst>
                                    <p:cond delay="300"/>
                                  </p:stCondLst>
                                  <p:childTnLst>
                                    <p:set>
                                      <p:cBhvr>
                                        <p:cTn id="62" dur="1" fill="hold">
                                          <p:stCondLst>
                                            <p:cond delay="0"/>
                                          </p:stCondLst>
                                        </p:cTn>
                                        <p:tgtEl>
                                          <p:spTgt spid="62"/>
                                        </p:tgtEl>
                                        <p:attrNameLst>
                                          <p:attrName>style.visibility</p:attrName>
                                        </p:attrNameLst>
                                      </p:cBhvr>
                                      <p:to>
                                        <p:strVal val="visible"/>
                                      </p:to>
                                    </p:set>
                                    <p:animEffect transition="in" filter="fade">
                                      <p:cBhvr>
                                        <p:cTn id="63" dur="500"/>
                                        <p:tgtEl>
                                          <p:spTgt spid="62"/>
                                        </p:tgtEl>
                                      </p:cBhvr>
                                    </p:animEffect>
                                  </p:childTnLst>
                                </p:cTn>
                              </p:par>
                              <p:par>
                                <p:cTn id="64" presetID="10" presetClass="entr" presetSubtype="0" fill="hold" nodeType="withEffect">
                                  <p:stCondLst>
                                    <p:cond delay="600"/>
                                  </p:stCondLst>
                                  <p:childTnLst>
                                    <p:set>
                                      <p:cBhvr>
                                        <p:cTn id="65" dur="1" fill="hold">
                                          <p:stCondLst>
                                            <p:cond delay="0"/>
                                          </p:stCondLst>
                                        </p:cTn>
                                        <p:tgtEl>
                                          <p:spTgt spid="63"/>
                                        </p:tgtEl>
                                        <p:attrNameLst>
                                          <p:attrName>style.visibility</p:attrName>
                                        </p:attrNameLst>
                                      </p:cBhvr>
                                      <p:to>
                                        <p:strVal val="visible"/>
                                      </p:to>
                                    </p:set>
                                    <p:animEffect transition="in" filter="fade">
                                      <p:cBhvr>
                                        <p:cTn id="66" dur="500"/>
                                        <p:tgtEl>
                                          <p:spTgt spid="63"/>
                                        </p:tgtEl>
                                      </p:cBhvr>
                                    </p:animEffect>
                                  </p:childTnLst>
                                </p:cTn>
                              </p:par>
                              <p:par>
                                <p:cTn id="67" presetID="10" presetClass="entr" presetSubtype="0" fill="hold" nodeType="withEffect">
                                  <p:stCondLst>
                                    <p:cond delay="900"/>
                                  </p:stCondLst>
                                  <p:childTnLst>
                                    <p:set>
                                      <p:cBhvr>
                                        <p:cTn id="68" dur="1" fill="hold">
                                          <p:stCondLst>
                                            <p:cond delay="0"/>
                                          </p:stCondLst>
                                        </p:cTn>
                                        <p:tgtEl>
                                          <p:spTgt spid="64"/>
                                        </p:tgtEl>
                                        <p:attrNameLst>
                                          <p:attrName>style.visibility</p:attrName>
                                        </p:attrNameLst>
                                      </p:cBhvr>
                                      <p:to>
                                        <p:strVal val="visible"/>
                                      </p:to>
                                    </p:set>
                                    <p:animEffect transition="in" filter="fade">
                                      <p:cBhvr>
                                        <p:cTn id="69" dur="500"/>
                                        <p:tgtEl>
                                          <p:spTgt spid="64"/>
                                        </p:tgtEl>
                                      </p:cBhvr>
                                    </p:animEffect>
                                  </p:childTnLst>
                                </p:cTn>
                              </p:par>
                              <p:par>
                                <p:cTn id="70" presetID="10" presetClass="entr" presetSubtype="0" fill="hold" nodeType="withEffect">
                                  <p:stCondLst>
                                    <p:cond delay="1200"/>
                                  </p:stCondLst>
                                  <p:childTnLst>
                                    <p:set>
                                      <p:cBhvr>
                                        <p:cTn id="71" dur="1" fill="hold">
                                          <p:stCondLst>
                                            <p:cond delay="0"/>
                                          </p:stCondLst>
                                        </p:cTn>
                                        <p:tgtEl>
                                          <p:spTgt spid="6"/>
                                        </p:tgtEl>
                                        <p:attrNameLst>
                                          <p:attrName>style.visibility</p:attrName>
                                        </p:attrNameLst>
                                      </p:cBhvr>
                                      <p:to>
                                        <p:strVal val="visible"/>
                                      </p:to>
                                    </p:set>
                                    <p:animEffect transition="in" filter="fade">
                                      <p:cBhvr>
                                        <p:cTn id="72" dur="500"/>
                                        <p:tgtEl>
                                          <p:spTgt spid="6"/>
                                        </p:tgtEl>
                                      </p:cBhvr>
                                    </p:animEffect>
                                  </p:childTnLst>
                                </p:cTn>
                              </p:par>
                              <p:par>
                                <p:cTn id="73" presetID="10" presetClass="entr" presetSubtype="0" fill="hold" nodeType="withEffect">
                                  <p:stCondLst>
                                    <p:cond delay="1500"/>
                                  </p:stCondLst>
                                  <p:childTnLst>
                                    <p:set>
                                      <p:cBhvr>
                                        <p:cTn id="74" dur="1" fill="hold">
                                          <p:stCondLst>
                                            <p:cond delay="0"/>
                                          </p:stCondLst>
                                        </p:cTn>
                                        <p:tgtEl>
                                          <p:spTgt spid="8"/>
                                        </p:tgtEl>
                                        <p:attrNameLst>
                                          <p:attrName>style.visibility</p:attrName>
                                        </p:attrNameLst>
                                      </p:cBhvr>
                                      <p:to>
                                        <p:strVal val="visible"/>
                                      </p:to>
                                    </p:set>
                                    <p:animEffect transition="in" filter="fade">
                                      <p:cBhvr>
                                        <p:cTn id="75" dur="500"/>
                                        <p:tgtEl>
                                          <p:spTgt spid="8"/>
                                        </p:tgtEl>
                                      </p:cBhvr>
                                    </p:animEffect>
                                  </p:childTnLst>
                                </p:cTn>
                              </p:par>
                              <p:par>
                                <p:cTn id="76" presetID="10" presetClass="entr" presetSubtype="0" fill="hold" nodeType="withEffect">
                                  <p:stCondLst>
                                    <p:cond delay="1800"/>
                                  </p:stCondLst>
                                  <p:childTnLst>
                                    <p:set>
                                      <p:cBhvr>
                                        <p:cTn id="77" dur="1" fill="hold">
                                          <p:stCondLst>
                                            <p:cond delay="0"/>
                                          </p:stCondLst>
                                        </p:cTn>
                                        <p:tgtEl>
                                          <p:spTgt spid="9"/>
                                        </p:tgtEl>
                                        <p:attrNameLst>
                                          <p:attrName>style.visibility</p:attrName>
                                        </p:attrNameLst>
                                      </p:cBhvr>
                                      <p:to>
                                        <p:strVal val="visible"/>
                                      </p:to>
                                    </p:set>
                                    <p:animEffect transition="in" filter="fade">
                                      <p:cBhvr>
                                        <p:cTn id="7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2" grpId="0" animBg="1"/>
      <p:bldP spid="43" grpId="0" animBg="1" autoUpdateAnimBg="0"/>
      <p:bldP spid="46" grpId="0" animBg="1"/>
      <p:bldP spid="49" grpId="0"/>
      <p:bldP spid="50" grpId="0"/>
      <p:bldP spid="51" grpId="0"/>
      <p:bldP spid="5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PA_矩形 88"/>
          <p:cNvSpPr/>
          <p:nvPr>
            <p:custDataLst>
              <p:tags r:id="rId1"/>
            </p:custDataLst>
          </p:nvPr>
        </p:nvSpPr>
        <p:spPr>
          <a:xfrm>
            <a:off x="1589502" y="1701510"/>
            <a:ext cx="2209800" cy="2591271"/>
          </a:xfrm>
          <a:prstGeom prst="rect">
            <a:avLst/>
          </a:prstGeom>
          <a:noFill/>
          <a:ln w="19050">
            <a:solidFill>
              <a:srgbClr val="BBD6D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90" name="PA_矩形: 圆角 89"/>
          <p:cNvSpPr/>
          <p:nvPr>
            <p:custDataLst>
              <p:tags r:id="rId2"/>
            </p:custDataLst>
          </p:nvPr>
        </p:nvSpPr>
        <p:spPr>
          <a:xfrm>
            <a:off x="2120748" y="2429444"/>
            <a:ext cx="1147308" cy="290370"/>
          </a:xfrm>
          <a:prstGeom prst="roundRect">
            <a:avLst>
              <a:gd name="adj" fmla="val 50000"/>
            </a:avLst>
          </a:prstGeom>
          <a:solidFill>
            <a:srgbClr val="BBD6D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altLang="zh-CN" sz="1200" dirty="0">
                <a:latin typeface="+mj-ea"/>
                <a:ea typeface="+mj-ea"/>
              </a:rPr>
              <a:t>TEMPLATE</a:t>
            </a:r>
            <a:endParaRPr lang="zh-CN" altLang="en-US" sz="1200" dirty="0">
              <a:latin typeface="+mj-ea"/>
              <a:ea typeface="+mj-ea"/>
            </a:endParaRPr>
          </a:p>
        </p:txBody>
      </p:sp>
      <p:sp>
        <p:nvSpPr>
          <p:cNvPr id="91" name="PA_矩形 90"/>
          <p:cNvSpPr/>
          <p:nvPr>
            <p:custDataLst>
              <p:tags r:id="rId3"/>
            </p:custDataLst>
          </p:nvPr>
        </p:nvSpPr>
        <p:spPr>
          <a:xfrm>
            <a:off x="1792166" y="2801367"/>
            <a:ext cx="1804472" cy="1288045"/>
          </a:xfrm>
          <a:prstGeom prst="rect">
            <a:avLst/>
          </a:prstGeom>
        </p:spPr>
        <p:txBody>
          <a:bodyPr wrap="square" lIns="68580" tIns="34290" rIns="68580" bIns="34290">
            <a:spAutoFit/>
          </a:bodyPr>
          <a:lstStyle/>
          <a:p>
            <a:pPr algn="ctr">
              <a:lnSpc>
                <a:spcPct val="120000"/>
              </a:lnSpc>
            </a:pPr>
            <a:r>
              <a:rPr lang="en-US" altLang="zh-CN" sz="1100" dirty="0">
                <a:solidFill>
                  <a:schemeClr val="tx1">
                    <a:lumMod val="65000"/>
                    <a:lumOff val="35000"/>
                  </a:schemeClr>
                </a:solidFill>
              </a:rPr>
              <a:t>Lorem Ipsum is simply dummy text of the printing and typesetting industry. Lorem Ipsum is simply dummy text of the printing and typesetting. </a:t>
            </a:r>
            <a:endParaRPr lang="zh-CN" altLang="en-US" sz="1100" dirty="0">
              <a:solidFill>
                <a:schemeClr val="tx1">
                  <a:lumMod val="65000"/>
                  <a:lumOff val="35000"/>
                </a:schemeClr>
              </a:solidFill>
            </a:endParaRPr>
          </a:p>
        </p:txBody>
      </p:sp>
      <p:grpSp>
        <p:nvGrpSpPr>
          <p:cNvPr id="4" name="PA_组合 6"/>
          <p:cNvGrpSpPr/>
          <p:nvPr>
            <p:custDataLst>
              <p:tags r:id="rId4"/>
            </p:custDataLst>
          </p:nvPr>
        </p:nvGrpSpPr>
        <p:grpSpPr>
          <a:xfrm>
            <a:off x="2389346" y="1975244"/>
            <a:ext cx="610112" cy="372646"/>
            <a:chOff x="8313380" y="2263691"/>
            <a:chExt cx="813482" cy="496708"/>
          </a:xfrm>
          <a:solidFill>
            <a:srgbClr val="BBD6D1"/>
          </a:solidFill>
        </p:grpSpPr>
        <p:sp>
          <p:nvSpPr>
            <p:cNvPr id="96" name="自由: 形状 95"/>
            <p:cNvSpPr>
              <a:spLocks/>
            </p:cNvSpPr>
            <p:nvPr/>
          </p:nvSpPr>
          <p:spPr bwMode="auto">
            <a:xfrm>
              <a:off x="8313380" y="2263691"/>
              <a:ext cx="500169" cy="496708"/>
            </a:xfrm>
            <a:custGeom>
              <a:avLst/>
              <a:gdLst>
                <a:gd name="connsiteX0" fmla="*/ 339129 w 487825"/>
                <a:gd name="connsiteY0" fmla="*/ 372353 h 484448"/>
                <a:gd name="connsiteX1" fmla="*/ 333115 w 487825"/>
                <a:gd name="connsiteY1" fmla="*/ 383783 h 484448"/>
                <a:gd name="connsiteX2" fmla="*/ 384231 w 487825"/>
                <a:gd name="connsiteY2" fmla="*/ 418072 h 484448"/>
                <a:gd name="connsiteX3" fmla="*/ 390244 w 487825"/>
                <a:gd name="connsiteY3" fmla="*/ 406642 h 484448"/>
                <a:gd name="connsiteX4" fmla="*/ 339129 w 487825"/>
                <a:gd name="connsiteY4" fmla="*/ 372353 h 484448"/>
                <a:gd name="connsiteX5" fmla="*/ 95817 w 487825"/>
                <a:gd name="connsiteY5" fmla="*/ 347478 h 484448"/>
                <a:gd name="connsiteX6" fmla="*/ 219461 w 487825"/>
                <a:gd name="connsiteY6" fmla="*/ 423312 h 484448"/>
                <a:gd name="connsiteX7" fmla="*/ 223537 w 487825"/>
                <a:gd name="connsiteY7" fmla="*/ 419250 h 484448"/>
                <a:gd name="connsiteX8" fmla="*/ 95817 w 487825"/>
                <a:gd name="connsiteY8" fmla="*/ 347478 h 484448"/>
                <a:gd name="connsiteX9" fmla="*/ 267948 w 487825"/>
                <a:gd name="connsiteY9" fmla="*/ 85491 h 484448"/>
                <a:gd name="connsiteX10" fmla="*/ 265797 w 487825"/>
                <a:gd name="connsiteY10" fmla="*/ 89785 h 484448"/>
                <a:gd name="connsiteX11" fmla="*/ 298065 w 487825"/>
                <a:gd name="connsiteY11" fmla="*/ 113404 h 484448"/>
                <a:gd name="connsiteX12" fmla="*/ 295913 w 487825"/>
                <a:gd name="connsiteY12" fmla="*/ 117698 h 484448"/>
                <a:gd name="connsiteX13" fmla="*/ 276553 w 487825"/>
                <a:gd name="connsiteY13" fmla="*/ 115551 h 484448"/>
                <a:gd name="connsiteX14" fmla="*/ 145331 w 487825"/>
                <a:gd name="connsiteY14" fmla="*/ 154199 h 484448"/>
                <a:gd name="connsiteX15" fmla="*/ 136557 w 487825"/>
                <a:gd name="connsiteY15" fmla="*/ 168244 h 484448"/>
                <a:gd name="connsiteX16" fmla="*/ 92134 w 487825"/>
                <a:gd name="connsiteY16" fmla="*/ 145328 h 484448"/>
                <a:gd name="connsiteX17" fmla="*/ 83820 w 487825"/>
                <a:gd name="connsiteY17" fmla="*/ 157479 h 484448"/>
                <a:gd name="connsiteX18" fmla="*/ 128791 w 487825"/>
                <a:gd name="connsiteY18" fmla="*/ 180676 h 484448"/>
                <a:gd name="connsiteX19" fmla="*/ 123786 w 487825"/>
                <a:gd name="connsiteY19" fmla="*/ 188688 h 484448"/>
                <a:gd name="connsiteX20" fmla="*/ 121668 w 487825"/>
                <a:gd name="connsiteY20" fmla="*/ 293762 h 484448"/>
                <a:gd name="connsiteX21" fmla="*/ 207715 w 487825"/>
                <a:gd name="connsiteY21" fmla="*/ 371059 h 484448"/>
                <a:gd name="connsiteX22" fmla="*/ 308820 w 487825"/>
                <a:gd name="connsiteY22" fmla="*/ 364617 h 484448"/>
                <a:gd name="connsiteX23" fmla="*/ 358298 w 487825"/>
                <a:gd name="connsiteY23" fmla="*/ 175670 h 484448"/>
                <a:gd name="connsiteX24" fmla="*/ 336786 w 487825"/>
                <a:gd name="connsiteY24" fmla="*/ 137022 h 484448"/>
                <a:gd name="connsiteX25" fmla="*/ 366902 w 487825"/>
                <a:gd name="connsiteY25" fmla="*/ 149905 h 484448"/>
                <a:gd name="connsiteX26" fmla="*/ 369054 w 487825"/>
                <a:gd name="connsiteY26" fmla="*/ 145611 h 484448"/>
                <a:gd name="connsiteX27" fmla="*/ 267948 w 487825"/>
                <a:gd name="connsiteY27" fmla="*/ 85491 h 484448"/>
                <a:gd name="connsiteX28" fmla="*/ 213202 w 487825"/>
                <a:gd name="connsiteY28" fmla="*/ 592 h 484448"/>
                <a:gd name="connsiteX29" fmla="*/ 224777 w 487825"/>
                <a:gd name="connsiteY29" fmla="*/ 13191 h 484448"/>
                <a:gd name="connsiteX30" fmla="*/ 274307 w 487825"/>
                <a:gd name="connsiteY30" fmla="*/ 13191 h 484448"/>
                <a:gd name="connsiteX31" fmla="*/ 300149 w 487825"/>
                <a:gd name="connsiteY31" fmla="*/ 4613 h 484448"/>
                <a:gd name="connsiteX32" fmla="*/ 319530 w 487825"/>
                <a:gd name="connsiteY32" fmla="*/ 8902 h 484448"/>
                <a:gd name="connsiteX33" fmla="*/ 341065 w 487825"/>
                <a:gd name="connsiteY33" fmla="*/ 36781 h 484448"/>
                <a:gd name="connsiteX34" fmla="*/ 381981 w 487825"/>
                <a:gd name="connsiteY34" fmla="*/ 58226 h 484448"/>
                <a:gd name="connsiteX35" fmla="*/ 420743 w 487825"/>
                <a:gd name="connsiteY35" fmla="*/ 73237 h 484448"/>
                <a:gd name="connsiteX36" fmla="*/ 431511 w 487825"/>
                <a:gd name="connsiteY36" fmla="*/ 118272 h 484448"/>
                <a:gd name="connsiteX37" fmla="*/ 459506 w 487825"/>
                <a:gd name="connsiteY37" fmla="*/ 154729 h 484448"/>
                <a:gd name="connsiteX38" fmla="*/ 485348 w 487825"/>
                <a:gd name="connsiteY38" fmla="*/ 193330 h 484448"/>
                <a:gd name="connsiteX39" fmla="*/ 474580 w 487825"/>
                <a:gd name="connsiteY39" fmla="*/ 223354 h 484448"/>
                <a:gd name="connsiteX40" fmla="*/ 470273 w 487825"/>
                <a:gd name="connsiteY40" fmla="*/ 270533 h 484448"/>
                <a:gd name="connsiteX41" fmla="*/ 485348 w 487825"/>
                <a:gd name="connsiteY41" fmla="*/ 300556 h 484448"/>
                <a:gd name="connsiteX42" fmla="*/ 448739 w 487825"/>
                <a:gd name="connsiteY42" fmla="*/ 343447 h 484448"/>
                <a:gd name="connsiteX43" fmla="*/ 427204 w 487825"/>
                <a:gd name="connsiteY43" fmla="*/ 384192 h 484448"/>
                <a:gd name="connsiteX44" fmla="*/ 427204 w 487825"/>
                <a:gd name="connsiteY44" fmla="*/ 403493 h 484448"/>
                <a:gd name="connsiteX45" fmla="*/ 397055 w 487825"/>
                <a:gd name="connsiteY45" fmla="*/ 433516 h 484448"/>
                <a:gd name="connsiteX46" fmla="*/ 379827 w 487825"/>
                <a:gd name="connsiteY46" fmla="*/ 433516 h 484448"/>
                <a:gd name="connsiteX47" fmla="*/ 332451 w 487825"/>
                <a:gd name="connsiteY47" fmla="*/ 461395 h 484448"/>
                <a:gd name="connsiteX48" fmla="*/ 321683 w 487825"/>
                <a:gd name="connsiteY48" fmla="*/ 474262 h 484448"/>
                <a:gd name="connsiteX49" fmla="*/ 289381 w 487825"/>
                <a:gd name="connsiteY49" fmla="*/ 482840 h 484448"/>
                <a:gd name="connsiteX50" fmla="*/ 263540 w 487825"/>
                <a:gd name="connsiteY50" fmla="*/ 469973 h 484448"/>
                <a:gd name="connsiteX51" fmla="*/ 218317 w 487825"/>
                <a:gd name="connsiteY51" fmla="*/ 465684 h 484448"/>
                <a:gd name="connsiteX52" fmla="*/ 158019 w 487825"/>
                <a:gd name="connsiteY52" fmla="*/ 469973 h 484448"/>
                <a:gd name="connsiteX53" fmla="*/ 151559 w 487825"/>
                <a:gd name="connsiteY53" fmla="*/ 431372 h 484448"/>
                <a:gd name="connsiteX54" fmla="*/ 106336 w 487825"/>
                <a:gd name="connsiteY54" fmla="*/ 422794 h 484448"/>
                <a:gd name="connsiteX55" fmla="*/ 67573 w 487825"/>
                <a:gd name="connsiteY55" fmla="*/ 414216 h 484448"/>
                <a:gd name="connsiteX56" fmla="*/ 56806 w 487825"/>
                <a:gd name="connsiteY56" fmla="*/ 369181 h 484448"/>
                <a:gd name="connsiteX57" fmla="*/ 33117 w 487825"/>
                <a:gd name="connsiteY57" fmla="*/ 332724 h 484448"/>
                <a:gd name="connsiteX58" fmla="*/ 9429 w 487825"/>
                <a:gd name="connsiteY58" fmla="*/ 313423 h 484448"/>
                <a:gd name="connsiteX59" fmla="*/ 2969 w 487825"/>
                <a:gd name="connsiteY59" fmla="*/ 289834 h 484448"/>
                <a:gd name="connsiteX60" fmla="*/ 13736 w 487825"/>
                <a:gd name="connsiteY60" fmla="*/ 261955 h 484448"/>
                <a:gd name="connsiteX61" fmla="*/ 24503 w 487825"/>
                <a:gd name="connsiteY61" fmla="*/ 229787 h 484448"/>
                <a:gd name="connsiteX62" fmla="*/ 15889 w 487825"/>
                <a:gd name="connsiteY62" fmla="*/ 214776 h 484448"/>
                <a:gd name="connsiteX63" fmla="*/ 18043 w 487825"/>
                <a:gd name="connsiteY63" fmla="*/ 148295 h 484448"/>
                <a:gd name="connsiteX64" fmla="*/ 28810 w 487825"/>
                <a:gd name="connsiteY64" fmla="*/ 144006 h 484448"/>
                <a:gd name="connsiteX65" fmla="*/ 63266 w 487825"/>
                <a:gd name="connsiteY65" fmla="*/ 122561 h 484448"/>
                <a:gd name="connsiteX66" fmla="*/ 61113 w 487825"/>
                <a:gd name="connsiteY66" fmla="*/ 103261 h 484448"/>
                <a:gd name="connsiteX67" fmla="*/ 69727 w 487825"/>
                <a:gd name="connsiteY67" fmla="*/ 71093 h 484448"/>
                <a:gd name="connsiteX68" fmla="*/ 121410 w 487825"/>
                <a:gd name="connsiteY68" fmla="*/ 53937 h 484448"/>
                <a:gd name="connsiteX69" fmla="*/ 155866 w 487825"/>
                <a:gd name="connsiteY69" fmla="*/ 23913 h 484448"/>
                <a:gd name="connsiteX70" fmla="*/ 168787 w 487825"/>
                <a:gd name="connsiteY70" fmla="*/ 8902 h 484448"/>
                <a:gd name="connsiteX71" fmla="*/ 196782 w 487825"/>
                <a:gd name="connsiteY71" fmla="*/ 2468 h 484448"/>
                <a:gd name="connsiteX72" fmla="*/ 213202 w 487825"/>
                <a:gd name="connsiteY72" fmla="*/ 592 h 484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487825" h="484448">
                  <a:moveTo>
                    <a:pt x="339129" y="372353"/>
                  </a:moveTo>
                  <a:cubicBezTo>
                    <a:pt x="336122" y="376163"/>
                    <a:pt x="336122" y="379973"/>
                    <a:pt x="333115" y="383783"/>
                  </a:cubicBezTo>
                  <a:cubicBezTo>
                    <a:pt x="351156" y="395213"/>
                    <a:pt x="366190" y="406642"/>
                    <a:pt x="384231" y="418072"/>
                  </a:cubicBezTo>
                  <a:cubicBezTo>
                    <a:pt x="387237" y="414262"/>
                    <a:pt x="387237" y="410452"/>
                    <a:pt x="390244" y="406642"/>
                  </a:cubicBezTo>
                  <a:cubicBezTo>
                    <a:pt x="372204" y="395213"/>
                    <a:pt x="354163" y="383783"/>
                    <a:pt x="339129" y="372353"/>
                  </a:cubicBezTo>
                  <a:close/>
                  <a:moveTo>
                    <a:pt x="95817" y="347478"/>
                  </a:moveTo>
                  <a:cubicBezTo>
                    <a:pt x="135220" y="375916"/>
                    <a:pt x="177341" y="400291"/>
                    <a:pt x="219461" y="423312"/>
                  </a:cubicBezTo>
                  <a:cubicBezTo>
                    <a:pt x="220820" y="421958"/>
                    <a:pt x="222179" y="420604"/>
                    <a:pt x="223537" y="419250"/>
                  </a:cubicBezTo>
                  <a:cubicBezTo>
                    <a:pt x="184134" y="389458"/>
                    <a:pt x="137938" y="370499"/>
                    <a:pt x="95817" y="347478"/>
                  </a:cubicBezTo>
                  <a:close/>
                  <a:moveTo>
                    <a:pt x="267948" y="85491"/>
                  </a:moveTo>
                  <a:cubicBezTo>
                    <a:pt x="267948" y="87638"/>
                    <a:pt x="267948" y="87638"/>
                    <a:pt x="265797" y="89785"/>
                  </a:cubicBezTo>
                  <a:cubicBezTo>
                    <a:pt x="276553" y="96227"/>
                    <a:pt x="287309" y="104815"/>
                    <a:pt x="298065" y="113404"/>
                  </a:cubicBezTo>
                  <a:cubicBezTo>
                    <a:pt x="295913" y="115551"/>
                    <a:pt x="295913" y="117698"/>
                    <a:pt x="295913" y="117698"/>
                  </a:cubicBezTo>
                  <a:cubicBezTo>
                    <a:pt x="289460" y="117698"/>
                    <a:pt x="283006" y="117698"/>
                    <a:pt x="276553" y="115551"/>
                  </a:cubicBezTo>
                  <a:cubicBezTo>
                    <a:pt x="224924" y="106962"/>
                    <a:pt x="181901" y="113404"/>
                    <a:pt x="145331" y="154199"/>
                  </a:cubicBezTo>
                  <a:lnTo>
                    <a:pt x="136557" y="168244"/>
                  </a:lnTo>
                  <a:lnTo>
                    <a:pt x="92134" y="145328"/>
                  </a:lnTo>
                  <a:cubicBezTo>
                    <a:pt x="87977" y="149378"/>
                    <a:pt x="87977" y="153429"/>
                    <a:pt x="83820" y="157479"/>
                  </a:cubicBezTo>
                  <a:lnTo>
                    <a:pt x="128791" y="180676"/>
                  </a:lnTo>
                  <a:lnTo>
                    <a:pt x="123786" y="188688"/>
                  </a:lnTo>
                  <a:cubicBezTo>
                    <a:pt x="107954" y="223713"/>
                    <a:pt x="108761" y="259945"/>
                    <a:pt x="121668" y="293762"/>
                  </a:cubicBezTo>
                  <a:cubicBezTo>
                    <a:pt x="134575" y="334557"/>
                    <a:pt x="168994" y="356029"/>
                    <a:pt x="207715" y="371059"/>
                  </a:cubicBezTo>
                  <a:cubicBezTo>
                    <a:pt x="244285" y="383941"/>
                    <a:pt x="278704" y="381794"/>
                    <a:pt x="308820" y="364617"/>
                  </a:cubicBezTo>
                  <a:cubicBezTo>
                    <a:pt x="379809" y="323822"/>
                    <a:pt x="401321" y="242231"/>
                    <a:pt x="358298" y="175670"/>
                  </a:cubicBezTo>
                  <a:cubicBezTo>
                    <a:pt x="351844" y="164935"/>
                    <a:pt x="347542" y="152052"/>
                    <a:pt x="336786" y="137022"/>
                  </a:cubicBezTo>
                  <a:cubicBezTo>
                    <a:pt x="351844" y="141316"/>
                    <a:pt x="358298" y="145611"/>
                    <a:pt x="366902" y="149905"/>
                  </a:cubicBezTo>
                  <a:cubicBezTo>
                    <a:pt x="366902" y="147758"/>
                    <a:pt x="369054" y="147758"/>
                    <a:pt x="369054" y="145611"/>
                  </a:cubicBezTo>
                  <a:cubicBezTo>
                    <a:pt x="334635" y="126287"/>
                    <a:pt x="302367" y="104815"/>
                    <a:pt x="267948" y="85491"/>
                  </a:cubicBezTo>
                  <a:close/>
                  <a:moveTo>
                    <a:pt x="213202" y="592"/>
                  </a:moveTo>
                  <a:cubicBezTo>
                    <a:pt x="217778" y="1932"/>
                    <a:pt x="221547" y="5685"/>
                    <a:pt x="224777" y="13191"/>
                  </a:cubicBezTo>
                  <a:cubicBezTo>
                    <a:pt x="233391" y="30347"/>
                    <a:pt x="263540" y="32492"/>
                    <a:pt x="274307" y="13191"/>
                  </a:cubicBezTo>
                  <a:cubicBezTo>
                    <a:pt x="280767" y="324"/>
                    <a:pt x="287228" y="-1821"/>
                    <a:pt x="300149" y="4613"/>
                  </a:cubicBezTo>
                  <a:cubicBezTo>
                    <a:pt x="306609" y="8902"/>
                    <a:pt x="313070" y="8902"/>
                    <a:pt x="319530" y="8902"/>
                  </a:cubicBezTo>
                  <a:cubicBezTo>
                    <a:pt x="334604" y="13191"/>
                    <a:pt x="345372" y="15335"/>
                    <a:pt x="341065" y="36781"/>
                  </a:cubicBezTo>
                  <a:cubicBezTo>
                    <a:pt x="338911" y="49648"/>
                    <a:pt x="364753" y="64659"/>
                    <a:pt x="381981" y="58226"/>
                  </a:cubicBezTo>
                  <a:cubicBezTo>
                    <a:pt x="401362" y="51792"/>
                    <a:pt x="409976" y="60370"/>
                    <a:pt x="420743" y="73237"/>
                  </a:cubicBezTo>
                  <a:cubicBezTo>
                    <a:pt x="429357" y="86104"/>
                    <a:pt x="446585" y="94683"/>
                    <a:pt x="431511" y="118272"/>
                  </a:cubicBezTo>
                  <a:cubicBezTo>
                    <a:pt x="420743" y="135428"/>
                    <a:pt x="437971" y="152585"/>
                    <a:pt x="459506" y="154729"/>
                  </a:cubicBezTo>
                  <a:cubicBezTo>
                    <a:pt x="483194" y="156874"/>
                    <a:pt x="481041" y="180463"/>
                    <a:pt x="485348" y="193330"/>
                  </a:cubicBezTo>
                  <a:cubicBezTo>
                    <a:pt x="489655" y="204053"/>
                    <a:pt x="489655" y="216920"/>
                    <a:pt x="474580" y="223354"/>
                  </a:cubicBezTo>
                  <a:cubicBezTo>
                    <a:pt x="457353" y="231932"/>
                    <a:pt x="455199" y="261955"/>
                    <a:pt x="470273" y="270533"/>
                  </a:cubicBezTo>
                  <a:cubicBezTo>
                    <a:pt x="478887" y="279111"/>
                    <a:pt x="491808" y="285545"/>
                    <a:pt x="485348" y="300556"/>
                  </a:cubicBezTo>
                  <a:cubicBezTo>
                    <a:pt x="476734" y="317712"/>
                    <a:pt x="474580" y="341302"/>
                    <a:pt x="448739" y="343447"/>
                  </a:cubicBezTo>
                  <a:cubicBezTo>
                    <a:pt x="425050" y="345591"/>
                    <a:pt x="418590" y="362747"/>
                    <a:pt x="427204" y="384192"/>
                  </a:cubicBezTo>
                  <a:cubicBezTo>
                    <a:pt x="431511" y="388481"/>
                    <a:pt x="431511" y="399204"/>
                    <a:pt x="427204" y="403493"/>
                  </a:cubicBezTo>
                  <a:cubicBezTo>
                    <a:pt x="418590" y="414216"/>
                    <a:pt x="407823" y="424938"/>
                    <a:pt x="397055" y="433516"/>
                  </a:cubicBezTo>
                  <a:cubicBezTo>
                    <a:pt x="392748" y="437805"/>
                    <a:pt x="386288" y="435661"/>
                    <a:pt x="379827" y="433516"/>
                  </a:cubicBezTo>
                  <a:cubicBezTo>
                    <a:pt x="347525" y="422794"/>
                    <a:pt x="338911" y="429227"/>
                    <a:pt x="332451" y="461395"/>
                  </a:cubicBezTo>
                  <a:cubicBezTo>
                    <a:pt x="332451" y="467829"/>
                    <a:pt x="325990" y="472118"/>
                    <a:pt x="321683" y="474262"/>
                  </a:cubicBezTo>
                  <a:cubicBezTo>
                    <a:pt x="310916" y="478551"/>
                    <a:pt x="300149" y="480696"/>
                    <a:pt x="289381" y="482840"/>
                  </a:cubicBezTo>
                  <a:cubicBezTo>
                    <a:pt x="276460" y="487129"/>
                    <a:pt x="270000" y="482840"/>
                    <a:pt x="263540" y="469973"/>
                  </a:cubicBezTo>
                  <a:cubicBezTo>
                    <a:pt x="254926" y="450672"/>
                    <a:pt x="231237" y="450672"/>
                    <a:pt x="218317" y="465684"/>
                  </a:cubicBezTo>
                  <a:cubicBezTo>
                    <a:pt x="205396" y="482840"/>
                    <a:pt x="186014" y="484985"/>
                    <a:pt x="158019" y="469973"/>
                  </a:cubicBezTo>
                  <a:cubicBezTo>
                    <a:pt x="138638" y="461395"/>
                    <a:pt x="147252" y="446383"/>
                    <a:pt x="151559" y="431372"/>
                  </a:cubicBezTo>
                  <a:cubicBezTo>
                    <a:pt x="136484" y="416360"/>
                    <a:pt x="121410" y="409927"/>
                    <a:pt x="106336" y="422794"/>
                  </a:cubicBezTo>
                  <a:cubicBezTo>
                    <a:pt x="89108" y="431372"/>
                    <a:pt x="78340" y="427083"/>
                    <a:pt x="67573" y="414216"/>
                  </a:cubicBezTo>
                  <a:cubicBezTo>
                    <a:pt x="58959" y="401349"/>
                    <a:pt x="41731" y="390626"/>
                    <a:pt x="56806" y="369181"/>
                  </a:cubicBezTo>
                  <a:cubicBezTo>
                    <a:pt x="67573" y="352025"/>
                    <a:pt x="54652" y="332724"/>
                    <a:pt x="33117" y="332724"/>
                  </a:cubicBezTo>
                  <a:cubicBezTo>
                    <a:pt x="20196" y="330579"/>
                    <a:pt x="11582" y="326290"/>
                    <a:pt x="9429" y="313423"/>
                  </a:cubicBezTo>
                  <a:cubicBezTo>
                    <a:pt x="7276" y="304845"/>
                    <a:pt x="5122" y="296267"/>
                    <a:pt x="2969" y="289834"/>
                  </a:cubicBezTo>
                  <a:cubicBezTo>
                    <a:pt x="-3492" y="276967"/>
                    <a:pt x="815" y="266244"/>
                    <a:pt x="13736" y="261955"/>
                  </a:cubicBezTo>
                  <a:cubicBezTo>
                    <a:pt x="33117" y="255521"/>
                    <a:pt x="28810" y="242654"/>
                    <a:pt x="24503" y="229787"/>
                  </a:cubicBezTo>
                  <a:cubicBezTo>
                    <a:pt x="22350" y="223354"/>
                    <a:pt x="18043" y="219065"/>
                    <a:pt x="15889" y="214776"/>
                  </a:cubicBezTo>
                  <a:cubicBezTo>
                    <a:pt x="2969" y="199764"/>
                    <a:pt x="5122" y="163307"/>
                    <a:pt x="18043" y="148295"/>
                  </a:cubicBezTo>
                  <a:cubicBezTo>
                    <a:pt x="20196" y="146151"/>
                    <a:pt x="26657" y="144006"/>
                    <a:pt x="28810" y="144006"/>
                  </a:cubicBezTo>
                  <a:cubicBezTo>
                    <a:pt x="48192" y="146151"/>
                    <a:pt x="58959" y="139717"/>
                    <a:pt x="63266" y="122561"/>
                  </a:cubicBezTo>
                  <a:cubicBezTo>
                    <a:pt x="63266" y="116128"/>
                    <a:pt x="65420" y="107550"/>
                    <a:pt x="61113" y="103261"/>
                  </a:cubicBezTo>
                  <a:cubicBezTo>
                    <a:pt x="54652" y="88249"/>
                    <a:pt x="58959" y="79671"/>
                    <a:pt x="69727" y="71093"/>
                  </a:cubicBezTo>
                  <a:cubicBezTo>
                    <a:pt x="84801" y="58226"/>
                    <a:pt x="97722" y="45359"/>
                    <a:pt x="121410" y="53937"/>
                  </a:cubicBezTo>
                  <a:cubicBezTo>
                    <a:pt x="142945" y="62515"/>
                    <a:pt x="158019" y="47503"/>
                    <a:pt x="155866" y="23913"/>
                  </a:cubicBezTo>
                  <a:cubicBezTo>
                    <a:pt x="155866" y="15335"/>
                    <a:pt x="158019" y="11046"/>
                    <a:pt x="168787" y="8902"/>
                  </a:cubicBezTo>
                  <a:cubicBezTo>
                    <a:pt x="177400" y="6757"/>
                    <a:pt x="188168" y="4613"/>
                    <a:pt x="196782" y="2468"/>
                  </a:cubicBezTo>
                  <a:cubicBezTo>
                    <a:pt x="203242" y="324"/>
                    <a:pt x="208626" y="-748"/>
                    <a:pt x="213202" y="592"/>
                  </a:cubicBezTo>
                  <a:close/>
                </a:path>
              </a:pathLst>
            </a:custGeom>
            <a:grpFill/>
            <a:ln>
              <a:noFill/>
            </a:ln>
          </p:spPr>
          <p:txBody>
            <a:bodyPr vert="horz" wrap="square" lIns="91440" tIns="45720" rIns="91440" bIns="45720" numCol="1" anchor="t" anchorCtr="0" compatLnSpc="1">
              <a:prstTxWarp prst="textNoShape">
                <a:avLst/>
              </a:prstTxWarp>
              <a:noAutofit/>
            </a:bodyPr>
            <a:lstStyle/>
            <a:p>
              <a:endParaRPr lang="zh-CN" altLang="en-US"/>
            </a:p>
          </p:txBody>
        </p:sp>
        <p:sp>
          <p:nvSpPr>
            <p:cNvPr id="97" name="自由: 形状 96"/>
            <p:cNvSpPr>
              <a:spLocks/>
            </p:cNvSpPr>
            <p:nvPr/>
          </p:nvSpPr>
          <p:spPr bwMode="auto">
            <a:xfrm>
              <a:off x="8817691" y="2422941"/>
              <a:ext cx="309171" cy="307654"/>
            </a:xfrm>
            <a:custGeom>
              <a:avLst/>
              <a:gdLst>
                <a:gd name="connsiteX0" fmla="*/ 108858 w 301541"/>
                <a:gd name="connsiteY0" fmla="*/ 14310 h 300060"/>
                <a:gd name="connsiteX1" fmla="*/ 104517 w 301541"/>
                <a:gd name="connsiteY1" fmla="*/ 22919 h 300060"/>
                <a:gd name="connsiteX2" fmla="*/ 180476 w 301541"/>
                <a:gd name="connsiteY2" fmla="*/ 68117 h 300060"/>
                <a:gd name="connsiteX3" fmla="*/ 121879 w 301541"/>
                <a:gd name="connsiteY3" fmla="*/ 78879 h 300060"/>
                <a:gd name="connsiteX4" fmla="*/ 69793 w 301541"/>
                <a:gd name="connsiteY4" fmla="*/ 145600 h 300060"/>
                <a:gd name="connsiteX5" fmla="*/ 124050 w 301541"/>
                <a:gd name="connsiteY5" fmla="*/ 223082 h 300060"/>
                <a:gd name="connsiteX6" fmla="*/ 219541 w 301541"/>
                <a:gd name="connsiteY6" fmla="*/ 197255 h 300060"/>
                <a:gd name="connsiteX7" fmla="*/ 210860 w 301541"/>
                <a:gd name="connsiteY7" fmla="*/ 93945 h 300060"/>
                <a:gd name="connsiteX8" fmla="*/ 206519 w 301541"/>
                <a:gd name="connsiteY8" fmla="*/ 72422 h 300060"/>
                <a:gd name="connsiteX9" fmla="*/ 108858 w 301541"/>
                <a:gd name="connsiteY9" fmla="*/ 14310 h 300060"/>
                <a:gd name="connsiteX10" fmla="*/ 109581 w 301541"/>
                <a:gd name="connsiteY10" fmla="*/ 1431 h 300060"/>
                <a:gd name="connsiteX11" fmla="*/ 129227 w 301541"/>
                <a:gd name="connsiteY11" fmla="*/ 3846 h 300060"/>
                <a:gd name="connsiteX12" fmla="*/ 176591 w 301541"/>
                <a:gd name="connsiteY12" fmla="*/ 3846 h 300060"/>
                <a:gd name="connsiteX13" fmla="*/ 213190 w 301541"/>
                <a:gd name="connsiteY13" fmla="*/ 16725 h 300060"/>
                <a:gd name="connsiteX14" fmla="*/ 239025 w 301541"/>
                <a:gd name="connsiteY14" fmla="*/ 31750 h 300060"/>
                <a:gd name="connsiteX15" fmla="*/ 271319 w 301541"/>
                <a:gd name="connsiteY15" fmla="*/ 68241 h 300060"/>
                <a:gd name="connsiteX16" fmla="*/ 286389 w 301541"/>
                <a:gd name="connsiteY16" fmla="*/ 96145 h 300060"/>
                <a:gd name="connsiteX17" fmla="*/ 299307 w 301541"/>
                <a:gd name="connsiteY17" fmla="*/ 109024 h 300060"/>
                <a:gd name="connsiteX18" fmla="*/ 297154 w 301541"/>
                <a:gd name="connsiteY18" fmla="*/ 139074 h 300060"/>
                <a:gd name="connsiteX19" fmla="*/ 295001 w 301541"/>
                <a:gd name="connsiteY19" fmla="*/ 166979 h 300060"/>
                <a:gd name="connsiteX20" fmla="*/ 277777 w 301541"/>
                <a:gd name="connsiteY20" fmla="*/ 214201 h 300060"/>
                <a:gd name="connsiteX21" fmla="*/ 267013 w 301541"/>
                <a:gd name="connsiteY21" fmla="*/ 235666 h 300060"/>
                <a:gd name="connsiteX22" fmla="*/ 236872 w 301541"/>
                <a:gd name="connsiteY22" fmla="*/ 270010 h 300060"/>
                <a:gd name="connsiteX23" fmla="*/ 206731 w 301541"/>
                <a:gd name="connsiteY23" fmla="*/ 287181 h 300060"/>
                <a:gd name="connsiteX24" fmla="*/ 176591 w 301541"/>
                <a:gd name="connsiteY24" fmla="*/ 300060 h 300060"/>
                <a:gd name="connsiteX25" fmla="*/ 163673 w 301541"/>
                <a:gd name="connsiteY25" fmla="*/ 287181 h 300060"/>
                <a:gd name="connsiteX26" fmla="*/ 150756 w 301541"/>
                <a:gd name="connsiteY26" fmla="*/ 282888 h 300060"/>
                <a:gd name="connsiteX27" fmla="*/ 124921 w 301541"/>
                <a:gd name="connsiteY27" fmla="*/ 300060 h 300060"/>
                <a:gd name="connsiteX28" fmla="*/ 103392 w 301541"/>
                <a:gd name="connsiteY28" fmla="*/ 295767 h 300060"/>
                <a:gd name="connsiteX29" fmla="*/ 88321 w 301541"/>
                <a:gd name="connsiteY29" fmla="*/ 278595 h 300060"/>
                <a:gd name="connsiteX30" fmla="*/ 68945 w 301541"/>
                <a:gd name="connsiteY30" fmla="*/ 263570 h 300060"/>
                <a:gd name="connsiteX31" fmla="*/ 32346 w 301541"/>
                <a:gd name="connsiteY31" fmla="*/ 231373 h 300060"/>
                <a:gd name="connsiteX32" fmla="*/ 28040 w 301541"/>
                <a:gd name="connsiteY32" fmla="*/ 199176 h 300060"/>
                <a:gd name="connsiteX33" fmla="*/ 6511 w 301541"/>
                <a:gd name="connsiteY33" fmla="*/ 199176 h 300060"/>
                <a:gd name="connsiteX34" fmla="*/ 4358 w 301541"/>
                <a:gd name="connsiteY34" fmla="*/ 166979 h 300060"/>
                <a:gd name="connsiteX35" fmla="*/ 4358 w 301541"/>
                <a:gd name="connsiteY35" fmla="*/ 126195 h 300060"/>
                <a:gd name="connsiteX36" fmla="*/ 19428 w 301541"/>
                <a:gd name="connsiteY36" fmla="*/ 85412 h 300060"/>
                <a:gd name="connsiteX37" fmla="*/ 36651 w 301541"/>
                <a:gd name="connsiteY37" fmla="*/ 61801 h 300060"/>
                <a:gd name="connsiteX38" fmla="*/ 62486 w 301541"/>
                <a:gd name="connsiteY38" fmla="*/ 36043 h 300060"/>
                <a:gd name="connsiteX39" fmla="*/ 94780 w 301541"/>
                <a:gd name="connsiteY39" fmla="*/ 16725 h 300060"/>
                <a:gd name="connsiteX40" fmla="*/ 109581 w 301541"/>
                <a:gd name="connsiteY40" fmla="*/ 1431 h 300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01541" h="300060">
                  <a:moveTo>
                    <a:pt x="108858" y="14310"/>
                  </a:moveTo>
                  <a:cubicBezTo>
                    <a:pt x="106688" y="16463"/>
                    <a:pt x="104517" y="18615"/>
                    <a:pt x="104517" y="22919"/>
                  </a:cubicBezTo>
                  <a:cubicBezTo>
                    <a:pt x="128390" y="37985"/>
                    <a:pt x="154433" y="53051"/>
                    <a:pt x="180476" y="68117"/>
                  </a:cubicBezTo>
                  <a:cubicBezTo>
                    <a:pt x="158774" y="72422"/>
                    <a:pt x="139241" y="72422"/>
                    <a:pt x="121879" y="78879"/>
                  </a:cubicBezTo>
                  <a:cubicBezTo>
                    <a:pt x="91496" y="89640"/>
                    <a:pt x="69793" y="119772"/>
                    <a:pt x="69793" y="145600"/>
                  </a:cubicBezTo>
                  <a:cubicBezTo>
                    <a:pt x="71964" y="184341"/>
                    <a:pt x="89326" y="210168"/>
                    <a:pt x="124050" y="223082"/>
                  </a:cubicBezTo>
                  <a:cubicBezTo>
                    <a:pt x="165284" y="238148"/>
                    <a:pt x="200008" y="229539"/>
                    <a:pt x="219541" y="197255"/>
                  </a:cubicBezTo>
                  <a:cubicBezTo>
                    <a:pt x="239073" y="164970"/>
                    <a:pt x="241243" y="128382"/>
                    <a:pt x="210860" y="93945"/>
                  </a:cubicBezTo>
                  <a:cubicBezTo>
                    <a:pt x="208689" y="89640"/>
                    <a:pt x="208689" y="83183"/>
                    <a:pt x="206519" y="72422"/>
                  </a:cubicBezTo>
                  <a:cubicBezTo>
                    <a:pt x="176136" y="55204"/>
                    <a:pt x="145752" y="29376"/>
                    <a:pt x="108858" y="14310"/>
                  </a:cubicBezTo>
                  <a:close/>
                  <a:moveTo>
                    <a:pt x="109581" y="1431"/>
                  </a:moveTo>
                  <a:cubicBezTo>
                    <a:pt x="115233" y="-983"/>
                    <a:pt x="121692" y="-447"/>
                    <a:pt x="129227" y="3846"/>
                  </a:cubicBezTo>
                  <a:cubicBezTo>
                    <a:pt x="146450" y="12432"/>
                    <a:pt x="159367" y="16725"/>
                    <a:pt x="176591" y="3846"/>
                  </a:cubicBezTo>
                  <a:cubicBezTo>
                    <a:pt x="183049" y="-447"/>
                    <a:pt x="208884" y="8139"/>
                    <a:pt x="213190" y="16725"/>
                  </a:cubicBezTo>
                  <a:cubicBezTo>
                    <a:pt x="219649" y="31750"/>
                    <a:pt x="226108" y="31750"/>
                    <a:pt x="239025" y="31750"/>
                  </a:cubicBezTo>
                  <a:cubicBezTo>
                    <a:pt x="258401" y="31750"/>
                    <a:pt x="273472" y="51069"/>
                    <a:pt x="271319" y="68241"/>
                  </a:cubicBezTo>
                  <a:cubicBezTo>
                    <a:pt x="269166" y="83266"/>
                    <a:pt x="269166" y="91852"/>
                    <a:pt x="286389" y="96145"/>
                  </a:cubicBezTo>
                  <a:cubicBezTo>
                    <a:pt x="290695" y="98291"/>
                    <a:pt x="299307" y="104731"/>
                    <a:pt x="299307" y="109024"/>
                  </a:cubicBezTo>
                  <a:cubicBezTo>
                    <a:pt x="301460" y="117610"/>
                    <a:pt x="303612" y="132635"/>
                    <a:pt x="297154" y="139074"/>
                  </a:cubicBezTo>
                  <a:cubicBezTo>
                    <a:pt x="286389" y="149807"/>
                    <a:pt x="288542" y="156246"/>
                    <a:pt x="295001" y="166979"/>
                  </a:cubicBezTo>
                  <a:cubicBezTo>
                    <a:pt x="307918" y="190590"/>
                    <a:pt x="301460" y="203469"/>
                    <a:pt x="277777" y="214201"/>
                  </a:cubicBezTo>
                  <a:cubicBezTo>
                    <a:pt x="271319" y="216348"/>
                    <a:pt x="267013" y="229226"/>
                    <a:pt x="267013" y="235666"/>
                  </a:cubicBezTo>
                  <a:cubicBezTo>
                    <a:pt x="271319" y="252838"/>
                    <a:pt x="254095" y="274302"/>
                    <a:pt x="236872" y="270010"/>
                  </a:cubicBezTo>
                  <a:cubicBezTo>
                    <a:pt x="219649" y="267863"/>
                    <a:pt x="213190" y="272156"/>
                    <a:pt x="206731" y="287181"/>
                  </a:cubicBezTo>
                  <a:cubicBezTo>
                    <a:pt x="202426" y="293621"/>
                    <a:pt x="187355" y="297914"/>
                    <a:pt x="176591" y="300060"/>
                  </a:cubicBezTo>
                  <a:cubicBezTo>
                    <a:pt x="172285" y="300060"/>
                    <a:pt x="167979" y="291474"/>
                    <a:pt x="163673" y="287181"/>
                  </a:cubicBezTo>
                  <a:cubicBezTo>
                    <a:pt x="159367" y="285035"/>
                    <a:pt x="155062" y="282888"/>
                    <a:pt x="150756" y="282888"/>
                  </a:cubicBezTo>
                  <a:cubicBezTo>
                    <a:pt x="142144" y="287181"/>
                    <a:pt x="135685" y="293621"/>
                    <a:pt x="124921" y="300060"/>
                  </a:cubicBezTo>
                  <a:cubicBezTo>
                    <a:pt x="120615" y="300060"/>
                    <a:pt x="109850" y="300060"/>
                    <a:pt x="103392" y="295767"/>
                  </a:cubicBezTo>
                  <a:cubicBezTo>
                    <a:pt x="96933" y="291474"/>
                    <a:pt x="94780" y="282888"/>
                    <a:pt x="88321" y="278595"/>
                  </a:cubicBezTo>
                  <a:cubicBezTo>
                    <a:pt x="81863" y="272156"/>
                    <a:pt x="75404" y="263570"/>
                    <a:pt x="68945" y="263570"/>
                  </a:cubicBezTo>
                  <a:cubicBezTo>
                    <a:pt x="43110" y="263570"/>
                    <a:pt x="34499" y="254984"/>
                    <a:pt x="32346" y="231373"/>
                  </a:cubicBezTo>
                  <a:cubicBezTo>
                    <a:pt x="32346" y="220641"/>
                    <a:pt x="30193" y="209908"/>
                    <a:pt x="28040" y="199176"/>
                  </a:cubicBezTo>
                  <a:cubicBezTo>
                    <a:pt x="17275" y="199176"/>
                    <a:pt x="8664" y="201322"/>
                    <a:pt x="6511" y="199176"/>
                  </a:cubicBezTo>
                  <a:cubicBezTo>
                    <a:pt x="4358" y="188443"/>
                    <a:pt x="52" y="173418"/>
                    <a:pt x="4358" y="166979"/>
                  </a:cubicBezTo>
                  <a:cubicBezTo>
                    <a:pt x="17275" y="151953"/>
                    <a:pt x="19428" y="141221"/>
                    <a:pt x="4358" y="126195"/>
                  </a:cubicBezTo>
                  <a:cubicBezTo>
                    <a:pt x="-6407" y="115463"/>
                    <a:pt x="4358" y="87559"/>
                    <a:pt x="19428" y="85412"/>
                  </a:cubicBezTo>
                  <a:cubicBezTo>
                    <a:pt x="36651" y="85412"/>
                    <a:pt x="38804" y="74680"/>
                    <a:pt x="36651" y="61801"/>
                  </a:cubicBezTo>
                  <a:cubicBezTo>
                    <a:pt x="34499" y="42483"/>
                    <a:pt x="45263" y="33897"/>
                    <a:pt x="62486" y="36043"/>
                  </a:cubicBezTo>
                  <a:cubicBezTo>
                    <a:pt x="79710" y="38190"/>
                    <a:pt x="88321" y="31750"/>
                    <a:pt x="94780" y="16725"/>
                  </a:cubicBezTo>
                  <a:cubicBezTo>
                    <a:pt x="99086" y="9213"/>
                    <a:pt x="103930" y="3846"/>
                    <a:pt x="109581" y="1431"/>
                  </a:cubicBezTo>
                  <a:close/>
                </a:path>
              </a:pathLst>
            </a:custGeom>
            <a:grpFill/>
            <a:ln>
              <a:noFill/>
            </a:ln>
          </p:spPr>
          <p:txBody>
            <a:bodyPr vert="horz" wrap="square" lIns="91440" tIns="45720" rIns="91440" bIns="45720" numCol="1" anchor="t" anchorCtr="0" compatLnSpc="1">
              <a:prstTxWarp prst="textNoShape">
                <a:avLst/>
              </a:prstTxWarp>
              <a:noAutofit/>
            </a:bodyPr>
            <a:lstStyle/>
            <a:p>
              <a:endParaRPr lang="zh-CN" altLang="en-US"/>
            </a:p>
          </p:txBody>
        </p:sp>
        <p:sp>
          <p:nvSpPr>
            <p:cNvPr id="98" name="自由: 形状 97"/>
            <p:cNvSpPr>
              <a:spLocks/>
            </p:cNvSpPr>
            <p:nvPr/>
          </p:nvSpPr>
          <p:spPr bwMode="auto">
            <a:xfrm>
              <a:off x="8781823" y="2296005"/>
              <a:ext cx="146490" cy="141608"/>
            </a:xfrm>
            <a:custGeom>
              <a:avLst/>
              <a:gdLst>
                <a:gd name="connsiteX0" fmla="*/ 92252 w 142875"/>
                <a:gd name="connsiteY0" fmla="*/ 33338 h 138113"/>
                <a:gd name="connsiteX1" fmla="*/ 68483 w 142875"/>
                <a:gd name="connsiteY1" fmla="*/ 35470 h 138113"/>
                <a:gd name="connsiteX2" fmla="*/ 33911 w 142875"/>
                <a:gd name="connsiteY2" fmla="*/ 73842 h 138113"/>
                <a:gd name="connsiteX3" fmla="*/ 74966 w 142875"/>
                <a:gd name="connsiteY3" fmla="*/ 107951 h 138113"/>
                <a:gd name="connsiteX4" fmla="*/ 105217 w 142875"/>
                <a:gd name="connsiteY4" fmla="*/ 69579 h 138113"/>
                <a:gd name="connsiteX5" fmla="*/ 92252 w 142875"/>
                <a:gd name="connsiteY5" fmla="*/ 33338 h 138113"/>
                <a:gd name="connsiteX6" fmla="*/ 58449 w 142875"/>
                <a:gd name="connsiteY6" fmla="*/ 0 h 138113"/>
                <a:gd name="connsiteX7" fmla="*/ 119063 w 142875"/>
                <a:gd name="connsiteY7" fmla="*/ 19422 h 138113"/>
                <a:gd name="connsiteX8" fmla="*/ 142875 w 142875"/>
                <a:gd name="connsiteY8" fmla="*/ 58267 h 138113"/>
                <a:gd name="connsiteX9" fmla="*/ 84426 w 142875"/>
                <a:gd name="connsiteY9" fmla="*/ 138113 h 138113"/>
                <a:gd name="connsiteX10" fmla="*/ 0 w 142875"/>
                <a:gd name="connsiteY10" fmla="*/ 84163 h 138113"/>
                <a:gd name="connsiteX11" fmla="*/ 8659 w 142875"/>
                <a:gd name="connsiteY11" fmla="*/ 43161 h 138113"/>
                <a:gd name="connsiteX12" fmla="*/ 58449 w 142875"/>
                <a:gd name="connsiteY12" fmla="*/ 0 h 138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875" h="138113">
                  <a:moveTo>
                    <a:pt x="92252" y="33338"/>
                  </a:moveTo>
                  <a:cubicBezTo>
                    <a:pt x="81448" y="33338"/>
                    <a:pt x="74966" y="35470"/>
                    <a:pt x="68483" y="35470"/>
                  </a:cubicBezTo>
                  <a:cubicBezTo>
                    <a:pt x="46876" y="39734"/>
                    <a:pt x="31750" y="54656"/>
                    <a:pt x="33911" y="73842"/>
                  </a:cubicBezTo>
                  <a:cubicBezTo>
                    <a:pt x="36072" y="93029"/>
                    <a:pt x="53358" y="107951"/>
                    <a:pt x="74966" y="107951"/>
                  </a:cubicBezTo>
                  <a:cubicBezTo>
                    <a:pt x="92252" y="107951"/>
                    <a:pt x="109538" y="88765"/>
                    <a:pt x="105217" y="69579"/>
                  </a:cubicBezTo>
                  <a:cubicBezTo>
                    <a:pt x="105217" y="56788"/>
                    <a:pt x="96574" y="46129"/>
                    <a:pt x="92252" y="33338"/>
                  </a:cubicBezTo>
                  <a:close/>
                  <a:moveTo>
                    <a:pt x="58449" y="0"/>
                  </a:moveTo>
                  <a:cubicBezTo>
                    <a:pt x="80097" y="2158"/>
                    <a:pt x="101745" y="4316"/>
                    <a:pt x="119063" y="19422"/>
                  </a:cubicBezTo>
                  <a:cubicBezTo>
                    <a:pt x="129887" y="30212"/>
                    <a:pt x="134216" y="45319"/>
                    <a:pt x="142875" y="58267"/>
                  </a:cubicBezTo>
                  <a:cubicBezTo>
                    <a:pt x="142875" y="92795"/>
                    <a:pt x="110404" y="138113"/>
                    <a:pt x="84426" y="138113"/>
                  </a:cubicBezTo>
                  <a:cubicBezTo>
                    <a:pt x="47625" y="138113"/>
                    <a:pt x="2165" y="110059"/>
                    <a:pt x="0" y="84163"/>
                  </a:cubicBezTo>
                  <a:cubicBezTo>
                    <a:pt x="0" y="69057"/>
                    <a:pt x="0" y="51793"/>
                    <a:pt x="8659" y="43161"/>
                  </a:cubicBezTo>
                  <a:cubicBezTo>
                    <a:pt x="30307" y="15106"/>
                    <a:pt x="51955" y="0"/>
                    <a:pt x="58449" y="0"/>
                  </a:cubicBezTo>
                  <a:close/>
                </a:path>
              </a:pathLst>
            </a:custGeom>
            <a:grpFill/>
            <a:ln>
              <a:noFill/>
            </a:ln>
          </p:spPr>
          <p:txBody>
            <a:bodyPr vert="horz" wrap="square" lIns="91440" tIns="45720" rIns="91440" bIns="45720" numCol="1" anchor="t" anchorCtr="0" compatLnSpc="1">
              <a:prstTxWarp prst="textNoShape">
                <a:avLst/>
              </a:prstTxWarp>
              <a:noAutofit/>
            </a:bodyPr>
            <a:lstStyle/>
            <a:p>
              <a:endParaRPr lang="zh-CN" altLang="en-US"/>
            </a:p>
          </p:txBody>
        </p:sp>
      </p:grpSp>
      <p:sp>
        <p:nvSpPr>
          <p:cNvPr id="148" name="PA_自由: 形状 147"/>
          <p:cNvSpPr>
            <a:spLocks/>
          </p:cNvSpPr>
          <p:nvPr>
            <p:custDataLst>
              <p:tags r:id="rId5"/>
            </p:custDataLst>
          </p:nvPr>
        </p:nvSpPr>
        <p:spPr bwMode="auto">
          <a:xfrm>
            <a:off x="4758811" y="1829365"/>
            <a:ext cx="1326254" cy="965101"/>
          </a:xfrm>
          <a:custGeom>
            <a:avLst/>
            <a:gdLst>
              <a:gd name="connsiteX0" fmla="*/ 1012713 w 2092985"/>
              <a:gd name="connsiteY0" fmla="*/ 35422 h 1522573"/>
              <a:gd name="connsiteX1" fmla="*/ 850148 w 2092985"/>
              <a:gd name="connsiteY1" fmla="*/ 47497 h 1522573"/>
              <a:gd name="connsiteX2" fmla="*/ 419512 w 2092985"/>
              <a:gd name="connsiteY2" fmla="*/ 172011 h 1522573"/>
              <a:gd name="connsiteX3" fmla="*/ 126680 w 2092985"/>
              <a:gd name="connsiteY3" fmla="*/ 406011 h 1522573"/>
              <a:gd name="connsiteX4" fmla="*/ 72850 w 2092985"/>
              <a:gd name="connsiteY4" fmla="*/ 850397 h 1522573"/>
              <a:gd name="connsiteX5" fmla="*/ 236492 w 2092985"/>
              <a:gd name="connsiteY5" fmla="*/ 1054342 h 1522573"/>
              <a:gd name="connsiteX6" fmla="*/ 617605 w 2092985"/>
              <a:gd name="connsiteY6" fmla="*/ 1249699 h 1522573"/>
              <a:gd name="connsiteX7" fmla="*/ 824310 w 2092985"/>
              <a:gd name="connsiteY7" fmla="*/ 1299076 h 1522573"/>
              <a:gd name="connsiteX8" fmla="*/ 798472 w 2092985"/>
              <a:gd name="connsiteY8" fmla="*/ 1425736 h 1522573"/>
              <a:gd name="connsiteX9" fmla="*/ 817851 w 2092985"/>
              <a:gd name="connsiteY9" fmla="*/ 1408562 h 1522573"/>
              <a:gd name="connsiteX10" fmla="*/ 923356 w 2092985"/>
              <a:gd name="connsiteY10" fmla="*/ 1316250 h 1522573"/>
              <a:gd name="connsiteX11" fmla="*/ 942735 w 2092985"/>
              <a:gd name="connsiteY11" fmla="*/ 1307663 h 1522573"/>
              <a:gd name="connsiteX12" fmla="*/ 1237721 w 2092985"/>
              <a:gd name="connsiteY12" fmla="*/ 1299076 h 1522573"/>
              <a:gd name="connsiteX13" fmla="*/ 1627446 w 2092985"/>
              <a:gd name="connsiteY13" fmla="*/ 1196030 h 1522573"/>
              <a:gd name="connsiteX14" fmla="*/ 1952576 w 2092985"/>
              <a:gd name="connsiteY14" fmla="*/ 955589 h 1522573"/>
              <a:gd name="connsiteX15" fmla="*/ 1965496 w 2092985"/>
              <a:gd name="connsiteY15" fmla="*/ 406011 h 1522573"/>
              <a:gd name="connsiteX16" fmla="*/ 1804007 w 2092985"/>
              <a:gd name="connsiteY16" fmla="*/ 251442 h 1522573"/>
              <a:gd name="connsiteX17" fmla="*/ 1175278 w 2092985"/>
              <a:gd name="connsiteY17" fmla="*/ 41057 h 1522573"/>
              <a:gd name="connsiteX18" fmla="*/ 1012713 w 2092985"/>
              <a:gd name="connsiteY18" fmla="*/ 35422 h 1522573"/>
              <a:gd name="connsiteX19" fmla="*/ 1015883 w 2092985"/>
              <a:gd name="connsiteY19" fmla="*/ 231 h 1522573"/>
              <a:gd name="connsiteX20" fmla="*/ 1199665 w 2092985"/>
              <a:gd name="connsiteY20" fmla="*/ 8286 h 1522573"/>
              <a:gd name="connsiteX21" fmla="*/ 1821781 w 2092985"/>
              <a:gd name="connsiteY21" fmla="*/ 220930 h 1522573"/>
              <a:gd name="connsiteX22" fmla="*/ 2049962 w 2092985"/>
              <a:gd name="connsiteY22" fmla="*/ 480829 h 1522573"/>
              <a:gd name="connsiteX23" fmla="*/ 1983230 w 2092985"/>
              <a:gd name="connsiteY23" fmla="*/ 972704 h 1522573"/>
              <a:gd name="connsiteX24" fmla="*/ 1662485 w 2092985"/>
              <a:gd name="connsiteY24" fmla="*/ 1217568 h 1522573"/>
              <a:gd name="connsiteX25" fmla="*/ 1227649 w 2092985"/>
              <a:gd name="connsiteY25" fmla="*/ 1335704 h 1522573"/>
              <a:gd name="connsiteX26" fmla="*/ 958568 w 2092985"/>
              <a:gd name="connsiteY26" fmla="*/ 1342147 h 1522573"/>
              <a:gd name="connsiteX27" fmla="*/ 937042 w 2092985"/>
              <a:gd name="connsiteY27" fmla="*/ 1350739 h 1522573"/>
              <a:gd name="connsiteX28" fmla="*/ 788509 w 2092985"/>
              <a:gd name="connsiteY28" fmla="*/ 1481763 h 1522573"/>
              <a:gd name="connsiteX29" fmla="*/ 741151 w 2092985"/>
              <a:gd name="connsiteY29" fmla="*/ 1522573 h 1522573"/>
              <a:gd name="connsiteX30" fmla="*/ 784204 w 2092985"/>
              <a:gd name="connsiteY30" fmla="*/ 1324964 h 1522573"/>
              <a:gd name="connsiteX31" fmla="*/ 672266 w 2092985"/>
              <a:gd name="connsiteY31" fmla="*/ 1301337 h 1522573"/>
              <a:gd name="connsiteX32" fmla="*/ 239583 w 2092985"/>
              <a:gd name="connsiteY32" fmla="*/ 1101580 h 1522573"/>
              <a:gd name="connsiteX33" fmla="*/ 24318 w 2092985"/>
              <a:gd name="connsiteY33" fmla="*/ 815906 h 1522573"/>
              <a:gd name="connsiteX34" fmla="*/ 91050 w 2092985"/>
              <a:gd name="connsiteY34" fmla="*/ 397060 h 1522573"/>
              <a:gd name="connsiteX35" fmla="*/ 403185 w 2092985"/>
              <a:gd name="connsiteY35" fmla="*/ 141457 h 1522573"/>
              <a:gd name="connsiteX36" fmla="*/ 833715 w 2092985"/>
              <a:gd name="connsiteY36" fmla="*/ 14729 h 1522573"/>
              <a:gd name="connsiteX37" fmla="*/ 1015883 w 2092985"/>
              <a:gd name="connsiteY37" fmla="*/ 231 h 1522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92985" h="1522573">
                <a:moveTo>
                  <a:pt x="1012713" y="35422"/>
                </a:moveTo>
                <a:cubicBezTo>
                  <a:pt x="958346" y="36763"/>
                  <a:pt x="903978" y="41057"/>
                  <a:pt x="850148" y="47497"/>
                </a:cubicBezTo>
                <a:cubicBezTo>
                  <a:pt x="699426" y="66818"/>
                  <a:pt x="555163" y="105461"/>
                  <a:pt x="419512" y="172011"/>
                </a:cubicBezTo>
                <a:cubicBezTo>
                  <a:pt x="305394" y="229974"/>
                  <a:pt x="202041" y="302965"/>
                  <a:pt x="126680" y="406011"/>
                </a:cubicBezTo>
                <a:cubicBezTo>
                  <a:pt x="27633" y="543406"/>
                  <a:pt x="1795" y="691534"/>
                  <a:pt x="72850" y="850397"/>
                </a:cubicBezTo>
                <a:cubicBezTo>
                  <a:pt x="109454" y="931975"/>
                  <a:pt x="167590" y="998525"/>
                  <a:pt x="236492" y="1054342"/>
                </a:cubicBezTo>
                <a:cubicBezTo>
                  <a:pt x="348457" y="1148800"/>
                  <a:pt x="477648" y="1211057"/>
                  <a:pt x="617605" y="1249699"/>
                </a:cubicBezTo>
                <a:cubicBezTo>
                  <a:pt x="684353" y="1269021"/>
                  <a:pt x="753255" y="1284048"/>
                  <a:pt x="824310" y="1299076"/>
                </a:cubicBezTo>
                <a:cubicBezTo>
                  <a:pt x="815697" y="1337718"/>
                  <a:pt x="807085" y="1378507"/>
                  <a:pt x="798472" y="1425736"/>
                </a:cubicBezTo>
                <a:cubicBezTo>
                  <a:pt x="807085" y="1417149"/>
                  <a:pt x="811391" y="1412855"/>
                  <a:pt x="817851" y="1408562"/>
                </a:cubicBezTo>
                <a:cubicBezTo>
                  <a:pt x="852301" y="1378507"/>
                  <a:pt x="886752" y="1348452"/>
                  <a:pt x="923356" y="1316250"/>
                </a:cubicBezTo>
                <a:cubicBezTo>
                  <a:pt x="927663" y="1311956"/>
                  <a:pt x="936275" y="1307663"/>
                  <a:pt x="942735" y="1307663"/>
                </a:cubicBezTo>
                <a:cubicBezTo>
                  <a:pt x="1041781" y="1311956"/>
                  <a:pt x="1140828" y="1311956"/>
                  <a:pt x="1237721" y="1299076"/>
                </a:cubicBezTo>
                <a:cubicBezTo>
                  <a:pt x="1373371" y="1281901"/>
                  <a:pt x="1502562" y="1249699"/>
                  <a:pt x="1627446" y="1196030"/>
                </a:cubicBezTo>
                <a:cubicBezTo>
                  <a:pt x="1752331" y="1138066"/>
                  <a:pt x="1866449" y="1065076"/>
                  <a:pt x="1952576" y="955589"/>
                </a:cubicBezTo>
                <a:cubicBezTo>
                  <a:pt x="2088227" y="785993"/>
                  <a:pt x="2092533" y="582048"/>
                  <a:pt x="1965496" y="406011"/>
                </a:cubicBezTo>
                <a:cubicBezTo>
                  <a:pt x="1920279" y="345901"/>
                  <a:pt x="1866449" y="294378"/>
                  <a:pt x="1804007" y="251442"/>
                </a:cubicBezTo>
                <a:cubicBezTo>
                  <a:pt x="1614527" y="118341"/>
                  <a:pt x="1401362" y="60378"/>
                  <a:pt x="1175278" y="41057"/>
                </a:cubicBezTo>
                <a:cubicBezTo>
                  <a:pt x="1121449" y="35690"/>
                  <a:pt x="1067081" y="34080"/>
                  <a:pt x="1012713" y="35422"/>
                </a:cubicBezTo>
                <a:close/>
                <a:moveTo>
                  <a:pt x="1015883" y="231"/>
                </a:moveTo>
                <a:cubicBezTo>
                  <a:pt x="1076964" y="-843"/>
                  <a:pt x="1138315" y="1842"/>
                  <a:pt x="1199665" y="8286"/>
                </a:cubicBezTo>
                <a:cubicBezTo>
                  <a:pt x="1423541" y="29765"/>
                  <a:pt x="1634500" y="89907"/>
                  <a:pt x="1821781" y="220930"/>
                </a:cubicBezTo>
                <a:cubicBezTo>
                  <a:pt x="1918650" y="289664"/>
                  <a:pt x="2000451" y="371285"/>
                  <a:pt x="2049962" y="480829"/>
                </a:cubicBezTo>
                <a:cubicBezTo>
                  <a:pt x="2127457" y="659107"/>
                  <a:pt x="2097320" y="822349"/>
                  <a:pt x="1983230" y="972704"/>
                </a:cubicBezTo>
                <a:cubicBezTo>
                  <a:pt x="1899276" y="1084396"/>
                  <a:pt x="1787338" y="1157426"/>
                  <a:pt x="1662485" y="1217568"/>
                </a:cubicBezTo>
                <a:cubicBezTo>
                  <a:pt x="1524715" y="1282006"/>
                  <a:pt x="1378335" y="1318520"/>
                  <a:pt x="1227649" y="1335704"/>
                </a:cubicBezTo>
                <a:cubicBezTo>
                  <a:pt x="1139391" y="1344295"/>
                  <a:pt x="1048980" y="1348591"/>
                  <a:pt x="958568" y="1342147"/>
                </a:cubicBezTo>
                <a:cubicBezTo>
                  <a:pt x="952110" y="1342147"/>
                  <a:pt x="941347" y="1344295"/>
                  <a:pt x="937042" y="1350739"/>
                </a:cubicBezTo>
                <a:cubicBezTo>
                  <a:pt x="885378" y="1393698"/>
                  <a:pt x="838020" y="1436656"/>
                  <a:pt x="788509" y="1481763"/>
                </a:cubicBezTo>
                <a:cubicBezTo>
                  <a:pt x="773440" y="1492502"/>
                  <a:pt x="760524" y="1505390"/>
                  <a:pt x="741151" y="1522573"/>
                </a:cubicBezTo>
                <a:cubicBezTo>
                  <a:pt x="756219" y="1453840"/>
                  <a:pt x="771288" y="1389402"/>
                  <a:pt x="784204" y="1324964"/>
                </a:cubicBezTo>
                <a:cubicBezTo>
                  <a:pt x="747609" y="1316372"/>
                  <a:pt x="708861" y="1309929"/>
                  <a:pt x="672266" y="1301337"/>
                </a:cubicBezTo>
                <a:cubicBezTo>
                  <a:pt x="515122" y="1262674"/>
                  <a:pt x="368742" y="1200384"/>
                  <a:pt x="239583" y="1101580"/>
                </a:cubicBezTo>
                <a:cubicBezTo>
                  <a:pt x="142714" y="1026402"/>
                  <a:pt x="63066" y="934042"/>
                  <a:pt x="24318" y="815906"/>
                </a:cubicBezTo>
                <a:cubicBezTo>
                  <a:pt x="-25193" y="665551"/>
                  <a:pt x="2792" y="525936"/>
                  <a:pt x="91050" y="397060"/>
                </a:cubicBezTo>
                <a:cubicBezTo>
                  <a:pt x="170698" y="283220"/>
                  <a:pt x="280483" y="203747"/>
                  <a:pt x="403185" y="141457"/>
                </a:cubicBezTo>
                <a:cubicBezTo>
                  <a:pt x="538802" y="74871"/>
                  <a:pt x="683029" y="34061"/>
                  <a:pt x="833715" y="14729"/>
                </a:cubicBezTo>
                <a:cubicBezTo>
                  <a:pt x="893989" y="6138"/>
                  <a:pt x="954801" y="1305"/>
                  <a:pt x="1015883" y="231"/>
                </a:cubicBezTo>
                <a:close/>
              </a:path>
            </a:pathLst>
          </a:custGeom>
          <a:solidFill>
            <a:srgbClr val="BBD6D1"/>
          </a:solidFill>
          <a:ln w="9525">
            <a:solidFill>
              <a:srgbClr val="BBD6D1"/>
            </a:solidFill>
            <a:round/>
            <a:headEnd/>
            <a:tailEnd/>
          </a:ln>
        </p:spPr>
        <p:txBody>
          <a:bodyPr vert="horz" wrap="square" lIns="68580" tIns="34290" rIns="68580" bIns="34290" numCol="1" anchor="t" anchorCtr="0" compatLnSpc="1">
            <a:prstTxWarp prst="textNoShape">
              <a:avLst/>
            </a:prstTxWarp>
            <a:noAutofit/>
          </a:bodyPr>
          <a:lstStyle/>
          <a:p>
            <a:endParaRPr lang="zh-CN" altLang="en-US"/>
          </a:p>
        </p:txBody>
      </p:sp>
      <p:sp>
        <p:nvSpPr>
          <p:cNvPr id="149" name="PA_自由: 形状 148"/>
          <p:cNvSpPr>
            <a:spLocks/>
          </p:cNvSpPr>
          <p:nvPr>
            <p:custDataLst>
              <p:tags r:id="rId6"/>
            </p:custDataLst>
          </p:nvPr>
        </p:nvSpPr>
        <p:spPr bwMode="auto">
          <a:xfrm>
            <a:off x="6128063" y="1837227"/>
            <a:ext cx="1334722" cy="1023652"/>
          </a:xfrm>
          <a:custGeom>
            <a:avLst/>
            <a:gdLst>
              <a:gd name="connsiteX0" fmla="*/ 1636711 w 3185334"/>
              <a:gd name="connsiteY0" fmla="*/ 51526 h 2442207"/>
              <a:gd name="connsiteX1" fmla="*/ 1366163 w 3185334"/>
              <a:gd name="connsiteY1" fmla="*/ 60866 h 2442207"/>
              <a:gd name="connsiteX2" fmla="*/ 445081 w 3185334"/>
              <a:gd name="connsiteY2" fmla="*/ 375996 h 2442207"/>
              <a:gd name="connsiteX3" fmla="*/ 116356 w 3185334"/>
              <a:gd name="connsiteY3" fmla="*/ 749603 h 2442207"/>
              <a:gd name="connsiteX4" fmla="*/ 197724 w 3185334"/>
              <a:gd name="connsiteY4" fmla="*/ 1435092 h 2442207"/>
              <a:gd name="connsiteX5" fmla="*/ 653383 w 3185334"/>
              <a:gd name="connsiteY5" fmla="*/ 1792455 h 2442207"/>
              <a:gd name="connsiteX6" fmla="*/ 1209937 w 3185334"/>
              <a:gd name="connsiteY6" fmla="*/ 1967888 h 2442207"/>
              <a:gd name="connsiteX7" fmla="*/ 1239230 w 3185334"/>
              <a:gd name="connsiteY7" fmla="*/ 1980883 h 2442207"/>
              <a:gd name="connsiteX8" fmla="*/ 1467059 w 3185334"/>
              <a:gd name="connsiteY8" fmla="*/ 2214794 h 2442207"/>
              <a:gd name="connsiteX9" fmla="*/ 1512625 w 3185334"/>
              <a:gd name="connsiteY9" fmla="*/ 2286267 h 2442207"/>
              <a:gd name="connsiteX10" fmla="*/ 1525644 w 3185334"/>
              <a:gd name="connsiteY10" fmla="*/ 2305759 h 2442207"/>
              <a:gd name="connsiteX11" fmla="*/ 1565107 w 3185334"/>
              <a:gd name="connsiteY11" fmla="*/ 2337029 h 2442207"/>
              <a:gd name="connsiteX12" fmla="*/ 1582205 w 3185334"/>
              <a:gd name="connsiteY12" fmla="*/ 2337961 h 2442207"/>
              <a:gd name="connsiteX13" fmla="*/ 1571319 w 3185334"/>
              <a:gd name="connsiteY13" fmla="*/ 2323212 h 2442207"/>
              <a:gd name="connsiteX14" fmla="*/ 1522716 w 3185334"/>
              <a:gd name="connsiteY14" fmla="*/ 2250848 h 2442207"/>
              <a:gd name="connsiteX15" fmla="*/ 1382731 w 3185334"/>
              <a:gd name="connsiteY15" fmla="*/ 1990873 h 2442207"/>
              <a:gd name="connsiteX16" fmla="*/ 1933343 w 3185334"/>
              <a:gd name="connsiteY16" fmla="*/ 1975657 h 2442207"/>
              <a:gd name="connsiteX17" fmla="*/ 1932482 w 3185334"/>
              <a:gd name="connsiteY17" fmla="*/ 1974386 h 2442207"/>
              <a:gd name="connsiteX18" fmla="*/ 2000831 w 3185334"/>
              <a:gd name="connsiteY18" fmla="*/ 1961391 h 2442207"/>
              <a:gd name="connsiteX19" fmla="*/ 2039887 w 3185334"/>
              <a:gd name="connsiteY19" fmla="*/ 1980883 h 2442207"/>
              <a:gd name="connsiteX20" fmla="*/ 2202623 w 3185334"/>
              <a:gd name="connsiteY20" fmla="*/ 1915908 h 2442207"/>
              <a:gd name="connsiteX21" fmla="*/ 2866583 w 3185334"/>
              <a:gd name="connsiteY21" fmla="*/ 1571540 h 2442207"/>
              <a:gd name="connsiteX22" fmla="*/ 3110686 w 3185334"/>
              <a:gd name="connsiteY22" fmla="*/ 1184937 h 2442207"/>
              <a:gd name="connsiteX23" fmla="*/ 2983752 w 3185334"/>
              <a:gd name="connsiteY23" fmla="*/ 606658 h 2442207"/>
              <a:gd name="connsiteX24" fmla="*/ 2505310 w 3185334"/>
              <a:gd name="connsiteY24" fmla="*/ 242797 h 2442207"/>
              <a:gd name="connsiteX25" fmla="*/ 1909699 w 3185334"/>
              <a:gd name="connsiteY25" fmla="*/ 73861 h 2442207"/>
              <a:gd name="connsiteX26" fmla="*/ 1636711 w 3185334"/>
              <a:gd name="connsiteY26" fmla="*/ 51526 h 2442207"/>
              <a:gd name="connsiteX27" fmla="*/ 1714417 w 3185334"/>
              <a:gd name="connsiteY27" fmla="*/ 2389 h 2442207"/>
              <a:gd name="connsiteX28" fmla="*/ 2742904 w 3185334"/>
              <a:gd name="connsiteY28" fmla="*/ 314270 h 2442207"/>
              <a:gd name="connsiteX29" fmla="*/ 3042337 w 3185334"/>
              <a:gd name="connsiteY29" fmla="*/ 600160 h 2442207"/>
              <a:gd name="connsiteX30" fmla="*/ 3022809 w 3185334"/>
              <a:gd name="connsiteY30" fmla="*/ 1477325 h 2442207"/>
              <a:gd name="connsiteX31" fmla="*/ 2563895 w 3185334"/>
              <a:gd name="connsiteY31" fmla="*/ 1837938 h 2442207"/>
              <a:gd name="connsiteX32" fmla="*/ 2004086 w 3185334"/>
              <a:gd name="connsiteY32" fmla="*/ 2013371 h 2442207"/>
              <a:gd name="connsiteX33" fmla="*/ 1989284 w 3185334"/>
              <a:gd name="connsiteY33" fmla="*/ 2016147 h 2442207"/>
              <a:gd name="connsiteX34" fmla="*/ 1989513 w 3185334"/>
              <a:gd name="connsiteY34" fmla="*/ 2016769 h 2442207"/>
              <a:gd name="connsiteX35" fmla="*/ 1601415 w 3185334"/>
              <a:gd name="connsiteY35" fmla="*/ 2041746 h 2442207"/>
              <a:gd name="connsiteX36" fmla="*/ 1473870 w 3185334"/>
              <a:gd name="connsiteY36" fmla="*/ 2049353 h 2442207"/>
              <a:gd name="connsiteX37" fmla="*/ 1582809 w 3185334"/>
              <a:gd name="connsiteY37" fmla="*/ 2273432 h 2442207"/>
              <a:gd name="connsiteX38" fmla="*/ 1613904 w 3185334"/>
              <a:gd name="connsiteY38" fmla="*/ 2332361 h 2442207"/>
              <a:gd name="connsiteX39" fmla="*/ 1616776 w 3185334"/>
              <a:gd name="connsiteY39" fmla="*/ 2331749 h 2442207"/>
              <a:gd name="connsiteX40" fmla="*/ 1659087 w 3185334"/>
              <a:gd name="connsiteY40" fmla="*/ 2412968 h 2442207"/>
              <a:gd name="connsiteX41" fmla="*/ 1616776 w 3185334"/>
              <a:gd name="connsiteY41" fmla="*/ 2442207 h 2442207"/>
              <a:gd name="connsiteX42" fmla="*/ 1597247 w 3185334"/>
              <a:gd name="connsiteY42" fmla="*/ 2422715 h 2442207"/>
              <a:gd name="connsiteX43" fmla="*/ 1388946 w 3185334"/>
              <a:gd name="connsiteY43" fmla="*/ 2208296 h 2442207"/>
              <a:gd name="connsiteX44" fmla="*/ 1219701 w 3185334"/>
              <a:gd name="connsiteY44" fmla="*/ 2036112 h 2442207"/>
              <a:gd name="connsiteX45" fmla="*/ 1180645 w 3185334"/>
              <a:gd name="connsiteY45" fmla="*/ 2016620 h 2442207"/>
              <a:gd name="connsiteX46" fmla="*/ 529704 w 3185334"/>
              <a:gd name="connsiteY46" fmla="*/ 1785958 h 2442207"/>
              <a:gd name="connsiteX47" fmla="*/ 158667 w 3185334"/>
              <a:gd name="connsiteY47" fmla="*/ 1470828 h 2442207"/>
              <a:gd name="connsiteX48" fmla="*/ 158667 w 3185334"/>
              <a:gd name="connsiteY48" fmla="*/ 574170 h 2442207"/>
              <a:gd name="connsiteX49" fmla="*/ 591543 w 3185334"/>
              <a:gd name="connsiteY49" fmla="*/ 226553 h 2442207"/>
              <a:gd name="connsiteX50" fmla="*/ 1245739 w 3185334"/>
              <a:gd name="connsiteY50" fmla="*/ 25130 h 2442207"/>
              <a:gd name="connsiteX51" fmla="*/ 1714417 w 3185334"/>
              <a:gd name="connsiteY51" fmla="*/ 2389 h 2442207"/>
              <a:gd name="connsiteX0" fmla="*/ 1636711 w 3185334"/>
              <a:gd name="connsiteY0" fmla="*/ 51526 h 2442207"/>
              <a:gd name="connsiteX1" fmla="*/ 1366163 w 3185334"/>
              <a:gd name="connsiteY1" fmla="*/ 60866 h 2442207"/>
              <a:gd name="connsiteX2" fmla="*/ 445081 w 3185334"/>
              <a:gd name="connsiteY2" fmla="*/ 375996 h 2442207"/>
              <a:gd name="connsiteX3" fmla="*/ 116356 w 3185334"/>
              <a:gd name="connsiteY3" fmla="*/ 749603 h 2442207"/>
              <a:gd name="connsiteX4" fmla="*/ 197724 w 3185334"/>
              <a:gd name="connsiteY4" fmla="*/ 1435092 h 2442207"/>
              <a:gd name="connsiteX5" fmla="*/ 653383 w 3185334"/>
              <a:gd name="connsiteY5" fmla="*/ 1792455 h 2442207"/>
              <a:gd name="connsiteX6" fmla="*/ 1209937 w 3185334"/>
              <a:gd name="connsiteY6" fmla="*/ 1967888 h 2442207"/>
              <a:gd name="connsiteX7" fmla="*/ 1239230 w 3185334"/>
              <a:gd name="connsiteY7" fmla="*/ 1980883 h 2442207"/>
              <a:gd name="connsiteX8" fmla="*/ 1467059 w 3185334"/>
              <a:gd name="connsiteY8" fmla="*/ 2214794 h 2442207"/>
              <a:gd name="connsiteX9" fmla="*/ 1512625 w 3185334"/>
              <a:gd name="connsiteY9" fmla="*/ 2286267 h 2442207"/>
              <a:gd name="connsiteX10" fmla="*/ 1525644 w 3185334"/>
              <a:gd name="connsiteY10" fmla="*/ 2305759 h 2442207"/>
              <a:gd name="connsiteX11" fmla="*/ 1565107 w 3185334"/>
              <a:gd name="connsiteY11" fmla="*/ 2337029 h 2442207"/>
              <a:gd name="connsiteX12" fmla="*/ 1582205 w 3185334"/>
              <a:gd name="connsiteY12" fmla="*/ 2337961 h 2442207"/>
              <a:gd name="connsiteX13" fmla="*/ 1571319 w 3185334"/>
              <a:gd name="connsiteY13" fmla="*/ 2323212 h 2442207"/>
              <a:gd name="connsiteX14" fmla="*/ 1522716 w 3185334"/>
              <a:gd name="connsiteY14" fmla="*/ 2250848 h 2442207"/>
              <a:gd name="connsiteX15" fmla="*/ 1382731 w 3185334"/>
              <a:gd name="connsiteY15" fmla="*/ 1990873 h 2442207"/>
              <a:gd name="connsiteX16" fmla="*/ 1933343 w 3185334"/>
              <a:gd name="connsiteY16" fmla="*/ 1975657 h 2442207"/>
              <a:gd name="connsiteX17" fmla="*/ 1932482 w 3185334"/>
              <a:gd name="connsiteY17" fmla="*/ 1974386 h 2442207"/>
              <a:gd name="connsiteX18" fmla="*/ 2000831 w 3185334"/>
              <a:gd name="connsiteY18" fmla="*/ 1961391 h 2442207"/>
              <a:gd name="connsiteX19" fmla="*/ 2202623 w 3185334"/>
              <a:gd name="connsiteY19" fmla="*/ 1915908 h 2442207"/>
              <a:gd name="connsiteX20" fmla="*/ 2866583 w 3185334"/>
              <a:gd name="connsiteY20" fmla="*/ 1571540 h 2442207"/>
              <a:gd name="connsiteX21" fmla="*/ 3110686 w 3185334"/>
              <a:gd name="connsiteY21" fmla="*/ 1184937 h 2442207"/>
              <a:gd name="connsiteX22" fmla="*/ 2983752 w 3185334"/>
              <a:gd name="connsiteY22" fmla="*/ 606658 h 2442207"/>
              <a:gd name="connsiteX23" fmla="*/ 2505310 w 3185334"/>
              <a:gd name="connsiteY23" fmla="*/ 242797 h 2442207"/>
              <a:gd name="connsiteX24" fmla="*/ 1909699 w 3185334"/>
              <a:gd name="connsiteY24" fmla="*/ 73861 h 2442207"/>
              <a:gd name="connsiteX25" fmla="*/ 1636711 w 3185334"/>
              <a:gd name="connsiteY25" fmla="*/ 51526 h 2442207"/>
              <a:gd name="connsiteX26" fmla="*/ 1714417 w 3185334"/>
              <a:gd name="connsiteY26" fmla="*/ 2389 h 2442207"/>
              <a:gd name="connsiteX27" fmla="*/ 2742904 w 3185334"/>
              <a:gd name="connsiteY27" fmla="*/ 314270 h 2442207"/>
              <a:gd name="connsiteX28" fmla="*/ 3042337 w 3185334"/>
              <a:gd name="connsiteY28" fmla="*/ 600160 h 2442207"/>
              <a:gd name="connsiteX29" fmla="*/ 3022809 w 3185334"/>
              <a:gd name="connsiteY29" fmla="*/ 1477325 h 2442207"/>
              <a:gd name="connsiteX30" fmla="*/ 2563895 w 3185334"/>
              <a:gd name="connsiteY30" fmla="*/ 1837938 h 2442207"/>
              <a:gd name="connsiteX31" fmla="*/ 2004086 w 3185334"/>
              <a:gd name="connsiteY31" fmla="*/ 2013371 h 2442207"/>
              <a:gd name="connsiteX32" fmla="*/ 1989284 w 3185334"/>
              <a:gd name="connsiteY32" fmla="*/ 2016147 h 2442207"/>
              <a:gd name="connsiteX33" fmla="*/ 1989513 w 3185334"/>
              <a:gd name="connsiteY33" fmla="*/ 2016769 h 2442207"/>
              <a:gd name="connsiteX34" fmla="*/ 1601415 w 3185334"/>
              <a:gd name="connsiteY34" fmla="*/ 2041746 h 2442207"/>
              <a:gd name="connsiteX35" fmla="*/ 1473870 w 3185334"/>
              <a:gd name="connsiteY35" fmla="*/ 2049353 h 2442207"/>
              <a:gd name="connsiteX36" fmla="*/ 1582809 w 3185334"/>
              <a:gd name="connsiteY36" fmla="*/ 2273432 h 2442207"/>
              <a:gd name="connsiteX37" fmla="*/ 1613904 w 3185334"/>
              <a:gd name="connsiteY37" fmla="*/ 2332361 h 2442207"/>
              <a:gd name="connsiteX38" fmla="*/ 1616776 w 3185334"/>
              <a:gd name="connsiteY38" fmla="*/ 2331749 h 2442207"/>
              <a:gd name="connsiteX39" fmla="*/ 1659087 w 3185334"/>
              <a:gd name="connsiteY39" fmla="*/ 2412968 h 2442207"/>
              <a:gd name="connsiteX40" fmla="*/ 1616776 w 3185334"/>
              <a:gd name="connsiteY40" fmla="*/ 2442207 h 2442207"/>
              <a:gd name="connsiteX41" fmla="*/ 1597247 w 3185334"/>
              <a:gd name="connsiteY41" fmla="*/ 2422715 h 2442207"/>
              <a:gd name="connsiteX42" fmla="*/ 1388946 w 3185334"/>
              <a:gd name="connsiteY42" fmla="*/ 2208296 h 2442207"/>
              <a:gd name="connsiteX43" fmla="*/ 1219701 w 3185334"/>
              <a:gd name="connsiteY43" fmla="*/ 2036112 h 2442207"/>
              <a:gd name="connsiteX44" fmla="*/ 1180645 w 3185334"/>
              <a:gd name="connsiteY44" fmla="*/ 2016620 h 2442207"/>
              <a:gd name="connsiteX45" fmla="*/ 529704 w 3185334"/>
              <a:gd name="connsiteY45" fmla="*/ 1785958 h 2442207"/>
              <a:gd name="connsiteX46" fmla="*/ 158667 w 3185334"/>
              <a:gd name="connsiteY46" fmla="*/ 1470828 h 2442207"/>
              <a:gd name="connsiteX47" fmla="*/ 158667 w 3185334"/>
              <a:gd name="connsiteY47" fmla="*/ 574170 h 2442207"/>
              <a:gd name="connsiteX48" fmla="*/ 591543 w 3185334"/>
              <a:gd name="connsiteY48" fmla="*/ 226553 h 2442207"/>
              <a:gd name="connsiteX49" fmla="*/ 1245739 w 3185334"/>
              <a:gd name="connsiteY49" fmla="*/ 25130 h 2442207"/>
              <a:gd name="connsiteX50" fmla="*/ 1714417 w 3185334"/>
              <a:gd name="connsiteY50" fmla="*/ 2389 h 2442207"/>
              <a:gd name="connsiteX0" fmla="*/ 1636711 w 3185334"/>
              <a:gd name="connsiteY0" fmla="*/ 51526 h 2442207"/>
              <a:gd name="connsiteX1" fmla="*/ 1366163 w 3185334"/>
              <a:gd name="connsiteY1" fmla="*/ 60866 h 2442207"/>
              <a:gd name="connsiteX2" fmla="*/ 445081 w 3185334"/>
              <a:gd name="connsiteY2" fmla="*/ 375996 h 2442207"/>
              <a:gd name="connsiteX3" fmla="*/ 116356 w 3185334"/>
              <a:gd name="connsiteY3" fmla="*/ 749603 h 2442207"/>
              <a:gd name="connsiteX4" fmla="*/ 197724 w 3185334"/>
              <a:gd name="connsiteY4" fmla="*/ 1435092 h 2442207"/>
              <a:gd name="connsiteX5" fmla="*/ 653383 w 3185334"/>
              <a:gd name="connsiteY5" fmla="*/ 1792455 h 2442207"/>
              <a:gd name="connsiteX6" fmla="*/ 1209937 w 3185334"/>
              <a:gd name="connsiteY6" fmla="*/ 1967888 h 2442207"/>
              <a:gd name="connsiteX7" fmla="*/ 1239230 w 3185334"/>
              <a:gd name="connsiteY7" fmla="*/ 1980883 h 2442207"/>
              <a:gd name="connsiteX8" fmla="*/ 1467059 w 3185334"/>
              <a:gd name="connsiteY8" fmla="*/ 2214794 h 2442207"/>
              <a:gd name="connsiteX9" fmla="*/ 1512625 w 3185334"/>
              <a:gd name="connsiteY9" fmla="*/ 2286267 h 2442207"/>
              <a:gd name="connsiteX10" fmla="*/ 1525644 w 3185334"/>
              <a:gd name="connsiteY10" fmla="*/ 2305759 h 2442207"/>
              <a:gd name="connsiteX11" fmla="*/ 1565107 w 3185334"/>
              <a:gd name="connsiteY11" fmla="*/ 2337029 h 2442207"/>
              <a:gd name="connsiteX12" fmla="*/ 1582205 w 3185334"/>
              <a:gd name="connsiteY12" fmla="*/ 2337961 h 2442207"/>
              <a:gd name="connsiteX13" fmla="*/ 1571319 w 3185334"/>
              <a:gd name="connsiteY13" fmla="*/ 2323212 h 2442207"/>
              <a:gd name="connsiteX14" fmla="*/ 1522716 w 3185334"/>
              <a:gd name="connsiteY14" fmla="*/ 2250848 h 2442207"/>
              <a:gd name="connsiteX15" fmla="*/ 1382731 w 3185334"/>
              <a:gd name="connsiteY15" fmla="*/ 1990873 h 2442207"/>
              <a:gd name="connsiteX16" fmla="*/ 1933343 w 3185334"/>
              <a:gd name="connsiteY16" fmla="*/ 1975657 h 2442207"/>
              <a:gd name="connsiteX17" fmla="*/ 1932482 w 3185334"/>
              <a:gd name="connsiteY17" fmla="*/ 1974386 h 2442207"/>
              <a:gd name="connsiteX18" fmla="*/ 2202623 w 3185334"/>
              <a:gd name="connsiteY18" fmla="*/ 1915908 h 2442207"/>
              <a:gd name="connsiteX19" fmla="*/ 2866583 w 3185334"/>
              <a:gd name="connsiteY19" fmla="*/ 1571540 h 2442207"/>
              <a:gd name="connsiteX20" fmla="*/ 3110686 w 3185334"/>
              <a:gd name="connsiteY20" fmla="*/ 1184937 h 2442207"/>
              <a:gd name="connsiteX21" fmla="*/ 2983752 w 3185334"/>
              <a:gd name="connsiteY21" fmla="*/ 606658 h 2442207"/>
              <a:gd name="connsiteX22" fmla="*/ 2505310 w 3185334"/>
              <a:gd name="connsiteY22" fmla="*/ 242797 h 2442207"/>
              <a:gd name="connsiteX23" fmla="*/ 1909699 w 3185334"/>
              <a:gd name="connsiteY23" fmla="*/ 73861 h 2442207"/>
              <a:gd name="connsiteX24" fmla="*/ 1636711 w 3185334"/>
              <a:gd name="connsiteY24" fmla="*/ 51526 h 2442207"/>
              <a:gd name="connsiteX25" fmla="*/ 1714417 w 3185334"/>
              <a:gd name="connsiteY25" fmla="*/ 2389 h 2442207"/>
              <a:gd name="connsiteX26" fmla="*/ 2742904 w 3185334"/>
              <a:gd name="connsiteY26" fmla="*/ 314270 h 2442207"/>
              <a:gd name="connsiteX27" fmla="*/ 3042337 w 3185334"/>
              <a:gd name="connsiteY27" fmla="*/ 600160 h 2442207"/>
              <a:gd name="connsiteX28" fmla="*/ 3022809 w 3185334"/>
              <a:gd name="connsiteY28" fmla="*/ 1477325 h 2442207"/>
              <a:gd name="connsiteX29" fmla="*/ 2563895 w 3185334"/>
              <a:gd name="connsiteY29" fmla="*/ 1837938 h 2442207"/>
              <a:gd name="connsiteX30" fmla="*/ 2004086 w 3185334"/>
              <a:gd name="connsiteY30" fmla="*/ 2013371 h 2442207"/>
              <a:gd name="connsiteX31" fmla="*/ 1989284 w 3185334"/>
              <a:gd name="connsiteY31" fmla="*/ 2016147 h 2442207"/>
              <a:gd name="connsiteX32" fmla="*/ 1989513 w 3185334"/>
              <a:gd name="connsiteY32" fmla="*/ 2016769 h 2442207"/>
              <a:gd name="connsiteX33" fmla="*/ 1601415 w 3185334"/>
              <a:gd name="connsiteY33" fmla="*/ 2041746 h 2442207"/>
              <a:gd name="connsiteX34" fmla="*/ 1473870 w 3185334"/>
              <a:gd name="connsiteY34" fmla="*/ 2049353 h 2442207"/>
              <a:gd name="connsiteX35" fmla="*/ 1582809 w 3185334"/>
              <a:gd name="connsiteY35" fmla="*/ 2273432 h 2442207"/>
              <a:gd name="connsiteX36" fmla="*/ 1613904 w 3185334"/>
              <a:gd name="connsiteY36" fmla="*/ 2332361 h 2442207"/>
              <a:gd name="connsiteX37" fmla="*/ 1616776 w 3185334"/>
              <a:gd name="connsiteY37" fmla="*/ 2331749 h 2442207"/>
              <a:gd name="connsiteX38" fmla="*/ 1659087 w 3185334"/>
              <a:gd name="connsiteY38" fmla="*/ 2412968 h 2442207"/>
              <a:gd name="connsiteX39" fmla="*/ 1616776 w 3185334"/>
              <a:gd name="connsiteY39" fmla="*/ 2442207 h 2442207"/>
              <a:gd name="connsiteX40" fmla="*/ 1597247 w 3185334"/>
              <a:gd name="connsiteY40" fmla="*/ 2422715 h 2442207"/>
              <a:gd name="connsiteX41" fmla="*/ 1388946 w 3185334"/>
              <a:gd name="connsiteY41" fmla="*/ 2208296 h 2442207"/>
              <a:gd name="connsiteX42" fmla="*/ 1219701 w 3185334"/>
              <a:gd name="connsiteY42" fmla="*/ 2036112 h 2442207"/>
              <a:gd name="connsiteX43" fmla="*/ 1180645 w 3185334"/>
              <a:gd name="connsiteY43" fmla="*/ 2016620 h 2442207"/>
              <a:gd name="connsiteX44" fmla="*/ 529704 w 3185334"/>
              <a:gd name="connsiteY44" fmla="*/ 1785958 h 2442207"/>
              <a:gd name="connsiteX45" fmla="*/ 158667 w 3185334"/>
              <a:gd name="connsiteY45" fmla="*/ 1470828 h 2442207"/>
              <a:gd name="connsiteX46" fmla="*/ 158667 w 3185334"/>
              <a:gd name="connsiteY46" fmla="*/ 574170 h 2442207"/>
              <a:gd name="connsiteX47" fmla="*/ 591543 w 3185334"/>
              <a:gd name="connsiteY47" fmla="*/ 226553 h 2442207"/>
              <a:gd name="connsiteX48" fmla="*/ 1245739 w 3185334"/>
              <a:gd name="connsiteY48" fmla="*/ 25130 h 2442207"/>
              <a:gd name="connsiteX49" fmla="*/ 1714417 w 3185334"/>
              <a:gd name="connsiteY49" fmla="*/ 2389 h 2442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185334" h="2442207">
                <a:moveTo>
                  <a:pt x="1636711" y="51526"/>
                </a:moveTo>
                <a:cubicBezTo>
                  <a:pt x="1545986" y="49496"/>
                  <a:pt x="1455668" y="52744"/>
                  <a:pt x="1366163" y="60866"/>
                </a:cubicBezTo>
                <a:cubicBezTo>
                  <a:pt x="1034183" y="96603"/>
                  <a:pt x="721731" y="184319"/>
                  <a:pt x="445081" y="375996"/>
                </a:cubicBezTo>
                <a:cubicBezTo>
                  <a:pt x="305129" y="473459"/>
                  <a:pt x="187960" y="593663"/>
                  <a:pt x="116356" y="749603"/>
                </a:cubicBezTo>
                <a:cubicBezTo>
                  <a:pt x="2441" y="993260"/>
                  <a:pt x="41498" y="1223922"/>
                  <a:pt x="197724" y="1435092"/>
                </a:cubicBezTo>
                <a:cubicBezTo>
                  <a:pt x="314893" y="1597530"/>
                  <a:pt x="474374" y="1707988"/>
                  <a:pt x="653383" y="1792455"/>
                </a:cubicBezTo>
                <a:cubicBezTo>
                  <a:pt x="829137" y="1880172"/>
                  <a:pt x="1014655" y="1932152"/>
                  <a:pt x="1209937" y="1967888"/>
                </a:cubicBezTo>
                <a:cubicBezTo>
                  <a:pt x="1219701" y="1967888"/>
                  <a:pt x="1232720" y="1974386"/>
                  <a:pt x="1239230" y="1980883"/>
                </a:cubicBezTo>
                <a:cubicBezTo>
                  <a:pt x="1317343" y="2058854"/>
                  <a:pt x="1392201" y="2133575"/>
                  <a:pt x="1467059" y="2214794"/>
                </a:cubicBezTo>
                <a:cubicBezTo>
                  <a:pt x="1486587" y="2234287"/>
                  <a:pt x="1496351" y="2263525"/>
                  <a:pt x="1512625" y="2286267"/>
                </a:cubicBezTo>
                <a:cubicBezTo>
                  <a:pt x="1515880" y="2292764"/>
                  <a:pt x="1522389" y="2299262"/>
                  <a:pt x="1525644" y="2305759"/>
                </a:cubicBezTo>
                <a:cubicBezTo>
                  <a:pt x="1541918" y="2323627"/>
                  <a:pt x="1552495" y="2333374"/>
                  <a:pt x="1565107" y="2337029"/>
                </a:cubicBezTo>
                <a:lnTo>
                  <a:pt x="1582205" y="2337961"/>
                </a:lnTo>
                <a:lnTo>
                  <a:pt x="1571319" y="2323212"/>
                </a:lnTo>
                <a:cubicBezTo>
                  <a:pt x="1554197" y="2299082"/>
                  <a:pt x="1530043" y="2263019"/>
                  <a:pt x="1522716" y="2250848"/>
                </a:cubicBezTo>
                <a:cubicBezTo>
                  <a:pt x="1473870" y="2166345"/>
                  <a:pt x="1428301" y="2078609"/>
                  <a:pt x="1382731" y="1990873"/>
                </a:cubicBezTo>
                <a:lnTo>
                  <a:pt x="1933343" y="1975657"/>
                </a:lnTo>
                <a:lnTo>
                  <a:pt x="1932482" y="1974386"/>
                </a:lnTo>
                <a:cubicBezTo>
                  <a:pt x="1977362" y="1964428"/>
                  <a:pt x="2046940" y="1983049"/>
                  <a:pt x="2202623" y="1915908"/>
                </a:cubicBezTo>
                <a:cubicBezTo>
                  <a:pt x="2358306" y="1848767"/>
                  <a:pt x="2674555" y="1743724"/>
                  <a:pt x="2866583" y="1571540"/>
                </a:cubicBezTo>
                <a:cubicBezTo>
                  <a:pt x="2980497" y="1464330"/>
                  <a:pt x="3071629" y="1337629"/>
                  <a:pt x="3110686" y="1184937"/>
                </a:cubicBezTo>
                <a:cubicBezTo>
                  <a:pt x="3166016" y="970519"/>
                  <a:pt x="3113941" y="778842"/>
                  <a:pt x="2983752" y="606658"/>
                </a:cubicBezTo>
                <a:cubicBezTo>
                  <a:pt x="2856819" y="440971"/>
                  <a:pt x="2690829" y="327265"/>
                  <a:pt x="2505310" y="242797"/>
                </a:cubicBezTo>
                <a:cubicBezTo>
                  <a:pt x="2316537" y="151832"/>
                  <a:pt x="2114746" y="99851"/>
                  <a:pt x="1909699" y="73861"/>
                </a:cubicBezTo>
                <a:cubicBezTo>
                  <a:pt x="1818567" y="60866"/>
                  <a:pt x="1727436" y="53557"/>
                  <a:pt x="1636711" y="51526"/>
                </a:cubicBezTo>
                <a:close/>
                <a:moveTo>
                  <a:pt x="1714417" y="2389"/>
                </a:moveTo>
                <a:cubicBezTo>
                  <a:pt x="2082199" y="21881"/>
                  <a:pt x="2430452" y="109598"/>
                  <a:pt x="2742904" y="314270"/>
                </a:cubicBezTo>
                <a:cubicBezTo>
                  <a:pt x="2860073" y="392240"/>
                  <a:pt x="2964224" y="486454"/>
                  <a:pt x="3042337" y="600160"/>
                </a:cubicBezTo>
                <a:cubicBezTo>
                  <a:pt x="3240874" y="879554"/>
                  <a:pt x="3231110" y="1207678"/>
                  <a:pt x="3022809" y="1477325"/>
                </a:cubicBezTo>
                <a:cubicBezTo>
                  <a:pt x="2899130" y="1636515"/>
                  <a:pt x="2739649" y="1750221"/>
                  <a:pt x="2563895" y="1837938"/>
                </a:cubicBezTo>
                <a:cubicBezTo>
                  <a:pt x="2384886" y="1925654"/>
                  <a:pt x="2199368" y="1980883"/>
                  <a:pt x="2004086" y="2013371"/>
                </a:cubicBezTo>
                <a:lnTo>
                  <a:pt x="1989284" y="2016147"/>
                </a:lnTo>
                <a:lnTo>
                  <a:pt x="1989513" y="2016769"/>
                </a:lnTo>
                <a:cubicBezTo>
                  <a:pt x="1929563" y="2029162"/>
                  <a:pt x="1687336" y="2036326"/>
                  <a:pt x="1601415" y="2041746"/>
                </a:cubicBezTo>
                <a:cubicBezTo>
                  <a:pt x="1515495" y="2047166"/>
                  <a:pt x="1515131" y="2049353"/>
                  <a:pt x="1473870" y="2049353"/>
                </a:cubicBezTo>
                <a:cubicBezTo>
                  <a:pt x="1505635" y="2112707"/>
                  <a:pt x="1545591" y="2199648"/>
                  <a:pt x="1582809" y="2273432"/>
                </a:cubicBezTo>
                <a:lnTo>
                  <a:pt x="1613904" y="2332361"/>
                </a:lnTo>
                <a:lnTo>
                  <a:pt x="1616776" y="2331749"/>
                </a:lnTo>
                <a:cubicBezTo>
                  <a:pt x="1629794" y="2357739"/>
                  <a:pt x="1646068" y="2383729"/>
                  <a:pt x="1659087" y="2412968"/>
                </a:cubicBezTo>
                <a:cubicBezTo>
                  <a:pt x="1646068" y="2422715"/>
                  <a:pt x="1633049" y="2432461"/>
                  <a:pt x="1616776" y="2442207"/>
                </a:cubicBezTo>
                <a:lnTo>
                  <a:pt x="1597247" y="2422715"/>
                </a:lnTo>
                <a:cubicBezTo>
                  <a:pt x="1532153" y="2347993"/>
                  <a:pt x="1463804" y="2276520"/>
                  <a:pt x="1388946" y="2208296"/>
                </a:cubicBezTo>
                <a:cubicBezTo>
                  <a:pt x="1330361" y="2153068"/>
                  <a:pt x="1275031" y="2091341"/>
                  <a:pt x="1219701" y="2036112"/>
                </a:cubicBezTo>
                <a:cubicBezTo>
                  <a:pt x="1209937" y="2026366"/>
                  <a:pt x="1193664" y="2016620"/>
                  <a:pt x="1180645" y="2016620"/>
                </a:cubicBezTo>
                <a:cubicBezTo>
                  <a:pt x="952816" y="1974386"/>
                  <a:pt x="731495" y="1902913"/>
                  <a:pt x="529704" y="1785958"/>
                </a:cubicBezTo>
                <a:cubicBezTo>
                  <a:pt x="386497" y="1704739"/>
                  <a:pt x="256308" y="1604027"/>
                  <a:pt x="158667" y="1470828"/>
                </a:cubicBezTo>
                <a:cubicBezTo>
                  <a:pt x="-52889" y="1188186"/>
                  <a:pt x="-52889" y="856812"/>
                  <a:pt x="158667" y="574170"/>
                </a:cubicBezTo>
                <a:cubicBezTo>
                  <a:pt x="272582" y="424727"/>
                  <a:pt x="422298" y="314270"/>
                  <a:pt x="591543" y="226553"/>
                </a:cubicBezTo>
                <a:cubicBezTo>
                  <a:pt x="796590" y="119344"/>
                  <a:pt x="1017910" y="57618"/>
                  <a:pt x="1245739" y="25130"/>
                </a:cubicBezTo>
                <a:cubicBezTo>
                  <a:pt x="1401965" y="2389"/>
                  <a:pt x="1558191" y="-4109"/>
                  <a:pt x="1714417" y="2389"/>
                </a:cubicBezTo>
                <a:close/>
              </a:path>
            </a:pathLst>
          </a:custGeom>
          <a:solidFill>
            <a:schemeClr val="accent5"/>
          </a:solidFill>
          <a:ln w="9525">
            <a:noFill/>
            <a:round/>
            <a:headEnd/>
            <a:tailEnd/>
          </a:ln>
        </p:spPr>
        <p:txBody>
          <a:bodyPr vert="horz" wrap="square" lIns="68580" tIns="34290" rIns="68580" bIns="34290" numCol="1" anchor="t" anchorCtr="0" compatLnSpc="1">
            <a:prstTxWarp prst="textNoShape">
              <a:avLst/>
            </a:prstTxWarp>
            <a:noAutofit/>
          </a:bodyPr>
          <a:lstStyle/>
          <a:p>
            <a:endParaRPr lang="zh-CN" altLang="en-US"/>
          </a:p>
        </p:txBody>
      </p:sp>
      <p:grpSp>
        <p:nvGrpSpPr>
          <p:cNvPr id="5" name="PA_组合 149"/>
          <p:cNvGrpSpPr/>
          <p:nvPr>
            <p:custDataLst>
              <p:tags r:id="rId7"/>
            </p:custDataLst>
          </p:nvPr>
        </p:nvGrpSpPr>
        <p:grpSpPr>
          <a:xfrm>
            <a:off x="4482307" y="2855847"/>
            <a:ext cx="1377138" cy="1364482"/>
            <a:chOff x="2118851" y="3025725"/>
            <a:chExt cx="3286560" cy="3255352"/>
          </a:xfrm>
          <a:solidFill>
            <a:schemeClr val="accent2"/>
          </a:solidFill>
        </p:grpSpPr>
        <p:sp>
          <p:nvSpPr>
            <p:cNvPr id="214" name="chenying0907 6"/>
            <p:cNvSpPr>
              <a:spLocks/>
            </p:cNvSpPr>
            <p:nvPr/>
          </p:nvSpPr>
          <p:spPr bwMode="auto">
            <a:xfrm>
              <a:off x="2956695" y="4408529"/>
              <a:ext cx="984288" cy="1872548"/>
            </a:xfrm>
            <a:custGeom>
              <a:avLst/>
              <a:gdLst>
                <a:gd name="T0" fmla="*/ 40 w 302"/>
                <a:gd name="T1" fmla="*/ 575 h 577"/>
                <a:gd name="T2" fmla="*/ 38 w 302"/>
                <a:gd name="T3" fmla="*/ 529 h 577"/>
                <a:gd name="T4" fmla="*/ 65 w 302"/>
                <a:gd name="T5" fmla="*/ 316 h 577"/>
                <a:gd name="T6" fmla="*/ 166 w 302"/>
                <a:gd name="T7" fmla="*/ 103 h 577"/>
                <a:gd name="T8" fmla="*/ 291 w 302"/>
                <a:gd name="T9" fmla="*/ 12 h 577"/>
                <a:gd name="T10" fmla="*/ 298 w 302"/>
                <a:gd name="T11" fmla="*/ 9 h 577"/>
                <a:gd name="T12" fmla="*/ 301 w 302"/>
                <a:gd name="T13" fmla="*/ 3 h 577"/>
                <a:gd name="T14" fmla="*/ 296 w 302"/>
                <a:gd name="T15" fmla="*/ 0 h 577"/>
                <a:gd name="T16" fmla="*/ 280 w 302"/>
                <a:gd name="T17" fmla="*/ 3 h 577"/>
                <a:gd name="T18" fmla="*/ 168 w 302"/>
                <a:gd name="T19" fmla="*/ 71 h 577"/>
                <a:gd name="T20" fmla="*/ 62 w 302"/>
                <a:gd name="T21" fmla="*/ 237 h 577"/>
                <a:gd name="T22" fmla="*/ 8 w 302"/>
                <a:gd name="T23" fmla="*/ 577 h 577"/>
                <a:gd name="T24" fmla="*/ 40 w 302"/>
                <a:gd name="T25" fmla="*/ 575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 h="577">
                  <a:moveTo>
                    <a:pt x="40" y="575"/>
                  </a:moveTo>
                  <a:cubicBezTo>
                    <a:pt x="39" y="559"/>
                    <a:pt x="38" y="544"/>
                    <a:pt x="38" y="529"/>
                  </a:cubicBezTo>
                  <a:cubicBezTo>
                    <a:pt x="37" y="457"/>
                    <a:pt x="46" y="386"/>
                    <a:pt x="65" y="316"/>
                  </a:cubicBezTo>
                  <a:cubicBezTo>
                    <a:pt x="86" y="239"/>
                    <a:pt x="116" y="166"/>
                    <a:pt x="166" y="103"/>
                  </a:cubicBezTo>
                  <a:cubicBezTo>
                    <a:pt x="200" y="61"/>
                    <a:pt x="240" y="29"/>
                    <a:pt x="291" y="12"/>
                  </a:cubicBezTo>
                  <a:cubicBezTo>
                    <a:pt x="294" y="11"/>
                    <a:pt x="296" y="10"/>
                    <a:pt x="298" y="9"/>
                  </a:cubicBezTo>
                  <a:cubicBezTo>
                    <a:pt x="300" y="8"/>
                    <a:pt x="302" y="5"/>
                    <a:pt x="301" y="3"/>
                  </a:cubicBezTo>
                  <a:cubicBezTo>
                    <a:pt x="301" y="2"/>
                    <a:pt x="298" y="0"/>
                    <a:pt x="296" y="0"/>
                  </a:cubicBezTo>
                  <a:cubicBezTo>
                    <a:pt x="291" y="1"/>
                    <a:pt x="285" y="1"/>
                    <a:pt x="280" y="3"/>
                  </a:cubicBezTo>
                  <a:cubicBezTo>
                    <a:pt x="238" y="17"/>
                    <a:pt x="201" y="40"/>
                    <a:pt x="168" y="71"/>
                  </a:cubicBezTo>
                  <a:cubicBezTo>
                    <a:pt x="119" y="118"/>
                    <a:pt x="86" y="174"/>
                    <a:pt x="62" y="237"/>
                  </a:cubicBezTo>
                  <a:cubicBezTo>
                    <a:pt x="19" y="346"/>
                    <a:pt x="0" y="459"/>
                    <a:pt x="8" y="577"/>
                  </a:cubicBezTo>
                  <a:cubicBezTo>
                    <a:pt x="19" y="576"/>
                    <a:pt x="29" y="575"/>
                    <a:pt x="40" y="57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15" name="chenying0907 10"/>
            <p:cNvSpPr>
              <a:spLocks/>
            </p:cNvSpPr>
            <p:nvPr/>
          </p:nvSpPr>
          <p:spPr bwMode="auto">
            <a:xfrm>
              <a:off x="3183529" y="3086242"/>
              <a:ext cx="1662572" cy="1317371"/>
            </a:xfrm>
            <a:custGeom>
              <a:avLst/>
              <a:gdLst>
                <a:gd name="T0" fmla="*/ 484 w 517"/>
                <a:gd name="T1" fmla="*/ 224 h 414"/>
                <a:gd name="T2" fmla="*/ 494 w 517"/>
                <a:gd name="T3" fmla="*/ 223 h 414"/>
                <a:gd name="T4" fmla="*/ 492 w 517"/>
                <a:gd name="T5" fmla="*/ 214 h 414"/>
                <a:gd name="T6" fmla="*/ 479 w 517"/>
                <a:gd name="T7" fmla="*/ 187 h 414"/>
                <a:gd name="T8" fmla="*/ 515 w 517"/>
                <a:gd name="T9" fmla="*/ 209 h 414"/>
                <a:gd name="T10" fmla="*/ 503 w 517"/>
                <a:gd name="T11" fmla="*/ 281 h 414"/>
                <a:gd name="T12" fmla="*/ 418 w 517"/>
                <a:gd name="T13" fmla="*/ 370 h 414"/>
                <a:gd name="T14" fmla="*/ 232 w 517"/>
                <a:gd name="T15" fmla="*/ 408 h 414"/>
                <a:gd name="T16" fmla="*/ 69 w 517"/>
                <a:gd name="T17" fmla="*/ 343 h 414"/>
                <a:gd name="T18" fmla="*/ 65 w 517"/>
                <a:gd name="T19" fmla="*/ 341 h 414"/>
                <a:gd name="T20" fmla="*/ 41 w 517"/>
                <a:gd name="T21" fmla="*/ 324 h 414"/>
                <a:gd name="T22" fmla="*/ 4 w 517"/>
                <a:gd name="T23" fmla="*/ 207 h 414"/>
                <a:gd name="T24" fmla="*/ 27 w 517"/>
                <a:gd name="T25" fmla="*/ 137 h 414"/>
                <a:gd name="T26" fmla="*/ 237 w 517"/>
                <a:gd name="T27" fmla="*/ 7 h 414"/>
                <a:gd name="T28" fmla="*/ 378 w 517"/>
                <a:gd name="T29" fmla="*/ 26 h 414"/>
                <a:gd name="T30" fmla="*/ 498 w 517"/>
                <a:gd name="T31" fmla="*/ 150 h 414"/>
                <a:gd name="T32" fmla="*/ 499 w 517"/>
                <a:gd name="T33" fmla="*/ 156 h 414"/>
                <a:gd name="T34" fmla="*/ 503 w 517"/>
                <a:gd name="T35" fmla="*/ 171 h 414"/>
                <a:gd name="T36" fmla="*/ 512 w 517"/>
                <a:gd name="T37" fmla="*/ 191 h 414"/>
                <a:gd name="T38" fmla="*/ 510 w 517"/>
                <a:gd name="T39" fmla="*/ 200 h 414"/>
                <a:gd name="T40" fmla="*/ 500 w 517"/>
                <a:gd name="T41" fmla="*/ 197 h 414"/>
                <a:gd name="T42" fmla="*/ 485 w 517"/>
                <a:gd name="T43" fmla="*/ 179 h 414"/>
                <a:gd name="T44" fmla="*/ 475 w 517"/>
                <a:gd name="T45" fmla="*/ 175 h 414"/>
                <a:gd name="T46" fmla="*/ 433 w 517"/>
                <a:gd name="T47" fmla="*/ 108 h 414"/>
                <a:gd name="T48" fmla="*/ 314 w 517"/>
                <a:gd name="T49" fmla="*/ 28 h 414"/>
                <a:gd name="T50" fmla="*/ 139 w 517"/>
                <a:gd name="T51" fmla="*/ 58 h 414"/>
                <a:gd name="T52" fmla="*/ 53 w 517"/>
                <a:gd name="T53" fmla="*/ 144 h 414"/>
                <a:gd name="T54" fmla="*/ 54 w 517"/>
                <a:gd name="T55" fmla="*/ 287 h 414"/>
                <a:gd name="T56" fmla="*/ 89 w 517"/>
                <a:gd name="T57" fmla="*/ 325 h 414"/>
                <a:gd name="T58" fmla="*/ 277 w 517"/>
                <a:gd name="T59" fmla="*/ 392 h 414"/>
                <a:gd name="T60" fmla="*/ 421 w 517"/>
                <a:gd name="T61" fmla="*/ 345 h 414"/>
                <a:gd name="T62" fmla="*/ 483 w 517"/>
                <a:gd name="T63" fmla="*/ 248 h 414"/>
                <a:gd name="T64" fmla="*/ 484 w 517"/>
                <a:gd name="T65" fmla="*/ 224 h 414"/>
                <a:gd name="connsiteX0" fmla="*/ 9298 w 9906"/>
                <a:gd name="connsiteY0" fmla="*/ 5318 h 9799"/>
                <a:gd name="connsiteX1" fmla="*/ 9491 w 9906"/>
                <a:gd name="connsiteY1" fmla="*/ 5293 h 9799"/>
                <a:gd name="connsiteX2" fmla="*/ 9452 w 9906"/>
                <a:gd name="connsiteY2" fmla="*/ 5076 h 9799"/>
                <a:gd name="connsiteX3" fmla="*/ 9201 w 9906"/>
                <a:gd name="connsiteY3" fmla="*/ 4424 h 9799"/>
                <a:gd name="connsiteX4" fmla="*/ 9897 w 9906"/>
                <a:gd name="connsiteY4" fmla="*/ 4955 h 9799"/>
                <a:gd name="connsiteX5" fmla="*/ 9665 w 9906"/>
                <a:gd name="connsiteY5" fmla="*/ 6694 h 9799"/>
                <a:gd name="connsiteX6" fmla="*/ 8021 w 9906"/>
                <a:gd name="connsiteY6" fmla="*/ 8844 h 9799"/>
                <a:gd name="connsiteX7" fmla="*/ 4423 w 9906"/>
                <a:gd name="connsiteY7" fmla="*/ 9762 h 9799"/>
                <a:gd name="connsiteX8" fmla="*/ 1271 w 9906"/>
                <a:gd name="connsiteY8" fmla="*/ 8192 h 9799"/>
                <a:gd name="connsiteX9" fmla="*/ 1193 w 9906"/>
                <a:gd name="connsiteY9" fmla="*/ 8144 h 9799"/>
                <a:gd name="connsiteX10" fmla="*/ 729 w 9906"/>
                <a:gd name="connsiteY10" fmla="*/ 7733 h 9799"/>
                <a:gd name="connsiteX11" fmla="*/ 13 w 9906"/>
                <a:gd name="connsiteY11" fmla="*/ 4907 h 9799"/>
                <a:gd name="connsiteX12" fmla="*/ 458 w 9906"/>
                <a:gd name="connsiteY12" fmla="*/ 3216 h 9799"/>
                <a:gd name="connsiteX13" fmla="*/ 4520 w 9906"/>
                <a:gd name="connsiteY13" fmla="*/ 76 h 9799"/>
                <a:gd name="connsiteX14" fmla="*/ 7247 w 9906"/>
                <a:gd name="connsiteY14" fmla="*/ 535 h 9799"/>
                <a:gd name="connsiteX15" fmla="*/ 9568 w 9906"/>
                <a:gd name="connsiteY15" fmla="*/ 3530 h 9799"/>
                <a:gd name="connsiteX16" fmla="*/ 9588 w 9906"/>
                <a:gd name="connsiteY16" fmla="*/ 3675 h 9799"/>
                <a:gd name="connsiteX17" fmla="*/ 9665 w 9906"/>
                <a:gd name="connsiteY17" fmla="*/ 4037 h 9799"/>
                <a:gd name="connsiteX18" fmla="*/ 9839 w 9906"/>
                <a:gd name="connsiteY18" fmla="*/ 4521 h 9799"/>
                <a:gd name="connsiteX19" fmla="*/ 9801 w 9906"/>
                <a:gd name="connsiteY19" fmla="*/ 4738 h 9799"/>
                <a:gd name="connsiteX20" fmla="*/ 9317 w 9906"/>
                <a:gd name="connsiteY20" fmla="*/ 4231 h 9799"/>
                <a:gd name="connsiteX21" fmla="*/ 9124 w 9906"/>
                <a:gd name="connsiteY21" fmla="*/ 4134 h 9799"/>
                <a:gd name="connsiteX22" fmla="*/ 8311 w 9906"/>
                <a:gd name="connsiteY22" fmla="*/ 2516 h 9799"/>
                <a:gd name="connsiteX23" fmla="*/ 6010 w 9906"/>
                <a:gd name="connsiteY23" fmla="*/ 583 h 9799"/>
                <a:gd name="connsiteX24" fmla="*/ 2625 w 9906"/>
                <a:gd name="connsiteY24" fmla="*/ 1308 h 9799"/>
                <a:gd name="connsiteX25" fmla="*/ 961 w 9906"/>
                <a:gd name="connsiteY25" fmla="*/ 3385 h 9799"/>
                <a:gd name="connsiteX26" fmla="*/ 980 w 9906"/>
                <a:gd name="connsiteY26" fmla="*/ 6839 h 9799"/>
                <a:gd name="connsiteX27" fmla="*/ 1657 w 9906"/>
                <a:gd name="connsiteY27" fmla="*/ 7757 h 9799"/>
                <a:gd name="connsiteX28" fmla="*/ 5294 w 9906"/>
                <a:gd name="connsiteY28" fmla="*/ 9376 h 9799"/>
                <a:gd name="connsiteX29" fmla="*/ 8079 w 9906"/>
                <a:gd name="connsiteY29" fmla="*/ 8240 h 9799"/>
                <a:gd name="connsiteX30" fmla="*/ 9278 w 9906"/>
                <a:gd name="connsiteY30" fmla="*/ 5897 h 9799"/>
                <a:gd name="connsiteX31" fmla="*/ 9298 w 9906"/>
                <a:gd name="connsiteY31" fmla="*/ 5318 h 9799"/>
                <a:gd name="connsiteX0" fmla="*/ 9386 w 10000"/>
                <a:gd name="connsiteY0" fmla="*/ 5427 h 10000"/>
                <a:gd name="connsiteX1" fmla="*/ 9581 w 10000"/>
                <a:gd name="connsiteY1" fmla="*/ 5402 h 10000"/>
                <a:gd name="connsiteX2" fmla="*/ 9542 w 10000"/>
                <a:gd name="connsiteY2" fmla="*/ 5180 h 10000"/>
                <a:gd name="connsiteX3" fmla="*/ 9288 w 10000"/>
                <a:gd name="connsiteY3" fmla="*/ 4515 h 10000"/>
                <a:gd name="connsiteX4" fmla="*/ 9991 w 10000"/>
                <a:gd name="connsiteY4" fmla="*/ 5057 h 10000"/>
                <a:gd name="connsiteX5" fmla="*/ 9757 w 10000"/>
                <a:gd name="connsiteY5" fmla="*/ 6831 h 10000"/>
                <a:gd name="connsiteX6" fmla="*/ 8097 w 10000"/>
                <a:gd name="connsiteY6" fmla="*/ 9025 h 10000"/>
                <a:gd name="connsiteX7" fmla="*/ 4465 w 10000"/>
                <a:gd name="connsiteY7" fmla="*/ 9962 h 10000"/>
                <a:gd name="connsiteX8" fmla="*/ 1283 w 10000"/>
                <a:gd name="connsiteY8" fmla="*/ 8360 h 10000"/>
                <a:gd name="connsiteX9" fmla="*/ 1204 w 10000"/>
                <a:gd name="connsiteY9" fmla="*/ 8311 h 10000"/>
                <a:gd name="connsiteX10" fmla="*/ 736 w 10000"/>
                <a:gd name="connsiteY10" fmla="*/ 7892 h 10000"/>
                <a:gd name="connsiteX11" fmla="*/ 13 w 10000"/>
                <a:gd name="connsiteY11" fmla="*/ 5008 h 10000"/>
                <a:gd name="connsiteX12" fmla="*/ 462 w 10000"/>
                <a:gd name="connsiteY12" fmla="*/ 3282 h 10000"/>
                <a:gd name="connsiteX13" fmla="*/ 4563 w 10000"/>
                <a:gd name="connsiteY13" fmla="*/ 78 h 10000"/>
                <a:gd name="connsiteX14" fmla="*/ 7316 w 10000"/>
                <a:gd name="connsiteY14" fmla="*/ 546 h 10000"/>
                <a:gd name="connsiteX15" fmla="*/ 9659 w 10000"/>
                <a:gd name="connsiteY15" fmla="*/ 3602 h 10000"/>
                <a:gd name="connsiteX16" fmla="*/ 9679 w 10000"/>
                <a:gd name="connsiteY16" fmla="*/ 3750 h 10000"/>
                <a:gd name="connsiteX17" fmla="*/ 9757 w 10000"/>
                <a:gd name="connsiteY17" fmla="*/ 4120 h 10000"/>
                <a:gd name="connsiteX18" fmla="*/ 9932 w 10000"/>
                <a:gd name="connsiteY18" fmla="*/ 4614 h 10000"/>
                <a:gd name="connsiteX19" fmla="*/ 9405 w 10000"/>
                <a:gd name="connsiteY19" fmla="*/ 4318 h 10000"/>
                <a:gd name="connsiteX20" fmla="*/ 9211 w 10000"/>
                <a:gd name="connsiteY20" fmla="*/ 4219 h 10000"/>
                <a:gd name="connsiteX21" fmla="*/ 8390 w 10000"/>
                <a:gd name="connsiteY21" fmla="*/ 2568 h 10000"/>
                <a:gd name="connsiteX22" fmla="*/ 6067 w 10000"/>
                <a:gd name="connsiteY22" fmla="*/ 595 h 10000"/>
                <a:gd name="connsiteX23" fmla="*/ 2650 w 10000"/>
                <a:gd name="connsiteY23" fmla="*/ 1335 h 10000"/>
                <a:gd name="connsiteX24" fmla="*/ 970 w 10000"/>
                <a:gd name="connsiteY24" fmla="*/ 3454 h 10000"/>
                <a:gd name="connsiteX25" fmla="*/ 989 w 10000"/>
                <a:gd name="connsiteY25" fmla="*/ 6979 h 10000"/>
                <a:gd name="connsiteX26" fmla="*/ 1673 w 10000"/>
                <a:gd name="connsiteY26" fmla="*/ 7916 h 10000"/>
                <a:gd name="connsiteX27" fmla="*/ 5344 w 10000"/>
                <a:gd name="connsiteY27" fmla="*/ 9568 h 10000"/>
                <a:gd name="connsiteX28" fmla="*/ 8156 w 10000"/>
                <a:gd name="connsiteY28" fmla="*/ 8409 h 10000"/>
                <a:gd name="connsiteX29" fmla="*/ 9366 w 10000"/>
                <a:gd name="connsiteY29" fmla="*/ 6018 h 10000"/>
                <a:gd name="connsiteX30" fmla="*/ 9386 w 10000"/>
                <a:gd name="connsiteY30" fmla="*/ 5427 h 10000"/>
                <a:gd name="connsiteX0" fmla="*/ 9386 w 10000"/>
                <a:gd name="connsiteY0" fmla="*/ 5427 h 10000"/>
                <a:gd name="connsiteX1" fmla="*/ 9581 w 10000"/>
                <a:gd name="connsiteY1" fmla="*/ 5402 h 10000"/>
                <a:gd name="connsiteX2" fmla="*/ 9542 w 10000"/>
                <a:gd name="connsiteY2" fmla="*/ 5180 h 10000"/>
                <a:gd name="connsiteX3" fmla="*/ 9288 w 10000"/>
                <a:gd name="connsiteY3" fmla="*/ 4515 h 10000"/>
                <a:gd name="connsiteX4" fmla="*/ 9991 w 10000"/>
                <a:gd name="connsiteY4" fmla="*/ 5057 h 10000"/>
                <a:gd name="connsiteX5" fmla="*/ 9757 w 10000"/>
                <a:gd name="connsiteY5" fmla="*/ 6831 h 10000"/>
                <a:gd name="connsiteX6" fmla="*/ 8097 w 10000"/>
                <a:gd name="connsiteY6" fmla="*/ 9025 h 10000"/>
                <a:gd name="connsiteX7" fmla="*/ 4465 w 10000"/>
                <a:gd name="connsiteY7" fmla="*/ 9962 h 10000"/>
                <a:gd name="connsiteX8" fmla="*/ 1283 w 10000"/>
                <a:gd name="connsiteY8" fmla="*/ 8360 h 10000"/>
                <a:gd name="connsiteX9" fmla="*/ 1204 w 10000"/>
                <a:gd name="connsiteY9" fmla="*/ 8311 h 10000"/>
                <a:gd name="connsiteX10" fmla="*/ 736 w 10000"/>
                <a:gd name="connsiteY10" fmla="*/ 7892 h 10000"/>
                <a:gd name="connsiteX11" fmla="*/ 13 w 10000"/>
                <a:gd name="connsiteY11" fmla="*/ 5008 h 10000"/>
                <a:gd name="connsiteX12" fmla="*/ 462 w 10000"/>
                <a:gd name="connsiteY12" fmla="*/ 3282 h 10000"/>
                <a:gd name="connsiteX13" fmla="*/ 4563 w 10000"/>
                <a:gd name="connsiteY13" fmla="*/ 78 h 10000"/>
                <a:gd name="connsiteX14" fmla="*/ 7316 w 10000"/>
                <a:gd name="connsiteY14" fmla="*/ 546 h 10000"/>
                <a:gd name="connsiteX15" fmla="*/ 9659 w 10000"/>
                <a:gd name="connsiteY15" fmla="*/ 3602 h 10000"/>
                <a:gd name="connsiteX16" fmla="*/ 9679 w 10000"/>
                <a:gd name="connsiteY16" fmla="*/ 3750 h 10000"/>
                <a:gd name="connsiteX17" fmla="*/ 9757 w 10000"/>
                <a:gd name="connsiteY17" fmla="*/ 4120 h 10000"/>
                <a:gd name="connsiteX18" fmla="*/ 9932 w 10000"/>
                <a:gd name="connsiteY18" fmla="*/ 4614 h 10000"/>
                <a:gd name="connsiteX19" fmla="*/ 9211 w 10000"/>
                <a:gd name="connsiteY19" fmla="*/ 4219 h 10000"/>
                <a:gd name="connsiteX20" fmla="*/ 8390 w 10000"/>
                <a:gd name="connsiteY20" fmla="*/ 2568 h 10000"/>
                <a:gd name="connsiteX21" fmla="*/ 6067 w 10000"/>
                <a:gd name="connsiteY21" fmla="*/ 595 h 10000"/>
                <a:gd name="connsiteX22" fmla="*/ 2650 w 10000"/>
                <a:gd name="connsiteY22" fmla="*/ 1335 h 10000"/>
                <a:gd name="connsiteX23" fmla="*/ 970 w 10000"/>
                <a:gd name="connsiteY23" fmla="*/ 3454 h 10000"/>
                <a:gd name="connsiteX24" fmla="*/ 989 w 10000"/>
                <a:gd name="connsiteY24" fmla="*/ 6979 h 10000"/>
                <a:gd name="connsiteX25" fmla="*/ 1673 w 10000"/>
                <a:gd name="connsiteY25" fmla="*/ 7916 h 10000"/>
                <a:gd name="connsiteX26" fmla="*/ 5344 w 10000"/>
                <a:gd name="connsiteY26" fmla="*/ 9568 h 10000"/>
                <a:gd name="connsiteX27" fmla="*/ 8156 w 10000"/>
                <a:gd name="connsiteY27" fmla="*/ 8409 h 10000"/>
                <a:gd name="connsiteX28" fmla="*/ 9366 w 10000"/>
                <a:gd name="connsiteY28" fmla="*/ 6018 h 10000"/>
                <a:gd name="connsiteX29" fmla="*/ 9386 w 10000"/>
                <a:gd name="connsiteY29" fmla="*/ 5427 h 10000"/>
                <a:gd name="connsiteX0" fmla="*/ 9386 w 10000"/>
                <a:gd name="connsiteY0" fmla="*/ 5427 h 10000"/>
                <a:gd name="connsiteX1" fmla="*/ 9581 w 10000"/>
                <a:gd name="connsiteY1" fmla="*/ 5402 h 10000"/>
                <a:gd name="connsiteX2" fmla="*/ 9542 w 10000"/>
                <a:gd name="connsiteY2" fmla="*/ 5180 h 10000"/>
                <a:gd name="connsiteX3" fmla="*/ 9197 w 10000"/>
                <a:gd name="connsiteY3" fmla="*/ 4168 h 10000"/>
                <a:gd name="connsiteX4" fmla="*/ 9991 w 10000"/>
                <a:gd name="connsiteY4" fmla="*/ 5057 h 10000"/>
                <a:gd name="connsiteX5" fmla="*/ 9757 w 10000"/>
                <a:gd name="connsiteY5" fmla="*/ 6831 h 10000"/>
                <a:gd name="connsiteX6" fmla="*/ 8097 w 10000"/>
                <a:gd name="connsiteY6" fmla="*/ 9025 h 10000"/>
                <a:gd name="connsiteX7" fmla="*/ 4465 w 10000"/>
                <a:gd name="connsiteY7" fmla="*/ 9962 h 10000"/>
                <a:gd name="connsiteX8" fmla="*/ 1283 w 10000"/>
                <a:gd name="connsiteY8" fmla="*/ 8360 h 10000"/>
                <a:gd name="connsiteX9" fmla="*/ 1204 w 10000"/>
                <a:gd name="connsiteY9" fmla="*/ 8311 h 10000"/>
                <a:gd name="connsiteX10" fmla="*/ 736 w 10000"/>
                <a:gd name="connsiteY10" fmla="*/ 7892 h 10000"/>
                <a:gd name="connsiteX11" fmla="*/ 13 w 10000"/>
                <a:gd name="connsiteY11" fmla="*/ 5008 h 10000"/>
                <a:gd name="connsiteX12" fmla="*/ 462 w 10000"/>
                <a:gd name="connsiteY12" fmla="*/ 3282 h 10000"/>
                <a:gd name="connsiteX13" fmla="*/ 4563 w 10000"/>
                <a:gd name="connsiteY13" fmla="*/ 78 h 10000"/>
                <a:gd name="connsiteX14" fmla="*/ 7316 w 10000"/>
                <a:gd name="connsiteY14" fmla="*/ 546 h 10000"/>
                <a:gd name="connsiteX15" fmla="*/ 9659 w 10000"/>
                <a:gd name="connsiteY15" fmla="*/ 3602 h 10000"/>
                <a:gd name="connsiteX16" fmla="*/ 9679 w 10000"/>
                <a:gd name="connsiteY16" fmla="*/ 3750 h 10000"/>
                <a:gd name="connsiteX17" fmla="*/ 9757 w 10000"/>
                <a:gd name="connsiteY17" fmla="*/ 4120 h 10000"/>
                <a:gd name="connsiteX18" fmla="*/ 9932 w 10000"/>
                <a:gd name="connsiteY18" fmla="*/ 4614 h 10000"/>
                <a:gd name="connsiteX19" fmla="*/ 9211 w 10000"/>
                <a:gd name="connsiteY19" fmla="*/ 4219 h 10000"/>
                <a:gd name="connsiteX20" fmla="*/ 8390 w 10000"/>
                <a:gd name="connsiteY20" fmla="*/ 2568 h 10000"/>
                <a:gd name="connsiteX21" fmla="*/ 6067 w 10000"/>
                <a:gd name="connsiteY21" fmla="*/ 595 h 10000"/>
                <a:gd name="connsiteX22" fmla="*/ 2650 w 10000"/>
                <a:gd name="connsiteY22" fmla="*/ 1335 h 10000"/>
                <a:gd name="connsiteX23" fmla="*/ 970 w 10000"/>
                <a:gd name="connsiteY23" fmla="*/ 3454 h 10000"/>
                <a:gd name="connsiteX24" fmla="*/ 989 w 10000"/>
                <a:gd name="connsiteY24" fmla="*/ 6979 h 10000"/>
                <a:gd name="connsiteX25" fmla="*/ 1673 w 10000"/>
                <a:gd name="connsiteY25" fmla="*/ 7916 h 10000"/>
                <a:gd name="connsiteX26" fmla="*/ 5344 w 10000"/>
                <a:gd name="connsiteY26" fmla="*/ 9568 h 10000"/>
                <a:gd name="connsiteX27" fmla="*/ 8156 w 10000"/>
                <a:gd name="connsiteY27" fmla="*/ 8409 h 10000"/>
                <a:gd name="connsiteX28" fmla="*/ 9366 w 10000"/>
                <a:gd name="connsiteY28" fmla="*/ 6018 h 10000"/>
                <a:gd name="connsiteX29" fmla="*/ 9386 w 10000"/>
                <a:gd name="connsiteY29" fmla="*/ 5427 h 10000"/>
                <a:gd name="connsiteX0" fmla="*/ 9386 w 9973"/>
                <a:gd name="connsiteY0" fmla="*/ 5427 h 10000"/>
                <a:gd name="connsiteX1" fmla="*/ 9581 w 9973"/>
                <a:gd name="connsiteY1" fmla="*/ 5402 h 10000"/>
                <a:gd name="connsiteX2" fmla="*/ 9542 w 9973"/>
                <a:gd name="connsiteY2" fmla="*/ 5180 h 10000"/>
                <a:gd name="connsiteX3" fmla="*/ 9197 w 9973"/>
                <a:gd name="connsiteY3" fmla="*/ 4168 h 10000"/>
                <a:gd name="connsiteX4" fmla="*/ 9961 w 9973"/>
                <a:gd name="connsiteY4" fmla="*/ 4652 h 10000"/>
                <a:gd name="connsiteX5" fmla="*/ 9757 w 9973"/>
                <a:gd name="connsiteY5" fmla="*/ 6831 h 10000"/>
                <a:gd name="connsiteX6" fmla="*/ 8097 w 9973"/>
                <a:gd name="connsiteY6" fmla="*/ 9025 h 10000"/>
                <a:gd name="connsiteX7" fmla="*/ 4465 w 9973"/>
                <a:gd name="connsiteY7" fmla="*/ 9962 h 10000"/>
                <a:gd name="connsiteX8" fmla="*/ 1283 w 9973"/>
                <a:gd name="connsiteY8" fmla="*/ 8360 h 10000"/>
                <a:gd name="connsiteX9" fmla="*/ 1204 w 9973"/>
                <a:gd name="connsiteY9" fmla="*/ 8311 h 10000"/>
                <a:gd name="connsiteX10" fmla="*/ 736 w 9973"/>
                <a:gd name="connsiteY10" fmla="*/ 7892 h 10000"/>
                <a:gd name="connsiteX11" fmla="*/ 13 w 9973"/>
                <a:gd name="connsiteY11" fmla="*/ 5008 h 10000"/>
                <a:gd name="connsiteX12" fmla="*/ 462 w 9973"/>
                <a:gd name="connsiteY12" fmla="*/ 3282 h 10000"/>
                <a:gd name="connsiteX13" fmla="*/ 4563 w 9973"/>
                <a:gd name="connsiteY13" fmla="*/ 78 h 10000"/>
                <a:gd name="connsiteX14" fmla="*/ 7316 w 9973"/>
                <a:gd name="connsiteY14" fmla="*/ 546 h 10000"/>
                <a:gd name="connsiteX15" fmla="*/ 9659 w 9973"/>
                <a:gd name="connsiteY15" fmla="*/ 3602 h 10000"/>
                <a:gd name="connsiteX16" fmla="*/ 9679 w 9973"/>
                <a:gd name="connsiteY16" fmla="*/ 3750 h 10000"/>
                <a:gd name="connsiteX17" fmla="*/ 9757 w 9973"/>
                <a:gd name="connsiteY17" fmla="*/ 4120 h 10000"/>
                <a:gd name="connsiteX18" fmla="*/ 9932 w 9973"/>
                <a:gd name="connsiteY18" fmla="*/ 4614 h 10000"/>
                <a:gd name="connsiteX19" fmla="*/ 9211 w 9973"/>
                <a:gd name="connsiteY19" fmla="*/ 4219 h 10000"/>
                <a:gd name="connsiteX20" fmla="*/ 8390 w 9973"/>
                <a:gd name="connsiteY20" fmla="*/ 2568 h 10000"/>
                <a:gd name="connsiteX21" fmla="*/ 6067 w 9973"/>
                <a:gd name="connsiteY21" fmla="*/ 595 h 10000"/>
                <a:gd name="connsiteX22" fmla="*/ 2650 w 9973"/>
                <a:gd name="connsiteY22" fmla="*/ 1335 h 10000"/>
                <a:gd name="connsiteX23" fmla="*/ 970 w 9973"/>
                <a:gd name="connsiteY23" fmla="*/ 3454 h 10000"/>
                <a:gd name="connsiteX24" fmla="*/ 989 w 9973"/>
                <a:gd name="connsiteY24" fmla="*/ 6979 h 10000"/>
                <a:gd name="connsiteX25" fmla="*/ 1673 w 9973"/>
                <a:gd name="connsiteY25" fmla="*/ 7916 h 10000"/>
                <a:gd name="connsiteX26" fmla="*/ 5344 w 9973"/>
                <a:gd name="connsiteY26" fmla="*/ 9568 h 10000"/>
                <a:gd name="connsiteX27" fmla="*/ 8156 w 9973"/>
                <a:gd name="connsiteY27" fmla="*/ 8409 h 10000"/>
                <a:gd name="connsiteX28" fmla="*/ 9366 w 9973"/>
                <a:gd name="connsiteY28" fmla="*/ 6018 h 10000"/>
                <a:gd name="connsiteX29" fmla="*/ 9386 w 9973"/>
                <a:gd name="connsiteY29" fmla="*/ 5427 h 10000"/>
                <a:gd name="connsiteX0" fmla="*/ 9411 w 10000"/>
                <a:gd name="connsiteY0" fmla="*/ 5427 h 10000"/>
                <a:gd name="connsiteX1" fmla="*/ 9607 w 10000"/>
                <a:gd name="connsiteY1" fmla="*/ 5402 h 10000"/>
                <a:gd name="connsiteX2" fmla="*/ 9568 w 10000"/>
                <a:gd name="connsiteY2" fmla="*/ 5180 h 10000"/>
                <a:gd name="connsiteX3" fmla="*/ 9222 w 10000"/>
                <a:gd name="connsiteY3" fmla="*/ 4168 h 10000"/>
                <a:gd name="connsiteX4" fmla="*/ 9988 w 10000"/>
                <a:gd name="connsiteY4" fmla="*/ 4652 h 10000"/>
                <a:gd name="connsiteX5" fmla="*/ 9783 w 10000"/>
                <a:gd name="connsiteY5" fmla="*/ 6831 h 10000"/>
                <a:gd name="connsiteX6" fmla="*/ 8119 w 10000"/>
                <a:gd name="connsiteY6" fmla="*/ 9025 h 10000"/>
                <a:gd name="connsiteX7" fmla="*/ 4477 w 10000"/>
                <a:gd name="connsiteY7" fmla="*/ 9962 h 10000"/>
                <a:gd name="connsiteX8" fmla="*/ 1286 w 10000"/>
                <a:gd name="connsiteY8" fmla="*/ 8360 h 10000"/>
                <a:gd name="connsiteX9" fmla="*/ 1207 w 10000"/>
                <a:gd name="connsiteY9" fmla="*/ 8311 h 10000"/>
                <a:gd name="connsiteX10" fmla="*/ 738 w 10000"/>
                <a:gd name="connsiteY10" fmla="*/ 7892 h 10000"/>
                <a:gd name="connsiteX11" fmla="*/ 13 w 10000"/>
                <a:gd name="connsiteY11" fmla="*/ 5008 h 10000"/>
                <a:gd name="connsiteX12" fmla="*/ 463 w 10000"/>
                <a:gd name="connsiteY12" fmla="*/ 3282 h 10000"/>
                <a:gd name="connsiteX13" fmla="*/ 4575 w 10000"/>
                <a:gd name="connsiteY13" fmla="*/ 78 h 10000"/>
                <a:gd name="connsiteX14" fmla="*/ 7336 w 10000"/>
                <a:gd name="connsiteY14" fmla="*/ 546 h 10000"/>
                <a:gd name="connsiteX15" fmla="*/ 9685 w 10000"/>
                <a:gd name="connsiteY15" fmla="*/ 3602 h 10000"/>
                <a:gd name="connsiteX16" fmla="*/ 9705 w 10000"/>
                <a:gd name="connsiteY16" fmla="*/ 3750 h 10000"/>
                <a:gd name="connsiteX17" fmla="*/ 9783 w 10000"/>
                <a:gd name="connsiteY17" fmla="*/ 4120 h 10000"/>
                <a:gd name="connsiteX18" fmla="*/ 9959 w 10000"/>
                <a:gd name="connsiteY18" fmla="*/ 4614 h 10000"/>
                <a:gd name="connsiteX19" fmla="*/ 9236 w 10000"/>
                <a:gd name="connsiteY19" fmla="*/ 4219 h 10000"/>
                <a:gd name="connsiteX20" fmla="*/ 8413 w 10000"/>
                <a:gd name="connsiteY20" fmla="*/ 2568 h 10000"/>
                <a:gd name="connsiteX21" fmla="*/ 6083 w 10000"/>
                <a:gd name="connsiteY21" fmla="*/ 595 h 10000"/>
                <a:gd name="connsiteX22" fmla="*/ 2657 w 10000"/>
                <a:gd name="connsiteY22" fmla="*/ 1335 h 10000"/>
                <a:gd name="connsiteX23" fmla="*/ 973 w 10000"/>
                <a:gd name="connsiteY23" fmla="*/ 3454 h 10000"/>
                <a:gd name="connsiteX24" fmla="*/ 992 w 10000"/>
                <a:gd name="connsiteY24" fmla="*/ 6979 h 10000"/>
                <a:gd name="connsiteX25" fmla="*/ 1678 w 10000"/>
                <a:gd name="connsiteY25" fmla="*/ 7916 h 10000"/>
                <a:gd name="connsiteX26" fmla="*/ 5358 w 10000"/>
                <a:gd name="connsiteY26" fmla="*/ 9568 h 10000"/>
                <a:gd name="connsiteX27" fmla="*/ 8178 w 10000"/>
                <a:gd name="connsiteY27" fmla="*/ 8409 h 10000"/>
                <a:gd name="connsiteX28" fmla="*/ 9391 w 10000"/>
                <a:gd name="connsiteY28" fmla="*/ 6018 h 10000"/>
                <a:gd name="connsiteX29" fmla="*/ 9411 w 10000"/>
                <a:gd name="connsiteY29" fmla="*/ 5427 h 10000"/>
                <a:gd name="connsiteX0" fmla="*/ 9411 w 10000"/>
                <a:gd name="connsiteY0" fmla="*/ 5427 h 10000"/>
                <a:gd name="connsiteX1" fmla="*/ 9607 w 10000"/>
                <a:gd name="connsiteY1" fmla="*/ 5402 h 10000"/>
                <a:gd name="connsiteX2" fmla="*/ 9568 w 10000"/>
                <a:gd name="connsiteY2" fmla="*/ 5180 h 10000"/>
                <a:gd name="connsiteX3" fmla="*/ 9222 w 10000"/>
                <a:gd name="connsiteY3" fmla="*/ 4168 h 10000"/>
                <a:gd name="connsiteX4" fmla="*/ 9988 w 10000"/>
                <a:gd name="connsiteY4" fmla="*/ 4652 h 10000"/>
                <a:gd name="connsiteX5" fmla="*/ 9783 w 10000"/>
                <a:gd name="connsiteY5" fmla="*/ 6831 h 10000"/>
                <a:gd name="connsiteX6" fmla="*/ 8119 w 10000"/>
                <a:gd name="connsiteY6" fmla="*/ 9025 h 10000"/>
                <a:gd name="connsiteX7" fmla="*/ 4477 w 10000"/>
                <a:gd name="connsiteY7" fmla="*/ 9962 h 10000"/>
                <a:gd name="connsiteX8" fmla="*/ 1286 w 10000"/>
                <a:gd name="connsiteY8" fmla="*/ 8360 h 10000"/>
                <a:gd name="connsiteX9" fmla="*/ 1207 w 10000"/>
                <a:gd name="connsiteY9" fmla="*/ 8311 h 10000"/>
                <a:gd name="connsiteX10" fmla="*/ 738 w 10000"/>
                <a:gd name="connsiteY10" fmla="*/ 7892 h 10000"/>
                <a:gd name="connsiteX11" fmla="*/ 13 w 10000"/>
                <a:gd name="connsiteY11" fmla="*/ 5008 h 10000"/>
                <a:gd name="connsiteX12" fmla="*/ 463 w 10000"/>
                <a:gd name="connsiteY12" fmla="*/ 3282 h 10000"/>
                <a:gd name="connsiteX13" fmla="*/ 4575 w 10000"/>
                <a:gd name="connsiteY13" fmla="*/ 78 h 10000"/>
                <a:gd name="connsiteX14" fmla="*/ 7336 w 10000"/>
                <a:gd name="connsiteY14" fmla="*/ 546 h 10000"/>
                <a:gd name="connsiteX15" fmla="*/ 9685 w 10000"/>
                <a:gd name="connsiteY15" fmla="*/ 3602 h 10000"/>
                <a:gd name="connsiteX16" fmla="*/ 9705 w 10000"/>
                <a:gd name="connsiteY16" fmla="*/ 3750 h 10000"/>
                <a:gd name="connsiteX17" fmla="*/ 9783 w 10000"/>
                <a:gd name="connsiteY17" fmla="*/ 4120 h 10000"/>
                <a:gd name="connsiteX18" fmla="*/ 9959 w 10000"/>
                <a:gd name="connsiteY18" fmla="*/ 4614 h 10000"/>
                <a:gd name="connsiteX19" fmla="*/ 9236 w 10000"/>
                <a:gd name="connsiteY19" fmla="*/ 4219 h 10000"/>
                <a:gd name="connsiteX20" fmla="*/ 8413 w 10000"/>
                <a:gd name="connsiteY20" fmla="*/ 2568 h 10000"/>
                <a:gd name="connsiteX21" fmla="*/ 6083 w 10000"/>
                <a:gd name="connsiteY21" fmla="*/ 595 h 10000"/>
                <a:gd name="connsiteX22" fmla="*/ 2657 w 10000"/>
                <a:gd name="connsiteY22" fmla="*/ 1335 h 10000"/>
                <a:gd name="connsiteX23" fmla="*/ 973 w 10000"/>
                <a:gd name="connsiteY23" fmla="*/ 3454 h 10000"/>
                <a:gd name="connsiteX24" fmla="*/ 992 w 10000"/>
                <a:gd name="connsiteY24" fmla="*/ 6979 h 10000"/>
                <a:gd name="connsiteX25" fmla="*/ 1678 w 10000"/>
                <a:gd name="connsiteY25" fmla="*/ 7916 h 10000"/>
                <a:gd name="connsiteX26" fmla="*/ 5358 w 10000"/>
                <a:gd name="connsiteY26" fmla="*/ 9568 h 10000"/>
                <a:gd name="connsiteX27" fmla="*/ 8178 w 10000"/>
                <a:gd name="connsiteY27" fmla="*/ 8409 h 10000"/>
                <a:gd name="connsiteX28" fmla="*/ 9391 w 10000"/>
                <a:gd name="connsiteY28" fmla="*/ 6018 h 10000"/>
                <a:gd name="connsiteX29" fmla="*/ 9411 w 10000"/>
                <a:gd name="connsiteY29" fmla="*/ 5427 h 10000"/>
                <a:gd name="connsiteX0" fmla="*/ 9411 w 10000"/>
                <a:gd name="connsiteY0" fmla="*/ 5427 h 10000"/>
                <a:gd name="connsiteX1" fmla="*/ 9607 w 10000"/>
                <a:gd name="connsiteY1" fmla="*/ 5402 h 10000"/>
                <a:gd name="connsiteX2" fmla="*/ 9568 w 10000"/>
                <a:gd name="connsiteY2" fmla="*/ 5180 h 10000"/>
                <a:gd name="connsiteX3" fmla="*/ 9222 w 10000"/>
                <a:gd name="connsiteY3" fmla="*/ 4168 h 10000"/>
                <a:gd name="connsiteX4" fmla="*/ 9988 w 10000"/>
                <a:gd name="connsiteY4" fmla="*/ 4652 h 10000"/>
                <a:gd name="connsiteX5" fmla="*/ 9783 w 10000"/>
                <a:gd name="connsiteY5" fmla="*/ 6831 h 10000"/>
                <a:gd name="connsiteX6" fmla="*/ 8119 w 10000"/>
                <a:gd name="connsiteY6" fmla="*/ 9025 h 10000"/>
                <a:gd name="connsiteX7" fmla="*/ 4477 w 10000"/>
                <a:gd name="connsiteY7" fmla="*/ 9962 h 10000"/>
                <a:gd name="connsiteX8" fmla="*/ 1286 w 10000"/>
                <a:gd name="connsiteY8" fmla="*/ 8360 h 10000"/>
                <a:gd name="connsiteX9" fmla="*/ 1207 w 10000"/>
                <a:gd name="connsiteY9" fmla="*/ 8311 h 10000"/>
                <a:gd name="connsiteX10" fmla="*/ 738 w 10000"/>
                <a:gd name="connsiteY10" fmla="*/ 7892 h 10000"/>
                <a:gd name="connsiteX11" fmla="*/ 13 w 10000"/>
                <a:gd name="connsiteY11" fmla="*/ 5008 h 10000"/>
                <a:gd name="connsiteX12" fmla="*/ 463 w 10000"/>
                <a:gd name="connsiteY12" fmla="*/ 3282 h 10000"/>
                <a:gd name="connsiteX13" fmla="*/ 4575 w 10000"/>
                <a:gd name="connsiteY13" fmla="*/ 78 h 10000"/>
                <a:gd name="connsiteX14" fmla="*/ 7336 w 10000"/>
                <a:gd name="connsiteY14" fmla="*/ 546 h 10000"/>
                <a:gd name="connsiteX15" fmla="*/ 9685 w 10000"/>
                <a:gd name="connsiteY15" fmla="*/ 3602 h 10000"/>
                <a:gd name="connsiteX16" fmla="*/ 9705 w 10000"/>
                <a:gd name="connsiteY16" fmla="*/ 3750 h 10000"/>
                <a:gd name="connsiteX17" fmla="*/ 9959 w 10000"/>
                <a:gd name="connsiteY17" fmla="*/ 4614 h 10000"/>
                <a:gd name="connsiteX18" fmla="*/ 9236 w 10000"/>
                <a:gd name="connsiteY18" fmla="*/ 4219 h 10000"/>
                <a:gd name="connsiteX19" fmla="*/ 8413 w 10000"/>
                <a:gd name="connsiteY19" fmla="*/ 2568 h 10000"/>
                <a:gd name="connsiteX20" fmla="*/ 6083 w 10000"/>
                <a:gd name="connsiteY20" fmla="*/ 595 h 10000"/>
                <a:gd name="connsiteX21" fmla="*/ 2657 w 10000"/>
                <a:gd name="connsiteY21" fmla="*/ 1335 h 10000"/>
                <a:gd name="connsiteX22" fmla="*/ 973 w 10000"/>
                <a:gd name="connsiteY22" fmla="*/ 3454 h 10000"/>
                <a:gd name="connsiteX23" fmla="*/ 992 w 10000"/>
                <a:gd name="connsiteY23" fmla="*/ 6979 h 10000"/>
                <a:gd name="connsiteX24" fmla="*/ 1678 w 10000"/>
                <a:gd name="connsiteY24" fmla="*/ 7916 h 10000"/>
                <a:gd name="connsiteX25" fmla="*/ 5358 w 10000"/>
                <a:gd name="connsiteY25" fmla="*/ 9568 h 10000"/>
                <a:gd name="connsiteX26" fmla="*/ 8178 w 10000"/>
                <a:gd name="connsiteY26" fmla="*/ 8409 h 10000"/>
                <a:gd name="connsiteX27" fmla="*/ 9391 w 10000"/>
                <a:gd name="connsiteY27" fmla="*/ 6018 h 10000"/>
                <a:gd name="connsiteX28" fmla="*/ 9411 w 10000"/>
                <a:gd name="connsiteY28" fmla="*/ 5427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000" h="10000">
                  <a:moveTo>
                    <a:pt x="9411" y="5427"/>
                  </a:moveTo>
                  <a:cubicBezTo>
                    <a:pt x="9490" y="5427"/>
                    <a:pt x="9549" y="5427"/>
                    <a:pt x="9607" y="5402"/>
                  </a:cubicBezTo>
                  <a:cubicBezTo>
                    <a:pt x="9588" y="5328"/>
                    <a:pt x="9588" y="5255"/>
                    <a:pt x="9568" y="5180"/>
                  </a:cubicBezTo>
                  <a:cubicBezTo>
                    <a:pt x="9451" y="4983"/>
                    <a:pt x="9222" y="4464"/>
                    <a:pt x="9222" y="4168"/>
                  </a:cubicBezTo>
                  <a:cubicBezTo>
                    <a:pt x="9437" y="4414"/>
                    <a:pt x="9489" y="4207"/>
                    <a:pt x="9988" y="4652"/>
                  </a:cubicBezTo>
                  <a:cubicBezTo>
                    <a:pt x="10027" y="5293"/>
                    <a:pt x="9980" y="6265"/>
                    <a:pt x="9783" y="6831"/>
                  </a:cubicBezTo>
                  <a:cubicBezTo>
                    <a:pt x="9430" y="7818"/>
                    <a:pt x="8844" y="8484"/>
                    <a:pt x="8119" y="9025"/>
                  </a:cubicBezTo>
                  <a:cubicBezTo>
                    <a:pt x="6983" y="9839"/>
                    <a:pt x="5770" y="10110"/>
                    <a:pt x="4477" y="9962"/>
                  </a:cubicBezTo>
                  <a:cubicBezTo>
                    <a:pt x="3303" y="9814"/>
                    <a:pt x="2226" y="9297"/>
                    <a:pt x="1286" y="8360"/>
                  </a:cubicBezTo>
                  <a:cubicBezTo>
                    <a:pt x="1247" y="8336"/>
                    <a:pt x="1228" y="8311"/>
                    <a:pt x="1207" y="8311"/>
                  </a:cubicBezTo>
                  <a:cubicBezTo>
                    <a:pt x="954" y="8311"/>
                    <a:pt x="855" y="8089"/>
                    <a:pt x="738" y="7892"/>
                  </a:cubicBezTo>
                  <a:cubicBezTo>
                    <a:pt x="210" y="7054"/>
                    <a:pt x="-65" y="6092"/>
                    <a:pt x="13" y="5008"/>
                  </a:cubicBezTo>
                  <a:cubicBezTo>
                    <a:pt x="52" y="4391"/>
                    <a:pt x="210" y="3799"/>
                    <a:pt x="463" y="3282"/>
                  </a:cubicBezTo>
                  <a:cubicBezTo>
                    <a:pt x="1423" y="1408"/>
                    <a:pt x="2853" y="422"/>
                    <a:pt x="4575" y="78"/>
                  </a:cubicBezTo>
                  <a:cubicBezTo>
                    <a:pt x="5535" y="-95"/>
                    <a:pt x="6474" y="4"/>
                    <a:pt x="7336" y="546"/>
                  </a:cubicBezTo>
                  <a:cubicBezTo>
                    <a:pt x="8394" y="1211"/>
                    <a:pt x="9138" y="2296"/>
                    <a:pt x="9685" y="3602"/>
                  </a:cubicBezTo>
                  <a:cubicBezTo>
                    <a:pt x="9705" y="3651"/>
                    <a:pt x="9659" y="3581"/>
                    <a:pt x="9705" y="3750"/>
                  </a:cubicBezTo>
                  <a:cubicBezTo>
                    <a:pt x="9751" y="3919"/>
                    <a:pt x="10037" y="4536"/>
                    <a:pt x="9959" y="4614"/>
                  </a:cubicBezTo>
                  <a:cubicBezTo>
                    <a:pt x="9881" y="4692"/>
                    <a:pt x="9477" y="4351"/>
                    <a:pt x="9236" y="4219"/>
                  </a:cubicBezTo>
                  <a:cubicBezTo>
                    <a:pt x="9020" y="3602"/>
                    <a:pt x="8746" y="3061"/>
                    <a:pt x="8413" y="2568"/>
                  </a:cubicBezTo>
                  <a:cubicBezTo>
                    <a:pt x="7786" y="1606"/>
                    <a:pt x="7062" y="866"/>
                    <a:pt x="6083" y="595"/>
                  </a:cubicBezTo>
                  <a:cubicBezTo>
                    <a:pt x="4869" y="250"/>
                    <a:pt x="3714" y="570"/>
                    <a:pt x="2657" y="1335"/>
                  </a:cubicBezTo>
                  <a:cubicBezTo>
                    <a:pt x="1932" y="1852"/>
                    <a:pt x="1365" y="2543"/>
                    <a:pt x="973" y="3454"/>
                  </a:cubicBezTo>
                  <a:cubicBezTo>
                    <a:pt x="463" y="4638"/>
                    <a:pt x="503" y="5821"/>
                    <a:pt x="992" y="6979"/>
                  </a:cubicBezTo>
                  <a:cubicBezTo>
                    <a:pt x="1169" y="7374"/>
                    <a:pt x="1404" y="7646"/>
                    <a:pt x="1678" y="7916"/>
                  </a:cubicBezTo>
                  <a:cubicBezTo>
                    <a:pt x="2774" y="8976"/>
                    <a:pt x="3969" y="9593"/>
                    <a:pt x="5358" y="9568"/>
                  </a:cubicBezTo>
                  <a:cubicBezTo>
                    <a:pt x="6377" y="9543"/>
                    <a:pt x="7356" y="9222"/>
                    <a:pt x="8178" y="8409"/>
                  </a:cubicBezTo>
                  <a:cubicBezTo>
                    <a:pt x="8824" y="7818"/>
                    <a:pt x="9255" y="7029"/>
                    <a:pt x="9391" y="6018"/>
                  </a:cubicBezTo>
                  <a:cubicBezTo>
                    <a:pt x="9411" y="5821"/>
                    <a:pt x="9411" y="5600"/>
                    <a:pt x="9411" y="542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16" name="chenying0907 12"/>
            <p:cNvSpPr>
              <a:spLocks/>
            </p:cNvSpPr>
            <p:nvPr/>
          </p:nvSpPr>
          <p:spPr bwMode="auto">
            <a:xfrm>
              <a:off x="2118851" y="3025725"/>
              <a:ext cx="1188348" cy="2095814"/>
            </a:xfrm>
            <a:custGeom>
              <a:avLst/>
              <a:gdLst>
                <a:gd name="T0" fmla="*/ 194 w 365"/>
                <a:gd name="T1" fmla="*/ 150 h 646"/>
                <a:gd name="T2" fmla="*/ 184 w 365"/>
                <a:gd name="T3" fmla="*/ 93 h 646"/>
                <a:gd name="T4" fmla="*/ 226 w 365"/>
                <a:gd name="T5" fmla="*/ 14 h 646"/>
                <a:gd name="T6" fmla="*/ 262 w 365"/>
                <a:gd name="T7" fmla="*/ 1 h 646"/>
                <a:gd name="T8" fmla="*/ 272 w 365"/>
                <a:gd name="T9" fmla="*/ 1 h 646"/>
                <a:gd name="T10" fmla="*/ 278 w 365"/>
                <a:gd name="T11" fmla="*/ 5 h 646"/>
                <a:gd name="T12" fmla="*/ 275 w 365"/>
                <a:gd name="T13" fmla="*/ 12 h 646"/>
                <a:gd name="T14" fmla="*/ 260 w 365"/>
                <a:gd name="T15" fmla="*/ 18 h 646"/>
                <a:gd name="T16" fmla="*/ 215 w 365"/>
                <a:gd name="T17" fmla="*/ 80 h 646"/>
                <a:gd name="T18" fmla="*/ 220 w 365"/>
                <a:gd name="T19" fmla="*/ 116 h 646"/>
                <a:gd name="T20" fmla="*/ 224 w 365"/>
                <a:gd name="T21" fmla="*/ 129 h 646"/>
                <a:gd name="T22" fmla="*/ 213 w 365"/>
                <a:gd name="T23" fmla="*/ 153 h 646"/>
                <a:gd name="T24" fmla="*/ 206 w 365"/>
                <a:gd name="T25" fmla="*/ 167 h 646"/>
                <a:gd name="T26" fmla="*/ 112 w 365"/>
                <a:gd name="T27" fmla="*/ 253 h 646"/>
                <a:gd name="T28" fmla="*/ 47 w 365"/>
                <a:gd name="T29" fmla="*/ 366 h 646"/>
                <a:gd name="T30" fmla="*/ 50 w 365"/>
                <a:gd name="T31" fmla="*/ 491 h 646"/>
                <a:gd name="T32" fmla="*/ 95 w 365"/>
                <a:gd name="T33" fmla="*/ 572 h 646"/>
                <a:gd name="T34" fmla="*/ 180 w 365"/>
                <a:gd name="T35" fmla="*/ 621 h 646"/>
                <a:gd name="T36" fmla="*/ 238 w 365"/>
                <a:gd name="T37" fmla="*/ 609 h 646"/>
                <a:gd name="T38" fmla="*/ 333 w 365"/>
                <a:gd name="T39" fmla="*/ 546 h 646"/>
                <a:gd name="T40" fmla="*/ 353 w 365"/>
                <a:gd name="T41" fmla="*/ 537 h 646"/>
                <a:gd name="T42" fmla="*/ 365 w 365"/>
                <a:gd name="T43" fmla="*/ 542 h 646"/>
                <a:gd name="T44" fmla="*/ 359 w 365"/>
                <a:gd name="T45" fmla="*/ 551 h 646"/>
                <a:gd name="T46" fmla="*/ 223 w 365"/>
                <a:gd name="T47" fmla="*/ 634 h 646"/>
                <a:gd name="T48" fmla="*/ 97 w 365"/>
                <a:gd name="T49" fmla="*/ 615 h 646"/>
                <a:gd name="T50" fmla="*/ 68 w 365"/>
                <a:gd name="T51" fmla="*/ 586 h 646"/>
                <a:gd name="T52" fmla="*/ 14 w 365"/>
                <a:gd name="T53" fmla="*/ 488 h 646"/>
                <a:gd name="T54" fmla="*/ 14 w 365"/>
                <a:gd name="T55" fmla="*/ 375 h 646"/>
                <a:gd name="T56" fmla="*/ 149 w 365"/>
                <a:gd name="T57" fmla="*/ 180 h 646"/>
                <a:gd name="T58" fmla="*/ 194 w 365"/>
                <a:gd name="T59" fmla="*/ 150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5" h="646">
                  <a:moveTo>
                    <a:pt x="194" y="150"/>
                  </a:moveTo>
                  <a:cubicBezTo>
                    <a:pt x="191" y="131"/>
                    <a:pt x="186" y="112"/>
                    <a:pt x="184" y="93"/>
                  </a:cubicBezTo>
                  <a:cubicBezTo>
                    <a:pt x="179" y="57"/>
                    <a:pt x="194" y="30"/>
                    <a:pt x="226" y="14"/>
                  </a:cubicBezTo>
                  <a:cubicBezTo>
                    <a:pt x="237" y="8"/>
                    <a:pt x="250" y="5"/>
                    <a:pt x="262" y="1"/>
                  </a:cubicBezTo>
                  <a:cubicBezTo>
                    <a:pt x="265" y="0"/>
                    <a:pt x="269" y="0"/>
                    <a:pt x="272" y="1"/>
                  </a:cubicBezTo>
                  <a:cubicBezTo>
                    <a:pt x="274" y="1"/>
                    <a:pt x="277" y="3"/>
                    <a:pt x="278" y="5"/>
                  </a:cubicBezTo>
                  <a:cubicBezTo>
                    <a:pt x="278" y="7"/>
                    <a:pt x="277" y="11"/>
                    <a:pt x="275" y="12"/>
                  </a:cubicBezTo>
                  <a:cubicBezTo>
                    <a:pt x="270" y="15"/>
                    <a:pt x="265" y="17"/>
                    <a:pt x="260" y="18"/>
                  </a:cubicBezTo>
                  <a:cubicBezTo>
                    <a:pt x="228" y="28"/>
                    <a:pt x="213" y="47"/>
                    <a:pt x="215" y="80"/>
                  </a:cubicBezTo>
                  <a:cubicBezTo>
                    <a:pt x="216" y="92"/>
                    <a:pt x="218" y="104"/>
                    <a:pt x="220" y="116"/>
                  </a:cubicBezTo>
                  <a:cubicBezTo>
                    <a:pt x="221" y="120"/>
                    <a:pt x="222" y="125"/>
                    <a:pt x="224" y="129"/>
                  </a:cubicBezTo>
                  <a:cubicBezTo>
                    <a:pt x="228" y="145"/>
                    <a:pt x="228" y="146"/>
                    <a:pt x="213" y="153"/>
                  </a:cubicBezTo>
                  <a:cubicBezTo>
                    <a:pt x="216" y="160"/>
                    <a:pt x="212" y="164"/>
                    <a:pt x="206" y="167"/>
                  </a:cubicBezTo>
                  <a:cubicBezTo>
                    <a:pt x="166" y="187"/>
                    <a:pt x="137" y="217"/>
                    <a:pt x="112" y="253"/>
                  </a:cubicBezTo>
                  <a:cubicBezTo>
                    <a:pt x="87" y="288"/>
                    <a:pt x="63" y="325"/>
                    <a:pt x="47" y="366"/>
                  </a:cubicBezTo>
                  <a:cubicBezTo>
                    <a:pt x="31" y="408"/>
                    <a:pt x="32" y="450"/>
                    <a:pt x="50" y="491"/>
                  </a:cubicBezTo>
                  <a:cubicBezTo>
                    <a:pt x="62" y="520"/>
                    <a:pt x="76" y="547"/>
                    <a:pt x="95" y="572"/>
                  </a:cubicBezTo>
                  <a:cubicBezTo>
                    <a:pt x="116" y="600"/>
                    <a:pt x="144" y="619"/>
                    <a:pt x="180" y="621"/>
                  </a:cubicBezTo>
                  <a:cubicBezTo>
                    <a:pt x="201" y="622"/>
                    <a:pt x="219" y="616"/>
                    <a:pt x="238" y="609"/>
                  </a:cubicBezTo>
                  <a:cubicBezTo>
                    <a:pt x="273" y="594"/>
                    <a:pt x="304" y="571"/>
                    <a:pt x="333" y="546"/>
                  </a:cubicBezTo>
                  <a:cubicBezTo>
                    <a:pt x="338" y="542"/>
                    <a:pt x="346" y="539"/>
                    <a:pt x="353" y="537"/>
                  </a:cubicBezTo>
                  <a:cubicBezTo>
                    <a:pt x="356" y="536"/>
                    <a:pt x="361" y="540"/>
                    <a:pt x="365" y="542"/>
                  </a:cubicBezTo>
                  <a:cubicBezTo>
                    <a:pt x="363" y="545"/>
                    <a:pt x="362" y="549"/>
                    <a:pt x="359" y="551"/>
                  </a:cubicBezTo>
                  <a:cubicBezTo>
                    <a:pt x="319" y="587"/>
                    <a:pt x="276" y="619"/>
                    <a:pt x="223" y="634"/>
                  </a:cubicBezTo>
                  <a:cubicBezTo>
                    <a:pt x="178" y="646"/>
                    <a:pt x="135" y="644"/>
                    <a:pt x="97" y="615"/>
                  </a:cubicBezTo>
                  <a:cubicBezTo>
                    <a:pt x="86" y="607"/>
                    <a:pt x="76" y="597"/>
                    <a:pt x="68" y="586"/>
                  </a:cubicBezTo>
                  <a:cubicBezTo>
                    <a:pt x="45" y="557"/>
                    <a:pt x="27" y="523"/>
                    <a:pt x="14" y="488"/>
                  </a:cubicBezTo>
                  <a:cubicBezTo>
                    <a:pt x="0" y="450"/>
                    <a:pt x="1" y="412"/>
                    <a:pt x="14" y="375"/>
                  </a:cubicBezTo>
                  <a:cubicBezTo>
                    <a:pt x="42" y="299"/>
                    <a:pt x="87" y="233"/>
                    <a:pt x="149" y="180"/>
                  </a:cubicBezTo>
                  <a:cubicBezTo>
                    <a:pt x="163" y="169"/>
                    <a:pt x="179" y="160"/>
                    <a:pt x="194" y="15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17" name="chenying0907 13"/>
            <p:cNvSpPr>
              <a:spLocks/>
            </p:cNvSpPr>
            <p:nvPr/>
          </p:nvSpPr>
          <p:spPr bwMode="auto">
            <a:xfrm>
              <a:off x="3530464" y="4096438"/>
              <a:ext cx="1534049" cy="1411613"/>
            </a:xfrm>
            <a:custGeom>
              <a:avLst/>
              <a:gdLst>
                <a:gd name="T0" fmla="*/ 471 w 471"/>
                <a:gd name="T1" fmla="*/ 4 h 435"/>
                <a:gd name="T2" fmla="*/ 470 w 471"/>
                <a:gd name="T3" fmla="*/ 10 h 435"/>
                <a:gd name="T4" fmla="*/ 438 w 471"/>
                <a:gd name="T5" fmla="*/ 150 h 435"/>
                <a:gd name="T6" fmla="*/ 402 w 471"/>
                <a:gd name="T7" fmla="*/ 314 h 435"/>
                <a:gd name="T8" fmla="*/ 351 w 471"/>
                <a:gd name="T9" fmla="*/ 394 h 435"/>
                <a:gd name="T10" fmla="*/ 211 w 471"/>
                <a:gd name="T11" fmla="*/ 418 h 435"/>
                <a:gd name="T12" fmla="*/ 110 w 471"/>
                <a:gd name="T13" fmla="*/ 356 h 435"/>
                <a:gd name="T14" fmla="*/ 1 w 471"/>
                <a:gd name="T15" fmla="*/ 249 h 435"/>
                <a:gd name="T16" fmla="*/ 0 w 471"/>
                <a:gd name="T17" fmla="*/ 246 h 435"/>
                <a:gd name="T18" fmla="*/ 36 w 471"/>
                <a:gd name="T19" fmla="*/ 243 h 435"/>
                <a:gd name="T20" fmla="*/ 167 w 471"/>
                <a:gd name="T21" fmla="*/ 367 h 435"/>
                <a:gd name="T22" fmla="*/ 251 w 471"/>
                <a:gd name="T23" fmla="*/ 411 h 435"/>
                <a:gd name="T24" fmla="*/ 336 w 471"/>
                <a:gd name="T25" fmla="*/ 384 h 435"/>
                <a:gd name="T26" fmla="*/ 383 w 471"/>
                <a:gd name="T27" fmla="*/ 280 h 435"/>
                <a:gd name="T28" fmla="*/ 408 w 471"/>
                <a:gd name="T29" fmla="*/ 150 h 435"/>
                <a:gd name="T30" fmla="*/ 437 w 471"/>
                <a:gd name="T31" fmla="*/ 20 h 435"/>
                <a:gd name="T32" fmla="*/ 471 w 471"/>
                <a:gd name="T33" fmla="*/ 4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71" h="435">
                  <a:moveTo>
                    <a:pt x="471" y="4"/>
                  </a:moveTo>
                  <a:cubicBezTo>
                    <a:pt x="471" y="6"/>
                    <a:pt x="471" y="8"/>
                    <a:pt x="470" y="10"/>
                  </a:cubicBezTo>
                  <a:cubicBezTo>
                    <a:pt x="453" y="55"/>
                    <a:pt x="446" y="103"/>
                    <a:pt x="438" y="150"/>
                  </a:cubicBezTo>
                  <a:cubicBezTo>
                    <a:pt x="430" y="206"/>
                    <a:pt x="423" y="261"/>
                    <a:pt x="402" y="314"/>
                  </a:cubicBezTo>
                  <a:cubicBezTo>
                    <a:pt x="391" y="344"/>
                    <a:pt x="376" y="372"/>
                    <a:pt x="351" y="394"/>
                  </a:cubicBezTo>
                  <a:cubicBezTo>
                    <a:pt x="309" y="431"/>
                    <a:pt x="262" y="435"/>
                    <a:pt x="211" y="418"/>
                  </a:cubicBezTo>
                  <a:cubicBezTo>
                    <a:pt x="173" y="404"/>
                    <a:pt x="141" y="382"/>
                    <a:pt x="110" y="356"/>
                  </a:cubicBezTo>
                  <a:cubicBezTo>
                    <a:pt x="70" y="324"/>
                    <a:pt x="35" y="287"/>
                    <a:pt x="1" y="249"/>
                  </a:cubicBezTo>
                  <a:cubicBezTo>
                    <a:pt x="1" y="248"/>
                    <a:pt x="0" y="247"/>
                    <a:pt x="0" y="246"/>
                  </a:cubicBezTo>
                  <a:cubicBezTo>
                    <a:pt x="9" y="233"/>
                    <a:pt x="25" y="232"/>
                    <a:pt x="36" y="243"/>
                  </a:cubicBezTo>
                  <a:cubicBezTo>
                    <a:pt x="76" y="288"/>
                    <a:pt x="118" y="332"/>
                    <a:pt x="167" y="367"/>
                  </a:cubicBezTo>
                  <a:cubicBezTo>
                    <a:pt x="193" y="385"/>
                    <a:pt x="220" y="402"/>
                    <a:pt x="251" y="411"/>
                  </a:cubicBezTo>
                  <a:cubicBezTo>
                    <a:pt x="286" y="421"/>
                    <a:pt x="314" y="412"/>
                    <a:pt x="336" y="384"/>
                  </a:cubicBezTo>
                  <a:cubicBezTo>
                    <a:pt x="360" y="353"/>
                    <a:pt x="375" y="318"/>
                    <a:pt x="383" y="280"/>
                  </a:cubicBezTo>
                  <a:cubicBezTo>
                    <a:pt x="393" y="237"/>
                    <a:pt x="400" y="193"/>
                    <a:pt x="408" y="150"/>
                  </a:cubicBezTo>
                  <a:cubicBezTo>
                    <a:pt x="415" y="106"/>
                    <a:pt x="422" y="62"/>
                    <a:pt x="437" y="20"/>
                  </a:cubicBezTo>
                  <a:cubicBezTo>
                    <a:pt x="443" y="5"/>
                    <a:pt x="455" y="0"/>
                    <a:pt x="471" y="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18" name="chenying0907 18"/>
            <p:cNvSpPr>
              <a:spLocks/>
            </p:cNvSpPr>
            <p:nvPr/>
          </p:nvSpPr>
          <p:spPr bwMode="auto">
            <a:xfrm>
              <a:off x="4939675" y="3469854"/>
              <a:ext cx="465736" cy="573769"/>
            </a:xfrm>
            <a:custGeom>
              <a:avLst/>
              <a:gdLst>
                <a:gd name="T0" fmla="*/ 76 w 143"/>
                <a:gd name="T1" fmla="*/ 14 h 177"/>
                <a:gd name="T2" fmla="*/ 113 w 143"/>
                <a:gd name="T3" fmla="*/ 11 h 177"/>
                <a:gd name="T4" fmla="*/ 119 w 143"/>
                <a:gd name="T5" fmla="*/ 111 h 177"/>
                <a:gd name="T6" fmla="*/ 12 w 143"/>
                <a:gd name="T7" fmla="*/ 177 h 177"/>
                <a:gd name="T8" fmla="*/ 0 w 143"/>
                <a:gd name="T9" fmla="*/ 174 h 177"/>
                <a:gd name="T10" fmla="*/ 10 w 143"/>
                <a:gd name="T11" fmla="*/ 167 h 177"/>
                <a:gd name="T12" fmla="*/ 70 w 143"/>
                <a:gd name="T13" fmla="*/ 136 h 177"/>
                <a:gd name="T14" fmla="*/ 91 w 143"/>
                <a:gd name="T15" fmla="*/ 112 h 177"/>
                <a:gd name="T16" fmla="*/ 82 w 143"/>
                <a:gd name="T17" fmla="*/ 21 h 177"/>
                <a:gd name="T18" fmla="*/ 76 w 143"/>
                <a:gd name="T19" fmla="*/ 14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3" h="177">
                  <a:moveTo>
                    <a:pt x="76" y="14"/>
                  </a:moveTo>
                  <a:cubicBezTo>
                    <a:pt x="87" y="0"/>
                    <a:pt x="102" y="0"/>
                    <a:pt x="113" y="11"/>
                  </a:cubicBezTo>
                  <a:cubicBezTo>
                    <a:pt x="141" y="41"/>
                    <a:pt x="143" y="78"/>
                    <a:pt x="119" y="111"/>
                  </a:cubicBezTo>
                  <a:cubicBezTo>
                    <a:pt x="93" y="147"/>
                    <a:pt x="56" y="167"/>
                    <a:pt x="12" y="177"/>
                  </a:cubicBezTo>
                  <a:cubicBezTo>
                    <a:pt x="9" y="177"/>
                    <a:pt x="4" y="175"/>
                    <a:pt x="0" y="174"/>
                  </a:cubicBezTo>
                  <a:cubicBezTo>
                    <a:pt x="4" y="172"/>
                    <a:pt x="7" y="168"/>
                    <a:pt x="10" y="167"/>
                  </a:cubicBezTo>
                  <a:cubicBezTo>
                    <a:pt x="33" y="161"/>
                    <a:pt x="53" y="152"/>
                    <a:pt x="70" y="136"/>
                  </a:cubicBezTo>
                  <a:cubicBezTo>
                    <a:pt x="78" y="129"/>
                    <a:pt x="85" y="121"/>
                    <a:pt x="91" y="112"/>
                  </a:cubicBezTo>
                  <a:cubicBezTo>
                    <a:pt x="111" y="81"/>
                    <a:pt x="107" y="47"/>
                    <a:pt x="82" y="21"/>
                  </a:cubicBezTo>
                  <a:cubicBezTo>
                    <a:pt x="80" y="18"/>
                    <a:pt x="78" y="16"/>
                    <a:pt x="76"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19" name="chenying0907 21"/>
            <p:cNvSpPr>
              <a:spLocks/>
            </p:cNvSpPr>
            <p:nvPr/>
          </p:nvSpPr>
          <p:spPr bwMode="auto">
            <a:xfrm>
              <a:off x="4322695" y="3407436"/>
              <a:ext cx="283283" cy="165649"/>
            </a:xfrm>
            <a:custGeom>
              <a:avLst/>
              <a:gdLst>
                <a:gd name="T0" fmla="*/ 87 w 87"/>
                <a:gd name="T1" fmla="*/ 38 h 51"/>
                <a:gd name="T2" fmla="*/ 51 w 87"/>
                <a:gd name="T3" fmla="*/ 41 h 51"/>
                <a:gd name="T4" fmla="*/ 7 w 87"/>
                <a:gd name="T5" fmla="*/ 22 h 51"/>
                <a:gd name="T6" fmla="*/ 2 w 87"/>
                <a:gd name="T7" fmla="*/ 21 h 51"/>
                <a:gd name="T8" fmla="*/ 0 w 87"/>
                <a:gd name="T9" fmla="*/ 20 h 51"/>
                <a:gd name="T10" fmla="*/ 87 w 87"/>
                <a:gd name="T11" fmla="*/ 38 h 51"/>
              </a:gdLst>
              <a:ahLst/>
              <a:cxnLst>
                <a:cxn ang="0">
                  <a:pos x="T0" y="T1"/>
                </a:cxn>
                <a:cxn ang="0">
                  <a:pos x="T2" y="T3"/>
                </a:cxn>
                <a:cxn ang="0">
                  <a:pos x="T4" y="T5"/>
                </a:cxn>
                <a:cxn ang="0">
                  <a:pos x="T6" y="T7"/>
                </a:cxn>
                <a:cxn ang="0">
                  <a:pos x="T8" y="T9"/>
                </a:cxn>
                <a:cxn ang="0">
                  <a:pos x="T10" y="T11"/>
                </a:cxn>
              </a:cxnLst>
              <a:rect l="0" t="0" r="r" b="b"/>
              <a:pathLst>
                <a:path w="87" h="51">
                  <a:moveTo>
                    <a:pt x="87" y="38"/>
                  </a:moveTo>
                  <a:cubicBezTo>
                    <a:pt x="76" y="50"/>
                    <a:pt x="62" y="51"/>
                    <a:pt x="51" y="41"/>
                  </a:cubicBezTo>
                  <a:cubicBezTo>
                    <a:pt x="38" y="30"/>
                    <a:pt x="24" y="23"/>
                    <a:pt x="7" y="22"/>
                  </a:cubicBezTo>
                  <a:cubicBezTo>
                    <a:pt x="6" y="22"/>
                    <a:pt x="4" y="22"/>
                    <a:pt x="2" y="21"/>
                  </a:cubicBezTo>
                  <a:cubicBezTo>
                    <a:pt x="1" y="21"/>
                    <a:pt x="1" y="21"/>
                    <a:pt x="0" y="20"/>
                  </a:cubicBezTo>
                  <a:cubicBezTo>
                    <a:pt x="11" y="0"/>
                    <a:pt x="70" y="12"/>
                    <a:pt x="87" y="3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20" name="chenying0907 24"/>
            <p:cNvSpPr>
              <a:spLocks/>
            </p:cNvSpPr>
            <p:nvPr/>
          </p:nvSpPr>
          <p:spPr bwMode="auto">
            <a:xfrm>
              <a:off x="3873763" y="4058027"/>
              <a:ext cx="230467" cy="139241"/>
            </a:xfrm>
            <a:custGeom>
              <a:avLst/>
              <a:gdLst>
                <a:gd name="T0" fmla="*/ 10 w 71"/>
                <a:gd name="T1" fmla="*/ 43 h 43"/>
                <a:gd name="T2" fmla="*/ 1 w 71"/>
                <a:gd name="T3" fmla="*/ 36 h 43"/>
                <a:gd name="T4" fmla="*/ 7 w 71"/>
                <a:gd name="T5" fmla="*/ 26 h 43"/>
                <a:gd name="T6" fmla="*/ 51 w 71"/>
                <a:gd name="T7" fmla="*/ 1 h 43"/>
                <a:gd name="T8" fmla="*/ 63 w 71"/>
                <a:gd name="T9" fmla="*/ 0 h 43"/>
                <a:gd name="T10" fmla="*/ 70 w 71"/>
                <a:gd name="T11" fmla="*/ 5 h 43"/>
                <a:gd name="T12" fmla="*/ 67 w 71"/>
                <a:gd name="T13" fmla="*/ 14 h 43"/>
                <a:gd name="T14" fmla="*/ 17 w 71"/>
                <a:gd name="T15" fmla="*/ 41 h 43"/>
                <a:gd name="T16" fmla="*/ 10 w 71"/>
                <a:gd name="T17"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43">
                  <a:moveTo>
                    <a:pt x="10" y="43"/>
                  </a:moveTo>
                  <a:cubicBezTo>
                    <a:pt x="8" y="41"/>
                    <a:pt x="3" y="39"/>
                    <a:pt x="1" y="36"/>
                  </a:cubicBezTo>
                  <a:cubicBezTo>
                    <a:pt x="0" y="33"/>
                    <a:pt x="4" y="27"/>
                    <a:pt x="7" y="26"/>
                  </a:cubicBezTo>
                  <a:cubicBezTo>
                    <a:pt x="21" y="17"/>
                    <a:pt x="36" y="9"/>
                    <a:pt x="51" y="1"/>
                  </a:cubicBezTo>
                  <a:cubicBezTo>
                    <a:pt x="54" y="0"/>
                    <a:pt x="59" y="0"/>
                    <a:pt x="63" y="0"/>
                  </a:cubicBezTo>
                  <a:cubicBezTo>
                    <a:pt x="66" y="1"/>
                    <a:pt x="69" y="3"/>
                    <a:pt x="70" y="5"/>
                  </a:cubicBezTo>
                  <a:cubicBezTo>
                    <a:pt x="71" y="8"/>
                    <a:pt x="69" y="13"/>
                    <a:pt x="67" y="14"/>
                  </a:cubicBezTo>
                  <a:cubicBezTo>
                    <a:pt x="51" y="23"/>
                    <a:pt x="34" y="32"/>
                    <a:pt x="17" y="41"/>
                  </a:cubicBezTo>
                  <a:cubicBezTo>
                    <a:pt x="16" y="42"/>
                    <a:pt x="14" y="42"/>
                    <a:pt x="10" y="4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21" name="chenying0907 30"/>
            <p:cNvSpPr>
              <a:spLocks/>
            </p:cNvSpPr>
            <p:nvPr/>
          </p:nvSpPr>
          <p:spPr bwMode="auto">
            <a:xfrm>
              <a:off x="3847356" y="3460251"/>
              <a:ext cx="283283" cy="146444"/>
            </a:xfrm>
            <a:custGeom>
              <a:avLst/>
              <a:gdLst>
                <a:gd name="T0" fmla="*/ 0 w 87"/>
                <a:gd name="T1" fmla="*/ 44 h 45"/>
                <a:gd name="T2" fmla="*/ 87 w 87"/>
                <a:gd name="T3" fmla="*/ 7 h 45"/>
                <a:gd name="T4" fmla="*/ 69 w 87"/>
                <a:gd name="T5" fmla="*/ 16 h 45"/>
                <a:gd name="T6" fmla="*/ 31 w 87"/>
                <a:gd name="T7" fmla="*/ 35 h 45"/>
                <a:gd name="T8" fmla="*/ 0 w 87"/>
                <a:gd name="T9" fmla="*/ 44 h 45"/>
              </a:gdLst>
              <a:ahLst/>
              <a:cxnLst>
                <a:cxn ang="0">
                  <a:pos x="T0" y="T1"/>
                </a:cxn>
                <a:cxn ang="0">
                  <a:pos x="T2" y="T3"/>
                </a:cxn>
                <a:cxn ang="0">
                  <a:pos x="T4" y="T5"/>
                </a:cxn>
                <a:cxn ang="0">
                  <a:pos x="T6" y="T7"/>
                </a:cxn>
                <a:cxn ang="0">
                  <a:pos x="T8" y="T9"/>
                </a:cxn>
              </a:cxnLst>
              <a:rect l="0" t="0" r="r" b="b"/>
              <a:pathLst>
                <a:path w="87" h="45">
                  <a:moveTo>
                    <a:pt x="0" y="44"/>
                  </a:moveTo>
                  <a:cubicBezTo>
                    <a:pt x="15" y="17"/>
                    <a:pt x="70" y="0"/>
                    <a:pt x="87" y="7"/>
                  </a:cubicBezTo>
                  <a:cubicBezTo>
                    <a:pt x="83" y="14"/>
                    <a:pt x="76" y="16"/>
                    <a:pt x="69" y="16"/>
                  </a:cubicBezTo>
                  <a:cubicBezTo>
                    <a:pt x="53" y="17"/>
                    <a:pt x="42" y="25"/>
                    <a:pt x="31" y="35"/>
                  </a:cubicBezTo>
                  <a:cubicBezTo>
                    <a:pt x="23" y="44"/>
                    <a:pt x="12" y="45"/>
                    <a:pt x="0" y="4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grpSp>
      <p:grpSp>
        <p:nvGrpSpPr>
          <p:cNvPr id="6" name="PA_组合 150"/>
          <p:cNvGrpSpPr/>
          <p:nvPr>
            <p:custDataLst>
              <p:tags r:id="rId8"/>
            </p:custDataLst>
          </p:nvPr>
        </p:nvGrpSpPr>
        <p:grpSpPr>
          <a:xfrm>
            <a:off x="5104986" y="1920030"/>
            <a:ext cx="584454" cy="673185"/>
            <a:chOff x="3604885" y="793072"/>
            <a:chExt cx="1394808" cy="1606071"/>
          </a:xfrm>
          <a:solidFill>
            <a:srgbClr val="BBD6D1"/>
          </a:solidFill>
        </p:grpSpPr>
        <p:sp>
          <p:nvSpPr>
            <p:cNvPr id="209" name="chenying0907 45"/>
            <p:cNvSpPr>
              <a:spLocks noEditPoints="1"/>
            </p:cNvSpPr>
            <p:nvPr/>
          </p:nvSpPr>
          <p:spPr bwMode="auto">
            <a:xfrm>
              <a:off x="3604885" y="793072"/>
              <a:ext cx="1394808" cy="1606071"/>
            </a:xfrm>
            <a:custGeom>
              <a:avLst/>
              <a:gdLst>
                <a:gd name="T0" fmla="*/ 236 w 428"/>
                <a:gd name="T1" fmla="*/ 354 h 494"/>
                <a:gd name="T2" fmla="*/ 137 w 428"/>
                <a:gd name="T3" fmla="*/ 494 h 494"/>
                <a:gd name="T4" fmla="*/ 295 w 428"/>
                <a:gd name="T5" fmla="*/ 259 h 494"/>
                <a:gd name="T6" fmla="*/ 48 w 428"/>
                <a:gd name="T7" fmla="*/ 254 h 494"/>
                <a:gd name="T8" fmla="*/ 31 w 428"/>
                <a:gd name="T9" fmla="*/ 170 h 494"/>
                <a:gd name="T10" fmla="*/ 99 w 428"/>
                <a:gd name="T11" fmla="*/ 60 h 494"/>
                <a:gd name="T12" fmla="*/ 176 w 428"/>
                <a:gd name="T13" fmla="*/ 78 h 494"/>
                <a:gd name="T14" fmla="*/ 274 w 428"/>
                <a:gd name="T15" fmla="*/ 0 h 494"/>
                <a:gd name="T16" fmla="*/ 352 w 428"/>
                <a:gd name="T17" fmla="*/ 41 h 494"/>
                <a:gd name="T18" fmla="*/ 399 w 428"/>
                <a:gd name="T19" fmla="*/ 149 h 494"/>
                <a:gd name="T20" fmla="*/ 340 w 428"/>
                <a:gd name="T21" fmla="*/ 261 h 494"/>
                <a:gd name="T22" fmla="*/ 276 w 428"/>
                <a:gd name="T23" fmla="*/ 333 h 494"/>
                <a:gd name="T24" fmla="*/ 278 w 428"/>
                <a:gd name="T25" fmla="*/ 339 h 494"/>
                <a:gd name="T26" fmla="*/ 91 w 428"/>
                <a:gd name="T27" fmla="*/ 98 h 494"/>
                <a:gd name="T28" fmla="*/ 422 w 428"/>
                <a:gd name="T29" fmla="*/ 238 h 494"/>
                <a:gd name="T30" fmla="*/ 292 w 428"/>
                <a:gd name="T31" fmla="*/ 200 h 494"/>
                <a:gd name="T32" fmla="*/ 75 w 428"/>
                <a:gd name="T33" fmla="*/ 74 h 494"/>
                <a:gd name="T34" fmla="*/ 87 w 428"/>
                <a:gd name="T35" fmla="*/ 149 h 494"/>
                <a:gd name="T36" fmla="*/ 402 w 428"/>
                <a:gd name="T37" fmla="*/ 251 h 494"/>
                <a:gd name="T38" fmla="*/ 402 w 428"/>
                <a:gd name="T39" fmla="*/ 251 h 494"/>
                <a:gd name="T40" fmla="*/ 38 w 428"/>
                <a:gd name="T41" fmla="*/ 136 h 494"/>
                <a:gd name="T42" fmla="*/ 140 w 428"/>
                <a:gd name="T43" fmla="*/ 140 h 494"/>
                <a:gd name="T44" fmla="*/ 140 w 428"/>
                <a:gd name="T45" fmla="*/ 140 h 494"/>
                <a:gd name="T46" fmla="*/ 270 w 428"/>
                <a:gd name="T47" fmla="*/ 196 h 494"/>
                <a:gd name="T48" fmla="*/ 283 w 428"/>
                <a:gd name="T49" fmla="*/ 116 h 494"/>
                <a:gd name="T50" fmla="*/ 152 w 428"/>
                <a:gd name="T51" fmla="*/ 197 h 494"/>
                <a:gd name="T52" fmla="*/ 246 w 428"/>
                <a:gd name="T53" fmla="*/ 255 h 494"/>
                <a:gd name="T54" fmla="*/ 421 w 428"/>
                <a:gd name="T55" fmla="*/ 188 h 494"/>
                <a:gd name="T56" fmla="*/ 46 w 428"/>
                <a:gd name="T57" fmla="*/ 117 h 494"/>
                <a:gd name="T58" fmla="*/ 39 w 428"/>
                <a:gd name="T59" fmla="*/ 147 h 494"/>
                <a:gd name="T60" fmla="*/ 194 w 428"/>
                <a:gd name="T61" fmla="*/ 109 h 494"/>
                <a:gd name="T62" fmla="*/ 194 w 428"/>
                <a:gd name="T63" fmla="*/ 109 h 494"/>
                <a:gd name="T64" fmla="*/ 194 w 428"/>
                <a:gd name="T65" fmla="*/ 46 h 494"/>
                <a:gd name="T66" fmla="*/ 116 w 428"/>
                <a:gd name="T67" fmla="*/ 219 h 494"/>
                <a:gd name="T68" fmla="*/ 306 w 428"/>
                <a:gd name="T69" fmla="*/ 58 h 494"/>
                <a:gd name="T70" fmla="*/ 415 w 428"/>
                <a:gd name="T71" fmla="*/ 175 h 494"/>
                <a:gd name="T72" fmla="*/ 415 w 428"/>
                <a:gd name="T73" fmla="*/ 175 h 494"/>
                <a:gd name="T74" fmla="*/ 214 w 428"/>
                <a:gd name="T75" fmla="*/ 252 h 494"/>
                <a:gd name="T76" fmla="*/ 31 w 428"/>
                <a:gd name="T77" fmla="*/ 173 h 494"/>
                <a:gd name="T78" fmla="*/ 119 w 428"/>
                <a:gd name="T79" fmla="*/ 251 h 494"/>
                <a:gd name="T80" fmla="*/ 8 w 428"/>
                <a:gd name="T81" fmla="*/ 192 h 494"/>
                <a:gd name="T82" fmla="*/ 258 w 428"/>
                <a:gd name="T83" fmla="*/ 230 h 494"/>
                <a:gd name="T84" fmla="*/ 349 w 428"/>
                <a:gd name="T85" fmla="*/ 47 h 494"/>
                <a:gd name="T86" fmla="*/ 100 w 428"/>
                <a:gd name="T87" fmla="*/ 112 h 494"/>
                <a:gd name="T88" fmla="*/ 100 w 428"/>
                <a:gd name="T89" fmla="*/ 112 h 494"/>
                <a:gd name="T90" fmla="*/ 70 w 428"/>
                <a:gd name="T91" fmla="*/ 233 h 494"/>
                <a:gd name="T92" fmla="*/ 41 w 428"/>
                <a:gd name="T93" fmla="*/ 169 h 494"/>
                <a:gd name="T94" fmla="*/ 41 w 428"/>
                <a:gd name="T95" fmla="*/ 169 h 494"/>
                <a:gd name="T96" fmla="*/ 44 w 428"/>
                <a:gd name="T97" fmla="*/ 162 h 494"/>
                <a:gd name="T98" fmla="*/ 367 w 428"/>
                <a:gd name="T99" fmla="*/ 109 h 494"/>
                <a:gd name="T100" fmla="*/ 30 w 428"/>
                <a:gd name="T101" fmla="*/ 230 h 494"/>
                <a:gd name="T102" fmla="*/ 326 w 428"/>
                <a:gd name="T103" fmla="*/ 41 h 494"/>
                <a:gd name="T104" fmla="*/ 157 w 428"/>
                <a:gd name="T105" fmla="*/ 235 h 494"/>
                <a:gd name="T106" fmla="*/ 227 w 428"/>
                <a:gd name="T107" fmla="*/ 17 h 494"/>
                <a:gd name="T108" fmla="*/ 423 w 428"/>
                <a:gd name="T109" fmla="*/ 222 h 494"/>
                <a:gd name="T110" fmla="*/ 423 w 428"/>
                <a:gd name="T111" fmla="*/ 222 h 494"/>
                <a:gd name="T112" fmla="*/ 364 w 428"/>
                <a:gd name="T113" fmla="*/ 114 h 494"/>
                <a:gd name="T114" fmla="*/ 225 w 428"/>
                <a:gd name="T115" fmla="*/ 327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28" h="494">
                  <a:moveTo>
                    <a:pt x="278" y="339"/>
                  </a:moveTo>
                  <a:cubicBezTo>
                    <a:pt x="277" y="346"/>
                    <a:pt x="275" y="353"/>
                    <a:pt x="274" y="361"/>
                  </a:cubicBezTo>
                  <a:cubicBezTo>
                    <a:pt x="264" y="357"/>
                    <a:pt x="255" y="353"/>
                    <a:pt x="247" y="350"/>
                  </a:cubicBezTo>
                  <a:cubicBezTo>
                    <a:pt x="242" y="348"/>
                    <a:pt x="239" y="350"/>
                    <a:pt x="236" y="354"/>
                  </a:cubicBezTo>
                  <a:cubicBezTo>
                    <a:pt x="229" y="364"/>
                    <a:pt x="222" y="375"/>
                    <a:pt x="214" y="385"/>
                  </a:cubicBezTo>
                  <a:cubicBezTo>
                    <a:pt x="204" y="400"/>
                    <a:pt x="193" y="414"/>
                    <a:pt x="182" y="429"/>
                  </a:cubicBezTo>
                  <a:cubicBezTo>
                    <a:pt x="175" y="439"/>
                    <a:pt x="169" y="450"/>
                    <a:pt x="162" y="461"/>
                  </a:cubicBezTo>
                  <a:cubicBezTo>
                    <a:pt x="155" y="472"/>
                    <a:pt x="146" y="483"/>
                    <a:pt x="137" y="494"/>
                  </a:cubicBezTo>
                  <a:cubicBezTo>
                    <a:pt x="166" y="432"/>
                    <a:pt x="195" y="370"/>
                    <a:pt x="224" y="307"/>
                  </a:cubicBezTo>
                  <a:cubicBezTo>
                    <a:pt x="233" y="310"/>
                    <a:pt x="240" y="312"/>
                    <a:pt x="247" y="315"/>
                  </a:cubicBezTo>
                  <a:cubicBezTo>
                    <a:pt x="255" y="319"/>
                    <a:pt x="260" y="312"/>
                    <a:pt x="263" y="308"/>
                  </a:cubicBezTo>
                  <a:cubicBezTo>
                    <a:pt x="274" y="293"/>
                    <a:pt x="284" y="276"/>
                    <a:pt x="295" y="259"/>
                  </a:cubicBezTo>
                  <a:cubicBezTo>
                    <a:pt x="282" y="259"/>
                    <a:pt x="270" y="258"/>
                    <a:pt x="257" y="258"/>
                  </a:cubicBezTo>
                  <a:cubicBezTo>
                    <a:pt x="224" y="257"/>
                    <a:pt x="190" y="257"/>
                    <a:pt x="157" y="257"/>
                  </a:cubicBezTo>
                  <a:cubicBezTo>
                    <a:pt x="136" y="257"/>
                    <a:pt x="116" y="257"/>
                    <a:pt x="95" y="256"/>
                  </a:cubicBezTo>
                  <a:cubicBezTo>
                    <a:pt x="79" y="256"/>
                    <a:pt x="64" y="255"/>
                    <a:pt x="48" y="254"/>
                  </a:cubicBezTo>
                  <a:cubicBezTo>
                    <a:pt x="37" y="254"/>
                    <a:pt x="26" y="254"/>
                    <a:pt x="15" y="254"/>
                  </a:cubicBezTo>
                  <a:cubicBezTo>
                    <a:pt x="9" y="254"/>
                    <a:pt x="0" y="246"/>
                    <a:pt x="0" y="240"/>
                  </a:cubicBezTo>
                  <a:cubicBezTo>
                    <a:pt x="0" y="227"/>
                    <a:pt x="1" y="214"/>
                    <a:pt x="2" y="202"/>
                  </a:cubicBezTo>
                  <a:cubicBezTo>
                    <a:pt x="3" y="188"/>
                    <a:pt x="16" y="173"/>
                    <a:pt x="31" y="170"/>
                  </a:cubicBezTo>
                  <a:cubicBezTo>
                    <a:pt x="39" y="169"/>
                    <a:pt x="38" y="165"/>
                    <a:pt x="38" y="159"/>
                  </a:cubicBezTo>
                  <a:cubicBezTo>
                    <a:pt x="37" y="146"/>
                    <a:pt x="34" y="133"/>
                    <a:pt x="37" y="120"/>
                  </a:cubicBezTo>
                  <a:cubicBezTo>
                    <a:pt x="40" y="108"/>
                    <a:pt x="47" y="97"/>
                    <a:pt x="55" y="86"/>
                  </a:cubicBezTo>
                  <a:cubicBezTo>
                    <a:pt x="66" y="72"/>
                    <a:pt x="82" y="65"/>
                    <a:pt x="99" y="60"/>
                  </a:cubicBezTo>
                  <a:cubicBezTo>
                    <a:pt x="112" y="57"/>
                    <a:pt x="123" y="57"/>
                    <a:pt x="134" y="62"/>
                  </a:cubicBezTo>
                  <a:cubicBezTo>
                    <a:pt x="135" y="63"/>
                    <a:pt x="136" y="64"/>
                    <a:pt x="136" y="63"/>
                  </a:cubicBezTo>
                  <a:cubicBezTo>
                    <a:pt x="147" y="57"/>
                    <a:pt x="153" y="68"/>
                    <a:pt x="162" y="71"/>
                  </a:cubicBezTo>
                  <a:cubicBezTo>
                    <a:pt x="167" y="72"/>
                    <a:pt x="171" y="76"/>
                    <a:pt x="176" y="78"/>
                  </a:cubicBezTo>
                  <a:cubicBezTo>
                    <a:pt x="180" y="70"/>
                    <a:pt x="183" y="62"/>
                    <a:pt x="187" y="55"/>
                  </a:cubicBezTo>
                  <a:cubicBezTo>
                    <a:pt x="190" y="48"/>
                    <a:pt x="194" y="40"/>
                    <a:pt x="199" y="34"/>
                  </a:cubicBezTo>
                  <a:cubicBezTo>
                    <a:pt x="212" y="19"/>
                    <a:pt x="228" y="9"/>
                    <a:pt x="247" y="3"/>
                  </a:cubicBezTo>
                  <a:cubicBezTo>
                    <a:pt x="255" y="1"/>
                    <a:pt x="265" y="0"/>
                    <a:pt x="274" y="0"/>
                  </a:cubicBezTo>
                  <a:cubicBezTo>
                    <a:pt x="295" y="0"/>
                    <a:pt x="313" y="8"/>
                    <a:pt x="330" y="19"/>
                  </a:cubicBezTo>
                  <a:cubicBezTo>
                    <a:pt x="331" y="21"/>
                    <a:pt x="338" y="21"/>
                    <a:pt x="333" y="26"/>
                  </a:cubicBezTo>
                  <a:cubicBezTo>
                    <a:pt x="336" y="28"/>
                    <a:pt x="339" y="31"/>
                    <a:pt x="343" y="33"/>
                  </a:cubicBezTo>
                  <a:cubicBezTo>
                    <a:pt x="346" y="36"/>
                    <a:pt x="350" y="38"/>
                    <a:pt x="352" y="41"/>
                  </a:cubicBezTo>
                  <a:cubicBezTo>
                    <a:pt x="356" y="47"/>
                    <a:pt x="358" y="54"/>
                    <a:pt x="362" y="59"/>
                  </a:cubicBezTo>
                  <a:cubicBezTo>
                    <a:pt x="370" y="69"/>
                    <a:pt x="367" y="80"/>
                    <a:pt x="369" y="90"/>
                  </a:cubicBezTo>
                  <a:cubicBezTo>
                    <a:pt x="373" y="106"/>
                    <a:pt x="366" y="121"/>
                    <a:pt x="364" y="136"/>
                  </a:cubicBezTo>
                  <a:cubicBezTo>
                    <a:pt x="376" y="140"/>
                    <a:pt x="388" y="143"/>
                    <a:pt x="399" y="149"/>
                  </a:cubicBezTo>
                  <a:cubicBezTo>
                    <a:pt x="413" y="156"/>
                    <a:pt x="421" y="169"/>
                    <a:pt x="423" y="184"/>
                  </a:cubicBezTo>
                  <a:cubicBezTo>
                    <a:pt x="426" y="201"/>
                    <a:pt x="428" y="217"/>
                    <a:pt x="428" y="234"/>
                  </a:cubicBezTo>
                  <a:cubicBezTo>
                    <a:pt x="428" y="251"/>
                    <a:pt x="411" y="263"/>
                    <a:pt x="392" y="261"/>
                  </a:cubicBezTo>
                  <a:cubicBezTo>
                    <a:pt x="375" y="260"/>
                    <a:pt x="357" y="261"/>
                    <a:pt x="340" y="261"/>
                  </a:cubicBezTo>
                  <a:cubicBezTo>
                    <a:pt x="328" y="260"/>
                    <a:pt x="317" y="259"/>
                    <a:pt x="305" y="259"/>
                  </a:cubicBezTo>
                  <a:cubicBezTo>
                    <a:pt x="299" y="280"/>
                    <a:pt x="293" y="301"/>
                    <a:pt x="286" y="322"/>
                  </a:cubicBezTo>
                  <a:cubicBezTo>
                    <a:pt x="285" y="326"/>
                    <a:pt x="281" y="330"/>
                    <a:pt x="278" y="334"/>
                  </a:cubicBezTo>
                  <a:cubicBezTo>
                    <a:pt x="278" y="333"/>
                    <a:pt x="277" y="333"/>
                    <a:pt x="276" y="333"/>
                  </a:cubicBezTo>
                  <a:cubicBezTo>
                    <a:pt x="275" y="333"/>
                    <a:pt x="274" y="333"/>
                    <a:pt x="273" y="333"/>
                  </a:cubicBezTo>
                  <a:cubicBezTo>
                    <a:pt x="272" y="333"/>
                    <a:pt x="271" y="333"/>
                    <a:pt x="270" y="333"/>
                  </a:cubicBezTo>
                  <a:cubicBezTo>
                    <a:pt x="270" y="334"/>
                    <a:pt x="269" y="334"/>
                    <a:pt x="269" y="335"/>
                  </a:cubicBezTo>
                  <a:cubicBezTo>
                    <a:pt x="272" y="336"/>
                    <a:pt x="275" y="338"/>
                    <a:pt x="278" y="339"/>
                  </a:cubicBezTo>
                  <a:close/>
                  <a:moveTo>
                    <a:pt x="356" y="259"/>
                  </a:moveTo>
                  <a:cubicBezTo>
                    <a:pt x="357" y="258"/>
                    <a:pt x="358" y="256"/>
                    <a:pt x="358" y="255"/>
                  </a:cubicBezTo>
                  <a:cubicBezTo>
                    <a:pt x="270" y="202"/>
                    <a:pt x="181" y="149"/>
                    <a:pt x="93" y="95"/>
                  </a:cubicBezTo>
                  <a:cubicBezTo>
                    <a:pt x="92" y="96"/>
                    <a:pt x="91" y="97"/>
                    <a:pt x="91" y="98"/>
                  </a:cubicBezTo>
                  <a:cubicBezTo>
                    <a:pt x="179" y="153"/>
                    <a:pt x="267" y="207"/>
                    <a:pt x="356" y="259"/>
                  </a:cubicBezTo>
                  <a:close/>
                  <a:moveTo>
                    <a:pt x="181" y="84"/>
                  </a:moveTo>
                  <a:cubicBezTo>
                    <a:pt x="180" y="86"/>
                    <a:pt x="179" y="87"/>
                    <a:pt x="178" y="89"/>
                  </a:cubicBezTo>
                  <a:cubicBezTo>
                    <a:pt x="260" y="139"/>
                    <a:pt x="341" y="188"/>
                    <a:pt x="422" y="238"/>
                  </a:cubicBezTo>
                  <a:cubicBezTo>
                    <a:pt x="423" y="237"/>
                    <a:pt x="424" y="236"/>
                    <a:pt x="424" y="235"/>
                  </a:cubicBezTo>
                  <a:cubicBezTo>
                    <a:pt x="343" y="185"/>
                    <a:pt x="262" y="135"/>
                    <a:pt x="181" y="84"/>
                  </a:cubicBezTo>
                  <a:close/>
                  <a:moveTo>
                    <a:pt x="290" y="201"/>
                  </a:moveTo>
                  <a:cubicBezTo>
                    <a:pt x="291" y="201"/>
                    <a:pt x="291" y="200"/>
                    <a:pt x="292" y="200"/>
                  </a:cubicBezTo>
                  <a:cubicBezTo>
                    <a:pt x="283" y="194"/>
                    <a:pt x="274" y="188"/>
                    <a:pt x="265" y="183"/>
                  </a:cubicBezTo>
                  <a:cubicBezTo>
                    <a:pt x="206" y="147"/>
                    <a:pt x="146" y="110"/>
                    <a:pt x="86" y="74"/>
                  </a:cubicBezTo>
                  <a:cubicBezTo>
                    <a:pt x="83" y="73"/>
                    <a:pt x="80" y="72"/>
                    <a:pt x="76" y="71"/>
                  </a:cubicBezTo>
                  <a:cubicBezTo>
                    <a:pt x="76" y="72"/>
                    <a:pt x="76" y="73"/>
                    <a:pt x="75" y="74"/>
                  </a:cubicBezTo>
                  <a:cubicBezTo>
                    <a:pt x="147" y="117"/>
                    <a:pt x="219" y="159"/>
                    <a:pt x="290" y="201"/>
                  </a:cubicBezTo>
                  <a:close/>
                  <a:moveTo>
                    <a:pt x="263" y="255"/>
                  </a:moveTo>
                  <a:cubicBezTo>
                    <a:pt x="263" y="254"/>
                    <a:pt x="264" y="253"/>
                    <a:pt x="264" y="252"/>
                  </a:cubicBezTo>
                  <a:cubicBezTo>
                    <a:pt x="205" y="218"/>
                    <a:pt x="146" y="183"/>
                    <a:pt x="87" y="149"/>
                  </a:cubicBezTo>
                  <a:cubicBezTo>
                    <a:pt x="87" y="151"/>
                    <a:pt x="87" y="151"/>
                    <a:pt x="87" y="152"/>
                  </a:cubicBezTo>
                  <a:cubicBezTo>
                    <a:pt x="143" y="185"/>
                    <a:pt x="198" y="219"/>
                    <a:pt x="253" y="252"/>
                  </a:cubicBezTo>
                  <a:cubicBezTo>
                    <a:pt x="256" y="254"/>
                    <a:pt x="260" y="254"/>
                    <a:pt x="263" y="255"/>
                  </a:cubicBezTo>
                  <a:close/>
                  <a:moveTo>
                    <a:pt x="402" y="251"/>
                  </a:moveTo>
                  <a:cubicBezTo>
                    <a:pt x="402" y="250"/>
                    <a:pt x="403" y="249"/>
                    <a:pt x="404" y="248"/>
                  </a:cubicBezTo>
                  <a:cubicBezTo>
                    <a:pt x="346" y="214"/>
                    <a:pt x="289" y="179"/>
                    <a:pt x="231" y="145"/>
                  </a:cubicBezTo>
                  <a:cubicBezTo>
                    <a:pt x="231" y="146"/>
                    <a:pt x="230" y="147"/>
                    <a:pt x="230" y="148"/>
                  </a:cubicBezTo>
                  <a:cubicBezTo>
                    <a:pt x="287" y="182"/>
                    <a:pt x="342" y="220"/>
                    <a:pt x="402" y="251"/>
                  </a:cubicBezTo>
                  <a:close/>
                  <a:moveTo>
                    <a:pt x="167" y="215"/>
                  </a:moveTo>
                  <a:cubicBezTo>
                    <a:pt x="168" y="214"/>
                    <a:pt x="168" y="214"/>
                    <a:pt x="168" y="213"/>
                  </a:cubicBezTo>
                  <a:cubicBezTo>
                    <a:pt x="126" y="187"/>
                    <a:pt x="83" y="160"/>
                    <a:pt x="40" y="133"/>
                  </a:cubicBezTo>
                  <a:cubicBezTo>
                    <a:pt x="40" y="134"/>
                    <a:pt x="39" y="135"/>
                    <a:pt x="38" y="136"/>
                  </a:cubicBezTo>
                  <a:cubicBezTo>
                    <a:pt x="41" y="138"/>
                    <a:pt x="43" y="141"/>
                    <a:pt x="46" y="143"/>
                  </a:cubicBezTo>
                  <a:cubicBezTo>
                    <a:pt x="84" y="166"/>
                    <a:pt x="121" y="188"/>
                    <a:pt x="159" y="211"/>
                  </a:cubicBezTo>
                  <a:cubicBezTo>
                    <a:pt x="162" y="213"/>
                    <a:pt x="165" y="214"/>
                    <a:pt x="167" y="215"/>
                  </a:cubicBezTo>
                  <a:close/>
                  <a:moveTo>
                    <a:pt x="140" y="140"/>
                  </a:moveTo>
                  <a:cubicBezTo>
                    <a:pt x="140" y="141"/>
                    <a:pt x="139" y="142"/>
                    <a:pt x="139" y="142"/>
                  </a:cubicBezTo>
                  <a:cubicBezTo>
                    <a:pt x="194" y="177"/>
                    <a:pt x="250" y="211"/>
                    <a:pt x="306" y="245"/>
                  </a:cubicBezTo>
                  <a:cubicBezTo>
                    <a:pt x="306" y="244"/>
                    <a:pt x="307" y="243"/>
                    <a:pt x="307" y="242"/>
                  </a:cubicBezTo>
                  <a:cubicBezTo>
                    <a:pt x="252" y="208"/>
                    <a:pt x="196" y="174"/>
                    <a:pt x="140" y="140"/>
                  </a:cubicBezTo>
                  <a:close/>
                  <a:moveTo>
                    <a:pt x="373" y="257"/>
                  </a:moveTo>
                  <a:cubicBezTo>
                    <a:pt x="373" y="256"/>
                    <a:pt x="373" y="255"/>
                    <a:pt x="374" y="254"/>
                  </a:cubicBezTo>
                  <a:cubicBezTo>
                    <a:pt x="339" y="234"/>
                    <a:pt x="305" y="214"/>
                    <a:pt x="271" y="194"/>
                  </a:cubicBezTo>
                  <a:cubicBezTo>
                    <a:pt x="271" y="194"/>
                    <a:pt x="270" y="195"/>
                    <a:pt x="270" y="196"/>
                  </a:cubicBezTo>
                  <a:cubicBezTo>
                    <a:pt x="301" y="215"/>
                    <a:pt x="333" y="235"/>
                    <a:pt x="365" y="255"/>
                  </a:cubicBezTo>
                  <a:cubicBezTo>
                    <a:pt x="367" y="256"/>
                    <a:pt x="370" y="256"/>
                    <a:pt x="373" y="257"/>
                  </a:cubicBezTo>
                  <a:close/>
                  <a:moveTo>
                    <a:pt x="285" y="114"/>
                  </a:moveTo>
                  <a:cubicBezTo>
                    <a:pt x="284" y="115"/>
                    <a:pt x="284" y="116"/>
                    <a:pt x="283" y="116"/>
                  </a:cubicBezTo>
                  <a:cubicBezTo>
                    <a:pt x="330" y="145"/>
                    <a:pt x="376" y="174"/>
                    <a:pt x="422" y="203"/>
                  </a:cubicBezTo>
                  <a:cubicBezTo>
                    <a:pt x="422" y="202"/>
                    <a:pt x="423" y="201"/>
                    <a:pt x="423" y="200"/>
                  </a:cubicBezTo>
                  <a:cubicBezTo>
                    <a:pt x="377" y="172"/>
                    <a:pt x="331" y="143"/>
                    <a:pt x="285" y="114"/>
                  </a:cubicBezTo>
                  <a:close/>
                  <a:moveTo>
                    <a:pt x="152" y="197"/>
                  </a:moveTo>
                  <a:cubicBezTo>
                    <a:pt x="152" y="197"/>
                    <a:pt x="152" y="198"/>
                    <a:pt x="152" y="198"/>
                  </a:cubicBezTo>
                  <a:cubicBezTo>
                    <a:pt x="152" y="199"/>
                    <a:pt x="152" y="199"/>
                    <a:pt x="153" y="200"/>
                  </a:cubicBezTo>
                  <a:cubicBezTo>
                    <a:pt x="181" y="217"/>
                    <a:pt x="208" y="234"/>
                    <a:pt x="236" y="252"/>
                  </a:cubicBezTo>
                  <a:cubicBezTo>
                    <a:pt x="239" y="253"/>
                    <a:pt x="242" y="254"/>
                    <a:pt x="246" y="255"/>
                  </a:cubicBezTo>
                  <a:cubicBezTo>
                    <a:pt x="246" y="254"/>
                    <a:pt x="246" y="253"/>
                    <a:pt x="247" y="252"/>
                  </a:cubicBezTo>
                  <a:cubicBezTo>
                    <a:pt x="215" y="234"/>
                    <a:pt x="184" y="215"/>
                    <a:pt x="152" y="197"/>
                  </a:cubicBezTo>
                  <a:close/>
                  <a:moveTo>
                    <a:pt x="342" y="139"/>
                  </a:moveTo>
                  <a:cubicBezTo>
                    <a:pt x="368" y="155"/>
                    <a:pt x="394" y="171"/>
                    <a:pt x="421" y="188"/>
                  </a:cubicBezTo>
                  <a:cubicBezTo>
                    <a:pt x="419" y="181"/>
                    <a:pt x="357" y="142"/>
                    <a:pt x="342" y="139"/>
                  </a:cubicBezTo>
                  <a:close/>
                  <a:moveTo>
                    <a:pt x="110" y="158"/>
                  </a:moveTo>
                  <a:cubicBezTo>
                    <a:pt x="110" y="158"/>
                    <a:pt x="111" y="157"/>
                    <a:pt x="111" y="157"/>
                  </a:cubicBezTo>
                  <a:cubicBezTo>
                    <a:pt x="90" y="143"/>
                    <a:pt x="68" y="130"/>
                    <a:pt x="46" y="117"/>
                  </a:cubicBezTo>
                  <a:cubicBezTo>
                    <a:pt x="45" y="116"/>
                    <a:pt x="43" y="117"/>
                    <a:pt x="39" y="118"/>
                  </a:cubicBezTo>
                  <a:cubicBezTo>
                    <a:pt x="64" y="132"/>
                    <a:pt x="87" y="145"/>
                    <a:pt x="110" y="158"/>
                  </a:cubicBezTo>
                  <a:close/>
                  <a:moveTo>
                    <a:pt x="41" y="144"/>
                  </a:moveTo>
                  <a:cubicBezTo>
                    <a:pt x="40" y="145"/>
                    <a:pt x="40" y="146"/>
                    <a:pt x="39" y="147"/>
                  </a:cubicBezTo>
                  <a:cubicBezTo>
                    <a:pt x="62" y="161"/>
                    <a:pt x="85" y="174"/>
                    <a:pt x="108" y="188"/>
                  </a:cubicBezTo>
                  <a:cubicBezTo>
                    <a:pt x="109" y="187"/>
                    <a:pt x="109" y="186"/>
                    <a:pt x="109" y="186"/>
                  </a:cubicBezTo>
                  <a:cubicBezTo>
                    <a:pt x="87" y="172"/>
                    <a:pt x="64" y="158"/>
                    <a:pt x="41" y="144"/>
                  </a:cubicBezTo>
                  <a:close/>
                  <a:moveTo>
                    <a:pt x="194" y="109"/>
                  </a:moveTo>
                  <a:cubicBezTo>
                    <a:pt x="193" y="110"/>
                    <a:pt x="193" y="111"/>
                    <a:pt x="192" y="111"/>
                  </a:cubicBezTo>
                  <a:cubicBezTo>
                    <a:pt x="219" y="128"/>
                    <a:pt x="245" y="144"/>
                    <a:pt x="272" y="160"/>
                  </a:cubicBezTo>
                  <a:cubicBezTo>
                    <a:pt x="272" y="159"/>
                    <a:pt x="273" y="159"/>
                    <a:pt x="273" y="158"/>
                  </a:cubicBezTo>
                  <a:cubicBezTo>
                    <a:pt x="247" y="141"/>
                    <a:pt x="220" y="125"/>
                    <a:pt x="194" y="109"/>
                  </a:cubicBezTo>
                  <a:close/>
                  <a:moveTo>
                    <a:pt x="259" y="84"/>
                  </a:moveTo>
                  <a:cubicBezTo>
                    <a:pt x="260" y="84"/>
                    <a:pt x="260" y="83"/>
                    <a:pt x="260" y="83"/>
                  </a:cubicBezTo>
                  <a:cubicBezTo>
                    <a:pt x="239" y="69"/>
                    <a:pt x="218" y="56"/>
                    <a:pt x="197" y="43"/>
                  </a:cubicBezTo>
                  <a:cubicBezTo>
                    <a:pt x="196" y="44"/>
                    <a:pt x="195" y="45"/>
                    <a:pt x="194" y="46"/>
                  </a:cubicBezTo>
                  <a:cubicBezTo>
                    <a:pt x="216" y="60"/>
                    <a:pt x="238" y="72"/>
                    <a:pt x="259" y="84"/>
                  </a:cubicBezTo>
                  <a:close/>
                  <a:moveTo>
                    <a:pt x="172" y="255"/>
                  </a:moveTo>
                  <a:cubicBezTo>
                    <a:pt x="173" y="254"/>
                    <a:pt x="174" y="253"/>
                    <a:pt x="174" y="252"/>
                  </a:cubicBezTo>
                  <a:cubicBezTo>
                    <a:pt x="155" y="241"/>
                    <a:pt x="136" y="230"/>
                    <a:pt x="116" y="219"/>
                  </a:cubicBezTo>
                  <a:cubicBezTo>
                    <a:pt x="116" y="220"/>
                    <a:pt x="115" y="221"/>
                    <a:pt x="115" y="222"/>
                  </a:cubicBezTo>
                  <a:cubicBezTo>
                    <a:pt x="135" y="232"/>
                    <a:pt x="152" y="247"/>
                    <a:pt x="172" y="255"/>
                  </a:cubicBezTo>
                  <a:close/>
                  <a:moveTo>
                    <a:pt x="307" y="56"/>
                  </a:moveTo>
                  <a:cubicBezTo>
                    <a:pt x="307" y="57"/>
                    <a:pt x="306" y="57"/>
                    <a:pt x="306" y="58"/>
                  </a:cubicBezTo>
                  <a:cubicBezTo>
                    <a:pt x="325" y="70"/>
                    <a:pt x="345" y="82"/>
                    <a:pt x="364" y="94"/>
                  </a:cubicBezTo>
                  <a:cubicBezTo>
                    <a:pt x="365" y="93"/>
                    <a:pt x="366" y="92"/>
                    <a:pt x="366" y="91"/>
                  </a:cubicBezTo>
                  <a:cubicBezTo>
                    <a:pt x="347" y="79"/>
                    <a:pt x="327" y="68"/>
                    <a:pt x="307" y="56"/>
                  </a:cubicBezTo>
                  <a:close/>
                  <a:moveTo>
                    <a:pt x="415" y="175"/>
                  </a:moveTo>
                  <a:cubicBezTo>
                    <a:pt x="416" y="174"/>
                    <a:pt x="417" y="173"/>
                    <a:pt x="418" y="172"/>
                  </a:cubicBezTo>
                  <a:cubicBezTo>
                    <a:pt x="402" y="161"/>
                    <a:pt x="384" y="153"/>
                    <a:pt x="368" y="143"/>
                  </a:cubicBezTo>
                  <a:cubicBezTo>
                    <a:pt x="367" y="143"/>
                    <a:pt x="367" y="144"/>
                    <a:pt x="366" y="145"/>
                  </a:cubicBezTo>
                  <a:cubicBezTo>
                    <a:pt x="383" y="155"/>
                    <a:pt x="399" y="165"/>
                    <a:pt x="415" y="175"/>
                  </a:cubicBezTo>
                  <a:close/>
                  <a:moveTo>
                    <a:pt x="163" y="223"/>
                  </a:moveTo>
                  <a:cubicBezTo>
                    <a:pt x="162" y="223"/>
                    <a:pt x="162" y="224"/>
                    <a:pt x="161" y="225"/>
                  </a:cubicBezTo>
                  <a:cubicBezTo>
                    <a:pt x="178" y="235"/>
                    <a:pt x="195" y="245"/>
                    <a:pt x="212" y="256"/>
                  </a:cubicBezTo>
                  <a:cubicBezTo>
                    <a:pt x="213" y="255"/>
                    <a:pt x="214" y="253"/>
                    <a:pt x="214" y="252"/>
                  </a:cubicBezTo>
                  <a:cubicBezTo>
                    <a:pt x="197" y="242"/>
                    <a:pt x="180" y="232"/>
                    <a:pt x="163" y="223"/>
                  </a:cubicBezTo>
                  <a:close/>
                  <a:moveTo>
                    <a:pt x="81" y="207"/>
                  </a:moveTo>
                  <a:cubicBezTo>
                    <a:pt x="82" y="206"/>
                    <a:pt x="82" y="205"/>
                    <a:pt x="82" y="204"/>
                  </a:cubicBezTo>
                  <a:cubicBezTo>
                    <a:pt x="65" y="194"/>
                    <a:pt x="48" y="183"/>
                    <a:pt x="31" y="173"/>
                  </a:cubicBezTo>
                  <a:cubicBezTo>
                    <a:pt x="31" y="174"/>
                    <a:pt x="30" y="175"/>
                    <a:pt x="29" y="176"/>
                  </a:cubicBezTo>
                  <a:cubicBezTo>
                    <a:pt x="47" y="186"/>
                    <a:pt x="64" y="196"/>
                    <a:pt x="81" y="207"/>
                  </a:cubicBezTo>
                  <a:close/>
                  <a:moveTo>
                    <a:pt x="117" y="254"/>
                  </a:moveTo>
                  <a:cubicBezTo>
                    <a:pt x="118" y="253"/>
                    <a:pt x="118" y="252"/>
                    <a:pt x="119" y="251"/>
                  </a:cubicBezTo>
                  <a:cubicBezTo>
                    <a:pt x="103" y="241"/>
                    <a:pt x="86" y="232"/>
                    <a:pt x="70" y="223"/>
                  </a:cubicBezTo>
                  <a:cubicBezTo>
                    <a:pt x="70" y="223"/>
                    <a:pt x="69" y="224"/>
                    <a:pt x="69" y="225"/>
                  </a:cubicBezTo>
                  <a:cubicBezTo>
                    <a:pt x="85" y="235"/>
                    <a:pt x="101" y="244"/>
                    <a:pt x="117" y="254"/>
                  </a:cubicBezTo>
                  <a:close/>
                  <a:moveTo>
                    <a:pt x="8" y="192"/>
                  </a:moveTo>
                  <a:cubicBezTo>
                    <a:pt x="10" y="199"/>
                    <a:pt x="38" y="215"/>
                    <a:pt x="50" y="217"/>
                  </a:cubicBezTo>
                  <a:cubicBezTo>
                    <a:pt x="36" y="208"/>
                    <a:pt x="23" y="200"/>
                    <a:pt x="8" y="192"/>
                  </a:cubicBezTo>
                  <a:close/>
                  <a:moveTo>
                    <a:pt x="259" y="228"/>
                  </a:moveTo>
                  <a:cubicBezTo>
                    <a:pt x="259" y="228"/>
                    <a:pt x="258" y="229"/>
                    <a:pt x="258" y="230"/>
                  </a:cubicBezTo>
                  <a:cubicBezTo>
                    <a:pt x="271" y="238"/>
                    <a:pt x="285" y="247"/>
                    <a:pt x="299" y="255"/>
                  </a:cubicBezTo>
                  <a:cubicBezTo>
                    <a:pt x="299" y="254"/>
                    <a:pt x="300" y="253"/>
                    <a:pt x="300" y="252"/>
                  </a:cubicBezTo>
                  <a:cubicBezTo>
                    <a:pt x="287" y="244"/>
                    <a:pt x="273" y="236"/>
                    <a:pt x="259" y="228"/>
                  </a:cubicBezTo>
                  <a:close/>
                  <a:moveTo>
                    <a:pt x="349" y="47"/>
                  </a:moveTo>
                  <a:cubicBezTo>
                    <a:pt x="350" y="46"/>
                    <a:pt x="350" y="45"/>
                    <a:pt x="351" y="44"/>
                  </a:cubicBezTo>
                  <a:cubicBezTo>
                    <a:pt x="340" y="36"/>
                    <a:pt x="327" y="30"/>
                    <a:pt x="315" y="25"/>
                  </a:cubicBezTo>
                  <a:cubicBezTo>
                    <a:pt x="326" y="33"/>
                    <a:pt x="338" y="40"/>
                    <a:pt x="349" y="47"/>
                  </a:cubicBezTo>
                  <a:close/>
                  <a:moveTo>
                    <a:pt x="100" y="112"/>
                  </a:moveTo>
                  <a:cubicBezTo>
                    <a:pt x="100" y="111"/>
                    <a:pt x="101" y="111"/>
                    <a:pt x="101" y="110"/>
                  </a:cubicBezTo>
                  <a:cubicBezTo>
                    <a:pt x="88" y="102"/>
                    <a:pt x="74" y="94"/>
                    <a:pt x="61" y="86"/>
                  </a:cubicBezTo>
                  <a:cubicBezTo>
                    <a:pt x="60" y="87"/>
                    <a:pt x="60" y="88"/>
                    <a:pt x="59" y="89"/>
                  </a:cubicBezTo>
                  <a:cubicBezTo>
                    <a:pt x="73" y="96"/>
                    <a:pt x="86" y="104"/>
                    <a:pt x="100" y="112"/>
                  </a:cubicBezTo>
                  <a:close/>
                  <a:moveTo>
                    <a:pt x="70" y="233"/>
                  </a:moveTo>
                  <a:cubicBezTo>
                    <a:pt x="70" y="234"/>
                    <a:pt x="69" y="235"/>
                    <a:pt x="69" y="235"/>
                  </a:cubicBezTo>
                  <a:cubicBezTo>
                    <a:pt x="80" y="241"/>
                    <a:pt x="88" y="251"/>
                    <a:pt x="102" y="251"/>
                  </a:cubicBezTo>
                  <a:cubicBezTo>
                    <a:pt x="92" y="245"/>
                    <a:pt x="81" y="239"/>
                    <a:pt x="70" y="233"/>
                  </a:cubicBezTo>
                  <a:close/>
                  <a:moveTo>
                    <a:pt x="106" y="100"/>
                  </a:moveTo>
                  <a:cubicBezTo>
                    <a:pt x="94" y="88"/>
                    <a:pt x="75" y="77"/>
                    <a:pt x="70" y="79"/>
                  </a:cubicBezTo>
                  <a:cubicBezTo>
                    <a:pt x="82" y="86"/>
                    <a:pt x="94" y="93"/>
                    <a:pt x="106" y="100"/>
                  </a:cubicBezTo>
                  <a:close/>
                  <a:moveTo>
                    <a:pt x="41" y="169"/>
                  </a:moveTo>
                  <a:cubicBezTo>
                    <a:pt x="41" y="170"/>
                    <a:pt x="40" y="172"/>
                    <a:pt x="39" y="173"/>
                  </a:cubicBezTo>
                  <a:cubicBezTo>
                    <a:pt x="50" y="179"/>
                    <a:pt x="61" y="185"/>
                    <a:pt x="72" y="191"/>
                  </a:cubicBezTo>
                  <a:cubicBezTo>
                    <a:pt x="73" y="190"/>
                    <a:pt x="73" y="190"/>
                    <a:pt x="74" y="189"/>
                  </a:cubicBezTo>
                  <a:cubicBezTo>
                    <a:pt x="63" y="182"/>
                    <a:pt x="52" y="176"/>
                    <a:pt x="41" y="169"/>
                  </a:cubicBezTo>
                  <a:close/>
                  <a:moveTo>
                    <a:pt x="44" y="162"/>
                  </a:moveTo>
                  <a:cubicBezTo>
                    <a:pt x="43" y="163"/>
                    <a:pt x="43" y="164"/>
                    <a:pt x="42" y="165"/>
                  </a:cubicBezTo>
                  <a:cubicBezTo>
                    <a:pt x="52" y="173"/>
                    <a:pt x="63" y="178"/>
                    <a:pt x="75" y="182"/>
                  </a:cubicBezTo>
                  <a:cubicBezTo>
                    <a:pt x="65" y="176"/>
                    <a:pt x="54" y="169"/>
                    <a:pt x="44" y="162"/>
                  </a:cubicBezTo>
                  <a:close/>
                  <a:moveTo>
                    <a:pt x="331" y="87"/>
                  </a:moveTo>
                  <a:cubicBezTo>
                    <a:pt x="330" y="87"/>
                    <a:pt x="330" y="88"/>
                    <a:pt x="330" y="89"/>
                  </a:cubicBezTo>
                  <a:cubicBezTo>
                    <a:pt x="341" y="96"/>
                    <a:pt x="353" y="104"/>
                    <a:pt x="365" y="111"/>
                  </a:cubicBezTo>
                  <a:cubicBezTo>
                    <a:pt x="366" y="110"/>
                    <a:pt x="366" y="109"/>
                    <a:pt x="367" y="109"/>
                  </a:cubicBezTo>
                  <a:cubicBezTo>
                    <a:pt x="355" y="101"/>
                    <a:pt x="343" y="94"/>
                    <a:pt x="331" y="87"/>
                  </a:cubicBezTo>
                  <a:close/>
                  <a:moveTo>
                    <a:pt x="30" y="230"/>
                  </a:moveTo>
                  <a:cubicBezTo>
                    <a:pt x="22" y="225"/>
                    <a:pt x="14" y="220"/>
                    <a:pt x="5" y="215"/>
                  </a:cubicBezTo>
                  <a:cubicBezTo>
                    <a:pt x="5" y="221"/>
                    <a:pt x="13" y="227"/>
                    <a:pt x="30" y="230"/>
                  </a:cubicBezTo>
                  <a:close/>
                  <a:moveTo>
                    <a:pt x="357" y="60"/>
                  </a:moveTo>
                  <a:cubicBezTo>
                    <a:pt x="357" y="59"/>
                    <a:pt x="358" y="58"/>
                    <a:pt x="358" y="57"/>
                  </a:cubicBezTo>
                  <a:cubicBezTo>
                    <a:pt x="349" y="50"/>
                    <a:pt x="338" y="45"/>
                    <a:pt x="327" y="39"/>
                  </a:cubicBezTo>
                  <a:cubicBezTo>
                    <a:pt x="327" y="40"/>
                    <a:pt x="327" y="40"/>
                    <a:pt x="326" y="41"/>
                  </a:cubicBezTo>
                  <a:cubicBezTo>
                    <a:pt x="336" y="47"/>
                    <a:pt x="347" y="54"/>
                    <a:pt x="357" y="60"/>
                  </a:cubicBezTo>
                  <a:close/>
                  <a:moveTo>
                    <a:pt x="186" y="255"/>
                  </a:moveTo>
                  <a:cubicBezTo>
                    <a:pt x="187" y="254"/>
                    <a:pt x="187" y="253"/>
                    <a:pt x="188" y="252"/>
                  </a:cubicBezTo>
                  <a:cubicBezTo>
                    <a:pt x="178" y="246"/>
                    <a:pt x="167" y="241"/>
                    <a:pt x="157" y="235"/>
                  </a:cubicBezTo>
                  <a:cubicBezTo>
                    <a:pt x="157" y="236"/>
                    <a:pt x="157" y="236"/>
                    <a:pt x="156" y="237"/>
                  </a:cubicBezTo>
                  <a:cubicBezTo>
                    <a:pt x="166" y="243"/>
                    <a:pt x="176" y="249"/>
                    <a:pt x="186" y="255"/>
                  </a:cubicBezTo>
                  <a:close/>
                  <a:moveTo>
                    <a:pt x="228" y="15"/>
                  </a:moveTo>
                  <a:cubicBezTo>
                    <a:pt x="228" y="16"/>
                    <a:pt x="227" y="16"/>
                    <a:pt x="227" y="17"/>
                  </a:cubicBezTo>
                  <a:cubicBezTo>
                    <a:pt x="236" y="22"/>
                    <a:pt x="244" y="27"/>
                    <a:pt x="253" y="32"/>
                  </a:cubicBezTo>
                  <a:cubicBezTo>
                    <a:pt x="253" y="31"/>
                    <a:pt x="254" y="30"/>
                    <a:pt x="254" y="29"/>
                  </a:cubicBezTo>
                  <a:cubicBezTo>
                    <a:pt x="245" y="25"/>
                    <a:pt x="238" y="17"/>
                    <a:pt x="228" y="15"/>
                  </a:cubicBezTo>
                  <a:close/>
                  <a:moveTo>
                    <a:pt x="423" y="222"/>
                  </a:moveTo>
                  <a:cubicBezTo>
                    <a:pt x="423" y="221"/>
                    <a:pt x="424" y="220"/>
                    <a:pt x="425" y="219"/>
                  </a:cubicBezTo>
                  <a:cubicBezTo>
                    <a:pt x="416" y="215"/>
                    <a:pt x="408" y="210"/>
                    <a:pt x="400" y="206"/>
                  </a:cubicBezTo>
                  <a:cubicBezTo>
                    <a:pt x="399" y="206"/>
                    <a:pt x="399" y="207"/>
                    <a:pt x="399" y="208"/>
                  </a:cubicBezTo>
                  <a:cubicBezTo>
                    <a:pt x="407" y="213"/>
                    <a:pt x="415" y="217"/>
                    <a:pt x="423" y="222"/>
                  </a:cubicBezTo>
                  <a:close/>
                  <a:moveTo>
                    <a:pt x="338" y="99"/>
                  </a:moveTo>
                  <a:cubicBezTo>
                    <a:pt x="338" y="100"/>
                    <a:pt x="337" y="101"/>
                    <a:pt x="337" y="101"/>
                  </a:cubicBezTo>
                  <a:cubicBezTo>
                    <a:pt x="345" y="107"/>
                    <a:pt x="354" y="112"/>
                    <a:pt x="363" y="117"/>
                  </a:cubicBezTo>
                  <a:cubicBezTo>
                    <a:pt x="363" y="116"/>
                    <a:pt x="364" y="115"/>
                    <a:pt x="364" y="114"/>
                  </a:cubicBezTo>
                  <a:cubicBezTo>
                    <a:pt x="355" y="109"/>
                    <a:pt x="347" y="104"/>
                    <a:pt x="338" y="99"/>
                  </a:cubicBezTo>
                  <a:close/>
                  <a:moveTo>
                    <a:pt x="225" y="327"/>
                  </a:moveTo>
                  <a:cubicBezTo>
                    <a:pt x="224" y="327"/>
                    <a:pt x="224" y="327"/>
                    <a:pt x="224" y="327"/>
                  </a:cubicBezTo>
                  <a:cubicBezTo>
                    <a:pt x="225" y="327"/>
                    <a:pt x="225" y="327"/>
                    <a:pt x="225" y="32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10" name="chenying0907 36"/>
            <p:cNvSpPr>
              <a:spLocks/>
            </p:cNvSpPr>
            <p:nvPr/>
          </p:nvSpPr>
          <p:spPr bwMode="auto">
            <a:xfrm>
              <a:off x="3717718" y="1741348"/>
              <a:ext cx="86425" cy="110432"/>
            </a:xfrm>
            <a:custGeom>
              <a:avLst/>
              <a:gdLst>
                <a:gd name="T0" fmla="*/ 27 w 27"/>
                <a:gd name="T1" fmla="*/ 9 h 34"/>
                <a:gd name="T2" fmla="*/ 21 w 27"/>
                <a:gd name="T3" fmla="*/ 1 h 34"/>
                <a:gd name="T4" fmla="*/ 8 w 27"/>
                <a:gd name="T5" fmla="*/ 2 h 34"/>
                <a:gd name="T6" fmla="*/ 3 w 27"/>
                <a:gd name="T7" fmla="*/ 25 h 34"/>
                <a:gd name="T8" fmla="*/ 20 w 27"/>
                <a:gd name="T9" fmla="*/ 27 h 34"/>
                <a:gd name="T10" fmla="*/ 27 w 27"/>
                <a:gd name="T11" fmla="*/ 9 h 34"/>
              </a:gdLst>
              <a:ahLst/>
              <a:cxnLst>
                <a:cxn ang="0">
                  <a:pos x="T0" y="T1"/>
                </a:cxn>
                <a:cxn ang="0">
                  <a:pos x="T2" y="T3"/>
                </a:cxn>
                <a:cxn ang="0">
                  <a:pos x="T4" y="T5"/>
                </a:cxn>
                <a:cxn ang="0">
                  <a:pos x="T6" y="T7"/>
                </a:cxn>
                <a:cxn ang="0">
                  <a:pos x="T8" y="T9"/>
                </a:cxn>
                <a:cxn ang="0">
                  <a:pos x="T10" y="T11"/>
                </a:cxn>
              </a:cxnLst>
              <a:rect l="0" t="0" r="r" b="b"/>
              <a:pathLst>
                <a:path w="27" h="34">
                  <a:moveTo>
                    <a:pt x="27" y="9"/>
                  </a:moveTo>
                  <a:cubicBezTo>
                    <a:pt x="25" y="5"/>
                    <a:pt x="23" y="2"/>
                    <a:pt x="21" y="1"/>
                  </a:cubicBezTo>
                  <a:cubicBezTo>
                    <a:pt x="17" y="0"/>
                    <a:pt x="11" y="0"/>
                    <a:pt x="8" y="2"/>
                  </a:cubicBezTo>
                  <a:cubicBezTo>
                    <a:pt x="2" y="6"/>
                    <a:pt x="0" y="18"/>
                    <a:pt x="3" y="25"/>
                  </a:cubicBezTo>
                  <a:cubicBezTo>
                    <a:pt x="7" y="33"/>
                    <a:pt x="15" y="34"/>
                    <a:pt x="20" y="27"/>
                  </a:cubicBezTo>
                  <a:cubicBezTo>
                    <a:pt x="23" y="22"/>
                    <a:pt x="25" y="16"/>
                    <a:pt x="27" y="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11" name="chenying0907 37"/>
            <p:cNvSpPr>
              <a:spLocks/>
            </p:cNvSpPr>
            <p:nvPr/>
          </p:nvSpPr>
          <p:spPr bwMode="auto">
            <a:xfrm>
              <a:off x="4754821" y="1832575"/>
              <a:ext cx="79224" cy="108032"/>
            </a:xfrm>
            <a:custGeom>
              <a:avLst/>
              <a:gdLst>
                <a:gd name="T0" fmla="*/ 23 w 24"/>
                <a:gd name="T1" fmla="*/ 10 h 33"/>
                <a:gd name="T2" fmla="*/ 14 w 24"/>
                <a:gd name="T3" fmla="*/ 1 h 33"/>
                <a:gd name="T4" fmla="*/ 1 w 24"/>
                <a:gd name="T5" fmla="*/ 15 h 33"/>
                <a:gd name="T6" fmla="*/ 11 w 24"/>
                <a:gd name="T7" fmla="*/ 33 h 33"/>
                <a:gd name="T8" fmla="*/ 23 w 24"/>
                <a:gd name="T9" fmla="*/ 10 h 33"/>
              </a:gdLst>
              <a:ahLst/>
              <a:cxnLst>
                <a:cxn ang="0">
                  <a:pos x="T0" y="T1"/>
                </a:cxn>
                <a:cxn ang="0">
                  <a:pos x="T2" y="T3"/>
                </a:cxn>
                <a:cxn ang="0">
                  <a:pos x="T4" y="T5"/>
                </a:cxn>
                <a:cxn ang="0">
                  <a:pos x="T6" y="T7"/>
                </a:cxn>
                <a:cxn ang="0">
                  <a:pos x="T8" y="T9"/>
                </a:cxn>
              </a:cxnLst>
              <a:rect l="0" t="0" r="r" b="b"/>
              <a:pathLst>
                <a:path w="24" h="33">
                  <a:moveTo>
                    <a:pt x="23" y="10"/>
                  </a:moveTo>
                  <a:cubicBezTo>
                    <a:pt x="24" y="3"/>
                    <a:pt x="22" y="2"/>
                    <a:pt x="14" y="1"/>
                  </a:cubicBezTo>
                  <a:cubicBezTo>
                    <a:pt x="7" y="0"/>
                    <a:pt x="1" y="7"/>
                    <a:pt x="1" y="15"/>
                  </a:cubicBezTo>
                  <a:cubicBezTo>
                    <a:pt x="0" y="24"/>
                    <a:pt x="5" y="33"/>
                    <a:pt x="11" y="33"/>
                  </a:cubicBezTo>
                  <a:cubicBezTo>
                    <a:pt x="18" y="33"/>
                    <a:pt x="22" y="25"/>
                    <a:pt x="23" y="1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12" name="chenying0907 38"/>
            <p:cNvSpPr>
              <a:spLocks/>
            </p:cNvSpPr>
            <p:nvPr/>
          </p:nvSpPr>
          <p:spPr bwMode="auto">
            <a:xfrm>
              <a:off x="3813746" y="1986220"/>
              <a:ext cx="84025" cy="105631"/>
            </a:xfrm>
            <a:custGeom>
              <a:avLst/>
              <a:gdLst>
                <a:gd name="T0" fmla="*/ 23 w 26"/>
                <a:gd name="T1" fmla="*/ 13 h 33"/>
                <a:gd name="T2" fmla="*/ 14 w 26"/>
                <a:gd name="T3" fmla="*/ 1 h 33"/>
                <a:gd name="T4" fmla="*/ 0 w 26"/>
                <a:gd name="T5" fmla="*/ 16 h 33"/>
                <a:gd name="T6" fmla="*/ 11 w 26"/>
                <a:gd name="T7" fmla="*/ 33 h 33"/>
                <a:gd name="T8" fmla="*/ 23 w 26"/>
                <a:gd name="T9" fmla="*/ 13 h 33"/>
              </a:gdLst>
              <a:ahLst/>
              <a:cxnLst>
                <a:cxn ang="0">
                  <a:pos x="T0" y="T1"/>
                </a:cxn>
                <a:cxn ang="0">
                  <a:pos x="T2" y="T3"/>
                </a:cxn>
                <a:cxn ang="0">
                  <a:pos x="T4" y="T5"/>
                </a:cxn>
                <a:cxn ang="0">
                  <a:pos x="T6" y="T7"/>
                </a:cxn>
                <a:cxn ang="0">
                  <a:pos x="T8" y="T9"/>
                </a:cxn>
              </a:cxnLst>
              <a:rect l="0" t="0" r="r" b="b"/>
              <a:pathLst>
                <a:path w="26" h="33">
                  <a:moveTo>
                    <a:pt x="23" y="13"/>
                  </a:moveTo>
                  <a:cubicBezTo>
                    <a:pt x="26" y="2"/>
                    <a:pt x="20" y="1"/>
                    <a:pt x="14" y="1"/>
                  </a:cubicBezTo>
                  <a:cubicBezTo>
                    <a:pt x="8" y="0"/>
                    <a:pt x="1" y="7"/>
                    <a:pt x="0" y="16"/>
                  </a:cubicBezTo>
                  <a:cubicBezTo>
                    <a:pt x="0" y="24"/>
                    <a:pt x="5" y="32"/>
                    <a:pt x="11" y="33"/>
                  </a:cubicBezTo>
                  <a:cubicBezTo>
                    <a:pt x="18" y="33"/>
                    <a:pt x="22" y="25"/>
                    <a:pt x="23" y="1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13" name="chenying0907 39"/>
            <p:cNvSpPr>
              <a:spLocks/>
            </p:cNvSpPr>
            <p:nvPr/>
          </p:nvSpPr>
          <p:spPr bwMode="auto">
            <a:xfrm>
              <a:off x="3986597" y="1710140"/>
              <a:ext cx="74423" cy="103231"/>
            </a:xfrm>
            <a:custGeom>
              <a:avLst/>
              <a:gdLst>
                <a:gd name="T0" fmla="*/ 23 w 23"/>
                <a:gd name="T1" fmla="*/ 11 h 32"/>
                <a:gd name="T2" fmla="*/ 12 w 23"/>
                <a:gd name="T3" fmla="*/ 0 h 32"/>
                <a:gd name="T4" fmla="*/ 0 w 23"/>
                <a:gd name="T5" fmla="*/ 16 h 32"/>
                <a:gd name="T6" fmla="*/ 11 w 23"/>
                <a:gd name="T7" fmla="*/ 32 h 32"/>
                <a:gd name="T8" fmla="*/ 23 w 23"/>
                <a:gd name="T9" fmla="*/ 11 h 32"/>
              </a:gdLst>
              <a:ahLst/>
              <a:cxnLst>
                <a:cxn ang="0">
                  <a:pos x="T0" y="T1"/>
                </a:cxn>
                <a:cxn ang="0">
                  <a:pos x="T2" y="T3"/>
                </a:cxn>
                <a:cxn ang="0">
                  <a:pos x="T4" y="T5"/>
                </a:cxn>
                <a:cxn ang="0">
                  <a:pos x="T6" y="T7"/>
                </a:cxn>
                <a:cxn ang="0">
                  <a:pos x="T8" y="T9"/>
                </a:cxn>
              </a:cxnLst>
              <a:rect l="0" t="0" r="r" b="b"/>
              <a:pathLst>
                <a:path w="23" h="32">
                  <a:moveTo>
                    <a:pt x="23" y="11"/>
                  </a:moveTo>
                  <a:cubicBezTo>
                    <a:pt x="23" y="2"/>
                    <a:pt x="21" y="0"/>
                    <a:pt x="12" y="0"/>
                  </a:cubicBezTo>
                  <a:cubicBezTo>
                    <a:pt x="6" y="0"/>
                    <a:pt x="0" y="8"/>
                    <a:pt x="0" y="16"/>
                  </a:cubicBezTo>
                  <a:cubicBezTo>
                    <a:pt x="0" y="25"/>
                    <a:pt x="5" y="32"/>
                    <a:pt x="11" y="32"/>
                  </a:cubicBezTo>
                  <a:cubicBezTo>
                    <a:pt x="18" y="32"/>
                    <a:pt x="23" y="22"/>
                    <a:pt x="23" y="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grpSp>
      <p:grpSp>
        <p:nvGrpSpPr>
          <p:cNvPr id="7" name="PA_组合 151"/>
          <p:cNvGrpSpPr/>
          <p:nvPr>
            <p:custDataLst>
              <p:tags r:id="rId9"/>
            </p:custDataLst>
          </p:nvPr>
        </p:nvGrpSpPr>
        <p:grpSpPr>
          <a:xfrm>
            <a:off x="6364429" y="1911979"/>
            <a:ext cx="821857" cy="687272"/>
            <a:chOff x="6610563" y="773866"/>
            <a:chExt cx="1961374" cy="1639679"/>
          </a:xfrm>
          <a:solidFill>
            <a:schemeClr val="accent4"/>
          </a:solidFill>
        </p:grpSpPr>
        <p:sp>
          <p:nvSpPr>
            <p:cNvPr id="194" name="自由: 形状 193"/>
            <p:cNvSpPr>
              <a:spLocks/>
            </p:cNvSpPr>
            <p:nvPr/>
          </p:nvSpPr>
          <p:spPr bwMode="auto">
            <a:xfrm>
              <a:off x="7060342" y="1167581"/>
              <a:ext cx="1019869" cy="793543"/>
            </a:xfrm>
            <a:custGeom>
              <a:avLst/>
              <a:gdLst>
                <a:gd name="connsiteX0" fmla="*/ 353698 w 674404"/>
                <a:gd name="connsiteY0" fmla="*/ 31287 h 524742"/>
                <a:gd name="connsiteX1" fmla="*/ 284166 w 674404"/>
                <a:gd name="connsiteY1" fmla="*/ 34538 h 524742"/>
                <a:gd name="connsiteX2" fmla="*/ 51879 w 674404"/>
                <a:gd name="connsiteY2" fmla="*/ 201870 h 524742"/>
                <a:gd name="connsiteX3" fmla="*/ 99197 w 674404"/>
                <a:gd name="connsiteY3" fmla="*/ 431413 h 524742"/>
                <a:gd name="connsiteX4" fmla="*/ 307825 w 674404"/>
                <a:gd name="connsiteY4" fmla="*/ 500062 h 524742"/>
                <a:gd name="connsiteX5" fmla="*/ 535810 w 674404"/>
                <a:gd name="connsiteY5" fmla="*/ 444285 h 524742"/>
                <a:gd name="connsiteX6" fmla="*/ 553017 w 674404"/>
                <a:gd name="connsiteY6" fmla="*/ 96751 h 524742"/>
                <a:gd name="connsiteX7" fmla="*/ 353698 w 674404"/>
                <a:gd name="connsiteY7" fmla="*/ 31287 h 524742"/>
                <a:gd name="connsiteX8" fmla="*/ 383232 w 674404"/>
                <a:gd name="connsiteY8" fmla="*/ 0 h 524742"/>
                <a:gd name="connsiteX9" fmla="*/ 383232 w 674404"/>
                <a:gd name="connsiteY9" fmla="*/ 4298 h 524742"/>
                <a:gd name="connsiteX10" fmla="*/ 424076 w 674404"/>
                <a:gd name="connsiteY10" fmla="*/ 4298 h 524742"/>
                <a:gd name="connsiteX11" fmla="*/ 445572 w 674404"/>
                <a:gd name="connsiteY11" fmla="*/ 17192 h 524742"/>
                <a:gd name="connsiteX12" fmla="*/ 456320 w 674404"/>
                <a:gd name="connsiteY12" fmla="*/ 23638 h 524742"/>
                <a:gd name="connsiteX13" fmla="*/ 546606 w 674404"/>
                <a:gd name="connsiteY13" fmla="*/ 55872 h 524742"/>
                <a:gd name="connsiteX14" fmla="*/ 561653 w 674404"/>
                <a:gd name="connsiteY14" fmla="*/ 457723 h 524742"/>
                <a:gd name="connsiteX15" fmla="*/ 359586 w 674404"/>
                <a:gd name="connsiteY15" fmla="*/ 522191 h 524742"/>
                <a:gd name="connsiteX16" fmla="*/ 136023 w 674404"/>
                <a:gd name="connsiteY16" fmla="*/ 492106 h 524742"/>
                <a:gd name="connsiteX17" fmla="*/ 41439 w 674404"/>
                <a:gd name="connsiteY17" fmla="*/ 156872 h 524742"/>
                <a:gd name="connsiteX18" fmla="*/ 265002 w 674404"/>
                <a:gd name="connsiteY18" fmla="*/ 15043 h 524742"/>
                <a:gd name="connsiteX19" fmla="*/ 383232 w 674404"/>
                <a:gd name="connsiteY19" fmla="*/ 0 h 524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4404" h="524742">
                  <a:moveTo>
                    <a:pt x="353698" y="31287"/>
                  </a:moveTo>
                  <a:cubicBezTo>
                    <a:pt x="330543" y="30650"/>
                    <a:pt x="307287" y="31857"/>
                    <a:pt x="284166" y="34538"/>
                  </a:cubicBezTo>
                  <a:cubicBezTo>
                    <a:pt x="180927" y="49555"/>
                    <a:pt x="97046" y="103187"/>
                    <a:pt x="51879" y="201870"/>
                  </a:cubicBezTo>
                  <a:cubicBezTo>
                    <a:pt x="15315" y="279099"/>
                    <a:pt x="34673" y="375636"/>
                    <a:pt x="99197" y="431413"/>
                  </a:cubicBezTo>
                  <a:cubicBezTo>
                    <a:pt x="159419" y="480755"/>
                    <a:pt x="232547" y="500062"/>
                    <a:pt x="307825" y="500062"/>
                  </a:cubicBezTo>
                  <a:cubicBezTo>
                    <a:pt x="387405" y="497917"/>
                    <a:pt x="464834" y="487191"/>
                    <a:pt x="535810" y="444285"/>
                  </a:cubicBezTo>
                  <a:cubicBezTo>
                    <a:pt x="682065" y="358474"/>
                    <a:pt x="667010" y="182562"/>
                    <a:pt x="553017" y="96751"/>
                  </a:cubicBezTo>
                  <a:cubicBezTo>
                    <a:pt x="491719" y="51701"/>
                    <a:pt x="423162" y="33198"/>
                    <a:pt x="353698" y="31287"/>
                  </a:cubicBezTo>
                  <a:close/>
                  <a:moveTo>
                    <a:pt x="383232" y="0"/>
                  </a:moveTo>
                  <a:cubicBezTo>
                    <a:pt x="383232" y="2149"/>
                    <a:pt x="383232" y="2149"/>
                    <a:pt x="383232" y="4298"/>
                  </a:cubicBezTo>
                  <a:cubicBezTo>
                    <a:pt x="396130" y="4298"/>
                    <a:pt x="411178" y="4298"/>
                    <a:pt x="424076" y="4298"/>
                  </a:cubicBezTo>
                  <a:cubicBezTo>
                    <a:pt x="434824" y="4298"/>
                    <a:pt x="443423" y="2149"/>
                    <a:pt x="445572" y="17192"/>
                  </a:cubicBezTo>
                  <a:cubicBezTo>
                    <a:pt x="445572" y="19340"/>
                    <a:pt x="452021" y="21489"/>
                    <a:pt x="456320" y="23638"/>
                  </a:cubicBezTo>
                  <a:cubicBezTo>
                    <a:pt x="486415" y="34383"/>
                    <a:pt x="518660" y="42979"/>
                    <a:pt x="546606" y="55872"/>
                  </a:cubicBezTo>
                  <a:cubicBezTo>
                    <a:pt x="709979" y="143979"/>
                    <a:pt x="718577" y="356723"/>
                    <a:pt x="561653" y="457723"/>
                  </a:cubicBezTo>
                  <a:cubicBezTo>
                    <a:pt x="501463" y="496404"/>
                    <a:pt x="432674" y="515745"/>
                    <a:pt x="359586" y="522191"/>
                  </a:cubicBezTo>
                  <a:cubicBezTo>
                    <a:pt x="284349" y="528638"/>
                    <a:pt x="206962" y="524340"/>
                    <a:pt x="136023" y="492106"/>
                  </a:cubicBezTo>
                  <a:cubicBezTo>
                    <a:pt x="2745" y="431936"/>
                    <a:pt x="-40248" y="279362"/>
                    <a:pt x="41439" y="156872"/>
                  </a:cubicBezTo>
                  <a:cubicBezTo>
                    <a:pt x="95180" y="77362"/>
                    <a:pt x="172567" y="34383"/>
                    <a:pt x="265002" y="15043"/>
                  </a:cubicBezTo>
                  <a:cubicBezTo>
                    <a:pt x="303696" y="8596"/>
                    <a:pt x="342389" y="4298"/>
                    <a:pt x="383232" y="0"/>
                  </a:cubicBezTo>
                  <a:close/>
                </a:path>
              </a:pathLst>
            </a:custGeom>
            <a:grpFill/>
            <a:ln w="9525">
              <a:noFill/>
              <a:round/>
              <a:headEnd/>
              <a:tailEnd/>
            </a:ln>
          </p:spPr>
          <p:txBody>
            <a:bodyPr vert="horz" wrap="square" lIns="91440" tIns="45720" rIns="91440" bIns="45720" numCol="1" anchor="t" anchorCtr="0" compatLnSpc="1">
              <a:prstTxWarp prst="textNoShape">
                <a:avLst/>
              </a:prstTxWarp>
              <a:noAutofit/>
            </a:bodyPr>
            <a:lstStyle/>
            <a:p>
              <a:endParaRPr lang="zh-CN" altLang="en-US"/>
            </a:p>
          </p:txBody>
        </p:sp>
        <p:sp>
          <p:nvSpPr>
            <p:cNvPr id="195" name="chenying0907 20"/>
            <p:cNvSpPr>
              <a:spLocks/>
            </p:cNvSpPr>
            <p:nvPr/>
          </p:nvSpPr>
          <p:spPr bwMode="auto">
            <a:xfrm>
              <a:off x="7818117" y="1998224"/>
              <a:ext cx="196858" cy="338500"/>
            </a:xfrm>
            <a:custGeom>
              <a:avLst/>
              <a:gdLst>
                <a:gd name="T0" fmla="*/ 12 w 60"/>
                <a:gd name="T1" fmla="*/ 0 h 104"/>
                <a:gd name="T2" fmla="*/ 16 w 60"/>
                <a:gd name="T3" fmla="*/ 4 h 104"/>
                <a:gd name="T4" fmla="*/ 57 w 60"/>
                <a:gd name="T5" fmla="*/ 92 h 104"/>
                <a:gd name="T6" fmla="*/ 55 w 60"/>
                <a:gd name="T7" fmla="*/ 101 h 104"/>
                <a:gd name="T8" fmla="*/ 44 w 60"/>
                <a:gd name="T9" fmla="*/ 99 h 104"/>
                <a:gd name="T10" fmla="*/ 3 w 60"/>
                <a:gd name="T11" fmla="*/ 11 h 104"/>
                <a:gd name="T12" fmla="*/ 12 w 60"/>
                <a:gd name="T13" fmla="*/ 0 h 104"/>
              </a:gdLst>
              <a:ahLst/>
              <a:cxnLst>
                <a:cxn ang="0">
                  <a:pos x="T0" y="T1"/>
                </a:cxn>
                <a:cxn ang="0">
                  <a:pos x="T2" y="T3"/>
                </a:cxn>
                <a:cxn ang="0">
                  <a:pos x="T4" y="T5"/>
                </a:cxn>
                <a:cxn ang="0">
                  <a:pos x="T6" y="T7"/>
                </a:cxn>
                <a:cxn ang="0">
                  <a:pos x="T8" y="T9"/>
                </a:cxn>
                <a:cxn ang="0">
                  <a:pos x="T10" y="T11"/>
                </a:cxn>
                <a:cxn ang="0">
                  <a:pos x="T12" y="T13"/>
                </a:cxn>
              </a:cxnLst>
              <a:rect l="0" t="0" r="r" b="b"/>
              <a:pathLst>
                <a:path w="60" h="104">
                  <a:moveTo>
                    <a:pt x="12" y="0"/>
                  </a:moveTo>
                  <a:cubicBezTo>
                    <a:pt x="13" y="1"/>
                    <a:pt x="15" y="2"/>
                    <a:pt x="16" y="4"/>
                  </a:cubicBezTo>
                  <a:cubicBezTo>
                    <a:pt x="30" y="33"/>
                    <a:pt x="43" y="63"/>
                    <a:pt x="57" y="92"/>
                  </a:cubicBezTo>
                  <a:cubicBezTo>
                    <a:pt x="58" y="96"/>
                    <a:pt x="60" y="99"/>
                    <a:pt x="55" y="101"/>
                  </a:cubicBezTo>
                  <a:cubicBezTo>
                    <a:pt x="50" y="103"/>
                    <a:pt x="46" y="104"/>
                    <a:pt x="44" y="99"/>
                  </a:cubicBezTo>
                  <a:cubicBezTo>
                    <a:pt x="30" y="69"/>
                    <a:pt x="17" y="40"/>
                    <a:pt x="3" y="11"/>
                  </a:cubicBezTo>
                  <a:cubicBezTo>
                    <a:pt x="0" y="4"/>
                    <a:pt x="3" y="0"/>
                    <a:pt x="12"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96" name="chenying0907 22"/>
            <p:cNvSpPr>
              <a:spLocks/>
            </p:cNvSpPr>
            <p:nvPr/>
          </p:nvSpPr>
          <p:spPr bwMode="auto">
            <a:xfrm>
              <a:off x="8098998" y="1758154"/>
              <a:ext cx="434528" cy="187255"/>
            </a:xfrm>
            <a:custGeom>
              <a:avLst/>
              <a:gdLst>
                <a:gd name="T0" fmla="*/ 0 w 133"/>
                <a:gd name="T1" fmla="*/ 8 h 58"/>
                <a:gd name="T2" fmla="*/ 18 w 133"/>
                <a:gd name="T3" fmla="*/ 4 h 58"/>
                <a:gd name="T4" fmla="*/ 120 w 133"/>
                <a:gd name="T5" fmla="*/ 47 h 58"/>
                <a:gd name="T6" fmla="*/ 133 w 133"/>
                <a:gd name="T7" fmla="*/ 51 h 58"/>
                <a:gd name="T8" fmla="*/ 117 w 133"/>
                <a:gd name="T9" fmla="*/ 56 h 58"/>
                <a:gd name="T10" fmla="*/ 11 w 133"/>
                <a:gd name="T11" fmla="*/ 15 h 58"/>
                <a:gd name="T12" fmla="*/ 0 w 133"/>
                <a:gd name="T13" fmla="*/ 8 h 58"/>
              </a:gdLst>
              <a:ahLst/>
              <a:cxnLst>
                <a:cxn ang="0">
                  <a:pos x="T0" y="T1"/>
                </a:cxn>
                <a:cxn ang="0">
                  <a:pos x="T2" y="T3"/>
                </a:cxn>
                <a:cxn ang="0">
                  <a:pos x="T4" y="T5"/>
                </a:cxn>
                <a:cxn ang="0">
                  <a:pos x="T6" y="T7"/>
                </a:cxn>
                <a:cxn ang="0">
                  <a:pos x="T8" y="T9"/>
                </a:cxn>
                <a:cxn ang="0">
                  <a:pos x="T10" y="T11"/>
                </a:cxn>
                <a:cxn ang="0">
                  <a:pos x="T12" y="T13"/>
                </a:cxn>
              </a:cxnLst>
              <a:rect l="0" t="0" r="r" b="b"/>
              <a:pathLst>
                <a:path w="133" h="58">
                  <a:moveTo>
                    <a:pt x="0" y="8"/>
                  </a:moveTo>
                  <a:cubicBezTo>
                    <a:pt x="6" y="4"/>
                    <a:pt x="11" y="0"/>
                    <a:pt x="18" y="4"/>
                  </a:cubicBezTo>
                  <a:cubicBezTo>
                    <a:pt x="49" y="25"/>
                    <a:pt x="85" y="35"/>
                    <a:pt x="120" y="47"/>
                  </a:cubicBezTo>
                  <a:cubicBezTo>
                    <a:pt x="124" y="48"/>
                    <a:pt x="128" y="49"/>
                    <a:pt x="133" y="51"/>
                  </a:cubicBezTo>
                  <a:cubicBezTo>
                    <a:pt x="128" y="56"/>
                    <a:pt x="123" y="58"/>
                    <a:pt x="117" y="56"/>
                  </a:cubicBezTo>
                  <a:cubicBezTo>
                    <a:pt x="80" y="44"/>
                    <a:pt x="44" y="34"/>
                    <a:pt x="11" y="15"/>
                  </a:cubicBezTo>
                  <a:cubicBezTo>
                    <a:pt x="7" y="13"/>
                    <a:pt x="4" y="11"/>
                    <a:pt x="0" y="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97" name="chenying0907 23"/>
            <p:cNvSpPr>
              <a:spLocks/>
            </p:cNvSpPr>
            <p:nvPr/>
          </p:nvSpPr>
          <p:spPr bwMode="auto">
            <a:xfrm>
              <a:off x="7263554" y="2063042"/>
              <a:ext cx="182453" cy="350503"/>
            </a:xfrm>
            <a:custGeom>
              <a:avLst/>
              <a:gdLst>
                <a:gd name="T0" fmla="*/ 0 w 56"/>
                <a:gd name="T1" fmla="*/ 106 h 108"/>
                <a:gd name="T2" fmla="*/ 20 w 56"/>
                <a:gd name="T3" fmla="*/ 45 h 108"/>
                <a:gd name="T4" fmla="*/ 41 w 56"/>
                <a:gd name="T5" fmla="*/ 7 h 108"/>
                <a:gd name="T6" fmla="*/ 56 w 56"/>
                <a:gd name="T7" fmla="*/ 3 h 108"/>
                <a:gd name="T8" fmla="*/ 34 w 56"/>
                <a:gd name="T9" fmla="*/ 45 h 108"/>
                <a:gd name="T10" fmla="*/ 17 w 56"/>
                <a:gd name="T11" fmla="*/ 97 h 108"/>
                <a:gd name="T12" fmla="*/ 0 w 56"/>
                <a:gd name="T13" fmla="*/ 106 h 108"/>
              </a:gdLst>
              <a:ahLst/>
              <a:cxnLst>
                <a:cxn ang="0">
                  <a:pos x="T0" y="T1"/>
                </a:cxn>
                <a:cxn ang="0">
                  <a:pos x="T2" y="T3"/>
                </a:cxn>
                <a:cxn ang="0">
                  <a:pos x="T4" y="T5"/>
                </a:cxn>
                <a:cxn ang="0">
                  <a:pos x="T6" y="T7"/>
                </a:cxn>
                <a:cxn ang="0">
                  <a:pos x="T8" y="T9"/>
                </a:cxn>
                <a:cxn ang="0">
                  <a:pos x="T10" y="T11"/>
                </a:cxn>
                <a:cxn ang="0">
                  <a:pos x="T12" y="T13"/>
                </a:cxn>
              </a:cxnLst>
              <a:rect l="0" t="0" r="r" b="b"/>
              <a:pathLst>
                <a:path w="56" h="108">
                  <a:moveTo>
                    <a:pt x="0" y="106"/>
                  </a:moveTo>
                  <a:cubicBezTo>
                    <a:pt x="7" y="85"/>
                    <a:pt x="13" y="64"/>
                    <a:pt x="20" y="45"/>
                  </a:cubicBezTo>
                  <a:cubicBezTo>
                    <a:pt x="26" y="32"/>
                    <a:pt x="34" y="20"/>
                    <a:pt x="41" y="7"/>
                  </a:cubicBezTo>
                  <a:cubicBezTo>
                    <a:pt x="44" y="2"/>
                    <a:pt x="49" y="0"/>
                    <a:pt x="56" y="3"/>
                  </a:cubicBezTo>
                  <a:cubicBezTo>
                    <a:pt x="48" y="17"/>
                    <a:pt x="40" y="30"/>
                    <a:pt x="34" y="45"/>
                  </a:cubicBezTo>
                  <a:cubicBezTo>
                    <a:pt x="27" y="62"/>
                    <a:pt x="22" y="79"/>
                    <a:pt x="17" y="97"/>
                  </a:cubicBezTo>
                  <a:cubicBezTo>
                    <a:pt x="15" y="106"/>
                    <a:pt x="11" y="108"/>
                    <a:pt x="0" y="10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98" name="chenying0907 25"/>
            <p:cNvSpPr>
              <a:spLocks/>
            </p:cNvSpPr>
            <p:nvPr/>
          </p:nvSpPr>
          <p:spPr bwMode="auto">
            <a:xfrm>
              <a:off x="8137409" y="1407651"/>
              <a:ext cx="434528" cy="112834"/>
            </a:xfrm>
            <a:custGeom>
              <a:avLst/>
              <a:gdLst>
                <a:gd name="T0" fmla="*/ 6 w 133"/>
                <a:gd name="T1" fmla="*/ 35 h 35"/>
                <a:gd name="T2" fmla="*/ 0 w 133"/>
                <a:gd name="T3" fmla="*/ 30 h 35"/>
                <a:gd name="T4" fmla="*/ 8 w 133"/>
                <a:gd name="T5" fmla="*/ 24 h 35"/>
                <a:gd name="T6" fmla="*/ 102 w 133"/>
                <a:gd name="T7" fmla="*/ 5 h 35"/>
                <a:gd name="T8" fmla="*/ 124 w 133"/>
                <a:gd name="T9" fmla="*/ 0 h 35"/>
                <a:gd name="T10" fmla="*/ 133 w 133"/>
                <a:gd name="T11" fmla="*/ 2 h 35"/>
                <a:gd name="T12" fmla="*/ 126 w 133"/>
                <a:gd name="T13" fmla="*/ 9 h 35"/>
                <a:gd name="T14" fmla="*/ 63 w 133"/>
                <a:gd name="T15" fmla="*/ 24 h 35"/>
                <a:gd name="T16" fmla="*/ 6 w 133"/>
                <a:gd name="T1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3" h="35">
                  <a:moveTo>
                    <a:pt x="6" y="35"/>
                  </a:moveTo>
                  <a:cubicBezTo>
                    <a:pt x="5" y="34"/>
                    <a:pt x="2" y="32"/>
                    <a:pt x="0" y="30"/>
                  </a:cubicBezTo>
                  <a:cubicBezTo>
                    <a:pt x="3" y="28"/>
                    <a:pt x="5" y="25"/>
                    <a:pt x="8" y="24"/>
                  </a:cubicBezTo>
                  <a:cubicBezTo>
                    <a:pt x="40" y="18"/>
                    <a:pt x="71" y="12"/>
                    <a:pt x="102" y="5"/>
                  </a:cubicBezTo>
                  <a:cubicBezTo>
                    <a:pt x="110" y="4"/>
                    <a:pt x="117" y="1"/>
                    <a:pt x="124" y="0"/>
                  </a:cubicBezTo>
                  <a:cubicBezTo>
                    <a:pt x="127" y="0"/>
                    <a:pt x="130" y="2"/>
                    <a:pt x="133" y="2"/>
                  </a:cubicBezTo>
                  <a:cubicBezTo>
                    <a:pt x="131" y="5"/>
                    <a:pt x="129" y="8"/>
                    <a:pt x="126" y="9"/>
                  </a:cubicBezTo>
                  <a:cubicBezTo>
                    <a:pt x="105" y="14"/>
                    <a:pt x="84" y="19"/>
                    <a:pt x="63" y="24"/>
                  </a:cubicBezTo>
                  <a:cubicBezTo>
                    <a:pt x="44" y="28"/>
                    <a:pt x="26" y="31"/>
                    <a:pt x="6" y="3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99" name="chenying0907 26"/>
            <p:cNvSpPr>
              <a:spLocks/>
            </p:cNvSpPr>
            <p:nvPr/>
          </p:nvSpPr>
          <p:spPr bwMode="auto">
            <a:xfrm>
              <a:off x="7621259" y="773866"/>
              <a:ext cx="96028" cy="321694"/>
            </a:xfrm>
            <a:custGeom>
              <a:avLst/>
              <a:gdLst>
                <a:gd name="T0" fmla="*/ 0 w 30"/>
                <a:gd name="T1" fmla="*/ 98 h 99"/>
                <a:gd name="T2" fmla="*/ 10 w 30"/>
                <a:gd name="T3" fmla="*/ 44 h 99"/>
                <a:gd name="T4" fmla="*/ 15 w 30"/>
                <a:gd name="T5" fmla="*/ 11 h 99"/>
                <a:gd name="T6" fmla="*/ 30 w 30"/>
                <a:gd name="T7" fmla="*/ 2 h 99"/>
                <a:gd name="T8" fmla="*/ 25 w 30"/>
                <a:gd name="T9" fmla="*/ 32 h 99"/>
                <a:gd name="T10" fmla="*/ 15 w 30"/>
                <a:gd name="T11" fmla="*/ 90 h 99"/>
                <a:gd name="T12" fmla="*/ 0 w 30"/>
                <a:gd name="T13" fmla="*/ 98 h 99"/>
              </a:gdLst>
              <a:ahLst/>
              <a:cxnLst>
                <a:cxn ang="0">
                  <a:pos x="T0" y="T1"/>
                </a:cxn>
                <a:cxn ang="0">
                  <a:pos x="T2" y="T3"/>
                </a:cxn>
                <a:cxn ang="0">
                  <a:pos x="T4" y="T5"/>
                </a:cxn>
                <a:cxn ang="0">
                  <a:pos x="T6" y="T7"/>
                </a:cxn>
                <a:cxn ang="0">
                  <a:pos x="T8" y="T9"/>
                </a:cxn>
                <a:cxn ang="0">
                  <a:pos x="T10" y="T11"/>
                </a:cxn>
                <a:cxn ang="0">
                  <a:pos x="T12" y="T13"/>
                </a:cxn>
              </a:cxnLst>
              <a:rect l="0" t="0" r="r" b="b"/>
              <a:pathLst>
                <a:path w="30" h="99">
                  <a:moveTo>
                    <a:pt x="0" y="98"/>
                  </a:moveTo>
                  <a:cubicBezTo>
                    <a:pt x="4" y="79"/>
                    <a:pt x="6" y="62"/>
                    <a:pt x="10" y="44"/>
                  </a:cubicBezTo>
                  <a:cubicBezTo>
                    <a:pt x="11" y="33"/>
                    <a:pt x="14" y="23"/>
                    <a:pt x="15" y="11"/>
                  </a:cubicBezTo>
                  <a:cubicBezTo>
                    <a:pt x="16" y="3"/>
                    <a:pt x="20" y="0"/>
                    <a:pt x="30" y="2"/>
                  </a:cubicBezTo>
                  <a:cubicBezTo>
                    <a:pt x="28" y="12"/>
                    <a:pt x="27" y="22"/>
                    <a:pt x="25" y="32"/>
                  </a:cubicBezTo>
                  <a:cubicBezTo>
                    <a:pt x="22" y="51"/>
                    <a:pt x="19" y="71"/>
                    <a:pt x="15" y="90"/>
                  </a:cubicBezTo>
                  <a:cubicBezTo>
                    <a:pt x="14" y="99"/>
                    <a:pt x="8" y="98"/>
                    <a:pt x="0" y="9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00" name="chenying0907 27"/>
            <p:cNvSpPr>
              <a:spLocks/>
            </p:cNvSpPr>
            <p:nvPr/>
          </p:nvSpPr>
          <p:spPr bwMode="auto">
            <a:xfrm>
              <a:off x="6610563" y="1323626"/>
              <a:ext cx="393715" cy="115234"/>
            </a:xfrm>
            <a:custGeom>
              <a:avLst/>
              <a:gdLst>
                <a:gd name="T0" fmla="*/ 0 w 121"/>
                <a:gd name="T1" fmla="*/ 4 h 36"/>
                <a:gd name="T2" fmla="*/ 18 w 121"/>
                <a:gd name="T3" fmla="*/ 1 h 36"/>
                <a:gd name="T4" fmla="*/ 116 w 121"/>
                <a:gd name="T5" fmla="*/ 27 h 36"/>
                <a:gd name="T6" fmla="*/ 121 w 121"/>
                <a:gd name="T7" fmla="*/ 29 h 36"/>
                <a:gd name="T8" fmla="*/ 121 w 121"/>
                <a:gd name="T9" fmla="*/ 32 h 36"/>
                <a:gd name="T10" fmla="*/ 103 w 121"/>
                <a:gd name="T11" fmla="*/ 35 h 36"/>
                <a:gd name="T12" fmla="*/ 3 w 121"/>
                <a:gd name="T13" fmla="*/ 7 h 36"/>
                <a:gd name="T14" fmla="*/ 0 w 121"/>
                <a:gd name="T15" fmla="*/ 6 h 36"/>
                <a:gd name="T16" fmla="*/ 0 w 121"/>
                <a:gd name="T17" fmla="*/ 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 h="36">
                  <a:moveTo>
                    <a:pt x="0" y="4"/>
                  </a:moveTo>
                  <a:cubicBezTo>
                    <a:pt x="6" y="3"/>
                    <a:pt x="13" y="0"/>
                    <a:pt x="18" y="1"/>
                  </a:cubicBezTo>
                  <a:cubicBezTo>
                    <a:pt x="51" y="9"/>
                    <a:pt x="84" y="18"/>
                    <a:pt x="116" y="27"/>
                  </a:cubicBezTo>
                  <a:cubicBezTo>
                    <a:pt x="118" y="28"/>
                    <a:pt x="119" y="29"/>
                    <a:pt x="121" y="29"/>
                  </a:cubicBezTo>
                  <a:cubicBezTo>
                    <a:pt x="121" y="30"/>
                    <a:pt x="121" y="31"/>
                    <a:pt x="121" y="32"/>
                  </a:cubicBezTo>
                  <a:cubicBezTo>
                    <a:pt x="115" y="33"/>
                    <a:pt x="108" y="36"/>
                    <a:pt x="103" y="35"/>
                  </a:cubicBezTo>
                  <a:cubicBezTo>
                    <a:pt x="70" y="22"/>
                    <a:pt x="37" y="14"/>
                    <a:pt x="3" y="7"/>
                  </a:cubicBezTo>
                  <a:cubicBezTo>
                    <a:pt x="2" y="7"/>
                    <a:pt x="1" y="7"/>
                    <a:pt x="0" y="6"/>
                  </a:cubicBezTo>
                  <a:cubicBezTo>
                    <a:pt x="0" y="5"/>
                    <a:pt x="0" y="5"/>
                    <a:pt x="0" y="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01" name="chenying0907 28"/>
            <p:cNvSpPr>
              <a:spLocks/>
            </p:cNvSpPr>
            <p:nvPr/>
          </p:nvSpPr>
          <p:spPr bwMode="auto">
            <a:xfrm>
              <a:off x="7112311" y="836284"/>
              <a:ext cx="156046" cy="302488"/>
            </a:xfrm>
            <a:custGeom>
              <a:avLst/>
              <a:gdLst>
                <a:gd name="T0" fmla="*/ 0 w 48"/>
                <a:gd name="T1" fmla="*/ 6 h 93"/>
                <a:gd name="T2" fmla="*/ 15 w 48"/>
                <a:gd name="T3" fmla="*/ 9 h 93"/>
                <a:gd name="T4" fmla="*/ 44 w 48"/>
                <a:gd name="T5" fmla="*/ 81 h 93"/>
                <a:gd name="T6" fmla="*/ 42 w 48"/>
                <a:gd name="T7" fmla="*/ 90 h 93"/>
                <a:gd name="T8" fmla="*/ 32 w 48"/>
                <a:gd name="T9" fmla="*/ 85 h 93"/>
                <a:gd name="T10" fmla="*/ 0 w 48"/>
                <a:gd name="T11" fmla="*/ 6 h 93"/>
              </a:gdLst>
              <a:ahLst/>
              <a:cxnLst>
                <a:cxn ang="0">
                  <a:pos x="T0" y="T1"/>
                </a:cxn>
                <a:cxn ang="0">
                  <a:pos x="T2" y="T3"/>
                </a:cxn>
                <a:cxn ang="0">
                  <a:pos x="T4" y="T5"/>
                </a:cxn>
                <a:cxn ang="0">
                  <a:pos x="T6" y="T7"/>
                </a:cxn>
                <a:cxn ang="0">
                  <a:pos x="T8" y="T9"/>
                </a:cxn>
                <a:cxn ang="0">
                  <a:pos x="T10" y="T11"/>
                </a:cxn>
              </a:cxnLst>
              <a:rect l="0" t="0" r="r" b="b"/>
              <a:pathLst>
                <a:path w="48" h="93">
                  <a:moveTo>
                    <a:pt x="0" y="6"/>
                  </a:moveTo>
                  <a:cubicBezTo>
                    <a:pt x="9" y="0"/>
                    <a:pt x="11" y="1"/>
                    <a:pt x="15" y="9"/>
                  </a:cubicBezTo>
                  <a:cubicBezTo>
                    <a:pt x="25" y="33"/>
                    <a:pt x="34" y="57"/>
                    <a:pt x="44" y="81"/>
                  </a:cubicBezTo>
                  <a:cubicBezTo>
                    <a:pt x="46" y="84"/>
                    <a:pt x="48" y="88"/>
                    <a:pt x="42" y="90"/>
                  </a:cubicBezTo>
                  <a:cubicBezTo>
                    <a:pt x="37" y="93"/>
                    <a:pt x="34" y="90"/>
                    <a:pt x="32" y="85"/>
                  </a:cubicBezTo>
                  <a:cubicBezTo>
                    <a:pt x="22" y="59"/>
                    <a:pt x="11" y="33"/>
                    <a:pt x="0"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02" name="chenying0907 29"/>
            <p:cNvSpPr>
              <a:spLocks/>
            </p:cNvSpPr>
            <p:nvPr/>
          </p:nvSpPr>
          <p:spPr bwMode="auto">
            <a:xfrm>
              <a:off x="8062988" y="977925"/>
              <a:ext cx="232869" cy="208862"/>
            </a:xfrm>
            <a:custGeom>
              <a:avLst/>
              <a:gdLst>
                <a:gd name="T0" fmla="*/ 8 w 71"/>
                <a:gd name="T1" fmla="*/ 64 h 64"/>
                <a:gd name="T2" fmla="*/ 1 w 71"/>
                <a:gd name="T3" fmla="*/ 60 h 64"/>
                <a:gd name="T4" fmla="*/ 3 w 71"/>
                <a:gd name="T5" fmla="*/ 54 h 64"/>
                <a:gd name="T6" fmla="*/ 56 w 71"/>
                <a:gd name="T7" fmla="*/ 3 h 64"/>
                <a:gd name="T8" fmla="*/ 63 w 71"/>
                <a:gd name="T9" fmla="*/ 0 h 64"/>
                <a:gd name="T10" fmla="*/ 70 w 71"/>
                <a:gd name="T11" fmla="*/ 4 h 64"/>
                <a:gd name="T12" fmla="*/ 67 w 71"/>
                <a:gd name="T13" fmla="*/ 10 h 64"/>
                <a:gd name="T14" fmla="*/ 16 w 71"/>
                <a:gd name="T15" fmla="*/ 60 h 64"/>
                <a:gd name="T16" fmla="*/ 8 w 71"/>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64">
                  <a:moveTo>
                    <a:pt x="8" y="64"/>
                  </a:moveTo>
                  <a:cubicBezTo>
                    <a:pt x="5" y="63"/>
                    <a:pt x="1" y="62"/>
                    <a:pt x="1" y="60"/>
                  </a:cubicBezTo>
                  <a:cubicBezTo>
                    <a:pt x="0" y="59"/>
                    <a:pt x="2" y="55"/>
                    <a:pt x="3" y="54"/>
                  </a:cubicBezTo>
                  <a:cubicBezTo>
                    <a:pt x="21" y="37"/>
                    <a:pt x="38" y="20"/>
                    <a:pt x="56" y="3"/>
                  </a:cubicBezTo>
                  <a:cubicBezTo>
                    <a:pt x="57" y="2"/>
                    <a:pt x="61" y="0"/>
                    <a:pt x="63" y="0"/>
                  </a:cubicBezTo>
                  <a:cubicBezTo>
                    <a:pt x="65" y="0"/>
                    <a:pt x="69" y="2"/>
                    <a:pt x="70" y="4"/>
                  </a:cubicBezTo>
                  <a:cubicBezTo>
                    <a:pt x="71" y="5"/>
                    <a:pt x="69" y="9"/>
                    <a:pt x="67" y="10"/>
                  </a:cubicBezTo>
                  <a:cubicBezTo>
                    <a:pt x="50" y="27"/>
                    <a:pt x="33" y="43"/>
                    <a:pt x="16" y="60"/>
                  </a:cubicBezTo>
                  <a:cubicBezTo>
                    <a:pt x="14" y="62"/>
                    <a:pt x="10" y="63"/>
                    <a:pt x="8" y="6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03" name="chenying0907 31"/>
            <p:cNvSpPr>
              <a:spLocks/>
            </p:cNvSpPr>
            <p:nvPr/>
          </p:nvSpPr>
          <p:spPr bwMode="auto">
            <a:xfrm>
              <a:off x="6725797" y="1868586"/>
              <a:ext cx="300088" cy="175252"/>
            </a:xfrm>
            <a:custGeom>
              <a:avLst/>
              <a:gdLst>
                <a:gd name="T0" fmla="*/ 92 w 92"/>
                <a:gd name="T1" fmla="*/ 1 h 54"/>
                <a:gd name="T2" fmla="*/ 15 w 92"/>
                <a:gd name="T3" fmla="*/ 50 h 54"/>
                <a:gd name="T4" fmla="*/ 0 w 92"/>
                <a:gd name="T5" fmla="*/ 54 h 54"/>
                <a:gd name="T6" fmla="*/ 92 w 92"/>
                <a:gd name="T7" fmla="*/ 1 h 54"/>
              </a:gdLst>
              <a:ahLst/>
              <a:cxnLst>
                <a:cxn ang="0">
                  <a:pos x="T0" y="T1"/>
                </a:cxn>
                <a:cxn ang="0">
                  <a:pos x="T2" y="T3"/>
                </a:cxn>
                <a:cxn ang="0">
                  <a:pos x="T4" y="T5"/>
                </a:cxn>
                <a:cxn ang="0">
                  <a:pos x="T6" y="T7"/>
                </a:cxn>
              </a:cxnLst>
              <a:rect l="0" t="0" r="r" b="b"/>
              <a:pathLst>
                <a:path w="92" h="54">
                  <a:moveTo>
                    <a:pt x="92" y="1"/>
                  </a:moveTo>
                  <a:cubicBezTo>
                    <a:pt x="66" y="18"/>
                    <a:pt x="41" y="34"/>
                    <a:pt x="15" y="50"/>
                  </a:cubicBezTo>
                  <a:cubicBezTo>
                    <a:pt x="11" y="52"/>
                    <a:pt x="6" y="53"/>
                    <a:pt x="0" y="54"/>
                  </a:cubicBezTo>
                  <a:cubicBezTo>
                    <a:pt x="12" y="38"/>
                    <a:pt x="80" y="0"/>
                    <a:pt x="92"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04" name="chenying0907 43"/>
            <p:cNvSpPr>
              <a:spLocks/>
            </p:cNvSpPr>
            <p:nvPr/>
          </p:nvSpPr>
          <p:spPr bwMode="auto">
            <a:xfrm>
              <a:off x="7337976" y="1333229"/>
              <a:ext cx="81624" cy="160848"/>
            </a:xfrm>
            <a:custGeom>
              <a:avLst/>
              <a:gdLst>
                <a:gd name="T0" fmla="*/ 0 w 25"/>
                <a:gd name="T1" fmla="*/ 31 h 50"/>
                <a:gd name="T2" fmla="*/ 1 w 25"/>
                <a:gd name="T3" fmla="*/ 31 h 50"/>
                <a:gd name="T4" fmla="*/ 2 w 25"/>
                <a:gd name="T5" fmla="*/ 40 h 50"/>
                <a:gd name="T6" fmla="*/ 11 w 25"/>
                <a:gd name="T7" fmla="*/ 49 h 50"/>
                <a:gd name="T8" fmla="*/ 21 w 25"/>
                <a:gd name="T9" fmla="*/ 38 h 50"/>
                <a:gd name="T10" fmla="*/ 24 w 25"/>
                <a:gd name="T11" fmla="*/ 9 h 50"/>
                <a:gd name="T12" fmla="*/ 24 w 25"/>
                <a:gd name="T13" fmla="*/ 2 h 50"/>
                <a:gd name="T14" fmla="*/ 17 w 25"/>
                <a:gd name="T15" fmla="*/ 0 h 50"/>
                <a:gd name="T16" fmla="*/ 7 w 25"/>
                <a:gd name="T17" fmla="*/ 8 h 50"/>
                <a:gd name="T18" fmla="*/ 0 w 25"/>
                <a:gd name="T19" fmla="*/ 3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50">
                  <a:moveTo>
                    <a:pt x="0" y="31"/>
                  </a:moveTo>
                  <a:cubicBezTo>
                    <a:pt x="1" y="31"/>
                    <a:pt x="1" y="31"/>
                    <a:pt x="1" y="31"/>
                  </a:cubicBezTo>
                  <a:cubicBezTo>
                    <a:pt x="2" y="34"/>
                    <a:pt x="2" y="37"/>
                    <a:pt x="2" y="40"/>
                  </a:cubicBezTo>
                  <a:cubicBezTo>
                    <a:pt x="3" y="46"/>
                    <a:pt x="5" y="50"/>
                    <a:pt x="11" y="49"/>
                  </a:cubicBezTo>
                  <a:cubicBezTo>
                    <a:pt x="17" y="48"/>
                    <a:pt x="21" y="46"/>
                    <a:pt x="21" y="38"/>
                  </a:cubicBezTo>
                  <a:cubicBezTo>
                    <a:pt x="21" y="28"/>
                    <a:pt x="23" y="19"/>
                    <a:pt x="24" y="9"/>
                  </a:cubicBezTo>
                  <a:cubicBezTo>
                    <a:pt x="24" y="7"/>
                    <a:pt x="25" y="3"/>
                    <a:pt x="24" y="2"/>
                  </a:cubicBezTo>
                  <a:cubicBezTo>
                    <a:pt x="23" y="0"/>
                    <a:pt x="19" y="0"/>
                    <a:pt x="17" y="0"/>
                  </a:cubicBezTo>
                  <a:cubicBezTo>
                    <a:pt x="13" y="2"/>
                    <a:pt x="9" y="5"/>
                    <a:pt x="7" y="8"/>
                  </a:cubicBezTo>
                  <a:cubicBezTo>
                    <a:pt x="4" y="15"/>
                    <a:pt x="2" y="23"/>
                    <a:pt x="0" y="3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05" name="chenying0907 44"/>
            <p:cNvSpPr>
              <a:spLocks/>
            </p:cNvSpPr>
            <p:nvPr/>
          </p:nvSpPr>
          <p:spPr bwMode="auto">
            <a:xfrm>
              <a:off x="7707685" y="1335630"/>
              <a:ext cx="81624" cy="153645"/>
            </a:xfrm>
            <a:custGeom>
              <a:avLst/>
              <a:gdLst>
                <a:gd name="T0" fmla="*/ 25 w 25"/>
                <a:gd name="T1" fmla="*/ 2 h 47"/>
                <a:gd name="T2" fmla="*/ 8 w 25"/>
                <a:gd name="T3" fmla="*/ 9 h 47"/>
                <a:gd name="T4" fmla="*/ 1 w 25"/>
                <a:gd name="T5" fmla="*/ 38 h 47"/>
                <a:gd name="T6" fmla="*/ 8 w 25"/>
                <a:gd name="T7" fmla="*/ 46 h 47"/>
                <a:gd name="T8" fmla="*/ 20 w 25"/>
                <a:gd name="T9" fmla="*/ 38 h 47"/>
                <a:gd name="T10" fmla="*/ 25 w 25"/>
                <a:gd name="T11" fmla="*/ 2 h 47"/>
              </a:gdLst>
              <a:ahLst/>
              <a:cxnLst>
                <a:cxn ang="0">
                  <a:pos x="T0" y="T1"/>
                </a:cxn>
                <a:cxn ang="0">
                  <a:pos x="T2" y="T3"/>
                </a:cxn>
                <a:cxn ang="0">
                  <a:pos x="T4" y="T5"/>
                </a:cxn>
                <a:cxn ang="0">
                  <a:pos x="T6" y="T7"/>
                </a:cxn>
                <a:cxn ang="0">
                  <a:pos x="T8" y="T9"/>
                </a:cxn>
                <a:cxn ang="0">
                  <a:pos x="T10" y="T11"/>
                </a:cxn>
              </a:cxnLst>
              <a:rect l="0" t="0" r="r" b="b"/>
              <a:pathLst>
                <a:path w="25" h="47">
                  <a:moveTo>
                    <a:pt x="25" y="2"/>
                  </a:moveTo>
                  <a:cubicBezTo>
                    <a:pt x="18" y="0"/>
                    <a:pt x="11" y="2"/>
                    <a:pt x="8" y="9"/>
                  </a:cubicBezTo>
                  <a:cubicBezTo>
                    <a:pt x="4" y="18"/>
                    <a:pt x="3" y="28"/>
                    <a:pt x="1" y="38"/>
                  </a:cubicBezTo>
                  <a:cubicBezTo>
                    <a:pt x="0" y="42"/>
                    <a:pt x="1" y="47"/>
                    <a:pt x="8" y="46"/>
                  </a:cubicBezTo>
                  <a:cubicBezTo>
                    <a:pt x="13" y="46"/>
                    <a:pt x="19" y="45"/>
                    <a:pt x="20" y="38"/>
                  </a:cubicBezTo>
                  <a:cubicBezTo>
                    <a:pt x="21" y="26"/>
                    <a:pt x="23" y="15"/>
                    <a:pt x="25" y="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06" name="chenying0907 52"/>
            <p:cNvSpPr>
              <a:spLocks noEditPoints="1"/>
            </p:cNvSpPr>
            <p:nvPr/>
          </p:nvSpPr>
          <p:spPr bwMode="auto">
            <a:xfrm>
              <a:off x="7241948" y="1554094"/>
              <a:ext cx="619381" cy="307290"/>
            </a:xfrm>
            <a:custGeom>
              <a:avLst/>
              <a:gdLst>
                <a:gd name="T0" fmla="*/ 105 w 190"/>
                <a:gd name="T1" fmla="*/ 76 h 95"/>
                <a:gd name="T2" fmla="*/ 95 w 190"/>
                <a:gd name="T3" fmla="*/ 76 h 95"/>
                <a:gd name="T4" fmla="*/ 46 w 190"/>
                <a:gd name="T5" fmla="*/ 68 h 95"/>
                <a:gd name="T6" fmla="*/ 2 w 190"/>
                <a:gd name="T7" fmla="*/ 25 h 95"/>
                <a:gd name="T8" fmla="*/ 6 w 190"/>
                <a:gd name="T9" fmla="*/ 13 h 95"/>
                <a:gd name="T10" fmla="*/ 20 w 190"/>
                <a:gd name="T11" fmla="*/ 18 h 95"/>
                <a:gd name="T12" fmla="*/ 95 w 190"/>
                <a:gd name="T13" fmla="*/ 64 h 95"/>
                <a:gd name="T14" fmla="*/ 171 w 190"/>
                <a:gd name="T15" fmla="*/ 10 h 95"/>
                <a:gd name="T16" fmla="*/ 175 w 190"/>
                <a:gd name="T17" fmla="*/ 4 h 95"/>
                <a:gd name="T18" fmla="*/ 188 w 190"/>
                <a:gd name="T19" fmla="*/ 0 h 95"/>
                <a:gd name="T20" fmla="*/ 188 w 190"/>
                <a:gd name="T21" fmla="*/ 11 h 95"/>
                <a:gd name="T22" fmla="*/ 163 w 190"/>
                <a:gd name="T23" fmla="*/ 66 h 95"/>
                <a:gd name="T24" fmla="*/ 112 w 190"/>
                <a:gd name="T25" fmla="*/ 93 h 95"/>
                <a:gd name="T26" fmla="*/ 105 w 190"/>
                <a:gd name="T27" fmla="*/ 76 h 95"/>
                <a:gd name="T28" fmla="*/ 111 w 190"/>
                <a:gd name="T29" fmla="*/ 73 h 95"/>
                <a:gd name="T30" fmla="*/ 129 w 190"/>
                <a:gd name="T31" fmla="*/ 79 h 95"/>
                <a:gd name="T32" fmla="*/ 149 w 190"/>
                <a:gd name="T33" fmla="*/ 58 h 95"/>
                <a:gd name="T34" fmla="*/ 111 w 190"/>
                <a:gd name="T35" fmla="*/ 7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0" h="95">
                  <a:moveTo>
                    <a:pt x="105" y="76"/>
                  </a:moveTo>
                  <a:cubicBezTo>
                    <a:pt x="101" y="76"/>
                    <a:pt x="98" y="75"/>
                    <a:pt x="95" y="76"/>
                  </a:cubicBezTo>
                  <a:cubicBezTo>
                    <a:pt x="78" y="76"/>
                    <a:pt x="62" y="75"/>
                    <a:pt x="46" y="68"/>
                  </a:cubicBezTo>
                  <a:cubicBezTo>
                    <a:pt x="26" y="60"/>
                    <a:pt x="11" y="46"/>
                    <a:pt x="2" y="25"/>
                  </a:cubicBezTo>
                  <a:cubicBezTo>
                    <a:pt x="0" y="19"/>
                    <a:pt x="0" y="15"/>
                    <a:pt x="6" y="13"/>
                  </a:cubicBezTo>
                  <a:cubicBezTo>
                    <a:pt x="12" y="11"/>
                    <a:pt x="17" y="11"/>
                    <a:pt x="20" y="18"/>
                  </a:cubicBezTo>
                  <a:cubicBezTo>
                    <a:pt x="31" y="48"/>
                    <a:pt x="62" y="66"/>
                    <a:pt x="95" y="64"/>
                  </a:cubicBezTo>
                  <a:cubicBezTo>
                    <a:pt x="130" y="62"/>
                    <a:pt x="160" y="41"/>
                    <a:pt x="171" y="10"/>
                  </a:cubicBezTo>
                  <a:cubicBezTo>
                    <a:pt x="172" y="8"/>
                    <a:pt x="173" y="5"/>
                    <a:pt x="175" y="4"/>
                  </a:cubicBezTo>
                  <a:cubicBezTo>
                    <a:pt x="179" y="2"/>
                    <a:pt x="183" y="1"/>
                    <a:pt x="188" y="0"/>
                  </a:cubicBezTo>
                  <a:cubicBezTo>
                    <a:pt x="188" y="4"/>
                    <a:pt x="190" y="8"/>
                    <a:pt x="188" y="11"/>
                  </a:cubicBezTo>
                  <a:cubicBezTo>
                    <a:pt x="180" y="29"/>
                    <a:pt x="172" y="48"/>
                    <a:pt x="163" y="66"/>
                  </a:cubicBezTo>
                  <a:cubicBezTo>
                    <a:pt x="154" y="87"/>
                    <a:pt x="135" y="95"/>
                    <a:pt x="112" y="93"/>
                  </a:cubicBezTo>
                  <a:cubicBezTo>
                    <a:pt x="100" y="91"/>
                    <a:pt x="98" y="88"/>
                    <a:pt x="105" y="76"/>
                  </a:cubicBezTo>
                  <a:close/>
                  <a:moveTo>
                    <a:pt x="111" y="73"/>
                  </a:moveTo>
                  <a:cubicBezTo>
                    <a:pt x="116" y="80"/>
                    <a:pt x="121" y="82"/>
                    <a:pt x="129" y="79"/>
                  </a:cubicBezTo>
                  <a:cubicBezTo>
                    <a:pt x="140" y="76"/>
                    <a:pt x="148" y="67"/>
                    <a:pt x="149" y="58"/>
                  </a:cubicBezTo>
                  <a:cubicBezTo>
                    <a:pt x="137" y="63"/>
                    <a:pt x="125" y="68"/>
                    <a:pt x="111" y="7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07" name="chenying0907 53"/>
            <p:cNvSpPr>
              <a:spLocks/>
            </p:cNvSpPr>
            <p:nvPr/>
          </p:nvSpPr>
          <p:spPr bwMode="auto">
            <a:xfrm>
              <a:off x="7337976" y="1333229"/>
              <a:ext cx="81624" cy="160848"/>
            </a:xfrm>
            <a:custGeom>
              <a:avLst/>
              <a:gdLst>
                <a:gd name="T0" fmla="*/ 0 w 25"/>
                <a:gd name="T1" fmla="*/ 31 h 50"/>
                <a:gd name="T2" fmla="*/ 7 w 25"/>
                <a:gd name="T3" fmla="*/ 8 h 50"/>
                <a:gd name="T4" fmla="*/ 17 w 25"/>
                <a:gd name="T5" fmla="*/ 0 h 50"/>
                <a:gd name="T6" fmla="*/ 24 w 25"/>
                <a:gd name="T7" fmla="*/ 2 h 50"/>
                <a:gd name="T8" fmla="*/ 24 w 25"/>
                <a:gd name="T9" fmla="*/ 9 h 50"/>
                <a:gd name="T10" fmla="*/ 21 w 25"/>
                <a:gd name="T11" fmla="*/ 38 h 50"/>
                <a:gd name="T12" fmla="*/ 11 w 25"/>
                <a:gd name="T13" fmla="*/ 49 h 50"/>
                <a:gd name="T14" fmla="*/ 2 w 25"/>
                <a:gd name="T15" fmla="*/ 40 h 50"/>
                <a:gd name="T16" fmla="*/ 1 w 25"/>
                <a:gd name="T17" fmla="*/ 31 h 50"/>
                <a:gd name="T18" fmla="*/ 0 w 25"/>
                <a:gd name="T19" fmla="*/ 3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50">
                  <a:moveTo>
                    <a:pt x="0" y="31"/>
                  </a:moveTo>
                  <a:cubicBezTo>
                    <a:pt x="2" y="23"/>
                    <a:pt x="4" y="15"/>
                    <a:pt x="7" y="8"/>
                  </a:cubicBezTo>
                  <a:cubicBezTo>
                    <a:pt x="9" y="5"/>
                    <a:pt x="13" y="2"/>
                    <a:pt x="17" y="0"/>
                  </a:cubicBezTo>
                  <a:cubicBezTo>
                    <a:pt x="19" y="0"/>
                    <a:pt x="23" y="0"/>
                    <a:pt x="24" y="2"/>
                  </a:cubicBezTo>
                  <a:cubicBezTo>
                    <a:pt x="25" y="3"/>
                    <a:pt x="24" y="7"/>
                    <a:pt x="24" y="9"/>
                  </a:cubicBezTo>
                  <a:cubicBezTo>
                    <a:pt x="23" y="19"/>
                    <a:pt x="21" y="28"/>
                    <a:pt x="21" y="38"/>
                  </a:cubicBezTo>
                  <a:cubicBezTo>
                    <a:pt x="21" y="46"/>
                    <a:pt x="17" y="48"/>
                    <a:pt x="11" y="49"/>
                  </a:cubicBezTo>
                  <a:cubicBezTo>
                    <a:pt x="5" y="50"/>
                    <a:pt x="3" y="46"/>
                    <a:pt x="2" y="40"/>
                  </a:cubicBezTo>
                  <a:cubicBezTo>
                    <a:pt x="2" y="37"/>
                    <a:pt x="2" y="34"/>
                    <a:pt x="1" y="31"/>
                  </a:cubicBezTo>
                  <a:cubicBezTo>
                    <a:pt x="1" y="31"/>
                    <a:pt x="1" y="31"/>
                    <a:pt x="0" y="3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08" name="chenying0907 54"/>
            <p:cNvSpPr>
              <a:spLocks/>
            </p:cNvSpPr>
            <p:nvPr/>
          </p:nvSpPr>
          <p:spPr bwMode="auto">
            <a:xfrm>
              <a:off x="7707685" y="1335630"/>
              <a:ext cx="81624" cy="153645"/>
            </a:xfrm>
            <a:custGeom>
              <a:avLst/>
              <a:gdLst>
                <a:gd name="T0" fmla="*/ 25 w 25"/>
                <a:gd name="T1" fmla="*/ 2 h 47"/>
                <a:gd name="T2" fmla="*/ 20 w 25"/>
                <a:gd name="T3" fmla="*/ 38 h 47"/>
                <a:gd name="T4" fmla="*/ 8 w 25"/>
                <a:gd name="T5" fmla="*/ 46 h 47"/>
                <a:gd name="T6" fmla="*/ 1 w 25"/>
                <a:gd name="T7" fmla="*/ 38 h 47"/>
                <a:gd name="T8" fmla="*/ 8 w 25"/>
                <a:gd name="T9" fmla="*/ 9 h 47"/>
                <a:gd name="T10" fmla="*/ 25 w 25"/>
                <a:gd name="T11" fmla="*/ 2 h 47"/>
              </a:gdLst>
              <a:ahLst/>
              <a:cxnLst>
                <a:cxn ang="0">
                  <a:pos x="T0" y="T1"/>
                </a:cxn>
                <a:cxn ang="0">
                  <a:pos x="T2" y="T3"/>
                </a:cxn>
                <a:cxn ang="0">
                  <a:pos x="T4" y="T5"/>
                </a:cxn>
                <a:cxn ang="0">
                  <a:pos x="T6" y="T7"/>
                </a:cxn>
                <a:cxn ang="0">
                  <a:pos x="T8" y="T9"/>
                </a:cxn>
                <a:cxn ang="0">
                  <a:pos x="T10" y="T11"/>
                </a:cxn>
              </a:cxnLst>
              <a:rect l="0" t="0" r="r" b="b"/>
              <a:pathLst>
                <a:path w="25" h="47">
                  <a:moveTo>
                    <a:pt x="25" y="2"/>
                  </a:moveTo>
                  <a:cubicBezTo>
                    <a:pt x="23" y="15"/>
                    <a:pt x="21" y="26"/>
                    <a:pt x="20" y="38"/>
                  </a:cubicBezTo>
                  <a:cubicBezTo>
                    <a:pt x="19" y="45"/>
                    <a:pt x="13" y="46"/>
                    <a:pt x="8" y="46"/>
                  </a:cubicBezTo>
                  <a:cubicBezTo>
                    <a:pt x="1" y="47"/>
                    <a:pt x="0" y="42"/>
                    <a:pt x="1" y="38"/>
                  </a:cubicBezTo>
                  <a:cubicBezTo>
                    <a:pt x="3" y="28"/>
                    <a:pt x="4" y="18"/>
                    <a:pt x="8" y="9"/>
                  </a:cubicBezTo>
                  <a:cubicBezTo>
                    <a:pt x="11" y="2"/>
                    <a:pt x="18" y="0"/>
                    <a:pt x="25" y="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grpSp>
      <p:grpSp>
        <p:nvGrpSpPr>
          <p:cNvPr id="8" name="PA_组合 152"/>
          <p:cNvGrpSpPr/>
          <p:nvPr>
            <p:custDataLst>
              <p:tags r:id="rId10"/>
            </p:custDataLst>
          </p:nvPr>
        </p:nvGrpSpPr>
        <p:grpSpPr>
          <a:xfrm>
            <a:off x="6179350" y="2877046"/>
            <a:ext cx="1634645" cy="1319134"/>
            <a:chOff x="6168872" y="3076299"/>
            <a:chExt cx="3901103" cy="3147162"/>
          </a:xfrm>
          <a:solidFill>
            <a:schemeClr val="accent3"/>
          </a:solidFill>
        </p:grpSpPr>
        <p:sp>
          <p:nvSpPr>
            <p:cNvPr id="154" name="chenying0907 5"/>
            <p:cNvSpPr>
              <a:spLocks/>
            </p:cNvSpPr>
            <p:nvPr/>
          </p:nvSpPr>
          <p:spPr bwMode="auto">
            <a:xfrm>
              <a:off x="6512538" y="4099574"/>
              <a:ext cx="1845322" cy="2123887"/>
            </a:xfrm>
            <a:custGeom>
              <a:avLst/>
              <a:gdLst>
                <a:gd name="T0" fmla="*/ 18 w 571"/>
                <a:gd name="T1" fmla="*/ 58 h 656"/>
                <a:gd name="T2" fmla="*/ 69 w 571"/>
                <a:gd name="T3" fmla="*/ 247 h 656"/>
                <a:gd name="T4" fmla="*/ 91 w 571"/>
                <a:gd name="T5" fmla="*/ 321 h 656"/>
                <a:gd name="T6" fmla="*/ 103 w 571"/>
                <a:gd name="T7" fmla="*/ 325 h 656"/>
                <a:gd name="T8" fmla="*/ 95 w 571"/>
                <a:gd name="T9" fmla="*/ 331 h 656"/>
                <a:gd name="T10" fmla="*/ 106 w 571"/>
                <a:gd name="T11" fmla="*/ 344 h 656"/>
                <a:gd name="T12" fmla="*/ 120 w 571"/>
                <a:gd name="T13" fmla="*/ 350 h 656"/>
                <a:gd name="T14" fmla="*/ 128 w 571"/>
                <a:gd name="T15" fmla="*/ 353 h 656"/>
                <a:gd name="T16" fmla="*/ 105 w 571"/>
                <a:gd name="T17" fmla="*/ 360 h 656"/>
                <a:gd name="T18" fmla="*/ 107 w 571"/>
                <a:gd name="T19" fmla="*/ 364 h 656"/>
                <a:gd name="T20" fmla="*/ 160 w 571"/>
                <a:gd name="T21" fmla="*/ 493 h 656"/>
                <a:gd name="T22" fmla="*/ 174 w 571"/>
                <a:gd name="T23" fmla="*/ 498 h 656"/>
                <a:gd name="T24" fmla="*/ 198 w 571"/>
                <a:gd name="T25" fmla="*/ 486 h 656"/>
                <a:gd name="T26" fmla="*/ 255 w 571"/>
                <a:gd name="T27" fmla="*/ 420 h 656"/>
                <a:gd name="T28" fmla="*/ 395 w 571"/>
                <a:gd name="T29" fmla="*/ 272 h 656"/>
                <a:gd name="T30" fmla="*/ 464 w 571"/>
                <a:gd name="T31" fmla="*/ 229 h 656"/>
                <a:gd name="T32" fmla="*/ 506 w 571"/>
                <a:gd name="T33" fmla="*/ 220 h 656"/>
                <a:gd name="T34" fmla="*/ 462 w 571"/>
                <a:gd name="T35" fmla="*/ 449 h 656"/>
                <a:gd name="T36" fmla="*/ 459 w 571"/>
                <a:gd name="T37" fmla="*/ 656 h 656"/>
                <a:gd name="T38" fmla="*/ 489 w 571"/>
                <a:gd name="T39" fmla="*/ 656 h 656"/>
                <a:gd name="T40" fmla="*/ 486 w 571"/>
                <a:gd name="T41" fmla="*/ 597 h 656"/>
                <a:gd name="T42" fmla="*/ 498 w 571"/>
                <a:gd name="T43" fmla="*/ 391 h 656"/>
                <a:gd name="T44" fmla="*/ 536 w 571"/>
                <a:gd name="T45" fmla="*/ 218 h 656"/>
                <a:gd name="T46" fmla="*/ 567 w 571"/>
                <a:gd name="T47" fmla="*/ 141 h 656"/>
                <a:gd name="T48" fmla="*/ 558 w 571"/>
                <a:gd name="T49" fmla="*/ 127 h 656"/>
                <a:gd name="T50" fmla="*/ 538 w 571"/>
                <a:gd name="T51" fmla="*/ 139 h 656"/>
                <a:gd name="T52" fmla="*/ 531 w 571"/>
                <a:gd name="T53" fmla="*/ 155 h 656"/>
                <a:gd name="T54" fmla="*/ 508 w 571"/>
                <a:gd name="T55" fmla="*/ 212 h 656"/>
                <a:gd name="T56" fmla="*/ 451 w 571"/>
                <a:gd name="T57" fmla="*/ 223 h 656"/>
                <a:gd name="T58" fmla="*/ 284 w 571"/>
                <a:gd name="T59" fmla="*/ 350 h 656"/>
                <a:gd name="T60" fmla="*/ 215 w 571"/>
                <a:gd name="T61" fmla="*/ 442 h 656"/>
                <a:gd name="T62" fmla="*/ 187 w 571"/>
                <a:gd name="T63" fmla="*/ 476 h 656"/>
                <a:gd name="T64" fmla="*/ 183 w 571"/>
                <a:gd name="T65" fmla="*/ 470 h 656"/>
                <a:gd name="T66" fmla="*/ 137 w 571"/>
                <a:gd name="T67" fmla="*/ 359 h 656"/>
                <a:gd name="T68" fmla="*/ 123 w 571"/>
                <a:gd name="T69" fmla="*/ 337 h 656"/>
                <a:gd name="T70" fmla="*/ 112 w 571"/>
                <a:gd name="T71" fmla="*/ 324 h 656"/>
                <a:gd name="T72" fmla="*/ 112 w 571"/>
                <a:gd name="T73" fmla="*/ 306 h 656"/>
                <a:gd name="T74" fmla="*/ 114 w 571"/>
                <a:gd name="T75" fmla="*/ 292 h 656"/>
                <a:gd name="T76" fmla="*/ 88 w 571"/>
                <a:gd name="T77" fmla="*/ 197 h 656"/>
                <a:gd name="T78" fmla="*/ 33 w 571"/>
                <a:gd name="T79" fmla="*/ 13 h 656"/>
                <a:gd name="T80" fmla="*/ 15 w 571"/>
                <a:gd name="T81" fmla="*/ 3 h 656"/>
                <a:gd name="T82" fmla="*/ 8 w 571"/>
                <a:gd name="T83" fmla="*/ 6 h 656"/>
                <a:gd name="T84" fmla="*/ 3 w 571"/>
                <a:gd name="T85" fmla="*/ 18 h 656"/>
                <a:gd name="T86" fmla="*/ 18 w 571"/>
                <a:gd name="T87" fmla="*/ 58 h 656"/>
                <a:gd name="connsiteX0" fmla="*/ 287 w 9931"/>
                <a:gd name="connsiteY0" fmla="*/ 858 h 9974"/>
                <a:gd name="connsiteX1" fmla="*/ 1180 w 9931"/>
                <a:gd name="connsiteY1" fmla="*/ 3739 h 9974"/>
                <a:gd name="connsiteX2" fmla="*/ 1566 w 9931"/>
                <a:gd name="connsiteY2" fmla="*/ 4867 h 9974"/>
                <a:gd name="connsiteX3" fmla="*/ 1776 w 9931"/>
                <a:gd name="connsiteY3" fmla="*/ 4928 h 9974"/>
                <a:gd name="connsiteX4" fmla="*/ 1636 w 9931"/>
                <a:gd name="connsiteY4" fmla="*/ 5020 h 9974"/>
                <a:gd name="connsiteX5" fmla="*/ 1828 w 9931"/>
                <a:gd name="connsiteY5" fmla="*/ 5218 h 9974"/>
                <a:gd name="connsiteX6" fmla="*/ 2074 w 9931"/>
                <a:gd name="connsiteY6" fmla="*/ 5309 h 9974"/>
                <a:gd name="connsiteX7" fmla="*/ 2214 w 9931"/>
                <a:gd name="connsiteY7" fmla="*/ 5355 h 9974"/>
                <a:gd name="connsiteX8" fmla="*/ 1811 w 9931"/>
                <a:gd name="connsiteY8" fmla="*/ 5462 h 9974"/>
                <a:gd name="connsiteX9" fmla="*/ 1846 w 9931"/>
                <a:gd name="connsiteY9" fmla="*/ 5523 h 9974"/>
                <a:gd name="connsiteX10" fmla="*/ 2774 w 9931"/>
                <a:gd name="connsiteY10" fmla="*/ 7489 h 9974"/>
                <a:gd name="connsiteX11" fmla="*/ 3019 w 9931"/>
                <a:gd name="connsiteY11" fmla="*/ 7565 h 9974"/>
                <a:gd name="connsiteX12" fmla="*/ 3440 w 9931"/>
                <a:gd name="connsiteY12" fmla="*/ 7383 h 9974"/>
                <a:gd name="connsiteX13" fmla="*/ 4438 w 9931"/>
                <a:gd name="connsiteY13" fmla="*/ 6376 h 9974"/>
                <a:gd name="connsiteX14" fmla="*/ 6890 w 9931"/>
                <a:gd name="connsiteY14" fmla="*/ 4120 h 9974"/>
                <a:gd name="connsiteX15" fmla="*/ 8098 w 9931"/>
                <a:gd name="connsiteY15" fmla="*/ 3465 h 9974"/>
                <a:gd name="connsiteX16" fmla="*/ 8834 w 9931"/>
                <a:gd name="connsiteY16" fmla="*/ 3328 h 9974"/>
                <a:gd name="connsiteX17" fmla="*/ 8063 w 9931"/>
                <a:gd name="connsiteY17" fmla="*/ 6819 h 9974"/>
                <a:gd name="connsiteX18" fmla="*/ 8011 w 9931"/>
                <a:gd name="connsiteY18" fmla="*/ 9974 h 9974"/>
                <a:gd name="connsiteX19" fmla="*/ 8536 w 9931"/>
                <a:gd name="connsiteY19" fmla="*/ 9974 h 9974"/>
                <a:gd name="connsiteX20" fmla="*/ 8483 w 9931"/>
                <a:gd name="connsiteY20" fmla="*/ 9075 h 9974"/>
                <a:gd name="connsiteX21" fmla="*/ 8694 w 9931"/>
                <a:gd name="connsiteY21" fmla="*/ 5934 h 9974"/>
                <a:gd name="connsiteX22" fmla="*/ 9359 w 9931"/>
                <a:gd name="connsiteY22" fmla="*/ 3297 h 9974"/>
                <a:gd name="connsiteX23" fmla="*/ 9902 w 9931"/>
                <a:gd name="connsiteY23" fmla="*/ 2123 h 9974"/>
                <a:gd name="connsiteX24" fmla="*/ 9744 w 9931"/>
                <a:gd name="connsiteY24" fmla="*/ 1910 h 9974"/>
                <a:gd name="connsiteX25" fmla="*/ 9394 w 9931"/>
                <a:gd name="connsiteY25" fmla="*/ 2093 h 9974"/>
                <a:gd name="connsiteX26" fmla="*/ 9271 w 9931"/>
                <a:gd name="connsiteY26" fmla="*/ 2337 h 9974"/>
                <a:gd name="connsiteX27" fmla="*/ 8869 w 9931"/>
                <a:gd name="connsiteY27" fmla="*/ 3206 h 9974"/>
                <a:gd name="connsiteX28" fmla="*/ 7870 w 9931"/>
                <a:gd name="connsiteY28" fmla="*/ 3373 h 9974"/>
                <a:gd name="connsiteX29" fmla="*/ 4946 w 9931"/>
                <a:gd name="connsiteY29" fmla="*/ 5309 h 9974"/>
                <a:gd name="connsiteX30" fmla="*/ 3737 w 9931"/>
                <a:gd name="connsiteY30" fmla="*/ 6712 h 9974"/>
                <a:gd name="connsiteX31" fmla="*/ 3247 w 9931"/>
                <a:gd name="connsiteY31" fmla="*/ 7230 h 9974"/>
                <a:gd name="connsiteX32" fmla="*/ 3177 w 9931"/>
                <a:gd name="connsiteY32" fmla="*/ 7139 h 9974"/>
                <a:gd name="connsiteX33" fmla="*/ 2371 w 9931"/>
                <a:gd name="connsiteY33" fmla="*/ 5447 h 9974"/>
                <a:gd name="connsiteX34" fmla="*/ 1933 w 9931"/>
                <a:gd name="connsiteY34" fmla="*/ 4913 h 9974"/>
                <a:gd name="connsiteX35" fmla="*/ 1933 w 9931"/>
                <a:gd name="connsiteY35" fmla="*/ 4639 h 9974"/>
                <a:gd name="connsiteX36" fmla="*/ 1968 w 9931"/>
                <a:gd name="connsiteY36" fmla="*/ 4425 h 9974"/>
                <a:gd name="connsiteX37" fmla="*/ 1513 w 9931"/>
                <a:gd name="connsiteY37" fmla="*/ 2977 h 9974"/>
                <a:gd name="connsiteX38" fmla="*/ 550 w 9931"/>
                <a:gd name="connsiteY38" fmla="*/ 172 h 9974"/>
                <a:gd name="connsiteX39" fmla="*/ 235 w 9931"/>
                <a:gd name="connsiteY39" fmla="*/ 20 h 9974"/>
                <a:gd name="connsiteX40" fmla="*/ 112 w 9931"/>
                <a:gd name="connsiteY40" fmla="*/ 65 h 9974"/>
                <a:gd name="connsiteX41" fmla="*/ 25 w 9931"/>
                <a:gd name="connsiteY41" fmla="*/ 248 h 9974"/>
                <a:gd name="connsiteX42" fmla="*/ 287 w 9931"/>
                <a:gd name="connsiteY42" fmla="*/ 858 h 9974"/>
                <a:gd name="connsiteX0" fmla="*/ 289 w 10000"/>
                <a:gd name="connsiteY0" fmla="*/ 860 h 10000"/>
                <a:gd name="connsiteX1" fmla="*/ 1188 w 10000"/>
                <a:gd name="connsiteY1" fmla="*/ 3749 h 10000"/>
                <a:gd name="connsiteX2" fmla="*/ 1577 w 10000"/>
                <a:gd name="connsiteY2" fmla="*/ 4880 h 10000"/>
                <a:gd name="connsiteX3" fmla="*/ 1788 w 10000"/>
                <a:gd name="connsiteY3" fmla="*/ 4941 h 10000"/>
                <a:gd name="connsiteX4" fmla="*/ 1647 w 10000"/>
                <a:gd name="connsiteY4" fmla="*/ 5033 h 10000"/>
                <a:gd name="connsiteX5" fmla="*/ 1841 w 10000"/>
                <a:gd name="connsiteY5" fmla="*/ 5232 h 10000"/>
                <a:gd name="connsiteX6" fmla="*/ 2088 w 10000"/>
                <a:gd name="connsiteY6" fmla="*/ 5323 h 10000"/>
                <a:gd name="connsiteX7" fmla="*/ 2229 w 10000"/>
                <a:gd name="connsiteY7" fmla="*/ 5369 h 10000"/>
                <a:gd name="connsiteX8" fmla="*/ 1824 w 10000"/>
                <a:gd name="connsiteY8" fmla="*/ 5476 h 10000"/>
                <a:gd name="connsiteX9" fmla="*/ 1859 w 10000"/>
                <a:gd name="connsiteY9" fmla="*/ 5537 h 10000"/>
                <a:gd name="connsiteX10" fmla="*/ 2793 w 10000"/>
                <a:gd name="connsiteY10" fmla="*/ 7509 h 10000"/>
                <a:gd name="connsiteX11" fmla="*/ 3040 w 10000"/>
                <a:gd name="connsiteY11" fmla="*/ 7585 h 10000"/>
                <a:gd name="connsiteX12" fmla="*/ 3464 w 10000"/>
                <a:gd name="connsiteY12" fmla="*/ 7402 h 10000"/>
                <a:gd name="connsiteX13" fmla="*/ 4469 w 10000"/>
                <a:gd name="connsiteY13" fmla="*/ 6393 h 10000"/>
                <a:gd name="connsiteX14" fmla="*/ 6938 w 10000"/>
                <a:gd name="connsiteY14" fmla="*/ 4131 h 10000"/>
                <a:gd name="connsiteX15" fmla="*/ 8154 w 10000"/>
                <a:gd name="connsiteY15" fmla="*/ 3474 h 10000"/>
                <a:gd name="connsiteX16" fmla="*/ 8895 w 10000"/>
                <a:gd name="connsiteY16" fmla="*/ 3337 h 10000"/>
                <a:gd name="connsiteX17" fmla="*/ 8119 w 10000"/>
                <a:gd name="connsiteY17" fmla="*/ 6837 h 10000"/>
                <a:gd name="connsiteX18" fmla="*/ 8067 w 10000"/>
                <a:gd name="connsiteY18" fmla="*/ 10000 h 10000"/>
                <a:gd name="connsiteX19" fmla="*/ 8595 w 10000"/>
                <a:gd name="connsiteY19" fmla="*/ 10000 h 10000"/>
                <a:gd name="connsiteX20" fmla="*/ 8542 w 10000"/>
                <a:gd name="connsiteY20" fmla="*/ 9099 h 10000"/>
                <a:gd name="connsiteX21" fmla="*/ 8754 w 10000"/>
                <a:gd name="connsiteY21" fmla="*/ 5949 h 10000"/>
                <a:gd name="connsiteX22" fmla="*/ 9424 w 10000"/>
                <a:gd name="connsiteY22" fmla="*/ 3306 h 10000"/>
                <a:gd name="connsiteX23" fmla="*/ 9971 w 10000"/>
                <a:gd name="connsiteY23" fmla="*/ 2129 h 10000"/>
                <a:gd name="connsiteX24" fmla="*/ 9812 w 10000"/>
                <a:gd name="connsiteY24" fmla="*/ 1915 h 10000"/>
                <a:gd name="connsiteX25" fmla="*/ 9459 w 10000"/>
                <a:gd name="connsiteY25" fmla="*/ 2098 h 10000"/>
                <a:gd name="connsiteX26" fmla="*/ 9335 w 10000"/>
                <a:gd name="connsiteY26" fmla="*/ 2343 h 10000"/>
                <a:gd name="connsiteX27" fmla="*/ 8931 w 10000"/>
                <a:gd name="connsiteY27" fmla="*/ 3214 h 10000"/>
                <a:gd name="connsiteX28" fmla="*/ 7925 w 10000"/>
                <a:gd name="connsiteY28" fmla="*/ 3382 h 10000"/>
                <a:gd name="connsiteX29" fmla="*/ 4980 w 10000"/>
                <a:gd name="connsiteY29" fmla="*/ 5323 h 10000"/>
                <a:gd name="connsiteX30" fmla="*/ 3763 w 10000"/>
                <a:gd name="connsiteY30" fmla="*/ 6729 h 10000"/>
                <a:gd name="connsiteX31" fmla="*/ 3270 w 10000"/>
                <a:gd name="connsiteY31" fmla="*/ 7249 h 10000"/>
                <a:gd name="connsiteX32" fmla="*/ 3199 w 10000"/>
                <a:gd name="connsiteY32" fmla="*/ 7158 h 10000"/>
                <a:gd name="connsiteX33" fmla="*/ 2387 w 10000"/>
                <a:gd name="connsiteY33" fmla="*/ 5461 h 10000"/>
                <a:gd name="connsiteX34" fmla="*/ 1946 w 10000"/>
                <a:gd name="connsiteY34" fmla="*/ 4651 h 10000"/>
                <a:gd name="connsiteX35" fmla="*/ 1982 w 10000"/>
                <a:gd name="connsiteY35" fmla="*/ 4437 h 10000"/>
                <a:gd name="connsiteX36" fmla="*/ 1524 w 10000"/>
                <a:gd name="connsiteY36" fmla="*/ 2985 h 10000"/>
                <a:gd name="connsiteX37" fmla="*/ 554 w 10000"/>
                <a:gd name="connsiteY37" fmla="*/ 172 h 10000"/>
                <a:gd name="connsiteX38" fmla="*/ 237 w 10000"/>
                <a:gd name="connsiteY38" fmla="*/ 20 h 10000"/>
                <a:gd name="connsiteX39" fmla="*/ 113 w 10000"/>
                <a:gd name="connsiteY39" fmla="*/ 65 h 10000"/>
                <a:gd name="connsiteX40" fmla="*/ 25 w 10000"/>
                <a:gd name="connsiteY40" fmla="*/ 249 h 10000"/>
                <a:gd name="connsiteX41" fmla="*/ 289 w 10000"/>
                <a:gd name="connsiteY41" fmla="*/ 860 h 10000"/>
                <a:gd name="connsiteX0" fmla="*/ 289 w 10000"/>
                <a:gd name="connsiteY0" fmla="*/ 860 h 10000"/>
                <a:gd name="connsiteX1" fmla="*/ 1188 w 10000"/>
                <a:gd name="connsiteY1" fmla="*/ 3749 h 10000"/>
                <a:gd name="connsiteX2" fmla="*/ 1577 w 10000"/>
                <a:gd name="connsiteY2" fmla="*/ 4880 h 10000"/>
                <a:gd name="connsiteX3" fmla="*/ 1788 w 10000"/>
                <a:gd name="connsiteY3" fmla="*/ 4941 h 10000"/>
                <a:gd name="connsiteX4" fmla="*/ 1647 w 10000"/>
                <a:gd name="connsiteY4" fmla="*/ 5033 h 10000"/>
                <a:gd name="connsiteX5" fmla="*/ 1841 w 10000"/>
                <a:gd name="connsiteY5" fmla="*/ 5232 h 10000"/>
                <a:gd name="connsiteX6" fmla="*/ 2088 w 10000"/>
                <a:gd name="connsiteY6" fmla="*/ 5323 h 10000"/>
                <a:gd name="connsiteX7" fmla="*/ 2229 w 10000"/>
                <a:gd name="connsiteY7" fmla="*/ 5369 h 10000"/>
                <a:gd name="connsiteX8" fmla="*/ 1824 w 10000"/>
                <a:gd name="connsiteY8" fmla="*/ 5476 h 10000"/>
                <a:gd name="connsiteX9" fmla="*/ 1859 w 10000"/>
                <a:gd name="connsiteY9" fmla="*/ 5537 h 10000"/>
                <a:gd name="connsiteX10" fmla="*/ 2793 w 10000"/>
                <a:gd name="connsiteY10" fmla="*/ 7509 h 10000"/>
                <a:gd name="connsiteX11" fmla="*/ 3040 w 10000"/>
                <a:gd name="connsiteY11" fmla="*/ 7585 h 10000"/>
                <a:gd name="connsiteX12" fmla="*/ 3464 w 10000"/>
                <a:gd name="connsiteY12" fmla="*/ 7402 h 10000"/>
                <a:gd name="connsiteX13" fmla="*/ 4469 w 10000"/>
                <a:gd name="connsiteY13" fmla="*/ 6393 h 10000"/>
                <a:gd name="connsiteX14" fmla="*/ 6938 w 10000"/>
                <a:gd name="connsiteY14" fmla="*/ 4131 h 10000"/>
                <a:gd name="connsiteX15" fmla="*/ 8154 w 10000"/>
                <a:gd name="connsiteY15" fmla="*/ 3474 h 10000"/>
                <a:gd name="connsiteX16" fmla="*/ 8895 w 10000"/>
                <a:gd name="connsiteY16" fmla="*/ 3337 h 10000"/>
                <a:gd name="connsiteX17" fmla="*/ 8119 w 10000"/>
                <a:gd name="connsiteY17" fmla="*/ 6837 h 10000"/>
                <a:gd name="connsiteX18" fmla="*/ 8067 w 10000"/>
                <a:gd name="connsiteY18" fmla="*/ 10000 h 10000"/>
                <a:gd name="connsiteX19" fmla="*/ 8595 w 10000"/>
                <a:gd name="connsiteY19" fmla="*/ 10000 h 10000"/>
                <a:gd name="connsiteX20" fmla="*/ 8542 w 10000"/>
                <a:gd name="connsiteY20" fmla="*/ 9099 h 10000"/>
                <a:gd name="connsiteX21" fmla="*/ 8754 w 10000"/>
                <a:gd name="connsiteY21" fmla="*/ 5949 h 10000"/>
                <a:gd name="connsiteX22" fmla="*/ 9424 w 10000"/>
                <a:gd name="connsiteY22" fmla="*/ 3306 h 10000"/>
                <a:gd name="connsiteX23" fmla="*/ 9971 w 10000"/>
                <a:gd name="connsiteY23" fmla="*/ 2129 h 10000"/>
                <a:gd name="connsiteX24" fmla="*/ 9812 w 10000"/>
                <a:gd name="connsiteY24" fmla="*/ 1915 h 10000"/>
                <a:gd name="connsiteX25" fmla="*/ 9459 w 10000"/>
                <a:gd name="connsiteY25" fmla="*/ 2098 h 10000"/>
                <a:gd name="connsiteX26" fmla="*/ 9335 w 10000"/>
                <a:gd name="connsiteY26" fmla="*/ 2343 h 10000"/>
                <a:gd name="connsiteX27" fmla="*/ 8931 w 10000"/>
                <a:gd name="connsiteY27" fmla="*/ 3214 h 10000"/>
                <a:gd name="connsiteX28" fmla="*/ 7925 w 10000"/>
                <a:gd name="connsiteY28" fmla="*/ 3382 h 10000"/>
                <a:gd name="connsiteX29" fmla="*/ 4980 w 10000"/>
                <a:gd name="connsiteY29" fmla="*/ 5323 h 10000"/>
                <a:gd name="connsiteX30" fmla="*/ 3763 w 10000"/>
                <a:gd name="connsiteY30" fmla="*/ 6729 h 10000"/>
                <a:gd name="connsiteX31" fmla="*/ 3270 w 10000"/>
                <a:gd name="connsiteY31" fmla="*/ 7249 h 10000"/>
                <a:gd name="connsiteX32" fmla="*/ 3199 w 10000"/>
                <a:gd name="connsiteY32" fmla="*/ 7158 h 10000"/>
                <a:gd name="connsiteX33" fmla="*/ 2387 w 10000"/>
                <a:gd name="connsiteY33" fmla="*/ 5461 h 10000"/>
                <a:gd name="connsiteX34" fmla="*/ 1982 w 10000"/>
                <a:gd name="connsiteY34" fmla="*/ 4437 h 10000"/>
                <a:gd name="connsiteX35" fmla="*/ 1524 w 10000"/>
                <a:gd name="connsiteY35" fmla="*/ 2985 h 10000"/>
                <a:gd name="connsiteX36" fmla="*/ 554 w 10000"/>
                <a:gd name="connsiteY36" fmla="*/ 172 h 10000"/>
                <a:gd name="connsiteX37" fmla="*/ 237 w 10000"/>
                <a:gd name="connsiteY37" fmla="*/ 20 h 10000"/>
                <a:gd name="connsiteX38" fmla="*/ 113 w 10000"/>
                <a:gd name="connsiteY38" fmla="*/ 65 h 10000"/>
                <a:gd name="connsiteX39" fmla="*/ 25 w 10000"/>
                <a:gd name="connsiteY39" fmla="*/ 249 h 10000"/>
                <a:gd name="connsiteX40" fmla="*/ 289 w 10000"/>
                <a:gd name="connsiteY40" fmla="*/ 860 h 10000"/>
                <a:gd name="connsiteX0" fmla="*/ 289 w 10000"/>
                <a:gd name="connsiteY0" fmla="*/ 860 h 10000"/>
                <a:gd name="connsiteX1" fmla="*/ 1188 w 10000"/>
                <a:gd name="connsiteY1" fmla="*/ 3749 h 10000"/>
                <a:gd name="connsiteX2" fmla="*/ 1577 w 10000"/>
                <a:gd name="connsiteY2" fmla="*/ 4880 h 10000"/>
                <a:gd name="connsiteX3" fmla="*/ 1788 w 10000"/>
                <a:gd name="connsiteY3" fmla="*/ 4941 h 10000"/>
                <a:gd name="connsiteX4" fmla="*/ 1647 w 10000"/>
                <a:gd name="connsiteY4" fmla="*/ 5033 h 10000"/>
                <a:gd name="connsiteX5" fmla="*/ 1841 w 10000"/>
                <a:gd name="connsiteY5" fmla="*/ 5232 h 10000"/>
                <a:gd name="connsiteX6" fmla="*/ 2088 w 10000"/>
                <a:gd name="connsiteY6" fmla="*/ 5323 h 10000"/>
                <a:gd name="connsiteX7" fmla="*/ 1824 w 10000"/>
                <a:gd name="connsiteY7" fmla="*/ 5476 h 10000"/>
                <a:gd name="connsiteX8" fmla="*/ 1859 w 10000"/>
                <a:gd name="connsiteY8" fmla="*/ 5537 h 10000"/>
                <a:gd name="connsiteX9" fmla="*/ 2793 w 10000"/>
                <a:gd name="connsiteY9" fmla="*/ 7509 h 10000"/>
                <a:gd name="connsiteX10" fmla="*/ 3040 w 10000"/>
                <a:gd name="connsiteY10" fmla="*/ 7585 h 10000"/>
                <a:gd name="connsiteX11" fmla="*/ 3464 w 10000"/>
                <a:gd name="connsiteY11" fmla="*/ 7402 h 10000"/>
                <a:gd name="connsiteX12" fmla="*/ 4469 w 10000"/>
                <a:gd name="connsiteY12" fmla="*/ 6393 h 10000"/>
                <a:gd name="connsiteX13" fmla="*/ 6938 w 10000"/>
                <a:gd name="connsiteY13" fmla="*/ 4131 h 10000"/>
                <a:gd name="connsiteX14" fmla="*/ 8154 w 10000"/>
                <a:gd name="connsiteY14" fmla="*/ 3474 h 10000"/>
                <a:gd name="connsiteX15" fmla="*/ 8895 w 10000"/>
                <a:gd name="connsiteY15" fmla="*/ 3337 h 10000"/>
                <a:gd name="connsiteX16" fmla="*/ 8119 w 10000"/>
                <a:gd name="connsiteY16" fmla="*/ 6837 h 10000"/>
                <a:gd name="connsiteX17" fmla="*/ 8067 w 10000"/>
                <a:gd name="connsiteY17" fmla="*/ 10000 h 10000"/>
                <a:gd name="connsiteX18" fmla="*/ 8595 w 10000"/>
                <a:gd name="connsiteY18" fmla="*/ 10000 h 10000"/>
                <a:gd name="connsiteX19" fmla="*/ 8542 w 10000"/>
                <a:gd name="connsiteY19" fmla="*/ 9099 h 10000"/>
                <a:gd name="connsiteX20" fmla="*/ 8754 w 10000"/>
                <a:gd name="connsiteY20" fmla="*/ 5949 h 10000"/>
                <a:gd name="connsiteX21" fmla="*/ 9424 w 10000"/>
                <a:gd name="connsiteY21" fmla="*/ 3306 h 10000"/>
                <a:gd name="connsiteX22" fmla="*/ 9971 w 10000"/>
                <a:gd name="connsiteY22" fmla="*/ 2129 h 10000"/>
                <a:gd name="connsiteX23" fmla="*/ 9812 w 10000"/>
                <a:gd name="connsiteY23" fmla="*/ 1915 h 10000"/>
                <a:gd name="connsiteX24" fmla="*/ 9459 w 10000"/>
                <a:gd name="connsiteY24" fmla="*/ 2098 h 10000"/>
                <a:gd name="connsiteX25" fmla="*/ 9335 w 10000"/>
                <a:gd name="connsiteY25" fmla="*/ 2343 h 10000"/>
                <a:gd name="connsiteX26" fmla="*/ 8931 w 10000"/>
                <a:gd name="connsiteY26" fmla="*/ 3214 h 10000"/>
                <a:gd name="connsiteX27" fmla="*/ 7925 w 10000"/>
                <a:gd name="connsiteY27" fmla="*/ 3382 h 10000"/>
                <a:gd name="connsiteX28" fmla="*/ 4980 w 10000"/>
                <a:gd name="connsiteY28" fmla="*/ 5323 h 10000"/>
                <a:gd name="connsiteX29" fmla="*/ 3763 w 10000"/>
                <a:gd name="connsiteY29" fmla="*/ 6729 h 10000"/>
                <a:gd name="connsiteX30" fmla="*/ 3270 w 10000"/>
                <a:gd name="connsiteY30" fmla="*/ 7249 h 10000"/>
                <a:gd name="connsiteX31" fmla="*/ 3199 w 10000"/>
                <a:gd name="connsiteY31" fmla="*/ 7158 h 10000"/>
                <a:gd name="connsiteX32" fmla="*/ 2387 w 10000"/>
                <a:gd name="connsiteY32" fmla="*/ 5461 h 10000"/>
                <a:gd name="connsiteX33" fmla="*/ 1982 w 10000"/>
                <a:gd name="connsiteY33" fmla="*/ 4437 h 10000"/>
                <a:gd name="connsiteX34" fmla="*/ 1524 w 10000"/>
                <a:gd name="connsiteY34" fmla="*/ 2985 h 10000"/>
                <a:gd name="connsiteX35" fmla="*/ 554 w 10000"/>
                <a:gd name="connsiteY35" fmla="*/ 172 h 10000"/>
                <a:gd name="connsiteX36" fmla="*/ 237 w 10000"/>
                <a:gd name="connsiteY36" fmla="*/ 20 h 10000"/>
                <a:gd name="connsiteX37" fmla="*/ 113 w 10000"/>
                <a:gd name="connsiteY37" fmla="*/ 65 h 10000"/>
                <a:gd name="connsiteX38" fmla="*/ 25 w 10000"/>
                <a:gd name="connsiteY38" fmla="*/ 249 h 10000"/>
                <a:gd name="connsiteX39" fmla="*/ 289 w 10000"/>
                <a:gd name="connsiteY39" fmla="*/ 860 h 10000"/>
                <a:gd name="connsiteX0" fmla="*/ 289 w 10000"/>
                <a:gd name="connsiteY0" fmla="*/ 860 h 10000"/>
                <a:gd name="connsiteX1" fmla="*/ 1188 w 10000"/>
                <a:gd name="connsiteY1" fmla="*/ 3749 h 10000"/>
                <a:gd name="connsiteX2" fmla="*/ 1577 w 10000"/>
                <a:gd name="connsiteY2" fmla="*/ 4880 h 10000"/>
                <a:gd name="connsiteX3" fmla="*/ 1788 w 10000"/>
                <a:gd name="connsiteY3" fmla="*/ 4941 h 10000"/>
                <a:gd name="connsiteX4" fmla="*/ 1647 w 10000"/>
                <a:gd name="connsiteY4" fmla="*/ 5033 h 10000"/>
                <a:gd name="connsiteX5" fmla="*/ 1841 w 10000"/>
                <a:gd name="connsiteY5" fmla="*/ 5232 h 10000"/>
                <a:gd name="connsiteX6" fmla="*/ 1824 w 10000"/>
                <a:gd name="connsiteY6" fmla="*/ 5476 h 10000"/>
                <a:gd name="connsiteX7" fmla="*/ 1859 w 10000"/>
                <a:gd name="connsiteY7" fmla="*/ 5537 h 10000"/>
                <a:gd name="connsiteX8" fmla="*/ 2793 w 10000"/>
                <a:gd name="connsiteY8" fmla="*/ 7509 h 10000"/>
                <a:gd name="connsiteX9" fmla="*/ 3040 w 10000"/>
                <a:gd name="connsiteY9" fmla="*/ 7585 h 10000"/>
                <a:gd name="connsiteX10" fmla="*/ 3464 w 10000"/>
                <a:gd name="connsiteY10" fmla="*/ 7402 h 10000"/>
                <a:gd name="connsiteX11" fmla="*/ 4469 w 10000"/>
                <a:gd name="connsiteY11" fmla="*/ 6393 h 10000"/>
                <a:gd name="connsiteX12" fmla="*/ 6938 w 10000"/>
                <a:gd name="connsiteY12" fmla="*/ 4131 h 10000"/>
                <a:gd name="connsiteX13" fmla="*/ 8154 w 10000"/>
                <a:gd name="connsiteY13" fmla="*/ 3474 h 10000"/>
                <a:gd name="connsiteX14" fmla="*/ 8895 w 10000"/>
                <a:gd name="connsiteY14" fmla="*/ 3337 h 10000"/>
                <a:gd name="connsiteX15" fmla="*/ 8119 w 10000"/>
                <a:gd name="connsiteY15" fmla="*/ 6837 h 10000"/>
                <a:gd name="connsiteX16" fmla="*/ 8067 w 10000"/>
                <a:gd name="connsiteY16" fmla="*/ 10000 h 10000"/>
                <a:gd name="connsiteX17" fmla="*/ 8595 w 10000"/>
                <a:gd name="connsiteY17" fmla="*/ 10000 h 10000"/>
                <a:gd name="connsiteX18" fmla="*/ 8542 w 10000"/>
                <a:gd name="connsiteY18" fmla="*/ 9099 h 10000"/>
                <a:gd name="connsiteX19" fmla="*/ 8754 w 10000"/>
                <a:gd name="connsiteY19" fmla="*/ 5949 h 10000"/>
                <a:gd name="connsiteX20" fmla="*/ 9424 w 10000"/>
                <a:gd name="connsiteY20" fmla="*/ 3306 h 10000"/>
                <a:gd name="connsiteX21" fmla="*/ 9971 w 10000"/>
                <a:gd name="connsiteY21" fmla="*/ 2129 h 10000"/>
                <a:gd name="connsiteX22" fmla="*/ 9812 w 10000"/>
                <a:gd name="connsiteY22" fmla="*/ 1915 h 10000"/>
                <a:gd name="connsiteX23" fmla="*/ 9459 w 10000"/>
                <a:gd name="connsiteY23" fmla="*/ 2098 h 10000"/>
                <a:gd name="connsiteX24" fmla="*/ 9335 w 10000"/>
                <a:gd name="connsiteY24" fmla="*/ 2343 h 10000"/>
                <a:gd name="connsiteX25" fmla="*/ 8931 w 10000"/>
                <a:gd name="connsiteY25" fmla="*/ 3214 h 10000"/>
                <a:gd name="connsiteX26" fmla="*/ 7925 w 10000"/>
                <a:gd name="connsiteY26" fmla="*/ 3382 h 10000"/>
                <a:gd name="connsiteX27" fmla="*/ 4980 w 10000"/>
                <a:gd name="connsiteY27" fmla="*/ 5323 h 10000"/>
                <a:gd name="connsiteX28" fmla="*/ 3763 w 10000"/>
                <a:gd name="connsiteY28" fmla="*/ 6729 h 10000"/>
                <a:gd name="connsiteX29" fmla="*/ 3270 w 10000"/>
                <a:gd name="connsiteY29" fmla="*/ 7249 h 10000"/>
                <a:gd name="connsiteX30" fmla="*/ 3199 w 10000"/>
                <a:gd name="connsiteY30" fmla="*/ 7158 h 10000"/>
                <a:gd name="connsiteX31" fmla="*/ 2387 w 10000"/>
                <a:gd name="connsiteY31" fmla="*/ 5461 h 10000"/>
                <a:gd name="connsiteX32" fmla="*/ 1982 w 10000"/>
                <a:gd name="connsiteY32" fmla="*/ 4437 h 10000"/>
                <a:gd name="connsiteX33" fmla="*/ 1524 w 10000"/>
                <a:gd name="connsiteY33" fmla="*/ 2985 h 10000"/>
                <a:gd name="connsiteX34" fmla="*/ 554 w 10000"/>
                <a:gd name="connsiteY34" fmla="*/ 172 h 10000"/>
                <a:gd name="connsiteX35" fmla="*/ 237 w 10000"/>
                <a:gd name="connsiteY35" fmla="*/ 20 h 10000"/>
                <a:gd name="connsiteX36" fmla="*/ 113 w 10000"/>
                <a:gd name="connsiteY36" fmla="*/ 65 h 10000"/>
                <a:gd name="connsiteX37" fmla="*/ 25 w 10000"/>
                <a:gd name="connsiteY37" fmla="*/ 249 h 10000"/>
                <a:gd name="connsiteX38" fmla="*/ 289 w 10000"/>
                <a:gd name="connsiteY38" fmla="*/ 860 h 10000"/>
                <a:gd name="connsiteX0" fmla="*/ 289 w 10000"/>
                <a:gd name="connsiteY0" fmla="*/ 860 h 10000"/>
                <a:gd name="connsiteX1" fmla="*/ 1188 w 10000"/>
                <a:gd name="connsiteY1" fmla="*/ 3749 h 10000"/>
                <a:gd name="connsiteX2" fmla="*/ 1577 w 10000"/>
                <a:gd name="connsiteY2" fmla="*/ 4880 h 10000"/>
                <a:gd name="connsiteX3" fmla="*/ 1788 w 10000"/>
                <a:gd name="connsiteY3" fmla="*/ 4941 h 10000"/>
                <a:gd name="connsiteX4" fmla="*/ 1647 w 10000"/>
                <a:gd name="connsiteY4" fmla="*/ 5033 h 10000"/>
                <a:gd name="connsiteX5" fmla="*/ 1824 w 10000"/>
                <a:gd name="connsiteY5" fmla="*/ 5476 h 10000"/>
                <a:gd name="connsiteX6" fmla="*/ 1859 w 10000"/>
                <a:gd name="connsiteY6" fmla="*/ 5537 h 10000"/>
                <a:gd name="connsiteX7" fmla="*/ 2793 w 10000"/>
                <a:gd name="connsiteY7" fmla="*/ 7509 h 10000"/>
                <a:gd name="connsiteX8" fmla="*/ 3040 w 10000"/>
                <a:gd name="connsiteY8" fmla="*/ 7585 h 10000"/>
                <a:gd name="connsiteX9" fmla="*/ 3464 w 10000"/>
                <a:gd name="connsiteY9" fmla="*/ 7402 h 10000"/>
                <a:gd name="connsiteX10" fmla="*/ 4469 w 10000"/>
                <a:gd name="connsiteY10" fmla="*/ 6393 h 10000"/>
                <a:gd name="connsiteX11" fmla="*/ 6938 w 10000"/>
                <a:gd name="connsiteY11" fmla="*/ 4131 h 10000"/>
                <a:gd name="connsiteX12" fmla="*/ 8154 w 10000"/>
                <a:gd name="connsiteY12" fmla="*/ 3474 h 10000"/>
                <a:gd name="connsiteX13" fmla="*/ 8895 w 10000"/>
                <a:gd name="connsiteY13" fmla="*/ 3337 h 10000"/>
                <a:gd name="connsiteX14" fmla="*/ 8119 w 10000"/>
                <a:gd name="connsiteY14" fmla="*/ 6837 h 10000"/>
                <a:gd name="connsiteX15" fmla="*/ 8067 w 10000"/>
                <a:gd name="connsiteY15" fmla="*/ 10000 h 10000"/>
                <a:gd name="connsiteX16" fmla="*/ 8595 w 10000"/>
                <a:gd name="connsiteY16" fmla="*/ 10000 h 10000"/>
                <a:gd name="connsiteX17" fmla="*/ 8542 w 10000"/>
                <a:gd name="connsiteY17" fmla="*/ 9099 h 10000"/>
                <a:gd name="connsiteX18" fmla="*/ 8754 w 10000"/>
                <a:gd name="connsiteY18" fmla="*/ 5949 h 10000"/>
                <a:gd name="connsiteX19" fmla="*/ 9424 w 10000"/>
                <a:gd name="connsiteY19" fmla="*/ 3306 h 10000"/>
                <a:gd name="connsiteX20" fmla="*/ 9971 w 10000"/>
                <a:gd name="connsiteY20" fmla="*/ 2129 h 10000"/>
                <a:gd name="connsiteX21" fmla="*/ 9812 w 10000"/>
                <a:gd name="connsiteY21" fmla="*/ 1915 h 10000"/>
                <a:gd name="connsiteX22" fmla="*/ 9459 w 10000"/>
                <a:gd name="connsiteY22" fmla="*/ 2098 h 10000"/>
                <a:gd name="connsiteX23" fmla="*/ 9335 w 10000"/>
                <a:gd name="connsiteY23" fmla="*/ 2343 h 10000"/>
                <a:gd name="connsiteX24" fmla="*/ 8931 w 10000"/>
                <a:gd name="connsiteY24" fmla="*/ 3214 h 10000"/>
                <a:gd name="connsiteX25" fmla="*/ 7925 w 10000"/>
                <a:gd name="connsiteY25" fmla="*/ 3382 h 10000"/>
                <a:gd name="connsiteX26" fmla="*/ 4980 w 10000"/>
                <a:gd name="connsiteY26" fmla="*/ 5323 h 10000"/>
                <a:gd name="connsiteX27" fmla="*/ 3763 w 10000"/>
                <a:gd name="connsiteY27" fmla="*/ 6729 h 10000"/>
                <a:gd name="connsiteX28" fmla="*/ 3270 w 10000"/>
                <a:gd name="connsiteY28" fmla="*/ 7249 h 10000"/>
                <a:gd name="connsiteX29" fmla="*/ 3199 w 10000"/>
                <a:gd name="connsiteY29" fmla="*/ 7158 h 10000"/>
                <a:gd name="connsiteX30" fmla="*/ 2387 w 10000"/>
                <a:gd name="connsiteY30" fmla="*/ 5461 h 10000"/>
                <a:gd name="connsiteX31" fmla="*/ 1982 w 10000"/>
                <a:gd name="connsiteY31" fmla="*/ 4437 h 10000"/>
                <a:gd name="connsiteX32" fmla="*/ 1524 w 10000"/>
                <a:gd name="connsiteY32" fmla="*/ 2985 h 10000"/>
                <a:gd name="connsiteX33" fmla="*/ 554 w 10000"/>
                <a:gd name="connsiteY33" fmla="*/ 172 h 10000"/>
                <a:gd name="connsiteX34" fmla="*/ 237 w 10000"/>
                <a:gd name="connsiteY34" fmla="*/ 20 h 10000"/>
                <a:gd name="connsiteX35" fmla="*/ 113 w 10000"/>
                <a:gd name="connsiteY35" fmla="*/ 65 h 10000"/>
                <a:gd name="connsiteX36" fmla="*/ 25 w 10000"/>
                <a:gd name="connsiteY36" fmla="*/ 249 h 10000"/>
                <a:gd name="connsiteX37" fmla="*/ 289 w 10000"/>
                <a:gd name="connsiteY37" fmla="*/ 860 h 10000"/>
                <a:gd name="connsiteX0" fmla="*/ 289 w 10000"/>
                <a:gd name="connsiteY0" fmla="*/ 860 h 10000"/>
                <a:gd name="connsiteX1" fmla="*/ 1188 w 10000"/>
                <a:gd name="connsiteY1" fmla="*/ 3749 h 10000"/>
                <a:gd name="connsiteX2" fmla="*/ 1577 w 10000"/>
                <a:gd name="connsiteY2" fmla="*/ 4880 h 10000"/>
                <a:gd name="connsiteX3" fmla="*/ 1647 w 10000"/>
                <a:gd name="connsiteY3" fmla="*/ 5033 h 10000"/>
                <a:gd name="connsiteX4" fmla="*/ 1824 w 10000"/>
                <a:gd name="connsiteY4" fmla="*/ 5476 h 10000"/>
                <a:gd name="connsiteX5" fmla="*/ 1859 w 10000"/>
                <a:gd name="connsiteY5" fmla="*/ 5537 h 10000"/>
                <a:gd name="connsiteX6" fmla="*/ 2793 w 10000"/>
                <a:gd name="connsiteY6" fmla="*/ 7509 h 10000"/>
                <a:gd name="connsiteX7" fmla="*/ 3040 w 10000"/>
                <a:gd name="connsiteY7" fmla="*/ 7585 h 10000"/>
                <a:gd name="connsiteX8" fmla="*/ 3464 w 10000"/>
                <a:gd name="connsiteY8" fmla="*/ 7402 h 10000"/>
                <a:gd name="connsiteX9" fmla="*/ 4469 w 10000"/>
                <a:gd name="connsiteY9" fmla="*/ 6393 h 10000"/>
                <a:gd name="connsiteX10" fmla="*/ 6938 w 10000"/>
                <a:gd name="connsiteY10" fmla="*/ 4131 h 10000"/>
                <a:gd name="connsiteX11" fmla="*/ 8154 w 10000"/>
                <a:gd name="connsiteY11" fmla="*/ 3474 h 10000"/>
                <a:gd name="connsiteX12" fmla="*/ 8895 w 10000"/>
                <a:gd name="connsiteY12" fmla="*/ 3337 h 10000"/>
                <a:gd name="connsiteX13" fmla="*/ 8119 w 10000"/>
                <a:gd name="connsiteY13" fmla="*/ 6837 h 10000"/>
                <a:gd name="connsiteX14" fmla="*/ 8067 w 10000"/>
                <a:gd name="connsiteY14" fmla="*/ 10000 h 10000"/>
                <a:gd name="connsiteX15" fmla="*/ 8595 w 10000"/>
                <a:gd name="connsiteY15" fmla="*/ 10000 h 10000"/>
                <a:gd name="connsiteX16" fmla="*/ 8542 w 10000"/>
                <a:gd name="connsiteY16" fmla="*/ 9099 h 10000"/>
                <a:gd name="connsiteX17" fmla="*/ 8754 w 10000"/>
                <a:gd name="connsiteY17" fmla="*/ 5949 h 10000"/>
                <a:gd name="connsiteX18" fmla="*/ 9424 w 10000"/>
                <a:gd name="connsiteY18" fmla="*/ 3306 h 10000"/>
                <a:gd name="connsiteX19" fmla="*/ 9971 w 10000"/>
                <a:gd name="connsiteY19" fmla="*/ 2129 h 10000"/>
                <a:gd name="connsiteX20" fmla="*/ 9812 w 10000"/>
                <a:gd name="connsiteY20" fmla="*/ 1915 h 10000"/>
                <a:gd name="connsiteX21" fmla="*/ 9459 w 10000"/>
                <a:gd name="connsiteY21" fmla="*/ 2098 h 10000"/>
                <a:gd name="connsiteX22" fmla="*/ 9335 w 10000"/>
                <a:gd name="connsiteY22" fmla="*/ 2343 h 10000"/>
                <a:gd name="connsiteX23" fmla="*/ 8931 w 10000"/>
                <a:gd name="connsiteY23" fmla="*/ 3214 h 10000"/>
                <a:gd name="connsiteX24" fmla="*/ 7925 w 10000"/>
                <a:gd name="connsiteY24" fmla="*/ 3382 h 10000"/>
                <a:gd name="connsiteX25" fmla="*/ 4980 w 10000"/>
                <a:gd name="connsiteY25" fmla="*/ 5323 h 10000"/>
                <a:gd name="connsiteX26" fmla="*/ 3763 w 10000"/>
                <a:gd name="connsiteY26" fmla="*/ 6729 h 10000"/>
                <a:gd name="connsiteX27" fmla="*/ 3270 w 10000"/>
                <a:gd name="connsiteY27" fmla="*/ 7249 h 10000"/>
                <a:gd name="connsiteX28" fmla="*/ 3199 w 10000"/>
                <a:gd name="connsiteY28" fmla="*/ 7158 h 10000"/>
                <a:gd name="connsiteX29" fmla="*/ 2387 w 10000"/>
                <a:gd name="connsiteY29" fmla="*/ 5461 h 10000"/>
                <a:gd name="connsiteX30" fmla="*/ 1982 w 10000"/>
                <a:gd name="connsiteY30" fmla="*/ 4437 h 10000"/>
                <a:gd name="connsiteX31" fmla="*/ 1524 w 10000"/>
                <a:gd name="connsiteY31" fmla="*/ 2985 h 10000"/>
                <a:gd name="connsiteX32" fmla="*/ 554 w 10000"/>
                <a:gd name="connsiteY32" fmla="*/ 172 h 10000"/>
                <a:gd name="connsiteX33" fmla="*/ 237 w 10000"/>
                <a:gd name="connsiteY33" fmla="*/ 20 h 10000"/>
                <a:gd name="connsiteX34" fmla="*/ 113 w 10000"/>
                <a:gd name="connsiteY34" fmla="*/ 65 h 10000"/>
                <a:gd name="connsiteX35" fmla="*/ 25 w 10000"/>
                <a:gd name="connsiteY35" fmla="*/ 249 h 10000"/>
                <a:gd name="connsiteX36" fmla="*/ 289 w 10000"/>
                <a:gd name="connsiteY36" fmla="*/ 860 h 10000"/>
                <a:gd name="connsiteX0" fmla="*/ 289 w 10000"/>
                <a:gd name="connsiteY0" fmla="*/ 860 h 10000"/>
                <a:gd name="connsiteX1" fmla="*/ 1188 w 10000"/>
                <a:gd name="connsiteY1" fmla="*/ 3749 h 10000"/>
                <a:gd name="connsiteX2" fmla="*/ 1647 w 10000"/>
                <a:gd name="connsiteY2" fmla="*/ 5033 h 10000"/>
                <a:gd name="connsiteX3" fmla="*/ 1824 w 10000"/>
                <a:gd name="connsiteY3" fmla="*/ 5476 h 10000"/>
                <a:gd name="connsiteX4" fmla="*/ 1859 w 10000"/>
                <a:gd name="connsiteY4" fmla="*/ 5537 h 10000"/>
                <a:gd name="connsiteX5" fmla="*/ 2793 w 10000"/>
                <a:gd name="connsiteY5" fmla="*/ 7509 h 10000"/>
                <a:gd name="connsiteX6" fmla="*/ 3040 w 10000"/>
                <a:gd name="connsiteY6" fmla="*/ 7585 h 10000"/>
                <a:gd name="connsiteX7" fmla="*/ 3464 w 10000"/>
                <a:gd name="connsiteY7" fmla="*/ 7402 h 10000"/>
                <a:gd name="connsiteX8" fmla="*/ 4469 w 10000"/>
                <a:gd name="connsiteY8" fmla="*/ 6393 h 10000"/>
                <a:gd name="connsiteX9" fmla="*/ 6938 w 10000"/>
                <a:gd name="connsiteY9" fmla="*/ 4131 h 10000"/>
                <a:gd name="connsiteX10" fmla="*/ 8154 w 10000"/>
                <a:gd name="connsiteY10" fmla="*/ 3474 h 10000"/>
                <a:gd name="connsiteX11" fmla="*/ 8895 w 10000"/>
                <a:gd name="connsiteY11" fmla="*/ 3337 h 10000"/>
                <a:gd name="connsiteX12" fmla="*/ 8119 w 10000"/>
                <a:gd name="connsiteY12" fmla="*/ 6837 h 10000"/>
                <a:gd name="connsiteX13" fmla="*/ 8067 w 10000"/>
                <a:gd name="connsiteY13" fmla="*/ 10000 h 10000"/>
                <a:gd name="connsiteX14" fmla="*/ 8595 w 10000"/>
                <a:gd name="connsiteY14" fmla="*/ 10000 h 10000"/>
                <a:gd name="connsiteX15" fmla="*/ 8542 w 10000"/>
                <a:gd name="connsiteY15" fmla="*/ 9099 h 10000"/>
                <a:gd name="connsiteX16" fmla="*/ 8754 w 10000"/>
                <a:gd name="connsiteY16" fmla="*/ 5949 h 10000"/>
                <a:gd name="connsiteX17" fmla="*/ 9424 w 10000"/>
                <a:gd name="connsiteY17" fmla="*/ 3306 h 10000"/>
                <a:gd name="connsiteX18" fmla="*/ 9971 w 10000"/>
                <a:gd name="connsiteY18" fmla="*/ 2129 h 10000"/>
                <a:gd name="connsiteX19" fmla="*/ 9812 w 10000"/>
                <a:gd name="connsiteY19" fmla="*/ 1915 h 10000"/>
                <a:gd name="connsiteX20" fmla="*/ 9459 w 10000"/>
                <a:gd name="connsiteY20" fmla="*/ 2098 h 10000"/>
                <a:gd name="connsiteX21" fmla="*/ 9335 w 10000"/>
                <a:gd name="connsiteY21" fmla="*/ 2343 h 10000"/>
                <a:gd name="connsiteX22" fmla="*/ 8931 w 10000"/>
                <a:gd name="connsiteY22" fmla="*/ 3214 h 10000"/>
                <a:gd name="connsiteX23" fmla="*/ 7925 w 10000"/>
                <a:gd name="connsiteY23" fmla="*/ 3382 h 10000"/>
                <a:gd name="connsiteX24" fmla="*/ 4980 w 10000"/>
                <a:gd name="connsiteY24" fmla="*/ 5323 h 10000"/>
                <a:gd name="connsiteX25" fmla="*/ 3763 w 10000"/>
                <a:gd name="connsiteY25" fmla="*/ 6729 h 10000"/>
                <a:gd name="connsiteX26" fmla="*/ 3270 w 10000"/>
                <a:gd name="connsiteY26" fmla="*/ 7249 h 10000"/>
                <a:gd name="connsiteX27" fmla="*/ 3199 w 10000"/>
                <a:gd name="connsiteY27" fmla="*/ 7158 h 10000"/>
                <a:gd name="connsiteX28" fmla="*/ 2387 w 10000"/>
                <a:gd name="connsiteY28" fmla="*/ 5461 h 10000"/>
                <a:gd name="connsiteX29" fmla="*/ 1982 w 10000"/>
                <a:gd name="connsiteY29" fmla="*/ 4437 h 10000"/>
                <a:gd name="connsiteX30" fmla="*/ 1524 w 10000"/>
                <a:gd name="connsiteY30" fmla="*/ 2985 h 10000"/>
                <a:gd name="connsiteX31" fmla="*/ 554 w 10000"/>
                <a:gd name="connsiteY31" fmla="*/ 172 h 10000"/>
                <a:gd name="connsiteX32" fmla="*/ 237 w 10000"/>
                <a:gd name="connsiteY32" fmla="*/ 20 h 10000"/>
                <a:gd name="connsiteX33" fmla="*/ 113 w 10000"/>
                <a:gd name="connsiteY33" fmla="*/ 65 h 10000"/>
                <a:gd name="connsiteX34" fmla="*/ 25 w 10000"/>
                <a:gd name="connsiteY34" fmla="*/ 249 h 10000"/>
                <a:gd name="connsiteX35" fmla="*/ 289 w 10000"/>
                <a:gd name="connsiteY35" fmla="*/ 86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000" h="10000">
                  <a:moveTo>
                    <a:pt x="289" y="860"/>
                  </a:moveTo>
                  <a:lnTo>
                    <a:pt x="1188" y="3749"/>
                  </a:lnTo>
                  <a:cubicBezTo>
                    <a:pt x="1414" y="4445"/>
                    <a:pt x="1541" y="4745"/>
                    <a:pt x="1647" y="5033"/>
                  </a:cubicBezTo>
                  <a:cubicBezTo>
                    <a:pt x="1653" y="5122"/>
                    <a:pt x="1789" y="5392"/>
                    <a:pt x="1824" y="5476"/>
                  </a:cubicBezTo>
                  <a:cubicBezTo>
                    <a:pt x="1841" y="5506"/>
                    <a:pt x="1841" y="5522"/>
                    <a:pt x="1859" y="5537"/>
                  </a:cubicBezTo>
                  <a:cubicBezTo>
                    <a:pt x="2176" y="6194"/>
                    <a:pt x="2493" y="6852"/>
                    <a:pt x="2793" y="7509"/>
                  </a:cubicBezTo>
                  <a:cubicBezTo>
                    <a:pt x="2847" y="7616"/>
                    <a:pt x="2952" y="7616"/>
                    <a:pt x="3040" y="7585"/>
                  </a:cubicBezTo>
                  <a:cubicBezTo>
                    <a:pt x="3181" y="7540"/>
                    <a:pt x="3322" y="7478"/>
                    <a:pt x="3464" y="7402"/>
                  </a:cubicBezTo>
                  <a:cubicBezTo>
                    <a:pt x="3887" y="7127"/>
                    <a:pt x="4187" y="6776"/>
                    <a:pt x="4469" y="6393"/>
                  </a:cubicBezTo>
                  <a:cubicBezTo>
                    <a:pt x="5138" y="5522"/>
                    <a:pt x="5932" y="4727"/>
                    <a:pt x="6938" y="4131"/>
                  </a:cubicBezTo>
                  <a:cubicBezTo>
                    <a:pt x="7326" y="3886"/>
                    <a:pt x="7696" y="3611"/>
                    <a:pt x="8154" y="3474"/>
                  </a:cubicBezTo>
                  <a:cubicBezTo>
                    <a:pt x="8384" y="3413"/>
                    <a:pt x="8631" y="3382"/>
                    <a:pt x="8895" y="3337"/>
                  </a:cubicBezTo>
                  <a:cubicBezTo>
                    <a:pt x="8471" y="4483"/>
                    <a:pt x="8243" y="5644"/>
                    <a:pt x="8119" y="6837"/>
                  </a:cubicBezTo>
                  <a:cubicBezTo>
                    <a:pt x="8013" y="7891"/>
                    <a:pt x="8013" y="8945"/>
                    <a:pt x="8067" y="10000"/>
                  </a:cubicBezTo>
                  <a:lnTo>
                    <a:pt x="8595" y="10000"/>
                  </a:lnTo>
                  <a:cubicBezTo>
                    <a:pt x="8577" y="9694"/>
                    <a:pt x="8560" y="9403"/>
                    <a:pt x="8542" y="9099"/>
                  </a:cubicBezTo>
                  <a:cubicBezTo>
                    <a:pt x="8525" y="8044"/>
                    <a:pt x="8595" y="6989"/>
                    <a:pt x="8754" y="5949"/>
                  </a:cubicBezTo>
                  <a:cubicBezTo>
                    <a:pt x="8895" y="5048"/>
                    <a:pt x="9089" y="4162"/>
                    <a:pt x="9424" y="3306"/>
                  </a:cubicBezTo>
                  <a:cubicBezTo>
                    <a:pt x="9583" y="2909"/>
                    <a:pt x="9795" y="2527"/>
                    <a:pt x="9971" y="2129"/>
                  </a:cubicBezTo>
                  <a:cubicBezTo>
                    <a:pt x="10041" y="1991"/>
                    <a:pt x="9988" y="1915"/>
                    <a:pt x="9812" y="1915"/>
                  </a:cubicBezTo>
                  <a:cubicBezTo>
                    <a:pt x="9654" y="1915"/>
                    <a:pt x="9530" y="1961"/>
                    <a:pt x="9459" y="2098"/>
                  </a:cubicBezTo>
                  <a:cubicBezTo>
                    <a:pt x="9424" y="2175"/>
                    <a:pt x="9372" y="2251"/>
                    <a:pt x="9335" y="2343"/>
                  </a:cubicBezTo>
                  <a:cubicBezTo>
                    <a:pt x="9194" y="2633"/>
                    <a:pt x="9072" y="2924"/>
                    <a:pt x="8931" y="3214"/>
                  </a:cubicBezTo>
                  <a:cubicBezTo>
                    <a:pt x="8577" y="3198"/>
                    <a:pt x="8243" y="3259"/>
                    <a:pt x="7925" y="3382"/>
                  </a:cubicBezTo>
                  <a:cubicBezTo>
                    <a:pt x="6779" y="3841"/>
                    <a:pt x="5809" y="4498"/>
                    <a:pt x="4980" y="5323"/>
                  </a:cubicBezTo>
                  <a:cubicBezTo>
                    <a:pt x="4539" y="5751"/>
                    <a:pt x="4169" y="6255"/>
                    <a:pt x="3763" y="6729"/>
                  </a:cubicBezTo>
                  <a:cubicBezTo>
                    <a:pt x="3622" y="6897"/>
                    <a:pt x="3446" y="7065"/>
                    <a:pt x="3270" y="7249"/>
                  </a:cubicBezTo>
                  <a:cubicBezTo>
                    <a:pt x="3234" y="7203"/>
                    <a:pt x="3216" y="7173"/>
                    <a:pt x="3199" y="7158"/>
                  </a:cubicBezTo>
                  <a:cubicBezTo>
                    <a:pt x="2934" y="6592"/>
                    <a:pt x="2652" y="6027"/>
                    <a:pt x="2387" y="5461"/>
                  </a:cubicBezTo>
                  <a:cubicBezTo>
                    <a:pt x="2184" y="5008"/>
                    <a:pt x="2126" y="4850"/>
                    <a:pt x="1982" y="4437"/>
                  </a:cubicBezTo>
                  <a:cubicBezTo>
                    <a:pt x="1824" y="3963"/>
                    <a:pt x="1664" y="3474"/>
                    <a:pt x="1524" y="2985"/>
                  </a:cubicBezTo>
                  <a:cubicBezTo>
                    <a:pt x="1223" y="2037"/>
                    <a:pt x="977" y="1090"/>
                    <a:pt x="554" y="172"/>
                  </a:cubicBezTo>
                  <a:cubicBezTo>
                    <a:pt x="483" y="4"/>
                    <a:pt x="430" y="-26"/>
                    <a:pt x="237" y="20"/>
                  </a:cubicBezTo>
                  <a:cubicBezTo>
                    <a:pt x="201" y="35"/>
                    <a:pt x="148" y="50"/>
                    <a:pt x="113" y="65"/>
                  </a:cubicBezTo>
                  <a:cubicBezTo>
                    <a:pt x="7" y="96"/>
                    <a:pt x="-28" y="142"/>
                    <a:pt x="25" y="249"/>
                  </a:cubicBezTo>
                  <a:cubicBezTo>
                    <a:pt x="113" y="448"/>
                    <a:pt x="219" y="662"/>
                    <a:pt x="289" y="86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55" name="chenying0907 11"/>
            <p:cNvSpPr>
              <a:spLocks/>
            </p:cNvSpPr>
            <p:nvPr/>
          </p:nvSpPr>
          <p:spPr bwMode="auto">
            <a:xfrm>
              <a:off x="8274250" y="4295695"/>
              <a:ext cx="1795725" cy="1860545"/>
            </a:xfrm>
            <a:custGeom>
              <a:avLst/>
              <a:gdLst>
                <a:gd name="T0" fmla="*/ 199 w 551"/>
                <a:gd name="T1" fmla="*/ 538 h 573"/>
                <a:gd name="T2" fmla="*/ 210 w 551"/>
                <a:gd name="T3" fmla="*/ 519 h 573"/>
                <a:gd name="T4" fmla="*/ 337 w 551"/>
                <a:gd name="T5" fmla="*/ 247 h 573"/>
                <a:gd name="T6" fmla="*/ 377 w 551"/>
                <a:gd name="T7" fmla="*/ 130 h 573"/>
                <a:gd name="T8" fmla="*/ 395 w 551"/>
                <a:gd name="T9" fmla="*/ 84 h 573"/>
                <a:gd name="T10" fmla="*/ 397 w 551"/>
                <a:gd name="T11" fmla="*/ 69 h 573"/>
                <a:gd name="T12" fmla="*/ 400 w 551"/>
                <a:gd name="T13" fmla="*/ 62 h 573"/>
                <a:gd name="T14" fmla="*/ 423 w 551"/>
                <a:gd name="T15" fmla="*/ 56 h 573"/>
                <a:gd name="T16" fmla="*/ 459 w 551"/>
                <a:gd name="T17" fmla="*/ 66 h 573"/>
                <a:gd name="T18" fmla="*/ 491 w 551"/>
                <a:gd name="T19" fmla="*/ 55 h 573"/>
                <a:gd name="T20" fmla="*/ 519 w 551"/>
                <a:gd name="T21" fmla="*/ 14 h 573"/>
                <a:gd name="T22" fmla="*/ 542 w 551"/>
                <a:gd name="T23" fmla="*/ 3 h 573"/>
                <a:gd name="T24" fmla="*/ 548 w 551"/>
                <a:gd name="T25" fmla="*/ 15 h 573"/>
                <a:gd name="T26" fmla="*/ 519 w 551"/>
                <a:gd name="T27" fmla="*/ 58 h 573"/>
                <a:gd name="T28" fmla="*/ 438 w 551"/>
                <a:gd name="T29" fmla="*/ 85 h 573"/>
                <a:gd name="T30" fmla="*/ 421 w 551"/>
                <a:gd name="T31" fmla="*/ 94 h 573"/>
                <a:gd name="T32" fmla="*/ 384 w 551"/>
                <a:gd name="T33" fmla="*/ 198 h 573"/>
                <a:gd name="T34" fmla="*/ 325 w 551"/>
                <a:gd name="T35" fmla="*/ 345 h 573"/>
                <a:gd name="T36" fmla="*/ 273 w 551"/>
                <a:gd name="T37" fmla="*/ 452 h 573"/>
                <a:gd name="T38" fmla="*/ 242 w 551"/>
                <a:gd name="T39" fmla="*/ 516 h 573"/>
                <a:gd name="T40" fmla="*/ 210 w 551"/>
                <a:gd name="T41" fmla="*/ 563 h 573"/>
                <a:gd name="T42" fmla="*/ 182 w 551"/>
                <a:gd name="T43" fmla="*/ 562 h 573"/>
                <a:gd name="T44" fmla="*/ 124 w 551"/>
                <a:gd name="T45" fmla="*/ 465 h 573"/>
                <a:gd name="T46" fmla="*/ 48 w 551"/>
                <a:gd name="T47" fmla="*/ 273 h 573"/>
                <a:gd name="T48" fmla="*/ 5 w 551"/>
                <a:gd name="T49" fmla="*/ 185 h 573"/>
                <a:gd name="T50" fmla="*/ 9 w 551"/>
                <a:gd name="T51" fmla="*/ 164 h 573"/>
                <a:gd name="T52" fmla="*/ 32 w 551"/>
                <a:gd name="T53" fmla="*/ 171 h 573"/>
                <a:gd name="T54" fmla="*/ 120 w 551"/>
                <a:gd name="T55" fmla="*/ 369 h 573"/>
                <a:gd name="T56" fmla="*/ 160 w 551"/>
                <a:gd name="T57" fmla="*/ 471 h 573"/>
                <a:gd name="T58" fmla="*/ 199 w 551"/>
                <a:gd name="T59" fmla="*/ 538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51" h="573">
                  <a:moveTo>
                    <a:pt x="199" y="538"/>
                  </a:moveTo>
                  <a:cubicBezTo>
                    <a:pt x="203" y="531"/>
                    <a:pt x="207" y="525"/>
                    <a:pt x="210" y="519"/>
                  </a:cubicBezTo>
                  <a:cubicBezTo>
                    <a:pt x="255" y="430"/>
                    <a:pt x="301" y="341"/>
                    <a:pt x="337" y="247"/>
                  </a:cubicBezTo>
                  <a:cubicBezTo>
                    <a:pt x="352" y="209"/>
                    <a:pt x="363" y="169"/>
                    <a:pt x="377" y="130"/>
                  </a:cubicBezTo>
                  <a:cubicBezTo>
                    <a:pt x="382" y="115"/>
                    <a:pt x="389" y="100"/>
                    <a:pt x="395" y="84"/>
                  </a:cubicBezTo>
                  <a:cubicBezTo>
                    <a:pt x="397" y="79"/>
                    <a:pt x="402" y="75"/>
                    <a:pt x="397" y="69"/>
                  </a:cubicBezTo>
                  <a:cubicBezTo>
                    <a:pt x="396" y="68"/>
                    <a:pt x="398" y="63"/>
                    <a:pt x="400" y="62"/>
                  </a:cubicBezTo>
                  <a:cubicBezTo>
                    <a:pt x="406" y="55"/>
                    <a:pt x="414" y="54"/>
                    <a:pt x="423" y="56"/>
                  </a:cubicBezTo>
                  <a:cubicBezTo>
                    <a:pt x="435" y="60"/>
                    <a:pt x="447" y="64"/>
                    <a:pt x="459" y="66"/>
                  </a:cubicBezTo>
                  <a:cubicBezTo>
                    <a:pt x="471" y="69"/>
                    <a:pt x="483" y="65"/>
                    <a:pt x="491" y="55"/>
                  </a:cubicBezTo>
                  <a:cubicBezTo>
                    <a:pt x="501" y="42"/>
                    <a:pt x="510" y="28"/>
                    <a:pt x="519" y="14"/>
                  </a:cubicBezTo>
                  <a:cubicBezTo>
                    <a:pt x="525" y="4"/>
                    <a:pt x="532" y="0"/>
                    <a:pt x="542" y="3"/>
                  </a:cubicBezTo>
                  <a:cubicBezTo>
                    <a:pt x="548" y="4"/>
                    <a:pt x="551" y="9"/>
                    <a:pt x="548" y="15"/>
                  </a:cubicBezTo>
                  <a:cubicBezTo>
                    <a:pt x="539" y="29"/>
                    <a:pt x="530" y="45"/>
                    <a:pt x="519" y="58"/>
                  </a:cubicBezTo>
                  <a:cubicBezTo>
                    <a:pt x="499" y="85"/>
                    <a:pt x="470" y="91"/>
                    <a:pt x="438" y="85"/>
                  </a:cubicBezTo>
                  <a:cubicBezTo>
                    <a:pt x="426" y="83"/>
                    <a:pt x="425" y="82"/>
                    <a:pt x="421" y="94"/>
                  </a:cubicBezTo>
                  <a:cubicBezTo>
                    <a:pt x="408" y="129"/>
                    <a:pt x="397" y="164"/>
                    <a:pt x="384" y="198"/>
                  </a:cubicBezTo>
                  <a:cubicBezTo>
                    <a:pt x="365" y="247"/>
                    <a:pt x="346" y="296"/>
                    <a:pt x="325" y="345"/>
                  </a:cubicBezTo>
                  <a:cubicBezTo>
                    <a:pt x="309" y="381"/>
                    <a:pt x="290" y="417"/>
                    <a:pt x="273" y="452"/>
                  </a:cubicBezTo>
                  <a:cubicBezTo>
                    <a:pt x="263" y="474"/>
                    <a:pt x="253" y="496"/>
                    <a:pt x="242" y="516"/>
                  </a:cubicBezTo>
                  <a:cubicBezTo>
                    <a:pt x="232" y="533"/>
                    <a:pt x="221" y="548"/>
                    <a:pt x="210" y="563"/>
                  </a:cubicBezTo>
                  <a:cubicBezTo>
                    <a:pt x="201" y="573"/>
                    <a:pt x="190" y="572"/>
                    <a:pt x="182" y="562"/>
                  </a:cubicBezTo>
                  <a:cubicBezTo>
                    <a:pt x="156" y="534"/>
                    <a:pt x="138" y="500"/>
                    <a:pt x="124" y="465"/>
                  </a:cubicBezTo>
                  <a:cubicBezTo>
                    <a:pt x="99" y="401"/>
                    <a:pt x="74" y="336"/>
                    <a:pt x="48" y="273"/>
                  </a:cubicBezTo>
                  <a:cubicBezTo>
                    <a:pt x="36" y="243"/>
                    <a:pt x="20" y="214"/>
                    <a:pt x="5" y="185"/>
                  </a:cubicBezTo>
                  <a:cubicBezTo>
                    <a:pt x="0" y="174"/>
                    <a:pt x="1" y="169"/>
                    <a:pt x="9" y="164"/>
                  </a:cubicBezTo>
                  <a:cubicBezTo>
                    <a:pt x="18" y="159"/>
                    <a:pt x="27" y="162"/>
                    <a:pt x="32" y="171"/>
                  </a:cubicBezTo>
                  <a:cubicBezTo>
                    <a:pt x="67" y="235"/>
                    <a:pt x="94" y="301"/>
                    <a:pt x="120" y="369"/>
                  </a:cubicBezTo>
                  <a:cubicBezTo>
                    <a:pt x="133" y="403"/>
                    <a:pt x="146" y="437"/>
                    <a:pt x="160" y="471"/>
                  </a:cubicBezTo>
                  <a:cubicBezTo>
                    <a:pt x="169" y="495"/>
                    <a:pt x="182" y="517"/>
                    <a:pt x="199" y="53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56" name="自由: 形状 155"/>
            <p:cNvSpPr>
              <a:spLocks/>
            </p:cNvSpPr>
            <p:nvPr/>
          </p:nvSpPr>
          <p:spPr bwMode="auto">
            <a:xfrm>
              <a:off x="6168872" y="3193535"/>
              <a:ext cx="617764" cy="877919"/>
            </a:xfrm>
            <a:custGeom>
              <a:avLst/>
              <a:gdLst>
                <a:gd name="connsiteX0" fmla="*/ 268716 w 408506"/>
                <a:gd name="connsiteY0" fmla="*/ 38816 h 580537"/>
                <a:gd name="connsiteX1" fmla="*/ 245017 w 408506"/>
                <a:gd name="connsiteY1" fmla="*/ 68857 h 580537"/>
                <a:gd name="connsiteX2" fmla="*/ 236399 w 408506"/>
                <a:gd name="connsiteY2" fmla="*/ 182586 h 580537"/>
                <a:gd name="connsiteX3" fmla="*/ 240708 w 408506"/>
                <a:gd name="connsiteY3" fmla="*/ 182586 h 580537"/>
                <a:gd name="connsiteX4" fmla="*/ 236399 w 408506"/>
                <a:gd name="connsiteY4" fmla="*/ 259835 h 580537"/>
                <a:gd name="connsiteX5" fmla="*/ 204082 w 408506"/>
                <a:gd name="connsiteY5" fmla="*/ 302752 h 580537"/>
                <a:gd name="connsiteX6" fmla="*/ 145912 w 408506"/>
                <a:gd name="connsiteY6" fmla="*/ 296314 h 580537"/>
                <a:gd name="connsiteX7" fmla="*/ 120058 w 408506"/>
                <a:gd name="connsiteY7" fmla="*/ 298460 h 580537"/>
                <a:gd name="connsiteX8" fmla="*/ 94205 w 408506"/>
                <a:gd name="connsiteY8" fmla="*/ 313481 h 580537"/>
                <a:gd name="connsiteX9" fmla="*/ 38189 w 408506"/>
                <a:gd name="connsiteY9" fmla="*/ 384293 h 580537"/>
                <a:gd name="connsiteX10" fmla="*/ 102823 w 408506"/>
                <a:gd name="connsiteY10" fmla="*/ 500167 h 580537"/>
                <a:gd name="connsiteX11" fmla="*/ 253635 w 408506"/>
                <a:gd name="connsiteY11" fmla="*/ 543083 h 580537"/>
                <a:gd name="connsiteX12" fmla="*/ 307497 w 408506"/>
                <a:gd name="connsiteY12" fmla="*/ 528062 h 580537"/>
                <a:gd name="connsiteX13" fmla="*/ 348431 w 408506"/>
                <a:gd name="connsiteY13" fmla="*/ 311335 h 580537"/>
                <a:gd name="connsiteX14" fmla="*/ 294570 w 408506"/>
                <a:gd name="connsiteY14" fmla="*/ 131086 h 580537"/>
                <a:gd name="connsiteX15" fmla="*/ 294570 w 408506"/>
                <a:gd name="connsiteY15" fmla="*/ 73149 h 580537"/>
                <a:gd name="connsiteX16" fmla="*/ 268716 w 408506"/>
                <a:gd name="connsiteY16" fmla="*/ 38816 h 580537"/>
                <a:gd name="connsiteX17" fmla="*/ 278963 w 408506"/>
                <a:gd name="connsiteY17" fmla="*/ 1844 h 580537"/>
                <a:gd name="connsiteX18" fmla="*/ 330618 w 408506"/>
                <a:gd name="connsiteY18" fmla="*/ 79226 h 580537"/>
                <a:gd name="connsiteX19" fmla="*/ 334922 w 408506"/>
                <a:gd name="connsiteY19" fmla="*/ 158757 h 580537"/>
                <a:gd name="connsiteX20" fmla="*/ 380120 w 408506"/>
                <a:gd name="connsiteY20" fmla="*/ 294176 h 580537"/>
                <a:gd name="connsiteX21" fmla="*/ 326313 w 408506"/>
                <a:gd name="connsiteY21" fmla="*/ 558564 h 580537"/>
                <a:gd name="connsiteX22" fmla="*/ 218699 w 408506"/>
                <a:gd name="connsiteY22" fmla="*/ 577910 h 580537"/>
                <a:gd name="connsiteX23" fmla="*/ 87410 w 408506"/>
                <a:gd name="connsiteY23" fmla="*/ 534920 h 580537"/>
                <a:gd name="connsiteX24" fmla="*/ 5623 w 408506"/>
                <a:gd name="connsiteY24" fmla="*/ 358661 h 580537"/>
                <a:gd name="connsiteX25" fmla="*/ 78801 w 408506"/>
                <a:gd name="connsiteY25" fmla="*/ 281279 h 580537"/>
                <a:gd name="connsiteX26" fmla="*/ 98171 w 408506"/>
                <a:gd name="connsiteY26" fmla="*/ 270531 h 580537"/>
                <a:gd name="connsiteX27" fmla="*/ 160588 w 408506"/>
                <a:gd name="connsiteY27" fmla="*/ 261933 h 580537"/>
                <a:gd name="connsiteX28" fmla="*/ 201481 w 408506"/>
                <a:gd name="connsiteY28" fmla="*/ 240438 h 580537"/>
                <a:gd name="connsiteX29" fmla="*/ 201481 w 408506"/>
                <a:gd name="connsiteY29" fmla="*/ 175953 h 580537"/>
                <a:gd name="connsiteX30" fmla="*/ 199329 w 408506"/>
                <a:gd name="connsiteY30" fmla="*/ 175953 h 580537"/>
                <a:gd name="connsiteX31" fmla="*/ 210090 w 408506"/>
                <a:gd name="connsiteY31" fmla="*/ 57731 h 580537"/>
                <a:gd name="connsiteX32" fmla="*/ 218699 w 408506"/>
                <a:gd name="connsiteY32" fmla="*/ 29787 h 580537"/>
                <a:gd name="connsiteX33" fmla="*/ 278963 w 408506"/>
                <a:gd name="connsiteY33" fmla="*/ 1844 h 58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08506" h="580537">
                  <a:moveTo>
                    <a:pt x="268716" y="38816"/>
                  </a:moveTo>
                  <a:cubicBezTo>
                    <a:pt x="251481" y="38816"/>
                    <a:pt x="247172" y="53837"/>
                    <a:pt x="245017" y="68857"/>
                  </a:cubicBezTo>
                  <a:cubicBezTo>
                    <a:pt x="242863" y="105336"/>
                    <a:pt x="238554" y="143961"/>
                    <a:pt x="236399" y="182586"/>
                  </a:cubicBezTo>
                  <a:cubicBezTo>
                    <a:pt x="238554" y="182586"/>
                    <a:pt x="238554" y="182586"/>
                    <a:pt x="240708" y="182586"/>
                  </a:cubicBezTo>
                  <a:cubicBezTo>
                    <a:pt x="238554" y="208336"/>
                    <a:pt x="236399" y="234085"/>
                    <a:pt x="236399" y="259835"/>
                  </a:cubicBezTo>
                  <a:cubicBezTo>
                    <a:pt x="236399" y="281293"/>
                    <a:pt x="223473" y="294168"/>
                    <a:pt x="204082" y="302752"/>
                  </a:cubicBezTo>
                  <a:cubicBezTo>
                    <a:pt x="184692" y="313481"/>
                    <a:pt x="163148" y="309189"/>
                    <a:pt x="145912" y="296314"/>
                  </a:cubicBezTo>
                  <a:cubicBezTo>
                    <a:pt x="135140" y="289877"/>
                    <a:pt x="128676" y="289877"/>
                    <a:pt x="120058" y="298460"/>
                  </a:cubicBezTo>
                  <a:cubicBezTo>
                    <a:pt x="113595" y="304897"/>
                    <a:pt x="102823" y="311335"/>
                    <a:pt x="94205" y="313481"/>
                  </a:cubicBezTo>
                  <a:cubicBezTo>
                    <a:pt x="55424" y="322064"/>
                    <a:pt x="44652" y="352105"/>
                    <a:pt x="38189" y="384293"/>
                  </a:cubicBezTo>
                  <a:cubicBezTo>
                    <a:pt x="31725" y="425063"/>
                    <a:pt x="61888" y="478709"/>
                    <a:pt x="102823" y="500167"/>
                  </a:cubicBezTo>
                  <a:cubicBezTo>
                    <a:pt x="148066" y="525917"/>
                    <a:pt x="199773" y="540937"/>
                    <a:pt x="253635" y="543083"/>
                  </a:cubicBezTo>
                  <a:cubicBezTo>
                    <a:pt x="270871" y="543083"/>
                    <a:pt x="292415" y="538792"/>
                    <a:pt x="307497" y="528062"/>
                  </a:cubicBezTo>
                  <a:cubicBezTo>
                    <a:pt x="376440" y="472271"/>
                    <a:pt x="393675" y="373564"/>
                    <a:pt x="348431" y="311335"/>
                  </a:cubicBezTo>
                  <a:cubicBezTo>
                    <a:pt x="307497" y="257689"/>
                    <a:pt x="301033" y="195461"/>
                    <a:pt x="294570" y="131086"/>
                  </a:cubicBezTo>
                  <a:cubicBezTo>
                    <a:pt x="292415" y="111774"/>
                    <a:pt x="294570" y="92461"/>
                    <a:pt x="294570" y="73149"/>
                  </a:cubicBezTo>
                  <a:cubicBezTo>
                    <a:pt x="294570" y="58128"/>
                    <a:pt x="279489" y="36670"/>
                    <a:pt x="268716" y="38816"/>
                  </a:cubicBezTo>
                  <a:close/>
                  <a:moveTo>
                    <a:pt x="278963" y="1844"/>
                  </a:moveTo>
                  <a:cubicBezTo>
                    <a:pt x="311247" y="10442"/>
                    <a:pt x="332770" y="44834"/>
                    <a:pt x="330618" y="79226"/>
                  </a:cubicBezTo>
                  <a:cubicBezTo>
                    <a:pt x="330618" y="105020"/>
                    <a:pt x="330618" y="132963"/>
                    <a:pt x="334922" y="158757"/>
                  </a:cubicBezTo>
                  <a:cubicBezTo>
                    <a:pt x="339227" y="208196"/>
                    <a:pt x="349988" y="253335"/>
                    <a:pt x="380120" y="294176"/>
                  </a:cubicBezTo>
                  <a:cubicBezTo>
                    <a:pt x="431775" y="369408"/>
                    <a:pt x="412405" y="491930"/>
                    <a:pt x="326313" y="558564"/>
                  </a:cubicBezTo>
                  <a:cubicBezTo>
                    <a:pt x="294029" y="584358"/>
                    <a:pt x="257440" y="582209"/>
                    <a:pt x="218699" y="577910"/>
                  </a:cubicBezTo>
                  <a:cubicBezTo>
                    <a:pt x="171349" y="571461"/>
                    <a:pt x="130456" y="554265"/>
                    <a:pt x="87410" y="534920"/>
                  </a:cubicBezTo>
                  <a:cubicBezTo>
                    <a:pt x="27146" y="506976"/>
                    <a:pt x="-15900" y="414548"/>
                    <a:pt x="5623" y="358661"/>
                  </a:cubicBezTo>
                  <a:cubicBezTo>
                    <a:pt x="20689" y="324269"/>
                    <a:pt x="33603" y="287727"/>
                    <a:pt x="78801" y="281279"/>
                  </a:cubicBezTo>
                  <a:cubicBezTo>
                    <a:pt x="85258" y="279129"/>
                    <a:pt x="91714" y="274830"/>
                    <a:pt x="98171" y="270531"/>
                  </a:cubicBezTo>
                  <a:cubicBezTo>
                    <a:pt x="119694" y="249036"/>
                    <a:pt x="134760" y="249036"/>
                    <a:pt x="160588" y="261933"/>
                  </a:cubicBezTo>
                  <a:cubicBezTo>
                    <a:pt x="188567" y="279129"/>
                    <a:pt x="199329" y="272681"/>
                    <a:pt x="201481" y="240438"/>
                  </a:cubicBezTo>
                  <a:cubicBezTo>
                    <a:pt x="201481" y="218943"/>
                    <a:pt x="201481" y="197448"/>
                    <a:pt x="201481" y="175953"/>
                  </a:cubicBezTo>
                  <a:cubicBezTo>
                    <a:pt x="201481" y="175953"/>
                    <a:pt x="199329" y="175953"/>
                    <a:pt x="199329" y="175953"/>
                  </a:cubicBezTo>
                  <a:cubicBezTo>
                    <a:pt x="203633" y="137262"/>
                    <a:pt x="205785" y="96422"/>
                    <a:pt x="210090" y="57731"/>
                  </a:cubicBezTo>
                  <a:cubicBezTo>
                    <a:pt x="210090" y="49133"/>
                    <a:pt x="214395" y="38385"/>
                    <a:pt x="218699" y="29787"/>
                  </a:cubicBezTo>
                  <a:cubicBezTo>
                    <a:pt x="233765" y="6143"/>
                    <a:pt x="257440" y="-4605"/>
                    <a:pt x="278963" y="1844"/>
                  </a:cubicBezTo>
                  <a:close/>
                </a:path>
              </a:pathLst>
            </a:custGeom>
            <a:grpFill/>
            <a:ln w="9525">
              <a:noFill/>
              <a:round/>
              <a:headEnd/>
              <a:tailEnd/>
            </a:ln>
          </p:spPr>
          <p:txBody>
            <a:bodyPr vert="horz" wrap="square" lIns="91440" tIns="45720" rIns="91440" bIns="45720" numCol="1" anchor="t" anchorCtr="0" compatLnSpc="1">
              <a:prstTxWarp prst="textNoShape">
                <a:avLst/>
              </a:prstTxWarp>
              <a:noAutofit/>
            </a:bodyPr>
            <a:lstStyle/>
            <a:p>
              <a:endParaRPr lang="zh-CN" altLang="en-US"/>
            </a:p>
          </p:txBody>
        </p:sp>
        <p:grpSp>
          <p:nvGrpSpPr>
            <p:cNvPr id="9" name="组合 185"/>
            <p:cNvGrpSpPr/>
            <p:nvPr/>
          </p:nvGrpSpPr>
          <p:grpSpPr>
            <a:xfrm>
              <a:off x="7539844" y="3076299"/>
              <a:ext cx="1651264" cy="1339271"/>
              <a:chOff x="8888773" y="4049910"/>
              <a:chExt cx="1091923" cy="885613"/>
            </a:xfrm>
            <a:grpFill/>
          </p:grpSpPr>
          <p:sp>
            <p:nvSpPr>
              <p:cNvPr id="187" name="自由: 形状 186"/>
              <p:cNvSpPr>
                <a:spLocks/>
              </p:cNvSpPr>
              <p:nvPr/>
            </p:nvSpPr>
            <p:spPr bwMode="auto">
              <a:xfrm>
                <a:off x="8888773" y="4049910"/>
                <a:ext cx="1091923" cy="885613"/>
              </a:xfrm>
              <a:custGeom>
                <a:avLst/>
                <a:gdLst>
                  <a:gd name="connsiteX0" fmla="*/ 463012 w 952305"/>
                  <a:gd name="connsiteY0" fmla="*/ 268288 h 772375"/>
                  <a:gd name="connsiteX1" fmla="*/ 452234 w 952305"/>
                  <a:gd name="connsiteY1" fmla="*/ 276898 h 772375"/>
                  <a:gd name="connsiteX2" fmla="*/ 445767 w 952305"/>
                  <a:gd name="connsiteY2" fmla="*/ 300574 h 772375"/>
                  <a:gd name="connsiteX3" fmla="*/ 389720 w 952305"/>
                  <a:gd name="connsiteY3" fmla="*/ 390976 h 772375"/>
                  <a:gd name="connsiteX4" fmla="*/ 297026 w 952305"/>
                  <a:gd name="connsiteY4" fmla="*/ 451244 h 772375"/>
                  <a:gd name="connsiteX5" fmla="*/ 139663 w 952305"/>
                  <a:gd name="connsiteY5" fmla="*/ 434025 h 772375"/>
                  <a:gd name="connsiteX6" fmla="*/ 81461 w 952305"/>
                  <a:gd name="connsiteY6" fmla="*/ 373757 h 772375"/>
                  <a:gd name="connsiteX7" fmla="*/ 77149 w 952305"/>
                  <a:gd name="connsiteY7" fmla="*/ 356537 h 772375"/>
                  <a:gd name="connsiteX8" fmla="*/ 72838 w 952305"/>
                  <a:gd name="connsiteY8" fmla="*/ 356537 h 772375"/>
                  <a:gd name="connsiteX9" fmla="*/ 79305 w 952305"/>
                  <a:gd name="connsiteY9" fmla="*/ 406043 h 772375"/>
                  <a:gd name="connsiteX10" fmla="*/ 169843 w 952305"/>
                  <a:gd name="connsiteY10" fmla="*/ 571780 h 772375"/>
                  <a:gd name="connsiteX11" fmla="*/ 488880 w 952305"/>
                  <a:gd name="connsiteY11" fmla="*/ 735364 h 772375"/>
                  <a:gd name="connsiteX12" fmla="*/ 728158 w 952305"/>
                  <a:gd name="connsiteY12" fmla="*/ 707383 h 772375"/>
                  <a:gd name="connsiteX13" fmla="*/ 760493 w 952305"/>
                  <a:gd name="connsiteY13" fmla="*/ 696620 h 772375"/>
                  <a:gd name="connsiteX14" fmla="*/ 874743 w 952305"/>
                  <a:gd name="connsiteY14" fmla="*/ 423263 h 772375"/>
                  <a:gd name="connsiteX15" fmla="*/ 857497 w 952305"/>
                  <a:gd name="connsiteY15" fmla="*/ 354385 h 772375"/>
                  <a:gd name="connsiteX16" fmla="*/ 853186 w 952305"/>
                  <a:gd name="connsiteY16" fmla="*/ 354385 h 772375"/>
                  <a:gd name="connsiteX17" fmla="*/ 829474 w 952305"/>
                  <a:gd name="connsiteY17" fmla="*/ 412501 h 772375"/>
                  <a:gd name="connsiteX18" fmla="*/ 771271 w 952305"/>
                  <a:gd name="connsiteY18" fmla="*/ 470616 h 772375"/>
                  <a:gd name="connsiteX19" fmla="*/ 635465 w 952305"/>
                  <a:gd name="connsiteY19" fmla="*/ 479226 h 772375"/>
                  <a:gd name="connsiteX20" fmla="*/ 536304 w 952305"/>
                  <a:gd name="connsiteY20" fmla="*/ 427567 h 772375"/>
                  <a:gd name="connsiteX21" fmla="*/ 471635 w 952305"/>
                  <a:gd name="connsiteY21" fmla="*/ 279050 h 772375"/>
                  <a:gd name="connsiteX22" fmla="*/ 463012 w 952305"/>
                  <a:gd name="connsiteY22" fmla="*/ 268288 h 772375"/>
                  <a:gd name="connsiteX23" fmla="*/ 658938 w 952305"/>
                  <a:gd name="connsiteY23" fmla="*/ 225985 h 772375"/>
                  <a:gd name="connsiteX24" fmla="*/ 579017 w 952305"/>
                  <a:gd name="connsiteY24" fmla="*/ 234572 h 772375"/>
                  <a:gd name="connsiteX25" fmla="*/ 546616 w 952305"/>
                  <a:gd name="connsiteY25" fmla="*/ 283947 h 772375"/>
                  <a:gd name="connsiteX26" fmla="*/ 585497 w 952305"/>
                  <a:gd name="connsiteY26" fmla="*/ 369816 h 772375"/>
                  <a:gd name="connsiteX27" fmla="*/ 615737 w 952305"/>
                  <a:gd name="connsiteY27" fmla="*/ 395577 h 772375"/>
                  <a:gd name="connsiteX28" fmla="*/ 715099 w 952305"/>
                  <a:gd name="connsiteY28" fmla="*/ 408458 h 772375"/>
                  <a:gd name="connsiteX29" fmla="*/ 769100 w 952305"/>
                  <a:gd name="connsiteY29" fmla="*/ 369816 h 772375"/>
                  <a:gd name="connsiteX30" fmla="*/ 797181 w 952305"/>
                  <a:gd name="connsiteY30" fmla="*/ 283947 h 772375"/>
                  <a:gd name="connsiteX31" fmla="*/ 777741 w 952305"/>
                  <a:gd name="connsiteY31" fmla="*/ 247452 h 772375"/>
                  <a:gd name="connsiteX32" fmla="*/ 658938 w 952305"/>
                  <a:gd name="connsiteY32" fmla="*/ 225985 h 772375"/>
                  <a:gd name="connsiteX33" fmla="*/ 227665 w 952305"/>
                  <a:gd name="connsiteY33" fmla="*/ 198438 h 772375"/>
                  <a:gd name="connsiteX34" fmla="*/ 156537 w 952305"/>
                  <a:gd name="connsiteY34" fmla="*/ 207025 h 772375"/>
                  <a:gd name="connsiteX35" fmla="*/ 128517 w 952305"/>
                  <a:gd name="connsiteY35" fmla="*/ 247813 h 772375"/>
                  <a:gd name="connsiteX36" fmla="*/ 150071 w 952305"/>
                  <a:gd name="connsiteY36" fmla="*/ 348710 h 772375"/>
                  <a:gd name="connsiteX37" fmla="*/ 165159 w 952305"/>
                  <a:gd name="connsiteY37" fmla="*/ 368030 h 772375"/>
                  <a:gd name="connsiteX38" fmla="*/ 270772 w 952305"/>
                  <a:gd name="connsiteY38" fmla="*/ 380911 h 772375"/>
                  <a:gd name="connsiteX39" fmla="*/ 316035 w 952305"/>
                  <a:gd name="connsiteY39" fmla="*/ 363737 h 772375"/>
                  <a:gd name="connsiteX40" fmla="*/ 378541 w 952305"/>
                  <a:gd name="connsiteY40" fmla="*/ 269281 h 772375"/>
                  <a:gd name="connsiteX41" fmla="*/ 354832 w 952305"/>
                  <a:gd name="connsiteY41" fmla="*/ 222052 h 772375"/>
                  <a:gd name="connsiteX42" fmla="*/ 227665 w 952305"/>
                  <a:gd name="connsiteY42" fmla="*/ 198438 h 772375"/>
                  <a:gd name="connsiteX43" fmla="*/ 433821 w 952305"/>
                  <a:gd name="connsiteY43" fmla="*/ 37618 h 772375"/>
                  <a:gd name="connsiteX44" fmla="*/ 357120 w 952305"/>
                  <a:gd name="connsiteY44" fmla="*/ 46176 h 772375"/>
                  <a:gd name="connsiteX45" fmla="*/ 233966 w 952305"/>
                  <a:gd name="connsiteY45" fmla="*/ 101808 h 772375"/>
                  <a:gd name="connsiteX46" fmla="*/ 195076 w 952305"/>
                  <a:gd name="connsiteY46" fmla="*/ 127484 h 772375"/>
                  <a:gd name="connsiteX47" fmla="*/ 201558 w 952305"/>
                  <a:gd name="connsiteY47" fmla="*/ 129624 h 772375"/>
                  <a:gd name="connsiteX48" fmla="*/ 400331 w 952305"/>
                  <a:gd name="connsiteY48" fmla="*/ 163859 h 772375"/>
                  <a:gd name="connsiteX49" fmla="*/ 471630 w 952305"/>
                  <a:gd name="connsiteY49" fmla="*/ 178836 h 772375"/>
                  <a:gd name="connsiteX50" fmla="*/ 499718 w 952305"/>
                  <a:gd name="connsiteY50" fmla="*/ 180976 h 772375"/>
                  <a:gd name="connsiteX51" fmla="*/ 523484 w 952305"/>
                  <a:gd name="connsiteY51" fmla="*/ 176697 h 772375"/>
                  <a:gd name="connsiteX52" fmla="*/ 573178 w 952305"/>
                  <a:gd name="connsiteY52" fmla="*/ 163859 h 772375"/>
                  <a:gd name="connsiteX53" fmla="*/ 715776 w 952305"/>
                  <a:gd name="connsiteY53" fmla="*/ 157440 h 772375"/>
                  <a:gd name="connsiteX54" fmla="*/ 704973 w 952305"/>
                  <a:gd name="connsiteY54" fmla="*/ 146741 h 772375"/>
                  <a:gd name="connsiteX55" fmla="*/ 510521 w 952305"/>
                  <a:gd name="connsiteY55" fmla="*/ 48316 h 772375"/>
                  <a:gd name="connsiteX56" fmla="*/ 433821 w 952305"/>
                  <a:gd name="connsiteY56" fmla="*/ 37618 h 772375"/>
                  <a:gd name="connsiteX57" fmla="*/ 450186 w 952305"/>
                  <a:gd name="connsiteY57" fmla="*/ 0 h 772375"/>
                  <a:gd name="connsiteX58" fmla="*/ 670146 w 952305"/>
                  <a:gd name="connsiteY58" fmla="*/ 53760 h 772375"/>
                  <a:gd name="connsiteX59" fmla="*/ 838351 w 952305"/>
                  <a:gd name="connsiteY59" fmla="*/ 182783 h 772375"/>
                  <a:gd name="connsiteX60" fmla="*/ 857759 w 952305"/>
                  <a:gd name="connsiteY60" fmla="*/ 193535 h 772375"/>
                  <a:gd name="connsiteX61" fmla="*/ 870698 w 952305"/>
                  <a:gd name="connsiteY61" fmla="*/ 197835 h 772375"/>
                  <a:gd name="connsiteX62" fmla="*/ 900888 w 952305"/>
                  <a:gd name="connsiteY62" fmla="*/ 251595 h 772375"/>
                  <a:gd name="connsiteX63" fmla="*/ 905201 w 952305"/>
                  <a:gd name="connsiteY63" fmla="*/ 283851 h 772375"/>
                  <a:gd name="connsiteX64" fmla="*/ 948331 w 952305"/>
                  <a:gd name="connsiteY64" fmla="*/ 408573 h 772375"/>
                  <a:gd name="connsiteX65" fmla="*/ 866385 w 952305"/>
                  <a:gd name="connsiteY65" fmla="*/ 662318 h 772375"/>
                  <a:gd name="connsiteX66" fmla="*/ 760718 w 952305"/>
                  <a:gd name="connsiteY66" fmla="*/ 737581 h 772375"/>
                  <a:gd name="connsiteX67" fmla="*/ 732684 w 952305"/>
                  <a:gd name="connsiteY67" fmla="*/ 746183 h 772375"/>
                  <a:gd name="connsiteX68" fmla="*/ 633486 w 952305"/>
                  <a:gd name="connsiteY68" fmla="*/ 763386 h 772375"/>
                  <a:gd name="connsiteX69" fmla="*/ 445873 w 952305"/>
                  <a:gd name="connsiteY69" fmla="*/ 767687 h 772375"/>
                  <a:gd name="connsiteX70" fmla="*/ 236695 w 952305"/>
                  <a:gd name="connsiteY70" fmla="*/ 703175 h 772375"/>
                  <a:gd name="connsiteX71" fmla="*/ 120246 w 952305"/>
                  <a:gd name="connsiteY71" fmla="*/ 617160 h 772375"/>
                  <a:gd name="connsiteX72" fmla="*/ 27517 w 952305"/>
                  <a:gd name="connsiteY72" fmla="*/ 483836 h 772375"/>
                  <a:gd name="connsiteX73" fmla="*/ 33987 w 952305"/>
                  <a:gd name="connsiteY73" fmla="*/ 236542 h 772375"/>
                  <a:gd name="connsiteX74" fmla="*/ 36143 w 952305"/>
                  <a:gd name="connsiteY74" fmla="*/ 225790 h 772375"/>
                  <a:gd name="connsiteX75" fmla="*/ 29674 w 952305"/>
                  <a:gd name="connsiteY75" fmla="*/ 187083 h 772375"/>
                  <a:gd name="connsiteX76" fmla="*/ 64177 w 952305"/>
                  <a:gd name="connsiteY76" fmla="*/ 146226 h 772375"/>
                  <a:gd name="connsiteX77" fmla="*/ 83586 w 952305"/>
                  <a:gd name="connsiteY77" fmla="*/ 144076 h 772375"/>
                  <a:gd name="connsiteX78" fmla="*/ 141810 w 952305"/>
                  <a:gd name="connsiteY78" fmla="*/ 120422 h 772375"/>
                  <a:gd name="connsiteX79" fmla="*/ 348832 w 952305"/>
                  <a:gd name="connsiteY79" fmla="*/ 19354 h 772375"/>
                  <a:gd name="connsiteX80" fmla="*/ 450186 w 952305"/>
                  <a:gd name="connsiteY80" fmla="*/ 0 h 77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52305" h="772375">
                    <a:moveTo>
                      <a:pt x="463012" y="268288"/>
                    </a:moveTo>
                    <a:cubicBezTo>
                      <a:pt x="460856" y="270441"/>
                      <a:pt x="454389" y="272593"/>
                      <a:pt x="452234" y="276898"/>
                    </a:cubicBezTo>
                    <a:cubicBezTo>
                      <a:pt x="450078" y="285508"/>
                      <a:pt x="450078" y="294117"/>
                      <a:pt x="445767" y="300574"/>
                    </a:cubicBezTo>
                    <a:cubicBezTo>
                      <a:pt x="428522" y="330708"/>
                      <a:pt x="409121" y="362995"/>
                      <a:pt x="389720" y="390976"/>
                    </a:cubicBezTo>
                    <a:cubicBezTo>
                      <a:pt x="368163" y="425415"/>
                      <a:pt x="335828" y="444787"/>
                      <a:pt x="297026" y="451244"/>
                    </a:cubicBezTo>
                    <a:cubicBezTo>
                      <a:pt x="243135" y="459854"/>
                      <a:pt x="191399" y="453397"/>
                      <a:pt x="139663" y="434025"/>
                    </a:cubicBezTo>
                    <a:cubicBezTo>
                      <a:pt x="111640" y="423263"/>
                      <a:pt x="90083" y="403891"/>
                      <a:pt x="81461" y="373757"/>
                    </a:cubicBezTo>
                    <a:cubicBezTo>
                      <a:pt x="81461" y="367300"/>
                      <a:pt x="79305" y="360842"/>
                      <a:pt x="77149" y="356537"/>
                    </a:cubicBezTo>
                    <a:cubicBezTo>
                      <a:pt x="74994" y="356537"/>
                      <a:pt x="74994" y="356537"/>
                      <a:pt x="72838" y="356537"/>
                    </a:cubicBezTo>
                    <a:cubicBezTo>
                      <a:pt x="74994" y="373757"/>
                      <a:pt x="77149" y="390976"/>
                      <a:pt x="79305" y="406043"/>
                    </a:cubicBezTo>
                    <a:cubicBezTo>
                      <a:pt x="96550" y="470616"/>
                      <a:pt x="124574" y="524427"/>
                      <a:pt x="169843" y="571780"/>
                    </a:cubicBezTo>
                    <a:cubicBezTo>
                      <a:pt x="258225" y="664334"/>
                      <a:pt x="363852" y="718145"/>
                      <a:pt x="488880" y="735364"/>
                    </a:cubicBezTo>
                    <a:cubicBezTo>
                      <a:pt x="570795" y="746126"/>
                      <a:pt x="650554" y="737516"/>
                      <a:pt x="728158" y="707383"/>
                    </a:cubicBezTo>
                    <a:cubicBezTo>
                      <a:pt x="738936" y="705230"/>
                      <a:pt x="751870" y="703078"/>
                      <a:pt x="760493" y="696620"/>
                    </a:cubicBezTo>
                    <a:cubicBezTo>
                      <a:pt x="851031" y="627743"/>
                      <a:pt x="891988" y="537341"/>
                      <a:pt x="874743" y="423263"/>
                    </a:cubicBezTo>
                    <a:cubicBezTo>
                      <a:pt x="870431" y="399586"/>
                      <a:pt x="861809" y="378062"/>
                      <a:pt x="857497" y="354385"/>
                    </a:cubicBezTo>
                    <a:cubicBezTo>
                      <a:pt x="855342" y="354385"/>
                      <a:pt x="853186" y="354385"/>
                      <a:pt x="853186" y="354385"/>
                    </a:cubicBezTo>
                    <a:cubicBezTo>
                      <a:pt x="844563" y="373757"/>
                      <a:pt x="835941" y="393129"/>
                      <a:pt x="829474" y="412501"/>
                    </a:cubicBezTo>
                    <a:cubicBezTo>
                      <a:pt x="818696" y="440482"/>
                      <a:pt x="801450" y="462006"/>
                      <a:pt x="771271" y="470616"/>
                    </a:cubicBezTo>
                    <a:cubicBezTo>
                      <a:pt x="726002" y="483530"/>
                      <a:pt x="680733" y="485683"/>
                      <a:pt x="635465" y="479226"/>
                    </a:cubicBezTo>
                    <a:cubicBezTo>
                      <a:pt x="596663" y="470616"/>
                      <a:pt x="560017" y="459854"/>
                      <a:pt x="536304" y="427567"/>
                    </a:cubicBezTo>
                    <a:cubicBezTo>
                      <a:pt x="503970" y="382367"/>
                      <a:pt x="480257" y="335013"/>
                      <a:pt x="471635" y="279050"/>
                    </a:cubicBezTo>
                    <a:cubicBezTo>
                      <a:pt x="469479" y="274745"/>
                      <a:pt x="465168" y="270441"/>
                      <a:pt x="463012" y="268288"/>
                    </a:cubicBezTo>
                    <a:close/>
                    <a:moveTo>
                      <a:pt x="658938" y="225985"/>
                    </a:moveTo>
                    <a:cubicBezTo>
                      <a:pt x="633018" y="228132"/>
                      <a:pt x="604937" y="232425"/>
                      <a:pt x="579017" y="234572"/>
                    </a:cubicBezTo>
                    <a:cubicBezTo>
                      <a:pt x="548776" y="236719"/>
                      <a:pt x="537976" y="262479"/>
                      <a:pt x="546616" y="283947"/>
                    </a:cubicBezTo>
                    <a:cubicBezTo>
                      <a:pt x="557416" y="314001"/>
                      <a:pt x="570377" y="344055"/>
                      <a:pt x="585497" y="369816"/>
                    </a:cubicBezTo>
                    <a:cubicBezTo>
                      <a:pt x="591977" y="380550"/>
                      <a:pt x="602777" y="391284"/>
                      <a:pt x="615737" y="395577"/>
                    </a:cubicBezTo>
                    <a:cubicBezTo>
                      <a:pt x="645978" y="412751"/>
                      <a:pt x="680539" y="412751"/>
                      <a:pt x="715099" y="408458"/>
                    </a:cubicBezTo>
                    <a:cubicBezTo>
                      <a:pt x="741020" y="406311"/>
                      <a:pt x="762620" y="399871"/>
                      <a:pt x="769100" y="369816"/>
                    </a:cubicBezTo>
                    <a:cubicBezTo>
                      <a:pt x="777741" y="339762"/>
                      <a:pt x="788541" y="311854"/>
                      <a:pt x="797181" y="283947"/>
                    </a:cubicBezTo>
                    <a:cubicBezTo>
                      <a:pt x="801501" y="268920"/>
                      <a:pt x="790701" y="251746"/>
                      <a:pt x="777741" y="247452"/>
                    </a:cubicBezTo>
                    <a:cubicBezTo>
                      <a:pt x="738860" y="236719"/>
                      <a:pt x="699979" y="223838"/>
                      <a:pt x="658938" y="225985"/>
                    </a:cubicBezTo>
                    <a:close/>
                    <a:moveTo>
                      <a:pt x="227665" y="198438"/>
                    </a:moveTo>
                    <a:cubicBezTo>
                      <a:pt x="206111" y="200585"/>
                      <a:pt x="182402" y="204878"/>
                      <a:pt x="156537" y="207025"/>
                    </a:cubicBezTo>
                    <a:cubicBezTo>
                      <a:pt x="130673" y="211319"/>
                      <a:pt x="122051" y="222052"/>
                      <a:pt x="128517" y="247813"/>
                    </a:cubicBezTo>
                    <a:cubicBezTo>
                      <a:pt x="134983" y="282161"/>
                      <a:pt x="143605" y="314362"/>
                      <a:pt x="150071" y="348710"/>
                    </a:cubicBezTo>
                    <a:cubicBezTo>
                      <a:pt x="152226" y="357297"/>
                      <a:pt x="156537" y="363737"/>
                      <a:pt x="165159" y="368030"/>
                    </a:cubicBezTo>
                    <a:cubicBezTo>
                      <a:pt x="199645" y="380911"/>
                      <a:pt x="236286" y="387351"/>
                      <a:pt x="270772" y="380911"/>
                    </a:cubicBezTo>
                    <a:cubicBezTo>
                      <a:pt x="288015" y="378764"/>
                      <a:pt x="305258" y="374471"/>
                      <a:pt x="316035" y="363737"/>
                    </a:cubicBezTo>
                    <a:cubicBezTo>
                      <a:pt x="344055" y="337976"/>
                      <a:pt x="363454" y="305775"/>
                      <a:pt x="378541" y="269281"/>
                    </a:cubicBezTo>
                    <a:cubicBezTo>
                      <a:pt x="387163" y="249960"/>
                      <a:pt x="376386" y="228492"/>
                      <a:pt x="354832" y="222052"/>
                    </a:cubicBezTo>
                    <a:cubicBezTo>
                      <a:pt x="316035" y="209172"/>
                      <a:pt x="275083" y="200585"/>
                      <a:pt x="227665" y="198438"/>
                    </a:cubicBezTo>
                    <a:close/>
                    <a:moveTo>
                      <a:pt x="433821" y="37618"/>
                    </a:moveTo>
                    <a:cubicBezTo>
                      <a:pt x="408434" y="37083"/>
                      <a:pt x="383047" y="39757"/>
                      <a:pt x="357120" y="46176"/>
                    </a:cubicBezTo>
                    <a:cubicBezTo>
                      <a:pt x="311747" y="56875"/>
                      <a:pt x="272857" y="78271"/>
                      <a:pt x="233966" y="101808"/>
                    </a:cubicBezTo>
                    <a:cubicBezTo>
                      <a:pt x="221003" y="108227"/>
                      <a:pt x="208039" y="118925"/>
                      <a:pt x="195076" y="127484"/>
                    </a:cubicBezTo>
                    <a:cubicBezTo>
                      <a:pt x="197237" y="129624"/>
                      <a:pt x="199397" y="129624"/>
                      <a:pt x="201558" y="129624"/>
                    </a:cubicBezTo>
                    <a:cubicBezTo>
                      <a:pt x="270696" y="123205"/>
                      <a:pt x="337674" y="133903"/>
                      <a:pt x="400331" y="163859"/>
                    </a:cubicBezTo>
                    <a:cubicBezTo>
                      <a:pt x="424098" y="174557"/>
                      <a:pt x="447864" y="178836"/>
                      <a:pt x="471630" y="178836"/>
                    </a:cubicBezTo>
                    <a:cubicBezTo>
                      <a:pt x="480273" y="178836"/>
                      <a:pt x="491076" y="180976"/>
                      <a:pt x="499718" y="180976"/>
                    </a:cubicBezTo>
                    <a:cubicBezTo>
                      <a:pt x="508360" y="180976"/>
                      <a:pt x="514842" y="178836"/>
                      <a:pt x="523484" y="176697"/>
                    </a:cubicBezTo>
                    <a:cubicBezTo>
                      <a:pt x="538608" y="172417"/>
                      <a:pt x="555893" y="165998"/>
                      <a:pt x="573178" y="163859"/>
                    </a:cubicBezTo>
                    <a:cubicBezTo>
                      <a:pt x="618550" y="155300"/>
                      <a:pt x="666083" y="151021"/>
                      <a:pt x="715776" y="157440"/>
                    </a:cubicBezTo>
                    <a:cubicBezTo>
                      <a:pt x="711455" y="153160"/>
                      <a:pt x="709294" y="148881"/>
                      <a:pt x="704973" y="146741"/>
                    </a:cubicBezTo>
                    <a:cubicBezTo>
                      <a:pt x="648798" y="99668"/>
                      <a:pt x="583981" y="65433"/>
                      <a:pt x="510521" y="48316"/>
                    </a:cubicBezTo>
                    <a:cubicBezTo>
                      <a:pt x="484594" y="41897"/>
                      <a:pt x="459207" y="38152"/>
                      <a:pt x="433821" y="37618"/>
                    </a:cubicBezTo>
                    <a:close/>
                    <a:moveTo>
                      <a:pt x="450186" y="0"/>
                    </a:moveTo>
                    <a:cubicBezTo>
                      <a:pt x="536445" y="4301"/>
                      <a:pt x="605452" y="21504"/>
                      <a:pt x="670146" y="53760"/>
                    </a:cubicBezTo>
                    <a:cubicBezTo>
                      <a:pt x="734840" y="86015"/>
                      <a:pt x="788752" y="129023"/>
                      <a:pt x="838351" y="182783"/>
                    </a:cubicBezTo>
                    <a:cubicBezTo>
                      <a:pt x="842664" y="189234"/>
                      <a:pt x="851289" y="191384"/>
                      <a:pt x="857759" y="193535"/>
                    </a:cubicBezTo>
                    <a:cubicBezTo>
                      <a:pt x="862072" y="195685"/>
                      <a:pt x="866385" y="195685"/>
                      <a:pt x="870698" y="197835"/>
                    </a:cubicBezTo>
                    <a:cubicBezTo>
                      <a:pt x="900888" y="206437"/>
                      <a:pt x="909514" y="221490"/>
                      <a:pt x="900888" y="251595"/>
                    </a:cubicBezTo>
                    <a:cubicBezTo>
                      <a:pt x="896575" y="264497"/>
                      <a:pt x="898732" y="273099"/>
                      <a:pt x="905201" y="283851"/>
                    </a:cubicBezTo>
                    <a:cubicBezTo>
                      <a:pt x="926766" y="322557"/>
                      <a:pt x="939705" y="365565"/>
                      <a:pt x="948331" y="408573"/>
                    </a:cubicBezTo>
                    <a:cubicBezTo>
                      <a:pt x="963426" y="507490"/>
                      <a:pt x="935392" y="591355"/>
                      <a:pt x="866385" y="662318"/>
                    </a:cubicBezTo>
                    <a:cubicBezTo>
                      <a:pt x="834038" y="692423"/>
                      <a:pt x="799534" y="718228"/>
                      <a:pt x="760718" y="737581"/>
                    </a:cubicBezTo>
                    <a:cubicBezTo>
                      <a:pt x="752092" y="741882"/>
                      <a:pt x="741309" y="746183"/>
                      <a:pt x="732684" y="746183"/>
                    </a:cubicBezTo>
                    <a:cubicBezTo>
                      <a:pt x="698180" y="744032"/>
                      <a:pt x="665833" y="756935"/>
                      <a:pt x="633486" y="763386"/>
                    </a:cubicBezTo>
                    <a:cubicBezTo>
                      <a:pt x="570948" y="771987"/>
                      <a:pt x="508411" y="776288"/>
                      <a:pt x="445873" y="767687"/>
                    </a:cubicBezTo>
                    <a:cubicBezTo>
                      <a:pt x="370396" y="759085"/>
                      <a:pt x="301389" y="737581"/>
                      <a:pt x="236695" y="703175"/>
                    </a:cubicBezTo>
                    <a:cubicBezTo>
                      <a:pt x="193566" y="679521"/>
                      <a:pt x="152593" y="651566"/>
                      <a:pt x="120246" y="617160"/>
                    </a:cubicBezTo>
                    <a:cubicBezTo>
                      <a:pt x="81429" y="576303"/>
                      <a:pt x="49082" y="535445"/>
                      <a:pt x="27517" y="483836"/>
                    </a:cubicBezTo>
                    <a:cubicBezTo>
                      <a:pt x="-9143" y="399971"/>
                      <a:pt x="-11299" y="318257"/>
                      <a:pt x="33987" y="236542"/>
                    </a:cubicBezTo>
                    <a:cubicBezTo>
                      <a:pt x="36143" y="234392"/>
                      <a:pt x="36143" y="230091"/>
                      <a:pt x="36143" y="225790"/>
                    </a:cubicBezTo>
                    <a:cubicBezTo>
                      <a:pt x="33987" y="212888"/>
                      <a:pt x="29674" y="199986"/>
                      <a:pt x="29674" y="187083"/>
                    </a:cubicBezTo>
                    <a:cubicBezTo>
                      <a:pt x="27517" y="165580"/>
                      <a:pt x="40456" y="150527"/>
                      <a:pt x="64177" y="146226"/>
                    </a:cubicBezTo>
                    <a:cubicBezTo>
                      <a:pt x="70647" y="146226"/>
                      <a:pt x="77116" y="146226"/>
                      <a:pt x="83586" y="144076"/>
                    </a:cubicBezTo>
                    <a:cubicBezTo>
                      <a:pt x="105150" y="144076"/>
                      <a:pt x="124559" y="133324"/>
                      <a:pt x="141810" y="120422"/>
                    </a:cubicBezTo>
                    <a:cubicBezTo>
                      <a:pt x="204348" y="73113"/>
                      <a:pt x="273355" y="38707"/>
                      <a:pt x="348832" y="19354"/>
                    </a:cubicBezTo>
                    <a:cubicBezTo>
                      <a:pt x="385492" y="8602"/>
                      <a:pt x="426465" y="4301"/>
                      <a:pt x="450186" y="0"/>
                    </a:cubicBezTo>
                    <a:close/>
                  </a:path>
                </a:pathLst>
              </a:custGeom>
              <a:grpFill/>
              <a:ln>
                <a:noFill/>
              </a:ln>
            </p:spPr>
            <p:txBody>
              <a:bodyPr vert="horz" wrap="square" lIns="91440" tIns="45720" rIns="91440" bIns="45720" numCol="1" anchor="t" anchorCtr="0" compatLnSpc="1">
                <a:prstTxWarp prst="textNoShape">
                  <a:avLst/>
                </a:prstTxWarp>
                <a:noAutofit/>
              </a:bodyPr>
              <a:lstStyle/>
              <a:p>
                <a:endParaRPr lang="zh-CN" altLang="en-US"/>
              </a:p>
            </p:txBody>
          </p:sp>
          <p:sp>
            <p:nvSpPr>
              <p:cNvPr id="188" name="chenying0907 320"/>
              <p:cNvSpPr>
                <a:spLocks/>
              </p:cNvSpPr>
              <p:nvPr/>
            </p:nvSpPr>
            <p:spPr bwMode="auto">
              <a:xfrm>
                <a:off x="9185259" y="4628747"/>
                <a:ext cx="420476" cy="258475"/>
              </a:xfrm>
              <a:custGeom>
                <a:avLst/>
                <a:gdLst>
                  <a:gd name="T0" fmla="*/ 160 w 170"/>
                  <a:gd name="T1" fmla="*/ 39 h 105"/>
                  <a:gd name="T2" fmla="*/ 158 w 170"/>
                  <a:gd name="T3" fmla="*/ 39 h 105"/>
                  <a:gd name="T4" fmla="*/ 166 w 170"/>
                  <a:gd name="T5" fmla="*/ 35 h 105"/>
                  <a:gd name="T6" fmla="*/ 169 w 170"/>
                  <a:gd name="T7" fmla="*/ 29 h 105"/>
                  <a:gd name="T8" fmla="*/ 164 w 170"/>
                  <a:gd name="T9" fmla="*/ 25 h 105"/>
                  <a:gd name="T10" fmla="*/ 157 w 170"/>
                  <a:gd name="T11" fmla="*/ 26 h 105"/>
                  <a:gd name="T12" fmla="*/ 107 w 170"/>
                  <a:gd name="T13" fmla="*/ 44 h 105"/>
                  <a:gd name="T14" fmla="*/ 45 w 170"/>
                  <a:gd name="T15" fmla="*/ 31 h 105"/>
                  <a:gd name="T16" fmla="*/ 18 w 170"/>
                  <a:gd name="T17" fmla="*/ 4 h 105"/>
                  <a:gd name="T18" fmla="*/ 5 w 170"/>
                  <a:gd name="T19" fmla="*/ 3 h 105"/>
                  <a:gd name="T20" fmla="*/ 4 w 170"/>
                  <a:gd name="T21" fmla="*/ 13 h 105"/>
                  <a:gd name="T22" fmla="*/ 20 w 170"/>
                  <a:gd name="T23" fmla="*/ 32 h 105"/>
                  <a:gd name="T24" fmla="*/ 112 w 170"/>
                  <a:gd name="T25" fmla="*/ 55 h 105"/>
                  <a:gd name="T26" fmla="*/ 137 w 170"/>
                  <a:gd name="T27" fmla="*/ 49 h 105"/>
                  <a:gd name="T28" fmla="*/ 130 w 170"/>
                  <a:gd name="T29" fmla="*/ 76 h 105"/>
                  <a:gd name="T30" fmla="*/ 113 w 170"/>
                  <a:gd name="T31" fmla="*/ 82 h 105"/>
                  <a:gd name="T32" fmla="*/ 86 w 170"/>
                  <a:gd name="T33" fmla="*/ 89 h 105"/>
                  <a:gd name="T34" fmla="*/ 152 w 170"/>
                  <a:gd name="T35" fmla="*/ 78 h 105"/>
                  <a:gd name="T36" fmla="*/ 162 w 170"/>
                  <a:gd name="T37" fmla="*/ 50 h 105"/>
                  <a:gd name="T38" fmla="*/ 160 w 170"/>
                  <a:gd name="T39" fmla="*/ 3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0" h="105">
                    <a:moveTo>
                      <a:pt x="160" y="39"/>
                    </a:moveTo>
                    <a:cubicBezTo>
                      <a:pt x="159" y="39"/>
                      <a:pt x="158" y="39"/>
                      <a:pt x="158" y="39"/>
                    </a:cubicBezTo>
                    <a:cubicBezTo>
                      <a:pt x="161" y="38"/>
                      <a:pt x="164" y="37"/>
                      <a:pt x="166" y="35"/>
                    </a:cubicBezTo>
                    <a:cubicBezTo>
                      <a:pt x="168" y="33"/>
                      <a:pt x="170" y="30"/>
                      <a:pt x="169" y="29"/>
                    </a:cubicBezTo>
                    <a:cubicBezTo>
                      <a:pt x="169" y="27"/>
                      <a:pt x="166" y="25"/>
                      <a:pt x="164" y="25"/>
                    </a:cubicBezTo>
                    <a:cubicBezTo>
                      <a:pt x="162" y="24"/>
                      <a:pt x="159" y="25"/>
                      <a:pt x="157" y="26"/>
                    </a:cubicBezTo>
                    <a:cubicBezTo>
                      <a:pt x="141" y="34"/>
                      <a:pt x="125" y="41"/>
                      <a:pt x="107" y="44"/>
                    </a:cubicBezTo>
                    <a:cubicBezTo>
                      <a:pt x="84" y="48"/>
                      <a:pt x="63" y="46"/>
                      <a:pt x="45" y="31"/>
                    </a:cubicBezTo>
                    <a:cubicBezTo>
                      <a:pt x="35" y="24"/>
                      <a:pt x="27" y="13"/>
                      <a:pt x="18" y="4"/>
                    </a:cubicBezTo>
                    <a:cubicBezTo>
                      <a:pt x="15" y="0"/>
                      <a:pt x="9" y="0"/>
                      <a:pt x="5" y="3"/>
                    </a:cubicBezTo>
                    <a:cubicBezTo>
                      <a:pt x="0" y="6"/>
                      <a:pt x="1" y="10"/>
                      <a:pt x="4" y="13"/>
                    </a:cubicBezTo>
                    <a:cubicBezTo>
                      <a:pt x="9" y="20"/>
                      <a:pt x="14" y="26"/>
                      <a:pt x="20" y="32"/>
                    </a:cubicBezTo>
                    <a:cubicBezTo>
                      <a:pt x="46" y="56"/>
                      <a:pt x="77" y="63"/>
                      <a:pt x="112" y="55"/>
                    </a:cubicBezTo>
                    <a:cubicBezTo>
                      <a:pt x="119" y="53"/>
                      <a:pt x="127" y="51"/>
                      <a:pt x="137" y="49"/>
                    </a:cubicBezTo>
                    <a:cubicBezTo>
                      <a:pt x="135" y="59"/>
                      <a:pt x="133" y="67"/>
                      <a:pt x="130" y="76"/>
                    </a:cubicBezTo>
                    <a:cubicBezTo>
                      <a:pt x="126" y="86"/>
                      <a:pt x="122" y="88"/>
                      <a:pt x="113" y="82"/>
                    </a:cubicBezTo>
                    <a:cubicBezTo>
                      <a:pt x="104" y="77"/>
                      <a:pt x="91" y="80"/>
                      <a:pt x="86" y="89"/>
                    </a:cubicBezTo>
                    <a:cubicBezTo>
                      <a:pt x="104" y="105"/>
                      <a:pt x="139" y="103"/>
                      <a:pt x="152" y="78"/>
                    </a:cubicBezTo>
                    <a:cubicBezTo>
                      <a:pt x="157" y="70"/>
                      <a:pt x="159" y="59"/>
                      <a:pt x="162" y="50"/>
                    </a:cubicBezTo>
                    <a:cubicBezTo>
                      <a:pt x="162" y="47"/>
                      <a:pt x="160" y="43"/>
                      <a:pt x="160" y="39"/>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89" name="chenying0907 323"/>
              <p:cNvSpPr>
                <a:spLocks/>
              </p:cNvSpPr>
              <p:nvPr/>
            </p:nvSpPr>
            <p:spPr bwMode="auto">
              <a:xfrm>
                <a:off x="9088786" y="4332048"/>
                <a:ext cx="69169" cy="70990"/>
              </a:xfrm>
              <a:custGeom>
                <a:avLst/>
                <a:gdLst>
                  <a:gd name="T0" fmla="*/ 14 w 28"/>
                  <a:gd name="T1" fmla="*/ 0 h 29"/>
                  <a:gd name="T2" fmla="*/ 0 w 28"/>
                  <a:gd name="T3" fmla="*/ 14 h 29"/>
                  <a:gd name="T4" fmla="*/ 14 w 28"/>
                  <a:gd name="T5" fmla="*/ 29 h 29"/>
                  <a:gd name="T6" fmla="*/ 28 w 28"/>
                  <a:gd name="T7" fmla="*/ 14 h 29"/>
                  <a:gd name="T8" fmla="*/ 14 w 28"/>
                  <a:gd name="T9" fmla="*/ 0 h 29"/>
                </a:gdLst>
                <a:ahLst/>
                <a:cxnLst>
                  <a:cxn ang="0">
                    <a:pos x="T0" y="T1"/>
                  </a:cxn>
                  <a:cxn ang="0">
                    <a:pos x="T2" y="T3"/>
                  </a:cxn>
                  <a:cxn ang="0">
                    <a:pos x="T4" y="T5"/>
                  </a:cxn>
                  <a:cxn ang="0">
                    <a:pos x="T6" y="T7"/>
                  </a:cxn>
                  <a:cxn ang="0">
                    <a:pos x="T8" y="T9"/>
                  </a:cxn>
                </a:cxnLst>
                <a:rect l="0" t="0" r="r" b="b"/>
                <a:pathLst>
                  <a:path w="28" h="29">
                    <a:moveTo>
                      <a:pt x="14" y="0"/>
                    </a:moveTo>
                    <a:cubicBezTo>
                      <a:pt x="7" y="0"/>
                      <a:pt x="0" y="6"/>
                      <a:pt x="0" y="14"/>
                    </a:cubicBezTo>
                    <a:cubicBezTo>
                      <a:pt x="0" y="22"/>
                      <a:pt x="6" y="28"/>
                      <a:pt x="14" y="29"/>
                    </a:cubicBezTo>
                    <a:cubicBezTo>
                      <a:pt x="21" y="29"/>
                      <a:pt x="28" y="22"/>
                      <a:pt x="28" y="14"/>
                    </a:cubicBezTo>
                    <a:cubicBezTo>
                      <a:pt x="28" y="7"/>
                      <a:pt x="22" y="0"/>
                      <a:pt x="1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90" name="chenying0907 325"/>
              <p:cNvSpPr>
                <a:spLocks/>
              </p:cNvSpPr>
              <p:nvPr/>
            </p:nvSpPr>
            <p:spPr bwMode="auto">
              <a:xfrm>
                <a:off x="9572971" y="4361172"/>
                <a:ext cx="76450" cy="78271"/>
              </a:xfrm>
              <a:custGeom>
                <a:avLst/>
                <a:gdLst>
                  <a:gd name="T0" fmla="*/ 15 w 31"/>
                  <a:gd name="T1" fmla="*/ 0 h 32"/>
                  <a:gd name="T2" fmla="*/ 0 w 31"/>
                  <a:gd name="T3" fmla="*/ 16 h 32"/>
                  <a:gd name="T4" fmla="*/ 16 w 31"/>
                  <a:gd name="T5" fmla="*/ 32 h 32"/>
                  <a:gd name="T6" fmla="*/ 31 w 31"/>
                  <a:gd name="T7" fmla="*/ 15 h 32"/>
                  <a:gd name="T8" fmla="*/ 15 w 31"/>
                  <a:gd name="T9" fmla="*/ 0 h 32"/>
                </a:gdLst>
                <a:ahLst/>
                <a:cxnLst>
                  <a:cxn ang="0">
                    <a:pos x="T0" y="T1"/>
                  </a:cxn>
                  <a:cxn ang="0">
                    <a:pos x="T2" y="T3"/>
                  </a:cxn>
                  <a:cxn ang="0">
                    <a:pos x="T4" y="T5"/>
                  </a:cxn>
                  <a:cxn ang="0">
                    <a:pos x="T6" y="T7"/>
                  </a:cxn>
                  <a:cxn ang="0">
                    <a:pos x="T8" y="T9"/>
                  </a:cxn>
                </a:cxnLst>
                <a:rect l="0" t="0" r="r" b="b"/>
                <a:pathLst>
                  <a:path w="31" h="32">
                    <a:moveTo>
                      <a:pt x="15" y="0"/>
                    </a:moveTo>
                    <a:cubicBezTo>
                      <a:pt x="7" y="0"/>
                      <a:pt x="0" y="8"/>
                      <a:pt x="0" y="16"/>
                    </a:cubicBezTo>
                    <a:cubicBezTo>
                      <a:pt x="0" y="24"/>
                      <a:pt x="8" y="32"/>
                      <a:pt x="16" y="32"/>
                    </a:cubicBezTo>
                    <a:cubicBezTo>
                      <a:pt x="24" y="31"/>
                      <a:pt x="31" y="24"/>
                      <a:pt x="31" y="15"/>
                    </a:cubicBezTo>
                    <a:cubicBezTo>
                      <a:pt x="31" y="7"/>
                      <a:pt x="24" y="0"/>
                      <a:pt x="1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91" name="chenying0907 333"/>
              <p:cNvSpPr>
                <a:spLocks/>
              </p:cNvSpPr>
              <p:nvPr/>
            </p:nvSpPr>
            <p:spPr bwMode="auto">
              <a:xfrm>
                <a:off x="9185259" y="4628747"/>
                <a:ext cx="420476" cy="258475"/>
              </a:xfrm>
              <a:custGeom>
                <a:avLst/>
                <a:gdLst>
                  <a:gd name="T0" fmla="*/ 160 w 170"/>
                  <a:gd name="T1" fmla="*/ 39 h 105"/>
                  <a:gd name="T2" fmla="*/ 162 w 170"/>
                  <a:gd name="T3" fmla="*/ 50 h 105"/>
                  <a:gd name="T4" fmla="*/ 152 w 170"/>
                  <a:gd name="T5" fmla="*/ 78 h 105"/>
                  <a:gd name="T6" fmla="*/ 86 w 170"/>
                  <a:gd name="T7" fmla="*/ 89 h 105"/>
                  <a:gd name="T8" fmla="*/ 113 w 170"/>
                  <a:gd name="T9" fmla="*/ 82 h 105"/>
                  <a:gd name="T10" fmla="*/ 130 w 170"/>
                  <a:gd name="T11" fmla="*/ 76 h 105"/>
                  <a:gd name="T12" fmla="*/ 137 w 170"/>
                  <a:gd name="T13" fmla="*/ 49 h 105"/>
                  <a:gd name="T14" fmla="*/ 112 w 170"/>
                  <a:gd name="T15" fmla="*/ 55 h 105"/>
                  <a:gd name="T16" fmla="*/ 20 w 170"/>
                  <a:gd name="T17" fmla="*/ 32 h 105"/>
                  <a:gd name="T18" fmla="*/ 4 w 170"/>
                  <a:gd name="T19" fmla="*/ 13 h 105"/>
                  <a:gd name="T20" fmla="*/ 5 w 170"/>
                  <a:gd name="T21" fmla="*/ 3 h 105"/>
                  <a:gd name="T22" fmla="*/ 18 w 170"/>
                  <a:gd name="T23" fmla="*/ 4 h 105"/>
                  <a:gd name="T24" fmla="*/ 45 w 170"/>
                  <a:gd name="T25" fmla="*/ 31 h 105"/>
                  <a:gd name="T26" fmla="*/ 107 w 170"/>
                  <a:gd name="T27" fmla="*/ 44 h 105"/>
                  <a:gd name="T28" fmla="*/ 157 w 170"/>
                  <a:gd name="T29" fmla="*/ 26 h 105"/>
                  <a:gd name="T30" fmla="*/ 164 w 170"/>
                  <a:gd name="T31" fmla="*/ 25 h 105"/>
                  <a:gd name="T32" fmla="*/ 169 w 170"/>
                  <a:gd name="T33" fmla="*/ 29 h 105"/>
                  <a:gd name="T34" fmla="*/ 166 w 170"/>
                  <a:gd name="T35" fmla="*/ 35 h 105"/>
                  <a:gd name="T36" fmla="*/ 158 w 170"/>
                  <a:gd name="T37" fmla="*/ 39 h 105"/>
                  <a:gd name="T38" fmla="*/ 160 w 170"/>
                  <a:gd name="T39" fmla="*/ 3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0" h="105">
                    <a:moveTo>
                      <a:pt x="160" y="39"/>
                    </a:moveTo>
                    <a:cubicBezTo>
                      <a:pt x="160" y="43"/>
                      <a:pt x="162" y="47"/>
                      <a:pt x="162" y="50"/>
                    </a:cubicBezTo>
                    <a:cubicBezTo>
                      <a:pt x="159" y="59"/>
                      <a:pt x="157" y="70"/>
                      <a:pt x="152" y="78"/>
                    </a:cubicBezTo>
                    <a:cubicBezTo>
                      <a:pt x="139" y="103"/>
                      <a:pt x="104" y="105"/>
                      <a:pt x="86" y="89"/>
                    </a:cubicBezTo>
                    <a:cubicBezTo>
                      <a:pt x="91" y="80"/>
                      <a:pt x="104" y="77"/>
                      <a:pt x="113" y="82"/>
                    </a:cubicBezTo>
                    <a:cubicBezTo>
                      <a:pt x="122" y="88"/>
                      <a:pt x="126" y="86"/>
                      <a:pt x="130" y="76"/>
                    </a:cubicBezTo>
                    <a:cubicBezTo>
                      <a:pt x="133" y="67"/>
                      <a:pt x="135" y="59"/>
                      <a:pt x="137" y="49"/>
                    </a:cubicBezTo>
                    <a:cubicBezTo>
                      <a:pt x="127" y="51"/>
                      <a:pt x="119" y="53"/>
                      <a:pt x="112" y="55"/>
                    </a:cubicBezTo>
                    <a:cubicBezTo>
                      <a:pt x="77" y="63"/>
                      <a:pt x="46" y="56"/>
                      <a:pt x="20" y="32"/>
                    </a:cubicBezTo>
                    <a:cubicBezTo>
                      <a:pt x="14" y="26"/>
                      <a:pt x="9" y="20"/>
                      <a:pt x="4" y="13"/>
                    </a:cubicBezTo>
                    <a:cubicBezTo>
                      <a:pt x="1" y="10"/>
                      <a:pt x="0" y="6"/>
                      <a:pt x="5" y="3"/>
                    </a:cubicBezTo>
                    <a:cubicBezTo>
                      <a:pt x="9" y="0"/>
                      <a:pt x="15" y="0"/>
                      <a:pt x="18" y="4"/>
                    </a:cubicBezTo>
                    <a:cubicBezTo>
                      <a:pt x="27" y="13"/>
                      <a:pt x="35" y="24"/>
                      <a:pt x="45" y="31"/>
                    </a:cubicBezTo>
                    <a:cubicBezTo>
                      <a:pt x="63" y="46"/>
                      <a:pt x="84" y="48"/>
                      <a:pt x="107" y="44"/>
                    </a:cubicBezTo>
                    <a:cubicBezTo>
                      <a:pt x="125" y="41"/>
                      <a:pt x="141" y="34"/>
                      <a:pt x="157" y="26"/>
                    </a:cubicBezTo>
                    <a:cubicBezTo>
                      <a:pt x="159" y="25"/>
                      <a:pt x="162" y="24"/>
                      <a:pt x="164" y="25"/>
                    </a:cubicBezTo>
                    <a:cubicBezTo>
                      <a:pt x="166" y="25"/>
                      <a:pt x="169" y="27"/>
                      <a:pt x="169" y="29"/>
                    </a:cubicBezTo>
                    <a:cubicBezTo>
                      <a:pt x="170" y="30"/>
                      <a:pt x="168" y="33"/>
                      <a:pt x="166" y="35"/>
                    </a:cubicBezTo>
                    <a:cubicBezTo>
                      <a:pt x="164" y="37"/>
                      <a:pt x="161" y="38"/>
                      <a:pt x="158" y="39"/>
                    </a:cubicBezTo>
                    <a:cubicBezTo>
                      <a:pt x="158" y="39"/>
                      <a:pt x="159" y="39"/>
                      <a:pt x="160" y="39"/>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92" name="chenying0907 334"/>
              <p:cNvSpPr>
                <a:spLocks/>
              </p:cNvSpPr>
              <p:nvPr/>
            </p:nvSpPr>
            <p:spPr bwMode="auto">
              <a:xfrm>
                <a:off x="9088786" y="4332048"/>
                <a:ext cx="69169" cy="70990"/>
              </a:xfrm>
              <a:custGeom>
                <a:avLst/>
                <a:gdLst>
                  <a:gd name="T0" fmla="*/ 14 w 28"/>
                  <a:gd name="T1" fmla="*/ 0 h 29"/>
                  <a:gd name="T2" fmla="*/ 28 w 28"/>
                  <a:gd name="T3" fmla="*/ 14 h 29"/>
                  <a:gd name="T4" fmla="*/ 14 w 28"/>
                  <a:gd name="T5" fmla="*/ 29 h 29"/>
                  <a:gd name="T6" fmla="*/ 0 w 28"/>
                  <a:gd name="T7" fmla="*/ 14 h 29"/>
                  <a:gd name="T8" fmla="*/ 14 w 28"/>
                  <a:gd name="T9" fmla="*/ 0 h 29"/>
                </a:gdLst>
                <a:ahLst/>
                <a:cxnLst>
                  <a:cxn ang="0">
                    <a:pos x="T0" y="T1"/>
                  </a:cxn>
                  <a:cxn ang="0">
                    <a:pos x="T2" y="T3"/>
                  </a:cxn>
                  <a:cxn ang="0">
                    <a:pos x="T4" y="T5"/>
                  </a:cxn>
                  <a:cxn ang="0">
                    <a:pos x="T6" y="T7"/>
                  </a:cxn>
                  <a:cxn ang="0">
                    <a:pos x="T8" y="T9"/>
                  </a:cxn>
                </a:cxnLst>
                <a:rect l="0" t="0" r="r" b="b"/>
                <a:pathLst>
                  <a:path w="28" h="29">
                    <a:moveTo>
                      <a:pt x="14" y="0"/>
                    </a:moveTo>
                    <a:cubicBezTo>
                      <a:pt x="22" y="0"/>
                      <a:pt x="28" y="7"/>
                      <a:pt x="28" y="14"/>
                    </a:cubicBezTo>
                    <a:cubicBezTo>
                      <a:pt x="28" y="22"/>
                      <a:pt x="21" y="29"/>
                      <a:pt x="14" y="29"/>
                    </a:cubicBezTo>
                    <a:cubicBezTo>
                      <a:pt x="6" y="28"/>
                      <a:pt x="0" y="22"/>
                      <a:pt x="0" y="14"/>
                    </a:cubicBezTo>
                    <a:cubicBezTo>
                      <a:pt x="0" y="6"/>
                      <a:pt x="7" y="0"/>
                      <a:pt x="1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93" name="chenying0907 335"/>
              <p:cNvSpPr>
                <a:spLocks/>
              </p:cNvSpPr>
              <p:nvPr/>
            </p:nvSpPr>
            <p:spPr bwMode="auto">
              <a:xfrm>
                <a:off x="9572971" y="4361172"/>
                <a:ext cx="76450" cy="78271"/>
              </a:xfrm>
              <a:custGeom>
                <a:avLst/>
                <a:gdLst>
                  <a:gd name="T0" fmla="*/ 15 w 31"/>
                  <a:gd name="T1" fmla="*/ 0 h 32"/>
                  <a:gd name="T2" fmla="*/ 31 w 31"/>
                  <a:gd name="T3" fmla="*/ 15 h 32"/>
                  <a:gd name="T4" fmla="*/ 16 w 31"/>
                  <a:gd name="T5" fmla="*/ 32 h 32"/>
                  <a:gd name="T6" fmla="*/ 0 w 31"/>
                  <a:gd name="T7" fmla="*/ 16 h 32"/>
                  <a:gd name="T8" fmla="*/ 15 w 31"/>
                  <a:gd name="T9" fmla="*/ 0 h 32"/>
                </a:gdLst>
                <a:ahLst/>
                <a:cxnLst>
                  <a:cxn ang="0">
                    <a:pos x="T0" y="T1"/>
                  </a:cxn>
                  <a:cxn ang="0">
                    <a:pos x="T2" y="T3"/>
                  </a:cxn>
                  <a:cxn ang="0">
                    <a:pos x="T4" y="T5"/>
                  </a:cxn>
                  <a:cxn ang="0">
                    <a:pos x="T6" y="T7"/>
                  </a:cxn>
                  <a:cxn ang="0">
                    <a:pos x="T8" y="T9"/>
                  </a:cxn>
                </a:cxnLst>
                <a:rect l="0" t="0" r="r" b="b"/>
                <a:pathLst>
                  <a:path w="31" h="32">
                    <a:moveTo>
                      <a:pt x="15" y="0"/>
                    </a:moveTo>
                    <a:cubicBezTo>
                      <a:pt x="24" y="0"/>
                      <a:pt x="31" y="7"/>
                      <a:pt x="31" y="15"/>
                    </a:cubicBezTo>
                    <a:cubicBezTo>
                      <a:pt x="31" y="24"/>
                      <a:pt x="24" y="31"/>
                      <a:pt x="16" y="32"/>
                    </a:cubicBezTo>
                    <a:cubicBezTo>
                      <a:pt x="8" y="32"/>
                      <a:pt x="0" y="24"/>
                      <a:pt x="0" y="16"/>
                    </a:cubicBezTo>
                    <a:cubicBezTo>
                      <a:pt x="0" y="8"/>
                      <a:pt x="7" y="0"/>
                      <a:pt x="1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grpSp>
    </p:spTree>
    <p:extLst>
      <p:ext uri="{BB962C8B-B14F-4D97-AF65-F5344CB8AC3E}">
        <p14:creationId xmlns:p14="http://schemas.microsoft.com/office/powerpoint/2010/main" val="373030286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89"/>
                                        </p:tgtEl>
                                        <p:attrNameLst>
                                          <p:attrName>style.visibility</p:attrName>
                                        </p:attrNameLst>
                                      </p:cBhvr>
                                      <p:to>
                                        <p:strVal val="visible"/>
                                      </p:to>
                                    </p:set>
                                    <p:animEffect transition="in" filter="fade">
                                      <p:cBhvr>
                                        <p:cTn id="7" dur="500"/>
                                        <p:tgtEl>
                                          <p:spTgt spid="89"/>
                                        </p:tgtEl>
                                      </p:cBhvr>
                                    </p:animEffect>
                                  </p:childTnLst>
                                </p:cTn>
                              </p:par>
                              <p:par>
                                <p:cTn id="8" presetID="10" presetClass="entr" presetSubtype="0" fill="hold" grpId="0" nodeType="withEffect">
                                  <p:stCondLst>
                                    <p:cond delay="900"/>
                                  </p:stCondLst>
                                  <p:childTnLst>
                                    <p:set>
                                      <p:cBhvr>
                                        <p:cTn id="9" dur="1" fill="hold">
                                          <p:stCondLst>
                                            <p:cond delay="0"/>
                                          </p:stCondLst>
                                        </p:cTn>
                                        <p:tgtEl>
                                          <p:spTgt spid="90"/>
                                        </p:tgtEl>
                                        <p:attrNameLst>
                                          <p:attrName>style.visibility</p:attrName>
                                        </p:attrNameLst>
                                      </p:cBhvr>
                                      <p:to>
                                        <p:strVal val="visible"/>
                                      </p:to>
                                    </p:set>
                                    <p:animEffect transition="in" filter="fade">
                                      <p:cBhvr>
                                        <p:cTn id="10" dur="500"/>
                                        <p:tgtEl>
                                          <p:spTgt spid="90"/>
                                        </p:tgtEl>
                                      </p:cBhvr>
                                    </p:animEffect>
                                  </p:childTnLst>
                                </p:cTn>
                              </p:par>
                              <p:par>
                                <p:cTn id="11" presetID="10" presetClass="entr" presetSubtype="0" fill="hold" grpId="0" nodeType="withEffect">
                                  <p:stCondLst>
                                    <p:cond delay="1200"/>
                                  </p:stCondLst>
                                  <p:childTnLst>
                                    <p:set>
                                      <p:cBhvr>
                                        <p:cTn id="12" dur="1" fill="hold">
                                          <p:stCondLst>
                                            <p:cond delay="0"/>
                                          </p:stCondLst>
                                        </p:cTn>
                                        <p:tgtEl>
                                          <p:spTgt spid="91"/>
                                        </p:tgtEl>
                                        <p:attrNameLst>
                                          <p:attrName>style.visibility</p:attrName>
                                        </p:attrNameLst>
                                      </p:cBhvr>
                                      <p:to>
                                        <p:strVal val="visible"/>
                                      </p:to>
                                    </p:set>
                                    <p:animEffect transition="in" filter="fade">
                                      <p:cBhvr>
                                        <p:cTn id="13" dur="500"/>
                                        <p:tgtEl>
                                          <p:spTgt spid="91"/>
                                        </p:tgtEl>
                                      </p:cBhvr>
                                    </p:animEffect>
                                  </p:childTnLst>
                                </p:cTn>
                              </p:par>
                              <p:par>
                                <p:cTn id="14" presetID="10" presetClass="entr" presetSubtype="0" fill="hold" nodeType="withEffect">
                                  <p:stCondLst>
                                    <p:cond delay="150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grpId="0" nodeType="withEffect">
                                  <p:stCondLst>
                                    <p:cond delay="1800"/>
                                  </p:stCondLst>
                                  <p:childTnLst>
                                    <p:set>
                                      <p:cBhvr>
                                        <p:cTn id="18" dur="1" fill="hold">
                                          <p:stCondLst>
                                            <p:cond delay="0"/>
                                          </p:stCondLst>
                                        </p:cTn>
                                        <p:tgtEl>
                                          <p:spTgt spid="148"/>
                                        </p:tgtEl>
                                        <p:attrNameLst>
                                          <p:attrName>style.visibility</p:attrName>
                                        </p:attrNameLst>
                                      </p:cBhvr>
                                      <p:to>
                                        <p:strVal val="visible"/>
                                      </p:to>
                                    </p:set>
                                    <p:animEffect transition="in" filter="fade">
                                      <p:cBhvr>
                                        <p:cTn id="19" dur="500"/>
                                        <p:tgtEl>
                                          <p:spTgt spid="148"/>
                                        </p:tgtEl>
                                      </p:cBhvr>
                                    </p:animEffect>
                                  </p:childTnLst>
                                </p:cTn>
                              </p:par>
                              <p:par>
                                <p:cTn id="20" presetID="10" presetClass="entr" presetSubtype="0" fill="hold" grpId="0" nodeType="withEffect">
                                  <p:stCondLst>
                                    <p:cond delay="2100"/>
                                  </p:stCondLst>
                                  <p:childTnLst>
                                    <p:set>
                                      <p:cBhvr>
                                        <p:cTn id="21" dur="1" fill="hold">
                                          <p:stCondLst>
                                            <p:cond delay="0"/>
                                          </p:stCondLst>
                                        </p:cTn>
                                        <p:tgtEl>
                                          <p:spTgt spid="149"/>
                                        </p:tgtEl>
                                        <p:attrNameLst>
                                          <p:attrName>style.visibility</p:attrName>
                                        </p:attrNameLst>
                                      </p:cBhvr>
                                      <p:to>
                                        <p:strVal val="visible"/>
                                      </p:to>
                                    </p:set>
                                    <p:animEffect transition="in" filter="fade">
                                      <p:cBhvr>
                                        <p:cTn id="22" dur="500"/>
                                        <p:tgtEl>
                                          <p:spTgt spid="149"/>
                                        </p:tgtEl>
                                      </p:cBhvr>
                                    </p:animEffect>
                                  </p:childTnLst>
                                </p:cTn>
                              </p:par>
                              <p:par>
                                <p:cTn id="23" presetID="10" presetClass="entr" presetSubtype="0" fill="hold" nodeType="withEffect">
                                  <p:stCondLst>
                                    <p:cond delay="240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10" presetClass="entr" presetSubtype="0" fill="hold" nodeType="withEffect">
                                  <p:stCondLst>
                                    <p:cond delay="270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par>
                                <p:cTn id="29" presetID="10" presetClass="entr" presetSubtype="0" fill="hold" nodeType="withEffect">
                                  <p:stCondLst>
                                    <p:cond delay="300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par>
                                <p:cTn id="32" presetID="10" presetClass="entr" presetSubtype="0" fill="hold" nodeType="withEffect">
                                  <p:stCondLst>
                                    <p:cond delay="330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P spid="90" grpId="0" animBg="1"/>
      <p:bldP spid="91" grpId="0"/>
      <p:bldP spid="148" grpId="0" animBg="1"/>
      <p:bldP spid="149" grpId="0" animBg="1"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93"/>
          <p:cNvSpPr>
            <a:spLocks noEditPoints="1"/>
          </p:cNvSpPr>
          <p:nvPr/>
        </p:nvSpPr>
        <p:spPr bwMode="auto">
          <a:xfrm>
            <a:off x="1070948" y="1489599"/>
            <a:ext cx="7766075" cy="1969861"/>
          </a:xfrm>
          <a:custGeom>
            <a:avLst/>
            <a:gdLst>
              <a:gd name="T0" fmla="*/ 459 w 560"/>
              <a:gd name="T1" fmla="*/ 55 h 142"/>
              <a:gd name="T2" fmla="*/ 384 w 560"/>
              <a:gd name="T3" fmla="*/ 94 h 142"/>
              <a:gd name="T4" fmla="*/ 318 w 560"/>
              <a:gd name="T5" fmla="*/ 126 h 142"/>
              <a:gd name="T6" fmla="*/ 317 w 560"/>
              <a:gd name="T7" fmla="*/ 112 h 142"/>
              <a:gd name="T8" fmla="*/ 282 w 560"/>
              <a:gd name="T9" fmla="*/ 72 h 142"/>
              <a:gd name="T10" fmla="*/ 248 w 560"/>
              <a:gd name="T11" fmla="*/ 89 h 142"/>
              <a:gd name="T12" fmla="*/ 229 w 560"/>
              <a:gd name="T13" fmla="*/ 100 h 142"/>
              <a:gd name="T14" fmla="*/ 217 w 560"/>
              <a:gd name="T15" fmla="*/ 108 h 142"/>
              <a:gd name="T16" fmla="*/ 122 w 560"/>
              <a:gd name="T17" fmla="*/ 105 h 142"/>
              <a:gd name="T18" fmla="*/ 90 w 560"/>
              <a:gd name="T19" fmla="*/ 120 h 142"/>
              <a:gd name="T20" fmla="*/ 73 w 560"/>
              <a:gd name="T21" fmla="*/ 125 h 142"/>
              <a:gd name="T22" fmla="*/ 77 w 560"/>
              <a:gd name="T23" fmla="*/ 104 h 142"/>
              <a:gd name="T24" fmla="*/ 39 w 560"/>
              <a:gd name="T25" fmla="*/ 110 h 142"/>
              <a:gd name="T26" fmla="*/ 3 w 560"/>
              <a:gd name="T27" fmla="*/ 137 h 142"/>
              <a:gd name="T28" fmla="*/ 73 w 560"/>
              <a:gd name="T29" fmla="*/ 96 h 142"/>
              <a:gd name="T30" fmla="*/ 135 w 560"/>
              <a:gd name="T31" fmla="*/ 105 h 142"/>
              <a:gd name="T32" fmla="*/ 191 w 560"/>
              <a:gd name="T33" fmla="*/ 80 h 142"/>
              <a:gd name="T34" fmla="*/ 210 w 560"/>
              <a:gd name="T35" fmla="*/ 73 h 142"/>
              <a:gd name="T36" fmla="*/ 214 w 560"/>
              <a:gd name="T37" fmla="*/ 79 h 142"/>
              <a:gd name="T38" fmla="*/ 232 w 560"/>
              <a:gd name="T39" fmla="*/ 105 h 142"/>
              <a:gd name="T40" fmla="*/ 281 w 560"/>
              <a:gd name="T41" fmla="*/ 78 h 142"/>
              <a:gd name="T42" fmla="*/ 312 w 560"/>
              <a:gd name="T43" fmla="*/ 114 h 142"/>
              <a:gd name="T44" fmla="*/ 323 w 560"/>
              <a:gd name="T45" fmla="*/ 130 h 142"/>
              <a:gd name="T46" fmla="*/ 413 w 560"/>
              <a:gd name="T47" fmla="*/ 85 h 142"/>
              <a:gd name="T48" fmla="*/ 478 w 560"/>
              <a:gd name="T49" fmla="*/ 51 h 142"/>
              <a:gd name="T50" fmla="*/ 528 w 560"/>
              <a:gd name="T51" fmla="*/ 32 h 142"/>
              <a:gd name="T52" fmla="*/ 499 w 560"/>
              <a:gd name="T53" fmla="*/ 22 h 142"/>
              <a:gd name="T54" fmla="*/ 560 w 560"/>
              <a:gd name="T55" fmla="*/ 2 h 142"/>
              <a:gd name="T56" fmla="*/ 536 w 560"/>
              <a:gd name="T57" fmla="*/ 27 h 142"/>
              <a:gd name="T58" fmla="*/ 498 w 560"/>
              <a:gd name="T59" fmla="*/ 65 h 142"/>
              <a:gd name="T60" fmla="*/ 506 w 560"/>
              <a:gd name="T61" fmla="*/ 39 h 142"/>
              <a:gd name="T62" fmla="*/ 479 w 560"/>
              <a:gd name="T63" fmla="*/ 52 h 142"/>
              <a:gd name="T64" fmla="*/ 455 w 560"/>
              <a:gd name="T65" fmla="*/ 65 h 142"/>
              <a:gd name="T66" fmla="*/ 428 w 560"/>
              <a:gd name="T67" fmla="*/ 79 h 142"/>
              <a:gd name="T68" fmla="*/ 373 w 560"/>
              <a:gd name="T69" fmla="*/ 108 h 142"/>
              <a:gd name="T70" fmla="*/ 317 w 560"/>
              <a:gd name="T71" fmla="*/ 138 h 142"/>
              <a:gd name="T72" fmla="*/ 307 w 560"/>
              <a:gd name="T73" fmla="*/ 108 h 142"/>
              <a:gd name="T74" fmla="*/ 299 w 560"/>
              <a:gd name="T75" fmla="*/ 73 h 142"/>
              <a:gd name="T76" fmla="*/ 277 w 560"/>
              <a:gd name="T77" fmla="*/ 85 h 142"/>
              <a:gd name="T78" fmla="*/ 215 w 560"/>
              <a:gd name="T79" fmla="*/ 117 h 142"/>
              <a:gd name="T80" fmla="*/ 202 w 560"/>
              <a:gd name="T81" fmla="*/ 78 h 142"/>
              <a:gd name="T82" fmla="*/ 183 w 560"/>
              <a:gd name="T83" fmla="*/ 87 h 142"/>
              <a:gd name="T84" fmla="*/ 150 w 560"/>
              <a:gd name="T85" fmla="*/ 102 h 142"/>
              <a:gd name="T86" fmla="*/ 121 w 560"/>
              <a:gd name="T87" fmla="*/ 114 h 142"/>
              <a:gd name="T88" fmla="*/ 68 w 560"/>
              <a:gd name="T89" fmla="*/ 135 h 142"/>
              <a:gd name="T90" fmla="*/ 68 w 560"/>
              <a:gd name="T91" fmla="*/ 108 h 142"/>
              <a:gd name="T92" fmla="*/ 26 w 560"/>
              <a:gd name="T93" fmla="*/ 126 h 142"/>
              <a:gd name="T94" fmla="*/ 5 w 560"/>
              <a:gd name="T95" fmla="*/ 139 h 142"/>
              <a:gd name="T96" fmla="*/ 0 w 560"/>
              <a:gd name="T97" fmla="*/ 139 h 142"/>
              <a:gd name="T98" fmla="*/ 4 w 560"/>
              <a:gd name="T99" fmla="*/ 129 h 142"/>
              <a:gd name="T100" fmla="*/ 74 w 560"/>
              <a:gd name="T101" fmla="*/ 87 h 142"/>
              <a:gd name="T102" fmla="*/ 83 w 560"/>
              <a:gd name="T103" fmla="*/ 93 h 142"/>
              <a:gd name="T104" fmla="*/ 100 w 560"/>
              <a:gd name="T105" fmla="*/ 113 h 142"/>
              <a:gd name="T106" fmla="*/ 194 w 560"/>
              <a:gd name="T107" fmla="*/ 73 h 142"/>
              <a:gd name="T108" fmla="*/ 221 w 560"/>
              <a:gd name="T109" fmla="*/ 100 h 142"/>
              <a:gd name="T110" fmla="*/ 317 w 560"/>
              <a:gd name="T111" fmla="*/ 53 h 142"/>
              <a:gd name="T112" fmla="*/ 371 w 560"/>
              <a:gd name="T113" fmla="*/ 100 h 142"/>
              <a:gd name="T114" fmla="*/ 438 w 560"/>
              <a:gd name="T115" fmla="*/ 64 h 142"/>
              <a:gd name="T116" fmla="*/ 490 w 560"/>
              <a:gd name="T117" fmla="*/ 31 h 142"/>
              <a:gd name="T118" fmla="*/ 476 w 560"/>
              <a:gd name="T119" fmla="*/ 30 h 142"/>
              <a:gd name="T120" fmla="*/ 480 w 560"/>
              <a:gd name="T121" fmla="*/ 25 h 142"/>
              <a:gd name="T122" fmla="*/ 556 w 560"/>
              <a:gd name="T123"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60" h="142">
                <a:moveTo>
                  <a:pt x="511" y="32"/>
                </a:moveTo>
                <a:lnTo>
                  <a:pt x="496" y="38"/>
                </a:lnTo>
                <a:lnTo>
                  <a:pt x="482" y="43"/>
                </a:lnTo>
                <a:lnTo>
                  <a:pt x="468" y="50"/>
                </a:lnTo>
                <a:lnTo>
                  <a:pt x="467" y="51"/>
                </a:lnTo>
                <a:lnTo>
                  <a:pt x="464" y="53"/>
                </a:lnTo>
                <a:lnTo>
                  <a:pt x="461" y="54"/>
                </a:lnTo>
                <a:lnTo>
                  <a:pt x="459" y="55"/>
                </a:lnTo>
                <a:lnTo>
                  <a:pt x="443" y="64"/>
                </a:lnTo>
                <a:lnTo>
                  <a:pt x="426" y="72"/>
                </a:lnTo>
                <a:lnTo>
                  <a:pt x="423" y="75"/>
                </a:lnTo>
                <a:lnTo>
                  <a:pt x="419" y="77"/>
                </a:lnTo>
                <a:lnTo>
                  <a:pt x="414" y="78"/>
                </a:lnTo>
                <a:lnTo>
                  <a:pt x="406" y="84"/>
                </a:lnTo>
                <a:lnTo>
                  <a:pt x="396" y="88"/>
                </a:lnTo>
                <a:lnTo>
                  <a:pt x="384" y="94"/>
                </a:lnTo>
                <a:lnTo>
                  <a:pt x="373" y="101"/>
                </a:lnTo>
                <a:lnTo>
                  <a:pt x="361" y="106"/>
                </a:lnTo>
                <a:lnTo>
                  <a:pt x="349" y="113"/>
                </a:lnTo>
                <a:lnTo>
                  <a:pt x="337" y="117"/>
                </a:lnTo>
                <a:lnTo>
                  <a:pt x="326" y="124"/>
                </a:lnTo>
                <a:lnTo>
                  <a:pt x="324" y="125"/>
                </a:lnTo>
                <a:lnTo>
                  <a:pt x="320" y="126"/>
                </a:lnTo>
                <a:lnTo>
                  <a:pt x="318" y="126"/>
                </a:lnTo>
                <a:lnTo>
                  <a:pt x="317" y="125"/>
                </a:lnTo>
                <a:lnTo>
                  <a:pt x="316" y="124"/>
                </a:lnTo>
                <a:lnTo>
                  <a:pt x="316" y="123"/>
                </a:lnTo>
                <a:lnTo>
                  <a:pt x="317" y="122"/>
                </a:lnTo>
                <a:lnTo>
                  <a:pt x="318" y="120"/>
                </a:lnTo>
                <a:lnTo>
                  <a:pt x="318" y="116"/>
                </a:lnTo>
                <a:lnTo>
                  <a:pt x="318" y="114"/>
                </a:lnTo>
                <a:lnTo>
                  <a:pt x="317" y="112"/>
                </a:lnTo>
                <a:lnTo>
                  <a:pt x="317" y="98"/>
                </a:lnTo>
                <a:lnTo>
                  <a:pt x="317" y="84"/>
                </a:lnTo>
                <a:lnTo>
                  <a:pt x="316" y="80"/>
                </a:lnTo>
                <a:lnTo>
                  <a:pt x="315" y="78"/>
                </a:lnTo>
                <a:lnTo>
                  <a:pt x="314" y="67"/>
                </a:lnTo>
                <a:lnTo>
                  <a:pt x="313" y="57"/>
                </a:lnTo>
                <a:lnTo>
                  <a:pt x="298" y="64"/>
                </a:lnTo>
                <a:lnTo>
                  <a:pt x="282" y="72"/>
                </a:lnTo>
                <a:lnTo>
                  <a:pt x="277" y="75"/>
                </a:lnTo>
                <a:lnTo>
                  <a:pt x="270" y="78"/>
                </a:lnTo>
                <a:lnTo>
                  <a:pt x="265" y="81"/>
                </a:lnTo>
                <a:lnTo>
                  <a:pt x="260" y="84"/>
                </a:lnTo>
                <a:lnTo>
                  <a:pt x="256" y="86"/>
                </a:lnTo>
                <a:lnTo>
                  <a:pt x="252" y="87"/>
                </a:lnTo>
                <a:lnTo>
                  <a:pt x="251" y="88"/>
                </a:lnTo>
                <a:lnTo>
                  <a:pt x="248" y="89"/>
                </a:lnTo>
                <a:lnTo>
                  <a:pt x="247" y="89"/>
                </a:lnTo>
                <a:lnTo>
                  <a:pt x="245" y="90"/>
                </a:lnTo>
                <a:lnTo>
                  <a:pt x="244" y="91"/>
                </a:lnTo>
                <a:lnTo>
                  <a:pt x="243" y="92"/>
                </a:lnTo>
                <a:lnTo>
                  <a:pt x="236" y="96"/>
                </a:lnTo>
                <a:lnTo>
                  <a:pt x="231" y="98"/>
                </a:lnTo>
                <a:lnTo>
                  <a:pt x="230" y="99"/>
                </a:lnTo>
                <a:lnTo>
                  <a:pt x="229" y="100"/>
                </a:lnTo>
                <a:lnTo>
                  <a:pt x="228" y="100"/>
                </a:lnTo>
                <a:lnTo>
                  <a:pt x="226" y="102"/>
                </a:lnTo>
                <a:lnTo>
                  <a:pt x="224" y="104"/>
                </a:lnTo>
                <a:lnTo>
                  <a:pt x="222" y="106"/>
                </a:lnTo>
                <a:lnTo>
                  <a:pt x="220" y="108"/>
                </a:lnTo>
                <a:lnTo>
                  <a:pt x="219" y="106"/>
                </a:lnTo>
                <a:lnTo>
                  <a:pt x="218" y="106"/>
                </a:lnTo>
                <a:lnTo>
                  <a:pt x="217" y="108"/>
                </a:lnTo>
                <a:lnTo>
                  <a:pt x="217" y="87"/>
                </a:lnTo>
                <a:lnTo>
                  <a:pt x="216" y="66"/>
                </a:lnTo>
                <a:lnTo>
                  <a:pt x="200" y="72"/>
                </a:lnTo>
                <a:lnTo>
                  <a:pt x="186" y="77"/>
                </a:lnTo>
                <a:lnTo>
                  <a:pt x="162" y="89"/>
                </a:lnTo>
                <a:lnTo>
                  <a:pt x="137" y="100"/>
                </a:lnTo>
                <a:lnTo>
                  <a:pt x="130" y="103"/>
                </a:lnTo>
                <a:lnTo>
                  <a:pt x="122" y="105"/>
                </a:lnTo>
                <a:lnTo>
                  <a:pt x="119" y="106"/>
                </a:lnTo>
                <a:lnTo>
                  <a:pt x="116" y="109"/>
                </a:lnTo>
                <a:lnTo>
                  <a:pt x="112" y="110"/>
                </a:lnTo>
                <a:lnTo>
                  <a:pt x="109" y="111"/>
                </a:lnTo>
                <a:lnTo>
                  <a:pt x="103" y="114"/>
                </a:lnTo>
                <a:lnTo>
                  <a:pt x="98" y="116"/>
                </a:lnTo>
                <a:lnTo>
                  <a:pt x="94" y="118"/>
                </a:lnTo>
                <a:lnTo>
                  <a:pt x="90" y="120"/>
                </a:lnTo>
                <a:lnTo>
                  <a:pt x="88" y="120"/>
                </a:lnTo>
                <a:lnTo>
                  <a:pt x="86" y="121"/>
                </a:lnTo>
                <a:lnTo>
                  <a:pt x="84" y="122"/>
                </a:lnTo>
                <a:lnTo>
                  <a:pt x="82" y="123"/>
                </a:lnTo>
                <a:lnTo>
                  <a:pt x="78" y="125"/>
                </a:lnTo>
                <a:lnTo>
                  <a:pt x="76" y="126"/>
                </a:lnTo>
                <a:lnTo>
                  <a:pt x="74" y="126"/>
                </a:lnTo>
                <a:lnTo>
                  <a:pt x="73" y="125"/>
                </a:lnTo>
                <a:lnTo>
                  <a:pt x="72" y="123"/>
                </a:lnTo>
                <a:lnTo>
                  <a:pt x="72" y="122"/>
                </a:lnTo>
                <a:lnTo>
                  <a:pt x="73" y="120"/>
                </a:lnTo>
                <a:lnTo>
                  <a:pt x="74" y="120"/>
                </a:lnTo>
                <a:lnTo>
                  <a:pt x="74" y="117"/>
                </a:lnTo>
                <a:lnTo>
                  <a:pt x="75" y="116"/>
                </a:lnTo>
                <a:lnTo>
                  <a:pt x="75" y="115"/>
                </a:lnTo>
                <a:lnTo>
                  <a:pt x="77" y="104"/>
                </a:lnTo>
                <a:lnTo>
                  <a:pt x="80" y="94"/>
                </a:lnTo>
                <a:lnTo>
                  <a:pt x="82" y="85"/>
                </a:lnTo>
                <a:lnTo>
                  <a:pt x="76" y="88"/>
                </a:lnTo>
                <a:lnTo>
                  <a:pt x="70" y="91"/>
                </a:lnTo>
                <a:lnTo>
                  <a:pt x="64" y="94"/>
                </a:lnTo>
                <a:lnTo>
                  <a:pt x="60" y="98"/>
                </a:lnTo>
                <a:lnTo>
                  <a:pt x="50" y="104"/>
                </a:lnTo>
                <a:lnTo>
                  <a:pt x="39" y="110"/>
                </a:lnTo>
                <a:lnTo>
                  <a:pt x="25" y="118"/>
                </a:lnTo>
                <a:lnTo>
                  <a:pt x="10" y="128"/>
                </a:lnTo>
                <a:lnTo>
                  <a:pt x="8" y="129"/>
                </a:lnTo>
                <a:lnTo>
                  <a:pt x="6" y="130"/>
                </a:lnTo>
                <a:lnTo>
                  <a:pt x="5" y="132"/>
                </a:lnTo>
                <a:lnTo>
                  <a:pt x="4" y="133"/>
                </a:lnTo>
                <a:lnTo>
                  <a:pt x="3" y="135"/>
                </a:lnTo>
                <a:lnTo>
                  <a:pt x="3" y="137"/>
                </a:lnTo>
                <a:lnTo>
                  <a:pt x="5" y="136"/>
                </a:lnTo>
                <a:lnTo>
                  <a:pt x="7" y="135"/>
                </a:lnTo>
                <a:lnTo>
                  <a:pt x="10" y="133"/>
                </a:lnTo>
                <a:lnTo>
                  <a:pt x="11" y="132"/>
                </a:lnTo>
                <a:lnTo>
                  <a:pt x="13" y="130"/>
                </a:lnTo>
                <a:lnTo>
                  <a:pt x="16" y="129"/>
                </a:lnTo>
                <a:lnTo>
                  <a:pt x="44" y="112"/>
                </a:lnTo>
                <a:lnTo>
                  <a:pt x="73" y="96"/>
                </a:lnTo>
                <a:lnTo>
                  <a:pt x="71" y="109"/>
                </a:lnTo>
                <a:lnTo>
                  <a:pt x="67" y="120"/>
                </a:lnTo>
                <a:lnTo>
                  <a:pt x="66" y="132"/>
                </a:lnTo>
                <a:lnTo>
                  <a:pt x="85" y="126"/>
                </a:lnTo>
                <a:lnTo>
                  <a:pt x="102" y="118"/>
                </a:lnTo>
                <a:lnTo>
                  <a:pt x="120" y="112"/>
                </a:lnTo>
                <a:lnTo>
                  <a:pt x="127" y="108"/>
                </a:lnTo>
                <a:lnTo>
                  <a:pt x="135" y="105"/>
                </a:lnTo>
                <a:lnTo>
                  <a:pt x="144" y="102"/>
                </a:lnTo>
                <a:lnTo>
                  <a:pt x="159" y="96"/>
                </a:lnTo>
                <a:lnTo>
                  <a:pt x="175" y="88"/>
                </a:lnTo>
                <a:lnTo>
                  <a:pt x="180" y="86"/>
                </a:lnTo>
                <a:lnTo>
                  <a:pt x="184" y="84"/>
                </a:lnTo>
                <a:lnTo>
                  <a:pt x="186" y="84"/>
                </a:lnTo>
                <a:lnTo>
                  <a:pt x="190" y="82"/>
                </a:lnTo>
                <a:lnTo>
                  <a:pt x="191" y="80"/>
                </a:lnTo>
                <a:lnTo>
                  <a:pt x="194" y="79"/>
                </a:lnTo>
                <a:lnTo>
                  <a:pt x="197" y="77"/>
                </a:lnTo>
                <a:lnTo>
                  <a:pt x="200" y="76"/>
                </a:lnTo>
                <a:lnTo>
                  <a:pt x="204" y="75"/>
                </a:lnTo>
                <a:lnTo>
                  <a:pt x="206" y="74"/>
                </a:lnTo>
                <a:lnTo>
                  <a:pt x="207" y="73"/>
                </a:lnTo>
                <a:lnTo>
                  <a:pt x="209" y="73"/>
                </a:lnTo>
                <a:lnTo>
                  <a:pt x="210" y="73"/>
                </a:lnTo>
                <a:lnTo>
                  <a:pt x="211" y="74"/>
                </a:lnTo>
                <a:lnTo>
                  <a:pt x="212" y="75"/>
                </a:lnTo>
                <a:lnTo>
                  <a:pt x="211" y="77"/>
                </a:lnTo>
                <a:lnTo>
                  <a:pt x="211" y="79"/>
                </a:lnTo>
                <a:lnTo>
                  <a:pt x="212" y="79"/>
                </a:lnTo>
                <a:lnTo>
                  <a:pt x="212" y="79"/>
                </a:lnTo>
                <a:lnTo>
                  <a:pt x="214" y="79"/>
                </a:lnTo>
                <a:lnTo>
                  <a:pt x="214" y="79"/>
                </a:lnTo>
                <a:lnTo>
                  <a:pt x="214" y="80"/>
                </a:lnTo>
                <a:lnTo>
                  <a:pt x="214" y="80"/>
                </a:lnTo>
                <a:lnTo>
                  <a:pt x="212" y="80"/>
                </a:lnTo>
                <a:lnTo>
                  <a:pt x="212" y="80"/>
                </a:lnTo>
                <a:lnTo>
                  <a:pt x="211" y="81"/>
                </a:lnTo>
                <a:lnTo>
                  <a:pt x="212" y="98"/>
                </a:lnTo>
                <a:lnTo>
                  <a:pt x="212" y="114"/>
                </a:lnTo>
                <a:lnTo>
                  <a:pt x="232" y="105"/>
                </a:lnTo>
                <a:lnTo>
                  <a:pt x="251" y="96"/>
                </a:lnTo>
                <a:lnTo>
                  <a:pt x="270" y="86"/>
                </a:lnTo>
                <a:lnTo>
                  <a:pt x="271" y="85"/>
                </a:lnTo>
                <a:lnTo>
                  <a:pt x="274" y="84"/>
                </a:lnTo>
                <a:lnTo>
                  <a:pt x="275" y="82"/>
                </a:lnTo>
                <a:lnTo>
                  <a:pt x="277" y="81"/>
                </a:lnTo>
                <a:lnTo>
                  <a:pt x="279" y="80"/>
                </a:lnTo>
                <a:lnTo>
                  <a:pt x="281" y="78"/>
                </a:lnTo>
                <a:lnTo>
                  <a:pt x="284" y="77"/>
                </a:lnTo>
                <a:lnTo>
                  <a:pt x="288" y="76"/>
                </a:lnTo>
                <a:lnTo>
                  <a:pt x="294" y="70"/>
                </a:lnTo>
                <a:lnTo>
                  <a:pt x="302" y="67"/>
                </a:lnTo>
                <a:lnTo>
                  <a:pt x="310" y="68"/>
                </a:lnTo>
                <a:lnTo>
                  <a:pt x="310" y="85"/>
                </a:lnTo>
                <a:lnTo>
                  <a:pt x="310" y="100"/>
                </a:lnTo>
                <a:lnTo>
                  <a:pt x="312" y="114"/>
                </a:lnTo>
                <a:lnTo>
                  <a:pt x="312" y="115"/>
                </a:lnTo>
                <a:lnTo>
                  <a:pt x="312" y="115"/>
                </a:lnTo>
                <a:lnTo>
                  <a:pt x="311" y="115"/>
                </a:lnTo>
                <a:lnTo>
                  <a:pt x="311" y="116"/>
                </a:lnTo>
                <a:lnTo>
                  <a:pt x="312" y="124"/>
                </a:lnTo>
                <a:lnTo>
                  <a:pt x="313" y="129"/>
                </a:lnTo>
                <a:lnTo>
                  <a:pt x="314" y="136"/>
                </a:lnTo>
                <a:lnTo>
                  <a:pt x="323" y="130"/>
                </a:lnTo>
                <a:lnTo>
                  <a:pt x="332" y="127"/>
                </a:lnTo>
                <a:lnTo>
                  <a:pt x="344" y="120"/>
                </a:lnTo>
                <a:lnTo>
                  <a:pt x="355" y="113"/>
                </a:lnTo>
                <a:lnTo>
                  <a:pt x="360" y="111"/>
                </a:lnTo>
                <a:lnTo>
                  <a:pt x="364" y="109"/>
                </a:lnTo>
                <a:lnTo>
                  <a:pt x="380" y="100"/>
                </a:lnTo>
                <a:lnTo>
                  <a:pt x="397" y="92"/>
                </a:lnTo>
                <a:lnTo>
                  <a:pt x="413" y="85"/>
                </a:lnTo>
                <a:lnTo>
                  <a:pt x="424" y="78"/>
                </a:lnTo>
                <a:lnTo>
                  <a:pt x="435" y="73"/>
                </a:lnTo>
                <a:lnTo>
                  <a:pt x="444" y="67"/>
                </a:lnTo>
                <a:lnTo>
                  <a:pt x="454" y="63"/>
                </a:lnTo>
                <a:lnTo>
                  <a:pt x="456" y="61"/>
                </a:lnTo>
                <a:lnTo>
                  <a:pt x="460" y="60"/>
                </a:lnTo>
                <a:lnTo>
                  <a:pt x="463" y="58"/>
                </a:lnTo>
                <a:lnTo>
                  <a:pt x="478" y="51"/>
                </a:lnTo>
                <a:lnTo>
                  <a:pt x="492" y="44"/>
                </a:lnTo>
                <a:lnTo>
                  <a:pt x="502" y="38"/>
                </a:lnTo>
                <a:lnTo>
                  <a:pt x="512" y="32"/>
                </a:lnTo>
                <a:lnTo>
                  <a:pt x="511" y="32"/>
                </a:lnTo>
                <a:close/>
                <a:moveTo>
                  <a:pt x="532" y="28"/>
                </a:moveTo>
                <a:lnTo>
                  <a:pt x="531" y="29"/>
                </a:lnTo>
                <a:lnTo>
                  <a:pt x="529" y="30"/>
                </a:lnTo>
                <a:lnTo>
                  <a:pt x="528" y="32"/>
                </a:lnTo>
                <a:lnTo>
                  <a:pt x="527" y="33"/>
                </a:lnTo>
                <a:lnTo>
                  <a:pt x="527" y="34"/>
                </a:lnTo>
                <a:lnTo>
                  <a:pt x="528" y="32"/>
                </a:lnTo>
                <a:lnTo>
                  <a:pt x="530" y="31"/>
                </a:lnTo>
                <a:lnTo>
                  <a:pt x="531" y="30"/>
                </a:lnTo>
                <a:lnTo>
                  <a:pt x="532" y="28"/>
                </a:lnTo>
                <a:close/>
                <a:moveTo>
                  <a:pt x="500" y="22"/>
                </a:moveTo>
                <a:lnTo>
                  <a:pt x="499" y="22"/>
                </a:lnTo>
                <a:lnTo>
                  <a:pt x="497" y="24"/>
                </a:lnTo>
                <a:lnTo>
                  <a:pt x="496" y="24"/>
                </a:lnTo>
                <a:lnTo>
                  <a:pt x="496" y="25"/>
                </a:lnTo>
                <a:lnTo>
                  <a:pt x="498" y="24"/>
                </a:lnTo>
                <a:lnTo>
                  <a:pt x="500" y="22"/>
                </a:lnTo>
                <a:close/>
                <a:moveTo>
                  <a:pt x="556" y="0"/>
                </a:moveTo>
                <a:lnTo>
                  <a:pt x="558" y="1"/>
                </a:lnTo>
                <a:lnTo>
                  <a:pt x="560" y="2"/>
                </a:lnTo>
                <a:lnTo>
                  <a:pt x="557" y="6"/>
                </a:lnTo>
                <a:lnTo>
                  <a:pt x="553" y="9"/>
                </a:lnTo>
                <a:lnTo>
                  <a:pt x="548" y="13"/>
                </a:lnTo>
                <a:lnTo>
                  <a:pt x="547" y="16"/>
                </a:lnTo>
                <a:lnTo>
                  <a:pt x="544" y="18"/>
                </a:lnTo>
                <a:lnTo>
                  <a:pt x="542" y="21"/>
                </a:lnTo>
                <a:lnTo>
                  <a:pt x="539" y="24"/>
                </a:lnTo>
                <a:lnTo>
                  <a:pt x="536" y="27"/>
                </a:lnTo>
                <a:lnTo>
                  <a:pt x="521" y="43"/>
                </a:lnTo>
                <a:lnTo>
                  <a:pt x="507" y="58"/>
                </a:lnTo>
                <a:lnTo>
                  <a:pt x="506" y="60"/>
                </a:lnTo>
                <a:lnTo>
                  <a:pt x="505" y="61"/>
                </a:lnTo>
                <a:lnTo>
                  <a:pt x="504" y="63"/>
                </a:lnTo>
                <a:lnTo>
                  <a:pt x="503" y="64"/>
                </a:lnTo>
                <a:lnTo>
                  <a:pt x="500" y="65"/>
                </a:lnTo>
                <a:lnTo>
                  <a:pt x="498" y="65"/>
                </a:lnTo>
                <a:lnTo>
                  <a:pt x="497" y="64"/>
                </a:lnTo>
                <a:lnTo>
                  <a:pt x="498" y="62"/>
                </a:lnTo>
                <a:lnTo>
                  <a:pt x="498" y="61"/>
                </a:lnTo>
                <a:lnTo>
                  <a:pt x="498" y="60"/>
                </a:lnTo>
                <a:lnTo>
                  <a:pt x="505" y="50"/>
                </a:lnTo>
                <a:lnTo>
                  <a:pt x="510" y="39"/>
                </a:lnTo>
                <a:lnTo>
                  <a:pt x="508" y="39"/>
                </a:lnTo>
                <a:lnTo>
                  <a:pt x="506" y="39"/>
                </a:lnTo>
                <a:lnTo>
                  <a:pt x="505" y="40"/>
                </a:lnTo>
                <a:lnTo>
                  <a:pt x="503" y="41"/>
                </a:lnTo>
                <a:lnTo>
                  <a:pt x="494" y="45"/>
                </a:lnTo>
                <a:lnTo>
                  <a:pt x="485" y="50"/>
                </a:lnTo>
                <a:lnTo>
                  <a:pt x="483" y="51"/>
                </a:lnTo>
                <a:lnTo>
                  <a:pt x="482" y="52"/>
                </a:lnTo>
                <a:lnTo>
                  <a:pt x="480" y="52"/>
                </a:lnTo>
                <a:lnTo>
                  <a:pt x="479" y="52"/>
                </a:lnTo>
                <a:lnTo>
                  <a:pt x="474" y="55"/>
                </a:lnTo>
                <a:lnTo>
                  <a:pt x="470" y="57"/>
                </a:lnTo>
                <a:lnTo>
                  <a:pt x="467" y="60"/>
                </a:lnTo>
                <a:lnTo>
                  <a:pt x="462" y="62"/>
                </a:lnTo>
                <a:lnTo>
                  <a:pt x="461" y="62"/>
                </a:lnTo>
                <a:lnTo>
                  <a:pt x="459" y="62"/>
                </a:lnTo>
                <a:lnTo>
                  <a:pt x="458" y="63"/>
                </a:lnTo>
                <a:lnTo>
                  <a:pt x="455" y="65"/>
                </a:lnTo>
                <a:lnTo>
                  <a:pt x="451" y="67"/>
                </a:lnTo>
                <a:lnTo>
                  <a:pt x="448" y="68"/>
                </a:lnTo>
                <a:lnTo>
                  <a:pt x="445" y="70"/>
                </a:lnTo>
                <a:lnTo>
                  <a:pt x="442" y="73"/>
                </a:lnTo>
                <a:lnTo>
                  <a:pt x="437" y="74"/>
                </a:lnTo>
                <a:lnTo>
                  <a:pt x="434" y="77"/>
                </a:lnTo>
                <a:lnTo>
                  <a:pt x="430" y="79"/>
                </a:lnTo>
                <a:lnTo>
                  <a:pt x="428" y="79"/>
                </a:lnTo>
                <a:lnTo>
                  <a:pt x="426" y="80"/>
                </a:lnTo>
                <a:lnTo>
                  <a:pt x="425" y="80"/>
                </a:lnTo>
                <a:lnTo>
                  <a:pt x="406" y="91"/>
                </a:lnTo>
                <a:lnTo>
                  <a:pt x="387" y="100"/>
                </a:lnTo>
                <a:lnTo>
                  <a:pt x="384" y="102"/>
                </a:lnTo>
                <a:lnTo>
                  <a:pt x="379" y="103"/>
                </a:lnTo>
                <a:lnTo>
                  <a:pt x="376" y="106"/>
                </a:lnTo>
                <a:lnTo>
                  <a:pt x="373" y="108"/>
                </a:lnTo>
                <a:lnTo>
                  <a:pt x="368" y="109"/>
                </a:lnTo>
                <a:lnTo>
                  <a:pt x="365" y="111"/>
                </a:lnTo>
                <a:lnTo>
                  <a:pt x="361" y="113"/>
                </a:lnTo>
                <a:lnTo>
                  <a:pt x="358" y="114"/>
                </a:lnTo>
                <a:lnTo>
                  <a:pt x="346" y="123"/>
                </a:lnTo>
                <a:lnTo>
                  <a:pt x="332" y="129"/>
                </a:lnTo>
                <a:lnTo>
                  <a:pt x="318" y="137"/>
                </a:lnTo>
                <a:lnTo>
                  <a:pt x="317" y="138"/>
                </a:lnTo>
                <a:lnTo>
                  <a:pt x="316" y="140"/>
                </a:lnTo>
                <a:lnTo>
                  <a:pt x="315" y="141"/>
                </a:lnTo>
                <a:lnTo>
                  <a:pt x="313" y="141"/>
                </a:lnTo>
                <a:lnTo>
                  <a:pt x="312" y="141"/>
                </a:lnTo>
                <a:lnTo>
                  <a:pt x="311" y="139"/>
                </a:lnTo>
                <a:lnTo>
                  <a:pt x="310" y="128"/>
                </a:lnTo>
                <a:lnTo>
                  <a:pt x="308" y="117"/>
                </a:lnTo>
                <a:lnTo>
                  <a:pt x="307" y="108"/>
                </a:lnTo>
                <a:lnTo>
                  <a:pt x="306" y="98"/>
                </a:lnTo>
                <a:lnTo>
                  <a:pt x="306" y="93"/>
                </a:lnTo>
                <a:lnTo>
                  <a:pt x="307" y="89"/>
                </a:lnTo>
                <a:lnTo>
                  <a:pt x="307" y="79"/>
                </a:lnTo>
                <a:lnTo>
                  <a:pt x="306" y="69"/>
                </a:lnTo>
                <a:lnTo>
                  <a:pt x="303" y="70"/>
                </a:lnTo>
                <a:lnTo>
                  <a:pt x="301" y="70"/>
                </a:lnTo>
                <a:lnTo>
                  <a:pt x="299" y="73"/>
                </a:lnTo>
                <a:lnTo>
                  <a:pt x="296" y="73"/>
                </a:lnTo>
                <a:lnTo>
                  <a:pt x="295" y="74"/>
                </a:lnTo>
                <a:lnTo>
                  <a:pt x="292" y="77"/>
                </a:lnTo>
                <a:lnTo>
                  <a:pt x="288" y="79"/>
                </a:lnTo>
                <a:lnTo>
                  <a:pt x="283" y="80"/>
                </a:lnTo>
                <a:lnTo>
                  <a:pt x="281" y="82"/>
                </a:lnTo>
                <a:lnTo>
                  <a:pt x="279" y="84"/>
                </a:lnTo>
                <a:lnTo>
                  <a:pt x="277" y="85"/>
                </a:lnTo>
                <a:lnTo>
                  <a:pt x="275" y="86"/>
                </a:lnTo>
                <a:lnTo>
                  <a:pt x="272" y="88"/>
                </a:lnTo>
                <a:lnTo>
                  <a:pt x="254" y="98"/>
                </a:lnTo>
                <a:lnTo>
                  <a:pt x="236" y="108"/>
                </a:lnTo>
                <a:lnTo>
                  <a:pt x="217" y="116"/>
                </a:lnTo>
                <a:lnTo>
                  <a:pt x="217" y="116"/>
                </a:lnTo>
                <a:lnTo>
                  <a:pt x="217" y="117"/>
                </a:lnTo>
                <a:lnTo>
                  <a:pt x="215" y="117"/>
                </a:lnTo>
                <a:lnTo>
                  <a:pt x="214" y="118"/>
                </a:lnTo>
                <a:lnTo>
                  <a:pt x="212" y="120"/>
                </a:lnTo>
                <a:lnTo>
                  <a:pt x="211" y="120"/>
                </a:lnTo>
                <a:lnTo>
                  <a:pt x="209" y="120"/>
                </a:lnTo>
                <a:lnTo>
                  <a:pt x="209" y="97"/>
                </a:lnTo>
                <a:lnTo>
                  <a:pt x="209" y="76"/>
                </a:lnTo>
                <a:lnTo>
                  <a:pt x="205" y="77"/>
                </a:lnTo>
                <a:lnTo>
                  <a:pt x="202" y="78"/>
                </a:lnTo>
                <a:lnTo>
                  <a:pt x="197" y="80"/>
                </a:lnTo>
                <a:lnTo>
                  <a:pt x="194" y="81"/>
                </a:lnTo>
                <a:lnTo>
                  <a:pt x="192" y="84"/>
                </a:lnTo>
                <a:lnTo>
                  <a:pt x="191" y="85"/>
                </a:lnTo>
                <a:lnTo>
                  <a:pt x="190" y="86"/>
                </a:lnTo>
                <a:lnTo>
                  <a:pt x="187" y="86"/>
                </a:lnTo>
                <a:lnTo>
                  <a:pt x="185" y="87"/>
                </a:lnTo>
                <a:lnTo>
                  <a:pt x="183" y="87"/>
                </a:lnTo>
                <a:lnTo>
                  <a:pt x="180" y="88"/>
                </a:lnTo>
                <a:lnTo>
                  <a:pt x="178" y="90"/>
                </a:lnTo>
                <a:lnTo>
                  <a:pt x="174" y="91"/>
                </a:lnTo>
                <a:lnTo>
                  <a:pt x="170" y="93"/>
                </a:lnTo>
                <a:lnTo>
                  <a:pt x="166" y="96"/>
                </a:lnTo>
                <a:lnTo>
                  <a:pt x="161" y="98"/>
                </a:lnTo>
                <a:lnTo>
                  <a:pt x="156" y="100"/>
                </a:lnTo>
                <a:lnTo>
                  <a:pt x="150" y="102"/>
                </a:lnTo>
                <a:lnTo>
                  <a:pt x="145" y="104"/>
                </a:lnTo>
                <a:lnTo>
                  <a:pt x="143" y="104"/>
                </a:lnTo>
                <a:lnTo>
                  <a:pt x="142" y="105"/>
                </a:lnTo>
                <a:lnTo>
                  <a:pt x="139" y="106"/>
                </a:lnTo>
                <a:lnTo>
                  <a:pt x="137" y="108"/>
                </a:lnTo>
                <a:lnTo>
                  <a:pt x="135" y="108"/>
                </a:lnTo>
                <a:lnTo>
                  <a:pt x="133" y="108"/>
                </a:lnTo>
                <a:lnTo>
                  <a:pt x="121" y="114"/>
                </a:lnTo>
                <a:lnTo>
                  <a:pt x="109" y="118"/>
                </a:lnTo>
                <a:lnTo>
                  <a:pt x="97" y="124"/>
                </a:lnTo>
                <a:lnTo>
                  <a:pt x="85" y="128"/>
                </a:lnTo>
                <a:lnTo>
                  <a:pt x="74" y="134"/>
                </a:lnTo>
                <a:lnTo>
                  <a:pt x="73" y="133"/>
                </a:lnTo>
                <a:lnTo>
                  <a:pt x="72" y="133"/>
                </a:lnTo>
                <a:lnTo>
                  <a:pt x="71" y="134"/>
                </a:lnTo>
                <a:lnTo>
                  <a:pt x="68" y="135"/>
                </a:lnTo>
                <a:lnTo>
                  <a:pt x="67" y="136"/>
                </a:lnTo>
                <a:lnTo>
                  <a:pt x="66" y="136"/>
                </a:lnTo>
                <a:lnTo>
                  <a:pt x="65" y="136"/>
                </a:lnTo>
                <a:lnTo>
                  <a:pt x="63" y="136"/>
                </a:lnTo>
                <a:lnTo>
                  <a:pt x="62" y="136"/>
                </a:lnTo>
                <a:lnTo>
                  <a:pt x="64" y="124"/>
                </a:lnTo>
                <a:lnTo>
                  <a:pt x="68" y="112"/>
                </a:lnTo>
                <a:lnTo>
                  <a:pt x="68" y="108"/>
                </a:lnTo>
                <a:lnTo>
                  <a:pt x="70" y="104"/>
                </a:lnTo>
                <a:lnTo>
                  <a:pt x="71" y="101"/>
                </a:lnTo>
                <a:lnTo>
                  <a:pt x="67" y="102"/>
                </a:lnTo>
                <a:lnTo>
                  <a:pt x="64" y="103"/>
                </a:lnTo>
                <a:lnTo>
                  <a:pt x="62" y="105"/>
                </a:lnTo>
                <a:lnTo>
                  <a:pt x="46" y="114"/>
                </a:lnTo>
                <a:lnTo>
                  <a:pt x="30" y="124"/>
                </a:lnTo>
                <a:lnTo>
                  <a:pt x="26" y="126"/>
                </a:lnTo>
                <a:lnTo>
                  <a:pt x="22" y="128"/>
                </a:lnTo>
                <a:lnTo>
                  <a:pt x="18" y="132"/>
                </a:lnTo>
                <a:lnTo>
                  <a:pt x="15" y="133"/>
                </a:lnTo>
                <a:lnTo>
                  <a:pt x="12" y="135"/>
                </a:lnTo>
                <a:lnTo>
                  <a:pt x="10" y="137"/>
                </a:lnTo>
                <a:lnTo>
                  <a:pt x="8" y="138"/>
                </a:lnTo>
                <a:lnTo>
                  <a:pt x="6" y="138"/>
                </a:lnTo>
                <a:lnTo>
                  <a:pt x="5" y="139"/>
                </a:lnTo>
                <a:lnTo>
                  <a:pt x="3" y="139"/>
                </a:lnTo>
                <a:lnTo>
                  <a:pt x="3" y="140"/>
                </a:lnTo>
                <a:lnTo>
                  <a:pt x="2" y="140"/>
                </a:lnTo>
                <a:lnTo>
                  <a:pt x="2" y="141"/>
                </a:lnTo>
                <a:lnTo>
                  <a:pt x="2" y="142"/>
                </a:lnTo>
                <a:lnTo>
                  <a:pt x="1" y="142"/>
                </a:lnTo>
                <a:lnTo>
                  <a:pt x="0" y="141"/>
                </a:lnTo>
                <a:lnTo>
                  <a:pt x="0" y="139"/>
                </a:lnTo>
                <a:lnTo>
                  <a:pt x="0" y="137"/>
                </a:lnTo>
                <a:lnTo>
                  <a:pt x="0" y="134"/>
                </a:lnTo>
                <a:lnTo>
                  <a:pt x="0" y="132"/>
                </a:lnTo>
                <a:lnTo>
                  <a:pt x="1" y="129"/>
                </a:lnTo>
                <a:lnTo>
                  <a:pt x="2" y="129"/>
                </a:lnTo>
                <a:lnTo>
                  <a:pt x="2" y="129"/>
                </a:lnTo>
                <a:lnTo>
                  <a:pt x="3" y="129"/>
                </a:lnTo>
                <a:lnTo>
                  <a:pt x="4" y="129"/>
                </a:lnTo>
                <a:lnTo>
                  <a:pt x="5" y="129"/>
                </a:lnTo>
                <a:lnTo>
                  <a:pt x="6" y="128"/>
                </a:lnTo>
                <a:lnTo>
                  <a:pt x="7" y="127"/>
                </a:lnTo>
                <a:lnTo>
                  <a:pt x="19" y="120"/>
                </a:lnTo>
                <a:lnTo>
                  <a:pt x="31" y="112"/>
                </a:lnTo>
                <a:lnTo>
                  <a:pt x="44" y="105"/>
                </a:lnTo>
                <a:lnTo>
                  <a:pt x="59" y="96"/>
                </a:lnTo>
                <a:lnTo>
                  <a:pt x="74" y="87"/>
                </a:lnTo>
                <a:lnTo>
                  <a:pt x="78" y="85"/>
                </a:lnTo>
                <a:lnTo>
                  <a:pt x="83" y="82"/>
                </a:lnTo>
                <a:lnTo>
                  <a:pt x="87" y="80"/>
                </a:lnTo>
                <a:lnTo>
                  <a:pt x="87" y="82"/>
                </a:lnTo>
                <a:lnTo>
                  <a:pt x="87" y="86"/>
                </a:lnTo>
                <a:lnTo>
                  <a:pt x="86" y="88"/>
                </a:lnTo>
                <a:lnTo>
                  <a:pt x="85" y="91"/>
                </a:lnTo>
                <a:lnTo>
                  <a:pt x="83" y="93"/>
                </a:lnTo>
                <a:lnTo>
                  <a:pt x="80" y="101"/>
                </a:lnTo>
                <a:lnTo>
                  <a:pt x="78" y="109"/>
                </a:lnTo>
                <a:lnTo>
                  <a:pt x="78" y="116"/>
                </a:lnTo>
                <a:lnTo>
                  <a:pt x="77" y="118"/>
                </a:lnTo>
                <a:lnTo>
                  <a:pt x="77" y="120"/>
                </a:lnTo>
                <a:lnTo>
                  <a:pt x="86" y="118"/>
                </a:lnTo>
                <a:lnTo>
                  <a:pt x="95" y="115"/>
                </a:lnTo>
                <a:lnTo>
                  <a:pt x="100" y="113"/>
                </a:lnTo>
                <a:lnTo>
                  <a:pt x="106" y="111"/>
                </a:lnTo>
                <a:lnTo>
                  <a:pt x="112" y="108"/>
                </a:lnTo>
                <a:lnTo>
                  <a:pt x="119" y="104"/>
                </a:lnTo>
                <a:lnTo>
                  <a:pt x="125" y="102"/>
                </a:lnTo>
                <a:lnTo>
                  <a:pt x="148" y="92"/>
                </a:lnTo>
                <a:lnTo>
                  <a:pt x="171" y="82"/>
                </a:lnTo>
                <a:lnTo>
                  <a:pt x="182" y="77"/>
                </a:lnTo>
                <a:lnTo>
                  <a:pt x="194" y="73"/>
                </a:lnTo>
                <a:lnTo>
                  <a:pt x="206" y="67"/>
                </a:lnTo>
                <a:lnTo>
                  <a:pt x="218" y="63"/>
                </a:lnTo>
                <a:lnTo>
                  <a:pt x="219" y="66"/>
                </a:lnTo>
                <a:lnTo>
                  <a:pt x="219" y="69"/>
                </a:lnTo>
                <a:lnTo>
                  <a:pt x="219" y="74"/>
                </a:lnTo>
                <a:lnTo>
                  <a:pt x="218" y="77"/>
                </a:lnTo>
                <a:lnTo>
                  <a:pt x="220" y="88"/>
                </a:lnTo>
                <a:lnTo>
                  <a:pt x="221" y="100"/>
                </a:lnTo>
                <a:lnTo>
                  <a:pt x="233" y="94"/>
                </a:lnTo>
                <a:lnTo>
                  <a:pt x="245" y="88"/>
                </a:lnTo>
                <a:lnTo>
                  <a:pt x="257" y="82"/>
                </a:lnTo>
                <a:lnTo>
                  <a:pt x="270" y="77"/>
                </a:lnTo>
                <a:lnTo>
                  <a:pt x="293" y="64"/>
                </a:lnTo>
                <a:lnTo>
                  <a:pt x="315" y="52"/>
                </a:lnTo>
                <a:lnTo>
                  <a:pt x="316" y="53"/>
                </a:lnTo>
                <a:lnTo>
                  <a:pt x="317" y="53"/>
                </a:lnTo>
                <a:lnTo>
                  <a:pt x="317" y="62"/>
                </a:lnTo>
                <a:lnTo>
                  <a:pt x="317" y="73"/>
                </a:lnTo>
                <a:lnTo>
                  <a:pt x="319" y="89"/>
                </a:lnTo>
                <a:lnTo>
                  <a:pt x="320" y="104"/>
                </a:lnTo>
                <a:lnTo>
                  <a:pt x="322" y="121"/>
                </a:lnTo>
                <a:lnTo>
                  <a:pt x="340" y="114"/>
                </a:lnTo>
                <a:lnTo>
                  <a:pt x="358" y="106"/>
                </a:lnTo>
                <a:lnTo>
                  <a:pt x="371" y="100"/>
                </a:lnTo>
                <a:lnTo>
                  <a:pt x="383" y="92"/>
                </a:lnTo>
                <a:lnTo>
                  <a:pt x="396" y="86"/>
                </a:lnTo>
                <a:lnTo>
                  <a:pt x="397" y="85"/>
                </a:lnTo>
                <a:lnTo>
                  <a:pt x="399" y="84"/>
                </a:lnTo>
                <a:lnTo>
                  <a:pt x="401" y="84"/>
                </a:lnTo>
                <a:lnTo>
                  <a:pt x="402" y="81"/>
                </a:lnTo>
                <a:lnTo>
                  <a:pt x="421" y="73"/>
                </a:lnTo>
                <a:lnTo>
                  <a:pt x="438" y="64"/>
                </a:lnTo>
                <a:lnTo>
                  <a:pt x="438" y="64"/>
                </a:lnTo>
                <a:lnTo>
                  <a:pt x="439" y="63"/>
                </a:lnTo>
                <a:lnTo>
                  <a:pt x="440" y="63"/>
                </a:lnTo>
                <a:lnTo>
                  <a:pt x="469" y="48"/>
                </a:lnTo>
                <a:lnTo>
                  <a:pt x="499" y="32"/>
                </a:lnTo>
                <a:lnTo>
                  <a:pt x="496" y="31"/>
                </a:lnTo>
                <a:lnTo>
                  <a:pt x="493" y="30"/>
                </a:lnTo>
                <a:lnTo>
                  <a:pt x="490" y="31"/>
                </a:lnTo>
                <a:lnTo>
                  <a:pt x="486" y="32"/>
                </a:lnTo>
                <a:lnTo>
                  <a:pt x="485" y="32"/>
                </a:lnTo>
                <a:lnTo>
                  <a:pt x="485" y="32"/>
                </a:lnTo>
                <a:lnTo>
                  <a:pt x="485" y="31"/>
                </a:lnTo>
                <a:lnTo>
                  <a:pt x="485" y="31"/>
                </a:lnTo>
                <a:lnTo>
                  <a:pt x="482" y="31"/>
                </a:lnTo>
                <a:lnTo>
                  <a:pt x="479" y="30"/>
                </a:lnTo>
                <a:lnTo>
                  <a:pt x="476" y="30"/>
                </a:lnTo>
                <a:lnTo>
                  <a:pt x="474" y="31"/>
                </a:lnTo>
                <a:lnTo>
                  <a:pt x="474" y="29"/>
                </a:lnTo>
                <a:lnTo>
                  <a:pt x="474" y="28"/>
                </a:lnTo>
                <a:lnTo>
                  <a:pt x="475" y="27"/>
                </a:lnTo>
                <a:lnTo>
                  <a:pt x="478" y="27"/>
                </a:lnTo>
                <a:lnTo>
                  <a:pt x="479" y="26"/>
                </a:lnTo>
                <a:lnTo>
                  <a:pt x="479" y="26"/>
                </a:lnTo>
                <a:lnTo>
                  <a:pt x="480" y="25"/>
                </a:lnTo>
                <a:lnTo>
                  <a:pt x="502" y="18"/>
                </a:lnTo>
                <a:lnTo>
                  <a:pt x="522" y="12"/>
                </a:lnTo>
                <a:lnTo>
                  <a:pt x="530" y="9"/>
                </a:lnTo>
                <a:lnTo>
                  <a:pt x="538" y="7"/>
                </a:lnTo>
                <a:lnTo>
                  <a:pt x="544" y="4"/>
                </a:lnTo>
                <a:lnTo>
                  <a:pt x="548" y="3"/>
                </a:lnTo>
                <a:lnTo>
                  <a:pt x="553" y="2"/>
                </a:lnTo>
                <a:lnTo>
                  <a:pt x="556" y="0"/>
                </a:lnTo>
                <a:close/>
              </a:path>
            </a:pathLst>
          </a:custGeom>
          <a:solidFill>
            <a:schemeClr val="accent2"/>
          </a:solidFill>
          <a:ln w="0">
            <a:solidFill>
              <a:schemeClr val="accent2"/>
            </a:solidFill>
            <a:prstDash val="solid"/>
            <a:round/>
            <a:headEnd/>
            <a:tailEnd/>
          </a:ln>
        </p:spPr>
        <p:txBody>
          <a:bodyPr vert="horz" wrap="square" lIns="68580" tIns="34290" rIns="68580" bIns="34290" numCol="1" anchor="t" anchorCtr="0" compatLnSpc="1">
            <a:prstTxWarp prst="textNoShape">
              <a:avLst/>
            </a:prstTxWarp>
          </a:bodyPr>
          <a:lstStyle/>
          <a:p>
            <a:endParaRPr lang="zh-CN" altLang="en-US"/>
          </a:p>
        </p:txBody>
      </p:sp>
      <p:grpSp>
        <p:nvGrpSpPr>
          <p:cNvPr id="2" name="组合 1"/>
          <p:cNvGrpSpPr/>
          <p:nvPr/>
        </p:nvGrpSpPr>
        <p:grpSpPr>
          <a:xfrm flipH="1">
            <a:off x="786832" y="2108329"/>
            <a:ext cx="721929" cy="988524"/>
            <a:chOff x="8388350" y="3783013"/>
            <a:chExt cx="876300" cy="1317625"/>
          </a:xfrm>
          <a:solidFill>
            <a:schemeClr val="accent1"/>
          </a:solidFill>
        </p:grpSpPr>
        <p:sp>
          <p:nvSpPr>
            <p:cNvPr id="6" name="Freeform 253"/>
            <p:cNvSpPr>
              <a:spLocks noEditPoints="1"/>
            </p:cNvSpPr>
            <p:nvPr/>
          </p:nvSpPr>
          <p:spPr bwMode="auto">
            <a:xfrm>
              <a:off x="8558213" y="3797300"/>
              <a:ext cx="436563" cy="404813"/>
            </a:xfrm>
            <a:custGeom>
              <a:avLst/>
              <a:gdLst>
                <a:gd name="T0" fmla="*/ 136 w 275"/>
                <a:gd name="T1" fmla="*/ 3 h 255"/>
                <a:gd name="T2" fmla="*/ 147 w 275"/>
                <a:gd name="T3" fmla="*/ 1 h 255"/>
                <a:gd name="T4" fmla="*/ 158 w 275"/>
                <a:gd name="T5" fmla="*/ 1 h 255"/>
                <a:gd name="T6" fmla="*/ 181 w 275"/>
                <a:gd name="T7" fmla="*/ 8 h 255"/>
                <a:gd name="T8" fmla="*/ 192 w 275"/>
                <a:gd name="T9" fmla="*/ 13 h 255"/>
                <a:gd name="T10" fmla="*/ 215 w 275"/>
                <a:gd name="T11" fmla="*/ 18 h 255"/>
                <a:gd name="T12" fmla="*/ 224 w 275"/>
                <a:gd name="T13" fmla="*/ 26 h 255"/>
                <a:gd name="T14" fmla="*/ 240 w 275"/>
                <a:gd name="T15" fmla="*/ 39 h 255"/>
                <a:gd name="T16" fmla="*/ 247 w 275"/>
                <a:gd name="T17" fmla="*/ 44 h 255"/>
                <a:gd name="T18" fmla="*/ 250 w 275"/>
                <a:gd name="T19" fmla="*/ 51 h 255"/>
                <a:gd name="T20" fmla="*/ 261 w 275"/>
                <a:gd name="T21" fmla="*/ 64 h 255"/>
                <a:gd name="T22" fmla="*/ 270 w 275"/>
                <a:gd name="T23" fmla="*/ 84 h 255"/>
                <a:gd name="T24" fmla="*/ 275 w 275"/>
                <a:gd name="T25" fmla="*/ 106 h 255"/>
                <a:gd name="T26" fmla="*/ 274 w 275"/>
                <a:gd name="T27" fmla="*/ 124 h 255"/>
                <a:gd name="T28" fmla="*/ 266 w 275"/>
                <a:gd name="T29" fmla="*/ 167 h 255"/>
                <a:gd name="T30" fmla="*/ 262 w 275"/>
                <a:gd name="T31" fmla="*/ 177 h 255"/>
                <a:gd name="T32" fmla="*/ 251 w 275"/>
                <a:gd name="T33" fmla="*/ 171 h 255"/>
                <a:gd name="T34" fmla="*/ 254 w 275"/>
                <a:gd name="T35" fmla="*/ 184 h 255"/>
                <a:gd name="T36" fmla="*/ 255 w 275"/>
                <a:gd name="T37" fmla="*/ 192 h 255"/>
                <a:gd name="T38" fmla="*/ 249 w 275"/>
                <a:gd name="T39" fmla="*/ 198 h 255"/>
                <a:gd name="T40" fmla="*/ 240 w 275"/>
                <a:gd name="T41" fmla="*/ 209 h 255"/>
                <a:gd name="T42" fmla="*/ 237 w 275"/>
                <a:gd name="T43" fmla="*/ 216 h 255"/>
                <a:gd name="T44" fmla="*/ 229 w 275"/>
                <a:gd name="T45" fmla="*/ 219 h 255"/>
                <a:gd name="T46" fmla="*/ 219 w 275"/>
                <a:gd name="T47" fmla="*/ 225 h 255"/>
                <a:gd name="T48" fmla="*/ 213 w 275"/>
                <a:gd name="T49" fmla="*/ 232 h 255"/>
                <a:gd name="T50" fmla="*/ 204 w 275"/>
                <a:gd name="T51" fmla="*/ 234 h 255"/>
                <a:gd name="T52" fmla="*/ 200 w 275"/>
                <a:gd name="T53" fmla="*/ 236 h 255"/>
                <a:gd name="T54" fmla="*/ 196 w 275"/>
                <a:gd name="T55" fmla="*/ 241 h 255"/>
                <a:gd name="T56" fmla="*/ 190 w 275"/>
                <a:gd name="T57" fmla="*/ 243 h 255"/>
                <a:gd name="T58" fmla="*/ 189 w 275"/>
                <a:gd name="T59" fmla="*/ 239 h 255"/>
                <a:gd name="T60" fmla="*/ 178 w 275"/>
                <a:gd name="T61" fmla="*/ 242 h 255"/>
                <a:gd name="T62" fmla="*/ 149 w 275"/>
                <a:gd name="T63" fmla="*/ 250 h 255"/>
                <a:gd name="T64" fmla="*/ 130 w 275"/>
                <a:gd name="T65" fmla="*/ 253 h 255"/>
                <a:gd name="T66" fmla="*/ 111 w 275"/>
                <a:gd name="T67" fmla="*/ 255 h 255"/>
                <a:gd name="T68" fmla="*/ 117 w 275"/>
                <a:gd name="T69" fmla="*/ 250 h 255"/>
                <a:gd name="T70" fmla="*/ 131 w 275"/>
                <a:gd name="T71" fmla="*/ 249 h 255"/>
                <a:gd name="T72" fmla="*/ 162 w 275"/>
                <a:gd name="T73" fmla="*/ 236 h 255"/>
                <a:gd name="T74" fmla="*/ 202 w 275"/>
                <a:gd name="T75" fmla="*/ 216 h 255"/>
                <a:gd name="T76" fmla="*/ 228 w 275"/>
                <a:gd name="T77" fmla="*/ 192 h 255"/>
                <a:gd name="T78" fmla="*/ 253 w 275"/>
                <a:gd name="T79" fmla="*/ 126 h 255"/>
                <a:gd name="T80" fmla="*/ 251 w 275"/>
                <a:gd name="T81" fmla="*/ 103 h 255"/>
                <a:gd name="T82" fmla="*/ 244 w 275"/>
                <a:gd name="T83" fmla="*/ 75 h 255"/>
                <a:gd name="T84" fmla="*/ 195 w 275"/>
                <a:gd name="T85" fmla="*/ 31 h 255"/>
                <a:gd name="T86" fmla="*/ 168 w 275"/>
                <a:gd name="T87" fmla="*/ 21 h 255"/>
                <a:gd name="T88" fmla="*/ 128 w 275"/>
                <a:gd name="T89" fmla="*/ 20 h 255"/>
                <a:gd name="T90" fmla="*/ 103 w 275"/>
                <a:gd name="T91" fmla="*/ 27 h 255"/>
                <a:gd name="T92" fmla="*/ 17 w 275"/>
                <a:gd name="T93" fmla="*/ 129 h 255"/>
                <a:gd name="T94" fmla="*/ 60 w 275"/>
                <a:gd name="T95" fmla="*/ 217 h 255"/>
                <a:gd name="T96" fmla="*/ 63 w 275"/>
                <a:gd name="T97" fmla="*/ 237 h 255"/>
                <a:gd name="T98" fmla="*/ 29 w 275"/>
                <a:gd name="T99" fmla="*/ 199 h 255"/>
                <a:gd name="T100" fmla="*/ 8 w 275"/>
                <a:gd name="T101" fmla="*/ 158 h 255"/>
                <a:gd name="T102" fmla="*/ 1 w 275"/>
                <a:gd name="T103" fmla="*/ 136 h 255"/>
                <a:gd name="T104" fmla="*/ 4 w 275"/>
                <a:gd name="T105" fmla="*/ 126 h 255"/>
                <a:gd name="T106" fmla="*/ 17 w 275"/>
                <a:gd name="T107" fmla="*/ 73 h 255"/>
                <a:gd name="T108" fmla="*/ 25 w 275"/>
                <a:gd name="T109" fmla="*/ 61 h 255"/>
                <a:gd name="T110" fmla="*/ 43 w 275"/>
                <a:gd name="T111" fmla="*/ 40 h 255"/>
                <a:gd name="T112" fmla="*/ 56 w 275"/>
                <a:gd name="T113" fmla="*/ 37 h 255"/>
                <a:gd name="T114" fmla="*/ 71 w 275"/>
                <a:gd name="T115" fmla="*/ 20 h 255"/>
                <a:gd name="T116" fmla="*/ 82 w 275"/>
                <a:gd name="T117" fmla="*/ 16 h 255"/>
                <a:gd name="T118" fmla="*/ 107 w 275"/>
                <a:gd name="T119" fmla="*/ 6 h 255"/>
                <a:gd name="T120" fmla="*/ 130 w 275"/>
                <a:gd name="T121" fmla="*/ 1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75" h="255">
                  <a:moveTo>
                    <a:pt x="82" y="16"/>
                  </a:moveTo>
                  <a:lnTo>
                    <a:pt x="82" y="16"/>
                  </a:lnTo>
                  <a:lnTo>
                    <a:pt x="82" y="16"/>
                  </a:lnTo>
                  <a:lnTo>
                    <a:pt x="82" y="17"/>
                  </a:lnTo>
                  <a:lnTo>
                    <a:pt x="82" y="16"/>
                  </a:lnTo>
                  <a:close/>
                  <a:moveTo>
                    <a:pt x="82" y="16"/>
                  </a:moveTo>
                  <a:lnTo>
                    <a:pt x="82" y="16"/>
                  </a:lnTo>
                  <a:lnTo>
                    <a:pt x="82" y="16"/>
                  </a:lnTo>
                  <a:lnTo>
                    <a:pt x="82" y="16"/>
                  </a:lnTo>
                  <a:close/>
                  <a:moveTo>
                    <a:pt x="132" y="0"/>
                  </a:moveTo>
                  <a:lnTo>
                    <a:pt x="132" y="1"/>
                  </a:lnTo>
                  <a:lnTo>
                    <a:pt x="134" y="1"/>
                  </a:lnTo>
                  <a:lnTo>
                    <a:pt x="134" y="1"/>
                  </a:lnTo>
                  <a:lnTo>
                    <a:pt x="136" y="3"/>
                  </a:lnTo>
                  <a:lnTo>
                    <a:pt x="134" y="3"/>
                  </a:lnTo>
                  <a:lnTo>
                    <a:pt x="134" y="3"/>
                  </a:lnTo>
                  <a:lnTo>
                    <a:pt x="136" y="3"/>
                  </a:lnTo>
                  <a:lnTo>
                    <a:pt x="136" y="3"/>
                  </a:lnTo>
                  <a:lnTo>
                    <a:pt x="136" y="3"/>
                  </a:lnTo>
                  <a:lnTo>
                    <a:pt x="136" y="3"/>
                  </a:lnTo>
                  <a:lnTo>
                    <a:pt x="137" y="1"/>
                  </a:lnTo>
                  <a:lnTo>
                    <a:pt x="139" y="1"/>
                  </a:lnTo>
                  <a:lnTo>
                    <a:pt x="140" y="1"/>
                  </a:lnTo>
                  <a:lnTo>
                    <a:pt x="140" y="3"/>
                  </a:lnTo>
                  <a:lnTo>
                    <a:pt x="140" y="3"/>
                  </a:lnTo>
                  <a:lnTo>
                    <a:pt x="140" y="4"/>
                  </a:lnTo>
                  <a:lnTo>
                    <a:pt x="140" y="4"/>
                  </a:lnTo>
                  <a:lnTo>
                    <a:pt x="143" y="4"/>
                  </a:lnTo>
                  <a:lnTo>
                    <a:pt x="143" y="4"/>
                  </a:lnTo>
                  <a:lnTo>
                    <a:pt x="143" y="3"/>
                  </a:lnTo>
                  <a:lnTo>
                    <a:pt x="144" y="3"/>
                  </a:lnTo>
                  <a:lnTo>
                    <a:pt x="145" y="3"/>
                  </a:lnTo>
                  <a:lnTo>
                    <a:pt x="147" y="1"/>
                  </a:lnTo>
                  <a:lnTo>
                    <a:pt x="147" y="1"/>
                  </a:lnTo>
                  <a:lnTo>
                    <a:pt x="148" y="1"/>
                  </a:lnTo>
                  <a:lnTo>
                    <a:pt x="148" y="1"/>
                  </a:lnTo>
                  <a:lnTo>
                    <a:pt x="148" y="0"/>
                  </a:lnTo>
                  <a:lnTo>
                    <a:pt x="148" y="1"/>
                  </a:lnTo>
                  <a:lnTo>
                    <a:pt x="149" y="1"/>
                  </a:lnTo>
                  <a:lnTo>
                    <a:pt x="151" y="1"/>
                  </a:lnTo>
                  <a:lnTo>
                    <a:pt x="152" y="1"/>
                  </a:lnTo>
                  <a:lnTo>
                    <a:pt x="152" y="3"/>
                  </a:lnTo>
                  <a:lnTo>
                    <a:pt x="152" y="4"/>
                  </a:lnTo>
                  <a:lnTo>
                    <a:pt x="153" y="4"/>
                  </a:lnTo>
                  <a:lnTo>
                    <a:pt x="153" y="3"/>
                  </a:lnTo>
                  <a:lnTo>
                    <a:pt x="154" y="1"/>
                  </a:lnTo>
                  <a:lnTo>
                    <a:pt x="156" y="3"/>
                  </a:lnTo>
                  <a:lnTo>
                    <a:pt x="156" y="3"/>
                  </a:lnTo>
                  <a:lnTo>
                    <a:pt x="156" y="1"/>
                  </a:lnTo>
                  <a:lnTo>
                    <a:pt x="157" y="1"/>
                  </a:lnTo>
                  <a:lnTo>
                    <a:pt x="158" y="1"/>
                  </a:lnTo>
                  <a:lnTo>
                    <a:pt x="160" y="1"/>
                  </a:lnTo>
                  <a:lnTo>
                    <a:pt x="161" y="1"/>
                  </a:lnTo>
                  <a:lnTo>
                    <a:pt x="162" y="1"/>
                  </a:lnTo>
                  <a:lnTo>
                    <a:pt x="165" y="3"/>
                  </a:lnTo>
                  <a:lnTo>
                    <a:pt x="168" y="3"/>
                  </a:lnTo>
                  <a:lnTo>
                    <a:pt x="169" y="4"/>
                  </a:lnTo>
                  <a:lnTo>
                    <a:pt x="172" y="4"/>
                  </a:lnTo>
                  <a:lnTo>
                    <a:pt x="174" y="4"/>
                  </a:lnTo>
                  <a:lnTo>
                    <a:pt x="175" y="4"/>
                  </a:lnTo>
                  <a:lnTo>
                    <a:pt x="175" y="4"/>
                  </a:lnTo>
                  <a:lnTo>
                    <a:pt x="174" y="5"/>
                  </a:lnTo>
                  <a:lnTo>
                    <a:pt x="175" y="5"/>
                  </a:lnTo>
                  <a:lnTo>
                    <a:pt x="177" y="5"/>
                  </a:lnTo>
                  <a:lnTo>
                    <a:pt x="178" y="5"/>
                  </a:lnTo>
                  <a:lnTo>
                    <a:pt x="178" y="5"/>
                  </a:lnTo>
                  <a:lnTo>
                    <a:pt x="179" y="6"/>
                  </a:lnTo>
                  <a:lnTo>
                    <a:pt x="181" y="8"/>
                  </a:lnTo>
                  <a:lnTo>
                    <a:pt x="182" y="9"/>
                  </a:lnTo>
                  <a:lnTo>
                    <a:pt x="183" y="9"/>
                  </a:lnTo>
                  <a:lnTo>
                    <a:pt x="185" y="8"/>
                  </a:lnTo>
                  <a:lnTo>
                    <a:pt x="185" y="6"/>
                  </a:lnTo>
                  <a:lnTo>
                    <a:pt x="185" y="6"/>
                  </a:lnTo>
                  <a:lnTo>
                    <a:pt x="186" y="8"/>
                  </a:lnTo>
                  <a:lnTo>
                    <a:pt x="187" y="8"/>
                  </a:lnTo>
                  <a:lnTo>
                    <a:pt x="189" y="8"/>
                  </a:lnTo>
                  <a:lnTo>
                    <a:pt x="190" y="8"/>
                  </a:lnTo>
                  <a:lnTo>
                    <a:pt x="192" y="8"/>
                  </a:lnTo>
                  <a:lnTo>
                    <a:pt x="192" y="9"/>
                  </a:lnTo>
                  <a:lnTo>
                    <a:pt x="192" y="9"/>
                  </a:lnTo>
                  <a:lnTo>
                    <a:pt x="191" y="10"/>
                  </a:lnTo>
                  <a:lnTo>
                    <a:pt x="191" y="10"/>
                  </a:lnTo>
                  <a:lnTo>
                    <a:pt x="191" y="12"/>
                  </a:lnTo>
                  <a:lnTo>
                    <a:pt x="191" y="13"/>
                  </a:lnTo>
                  <a:lnTo>
                    <a:pt x="192" y="13"/>
                  </a:lnTo>
                  <a:lnTo>
                    <a:pt x="194" y="13"/>
                  </a:lnTo>
                  <a:lnTo>
                    <a:pt x="195" y="12"/>
                  </a:lnTo>
                  <a:lnTo>
                    <a:pt x="196" y="12"/>
                  </a:lnTo>
                  <a:lnTo>
                    <a:pt x="198" y="13"/>
                  </a:lnTo>
                  <a:lnTo>
                    <a:pt x="199" y="10"/>
                  </a:lnTo>
                  <a:lnTo>
                    <a:pt x="199" y="12"/>
                  </a:lnTo>
                  <a:lnTo>
                    <a:pt x="200" y="12"/>
                  </a:lnTo>
                  <a:lnTo>
                    <a:pt x="202" y="12"/>
                  </a:lnTo>
                  <a:lnTo>
                    <a:pt x="203" y="12"/>
                  </a:lnTo>
                  <a:lnTo>
                    <a:pt x="202" y="13"/>
                  </a:lnTo>
                  <a:lnTo>
                    <a:pt x="203" y="13"/>
                  </a:lnTo>
                  <a:lnTo>
                    <a:pt x="204" y="14"/>
                  </a:lnTo>
                  <a:lnTo>
                    <a:pt x="206" y="14"/>
                  </a:lnTo>
                  <a:lnTo>
                    <a:pt x="207" y="13"/>
                  </a:lnTo>
                  <a:lnTo>
                    <a:pt x="208" y="14"/>
                  </a:lnTo>
                  <a:lnTo>
                    <a:pt x="211" y="17"/>
                  </a:lnTo>
                  <a:lnTo>
                    <a:pt x="215" y="18"/>
                  </a:lnTo>
                  <a:lnTo>
                    <a:pt x="217" y="20"/>
                  </a:lnTo>
                  <a:lnTo>
                    <a:pt x="219" y="21"/>
                  </a:lnTo>
                  <a:lnTo>
                    <a:pt x="220" y="23"/>
                  </a:lnTo>
                  <a:lnTo>
                    <a:pt x="220" y="23"/>
                  </a:lnTo>
                  <a:lnTo>
                    <a:pt x="221" y="25"/>
                  </a:lnTo>
                  <a:lnTo>
                    <a:pt x="223" y="23"/>
                  </a:lnTo>
                  <a:lnTo>
                    <a:pt x="221" y="23"/>
                  </a:lnTo>
                  <a:lnTo>
                    <a:pt x="221" y="23"/>
                  </a:lnTo>
                  <a:lnTo>
                    <a:pt x="220" y="23"/>
                  </a:lnTo>
                  <a:lnTo>
                    <a:pt x="220" y="22"/>
                  </a:lnTo>
                  <a:lnTo>
                    <a:pt x="221" y="22"/>
                  </a:lnTo>
                  <a:lnTo>
                    <a:pt x="221" y="22"/>
                  </a:lnTo>
                  <a:lnTo>
                    <a:pt x="223" y="23"/>
                  </a:lnTo>
                  <a:lnTo>
                    <a:pt x="223" y="25"/>
                  </a:lnTo>
                  <a:lnTo>
                    <a:pt x="221" y="26"/>
                  </a:lnTo>
                  <a:lnTo>
                    <a:pt x="223" y="26"/>
                  </a:lnTo>
                  <a:lnTo>
                    <a:pt x="224" y="26"/>
                  </a:lnTo>
                  <a:lnTo>
                    <a:pt x="226" y="26"/>
                  </a:lnTo>
                  <a:lnTo>
                    <a:pt x="228" y="26"/>
                  </a:lnTo>
                  <a:lnTo>
                    <a:pt x="230" y="27"/>
                  </a:lnTo>
                  <a:lnTo>
                    <a:pt x="230" y="29"/>
                  </a:lnTo>
                  <a:lnTo>
                    <a:pt x="230" y="30"/>
                  </a:lnTo>
                  <a:lnTo>
                    <a:pt x="234" y="30"/>
                  </a:lnTo>
                  <a:lnTo>
                    <a:pt x="234" y="31"/>
                  </a:lnTo>
                  <a:lnTo>
                    <a:pt x="234" y="33"/>
                  </a:lnTo>
                  <a:lnTo>
                    <a:pt x="234" y="34"/>
                  </a:lnTo>
                  <a:lnTo>
                    <a:pt x="233" y="34"/>
                  </a:lnTo>
                  <a:lnTo>
                    <a:pt x="234" y="35"/>
                  </a:lnTo>
                  <a:lnTo>
                    <a:pt x="236" y="37"/>
                  </a:lnTo>
                  <a:lnTo>
                    <a:pt x="237" y="37"/>
                  </a:lnTo>
                  <a:lnTo>
                    <a:pt x="237" y="39"/>
                  </a:lnTo>
                  <a:lnTo>
                    <a:pt x="237" y="38"/>
                  </a:lnTo>
                  <a:lnTo>
                    <a:pt x="238" y="39"/>
                  </a:lnTo>
                  <a:lnTo>
                    <a:pt x="240" y="39"/>
                  </a:lnTo>
                  <a:lnTo>
                    <a:pt x="240" y="39"/>
                  </a:lnTo>
                  <a:lnTo>
                    <a:pt x="238" y="39"/>
                  </a:lnTo>
                  <a:lnTo>
                    <a:pt x="240" y="40"/>
                  </a:lnTo>
                  <a:lnTo>
                    <a:pt x="240" y="40"/>
                  </a:lnTo>
                  <a:lnTo>
                    <a:pt x="241" y="42"/>
                  </a:lnTo>
                  <a:lnTo>
                    <a:pt x="241" y="40"/>
                  </a:lnTo>
                  <a:lnTo>
                    <a:pt x="241" y="39"/>
                  </a:lnTo>
                  <a:lnTo>
                    <a:pt x="240" y="38"/>
                  </a:lnTo>
                  <a:lnTo>
                    <a:pt x="242" y="39"/>
                  </a:lnTo>
                  <a:lnTo>
                    <a:pt x="244" y="39"/>
                  </a:lnTo>
                  <a:lnTo>
                    <a:pt x="244" y="40"/>
                  </a:lnTo>
                  <a:lnTo>
                    <a:pt x="244" y="42"/>
                  </a:lnTo>
                  <a:lnTo>
                    <a:pt x="245" y="43"/>
                  </a:lnTo>
                  <a:lnTo>
                    <a:pt x="245" y="43"/>
                  </a:lnTo>
                  <a:lnTo>
                    <a:pt x="246" y="44"/>
                  </a:lnTo>
                  <a:lnTo>
                    <a:pt x="247" y="44"/>
                  </a:lnTo>
                  <a:lnTo>
                    <a:pt x="247" y="44"/>
                  </a:lnTo>
                  <a:lnTo>
                    <a:pt x="247" y="44"/>
                  </a:lnTo>
                  <a:lnTo>
                    <a:pt x="249" y="46"/>
                  </a:lnTo>
                  <a:lnTo>
                    <a:pt x="249" y="46"/>
                  </a:lnTo>
                  <a:lnTo>
                    <a:pt x="247" y="46"/>
                  </a:lnTo>
                  <a:lnTo>
                    <a:pt x="247" y="46"/>
                  </a:lnTo>
                  <a:lnTo>
                    <a:pt x="247" y="44"/>
                  </a:lnTo>
                  <a:lnTo>
                    <a:pt x="246" y="44"/>
                  </a:lnTo>
                  <a:lnTo>
                    <a:pt x="246" y="46"/>
                  </a:lnTo>
                  <a:lnTo>
                    <a:pt x="246" y="47"/>
                  </a:lnTo>
                  <a:lnTo>
                    <a:pt x="247" y="47"/>
                  </a:lnTo>
                  <a:lnTo>
                    <a:pt x="249" y="47"/>
                  </a:lnTo>
                  <a:lnTo>
                    <a:pt x="250" y="47"/>
                  </a:lnTo>
                  <a:lnTo>
                    <a:pt x="250" y="47"/>
                  </a:lnTo>
                  <a:lnTo>
                    <a:pt x="251" y="48"/>
                  </a:lnTo>
                  <a:lnTo>
                    <a:pt x="250" y="48"/>
                  </a:lnTo>
                  <a:lnTo>
                    <a:pt x="249" y="48"/>
                  </a:lnTo>
                  <a:lnTo>
                    <a:pt x="250" y="51"/>
                  </a:lnTo>
                  <a:lnTo>
                    <a:pt x="251" y="50"/>
                  </a:lnTo>
                  <a:lnTo>
                    <a:pt x="250" y="50"/>
                  </a:lnTo>
                  <a:lnTo>
                    <a:pt x="250" y="51"/>
                  </a:lnTo>
                  <a:lnTo>
                    <a:pt x="251" y="51"/>
                  </a:lnTo>
                  <a:lnTo>
                    <a:pt x="253" y="52"/>
                  </a:lnTo>
                  <a:lnTo>
                    <a:pt x="254" y="52"/>
                  </a:lnTo>
                  <a:lnTo>
                    <a:pt x="255" y="54"/>
                  </a:lnTo>
                  <a:lnTo>
                    <a:pt x="257" y="55"/>
                  </a:lnTo>
                  <a:lnTo>
                    <a:pt x="257" y="56"/>
                  </a:lnTo>
                  <a:lnTo>
                    <a:pt x="257" y="57"/>
                  </a:lnTo>
                  <a:lnTo>
                    <a:pt x="257" y="57"/>
                  </a:lnTo>
                  <a:lnTo>
                    <a:pt x="257" y="59"/>
                  </a:lnTo>
                  <a:lnTo>
                    <a:pt x="258" y="60"/>
                  </a:lnTo>
                  <a:lnTo>
                    <a:pt x="259" y="61"/>
                  </a:lnTo>
                  <a:lnTo>
                    <a:pt x="259" y="61"/>
                  </a:lnTo>
                  <a:lnTo>
                    <a:pt x="261" y="63"/>
                  </a:lnTo>
                  <a:lnTo>
                    <a:pt x="261" y="64"/>
                  </a:lnTo>
                  <a:lnTo>
                    <a:pt x="262" y="65"/>
                  </a:lnTo>
                  <a:lnTo>
                    <a:pt x="262" y="67"/>
                  </a:lnTo>
                  <a:lnTo>
                    <a:pt x="261" y="68"/>
                  </a:lnTo>
                  <a:lnTo>
                    <a:pt x="259" y="68"/>
                  </a:lnTo>
                  <a:lnTo>
                    <a:pt x="259" y="69"/>
                  </a:lnTo>
                  <a:lnTo>
                    <a:pt x="261" y="69"/>
                  </a:lnTo>
                  <a:lnTo>
                    <a:pt x="262" y="71"/>
                  </a:lnTo>
                  <a:lnTo>
                    <a:pt x="263" y="72"/>
                  </a:lnTo>
                  <a:lnTo>
                    <a:pt x="264" y="72"/>
                  </a:lnTo>
                  <a:lnTo>
                    <a:pt x="264" y="71"/>
                  </a:lnTo>
                  <a:lnTo>
                    <a:pt x="266" y="73"/>
                  </a:lnTo>
                  <a:lnTo>
                    <a:pt x="267" y="76"/>
                  </a:lnTo>
                  <a:lnTo>
                    <a:pt x="268" y="78"/>
                  </a:lnTo>
                  <a:lnTo>
                    <a:pt x="268" y="81"/>
                  </a:lnTo>
                  <a:lnTo>
                    <a:pt x="268" y="84"/>
                  </a:lnTo>
                  <a:lnTo>
                    <a:pt x="270" y="84"/>
                  </a:lnTo>
                  <a:lnTo>
                    <a:pt x="270" y="84"/>
                  </a:lnTo>
                  <a:lnTo>
                    <a:pt x="270" y="84"/>
                  </a:lnTo>
                  <a:lnTo>
                    <a:pt x="271" y="88"/>
                  </a:lnTo>
                  <a:lnTo>
                    <a:pt x="272" y="92"/>
                  </a:lnTo>
                  <a:lnTo>
                    <a:pt x="274" y="95"/>
                  </a:lnTo>
                  <a:lnTo>
                    <a:pt x="274" y="99"/>
                  </a:lnTo>
                  <a:lnTo>
                    <a:pt x="272" y="102"/>
                  </a:lnTo>
                  <a:lnTo>
                    <a:pt x="271" y="102"/>
                  </a:lnTo>
                  <a:lnTo>
                    <a:pt x="271" y="102"/>
                  </a:lnTo>
                  <a:lnTo>
                    <a:pt x="270" y="102"/>
                  </a:lnTo>
                  <a:lnTo>
                    <a:pt x="270" y="103"/>
                  </a:lnTo>
                  <a:lnTo>
                    <a:pt x="270" y="103"/>
                  </a:lnTo>
                  <a:lnTo>
                    <a:pt x="270" y="105"/>
                  </a:lnTo>
                  <a:lnTo>
                    <a:pt x="271" y="105"/>
                  </a:lnTo>
                  <a:lnTo>
                    <a:pt x="272" y="105"/>
                  </a:lnTo>
                  <a:lnTo>
                    <a:pt x="274" y="103"/>
                  </a:lnTo>
                  <a:lnTo>
                    <a:pt x="274" y="102"/>
                  </a:lnTo>
                  <a:lnTo>
                    <a:pt x="275" y="106"/>
                  </a:lnTo>
                  <a:lnTo>
                    <a:pt x="275" y="109"/>
                  </a:lnTo>
                  <a:lnTo>
                    <a:pt x="275" y="112"/>
                  </a:lnTo>
                  <a:lnTo>
                    <a:pt x="274" y="114"/>
                  </a:lnTo>
                  <a:lnTo>
                    <a:pt x="274" y="114"/>
                  </a:lnTo>
                  <a:lnTo>
                    <a:pt x="275" y="114"/>
                  </a:lnTo>
                  <a:lnTo>
                    <a:pt x="275" y="115"/>
                  </a:lnTo>
                  <a:lnTo>
                    <a:pt x="274" y="115"/>
                  </a:lnTo>
                  <a:lnTo>
                    <a:pt x="274" y="116"/>
                  </a:lnTo>
                  <a:lnTo>
                    <a:pt x="272" y="118"/>
                  </a:lnTo>
                  <a:lnTo>
                    <a:pt x="274" y="119"/>
                  </a:lnTo>
                  <a:lnTo>
                    <a:pt x="275" y="119"/>
                  </a:lnTo>
                  <a:lnTo>
                    <a:pt x="274" y="120"/>
                  </a:lnTo>
                  <a:lnTo>
                    <a:pt x="274" y="122"/>
                  </a:lnTo>
                  <a:lnTo>
                    <a:pt x="275" y="122"/>
                  </a:lnTo>
                  <a:lnTo>
                    <a:pt x="275" y="123"/>
                  </a:lnTo>
                  <a:lnTo>
                    <a:pt x="275" y="124"/>
                  </a:lnTo>
                  <a:lnTo>
                    <a:pt x="274" y="124"/>
                  </a:lnTo>
                  <a:lnTo>
                    <a:pt x="274" y="126"/>
                  </a:lnTo>
                  <a:lnTo>
                    <a:pt x="275" y="128"/>
                  </a:lnTo>
                  <a:lnTo>
                    <a:pt x="275" y="129"/>
                  </a:lnTo>
                  <a:lnTo>
                    <a:pt x="275" y="132"/>
                  </a:lnTo>
                  <a:lnTo>
                    <a:pt x="272" y="133"/>
                  </a:lnTo>
                  <a:lnTo>
                    <a:pt x="272" y="135"/>
                  </a:lnTo>
                  <a:lnTo>
                    <a:pt x="274" y="135"/>
                  </a:lnTo>
                  <a:lnTo>
                    <a:pt x="274" y="135"/>
                  </a:lnTo>
                  <a:lnTo>
                    <a:pt x="272" y="137"/>
                  </a:lnTo>
                  <a:lnTo>
                    <a:pt x="271" y="140"/>
                  </a:lnTo>
                  <a:lnTo>
                    <a:pt x="270" y="141"/>
                  </a:lnTo>
                  <a:lnTo>
                    <a:pt x="271" y="149"/>
                  </a:lnTo>
                  <a:lnTo>
                    <a:pt x="270" y="158"/>
                  </a:lnTo>
                  <a:lnTo>
                    <a:pt x="267" y="166"/>
                  </a:lnTo>
                  <a:lnTo>
                    <a:pt x="266" y="166"/>
                  </a:lnTo>
                  <a:lnTo>
                    <a:pt x="266" y="166"/>
                  </a:lnTo>
                  <a:lnTo>
                    <a:pt x="266" y="167"/>
                  </a:lnTo>
                  <a:lnTo>
                    <a:pt x="266" y="167"/>
                  </a:lnTo>
                  <a:lnTo>
                    <a:pt x="266" y="169"/>
                  </a:lnTo>
                  <a:lnTo>
                    <a:pt x="266" y="167"/>
                  </a:lnTo>
                  <a:lnTo>
                    <a:pt x="264" y="169"/>
                  </a:lnTo>
                  <a:lnTo>
                    <a:pt x="263" y="167"/>
                  </a:lnTo>
                  <a:lnTo>
                    <a:pt x="263" y="167"/>
                  </a:lnTo>
                  <a:lnTo>
                    <a:pt x="262" y="169"/>
                  </a:lnTo>
                  <a:lnTo>
                    <a:pt x="262" y="170"/>
                  </a:lnTo>
                  <a:lnTo>
                    <a:pt x="263" y="171"/>
                  </a:lnTo>
                  <a:lnTo>
                    <a:pt x="263" y="174"/>
                  </a:lnTo>
                  <a:lnTo>
                    <a:pt x="263" y="174"/>
                  </a:lnTo>
                  <a:lnTo>
                    <a:pt x="263" y="173"/>
                  </a:lnTo>
                  <a:lnTo>
                    <a:pt x="263" y="173"/>
                  </a:lnTo>
                  <a:lnTo>
                    <a:pt x="264" y="173"/>
                  </a:lnTo>
                  <a:lnTo>
                    <a:pt x="263" y="174"/>
                  </a:lnTo>
                  <a:lnTo>
                    <a:pt x="263" y="175"/>
                  </a:lnTo>
                  <a:lnTo>
                    <a:pt x="262" y="177"/>
                  </a:lnTo>
                  <a:lnTo>
                    <a:pt x="263" y="178"/>
                  </a:lnTo>
                  <a:lnTo>
                    <a:pt x="262" y="177"/>
                  </a:lnTo>
                  <a:lnTo>
                    <a:pt x="261" y="175"/>
                  </a:lnTo>
                  <a:lnTo>
                    <a:pt x="261" y="178"/>
                  </a:lnTo>
                  <a:lnTo>
                    <a:pt x="259" y="178"/>
                  </a:lnTo>
                  <a:lnTo>
                    <a:pt x="258" y="177"/>
                  </a:lnTo>
                  <a:lnTo>
                    <a:pt x="258" y="175"/>
                  </a:lnTo>
                  <a:lnTo>
                    <a:pt x="257" y="173"/>
                  </a:lnTo>
                  <a:lnTo>
                    <a:pt x="257" y="173"/>
                  </a:lnTo>
                  <a:lnTo>
                    <a:pt x="254" y="171"/>
                  </a:lnTo>
                  <a:lnTo>
                    <a:pt x="254" y="174"/>
                  </a:lnTo>
                  <a:lnTo>
                    <a:pt x="253" y="174"/>
                  </a:lnTo>
                  <a:lnTo>
                    <a:pt x="253" y="173"/>
                  </a:lnTo>
                  <a:lnTo>
                    <a:pt x="253" y="171"/>
                  </a:lnTo>
                  <a:lnTo>
                    <a:pt x="253" y="171"/>
                  </a:lnTo>
                  <a:lnTo>
                    <a:pt x="253" y="171"/>
                  </a:lnTo>
                  <a:lnTo>
                    <a:pt x="251" y="171"/>
                  </a:lnTo>
                  <a:lnTo>
                    <a:pt x="251" y="174"/>
                  </a:lnTo>
                  <a:lnTo>
                    <a:pt x="253" y="175"/>
                  </a:lnTo>
                  <a:lnTo>
                    <a:pt x="254" y="175"/>
                  </a:lnTo>
                  <a:lnTo>
                    <a:pt x="255" y="175"/>
                  </a:lnTo>
                  <a:lnTo>
                    <a:pt x="255" y="178"/>
                  </a:lnTo>
                  <a:lnTo>
                    <a:pt x="255" y="179"/>
                  </a:lnTo>
                  <a:lnTo>
                    <a:pt x="257" y="181"/>
                  </a:lnTo>
                  <a:lnTo>
                    <a:pt x="258" y="182"/>
                  </a:lnTo>
                  <a:lnTo>
                    <a:pt x="257" y="183"/>
                  </a:lnTo>
                  <a:lnTo>
                    <a:pt x="257" y="183"/>
                  </a:lnTo>
                  <a:lnTo>
                    <a:pt x="257" y="182"/>
                  </a:lnTo>
                  <a:lnTo>
                    <a:pt x="257" y="182"/>
                  </a:lnTo>
                  <a:lnTo>
                    <a:pt x="257" y="181"/>
                  </a:lnTo>
                  <a:lnTo>
                    <a:pt x="257" y="181"/>
                  </a:lnTo>
                  <a:lnTo>
                    <a:pt x="255" y="181"/>
                  </a:lnTo>
                  <a:lnTo>
                    <a:pt x="254" y="182"/>
                  </a:lnTo>
                  <a:lnTo>
                    <a:pt x="254" y="184"/>
                  </a:lnTo>
                  <a:lnTo>
                    <a:pt x="254" y="184"/>
                  </a:lnTo>
                  <a:lnTo>
                    <a:pt x="255" y="184"/>
                  </a:lnTo>
                  <a:lnTo>
                    <a:pt x="255" y="186"/>
                  </a:lnTo>
                  <a:lnTo>
                    <a:pt x="257" y="187"/>
                  </a:lnTo>
                  <a:lnTo>
                    <a:pt x="257" y="187"/>
                  </a:lnTo>
                  <a:lnTo>
                    <a:pt x="255" y="188"/>
                  </a:lnTo>
                  <a:lnTo>
                    <a:pt x="255" y="187"/>
                  </a:lnTo>
                  <a:lnTo>
                    <a:pt x="254" y="187"/>
                  </a:lnTo>
                  <a:lnTo>
                    <a:pt x="254" y="187"/>
                  </a:lnTo>
                  <a:lnTo>
                    <a:pt x="253" y="188"/>
                  </a:lnTo>
                  <a:lnTo>
                    <a:pt x="254" y="188"/>
                  </a:lnTo>
                  <a:lnTo>
                    <a:pt x="254" y="190"/>
                  </a:lnTo>
                  <a:lnTo>
                    <a:pt x="254" y="191"/>
                  </a:lnTo>
                  <a:lnTo>
                    <a:pt x="254" y="191"/>
                  </a:lnTo>
                  <a:lnTo>
                    <a:pt x="255" y="190"/>
                  </a:lnTo>
                  <a:lnTo>
                    <a:pt x="255" y="191"/>
                  </a:lnTo>
                  <a:lnTo>
                    <a:pt x="255" y="192"/>
                  </a:lnTo>
                  <a:lnTo>
                    <a:pt x="254" y="194"/>
                  </a:lnTo>
                  <a:lnTo>
                    <a:pt x="254" y="194"/>
                  </a:lnTo>
                  <a:lnTo>
                    <a:pt x="254" y="195"/>
                  </a:lnTo>
                  <a:lnTo>
                    <a:pt x="253" y="195"/>
                  </a:lnTo>
                  <a:lnTo>
                    <a:pt x="253" y="194"/>
                  </a:lnTo>
                  <a:lnTo>
                    <a:pt x="251" y="192"/>
                  </a:lnTo>
                  <a:lnTo>
                    <a:pt x="250" y="191"/>
                  </a:lnTo>
                  <a:lnTo>
                    <a:pt x="249" y="192"/>
                  </a:lnTo>
                  <a:lnTo>
                    <a:pt x="250" y="192"/>
                  </a:lnTo>
                  <a:lnTo>
                    <a:pt x="250" y="194"/>
                  </a:lnTo>
                  <a:lnTo>
                    <a:pt x="250" y="195"/>
                  </a:lnTo>
                  <a:lnTo>
                    <a:pt x="251" y="196"/>
                  </a:lnTo>
                  <a:lnTo>
                    <a:pt x="253" y="198"/>
                  </a:lnTo>
                  <a:lnTo>
                    <a:pt x="250" y="198"/>
                  </a:lnTo>
                  <a:lnTo>
                    <a:pt x="250" y="196"/>
                  </a:lnTo>
                  <a:lnTo>
                    <a:pt x="249" y="196"/>
                  </a:lnTo>
                  <a:lnTo>
                    <a:pt x="249" y="198"/>
                  </a:lnTo>
                  <a:lnTo>
                    <a:pt x="249" y="199"/>
                  </a:lnTo>
                  <a:lnTo>
                    <a:pt x="247" y="200"/>
                  </a:lnTo>
                  <a:lnTo>
                    <a:pt x="247" y="200"/>
                  </a:lnTo>
                  <a:lnTo>
                    <a:pt x="246" y="200"/>
                  </a:lnTo>
                  <a:lnTo>
                    <a:pt x="247" y="201"/>
                  </a:lnTo>
                  <a:lnTo>
                    <a:pt x="246" y="201"/>
                  </a:lnTo>
                  <a:lnTo>
                    <a:pt x="244" y="201"/>
                  </a:lnTo>
                  <a:lnTo>
                    <a:pt x="244" y="203"/>
                  </a:lnTo>
                  <a:lnTo>
                    <a:pt x="244" y="204"/>
                  </a:lnTo>
                  <a:lnTo>
                    <a:pt x="242" y="205"/>
                  </a:lnTo>
                  <a:lnTo>
                    <a:pt x="242" y="207"/>
                  </a:lnTo>
                  <a:lnTo>
                    <a:pt x="241" y="205"/>
                  </a:lnTo>
                  <a:lnTo>
                    <a:pt x="240" y="207"/>
                  </a:lnTo>
                  <a:lnTo>
                    <a:pt x="240" y="207"/>
                  </a:lnTo>
                  <a:lnTo>
                    <a:pt x="240" y="208"/>
                  </a:lnTo>
                  <a:lnTo>
                    <a:pt x="240" y="208"/>
                  </a:lnTo>
                  <a:lnTo>
                    <a:pt x="240" y="209"/>
                  </a:lnTo>
                  <a:lnTo>
                    <a:pt x="241" y="208"/>
                  </a:lnTo>
                  <a:lnTo>
                    <a:pt x="242" y="208"/>
                  </a:lnTo>
                  <a:lnTo>
                    <a:pt x="242" y="207"/>
                  </a:lnTo>
                  <a:lnTo>
                    <a:pt x="242" y="207"/>
                  </a:lnTo>
                  <a:lnTo>
                    <a:pt x="244" y="207"/>
                  </a:lnTo>
                  <a:lnTo>
                    <a:pt x="242" y="207"/>
                  </a:lnTo>
                  <a:lnTo>
                    <a:pt x="242" y="208"/>
                  </a:lnTo>
                  <a:lnTo>
                    <a:pt x="241" y="209"/>
                  </a:lnTo>
                  <a:lnTo>
                    <a:pt x="241" y="211"/>
                  </a:lnTo>
                  <a:lnTo>
                    <a:pt x="241" y="211"/>
                  </a:lnTo>
                  <a:lnTo>
                    <a:pt x="240" y="212"/>
                  </a:lnTo>
                  <a:lnTo>
                    <a:pt x="240" y="213"/>
                  </a:lnTo>
                  <a:lnTo>
                    <a:pt x="240" y="213"/>
                  </a:lnTo>
                  <a:lnTo>
                    <a:pt x="238" y="213"/>
                  </a:lnTo>
                  <a:lnTo>
                    <a:pt x="238" y="213"/>
                  </a:lnTo>
                  <a:lnTo>
                    <a:pt x="238" y="215"/>
                  </a:lnTo>
                  <a:lnTo>
                    <a:pt x="237" y="216"/>
                  </a:lnTo>
                  <a:lnTo>
                    <a:pt x="237" y="216"/>
                  </a:lnTo>
                  <a:lnTo>
                    <a:pt x="236" y="215"/>
                  </a:lnTo>
                  <a:lnTo>
                    <a:pt x="234" y="215"/>
                  </a:lnTo>
                  <a:lnTo>
                    <a:pt x="233" y="216"/>
                  </a:lnTo>
                  <a:lnTo>
                    <a:pt x="234" y="213"/>
                  </a:lnTo>
                  <a:lnTo>
                    <a:pt x="234" y="213"/>
                  </a:lnTo>
                  <a:lnTo>
                    <a:pt x="233" y="213"/>
                  </a:lnTo>
                  <a:lnTo>
                    <a:pt x="232" y="215"/>
                  </a:lnTo>
                  <a:lnTo>
                    <a:pt x="233" y="217"/>
                  </a:lnTo>
                  <a:lnTo>
                    <a:pt x="233" y="220"/>
                  </a:lnTo>
                  <a:lnTo>
                    <a:pt x="233" y="220"/>
                  </a:lnTo>
                  <a:lnTo>
                    <a:pt x="232" y="220"/>
                  </a:lnTo>
                  <a:lnTo>
                    <a:pt x="232" y="220"/>
                  </a:lnTo>
                  <a:lnTo>
                    <a:pt x="230" y="221"/>
                  </a:lnTo>
                  <a:lnTo>
                    <a:pt x="232" y="219"/>
                  </a:lnTo>
                  <a:lnTo>
                    <a:pt x="230" y="217"/>
                  </a:lnTo>
                  <a:lnTo>
                    <a:pt x="229" y="219"/>
                  </a:lnTo>
                  <a:lnTo>
                    <a:pt x="226" y="219"/>
                  </a:lnTo>
                  <a:lnTo>
                    <a:pt x="226" y="220"/>
                  </a:lnTo>
                  <a:lnTo>
                    <a:pt x="226" y="221"/>
                  </a:lnTo>
                  <a:lnTo>
                    <a:pt x="226" y="222"/>
                  </a:lnTo>
                  <a:lnTo>
                    <a:pt x="226" y="222"/>
                  </a:lnTo>
                  <a:lnTo>
                    <a:pt x="228" y="222"/>
                  </a:lnTo>
                  <a:lnTo>
                    <a:pt x="226" y="224"/>
                  </a:lnTo>
                  <a:lnTo>
                    <a:pt x="226" y="224"/>
                  </a:lnTo>
                  <a:lnTo>
                    <a:pt x="225" y="222"/>
                  </a:lnTo>
                  <a:lnTo>
                    <a:pt x="225" y="224"/>
                  </a:lnTo>
                  <a:lnTo>
                    <a:pt x="225" y="224"/>
                  </a:lnTo>
                  <a:lnTo>
                    <a:pt x="225" y="224"/>
                  </a:lnTo>
                  <a:lnTo>
                    <a:pt x="225" y="225"/>
                  </a:lnTo>
                  <a:lnTo>
                    <a:pt x="225" y="225"/>
                  </a:lnTo>
                  <a:lnTo>
                    <a:pt x="224" y="225"/>
                  </a:lnTo>
                  <a:lnTo>
                    <a:pt x="221" y="226"/>
                  </a:lnTo>
                  <a:lnTo>
                    <a:pt x="219" y="225"/>
                  </a:lnTo>
                  <a:lnTo>
                    <a:pt x="219" y="222"/>
                  </a:lnTo>
                  <a:lnTo>
                    <a:pt x="217" y="222"/>
                  </a:lnTo>
                  <a:lnTo>
                    <a:pt x="217" y="222"/>
                  </a:lnTo>
                  <a:lnTo>
                    <a:pt x="217" y="221"/>
                  </a:lnTo>
                  <a:lnTo>
                    <a:pt x="216" y="221"/>
                  </a:lnTo>
                  <a:lnTo>
                    <a:pt x="216" y="221"/>
                  </a:lnTo>
                  <a:lnTo>
                    <a:pt x="215" y="220"/>
                  </a:lnTo>
                  <a:lnTo>
                    <a:pt x="213" y="221"/>
                  </a:lnTo>
                  <a:lnTo>
                    <a:pt x="213" y="222"/>
                  </a:lnTo>
                  <a:lnTo>
                    <a:pt x="215" y="224"/>
                  </a:lnTo>
                  <a:lnTo>
                    <a:pt x="215" y="225"/>
                  </a:lnTo>
                  <a:lnTo>
                    <a:pt x="215" y="226"/>
                  </a:lnTo>
                  <a:lnTo>
                    <a:pt x="215" y="228"/>
                  </a:lnTo>
                  <a:lnTo>
                    <a:pt x="215" y="229"/>
                  </a:lnTo>
                  <a:lnTo>
                    <a:pt x="216" y="230"/>
                  </a:lnTo>
                  <a:lnTo>
                    <a:pt x="215" y="232"/>
                  </a:lnTo>
                  <a:lnTo>
                    <a:pt x="213" y="232"/>
                  </a:lnTo>
                  <a:lnTo>
                    <a:pt x="212" y="230"/>
                  </a:lnTo>
                  <a:lnTo>
                    <a:pt x="211" y="230"/>
                  </a:lnTo>
                  <a:lnTo>
                    <a:pt x="209" y="230"/>
                  </a:lnTo>
                  <a:lnTo>
                    <a:pt x="208" y="230"/>
                  </a:lnTo>
                  <a:lnTo>
                    <a:pt x="208" y="233"/>
                  </a:lnTo>
                  <a:lnTo>
                    <a:pt x="208" y="233"/>
                  </a:lnTo>
                  <a:lnTo>
                    <a:pt x="208" y="234"/>
                  </a:lnTo>
                  <a:lnTo>
                    <a:pt x="209" y="234"/>
                  </a:lnTo>
                  <a:lnTo>
                    <a:pt x="209" y="236"/>
                  </a:lnTo>
                  <a:lnTo>
                    <a:pt x="208" y="237"/>
                  </a:lnTo>
                  <a:lnTo>
                    <a:pt x="208" y="237"/>
                  </a:lnTo>
                  <a:lnTo>
                    <a:pt x="207" y="238"/>
                  </a:lnTo>
                  <a:lnTo>
                    <a:pt x="207" y="237"/>
                  </a:lnTo>
                  <a:lnTo>
                    <a:pt x="207" y="237"/>
                  </a:lnTo>
                  <a:lnTo>
                    <a:pt x="206" y="236"/>
                  </a:lnTo>
                  <a:lnTo>
                    <a:pt x="204" y="236"/>
                  </a:lnTo>
                  <a:lnTo>
                    <a:pt x="204" y="234"/>
                  </a:lnTo>
                  <a:lnTo>
                    <a:pt x="204" y="233"/>
                  </a:lnTo>
                  <a:lnTo>
                    <a:pt x="206" y="233"/>
                  </a:lnTo>
                  <a:lnTo>
                    <a:pt x="207" y="233"/>
                  </a:lnTo>
                  <a:lnTo>
                    <a:pt x="207" y="232"/>
                  </a:lnTo>
                  <a:lnTo>
                    <a:pt x="207" y="232"/>
                  </a:lnTo>
                  <a:lnTo>
                    <a:pt x="206" y="230"/>
                  </a:lnTo>
                  <a:lnTo>
                    <a:pt x="204" y="230"/>
                  </a:lnTo>
                  <a:lnTo>
                    <a:pt x="203" y="230"/>
                  </a:lnTo>
                  <a:lnTo>
                    <a:pt x="202" y="232"/>
                  </a:lnTo>
                  <a:lnTo>
                    <a:pt x="202" y="233"/>
                  </a:lnTo>
                  <a:lnTo>
                    <a:pt x="202" y="234"/>
                  </a:lnTo>
                  <a:lnTo>
                    <a:pt x="202" y="234"/>
                  </a:lnTo>
                  <a:lnTo>
                    <a:pt x="203" y="234"/>
                  </a:lnTo>
                  <a:lnTo>
                    <a:pt x="203" y="234"/>
                  </a:lnTo>
                  <a:lnTo>
                    <a:pt x="203" y="236"/>
                  </a:lnTo>
                  <a:lnTo>
                    <a:pt x="202" y="236"/>
                  </a:lnTo>
                  <a:lnTo>
                    <a:pt x="200" y="236"/>
                  </a:lnTo>
                  <a:lnTo>
                    <a:pt x="200" y="237"/>
                  </a:lnTo>
                  <a:lnTo>
                    <a:pt x="199" y="237"/>
                  </a:lnTo>
                  <a:lnTo>
                    <a:pt x="199" y="238"/>
                  </a:lnTo>
                  <a:lnTo>
                    <a:pt x="200" y="238"/>
                  </a:lnTo>
                  <a:lnTo>
                    <a:pt x="202" y="238"/>
                  </a:lnTo>
                  <a:lnTo>
                    <a:pt x="203" y="239"/>
                  </a:lnTo>
                  <a:lnTo>
                    <a:pt x="202" y="242"/>
                  </a:lnTo>
                  <a:lnTo>
                    <a:pt x="200" y="241"/>
                  </a:lnTo>
                  <a:lnTo>
                    <a:pt x="199" y="241"/>
                  </a:lnTo>
                  <a:lnTo>
                    <a:pt x="199" y="242"/>
                  </a:lnTo>
                  <a:lnTo>
                    <a:pt x="199" y="242"/>
                  </a:lnTo>
                  <a:lnTo>
                    <a:pt x="199" y="243"/>
                  </a:lnTo>
                  <a:lnTo>
                    <a:pt x="198" y="245"/>
                  </a:lnTo>
                  <a:lnTo>
                    <a:pt x="195" y="243"/>
                  </a:lnTo>
                  <a:lnTo>
                    <a:pt x="195" y="242"/>
                  </a:lnTo>
                  <a:lnTo>
                    <a:pt x="196" y="241"/>
                  </a:lnTo>
                  <a:lnTo>
                    <a:pt x="196" y="241"/>
                  </a:lnTo>
                  <a:lnTo>
                    <a:pt x="198" y="241"/>
                  </a:lnTo>
                  <a:lnTo>
                    <a:pt x="198" y="239"/>
                  </a:lnTo>
                  <a:lnTo>
                    <a:pt x="198" y="238"/>
                  </a:lnTo>
                  <a:lnTo>
                    <a:pt x="196" y="239"/>
                  </a:lnTo>
                  <a:lnTo>
                    <a:pt x="195" y="241"/>
                  </a:lnTo>
                  <a:lnTo>
                    <a:pt x="195" y="241"/>
                  </a:lnTo>
                  <a:lnTo>
                    <a:pt x="192" y="242"/>
                  </a:lnTo>
                  <a:lnTo>
                    <a:pt x="194" y="241"/>
                  </a:lnTo>
                  <a:lnTo>
                    <a:pt x="194" y="239"/>
                  </a:lnTo>
                  <a:lnTo>
                    <a:pt x="192" y="239"/>
                  </a:lnTo>
                  <a:lnTo>
                    <a:pt x="191" y="239"/>
                  </a:lnTo>
                  <a:lnTo>
                    <a:pt x="190" y="239"/>
                  </a:lnTo>
                  <a:lnTo>
                    <a:pt x="189" y="241"/>
                  </a:lnTo>
                  <a:lnTo>
                    <a:pt x="189" y="242"/>
                  </a:lnTo>
                  <a:lnTo>
                    <a:pt x="189" y="242"/>
                  </a:lnTo>
                  <a:lnTo>
                    <a:pt x="189" y="242"/>
                  </a:lnTo>
                  <a:lnTo>
                    <a:pt x="190" y="243"/>
                  </a:lnTo>
                  <a:lnTo>
                    <a:pt x="186" y="245"/>
                  </a:lnTo>
                  <a:lnTo>
                    <a:pt x="185" y="246"/>
                  </a:lnTo>
                  <a:lnTo>
                    <a:pt x="183" y="247"/>
                  </a:lnTo>
                  <a:lnTo>
                    <a:pt x="182" y="247"/>
                  </a:lnTo>
                  <a:lnTo>
                    <a:pt x="182" y="247"/>
                  </a:lnTo>
                  <a:lnTo>
                    <a:pt x="181" y="247"/>
                  </a:lnTo>
                  <a:lnTo>
                    <a:pt x="179" y="247"/>
                  </a:lnTo>
                  <a:lnTo>
                    <a:pt x="179" y="247"/>
                  </a:lnTo>
                  <a:lnTo>
                    <a:pt x="181" y="246"/>
                  </a:lnTo>
                  <a:lnTo>
                    <a:pt x="182" y="246"/>
                  </a:lnTo>
                  <a:lnTo>
                    <a:pt x="185" y="245"/>
                  </a:lnTo>
                  <a:lnTo>
                    <a:pt x="186" y="243"/>
                  </a:lnTo>
                  <a:lnTo>
                    <a:pt x="187" y="242"/>
                  </a:lnTo>
                  <a:lnTo>
                    <a:pt x="187" y="241"/>
                  </a:lnTo>
                  <a:lnTo>
                    <a:pt x="187" y="241"/>
                  </a:lnTo>
                  <a:lnTo>
                    <a:pt x="189" y="239"/>
                  </a:lnTo>
                  <a:lnTo>
                    <a:pt x="189" y="239"/>
                  </a:lnTo>
                  <a:lnTo>
                    <a:pt x="190" y="239"/>
                  </a:lnTo>
                  <a:lnTo>
                    <a:pt x="190" y="238"/>
                  </a:lnTo>
                  <a:lnTo>
                    <a:pt x="189" y="238"/>
                  </a:lnTo>
                  <a:lnTo>
                    <a:pt x="187" y="237"/>
                  </a:lnTo>
                  <a:lnTo>
                    <a:pt x="186" y="236"/>
                  </a:lnTo>
                  <a:lnTo>
                    <a:pt x="185" y="234"/>
                  </a:lnTo>
                  <a:lnTo>
                    <a:pt x="183" y="236"/>
                  </a:lnTo>
                  <a:lnTo>
                    <a:pt x="183" y="237"/>
                  </a:lnTo>
                  <a:lnTo>
                    <a:pt x="183" y="238"/>
                  </a:lnTo>
                  <a:lnTo>
                    <a:pt x="185" y="238"/>
                  </a:lnTo>
                  <a:lnTo>
                    <a:pt x="186" y="239"/>
                  </a:lnTo>
                  <a:lnTo>
                    <a:pt x="182" y="241"/>
                  </a:lnTo>
                  <a:lnTo>
                    <a:pt x="179" y="242"/>
                  </a:lnTo>
                  <a:lnTo>
                    <a:pt x="178" y="245"/>
                  </a:lnTo>
                  <a:lnTo>
                    <a:pt x="177" y="243"/>
                  </a:lnTo>
                  <a:lnTo>
                    <a:pt x="177" y="243"/>
                  </a:lnTo>
                  <a:lnTo>
                    <a:pt x="178" y="242"/>
                  </a:lnTo>
                  <a:lnTo>
                    <a:pt x="172" y="245"/>
                  </a:lnTo>
                  <a:lnTo>
                    <a:pt x="166" y="246"/>
                  </a:lnTo>
                  <a:lnTo>
                    <a:pt x="166" y="246"/>
                  </a:lnTo>
                  <a:lnTo>
                    <a:pt x="166" y="247"/>
                  </a:lnTo>
                  <a:lnTo>
                    <a:pt x="165" y="247"/>
                  </a:lnTo>
                  <a:lnTo>
                    <a:pt x="165" y="249"/>
                  </a:lnTo>
                  <a:lnTo>
                    <a:pt x="164" y="249"/>
                  </a:lnTo>
                  <a:lnTo>
                    <a:pt x="164" y="247"/>
                  </a:lnTo>
                  <a:lnTo>
                    <a:pt x="162" y="246"/>
                  </a:lnTo>
                  <a:lnTo>
                    <a:pt x="162" y="247"/>
                  </a:lnTo>
                  <a:lnTo>
                    <a:pt x="161" y="246"/>
                  </a:lnTo>
                  <a:lnTo>
                    <a:pt x="161" y="246"/>
                  </a:lnTo>
                  <a:lnTo>
                    <a:pt x="161" y="245"/>
                  </a:lnTo>
                  <a:lnTo>
                    <a:pt x="160" y="245"/>
                  </a:lnTo>
                  <a:lnTo>
                    <a:pt x="156" y="249"/>
                  </a:lnTo>
                  <a:lnTo>
                    <a:pt x="152" y="250"/>
                  </a:lnTo>
                  <a:lnTo>
                    <a:pt x="149" y="250"/>
                  </a:lnTo>
                  <a:lnTo>
                    <a:pt x="145" y="251"/>
                  </a:lnTo>
                  <a:lnTo>
                    <a:pt x="143" y="253"/>
                  </a:lnTo>
                  <a:lnTo>
                    <a:pt x="140" y="254"/>
                  </a:lnTo>
                  <a:lnTo>
                    <a:pt x="139" y="253"/>
                  </a:lnTo>
                  <a:lnTo>
                    <a:pt x="137" y="251"/>
                  </a:lnTo>
                  <a:lnTo>
                    <a:pt x="137" y="250"/>
                  </a:lnTo>
                  <a:lnTo>
                    <a:pt x="136" y="250"/>
                  </a:lnTo>
                  <a:lnTo>
                    <a:pt x="136" y="250"/>
                  </a:lnTo>
                  <a:lnTo>
                    <a:pt x="136" y="251"/>
                  </a:lnTo>
                  <a:lnTo>
                    <a:pt x="136" y="251"/>
                  </a:lnTo>
                  <a:lnTo>
                    <a:pt x="136" y="251"/>
                  </a:lnTo>
                  <a:lnTo>
                    <a:pt x="135" y="251"/>
                  </a:lnTo>
                  <a:lnTo>
                    <a:pt x="135" y="251"/>
                  </a:lnTo>
                  <a:lnTo>
                    <a:pt x="135" y="251"/>
                  </a:lnTo>
                  <a:lnTo>
                    <a:pt x="132" y="251"/>
                  </a:lnTo>
                  <a:lnTo>
                    <a:pt x="131" y="251"/>
                  </a:lnTo>
                  <a:lnTo>
                    <a:pt x="130" y="253"/>
                  </a:lnTo>
                  <a:lnTo>
                    <a:pt x="128" y="254"/>
                  </a:lnTo>
                  <a:lnTo>
                    <a:pt x="130" y="251"/>
                  </a:lnTo>
                  <a:lnTo>
                    <a:pt x="128" y="251"/>
                  </a:lnTo>
                  <a:lnTo>
                    <a:pt x="128" y="253"/>
                  </a:lnTo>
                  <a:lnTo>
                    <a:pt x="127" y="251"/>
                  </a:lnTo>
                  <a:lnTo>
                    <a:pt x="127" y="251"/>
                  </a:lnTo>
                  <a:lnTo>
                    <a:pt x="127" y="250"/>
                  </a:lnTo>
                  <a:lnTo>
                    <a:pt x="126" y="250"/>
                  </a:lnTo>
                  <a:lnTo>
                    <a:pt x="124" y="250"/>
                  </a:lnTo>
                  <a:lnTo>
                    <a:pt x="123" y="251"/>
                  </a:lnTo>
                  <a:lnTo>
                    <a:pt x="122" y="251"/>
                  </a:lnTo>
                  <a:lnTo>
                    <a:pt x="123" y="253"/>
                  </a:lnTo>
                  <a:lnTo>
                    <a:pt x="120" y="254"/>
                  </a:lnTo>
                  <a:lnTo>
                    <a:pt x="117" y="254"/>
                  </a:lnTo>
                  <a:lnTo>
                    <a:pt x="114" y="255"/>
                  </a:lnTo>
                  <a:lnTo>
                    <a:pt x="114" y="254"/>
                  </a:lnTo>
                  <a:lnTo>
                    <a:pt x="111" y="255"/>
                  </a:lnTo>
                  <a:lnTo>
                    <a:pt x="111" y="254"/>
                  </a:lnTo>
                  <a:lnTo>
                    <a:pt x="110" y="253"/>
                  </a:lnTo>
                  <a:lnTo>
                    <a:pt x="109" y="254"/>
                  </a:lnTo>
                  <a:lnTo>
                    <a:pt x="114" y="249"/>
                  </a:lnTo>
                  <a:lnTo>
                    <a:pt x="114" y="250"/>
                  </a:lnTo>
                  <a:lnTo>
                    <a:pt x="114" y="251"/>
                  </a:lnTo>
                  <a:lnTo>
                    <a:pt x="113" y="251"/>
                  </a:lnTo>
                  <a:lnTo>
                    <a:pt x="114" y="253"/>
                  </a:lnTo>
                  <a:lnTo>
                    <a:pt x="114" y="254"/>
                  </a:lnTo>
                  <a:lnTo>
                    <a:pt x="117" y="253"/>
                  </a:lnTo>
                  <a:lnTo>
                    <a:pt x="118" y="253"/>
                  </a:lnTo>
                  <a:lnTo>
                    <a:pt x="118" y="251"/>
                  </a:lnTo>
                  <a:lnTo>
                    <a:pt x="117" y="251"/>
                  </a:lnTo>
                  <a:lnTo>
                    <a:pt x="115" y="253"/>
                  </a:lnTo>
                  <a:lnTo>
                    <a:pt x="115" y="251"/>
                  </a:lnTo>
                  <a:lnTo>
                    <a:pt x="117" y="250"/>
                  </a:lnTo>
                  <a:lnTo>
                    <a:pt x="117" y="250"/>
                  </a:lnTo>
                  <a:lnTo>
                    <a:pt x="118" y="249"/>
                  </a:lnTo>
                  <a:lnTo>
                    <a:pt x="117" y="249"/>
                  </a:lnTo>
                  <a:lnTo>
                    <a:pt x="118" y="247"/>
                  </a:lnTo>
                  <a:lnTo>
                    <a:pt x="120" y="246"/>
                  </a:lnTo>
                  <a:lnTo>
                    <a:pt x="120" y="247"/>
                  </a:lnTo>
                  <a:lnTo>
                    <a:pt x="120" y="247"/>
                  </a:lnTo>
                  <a:lnTo>
                    <a:pt x="120" y="249"/>
                  </a:lnTo>
                  <a:lnTo>
                    <a:pt x="122" y="247"/>
                  </a:lnTo>
                  <a:lnTo>
                    <a:pt x="123" y="246"/>
                  </a:lnTo>
                  <a:lnTo>
                    <a:pt x="126" y="246"/>
                  </a:lnTo>
                  <a:lnTo>
                    <a:pt x="127" y="246"/>
                  </a:lnTo>
                  <a:lnTo>
                    <a:pt x="128" y="245"/>
                  </a:lnTo>
                  <a:lnTo>
                    <a:pt x="131" y="243"/>
                  </a:lnTo>
                  <a:lnTo>
                    <a:pt x="134" y="243"/>
                  </a:lnTo>
                  <a:lnTo>
                    <a:pt x="131" y="246"/>
                  </a:lnTo>
                  <a:lnTo>
                    <a:pt x="130" y="249"/>
                  </a:lnTo>
                  <a:lnTo>
                    <a:pt x="131" y="249"/>
                  </a:lnTo>
                  <a:lnTo>
                    <a:pt x="132" y="249"/>
                  </a:lnTo>
                  <a:lnTo>
                    <a:pt x="134" y="249"/>
                  </a:lnTo>
                  <a:lnTo>
                    <a:pt x="134" y="247"/>
                  </a:lnTo>
                  <a:lnTo>
                    <a:pt x="135" y="245"/>
                  </a:lnTo>
                  <a:lnTo>
                    <a:pt x="136" y="243"/>
                  </a:lnTo>
                  <a:lnTo>
                    <a:pt x="137" y="245"/>
                  </a:lnTo>
                  <a:lnTo>
                    <a:pt x="139" y="243"/>
                  </a:lnTo>
                  <a:lnTo>
                    <a:pt x="139" y="242"/>
                  </a:lnTo>
                  <a:lnTo>
                    <a:pt x="140" y="241"/>
                  </a:lnTo>
                  <a:lnTo>
                    <a:pt x="141" y="241"/>
                  </a:lnTo>
                  <a:lnTo>
                    <a:pt x="149" y="239"/>
                  </a:lnTo>
                  <a:lnTo>
                    <a:pt x="156" y="238"/>
                  </a:lnTo>
                  <a:lnTo>
                    <a:pt x="156" y="239"/>
                  </a:lnTo>
                  <a:lnTo>
                    <a:pt x="157" y="238"/>
                  </a:lnTo>
                  <a:lnTo>
                    <a:pt x="158" y="237"/>
                  </a:lnTo>
                  <a:lnTo>
                    <a:pt x="161" y="236"/>
                  </a:lnTo>
                  <a:lnTo>
                    <a:pt x="162" y="236"/>
                  </a:lnTo>
                  <a:lnTo>
                    <a:pt x="165" y="234"/>
                  </a:lnTo>
                  <a:lnTo>
                    <a:pt x="168" y="234"/>
                  </a:lnTo>
                  <a:lnTo>
                    <a:pt x="170" y="233"/>
                  </a:lnTo>
                  <a:lnTo>
                    <a:pt x="173" y="232"/>
                  </a:lnTo>
                  <a:lnTo>
                    <a:pt x="175" y="230"/>
                  </a:lnTo>
                  <a:lnTo>
                    <a:pt x="177" y="230"/>
                  </a:lnTo>
                  <a:lnTo>
                    <a:pt x="198" y="219"/>
                  </a:lnTo>
                  <a:lnTo>
                    <a:pt x="198" y="221"/>
                  </a:lnTo>
                  <a:lnTo>
                    <a:pt x="199" y="221"/>
                  </a:lnTo>
                  <a:lnTo>
                    <a:pt x="199" y="221"/>
                  </a:lnTo>
                  <a:lnTo>
                    <a:pt x="200" y="221"/>
                  </a:lnTo>
                  <a:lnTo>
                    <a:pt x="200" y="221"/>
                  </a:lnTo>
                  <a:lnTo>
                    <a:pt x="200" y="220"/>
                  </a:lnTo>
                  <a:lnTo>
                    <a:pt x="200" y="220"/>
                  </a:lnTo>
                  <a:lnTo>
                    <a:pt x="200" y="219"/>
                  </a:lnTo>
                  <a:lnTo>
                    <a:pt x="202" y="217"/>
                  </a:lnTo>
                  <a:lnTo>
                    <a:pt x="202" y="216"/>
                  </a:lnTo>
                  <a:lnTo>
                    <a:pt x="204" y="215"/>
                  </a:lnTo>
                  <a:lnTo>
                    <a:pt x="207" y="213"/>
                  </a:lnTo>
                  <a:lnTo>
                    <a:pt x="208" y="211"/>
                  </a:lnTo>
                  <a:lnTo>
                    <a:pt x="211" y="208"/>
                  </a:lnTo>
                  <a:lnTo>
                    <a:pt x="211" y="209"/>
                  </a:lnTo>
                  <a:lnTo>
                    <a:pt x="212" y="207"/>
                  </a:lnTo>
                  <a:lnTo>
                    <a:pt x="213" y="205"/>
                  </a:lnTo>
                  <a:lnTo>
                    <a:pt x="216" y="204"/>
                  </a:lnTo>
                  <a:lnTo>
                    <a:pt x="219" y="203"/>
                  </a:lnTo>
                  <a:lnTo>
                    <a:pt x="220" y="201"/>
                  </a:lnTo>
                  <a:lnTo>
                    <a:pt x="221" y="201"/>
                  </a:lnTo>
                  <a:lnTo>
                    <a:pt x="223" y="201"/>
                  </a:lnTo>
                  <a:lnTo>
                    <a:pt x="224" y="201"/>
                  </a:lnTo>
                  <a:lnTo>
                    <a:pt x="224" y="199"/>
                  </a:lnTo>
                  <a:lnTo>
                    <a:pt x="224" y="196"/>
                  </a:lnTo>
                  <a:lnTo>
                    <a:pt x="225" y="194"/>
                  </a:lnTo>
                  <a:lnTo>
                    <a:pt x="228" y="192"/>
                  </a:lnTo>
                  <a:lnTo>
                    <a:pt x="230" y="190"/>
                  </a:lnTo>
                  <a:lnTo>
                    <a:pt x="232" y="188"/>
                  </a:lnTo>
                  <a:lnTo>
                    <a:pt x="238" y="175"/>
                  </a:lnTo>
                  <a:lnTo>
                    <a:pt x="244" y="164"/>
                  </a:lnTo>
                  <a:lnTo>
                    <a:pt x="246" y="164"/>
                  </a:lnTo>
                  <a:lnTo>
                    <a:pt x="247" y="153"/>
                  </a:lnTo>
                  <a:lnTo>
                    <a:pt x="250" y="144"/>
                  </a:lnTo>
                  <a:lnTo>
                    <a:pt x="251" y="136"/>
                  </a:lnTo>
                  <a:lnTo>
                    <a:pt x="254" y="137"/>
                  </a:lnTo>
                  <a:lnTo>
                    <a:pt x="255" y="135"/>
                  </a:lnTo>
                  <a:lnTo>
                    <a:pt x="254" y="133"/>
                  </a:lnTo>
                  <a:lnTo>
                    <a:pt x="254" y="132"/>
                  </a:lnTo>
                  <a:lnTo>
                    <a:pt x="253" y="132"/>
                  </a:lnTo>
                  <a:lnTo>
                    <a:pt x="253" y="129"/>
                  </a:lnTo>
                  <a:lnTo>
                    <a:pt x="253" y="128"/>
                  </a:lnTo>
                  <a:lnTo>
                    <a:pt x="253" y="127"/>
                  </a:lnTo>
                  <a:lnTo>
                    <a:pt x="253" y="126"/>
                  </a:lnTo>
                  <a:lnTo>
                    <a:pt x="254" y="124"/>
                  </a:lnTo>
                  <a:lnTo>
                    <a:pt x="254" y="123"/>
                  </a:lnTo>
                  <a:lnTo>
                    <a:pt x="254" y="122"/>
                  </a:lnTo>
                  <a:lnTo>
                    <a:pt x="253" y="120"/>
                  </a:lnTo>
                  <a:lnTo>
                    <a:pt x="253" y="119"/>
                  </a:lnTo>
                  <a:lnTo>
                    <a:pt x="253" y="115"/>
                  </a:lnTo>
                  <a:lnTo>
                    <a:pt x="253" y="112"/>
                  </a:lnTo>
                  <a:lnTo>
                    <a:pt x="253" y="109"/>
                  </a:lnTo>
                  <a:lnTo>
                    <a:pt x="254" y="110"/>
                  </a:lnTo>
                  <a:lnTo>
                    <a:pt x="254" y="109"/>
                  </a:lnTo>
                  <a:lnTo>
                    <a:pt x="254" y="109"/>
                  </a:lnTo>
                  <a:lnTo>
                    <a:pt x="254" y="107"/>
                  </a:lnTo>
                  <a:lnTo>
                    <a:pt x="254" y="106"/>
                  </a:lnTo>
                  <a:lnTo>
                    <a:pt x="254" y="105"/>
                  </a:lnTo>
                  <a:lnTo>
                    <a:pt x="254" y="103"/>
                  </a:lnTo>
                  <a:lnTo>
                    <a:pt x="253" y="103"/>
                  </a:lnTo>
                  <a:lnTo>
                    <a:pt x="251" y="103"/>
                  </a:lnTo>
                  <a:lnTo>
                    <a:pt x="251" y="101"/>
                  </a:lnTo>
                  <a:lnTo>
                    <a:pt x="251" y="98"/>
                  </a:lnTo>
                  <a:lnTo>
                    <a:pt x="250" y="94"/>
                  </a:lnTo>
                  <a:lnTo>
                    <a:pt x="249" y="92"/>
                  </a:lnTo>
                  <a:lnTo>
                    <a:pt x="249" y="88"/>
                  </a:lnTo>
                  <a:lnTo>
                    <a:pt x="249" y="89"/>
                  </a:lnTo>
                  <a:lnTo>
                    <a:pt x="247" y="88"/>
                  </a:lnTo>
                  <a:lnTo>
                    <a:pt x="247" y="88"/>
                  </a:lnTo>
                  <a:lnTo>
                    <a:pt x="246" y="85"/>
                  </a:lnTo>
                  <a:lnTo>
                    <a:pt x="246" y="81"/>
                  </a:lnTo>
                  <a:lnTo>
                    <a:pt x="245" y="78"/>
                  </a:lnTo>
                  <a:lnTo>
                    <a:pt x="244" y="76"/>
                  </a:lnTo>
                  <a:lnTo>
                    <a:pt x="244" y="76"/>
                  </a:lnTo>
                  <a:lnTo>
                    <a:pt x="244" y="76"/>
                  </a:lnTo>
                  <a:lnTo>
                    <a:pt x="245" y="76"/>
                  </a:lnTo>
                  <a:lnTo>
                    <a:pt x="245" y="75"/>
                  </a:lnTo>
                  <a:lnTo>
                    <a:pt x="244" y="75"/>
                  </a:lnTo>
                  <a:lnTo>
                    <a:pt x="244" y="75"/>
                  </a:lnTo>
                  <a:lnTo>
                    <a:pt x="242" y="75"/>
                  </a:lnTo>
                  <a:lnTo>
                    <a:pt x="240" y="71"/>
                  </a:lnTo>
                  <a:lnTo>
                    <a:pt x="237" y="67"/>
                  </a:lnTo>
                  <a:lnTo>
                    <a:pt x="236" y="61"/>
                  </a:lnTo>
                  <a:lnTo>
                    <a:pt x="233" y="57"/>
                  </a:lnTo>
                  <a:lnTo>
                    <a:pt x="220" y="47"/>
                  </a:lnTo>
                  <a:lnTo>
                    <a:pt x="206" y="38"/>
                  </a:lnTo>
                  <a:lnTo>
                    <a:pt x="207" y="37"/>
                  </a:lnTo>
                  <a:lnTo>
                    <a:pt x="204" y="37"/>
                  </a:lnTo>
                  <a:lnTo>
                    <a:pt x="203" y="35"/>
                  </a:lnTo>
                  <a:lnTo>
                    <a:pt x="202" y="34"/>
                  </a:lnTo>
                  <a:lnTo>
                    <a:pt x="200" y="33"/>
                  </a:lnTo>
                  <a:lnTo>
                    <a:pt x="198" y="33"/>
                  </a:lnTo>
                  <a:lnTo>
                    <a:pt x="196" y="33"/>
                  </a:lnTo>
                  <a:lnTo>
                    <a:pt x="195" y="33"/>
                  </a:lnTo>
                  <a:lnTo>
                    <a:pt x="195" y="31"/>
                  </a:lnTo>
                  <a:lnTo>
                    <a:pt x="194" y="31"/>
                  </a:lnTo>
                  <a:lnTo>
                    <a:pt x="194" y="30"/>
                  </a:lnTo>
                  <a:lnTo>
                    <a:pt x="192" y="30"/>
                  </a:lnTo>
                  <a:lnTo>
                    <a:pt x="190" y="29"/>
                  </a:lnTo>
                  <a:lnTo>
                    <a:pt x="186" y="27"/>
                  </a:lnTo>
                  <a:lnTo>
                    <a:pt x="183" y="27"/>
                  </a:lnTo>
                  <a:lnTo>
                    <a:pt x="181" y="25"/>
                  </a:lnTo>
                  <a:lnTo>
                    <a:pt x="178" y="25"/>
                  </a:lnTo>
                  <a:lnTo>
                    <a:pt x="174" y="23"/>
                  </a:lnTo>
                  <a:lnTo>
                    <a:pt x="172" y="23"/>
                  </a:lnTo>
                  <a:lnTo>
                    <a:pt x="173" y="22"/>
                  </a:lnTo>
                  <a:lnTo>
                    <a:pt x="173" y="22"/>
                  </a:lnTo>
                  <a:lnTo>
                    <a:pt x="173" y="22"/>
                  </a:lnTo>
                  <a:lnTo>
                    <a:pt x="172" y="22"/>
                  </a:lnTo>
                  <a:lnTo>
                    <a:pt x="170" y="22"/>
                  </a:lnTo>
                  <a:lnTo>
                    <a:pt x="169" y="22"/>
                  </a:lnTo>
                  <a:lnTo>
                    <a:pt x="168" y="21"/>
                  </a:lnTo>
                  <a:lnTo>
                    <a:pt x="168" y="21"/>
                  </a:lnTo>
                  <a:lnTo>
                    <a:pt x="168" y="22"/>
                  </a:lnTo>
                  <a:lnTo>
                    <a:pt x="168" y="22"/>
                  </a:lnTo>
                  <a:lnTo>
                    <a:pt x="153" y="21"/>
                  </a:lnTo>
                  <a:lnTo>
                    <a:pt x="137" y="22"/>
                  </a:lnTo>
                  <a:lnTo>
                    <a:pt x="135" y="21"/>
                  </a:lnTo>
                  <a:lnTo>
                    <a:pt x="134" y="20"/>
                  </a:lnTo>
                  <a:lnTo>
                    <a:pt x="134" y="20"/>
                  </a:lnTo>
                  <a:lnTo>
                    <a:pt x="134" y="18"/>
                  </a:lnTo>
                  <a:lnTo>
                    <a:pt x="134" y="18"/>
                  </a:lnTo>
                  <a:lnTo>
                    <a:pt x="132" y="18"/>
                  </a:lnTo>
                  <a:lnTo>
                    <a:pt x="131" y="18"/>
                  </a:lnTo>
                  <a:lnTo>
                    <a:pt x="130" y="20"/>
                  </a:lnTo>
                  <a:lnTo>
                    <a:pt x="130" y="20"/>
                  </a:lnTo>
                  <a:lnTo>
                    <a:pt x="130" y="20"/>
                  </a:lnTo>
                  <a:lnTo>
                    <a:pt x="128" y="20"/>
                  </a:lnTo>
                  <a:lnTo>
                    <a:pt x="128" y="20"/>
                  </a:lnTo>
                  <a:lnTo>
                    <a:pt x="127" y="18"/>
                  </a:lnTo>
                  <a:lnTo>
                    <a:pt x="126" y="17"/>
                  </a:lnTo>
                  <a:lnTo>
                    <a:pt x="124" y="18"/>
                  </a:lnTo>
                  <a:lnTo>
                    <a:pt x="124" y="20"/>
                  </a:lnTo>
                  <a:lnTo>
                    <a:pt x="124" y="20"/>
                  </a:lnTo>
                  <a:lnTo>
                    <a:pt x="124" y="20"/>
                  </a:lnTo>
                  <a:lnTo>
                    <a:pt x="124" y="21"/>
                  </a:lnTo>
                  <a:lnTo>
                    <a:pt x="120" y="20"/>
                  </a:lnTo>
                  <a:lnTo>
                    <a:pt x="119" y="20"/>
                  </a:lnTo>
                  <a:lnTo>
                    <a:pt x="117" y="20"/>
                  </a:lnTo>
                  <a:lnTo>
                    <a:pt x="114" y="21"/>
                  </a:lnTo>
                  <a:lnTo>
                    <a:pt x="115" y="20"/>
                  </a:lnTo>
                  <a:lnTo>
                    <a:pt x="113" y="21"/>
                  </a:lnTo>
                  <a:lnTo>
                    <a:pt x="110" y="22"/>
                  </a:lnTo>
                  <a:lnTo>
                    <a:pt x="107" y="23"/>
                  </a:lnTo>
                  <a:lnTo>
                    <a:pt x="105" y="25"/>
                  </a:lnTo>
                  <a:lnTo>
                    <a:pt x="103" y="27"/>
                  </a:lnTo>
                  <a:lnTo>
                    <a:pt x="82" y="35"/>
                  </a:lnTo>
                  <a:lnTo>
                    <a:pt x="63" y="47"/>
                  </a:lnTo>
                  <a:lnTo>
                    <a:pt x="47" y="60"/>
                  </a:lnTo>
                  <a:lnTo>
                    <a:pt x="34" y="76"/>
                  </a:lnTo>
                  <a:lnTo>
                    <a:pt x="25" y="94"/>
                  </a:lnTo>
                  <a:lnTo>
                    <a:pt x="20" y="115"/>
                  </a:lnTo>
                  <a:lnTo>
                    <a:pt x="17" y="116"/>
                  </a:lnTo>
                  <a:lnTo>
                    <a:pt x="16" y="119"/>
                  </a:lnTo>
                  <a:lnTo>
                    <a:pt x="16" y="120"/>
                  </a:lnTo>
                  <a:lnTo>
                    <a:pt x="16" y="123"/>
                  </a:lnTo>
                  <a:lnTo>
                    <a:pt x="17" y="126"/>
                  </a:lnTo>
                  <a:lnTo>
                    <a:pt x="16" y="126"/>
                  </a:lnTo>
                  <a:lnTo>
                    <a:pt x="16" y="126"/>
                  </a:lnTo>
                  <a:lnTo>
                    <a:pt x="17" y="126"/>
                  </a:lnTo>
                  <a:lnTo>
                    <a:pt x="17" y="127"/>
                  </a:lnTo>
                  <a:lnTo>
                    <a:pt x="17" y="128"/>
                  </a:lnTo>
                  <a:lnTo>
                    <a:pt x="17" y="129"/>
                  </a:lnTo>
                  <a:lnTo>
                    <a:pt x="18" y="129"/>
                  </a:lnTo>
                  <a:lnTo>
                    <a:pt x="18" y="141"/>
                  </a:lnTo>
                  <a:lnTo>
                    <a:pt x="21" y="153"/>
                  </a:lnTo>
                  <a:lnTo>
                    <a:pt x="21" y="152"/>
                  </a:lnTo>
                  <a:lnTo>
                    <a:pt x="20" y="152"/>
                  </a:lnTo>
                  <a:lnTo>
                    <a:pt x="20" y="152"/>
                  </a:lnTo>
                  <a:lnTo>
                    <a:pt x="20" y="153"/>
                  </a:lnTo>
                  <a:lnTo>
                    <a:pt x="21" y="154"/>
                  </a:lnTo>
                  <a:lnTo>
                    <a:pt x="21" y="154"/>
                  </a:lnTo>
                  <a:lnTo>
                    <a:pt x="21" y="156"/>
                  </a:lnTo>
                  <a:lnTo>
                    <a:pt x="22" y="156"/>
                  </a:lnTo>
                  <a:lnTo>
                    <a:pt x="24" y="154"/>
                  </a:lnTo>
                  <a:lnTo>
                    <a:pt x="30" y="174"/>
                  </a:lnTo>
                  <a:lnTo>
                    <a:pt x="39" y="192"/>
                  </a:lnTo>
                  <a:lnTo>
                    <a:pt x="52" y="209"/>
                  </a:lnTo>
                  <a:lnTo>
                    <a:pt x="55" y="213"/>
                  </a:lnTo>
                  <a:lnTo>
                    <a:pt x="60" y="217"/>
                  </a:lnTo>
                  <a:lnTo>
                    <a:pt x="65" y="221"/>
                  </a:lnTo>
                  <a:lnTo>
                    <a:pt x="73" y="229"/>
                  </a:lnTo>
                  <a:lnTo>
                    <a:pt x="81" y="237"/>
                  </a:lnTo>
                  <a:lnTo>
                    <a:pt x="92" y="242"/>
                  </a:lnTo>
                  <a:lnTo>
                    <a:pt x="101" y="243"/>
                  </a:lnTo>
                  <a:lnTo>
                    <a:pt x="101" y="243"/>
                  </a:lnTo>
                  <a:lnTo>
                    <a:pt x="100" y="245"/>
                  </a:lnTo>
                  <a:lnTo>
                    <a:pt x="100" y="247"/>
                  </a:lnTo>
                  <a:lnTo>
                    <a:pt x="98" y="249"/>
                  </a:lnTo>
                  <a:lnTo>
                    <a:pt x="96" y="250"/>
                  </a:lnTo>
                  <a:lnTo>
                    <a:pt x="92" y="250"/>
                  </a:lnTo>
                  <a:lnTo>
                    <a:pt x="84" y="250"/>
                  </a:lnTo>
                  <a:lnTo>
                    <a:pt x="77" y="246"/>
                  </a:lnTo>
                  <a:lnTo>
                    <a:pt x="71" y="241"/>
                  </a:lnTo>
                  <a:lnTo>
                    <a:pt x="63" y="238"/>
                  </a:lnTo>
                  <a:lnTo>
                    <a:pt x="63" y="237"/>
                  </a:lnTo>
                  <a:lnTo>
                    <a:pt x="63" y="237"/>
                  </a:lnTo>
                  <a:lnTo>
                    <a:pt x="63" y="236"/>
                  </a:lnTo>
                  <a:lnTo>
                    <a:pt x="63" y="234"/>
                  </a:lnTo>
                  <a:lnTo>
                    <a:pt x="52" y="229"/>
                  </a:lnTo>
                  <a:lnTo>
                    <a:pt x="43" y="219"/>
                  </a:lnTo>
                  <a:lnTo>
                    <a:pt x="37" y="208"/>
                  </a:lnTo>
                  <a:lnTo>
                    <a:pt x="38" y="208"/>
                  </a:lnTo>
                  <a:lnTo>
                    <a:pt x="37" y="207"/>
                  </a:lnTo>
                  <a:lnTo>
                    <a:pt x="35" y="205"/>
                  </a:lnTo>
                  <a:lnTo>
                    <a:pt x="33" y="204"/>
                  </a:lnTo>
                  <a:lnTo>
                    <a:pt x="31" y="203"/>
                  </a:lnTo>
                  <a:lnTo>
                    <a:pt x="33" y="203"/>
                  </a:lnTo>
                  <a:lnTo>
                    <a:pt x="33" y="203"/>
                  </a:lnTo>
                  <a:lnTo>
                    <a:pt x="33" y="201"/>
                  </a:lnTo>
                  <a:lnTo>
                    <a:pt x="31" y="201"/>
                  </a:lnTo>
                  <a:lnTo>
                    <a:pt x="31" y="200"/>
                  </a:lnTo>
                  <a:lnTo>
                    <a:pt x="30" y="200"/>
                  </a:lnTo>
                  <a:lnTo>
                    <a:pt x="29" y="199"/>
                  </a:lnTo>
                  <a:lnTo>
                    <a:pt x="29" y="198"/>
                  </a:lnTo>
                  <a:lnTo>
                    <a:pt x="29" y="196"/>
                  </a:lnTo>
                  <a:lnTo>
                    <a:pt x="30" y="196"/>
                  </a:lnTo>
                  <a:lnTo>
                    <a:pt x="28" y="195"/>
                  </a:lnTo>
                  <a:lnTo>
                    <a:pt x="25" y="195"/>
                  </a:lnTo>
                  <a:lnTo>
                    <a:pt x="24" y="194"/>
                  </a:lnTo>
                  <a:lnTo>
                    <a:pt x="22" y="191"/>
                  </a:lnTo>
                  <a:lnTo>
                    <a:pt x="21" y="188"/>
                  </a:lnTo>
                  <a:lnTo>
                    <a:pt x="20" y="186"/>
                  </a:lnTo>
                  <a:lnTo>
                    <a:pt x="18" y="184"/>
                  </a:lnTo>
                  <a:lnTo>
                    <a:pt x="18" y="184"/>
                  </a:lnTo>
                  <a:lnTo>
                    <a:pt x="20" y="183"/>
                  </a:lnTo>
                  <a:lnTo>
                    <a:pt x="13" y="177"/>
                  </a:lnTo>
                  <a:lnTo>
                    <a:pt x="9" y="167"/>
                  </a:lnTo>
                  <a:lnTo>
                    <a:pt x="5" y="158"/>
                  </a:lnTo>
                  <a:lnTo>
                    <a:pt x="7" y="158"/>
                  </a:lnTo>
                  <a:lnTo>
                    <a:pt x="8" y="158"/>
                  </a:lnTo>
                  <a:lnTo>
                    <a:pt x="7" y="157"/>
                  </a:lnTo>
                  <a:lnTo>
                    <a:pt x="5" y="156"/>
                  </a:lnTo>
                  <a:lnTo>
                    <a:pt x="4" y="153"/>
                  </a:lnTo>
                  <a:lnTo>
                    <a:pt x="4" y="152"/>
                  </a:lnTo>
                  <a:lnTo>
                    <a:pt x="4" y="150"/>
                  </a:lnTo>
                  <a:lnTo>
                    <a:pt x="3" y="149"/>
                  </a:lnTo>
                  <a:lnTo>
                    <a:pt x="3" y="148"/>
                  </a:lnTo>
                  <a:lnTo>
                    <a:pt x="1" y="145"/>
                  </a:lnTo>
                  <a:lnTo>
                    <a:pt x="3" y="145"/>
                  </a:lnTo>
                  <a:lnTo>
                    <a:pt x="1" y="144"/>
                  </a:lnTo>
                  <a:lnTo>
                    <a:pt x="1" y="143"/>
                  </a:lnTo>
                  <a:lnTo>
                    <a:pt x="1" y="141"/>
                  </a:lnTo>
                  <a:lnTo>
                    <a:pt x="0" y="140"/>
                  </a:lnTo>
                  <a:lnTo>
                    <a:pt x="3" y="139"/>
                  </a:lnTo>
                  <a:lnTo>
                    <a:pt x="1" y="139"/>
                  </a:lnTo>
                  <a:lnTo>
                    <a:pt x="1" y="137"/>
                  </a:lnTo>
                  <a:lnTo>
                    <a:pt x="1" y="136"/>
                  </a:lnTo>
                  <a:lnTo>
                    <a:pt x="1" y="135"/>
                  </a:lnTo>
                  <a:lnTo>
                    <a:pt x="1" y="133"/>
                  </a:lnTo>
                  <a:lnTo>
                    <a:pt x="1" y="133"/>
                  </a:lnTo>
                  <a:lnTo>
                    <a:pt x="0" y="132"/>
                  </a:lnTo>
                  <a:lnTo>
                    <a:pt x="1" y="131"/>
                  </a:lnTo>
                  <a:lnTo>
                    <a:pt x="1" y="129"/>
                  </a:lnTo>
                  <a:lnTo>
                    <a:pt x="1" y="129"/>
                  </a:lnTo>
                  <a:lnTo>
                    <a:pt x="1" y="127"/>
                  </a:lnTo>
                  <a:lnTo>
                    <a:pt x="1" y="126"/>
                  </a:lnTo>
                  <a:lnTo>
                    <a:pt x="1" y="124"/>
                  </a:lnTo>
                  <a:lnTo>
                    <a:pt x="0" y="123"/>
                  </a:lnTo>
                  <a:lnTo>
                    <a:pt x="1" y="123"/>
                  </a:lnTo>
                  <a:lnTo>
                    <a:pt x="1" y="124"/>
                  </a:lnTo>
                  <a:lnTo>
                    <a:pt x="1" y="124"/>
                  </a:lnTo>
                  <a:lnTo>
                    <a:pt x="1" y="126"/>
                  </a:lnTo>
                  <a:lnTo>
                    <a:pt x="3" y="126"/>
                  </a:lnTo>
                  <a:lnTo>
                    <a:pt x="4" y="126"/>
                  </a:lnTo>
                  <a:lnTo>
                    <a:pt x="4" y="106"/>
                  </a:lnTo>
                  <a:lnTo>
                    <a:pt x="8" y="88"/>
                  </a:lnTo>
                  <a:lnTo>
                    <a:pt x="10" y="86"/>
                  </a:lnTo>
                  <a:lnTo>
                    <a:pt x="12" y="86"/>
                  </a:lnTo>
                  <a:lnTo>
                    <a:pt x="12" y="85"/>
                  </a:lnTo>
                  <a:lnTo>
                    <a:pt x="12" y="82"/>
                  </a:lnTo>
                  <a:lnTo>
                    <a:pt x="12" y="80"/>
                  </a:lnTo>
                  <a:lnTo>
                    <a:pt x="13" y="80"/>
                  </a:lnTo>
                  <a:lnTo>
                    <a:pt x="13" y="80"/>
                  </a:lnTo>
                  <a:lnTo>
                    <a:pt x="14" y="80"/>
                  </a:lnTo>
                  <a:lnTo>
                    <a:pt x="14" y="78"/>
                  </a:lnTo>
                  <a:lnTo>
                    <a:pt x="14" y="77"/>
                  </a:lnTo>
                  <a:lnTo>
                    <a:pt x="14" y="76"/>
                  </a:lnTo>
                  <a:lnTo>
                    <a:pt x="16" y="75"/>
                  </a:lnTo>
                  <a:lnTo>
                    <a:pt x="16" y="76"/>
                  </a:lnTo>
                  <a:lnTo>
                    <a:pt x="17" y="76"/>
                  </a:lnTo>
                  <a:lnTo>
                    <a:pt x="17" y="73"/>
                  </a:lnTo>
                  <a:lnTo>
                    <a:pt x="17" y="72"/>
                  </a:lnTo>
                  <a:lnTo>
                    <a:pt x="18" y="69"/>
                  </a:lnTo>
                  <a:lnTo>
                    <a:pt x="18" y="69"/>
                  </a:lnTo>
                  <a:lnTo>
                    <a:pt x="20" y="71"/>
                  </a:lnTo>
                  <a:lnTo>
                    <a:pt x="20" y="68"/>
                  </a:lnTo>
                  <a:lnTo>
                    <a:pt x="20" y="67"/>
                  </a:lnTo>
                  <a:lnTo>
                    <a:pt x="21" y="67"/>
                  </a:lnTo>
                  <a:lnTo>
                    <a:pt x="22" y="65"/>
                  </a:lnTo>
                  <a:lnTo>
                    <a:pt x="22" y="64"/>
                  </a:lnTo>
                  <a:lnTo>
                    <a:pt x="24" y="65"/>
                  </a:lnTo>
                  <a:lnTo>
                    <a:pt x="25" y="64"/>
                  </a:lnTo>
                  <a:lnTo>
                    <a:pt x="25" y="63"/>
                  </a:lnTo>
                  <a:lnTo>
                    <a:pt x="24" y="63"/>
                  </a:lnTo>
                  <a:lnTo>
                    <a:pt x="24" y="61"/>
                  </a:lnTo>
                  <a:lnTo>
                    <a:pt x="25" y="60"/>
                  </a:lnTo>
                  <a:lnTo>
                    <a:pt x="25" y="61"/>
                  </a:lnTo>
                  <a:lnTo>
                    <a:pt x="25" y="61"/>
                  </a:lnTo>
                  <a:lnTo>
                    <a:pt x="26" y="59"/>
                  </a:lnTo>
                  <a:lnTo>
                    <a:pt x="28" y="56"/>
                  </a:lnTo>
                  <a:lnTo>
                    <a:pt x="29" y="54"/>
                  </a:lnTo>
                  <a:lnTo>
                    <a:pt x="30" y="52"/>
                  </a:lnTo>
                  <a:lnTo>
                    <a:pt x="30" y="52"/>
                  </a:lnTo>
                  <a:lnTo>
                    <a:pt x="31" y="52"/>
                  </a:lnTo>
                  <a:lnTo>
                    <a:pt x="33" y="50"/>
                  </a:lnTo>
                  <a:lnTo>
                    <a:pt x="35" y="47"/>
                  </a:lnTo>
                  <a:lnTo>
                    <a:pt x="38" y="44"/>
                  </a:lnTo>
                  <a:lnTo>
                    <a:pt x="39" y="44"/>
                  </a:lnTo>
                  <a:lnTo>
                    <a:pt x="39" y="44"/>
                  </a:lnTo>
                  <a:lnTo>
                    <a:pt x="41" y="46"/>
                  </a:lnTo>
                  <a:lnTo>
                    <a:pt x="41" y="46"/>
                  </a:lnTo>
                  <a:lnTo>
                    <a:pt x="42" y="44"/>
                  </a:lnTo>
                  <a:lnTo>
                    <a:pt x="42" y="43"/>
                  </a:lnTo>
                  <a:lnTo>
                    <a:pt x="42" y="42"/>
                  </a:lnTo>
                  <a:lnTo>
                    <a:pt x="43" y="40"/>
                  </a:lnTo>
                  <a:lnTo>
                    <a:pt x="45" y="40"/>
                  </a:lnTo>
                  <a:lnTo>
                    <a:pt x="45" y="39"/>
                  </a:lnTo>
                  <a:lnTo>
                    <a:pt x="43" y="38"/>
                  </a:lnTo>
                  <a:lnTo>
                    <a:pt x="46" y="37"/>
                  </a:lnTo>
                  <a:lnTo>
                    <a:pt x="50" y="35"/>
                  </a:lnTo>
                  <a:lnTo>
                    <a:pt x="51" y="33"/>
                  </a:lnTo>
                  <a:lnTo>
                    <a:pt x="51" y="34"/>
                  </a:lnTo>
                  <a:lnTo>
                    <a:pt x="52" y="34"/>
                  </a:lnTo>
                  <a:lnTo>
                    <a:pt x="54" y="35"/>
                  </a:lnTo>
                  <a:lnTo>
                    <a:pt x="52" y="37"/>
                  </a:lnTo>
                  <a:lnTo>
                    <a:pt x="55" y="37"/>
                  </a:lnTo>
                  <a:lnTo>
                    <a:pt x="55" y="38"/>
                  </a:lnTo>
                  <a:lnTo>
                    <a:pt x="55" y="38"/>
                  </a:lnTo>
                  <a:lnTo>
                    <a:pt x="54" y="38"/>
                  </a:lnTo>
                  <a:lnTo>
                    <a:pt x="55" y="38"/>
                  </a:lnTo>
                  <a:lnTo>
                    <a:pt x="55" y="38"/>
                  </a:lnTo>
                  <a:lnTo>
                    <a:pt x="56" y="37"/>
                  </a:lnTo>
                  <a:lnTo>
                    <a:pt x="58" y="35"/>
                  </a:lnTo>
                  <a:lnTo>
                    <a:pt x="59" y="34"/>
                  </a:lnTo>
                  <a:lnTo>
                    <a:pt x="60" y="33"/>
                  </a:lnTo>
                  <a:lnTo>
                    <a:pt x="60" y="30"/>
                  </a:lnTo>
                  <a:lnTo>
                    <a:pt x="62" y="27"/>
                  </a:lnTo>
                  <a:lnTo>
                    <a:pt x="64" y="26"/>
                  </a:lnTo>
                  <a:lnTo>
                    <a:pt x="64" y="27"/>
                  </a:lnTo>
                  <a:lnTo>
                    <a:pt x="64" y="27"/>
                  </a:lnTo>
                  <a:lnTo>
                    <a:pt x="65" y="27"/>
                  </a:lnTo>
                  <a:lnTo>
                    <a:pt x="65" y="29"/>
                  </a:lnTo>
                  <a:lnTo>
                    <a:pt x="68" y="22"/>
                  </a:lnTo>
                  <a:lnTo>
                    <a:pt x="68" y="22"/>
                  </a:lnTo>
                  <a:lnTo>
                    <a:pt x="69" y="22"/>
                  </a:lnTo>
                  <a:lnTo>
                    <a:pt x="69" y="22"/>
                  </a:lnTo>
                  <a:lnTo>
                    <a:pt x="71" y="22"/>
                  </a:lnTo>
                  <a:lnTo>
                    <a:pt x="71" y="21"/>
                  </a:lnTo>
                  <a:lnTo>
                    <a:pt x="71" y="20"/>
                  </a:lnTo>
                  <a:lnTo>
                    <a:pt x="72" y="20"/>
                  </a:lnTo>
                  <a:lnTo>
                    <a:pt x="73" y="20"/>
                  </a:lnTo>
                  <a:lnTo>
                    <a:pt x="75" y="18"/>
                  </a:lnTo>
                  <a:lnTo>
                    <a:pt x="76" y="18"/>
                  </a:lnTo>
                  <a:lnTo>
                    <a:pt x="77" y="20"/>
                  </a:lnTo>
                  <a:lnTo>
                    <a:pt x="77" y="20"/>
                  </a:lnTo>
                  <a:lnTo>
                    <a:pt x="77" y="21"/>
                  </a:lnTo>
                  <a:lnTo>
                    <a:pt x="76" y="21"/>
                  </a:lnTo>
                  <a:lnTo>
                    <a:pt x="77" y="21"/>
                  </a:lnTo>
                  <a:lnTo>
                    <a:pt x="79" y="21"/>
                  </a:lnTo>
                  <a:lnTo>
                    <a:pt x="80" y="20"/>
                  </a:lnTo>
                  <a:lnTo>
                    <a:pt x="81" y="18"/>
                  </a:lnTo>
                  <a:lnTo>
                    <a:pt x="81" y="18"/>
                  </a:lnTo>
                  <a:lnTo>
                    <a:pt x="82" y="18"/>
                  </a:lnTo>
                  <a:lnTo>
                    <a:pt x="84" y="17"/>
                  </a:lnTo>
                  <a:lnTo>
                    <a:pt x="84" y="16"/>
                  </a:lnTo>
                  <a:lnTo>
                    <a:pt x="82" y="16"/>
                  </a:lnTo>
                  <a:lnTo>
                    <a:pt x="82" y="16"/>
                  </a:lnTo>
                  <a:lnTo>
                    <a:pt x="84" y="14"/>
                  </a:lnTo>
                  <a:lnTo>
                    <a:pt x="85" y="13"/>
                  </a:lnTo>
                  <a:lnTo>
                    <a:pt x="88" y="12"/>
                  </a:lnTo>
                  <a:lnTo>
                    <a:pt x="88" y="13"/>
                  </a:lnTo>
                  <a:lnTo>
                    <a:pt x="88" y="14"/>
                  </a:lnTo>
                  <a:lnTo>
                    <a:pt x="90" y="12"/>
                  </a:lnTo>
                  <a:lnTo>
                    <a:pt x="93" y="10"/>
                  </a:lnTo>
                  <a:lnTo>
                    <a:pt x="96" y="8"/>
                  </a:lnTo>
                  <a:lnTo>
                    <a:pt x="96" y="9"/>
                  </a:lnTo>
                  <a:lnTo>
                    <a:pt x="96" y="10"/>
                  </a:lnTo>
                  <a:lnTo>
                    <a:pt x="94" y="10"/>
                  </a:lnTo>
                  <a:lnTo>
                    <a:pt x="97" y="10"/>
                  </a:lnTo>
                  <a:lnTo>
                    <a:pt x="100" y="9"/>
                  </a:lnTo>
                  <a:lnTo>
                    <a:pt x="102" y="8"/>
                  </a:lnTo>
                  <a:lnTo>
                    <a:pt x="105" y="6"/>
                  </a:lnTo>
                  <a:lnTo>
                    <a:pt x="107" y="6"/>
                  </a:lnTo>
                  <a:lnTo>
                    <a:pt x="107" y="6"/>
                  </a:lnTo>
                  <a:lnTo>
                    <a:pt x="107" y="5"/>
                  </a:lnTo>
                  <a:lnTo>
                    <a:pt x="109" y="5"/>
                  </a:lnTo>
                  <a:lnTo>
                    <a:pt x="110" y="6"/>
                  </a:lnTo>
                  <a:lnTo>
                    <a:pt x="110" y="6"/>
                  </a:lnTo>
                  <a:lnTo>
                    <a:pt x="111" y="6"/>
                  </a:lnTo>
                  <a:lnTo>
                    <a:pt x="111" y="6"/>
                  </a:lnTo>
                  <a:lnTo>
                    <a:pt x="113" y="5"/>
                  </a:lnTo>
                  <a:lnTo>
                    <a:pt x="114" y="5"/>
                  </a:lnTo>
                  <a:lnTo>
                    <a:pt x="115" y="5"/>
                  </a:lnTo>
                  <a:lnTo>
                    <a:pt x="114" y="5"/>
                  </a:lnTo>
                  <a:lnTo>
                    <a:pt x="117" y="4"/>
                  </a:lnTo>
                  <a:lnTo>
                    <a:pt x="120" y="3"/>
                  </a:lnTo>
                  <a:lnTo>
                    <a:pt x="124" y="3"/>
                  </a:lnTo>
                  <a:lnTo>
                    <a:pt x="128" y="3"/>
                  </a:lnTo>
                  <a:lnTo>
                    <a:pt x="130" y="1"/>
                  </a:lnTo>
                  <a:lnTo>
                    <a:pt x="130" y="1"/>
                  </a:lnTo>
                  <a:lnTo>
                    <a:pt x="131" y="0"/>
                  </a:lnTo>
                  <a:lnTo>
                    <a:pt x="132" y="0"/>
                  </a:lnTo>
                  <a:close/>
                </a:path>
              </a:pathLst>
            </a:custGeom>
            <a:grp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7" name="Freeform 254"/>
            <p:cNvSpPr>
              <a:spLocks noEditPoints="1"/>
            </p:cNvSpPr>
            <p:nvPr/>
          </p:nvSpPr>
          <p:spPr bwMode="auto">
            <a:xfrm>
              <a:off x="8470900" y="4591050"/>
              <a:ext cx="227013" cy="509588"/>
            </a:xfrm>
            <a:custGeom>
              <a:avLst/>
              <a:gdLst>
                <a:gd name="T0" fmla="*/ 22 w 143"/>
                <a:gd name="T1" fmla="*/ 148 h 321"/>
                <a:gd name="T2" fmla="*/ 114 w 143"/>
                <a:gd name="T3" fmla="*/ 26 h 321"/>
                <a:gd name="T4" fmla="*/ 93 w 143"/>
                <a:gd name="T5" fmla="*/ 43 h 321"/>
                <a:gd name="T6" fmla="*/ 84 w 143"/>
                <a:gd name="T7" fmla="*/ 61 h 321"/>
                <a:gd name="T8" fmla="*/ 73 w 143"/>
                <a:gd name="T9" fmla="*/ 76 h 321"/>
                <a:gd name="T10" fmla="*/ 67 w 143"/>
                <a:gd name="T11" fmla="*/ 84 h 321"/>
                <a:gd name="T12" fmla="*/ 48 w 143"/>
                <a:gd name="T13" fmla="*/ 103 h 321"/>
                <a:gd name="T14" fmla="*/ 43 w 143"/>
                <a:gd name="T15" fmla="*/ 110 h 321"/>
                <a:gd name="T16" fmla="*/ 37 w 143"/>
                <a:gd name="T17" fmla="*/ 123 h 321"/>
                <a:gd name="T18" fmla="*/ 29 w 143"/>
                <a:gd name="T19" fmla="*/ 130 h 321"/>
                <a:gd name="T20" fmla="*/ 26 w 143"/>
                <a:gd name="T21" fmla="*/ 141 h 321"/>
                <a:gd name="T22" fmla="*/ 21 w 143"/>
                <a:gd name="T23" fmla="*/ 148 h 321"/>
                <a:gd name="T24" fmla="*/ 20 w 143"/>
                <a:gd name="T25" fmla="*/ 161 h 321"/>
                <a:gd name="T26" fmla="*/ 20 w 143"/>
                <a:gd name="T27" fmla="*/ 171 h 321"/>
                <a:gd name="T28" fmla="*/ 17 w 143"/>
                <a:gd name="T29" fmla="*/ 174 h 321"/>
                <a:gd name="T30" fmla="*/ 21 w 143"/>
                <a:gd name="T31" fmla="*/ 175 h 321"/>
                <a:gd name="T32" fmla="*/ 31 w 143"/>
                <a:gd name="T33" fmla="*/ 181 h 321"/>
                <a:gd name="T34" fmla="*/ 39 w 143"/>
                <a:gd name="T35" fmla="*/ 186 h 321"/>
                <a:gd name="T36" fmla="*/ 46 w 143"/>
                <a:gd name="T37" fmla="*/ 188 h 321"/>
                <a:gd name="T38" fmla="*/ 55 w 143"/>
                <a:gd name="T39" fmla="*/ 194 h 321"/>
                <a:gd name="T40" fmla="*/ 62 w 143"/>
                <a:gd name="T41" fmla="*/ 202 h 321"/>
                <a:gd name="T42" fmla="*/ 68 w 143"/>
                <a:gd name="T43" fmla="*/ 203 h 321"/>
                <a:gd name="T44" fmla="*/ 72 w 143"/>
                <a:gd name="T45" fmla="*/ 204 h 321"/>
                <a:gd name="T46" fmla="*/ 77 w 143"/>
                <a:gd name="T47" fmla="*/ 208 h 321"/>
                <a:gd name="T48" fmla="*/ 86 w 143"/>
                <a:gd name="T49" fmla="*/ 212 h 321"/>
                <a:gd name="T50" fmla="*/ 97 w 143"/>
                <a:gd name="T51" fmla="*/ 224 h 321"/>
                <a:gd name="T52" fmla="*/ 107 w 143"/>
                <a:gd name="T53" fmla="*/ 225 h 321"/>
                <a:gd name="T54" fmla="*/ 122 w 143"/>
                <a:gd name="T55" fmla="*/ 233 h 321"/>
                <a:gd name="T56" fmla="*/ 131 w 143"/>
                <a:gd name="T57" fmla="*/ 240 h 321"/>
                <a:gd name="T58" fmla="*/ 128 w 143"/>
                <a:gd name="T59" fmla="*/ 249 h 321"/>
                <a:gd name="T60" fmla="*/ 134 w 143"/>
                <a:gd name="T61" fmla="*/ 246 h 321"/>
                <a:gd name="T62" fmla="*/ 141 w 143"/>
                <a:gd name="T63" fmla="*/ 260 h 321"/>
                <a:gd name="T64" fmla="*/ 137 w 143"/>
                <a:gd name="T65" fmla="*/ 246 h 321"/>
                <a:gd name="T66" fmla="*/ 143 w 143"/>
                <a:gd name="T67" fmla="*/ 262 h 321"/>
                <a:gd name="T68" fmla="*/ 139 w 143"/>
                <a:gd name="T69" fmla="*/ 266 h 321"/>
                <a:gd name="T70" fmla="*/ 137 w 143"/>
                <a:gd name="T71" fmla="*/ 271 h 321"/>
                <a:gd name="T72" fmla="*/ 137 w 143"/>
                <a:gd name="T73" fmla="*/ 275 h 321"/>
                <a:gd name="T74" fmla="*/ 132 w 143"/>
                <a:gd name="T75" fmla="*/ 277 h 321"/>
                <a:gd name="T76" fmla="*/ 126 w 143"/>
                <a:gd name="T77" fmla="*/ 281 h 321"/>
                <a:gd name="T78" fmla="*/ 127 w 143"/>
                <a:gd name="T79" fmla="*/ 289 h 321"/>
                <a:gd name="T80" fmla="*/ 123 w 143"/>
                <a:gd name="T81" fmla="*/ 289 h 321"/>
                <a:gd name="T82" fmla="*/ 128 w 143"/>
                <a:gd name="T83" fmla="*/ 297 h 321"/>
                <a:gd name="T84" fmla="*/ 123 w 143"/>
                <a:gd name="T85" fmla="*/ 298 h 321"/>
                <a:gd name="T86" fmla="*/ 118 w 143"/>
                <a:gd name="T87" fmla="*/ 305 h 321"/>
                <a:gd name="T88" fmla="*/ 115 w 143"/>
                <a:gd name="T89" fmla="*/ 298 h 321"/>
                <a:gd name="T90" fmla="*/ 107 w 143"/>
                <a:gd name="T91" fmla="*/ 310 h 321"/>
                <a:gd name="T92" fmla="*/ 93 w 143"/>
                <a:gd name="T93" fmla="*/ 318 h 321"/>
                <a:gd name="T94" fmla="*/ 85 w 143"/>
                <a:gd name="T95" fmla="*/ 317 h 321"/>
                <a:gd name="T96" fmla="*/ 81 w 143"/>
                <a:gd name="T97" fmla="*/ 317 h 321"/>
                <a:gd name="T98" fmla="*/ 86 w 143"/>
                <a:gd name="T99" fmla="*/ 313 h 321"/>
                <a:gd name="T100" fmla="*/ 93 w 143"/>
                <a:gd name="T101" fmla="*/ 308 h 321"/>
                <a:gd name="T102" fmla="*/ 110 w 143"/>
                <a:gd name="T103" fmla="*/ 288 h 321"/>
                <a:gd name="T104" fmla="*/ 114 w 143"/>
                <a:gd name="T105" fmla="*/ 272 h 321"/>
                <a:gd name="T106" fmla="*/ 109 w 143"/>
                <a:gd name="T107" fmla="*/ 251 h 321"/>
                <a:gd name="T108" fmla="*/ 92 w 143"/>
                <a:gd name="T109" fmla="*/ 240 h 321"/>
                <a:gd name="T110" fmla="*/ 73 w 143"/>
                <a:gd name="T111" fmla="*/ 230 h 321"/>
                <a:gd name="T112" fmla="*/ 42 w 143"/>
                <a:gd name="T113" fmla="*/ 209 h 321"/>
                <a:gd name="T114" fmla="*/ 26 w 143"/>
                <a:gd name="T115" fmla="*/ 199 h 321"/>
                <a:gd name="T116" fmla="*/ 11 w 143"/>
                <a:gd name="T117" fmla="*/ 190 h 321"/>
                <a:gd name="T118" fmla="*/ 1 w 143"/>
                <a:gd name="T119" fmla="*/ 170 h 321"/>
                <a:gd name="T120" fmla="*/ 4 w 143"/>
                <a:gd name="T121" fmla="*/ 152 h 321"/>
                <a:gd name="T122" fmla="*/ 60 w 143"/>
                <a:gd name="T123" fmla="*/ 65 h 321"/>
                <a:gd name="T124" fmla="*/ 103 w 143"/>
                <a:gd name="T125" fmla="*/ 17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3" h="321">
                  <a:moveTo>
                    <a:pt x="141" y="260"/>
                  </a:moveTo>
                  <a:lnTo>
                    <a:pt x="141" y="260"/>
                  </a:lnTo>
                  <a:lnTo>
                    <a:pt x="141" y="262"/>
                  </a:lnTo>
                  <a:lnTo>
                    <a:pt x="141" y="260"/>
                  </a:lnTo>
                  <a:close/>
                  <a:moveTo>
                    <a:pt x="137" y="246"/>
                  </a:moveTo>
                  <a:lnTo>
                    <a:pt x="137" y="246"/>
                  </a:lnTo>
                  <a:lnTo>
                    <a:pt x="137" y="246"/>
                  </a:lnTo>
                  <a:lnTo>
                    <a:pt x="137" y="246"/>
                  </a:lnTo>
                  <a:lnTo>
                    <a:pt x="137" y="246"/>
                  </a:lnTo>
                  <a:lnTo>
                    <a:pt x="137" y="246"/>
                  </a:lnTo>
                  <a:close/>
                  <a:moveTo>
                    <a:pt x="22" y="149"/>
                  </a:moveTo>
                  <a:lnTo>
                    <a:pt x="22" y="149"/>
                  </a:lnTo>
                  <a:lnTo>
                    <a:pt x="24" y="149"/>
                  </a:lnTo>
                  <a:lnTo>
                    <a:pt x="22" y="149"/>
                  </a:lnTo>
                  <a:lnTo>
                    <a:pt x="22" y="149"/>
                  </a:lnTo>
                  <a:close/>
                  <a:moveTo>
                    <a:pt x="22" y="148"/>
                  </a:moveTo>
                  <a:lnTo>
                    <a:pt x="22" y="149"/>
                  </a:lnTo>
                  <a:lnTo>
                    <a:pt x="22" y="148"/>
                  </a:lnTo>
                  <a:lnTo>
                    <a:pt x="22" y="148"/>
                  </a:lnTo>
                  <a:close/>
                  <a:moveTo>
                    <a:pt x="119" y="0"/>
                  </a:moveTo>
                  <a:lnTo>
                    <a:pt x="119" y="1"/>
                  </a:lnTo>
                  <a:lnTo>
                    <a:pt x="120" y="3"/>
                  </a:lnTo>
                  <a:lnTo>
                    <a:pt x="122" y="4"/>
                  </a:lnTo>
                  <a:lnTo>
                    <a:pt x="122" y="7"/>
                  </a:lnTo>
                  <a:lnTo>
                    <a:pt x="122" y="9"/>
                  </a:lnTo>
                  <a:lnTo>
                    <a:pt x="122" y="12"/>
                  </a:lnTo>
                  <a:lnTo>
                    <a:pt x="122" y="14"/>
                  </a:lnTo>
                  <a:lnTo>
                    <a:pt x="119" y="17"/>
                  </a:lnTo>
                  <a:lnTo>
                    <a:pt x="118" y="18"/>
                  </a:lnTo>
                  <a:lnTo>
                    <a:pt x="117" y="21"/>
                  </a:lnTo>
                  <a:lnTo>
                    <a:pt x="114" y="24"/>
                  </a:lnTo>
                  <a:lnTo>
                    <a:pt x="114" y="26"/>
                  </a:lnTo>
                  <a:lnTo>
                    <a:pt x="113" y="26"/>
                  </a:lnTo>
                  <a:lnTo>
                    <a:pt x="113" y="25"/>
                  </a:lnTo>
                  <a:lnTo>
                    <a:pt x="111" y="25"/>
                  </a:lnTo>
                  <a:lnTo>
                    <a:pt x="111" y="25"/>
                  </a:lnTo>
                  <a:lnTo>
                    <a:pt x="110" y="29"/>
                  </a:lnTo>
                  <a:lnTo>
                    <a:pt x="107" y="33"/>
                  </a:lnTo>
                  <a:lnTo>
                    <a:pt x="105" y="35"/>
                  </a:lnTo>
                  <a:lnTo>
                    <a:pt x="101" y="38"/>
                  </a:lnTo>
                  <a:lnTo>
                    <a:pt x="96" y="41"/>
                  </a:lnTo>
                  <a:lnTo>
                    <a:pt x="96" y="39"/>
                  </a:lnTo>
                  <a:lnTo>
                    <a:pt x="96" y="41"/>
                  </a:lnTo>
                  <a:lnTo>
                    <a:pt x="96" y="42"/>
                  </a:lnTo>
                  <a:lnTo>
                    <a:pt x="96" y="43"/>
                  </a:lnTo>
                  <a:lnTo>
                    <a:pt x="94" y="44"/>
                  </a:lnTo>
                  <a:lnTo>
                    <a:pt x="94" y="43"/>
                  </a:lnTo>
                  <a:lnTo>
                    <a:pt x="93" y="43"/>
                  </a:lnTo>
                  <a:lnTo>
                    <a:pt x="93" y="44"/>
                  </a:lnTo>
                  <a:lnTo>
                    <a:pt x="93" y="46"/>
                  </a:lnTo>
                  <a:lnTo>
                    <a:pt x="93" y="47"/>
                  </a:lnTo>
                  <a:lnTo>
                    <a:pt x="92" y="46"/>
                  </a:lnTo>
                  <a:lnTo>
                    <a:pt x="90" y="46"/>
                  </a:lnTo>
                  <a:lnTo>
                    <a:pt x="92" y="47"/>
                  </a:lnTo>
                  <a:lnTo>
                    <a:pt x="92" y="50"/>
                  </a:lnTo>
                  <a:lnTo>
                    <a:pt x="92" y="51"/>
                  </a:lnTo>
                  <a:lnTo>
                    <a:pt x="90" y="52"/>
                  </a:lnTo>
                  <a:lnTo>
                    <a:pt x="89" y="52"/>
                  </a:lnTo>
                  <a:lnTo>
                    <a:pt x="88" y="54"/>
                  </a:lnTo>
                  <a:lnTo>
                    <a:pt x="88" y="55"/>
                  </a:lnTo>
                  <a:lnTo>
                    <a:pt x="86" y="55"/>
                  </a:lnTo>
                  <a:lnTo>
                    <a:pt x="86" y="54"/>
                  </a:lnTo>
                  <a:lnTo>
                    <a:pt x="85" y="58"/>
                  </a:lnTo>
                  <a:lnTo>
                    <a:pt x="84" y="61"/>
                  </a:lnTo>
                  <a:lnTo>
                    <a:pt x="81" y="65"/>
                  </a:lnTo>
                  <a:lnTo>
                    <a:pt x="79" y="69"/>
                  </a:lnTo>
                  <a:lnTo>
                    <a:pt x="77" y="68"/>
                  </a:lnTo>
                  <a:lnTo>
                    <a:pt x="77" y="67"/>
                  </a:lnTo>
                  <a:lnTo>
                    <a:pt x="77" y="68"/>
                  </a:lnTo>
                  <a:lnTo>
                    <a:pt x="77" y="71"/>
                  </a:lnTo>
                  <a:lnTo>
                    <a:pt x="77" y="72"/>
                  </a:lnTo>
                  <a:lnTo>
                    <a:pt x="76" y="72"/>
                  </a:lnTo>
                  <a:lnTo>
                    <a:pt x="76" y="72"/>
                  </a:lnTo>
                  <a:lnTo>
                    <a:pt x="76" y="73"/>
                  </a:lnTo>
                  <a:lnTo>
                    <a:pt x="76" y="75"/>
                  </a:lnTo>
                  <a:lnTo>
                    <a:pt x="75" y="75"/>
                  </a:lnTo>
                  <a:lnTo>
                    <a:pt x="75" y="75"/>
                  </a:lnTo>
                  <a:lnTo>
                    <a:pt x="75" y="76"/>
                  </a:lnTo>
                  <a:lnTo>
                    <a:pt x="75" y="76"/>
                  </a:lnTo>
                  <a:lnTo>
                    <a:pt x="73" y="76"/>
                  </a:lnTo>
                  <a:lnTo>
                    <a:pt x="73" y="77"/>
                  </a:lnTo>
                  <a:lnTo>
                    <a:pt x="73" y="77"/>
                  </a:lnTo>
                  <a:lnTo>
                    <a:pt x="72" y="77"/>
                  </a:lnTo>
                  <a:lnTo>
                    <a:pt x="72" y="79"/>
                  </a:lnTo>
                  <a:lnTo>
                    <a:pt x="72" y="79"/>
                  </a:lnTo>
                  <a:lnTo>
                    <a:pt x="71" y="79"/>
                  </a:lnTo>
                  <a:lnTo>
                    <a:pt x="71" y="79"/>
                  </a:lnTo>
                  <a:lnTo>
                    <a:pt x="71" y="80"/>
                  </a:lnTo>
                  <a:lnTo>
                    <a:pt x="71" y="80"/>
                  </a:lnTo>
                  <a:lnTo>
                    <a:pt x="71" y="81"/>
                  </a:lnTo>
                  <a:lnTo>
                    <a:pt x="69" y="81"/>
                  </a:lnTo>
                  <a:lnTo>
                    <a:pt x="69" y="81"/>
                  </a:lnTo>
                  <a:lnTo>
                    <a:pt x="68" y="81"/>
                  </a:lnTo>
                  <a:lnTo>
                    <a:pt x="68" y="82"/>
                  </a:lnTo>
                  <a:lnTo>
                    <a:pt x="67" y="84"/>
                  </a:lnTo>
                  <a:lnTo>
                    <a:pt x="67" y="84"/>
                  </a:lnTo>
                  <a:lnTo>
                    <a:pt x="68" y="85"/>
                  </a:lnTo>
                  <a:lnTo>
                    <a:pt x="67" y="84"/>
                  </a:lnTo>
                  <a:lnTo>
                    <a:pt x="67" y="84"/>
                  </a:lnTo>
                  <a:lnTo>
                    <a:pt x="67" y="82"/>
                  </a:lnTo>
                  <a:lnTo>
                    <a:pt x="65" y="82"/>
                  </a:lnTo>
                  <a:lnTo>
                    <a:pt x="63" y="86"/>
                  </a:lnTo>
                  <a:lnTo>
                    <a:pt x="60" y="92"/>
                  </a:lnTo>
                  <a:lnTo>
                    <a:pt x="58" y="96"/>
                  </a:lnTo>
                  <a:lnTo>
                    <a:pt x="54" y="99"/>
                  </a:lnTo>
                  <a:lnTo>
                    <a:pt x="52" y="99"/>
                  </a:lnTo>
                  <a:lnTo>
                    <a:pt x="51" y="99"/>
                  </a:lnTo>
                  <a:lnTo>
                    <a:pt x="51" y="101"/>
                  </a:lnTo>
                  <a:lnTo>
                    <a:pt x="50" y="102"/>
                  </a:lnTo>
                  <a:lnTo>
                    <a:pt x="51" y="103"/>
                  </a:lnTo>
                  <a:lnTo>
                    <a:pt x="50" y="102"/>
                  </a:lnTo>
                  <a:lnTo>
                    <a:pt x="48" y="103"/>
                  </a:lnTo>
                  <a:lnTo>
                    <a:pt x="48" y="103"/>
                  </a:lnTo>
                  <a:lnTo>
                    <a:pt x="48" y="105"/>
                  </a:lnTo>
                  <a:lnTo>
                    <a:pt x="48" y="105"/>
                  </a:lnTo>
                  <a:lnTo>
                    <a:pt x="48" y="106"/>
                  </a:lnTo>
                  <a:lnTo>
                    <a:pt x="48" y="105"/>
                  </a:lnTo>
                  <a:lnTo>
                    <a:pt x="47" y="105"/>
                  </a:lnTo>
                  <a:lnTo>
                    <a:pt x="47" y="106"/>
                  </a:lnTo>
                  <a:lnTo>
                    <a:pt x="47" y="107"/>
                  </a:lnTo>
                  <a:lnTo>
                    <a:pt x="46" y="109"/>
                  </a:lnTo>
                  <a:lnTo>
                    <a:pt x="46" y="109"/>
                  </a:lnTo>
                  <a:lnTo>
                    <a:pt x="46" y="107"/>
                  </a:lnTo>
                  <a:lnTo>
                    <a:pt x="46" y="109"/>
                  </a:lnTo>
                  <a:lnTo>
                    <a:pt x="45" y="110"/>
                  </a:lnTo>
                  <a:lnTo>
                    <a:pt x="43" y="110"/>
                  </a:lnTo>
                  <a:lnTo>
                    <a:pt x="43" y="111"/>
                  </a:lnTo>
                  <a:lnTo>
                    <a:pt x="43" y="110"/>
                  </a:lnTo>
                  <a:lnTo>
                    <a:pt x="42" y="110"/>
                  </a:lnTo>
                  <a:lnTo>
                    <a:pt x="42" y="111"/>
                  </a:lnTo>
                  <a:lnTo>
                    <a:pt x="43" y="113"/>
                  </a:lnTo>
                  <a:lnTo>
                    <a:pt x="43" y="113"/>
                  </a:lnTo>
                  <a:lnTo>
                    <a:pt x="43" y="114"/>
                  </a:lnTo>
                  <a:lnTo>
                    <a:pt x="42" y="113"/>
                  </a:lnTo>
                  <a:lnTo>
                    <a:pt x="42" y="113"/>
                  </a:lnTo>
                  <a:lnTo>
                    <a:pt x="42" y="114"/>
                  </a:lnTo>
                  <a:lnTo>
                    <a:pt x="42" y="115"/>
                  </a:lnTo>
                  <a:lnTo>
                    <a:pt x="41" y="118"/>
                  </a:lnTo>
                  <a:lnTo>
                    <a:pt x="41" y="119"/>
                  </a:lnTo>
                  <a:lnTo>
                    <a:pt x="39" y="118"/>
                  </a:lnTo>
                  <a:lnTo>
                    <a:pt x="39" y="118"/>
                  </a:lnTo>
                  <a:lnTo>
                    <a:pt x="38" y="119"/>
                  </a:lnTo>
                  <a:lnTo>
                    <a:pt x="38" y="122"/>
                  </a:lnTo>
                  <a:lnTo>
                    <a:pt x="37" y="123"/>
                  </a:lnTo>
                  <a:lnTo>
                    <a:pt x="35" y="123"/>
                  </a:lnTo>
                  <a:lnTo>
                    <a:pt x="35" y="123"/>
                  </a:lnTo>
                  <a:lnTo>
                    <a:pt x="34" y="123"/>
                  </a:lnTo>
                  <a:lnTo>
                    <a:pt x="33" y="123"/>
                  </a:lnTo>
                  <a:lnTo>
                    <a:pt x="34" y="124"/>
                  </a:lnTo>
                  <a:lnTo>
                    <a:pt x="34" y="126"/>
                  </a:lnTo>
                  <a:lnTo>
                    <a:pt x="34" y="126"/>
                  </a:lnTo>
                  <a:lnTo>
                    <a:pt x="34" y="127"/>
                  </a:lnTo>
                  <a:lnTo>
                    <a:pt x="35" y="127"/>
                  </a:lnTo>
                  <a:lnTo>
                    <a:pt x="34" y="128"/>
                  </a:lnTo>
                  <a:lnTo>
                    <a:pt x="33" y="130"/>
                  </a:lnTo>
                  <a:lnTo>
                    <a:pt x="31" y="132"/>
                  </a:lnTo>
                  <a:lnTo>
                    <a:pt x="31" y="131"/>
                  </a:lnTo>
                  <a:lnTo>
                    <a:pt x="30" y="131"/>
                  </a:lnTo>
                  <a:lnTo>
                    <a:pt x="29" y="130"/>
                  </a:lnTo>
                  <a:lnTo>
                    <a:pt x="29" y="130"/>
                  </a:lnTo>
                  <a:lnTo>
                    <a:pt x="28" y="130"/>
                  </a:lnTo>
                  <a:lnTo>
                    <a:pt x="28" y="128"/>
                  </a:lnTo>
                  <a:lnTo>
                    <a:pt x="28" y="128"/>
                  </a:lnTo>
                  <a:lnTo>
                    <a:pt x="26" y="128"/>
                  </a:lnTo>
                  <a:lnTo>
                    <a:pt x="26" y="130"/>
                  </a:lnTo>
                  <a:lnTo>
                    <a:pt x="26" y="131"/>
                  </a:lnTo>
                  <a:lnTo>
                    <a:pt x="25" y="131"/>
                  </a:lnTo>
                  <a:lnTo>
                    <a:pt x="26" y="133"/>
                  </a:lnTo>
                  <a:lnTo>
                    <a:pt x="28" y="136"/>
                  </a:lnTo>
                  <a:lnTo>
                    <a:pt x="28" y="137"/>
                  </a:lnTo>
                  <a:lnTo>
                    <a:pt x="26" y="137"/>
                  </a:lnTo>
                  <a:lnTo>
                    <a:pt x="25" y="136"/>
                  </a:lnTo>
                  <a:lnTo>
                    <a:pt x="25" y="136"/>
                  </a:lnTo>
                  <a:lnTo>
                    <a:pt x="28" y="141"/>
                  </a:lnTo>
                  <a:lnTo>
                    <a:pt x="28" y="141"/>
                  </a:lnTo>
                  <a:lnTo>
                    <a:pt x="26" y="141"/>
                  </a:lnTo>
                  <a:lnTo>
                    <a:pt x="26" y="141"/>
                  </a:lnTo>
                  <a:lnTo>
                    <a:pt x="25" y="141"/>
                  </a:lnTo>
                  <a:lnTo>
                    <a:pt x="26" y="143"/>
                  </a:lnTo>
                  <a:lnTo>
                    <a:pt x="26" y="143"/>
                  </a:lnTo>
                  <a:lnTo>
                    <a:pt x="26" y="144"/>
                  </a:lnTo>
                  <a:lnTo>
                    <a:pt x="26" y="144"/>
                  </a:lnTo>
                  <a:lnTo>
                    <a:pt x="25" y="145"/>
                  </a:lnTo>
                  <a:lnTo>
                    <a:pt x="24" y="145"/>
                  </a:lnTo>
                  <a:lnTo>
                    <a:pt x="22" y="144"/>
                  </a:lnTo>
                  <a:lnTo>
                    <a:pt x="22" y="144"/>
                  </a:lnTo>
                  <a:lnTo>
                    <a:pt x="22" y="144"/>
                  </a:lnTo>
                  <a:lnTo>
                    <a:pt x="22" y="144"/>
                  </a:lnTo>
                  <a:lnTo>
                    <a:pt x="22" y="145"/>
                  </a:lnTo>
                  <a:lnTo>
                    <a:pt x="22" y="147"/>
                  </a:lnTo>
                  <a:lnTo>
                    <a:pt x="21" y="147"/>
                  </a:lnTo>
                  <a:lnTo>
                    <a:pt x="21" y="148"/>
                  </a:lnTo>
                  <a:lnTo>
                    <a:pt x="21" y="148"/>
                  </a:lnTo>
                  <a:lnTo>
                    <a:pt x="22" y="149"/>
                  </a:lnTo>
                  <a:lnTo>
                    <a:pt x="24" y="151"/>
                  </a:lnTo>
                  <a:lnTo>
                    <a:pt x="22" y="152"/>
                  </a:lnTo>
                  <a:lnTo>
                    <a:pt x="22" y="152"/>
                  </a:lnTo>
                  <a:lnTo>
                    <a:pt x="21" y="151"/>
                  </a:lnTo>
                  <a:lnTo>
                    <a:pt x="22" y="153"/>
                  </a:lnTo>
                  <a:lnTo>
                    <a:pt x="22" y="157"/>
                  </a:lnTo>
                  <a:lnTo>
                    <a:pt x="21" y="156"/>
                  </a:lnTo>
                  <a:lnTo>
                    <a:pt x="21" y="156"/>
                  </a:lnTo>
                  <a:lnTo>
                    <a:pt x="20" y="157"/>
                  </a:lnTo>
                  <a:lnTo>
                    <a:pt x="20" y="158"/>
                  </a:lnTo>
                  <a:lnTo>
                    <a:pt x="20" y="160"/>
                  </a:lnTo>
                  <a:lnTo>
                    <a:pt x="20" y="161"/>
                  </a:lnTo>
                  <a:lnTo>
                    <a:pt x="18" y="161"/>
                  </a:lnTo>
                  <a:lnTo>
                    <a:pt x="20" y="161"/>
                  </a:lnTo>
                  <a:lnTo>
                    <a:pt x="20" y="162"/>
                  </a:lnTo>
                  <a:lnTo>
                    <a:pt x="20" y="162"/>
                  </a:lnTo>
                  <a:lnTo>
                    <a:pt x="20" y="162"/>
                  </a:lnTo>
                  <a:lnTo>
                    <a:pt x="18" y="162"/>
                  </a:lnTo>
                  <a:lnTo>
                    <a:pt x="18" y="164"/>
                  </a:lnTo>
                  <a:lnTo>
                    <a:pt x="18" y="164"/>
                  </a:lnTo>
                  <a:lnTo>
                    <a:pt x="18" y="164"/>
                  </a:lnTo>
                  <a:lnTo>
                    <a:pt x="18" y="165"/>
                  </a:lnTo>
                  <a:lnTo>
                    <a:pt x="18" y="165"/>
                  </a:lnTo>
                  <a:lnTo>
                    <a:pt x="18" y="165"/>
                  </a:lnTo>
                  <a:lnTo>
                    <a:pt x="18" y="166"/>
                  </a:lnTo>
                  <a:lnTo>
                    <a:pt x="18" y="168"/>
                  </a:lnTo>
                  <a:lnTo>
                    <a:pt x="18" y="169"/>
                  </a:lnTo>
                  <a:lnTo>
                    <a:pt x="18" y="170"/>
                  </a:lnTo>
                  <a:lnTo>
                    <a:pt x="18" y="170"/>
                  </a:lnTo>
                  <a:lnTo>
                    <a:pt x="20" y="171"/>
                  </a:lnTo>
                  <a:lnTo>
                    <a:pt x="21" y="171"/>
                  </a:lnTo>
                  <a:lnTo>
                    <a:pt x="18" y="171"/>
                  </a:lnTo>
                  <a:lnTo>
                    <a:pt x="18" y="171"/>
                  </a:lnTo>
                  <a:lnTo>
                    <a:pt x="18" y="171"/>
                  </a:lnTo>
                  <a:lnTo>
                    <a:pt x="18" y="173"/>
                  </a:lnTo>
                  <a:lnTo>
                    <a:pt x="18" y="171"/>
                  </a:lnTo>
                  <a:lnTo>
                    <a:pt x="18" y="171"/>
                  </a:lnTo>
                  <a:lnTo>
                    <a:pt x="18" y="173"/>
                  </a:lnTo>
                  <a:lnTo>
                    <a:pt x="18" y="173"/>
                  </a:lnTo>
                  <a:lnTo>
                    <a:pt x="18" y="173"/>
                  </a:lnTo>
                  <a:lnTo>
                    <a:pt x="18" y="173"/>
                  </a:lnTo>
                  <a:lnTo>
                    <a:pt x="18" y="173"/>
                  </a:lnTo>
                  <a:lnTo>
                    <a:pt x="20" y="173"/>
                  </a:lnTo>
                  <a:lnTo>
                    <a:pt x="18" y="173"/>
                  </a:lnTo>
                  <a:lnTo>
                    <a:pt x="18" y="173"/>
                  </a:lnTo>
                  <a:lnTo>
                    <a:pt x="17" y="174"/>
                  </a:lnTo>
                  <a:lnTo>
                    <a:pt x="17" y="174"/>
                  </a:lnTo>
                  <a:lnTo>
                    <a:pt x="17" y="174"/>
                  </a:lnTo>
                  <a:lnTo>
                    <a:pt x="18" y="174"/>
                  </a:lnTo>
                  <a:lnTo>
                    <a:pt x="18" y="174"/>
                  </a:lnTo>
                  <a:lnTo>
                    <a:pt x="20" y="174"/>
                  </a:lnTo>
                  <a:lnTo>
                    <a:pt x="20" y="173"/>
                  </a:lnTo>
                  <a:lnTo>
                    <a:pt x="20" y="173"/>
                  </a:lnTo>
                  <a:lnTo>
                    <a:pt x="20" y="173"/>
                  </a:lnTo>
                  <a:lnTo>
                    <a:pt x="20" y="173"/>
                  </a:lnTo>
                  <a:lnTo>
                    <a:pt x="20" y="173"/>
                  </a:lnTo>
                  <a:lnTo>
                    <a:pt x="21" y="173"/>
                  </a:lnTo>
                  <a:lnTo>
                    <a:pt x="21" y="173"/>
                  </a:lnTo>
                  <a:lnTo>
                    <a:pt x="20" y="174"/>
                  </a:lnTo>
                  <a:lnTo>
                    <a:pt x="18" y="177"/>
                  </a:lnTo>
                  <a:lnTo>
                    <a:pt x="20" y="175"/>
                  </a:lnTo>
                  <a:lnTo>
                    <a:pt x="21" y="175"/>
                  </a:lnTo>
                  <a:lnTo>
                    <a:pt x="22" y="174"/>
                  </a:lnTo>
                  <a:lnTo>
                    <a:pt x="22" y="175"/>
                  </a:lnTo>
                  <a:lnTo>
                    <a:pt x="22" y="174"/>
                  </a:lnTo>
                  <a:lnTo>
                    <a:pt x="24" y="174"/>
                  </a:lnTo>
                  <a:lnTo>
                    <a:pt x="24" y="175"/>
                  </a:lnTo>
                  <a:lnTo>
                    <a:pt x="25" y="175"/>
                  </a:lnTo>
                  <a:lnTo>
                    <a:pt x="25" y="174"/>
                  </a:lnTo>
                  <a:lnTo>
                    <a:pt x="26" y="175"/>
                  </a:lnTo>
                  <a:lnTo>
                    <a:pt x="28" y="177"/>
                  </a:lnTo>
                  <a:lnTo>
                    <a:pt x="29" y="178"/>
                  </a:lnTo>
                  <a:lnTo>
                    <a:pt x="29" y="179"/>
                  </a:lnTo>
                  <a:lnTo>
                    <a:pt x="30" y="178"/>
                  </a:lnTo>
                  <a:lnTo>
                    <a:pt x="31" y="179"/>
                  </a:lnTo>
                  <a:lnTo>
                    <a:pt x="33" y="179"/>
                  </a:lnTo>
                  <a:lnTo>
                    <a:pt x="33" y="179"/>
                  </a:lnTo>
                  <a:lnTo>
                    <a:pt x="31" y="181"/>
                  </a:lnTo>
                  <a:lnTo>
                    <a:pt x="31" y="181"/>
                  </a:lnTo>
                  <a:lnTo>
                    <a:pt x="33" y="181"/>
                  </a:lnTo>
                  <a:lnTo>
                    <a:pt x="34" y="181"/>
                  </a:lnTo>
                  <a:lnTo>
                    <a:pt x="34" y="182"/>
                  </a:lnTo>
                  <a:lnTo>
                    <a:pt x="34" y="183"/>
                  </a:lnTo>
                  <a:lnTo>
                    <a:pt x="34" y="185"/>
                  </a:lnTo>
                  <a:lnTo>
                    <a:pt x="35" y="185"/>
                  </a:lnTo>
                  <a:lnTo>
                    <a:pt x="37" y="183"/>
                  </a:lnTo>
                  <a:lnTo>
                    <a:pt x="37" y="182"/>
                  </a:lnTo>
                  <a:lnTo>
                    <a:pt x="37" y="183"/>
                  </a:lnTo>
                  <a:lnTo>
                    <a:pt x="38" y="183"/>
                  </a:lnTo>
                  <a:lnTo>
                    <a:pt x="39" y="183"/>
                  </a:lnTo>
                  <a:lnTo>
                    <a:pt x="39" y="183"/>
                  </a:lnTo>
                  <a:lnTo>
                    <a:pt x="41" y="185"/>
                  </a:lnTo>
                  <a:lnTo>
                    <a:pt x="41" y="185"/>
                  </a:lnTo>
                  <a:lnTo>
                    <a:pt x="39" y="186"/>
                  </a:lnTo>
                  <a:lnTo>
                    <a:pt x="39" y="186"/>
                  </a:lnTo>
                  <a:lnTo>
                    <a:pt x="39" y="187"/>
                  </a:lnTo>
                  <a:lnTo>
                    <a:pt x="39" y="188"/>
                  </a:lnTo>
                  <a:lnTo>
                    <a:pt x="39" y="188"/>
                  </a:lnTo>
                  <a:lnTo>
                    <a:pt x="41" y="188"/>
                  </a:lnTo>
                  <a:lnTo>
                    <a:pt x="41" y="187"/>
                  </a:lnTo>
                  <a:lnTo>
                    <a:pt x="42" y="187"/>
                  </a:lnTo>
                  <a:lnTo>
                    <a:pt x="43" y="188"/>
                  </a:lnTo>
                  <a:lnTo>
                    <a:pt x="43" y="186"/>
                  </a:lnTo>
                  <a:lnTo>
                    <a:pt x="45" y="186"/>
                  </a:lnTo>
                  <a:lnTo>
                    <a:pt x="45" y="187"/>
                  </a:lnTo>
                  <a:lnTo>
                    <a:pt x="46" y="187"/>
                  </a:lnTo>
                  <a:lnTo>
                    <a:pt x="46" y="187"/>
                  </a:lnTo>
                  <a:lnTo>
                    <a:pt x="46" y="188"/>
                  </a:lnTo>
                  <a:lnTo>
                    <a:pt x="46" y="188"/>
                  </a:lnTo>
                  <a:lnTo>
                    <a:pt x="46" y="188"/>
                  </a:lnTo>
                  <a:lnTo>
                    <a:pt x="47" y="188"/>
                  </a:lnTo>
                  <a:lnTo>
                    <a:pt x="47" y="187"/>
                  </a:lnTo>
                  <a:lnTo>
                    <a:pt x="48" y="188"/>
                  </a:lnTo>
                  <a:lnTo>
                    <a:pt x="50" y="190"/>
                  </a:lnTo>
                  <a:lnTo>
                    <a:pt x="51" y="191"/>
                  </a:lnTo>
                  <a:lnTo>
                    <a:pt x="52" y="191"/>
                  </a:lnTo>
                  <a:lnTo>
                    <a:pt x="54" y="192"/>
                  </a:lnTo>
                  <a:lnTo>
                    <a:pt x="54" y="195"/>
                  </a:lnTo>
                  <a:lnTo>
                    <a:pt x="54" y="195"/>
                  </a:lnTo>
                  <a:lnTo>
                    <a:pt x="55" y="195"/>
                  </a:lnTo>
                  <a:lnTo>
                    <a:pt x="55" y="195"/>
                  </a:lnTo>
                  <a:lnTo>
                    <a:pt x="55" y="194"/>
                  </a:lnTo>
                  <a:lnTo>
                    <a:pt x="55" y="194"/>
                  </a:lnTo>
                  <a:lnTo>
                    <a:pt x="54" y="194"/>
                  </a:lnTo>
                  <a:lnTo>
                    <a:pt x="54" y="194"/>
                  </a:lnTo>
                  <a:lnTo>
                    <a:pt x="55" y="194"/>
                  </a:lnTo>
                  <a:lnTo>
                    <a:pt x="55" y="194"/>
                  </a:lnTo>
                  <a:lnTo>
                    <a:pt x="55" y="194"/>
                  </a:lnTo>
                  <a:lnTo>
                    <a:pt x="55" y="195"/>
                  </a:lnTo>
                  <a:lnTo>
                    <a:pt x="54" y="196"/>
                  </a:lnTo>
                  <a:lnTo>
                    <a:pt x="55" y="196"/>
                  </a:lnTo>
                  <a:lnTo>
                    <a:pt x="56" y="196"/>
                  </a:lnTo>
                  <a:lnTo>
                    <a:pt x="58" y="195"/>
                  </a:lnTo>
                  <a:lnTo>
                    <a:pt x="59" y="195"/>
                  </a:lnTo>
                  <a:lnTo>
                    <a:pt x="60" y="196"/>
                  </a:lnTo>
                  <a:lnTo>
                    <a:pt x="59" y="196"/>
                  </a:lnTo>
                  <a:lnTo>
                    <a:pt x="60" y="198"/>
                  </a:lnTo>
                  <a:lnTo>
                    <a:pt x="63" y="196"/>
                  </a:lnTo>
                  <a:lnTo>
                    <a:pt x="63" y="198"/>
                  </a:lnTo>
                  <a:lnTo>
                    <a:pt x="62" y="199"/>
                  </a:lnTo>
                  <a:lnTo>
                    <a:pt x="60" y="200"/>
                  </a:lnTo>
                  <a:lnTo>
                    <a:pt x="62" y="202"/>
                  </a:lnTo>
                  <a:lnTo>
                    <a:pt x="63" y="202"/>
                  </a:lnTo>
                  <a:lnTo>
                    <a:pt x="64" y="200"/>
                  </a:lnTo>
                  <a:lnTo>
                    <a:pt x="63" y="203"/>
                  </a:lnTo>
                  <a:lnTo>
                    <a:pt x="64" y="202"/>
                  </a:lnTo>
                  <a:lnTo>
                    <a:pt x="64" y="203"/>
                  </a:lnTo>
                  <a:lnTo>
                    <a:pt x="65" y="203"/>
                  </a:lnTo>
                  <a:lnTo>
                    <a:pt x="64" y="203"/>
                  </a:lnTo>
                  <a:lnTo>
                    <a:pt x="64" y="203"/>
                  </a:lnTo>
                  <a:lnTo>
                    <a:pt x="65" y="203"/>
                  </a:lnTo>
                  <a:lnTo>
                    <a:pt x="65" y="204"/>
                  </a:lnTo>
                  <a:lnTo>
                    <a:pt x="65" y="202"/>
                  </a:lnTo>
                  <a:lnTo>
                    <a:pt x="65" y="202"/>
                  </a:lnTo>
                  <a:lnTo>
                    <a:pt x="67" y="200"/>
                  </a:lnTo>
                  <a:lnTo>
                    <a:pt x="68" y="200"/>
                  </a:lnTo>
                  <a:lnTo>
                    <a:pt x="68" y="202"/>
                  </a:lnTo>
                  <a:lnTo>
                    <a:pt x="68" y="203"/>
                  </a:lnTo>
                  <a:lnTo>
                    <a:pt x="69" y="203"/>
                  </a:lnTo>
                  <a:lnTo>
                    <a:pt x="69" y="203"/>
                  </a:lnTo>
                  <a:lnTo>
                    <a:pt x="71" y="203"/>
                  </a:lnTo>
                  <a:lnTo>
                    <a:pt x="71" y="203"/>
                  </a:lnTo>
                  <a:lnTo>
                    <a:pt x="71" y="203"/>
                  </a:lnTo>
                  <a:lnTo>
                    <a:pt x="71" y="203"/>
                  </a:lnTo>
                  <a:lnTo>
                    <a:pt x="71" y="204"/>
                  </a:lnTo>
                  <a:lnTo>
                    <a:pt x="71" y="204"/>
                  </a:lnTo>
                  <a:lnTo>
                    <a:pt x="71" y="203"/>
                  </a:lnTo>
                  <a:lnTo>
                    <a:pt x="69" y="203"/>
                  </a:lnTo>
                  <a:lnTo>
                    <a:pt x="69" y="204"/>
                  </a:lnTo>
                  <a:lnTo>
                    <a:pt x="69" y="204"/>
                  </a:lnTo>
                  <a:lnTo>
                    <a:pt x="69" y="205"/>
                  </a:lnTo>
                  <a:lnTo>
                    <a:pt x="71" y="205"/>
                  </a:lnTo>
                  <a:lnTo>
                    <a:pt x="71" y="204"/>
                  </a:lnTo>
                  <a:lnTo>
                    <a:pt x="72" y="204"/>
                  </a:lnTo>
                  <a:lnTo>
                    <a:pt x="72" y="203"/>
                  </a:lnTo>
                  <a:lnTo>
                    <a:pt x="73" y="204"/>
                  </a:lnTo>
                  <a:lnTo>
                    <a:pt x="72" y="204"/>
                  </a:lnTo>
                  <a:lnTo>
                    <a:pt x="71" y="205"/>
                  </a:lnTo>
                  <a:lnTo>
                    <a:pt x="72" y="207"/>
                  </a:lnTo>
                  <a:lnTo>
                    <a:pt x="73" y="205"/>
                  </a:lnTo>
                  <a:lnTo>
                    <a:pt x="72" y="205"/>
                  </a:lnTo>
                  <a:lnTo>
                    <a:pt x="72" y="205"/>
                  </a:lnTo>
                  <a:lnTo>
                    <a:pt x="73" y="205"/>
                  </a:lnTo>
                  <a:lnTo>
                    <a:pt x="75" y="205"/>
                  </a:lnTo>
                  <a:lnTo>
                    <a:pt x="75" y="205"/>
                  </a:lnTo>
                  <a:lnTo>
                    <a:pt x="76" y="205"/>
                  </a:lnTo>
                  <a:lnTo>
                    <a:pt x="76" y="205"/>
                  </a:lnTo>
                  <a:lnTo>
                    <a:pt x="77" y="207"/>
                  </a:lnTo>
                  <a:lnTo>
                    <a:pt x="77" y="208"/>
                  </a:lnTo>
                  <a:lnTo>
                    <a:pt x="77" y="208"/>
                  </a:lnTo>
                  <a:lnTo>
                    <a:pt x="77" y="208"/>
                  </a:lnTo>
                  <a:lnTo>
                    <a:pt x="79" y="209"/>
                  </a:lnTo>
                  <a:lnTo>
                    <a:pt x="80" y="208"/>
                  </a:lnTo>
                  <a:lnTo>
                    <a:pt x="80" y="209"/>
                  </a:lnTo>
                  <a:lnTo>
                    <a:pt x="80" y="209"/>
                  </a:lnTo>
                  <a:lnTo>
                    <a:pt x="83" y="209"/>
                  </a:lnTo>
                  <a:lnTo>
                    <a:pt x="81" y="211"/>
                  </a:lnTo>
                  <a:lnTo>
                    <a:pt x="81" y="212"/>
                  </a:lnTo>
                  <a:lnTo>
                    <a:pt x="80" y="213"/>
                  </a:lnTo>
                  <a:lnTo>
                    <a:pt x="80" y="213"/>
                  </a:lnTo>
                  <a:lnTo>
                    <a:pt x="81" y="213"/>
                  </a:lnTo>
                  <a:lnTo>
                    <a:pt x="83" y="213"/>
                  </a:lnTo>
                  <a:lnTo>
                    <a:pt x="84" y="212"/>
                  </a:lnTo>
                  <a:lnTo>
                    <a:pt x="85" y="211"/>
                  </a:lnTo>
                  <a:lnTo>
                    <a:pt x="85" y="212"/>
                  </a:lnTo>
                  <a:lnTo>
                    <a:pt x="86" y="212"/>
                  </a:lnTo>
                  <a:lnTo>
                    <a:pt x="88" y="213"/>
                  </a:lnTo>
                  <a:lnTo>
                    <a:pt x="89" y="213"/>
                  </a:lnTo>
                  <a:lnTo>
                    <a:pt x="89" y="216"/>
                  </a:lnTo>
                  <a:lnTo>
                    <a:pt x="90" y="215"/>
                  </a:lnTo>
                  <a:lnTo>
                    <a:pt x="92" y="215"/>
                  </a:lnTo>
                  <a:lnTo>
                    <a:pt x="93" y="216"/>
                  </a:lnTo>
                  <a:lnTo>
                    <a:pt x="94" y="217"/>
                  </a:lnTo>
                  <a:lnTo>
                    <a:pt x="96" y="217"/>
                  </a:lnTo>
                  <a:lnTo>
                    <a:pt x="97" y="219"/>
                  </a:lnTo>
                  <a:lnTo>
                    <a:pt x="98" y="221"/>
                  </a:lnTo>
                  <a:lnTo>
                    <a:pt x="97" y="221"/>
                  </a:lnTo>
                  <a:lnTo>
                    <a:pt x="97" y="223"/>
                  </a:lnTo>
                  <a:lnTo>
                    <a:pt x="97" y="223"/>
                  </a:lnTo>
                  <a:lnTo>
                    <a:pt x="97" y="223"/>
                  </a:lnTo>
                  <a:lnTo>
                    <a:pt x="97" y="224"/>
                  </a:lnTo>
                  <a:lnTo>
                    <a:pt x="97" y="224"/>
                  </a:lnTo>
                  <a:lnTo>
                    <a:pt x="97" y="224"/>
                  </a:lnTo>
                  <a:lnTo>
                    <a:pt x="98" y="223"/>
                  </a:lnTo>
                  <a:lnTo>
                    <a:pt x="100" y="221"/>
                  </a:lnTo>
                  <a:lnTo>
                    <a:pt x="100" y="220"/>
                  </a:lnTo>
                  <a:lnTo>
                    <a:pt x="101" y="221"/>
                  </a:lnTo>
                  <a:lnTo>
                    <a:pt x="103" y="223"/>
                  </a:lnTo>
                  <a:lnTo>
                    <a:pt x="103" y="224"/>
                  </a:lnTo>
                  <a:lnTo>
                    <a:pt x="103" y="223"/>
                  </a:lnTo>
                  <a:lnTo>
                    <a:pt x="105" y="223"/>
                  </a:lnTo>
                  <a:lnTo>
                    <a:pt x="103" y="224"/>
                  </a:lnTo>
                  <a:lnTo>
                    <a:pt x="105" y="225"/>
                  </a:lnTo>
                  <a:lnTo>
                    <a:pt x="106" y="225"/>
                  </a:lnTo>
                  <a:lnTo>
                    <a:pt x="106" y="224"/>
                  </a:lnTo>
                  <a:lnTo>
                    <a:pt x="106" y="226"/>
                  </a:lnTo>
                  <a:lnTo>
                    <a:pt x="107" y="225"/>
                  </a:lnTo>
                  <a:lnTo>
                    <a:pt x="107" y="225"/>
                  </a:lnTo>
                  <a:lnTo>
                    <a:pt x="109" y="225"/>
                  </a:lnTo>
                  <a:lnTo>
                    <a:pt x="109" y="225"/>
                  </a:lnTo>
                  <a:lnTo>
                    <a:pt x="107" y="226"/>
                  </a:lnTo>
                  <a:lnTo>
                    <a:pt x="109" y="226"/>
                  </a:lnTo>
                  <a:lnTo>
                    <a:pt x="110" y="226"/>
                  </a:lnTo>
                  <a:lnTo>
                    <a:pt x="111" y="226"/>
                  </a:lnTo>
                  <a:lnTo>
                    <a:pt x="113" y="228"/>
                  </a:lnTo>
                  <a:lnTo>
                    <a:pt x="111" y="230"/>
                  </a:lnTo>
                  <a:lnTo>
                    <a:pt x="113" y="229"/>
                  </a:lnTo>
                  <a:lnTo>
                    <a:pt x="114" y="229"/>
                  </a:lnTo>
                  <a:lnTo>
                    <a:pt x="114" y="228"/>
                  </a:lnTo>
                  <a:lnTo>
                    <a:pt x="114" y="230"/>
                  </a:lnTo>
                  <a:lnTo>
                    <a:pt x="115" y="232"/>
                  </a:lnTo>
                  <a:lnTo>
                    <a:pt x="115" y="233"/>
                  </a:lnTo>
                  <a:lnTo>
                    <a:pt x="119" y="233"/>
                  </a:lnTo>
                  <a:lnTo>
                    <a:pt x="122" y="233"/>
                  </a:lnTo>
                  <a:lnTo>
                    <a:pt x="126" y="234"/>
                  </a:lnTo>
                  <a:lnTo>
                    <a:pt x="128" y="237"/>
                  </a:lnTo>
                  <a:lnTo>
                    <a:pt x="127" y="238"/>
                  </a:lnTo>
                  <a:lnTo>
                    <a:pt x="127" y="238"/>
                  </a:lnTo>
                  <a:lnTo>
                    <a:pt x="128" y="238"/>
                  </a:lnTo>
                  <a:lnTo>
                    <a:pt x="128" y="237"/>
                  </a:lnTo>
                  <a:lnTo>
                    <a:pt x="128" y="237"/>
                  </a:lnTo>
                  <a:lnTo>
                    <a:pt x="128" y="238"/>
                  </a:lnTo>
                  <a:lnTo>
                    <a:pt x="128" y="240"/>
                  </a:lnTo>
                  <a:lnTo>
                    <a:pt x="127" y="241"/>
                  </a:lnTo>
                  <a:lnTo>
                    <a:pt x="127" y="241"/>
                  </a:lnTo>
                  <a:lnTo>
                    <a:pt x="128" y="241"/>
                  </a:lnTo>
                  <a:lnTo>
                    <a:pt x="130" y="241"/>
                  </a:lnTo>
                  <a:lnTo>
                    <a:pt x="131" y="240"/>
                  </a:lnTo>
                  <a:lnTo>
                    <a:pt x="131" y="240"/>
                  </a:lnTo>
                  <a:lnTo>
                    <a:pt x="131" y="240"/>
                  </a:lnTo>
                  <a:lnTo>
                    <a:pt x="131" y="240"/>
                  </a:lnTo>
                  <a:lnTo>
                    <a:pt x="131" y="240"/>
                  </a:lnTo>
                  <a:lnTo>
                    <a:pt x="131" y="240"/>
                  </a:lnTo>
                  <a:lnTo>
                    <a:pt x="132" y="240"/>
                  </a:lnTo>
                  <a:lnTo>
                    <a:pt x="132" y="240"/>
                  </a:lnTo>
                  <a:lnTo>
                    <a:pt x="134" y="240"/>
                  </a:lnTo>
                  <a:lnTo>
                    <a:pt x="132" y="241"/>
                  </a:lnTo>
                  <a:lnTo>
                    <a:pt x="131" y="242"/>
                  </a:lnTo>
                  <a:lnTo>
                    <a:pt x="132" y="242"/>
                  </a:lnTo>
                  <a:lnTo>
                    <a:pt x="132" y="243"/>
                  </a:lnTo>
                  <a:lnTo>
                    <a:pt x="131" y="243"/>
                  </a:lnTo>
                  <a:lnTo>
                    <a:pt x="130" y="245"/>
                  </a:lnTo>
                  <a:lnTo>
                    <a:pt x="128" y="246"/>
                  </a:lnTo>
                  <a:lnTo>
                    <a:pt x="127" y="247"/>
                  </a:lnTo>
                  <a:lnTo>
                    <a:pt x="128" y="247"/>
                  </a:lnTo>
                  <a:lnTo>
                    <a:pt x="128" y="249"/>
                  </a:lnTo>
                  <a:lnTo>
                    <a:pt x="127" y="249"/>
                  </a:lnTo>
                  <a:lnTo>
                    <a:pt x="126" y="249"/>
                  </a:lnTo>
                  <a:lnTo>
                    <a:pt x="126" y="250"/>
                  </a:lnTo>
                  <a:lnTo>
                    <a:pt x="126" y="250"/>
                  </a:lnTo>
                  <a:lnTo>
                    <a:pt x="128" y="250"/>
                  </a:lnTo>
                  <a:lnTo>
                    <a:pt x="130" y="247"/>
                  </a:lnTo>
                  <a:lnTo>
                    <a:pt x="130" y="246"/>
                  </a:lnTo>
                  <a:lnTo>
                    <a:pt x="131" y="246"/>
                  </a:lnTo>
                  <a:lnTo>
                    <a:pt x="132" y="245"/>
                  </a:lnTo>
                  <a:lnTo>
                    <a:pt x="134" y="243"/>
                  </a:lnTo>
                  <a:lnTo>
                    <a:pt x="135" y="245"/>
                  </a:lnTo>
                  <a:lnTo>
                    <a:pt x="135" y="245"/>
                  </a:lnTo>
                  <a:lnTo>
                    <a:pt x="135" y="245"/>
                  </a:lnTo>
                  <a:lnTo>
                    <a:pt x="134" y="245"/>
                  </a:lnTo>
                  <a:lnTo>
                    <a:pt x="134" y="245"/>
                  </a:lnTo>
                  <a:lnTo>
                    <a:pt x="134" y="246"/>
                  </a:lnTo>
                  <a:lnTo>
                    <a:pt x="134" y="246"/>
                  </a:lnTo>
                  <a:lnTo>
                    <a:pt x="135" y="246"/>
                  </a:lnTo>
                  <a:lnTo>
                    <a:pt x="136" y="246"/>
                  </a:lnTo>
                  <a:lnTo>
                    <a:pt x="136" y="245"/>
                  </a:lnTo>
                  <a:lnTo>
                    <a:pt x="137" y="245"/>
                  </a:lnTo>
                  <a:lnTo>
                    <a:pt x="137" y="245"/>
                  </a:lnTo>
                  <a:lnTo>
                    <a:pt x="137" y="243"/>
                  </a:lnTo>
                  <a:lnTo>
                    <a:pt x="137" y="245"/>
                  </a:lnTo>
                  <a:lnTo>
                    <a:pt x="137" y="245"/>
                  </a:lnTo>
                  <a:lnTo>
                    <a:pt x="139" y="246"/>
                  </a:lnTo>
                  <a:lnTo>
                    <a:pt x="139" y="249"/>
                  </a:lnTo>
                  <a:lnTo>
                    <a:pt x="140" y="251"/>
                  </a:lnTo>
                  <a:lnTo>
                    <a:pt x="140" y="255"/>
                  </a:lnTo>
                  <a:lnTo>
                    <a:pt x="141" y="259"/>
                  </a:lnTo>
                  <a:lnTo>
                    <a:pt x="141" y="260"/>
                  </a:lnTo>
                  <a:lnTo>
                    <a:pt x="141" y="260"/>
                  </a:lnTo>
                  <a:lnTo>
                    <a:pt x="141" y="260"/>
                  </a:lnTo>
                  <a:lnTo>
                    <a:pt x="141" y="260"/>
                  </a:lnTo>
                  <a:lnTo>
                    <a:pt x="141" y="260"/>
                  </a:lnTo>
                  <a:lnTo>
                    <a:pt x="140" y="259"/>
                  </a:lnTo>
                  <a:lnTo>
                    <a:pt x="140" y="259"/>
                  </a:lnTo>
                  <a:lnTo>
                    <a:pt x="140" y="259"/>
                  </a:lnTo>
                  <a:lnTo>
                    <a:pt x="140" y="259"/>
                  </a:lnTo>
                  <a:lnTo>
                    <a:pt x="139" y="254"/>
                  </a:lnTo>
                  <a:lnTo>
                    <a:pt x="137" y="250"/>
                  </a:lnTo>
                  <a:lnTo>
                    <a:pt x="137" y="247"/>
                  </a:lnTo>
                  <a:lnTo>
                    <a:pt x="137" y="246"/>
                  </a:lnTo>
                  <a:lnTo>
                    <a:pt x="137" y="246"/>
                  </a:lnTo>
                  <a:lnTo>
                    <a:pt x="137" y="246"/>
                  </a:lnTo>
                  <a:lnTo>
                    <a:pt x="137" y="246"/>
                  </a:lnTo>
                  <a:lnTo>
                    <a:pt x="137" y="246"/>
                  </a:lnTo>
                  <a:lnTo>
                    <a:pt x="137" y="246"/>
                  </a:lnTo>
                  <a:lnTo>
                    <a:pt x="137" y="247"/>
                  </a:lnTo>
                  <a:lnTo>
                    <a:pt x="137" y="250"/>
                  </a:lnTo>
                  <a:lnTo>
                    <a:pt x="139" y="253"/>
                  </a:lnTo>
                  <a:lnTo>
                    <a:pt x="139" y="257"/>
                  </a:lnTo>
                  <a:lnTo>
                    <a:pt x="140" y="259"/>
                  </a:lnTo>
                  <a:lnTo>
                    <a:pt x="140" y="259"/>
                  </a:lnTo>
                  <a:lnTo>
                    <a:pt x="140" y="259"/>
                  </a:lnTo>
                  <a:lnTo>
                    <a:pt x="140" y="259"/>
                  </a:lnTo>
                  <a:lnTo>
                    <a:pt x="140" y="259"/>
                  </a:lnTo>
                  <a:lnTo>
                    <a:pt x="140" y="260"/>
                  </a:lnTo>
                  <a:lnTo>
                    <a:pt x="141" y="262"/>
                  </a:lnTo>
                  <a:lnTo>
                    <a:pt x="141" y="262"/>
                  </a:lnTo>
                  <a:lnTo>
                    <a:pt x="141" y="262"/>
                  </a:lnTo>
                  <a:lnTo>
                    <a:pt x="141" y="262"/>
                  </a:lnTo>
                  <a:lnTo>
                    <a:pt x="141" y="262"/>
                  </a:lnTo>
                  <a:lnTo>
                    <a:pt x="143" y="262"/>
                  </a:lnTo>
                  <a:lnTo>
                    <a:pt x="143" y="263"/>
                  </a:lnTo>
                  <a:lnTo>
                    <a:pt x="143" y="263"/>
                  </a:lnTo>
                  <a:lnTo>
                    <a:pt x="141" y="263"/>
                  </a:lnTo>
                  <a:lnTo>
                    <a:pt x="143" y="264"/>
                  </a:lnTo>
                  <a:lnTo>
                    <a:pt x="140" y="263"/>
                  </a:lnTo>
                  <a:lnTo>
                    <a:pt x="139" y="262"/>
                  </a:lnTo>
                  <a:lnTo>
                    <a:pt x="137" y="262"/>
                  </a:lnTo>
                  <a:lnTo>
                    <a:pt x="139" y="262"/>
                  </a:lnTo>
                  <a:lnTo>
                    <a:pt x="139" y="263"/>
                  </a:lnTo>
                  <a:lnTo>
                    <a:pt x="140" y="264"/>
                  </a:lnTo>
                  <a:lnTo>
                    <a:pt x="141" y="264"/>
                  </a:lnTo>
                  <a:lnTo>
                    <a:pt x="140" y="264"/>
                  </a:lnTo>
                  <a:lnTo>
                    <a:pt x="139" y="263"/>
                  </a:lnTo>
                  <a:lnTo>
                    <a:pt x="139" y="264"/>
                  </a:lnTo>
                  <a:lnTo>
                    <a:pt x="139" y="264"/>
                  </a:lnTo>
                  <a:lnTo>
                    <a:pt x="139" y="266"/>
                  </a:lnTo>
                  <a:lnTo>
                    <a:pt x="139" y="266"/>
                  </a:lnTo>
                  <a:lnTo>
                    <a:pt x="139" y="266"/>
                  </a:lnTo>
                  <a:lnTo>
                    <a:pt x="137" y="266"/>
                  </a:lnTo>
                  <a:lnTo>
                    <a:pt x="139" y="267"/>
                  </a:lnTo>
                  <a:lnTo>
                    <a:pt x="137" y="267"/>
                  </a:lnTo>
                  <a:lnTo>
                    <a:pt x="136" y="267"/>
                  </a:lnTo>
                  <a:lnTo>
                    <a:pt x="136" y="267"/>
                  </a:lnTo>
                  <a:lnTo>
                    <a:pt x="136" y="268"/>
                  </a:lnTo>
                  <a:lnTo>
                    <a:pt x="136" y="268"/>
                  </a:lnTo>
                  <a:lnTo>
                    <a:pt x="136" y="270"/>
                  </a:lnTo>
                  <a:lnTo>
                    <a:pt x="135" y="268"/>
                  </a:lnTo>
                  <a:lnTo>
                    <a:pt x="135" y="270"/>
                  </a:lnTo>
                  <a:lnTo>
                    <a:pt x="135" y="270"/>
                  </a:lnTo>
                  <a:lnTo>
                    <a:pt x="136" y="271"/>
                  </a:lnTo>
                  <a:lnTo>
                    <a:pt x="136" y="271"/>
                  </a:lnTo>
                  <a:lnTo>
                    <a:pt x="137" y="271"/>
                  </a:lnTo>
                  <a:lnTo>
                    <a:pt x="137" y="270"/>
                  </a:lnTo>
                  <a:lnTo>
                    <a:pt x="137" y="270"/>
                  </a:lnTo>
                  <a:lnTo>
                    <a:pt x="137" y="270"/>
                  </a:lnTo>
                  <a:lnTo>
                    <a:pt x="139" y="270"/>
                  </a:lnTo>
                  <a:lnTo>
                    <a:pt x="137" y="270"/>
                  </a:lnTo>
                  <a:lnTo>
                    <a:pt x="137" y="271"/>
                  </a:lnTo>
                  <a:lnTo>
                    <a:pt x="139" y="271"/>
                  </a:lnTo>
                  <a:lnTo>
                    <a:pt x="139" y="272"/>
                  </a:lnTo>
                  <a:lnTo>
                    <a:pt x="137" y="272"/>
                  </a:lnTo>
                  <a:lnTo>
                    <a:pt x="137" y="272"/>
                  </a:lnTo>
                  <a:lnTo>
                    <a:pt x="139" y="274"/>
                  </a:lnTo>
                  <a:lnTo>
                    <a:pt x="137" y="274"/>
                  </a:lnTo>
                  <a:lnTo>
                    <a:pt x="136" y="274"/>
                  </a:lnTo>
                  <a:lnTo>
                    <a:pt x="139" y="275"/>
                  </a:lnTo>
                  <a:lnTo>
                    <a:pt x="137" y="275"/>
                  </a:lnTo>
                  <a:lnTo>
                    <a:pt x="137" y="275"/>
                  </a:lnTo>
                  <a:lnTo>
                    <a:pt x="136" y="275"/>
                  </a:lnTo>
                  <a:lnTo>
                    <a:pt x="135" y="275"/>
                  </a:lnTo>
                  <a:lnTo>
                    <a:pt x="135" y="275"/>
                  </a:lnTo>
                  <a:lnTo>
                    <a:pt x="135" y="274"/>
                  </a:lnTo>
                  <a:lnTo>
                    <a:pt x="134" y="274"/>
                  </a:lnTo>
                  <a:lnTo>
                    <a:pt x="134" y="274"/>
                  </a:lnTo>
                  <a:lnTo>
                    <a:pt x="134" y="275"/>
                  </a:lnTo>
                  <a:lnTo>
                    <a:pt x="135" y="276"/>
                  </a:lnTo>
                  <a:lnTo>
                    <a:pt x="137" y="277"/>
                  </a:lnTo>
                  <a:lnTo>
                    <a:pt x="136" y="277"/>
                  </a:lnTo>
                  <a:lnTo>
                    <a:pt x="136" y="277"/>
                  </a:lnTo>
                  <a:lnTo>
                    <a:pt x="136" y="277"/>
                  </a:lnTo>
                  <a:lnTo>
                    <a:pt x="136" y="279"/>
                  </a:lnTo>
                  <a:lnTo>
                    <a:pt x="135" y="277"/>
                  </a:lnTo>
                  <a:lnTo>
                    <a:pt x="134" y="276"/>
                  </a:lnTo>
                  <a:lnTo>
                    <a:pt x="132" y="277"/>
                  </a:lnTo>
                  <a:lnTo>
                    <a:pt x="132" y="277"/>
                  </a:lnTo>
                  <a:lnTo>
                    <a:pt x="132" y="279"/>
                  </a:lnTo>
                  <a:lnTo>
                    <a:pt x="134" y="280"/>
                  </a:lnTo>
                  <a:lnTo>
                    <a:pt x="135" y="280"/>
                  </a:lnTo>
                  <a:lnTo>
                    <a:pt x="134" y="280"/>
                  </a:lnTo>
                  <a:lnTo>
                    <a:pt x="132" y="280"/>
                  </a:lnTo>
                  <a:lnTo>
                    <a:pt x="132" y="281"/>
                  </a:lnTo>
                  <a:lnTo>
                    <a:pt x="134" y="281"/>
                  </a:lnTo>
                  <a:lnTo>
                    <a:pt x="134" y="281"/>
                  </a:lnTo>
                  <a:lnTo>
                    <a:pt x="135" y="283"/>
                  </a:lnTo>
                  <a:lnTo>
                    <a:pt x="132" y="283"/>
                  </a:lnTo>
                  <a:lnTo>
                    <a:pt x="130" y="283"/>
                  </a:lnTo>
                  <a:lnTo>
                    <a:pt x="128" y="281"/>
                  </a:lnTo>
                  <a:lnTo>
                    <a:pt x="127" y="281"/>
                  </a:lnTo>
                  <a:lnTo>
                    <a:pt x="127" y="281"/>
                  </a:lnTo>
                  <a:lnTo>
                    <a:pt x="126" y="281"/>
                  </a:lnTo>
                  <a:lnTo>
                    <a:pt x="124" y="281"/>
                  </a:lnTo>
                  <a:lnTo>
                    <a:pt x="124" y="280"/>
                  </a:lnTo>
                  <a:lnTo>
                    <a:pt x="123" y="281"/>
                  </a:lnTo>
                  <a:lnTo>
                    <a:pt x="124" y="283"/>
                  </a:lnTo>
                  <a:lnTo>
                    <a:pt x="126" y="283"/>
                  </a:lnTo>
                  <a:lnTo>
                    <a:pt x="127" y="284"/>
                  </a:lnTo>
                  <a:lnTo>
                    <a:pt x="128" y="285"/>
                  </a:lnTo>
                  <a:lnTo>
                    <a:pt x="130" y="287"/>
                  </a:lnTo>
                  <a:lnTo>
                    <a:pt x="131" y="287"/>
                  </a:lnTo>
                  <a:lnTo>
                    <a:pt x="131" y="288"/>
                  </a:lnTo>
                  <a:lnTo>
                    <a:pt x="130" y="288"/>
                  </a:lnTo>
                  <a:lnTo>
                    <a:pt x="128" y="288"/>
                  </a:lnTo>
                  <a:lnTo>
                    <a:pt x="127" y="288"/>
                  </a:lnTo>
                  <a:lnTo>
                    <a:pt x="126" y="288"/>
                  </a:lnTo>
                  <a:lnTo>
                    <a:pt x="126" y="288"/>
                  </a:lnTo>
                  <a:lnTo>
                    <a:pt x="127" y="289"/>
                  </a:lnTo>
                  <a:lnTo>
                    <a:pt x="128" y="289"/>
                  </a:lnTo>
                  <a:lnTo>
                    <a:pt x="128" y="291"/>
                  </a:lnTo>
                  <a:lnTo>
                    <a:pt x="130" y="291"/>
                  </a:lnTo>
                  <a:lnTo>
                    <a:pt x="130" y="292"/>
                  </a:lnTo>
                  <a:lnTo>
                    <a:pt x="131" y="292"/>
                  </a:lnTo>
                  <a:lnTo>
                    <a:pt x="130" y="293"/>
                  </a:lnTo>
                  <a:lnTo>
                    <a:pt x="128" y="292"/>
                  </a:lnTo>
                  <a:lnTo>
                    <a:pt x="127" y="292"/>
                  </a:lnTo>
                  <a:lnTo>
                    <a:pt x="126" y="292"/>
                  </a:lnTo>
                  <a:lnTo>
                    <a:pt x="126" y="291"/>
                  </a:lnTo>
                  <a:lnTo>
                    <a:pt x="126" y="291"/>
                  </a:lnTo>
                  <a:lnTo>
                    <a:pt x="126" y="291"/>
                  </a:lnTo>
                  <a:lnTo>
                    <a:pt x="126" y="289"/>
                  </a:lnTo>
                  <a:lnTo>
                    <a:pt x="124" y="289"/>
                  </a:lnTo>
                  <a:lnTo>
                    <a:pt x="123" y="289"/>
                  </a:lnTo>
                  <a:lnTo>
                    <a:pt x="123" y="289"/>
                  </a:lnTo>
                  <a:lnTo>
                    <a:pt x="123" y="291"/>
                  </a:lnTo>
                  <a:lnTo>
                    <a:pt x="123" y="292"/>
                  </a:lnTo>
                  <a:lnTo>
                    <a:pt x="123" y="292"/>
                  </a:lnTo>
                  <a:lnTo>
                    <a:pt x="124" y="292"/>
                  </a:lnTo>
                  <a:lnTo>
                    <a:pt x="124" y="292"/>
                  </a:lnTo>
                  <a:lnTo>
                    <a:pt x="124" y="292"/>
                  </a:lnTo>
                  <a:lnTo>
                    <a:pt x="126" y="292"/>
                  </a:lnTo>
                  <a:lnTo>
                    <a:pt x="126" y="293"/>
                  </a:lnTo>
                  <a:lnTo>
                    <a:pt x="124" y="293"/>
                  </a:lnTo>
                  <a:lnTo>
                    <a:pt x="124" y="295"/>
                  </a:lnTo>
                  <a:lnTo>
                    <a:pt x="124" y="295"/>
                  </a:lnTo>
                  <a:lnTo>
                    <a:pt x="126" y="296"/>
                  </a:lnTo>
                  <a:lnTo>
                    <a:pt x="126" y="295"/>
                  </a:lnTo>
                  <a:lnTo>
                    <a:pt x="127" y="295"/>
                  </a:lnTo>
                  <a:lnTo>
                    <a:pt x="128" y="296"/>
                  </a:lnTo>
                  <a:lnTo>
                    <a:pt x="128" y="297"/>
                  </a:lnTo>
                  <a:lnTo>
                    <a:pt x="128" y="296"/>
                  </a:lnTo>
                  <a:lnTo>
                    <a:pt x="127" y="297"/>
                  </a:lnTo>
                  <a:lnTo>
                    <a:pt x="127" y="297"/>
                  </a:lnTo>
                  <a:lnTo>
                    <a:pt x="128" y="298"/>
                  </a:lnTo>
                  <a:lnTo>
                    <a:pt x="128" y="298"/>
                  </a:lnTo>
                  <a:lnTo>
                    <a:pt x="128" y="300"/>
                  </a:lnTo>
                  <a:lnTo>
                    <a:pt x="126" y="300"/>
                  </a:lnTo>
                  <a:lnTo>
                    <a:pt x="124" y="298"/>
                  </a:lnTo>
                  <a:lnTo>
                    <a:pt x="126" y="298"/>
                  </a:lnTo>
                  <a:lnTo>
                    <a:pt x="126" y="297"/>
                  </a:lnTo>
                  <a:lnTo>
                    <a:pt x="126" y="297"/>
                  </a:lnTo>
                  <a:lnTo>
                    <a:pt x="124" y="296"/>
                  </a:lnTo>
                  <a:lnTo>
                    <a:pt x="124" y="297"/>
                  </a:lnTo>
                  <a:lnTo>
                    <a:pt x="124" y="298"/>
                  </a:lnTo>
                  <a:lnTo>
                    <a:pt x="123" y="300"/>
                  </a:lnTo>
                  <a:lnTo>
                    <a:pt x="123" y="298"/>
                  </a:lnTo>
                  <a:lnTo>
                    <a:pt x="123" y="298"/>
                  </a:lnTo>
                  <a:lnTo>
                    <a:pt x="122" y="297"/>
                  </a:lnTo>
                  <a:lnTo>
                    <a:pt x="120" y="297"/>
                  </a:lnTo>
                  <a:lnTo>
                    <a:pt x="120" y="298"/>
                  </a:lnTo>
                  <a:lnTo>
                    <a:pt x="120" y="300"/>
                  </a:lnTo>
                  <a:lnTo>
                    <a:pt x="120" y="301"/>
                  </a:lnTo>
                  <a:lnTo>
                    <a:pt x="120" y="301"/>
                  </a:lnTo>
                  <a:lnTo>
                    <a:pt x="122" y="301"/>
                  </a:lnTo>
                  <a:lnTo>
                    <a:pt x="122" y="304"/>
                  </a:lnTo>
                  <a:lnTo>
                    <a:pt x="122" y="305"/>
                  </a:lnTo>
                  <a:lnTo>
                    <a:pt x="120" y="306"/>
                  </a:lnTo>
                  <a:lnTo>
                    <a:pt x="120" y="306"/>
                  </a:lnTo>
                  <a:lnTo>
                    <a:pt x="119" y="306"/>
                  </a:lnTo>
                  <a:lnTo>
                    <a:pt x="119" y="306"/>
                  </a:lnTo>
                  <a:lnTo>
                    <a:pt x="119" y="306"/>
                  </a:lnTo>
                  <a:lnTo>
                    <a:pt x="118" y="305"/>
                  </a:lnTo>
                  <a:lnTo>
                    <a:pt x="119" y="305"/>
                  </a:lnTo>
                  <a:lnTo>
                    <a:pt x="120" y="304"/>
                  </a:lnTo>
                  <a:lnTo>
                    <a:pt x="120" y="302"/>
                  </a:lnTo>
                  <a:lnTo>
                    <a:pt x="120" y="301"/>
                  </a:lnTo>
                  <a:lnTo>
                    <a:pt x="119" y="300"/>
                  </a:lnTo>
                  <a:lnTo>
                    <a:pt x="119" y="300"/>
                  </a:lnTo>
                  <a:lnTo>
                    <a:pt x="119" y="300"/>
                  </a:lnTo>
                  <a:lnTo>
                    <a:pt x="119" y="298"/>
                  </a:lnTo>
                  <a:lnTo>
                    <a:pt x="119" y="297"/>
                  </a:lnTo>
                  <a:lnTo>
                    <a:pt x="118" y="298"/>
                  </a:lnTo>
                  <a:lnTo>
                    <a:pt x="117" y="297"/>
                  </a:lnTo>
                  <a:lnTo>
                    <a:pt x="115" y="297"/>
                  </a:lnTo>
                  <a:lnTo>
                    <a:pt x="114" y="297"/>
                  </a:lnTo>
                  <a:lnTo>
                    <a:pt x="114" y="297"/>
                  </a:lnTo>
                  <a:lnTo>
                    <a:pt x="114" y="298"/>
                  </a:lnTo>
                  <a:lnTo>
                    <a:pt x="115" y="298"/>
                  </a:lnTo>
                  <a:lnTo>
                    <a:pt x="117" y="298"/>
                  </a:lnTo>
                  <a:lnTo>
                    <a:pt x="118" y="300"/>
                  </a:lnTo>
                  <a:lnTo>
                    <a:pt x="117" y="301"/>
                  </a:lnTo>
                  <a:lnTo>
                    <a:pt x="115" y="304"/>
                  </a:lnTo>
                  <a:lnTo>
                    <a:pt x="117" y="305"/>
                  </a:lnTo>
                  <a:lnTo>
                    <a:pt x="115" y="305"/>
                  </a:lnTo>
                  <a:lnTo>
                    <a:pt x="114" y="304"/>
                  </a:lnTo>
                  <a:lnTo>
                    <a:pt x="114" y="304"/>
                  </a:lnTo>
                  <a:lnTo>
                    <a:pt x="111" y="306"/>
                  </a:lnTo>
                  <a:lnTo>
                    <a:pt x="109" y="309"/>
                  </a:lnTo>
                  <a:lnTo>
                    <a:pt x="110" y="310"/>
                  </a:lnTo>
                  <a:lnTo>
                    <a:pt x="110" y="310"/>
                  </a:lnTo>
                  <a:lnTo>
                    <a:pt x="110" y="312"/>
                  </a:lnTo>
                  <a:lnTo>
                    <a:pt x="110" y="312"/>
                  </a:lnTo>
                  <a:lnTo>
                    <a:pt x="109" y="312"/>
                  </a:lnTo>
                  <a:lnTo>
                    <a:pt x="107" y="310"/>
                  </a:lnTo>
                  <a:lnTo>
                    <a:pt x="107" y="310"/>
                  </a:lnTo>
                  <a:lnTo>
                    <a:pt x="106" y="310"/>
                  </a:lnTo>
                  <a:lnTo>
                    <a:pt x="106" y="310"/>
                  </a:lnTo>
                  <a:lnTo>
                    <a:pt x="105" y="310"/>
                  </a:lnTo>
                  <a:lnTo>
                    <a:pt x="103" y="313"/>
                  </a:lnTo>
                  <a:lnTo>
                    <a:pt x="102" y="315"/>
                  </a:lnTo>
                  <a:lnTo>
                    <a:pt x="101" y="315"/>
                  </a:lnTo>
                  <a:lnTo>
                    <a:pt x="98" y="317"/>
                  </a:lnTo>
                  <a:lnTo>
                    <a:pt x="97" y="318"/>
                  </a:lnTo>
                  <a:lnTo>
                    <a:pt x="96" y="319"/>
                  </a:lnTo>
                  <a:lnTo>
                    <a:pt x="94" y="318"/>
                  </a:lnTo>
                  <a:lnTo>
                    <a:pt x="93" y="317"/>
                  </a:lnTo>
                  <a:lnTo>
                    <a:pt x="93" y="317"/>
                  </a:lnTo>
                  <a:lnTo>
                    <a:pt x="92" y="317"/>
                  </a:lnTo>
                  <a:lnTo>
                    <a:pt x="93" y="317"/>
                  </a:lnTo>
                  <a:lnTo>
                    <a:pt x="93" y="318"/>
                  </a:lnTo>
                  <a:lnTo>
                    <a:pt x="93" y="318"/>
                  </a:lnTo>
                  <a:lnTo>
                    <a:pt x="92" y="318"/>
                  </a:lnTo>
                  <a:lnTo>
                    <a:pt x="92" y="318"/>
                  </a:lnTo>
                  <a:lnTo>
                    <a:pt x="92" y="318"/>
                  </a:lnTo>
                  <a:lnTo>
                    <a:pt x="90" y="318"/>
                  </a:lnTo>
                  <a:lnTo>
                    <a:pt x="89" y="318"/>
                  </a:lnTo>
                  <a:lnTo>
                    <a:pt x="89" y="319"/>
                  </a:lnTo>
                  <a:lnTo>
                    <a:pt x="89" y="321"/>
                  </a:lnTo>
                  <a:lnTo>
                    <a:pt x="89" y="318"/>
                  </a:lnTo>
                  <a:lnTo>
                    <a:pt x="88" y="318"/>
                  </a:lnTo>
                  <a:lnTo>
                    <a:pt x="88" y="319"/>
                  </a:lnTo>
                  <a:lnTo>
                    <a:pt x="88" y="318"/>
                  </a:lnTo>
                  <a:lnTo>
                    <a:pt x="88" y="317"/>
                  </a:lnTo>
                  <a:lnTo>
                    <a:pt x="86" y="317"/>
                  </a:lnTo>
                  <a:lnTo>
                    <a:pt x="85" y="317"/>
                  </a:lnTo>
                  <a:lnTo>
                    <a:pt x="85" y="317"/>
                  </a:lnTo>
                  <a:lnTo>
                    <a:pt x="84" y="318"/>
                  </a:lnTo>
                  <a:lnTo>
                    <a:pt x="85" y="319"/>
                  </a:lnTo>
                  <a:lnTo>
                    <a:pt x="83" y="321"/>
                  </a:lnTo>
                  <a:lnTo>
                    <a:pt x="81" y="321"/>
                  </a:lnTo>
                  <a:lnTo>
                    <a:pt x="80" y="321"/>
                  </a:lnTo>
                  <a:lnTo>
                    <a:pt x="79" y="319"/>
                  </a:lnTo>
                  <a:lnTo>
                    <a:pt x="79" y="321"/>
                  </a:lnTo>
                  <a:lnTo>
                    <a:pt x="77" y="318"/>
                  </a:lnTo>
                  <a:lnTo>
                    <a:pt x="77" y="318"/>
                  </a:lnTo>
                  <a:lnTo>
                    <a:pt x="79" y="314"/>
                  </a:lnTo>
                  <a:lnTo>
                    <a:pt x="80" y="315"/>
                  </a:lnTo>
                  <a:lnTo>
                    <a:pt x="79" y="317"/>
                  </a:lnTo>
                  <a:lnTo>
                    <a:pt x="79" y="318"/>
                  </a:lnTo>
                  <a:lnTo>
                    <a:pt x="80" y="319"/>
                  </a:lnTo>
                  <a:lnTo>
                    <a:pt x="81" y="318"/>
                  </a:lnTo>
                  <a:lnTo>
                    <a:pt x="81" y="317"/>
                  </a:lnTo>
                  <a:lnTo>
                    <a:pt x="81" y="318"/>
                  </a:lnTo>
                  <a:lnTo>
                    <a:pt x="80" y="318"/>
                  </a:lnTo>
                  <a:lnTo>
                    <a:pt x="80" y="317"/>
                  </a:lnTo>
                  <a:lnTo>
                    <a:pt x="81" y="315"/>
                  </a:lnTo>
                  <a:lnTo>
                    <a:pt x="81" y="314"/>
                  </a:lnTo>
                  <a:lnTo>
                    <a:pt x="80" y="314"/>
                  </a:lnTo>
                  <a:lnTo>
                    <a:pt x="81" y="313"/>
                  </a:lnTo>
                  <a:lnTo>
                    <a:pt x="83" y="313"/>
                  </a:lnTo>
                  <a:lnTo>
                    <a:pt x="83" y="314"/>
                  </a:lnTo>
                  <a:lnTo>
                    <a:pt x="83" y="314"/>
                  </a:lnTo>
                  <a:lnTo>
                    <a:pt x="83" y="314"/>
                  </a:lnTo>
                  <a:lnTo>
                    <a:pt x="83" y="313"/>
                  </a:lnTo>
                  <a:lnTo>
                    <a:pt x="84" y="313"/>
                  </a:lnTo>
                  <a:lnTo>
                    <a:pt x="85" y="313"/>
                  </a:lnTo>
                  <a:lnTo>
                    <a:pt x="86" y="313"/>
                  </a:lnTo>
                  <a:lnTo>
                    <a:pt x="86" y="313"/>
                  </a:lnTo>
                  <a:lnTo>
                    <a:pt x="88" y="312"/>
                  </a:lnTo>
                  <a:lnTo>
                    <a:pt x="88" y="310"/>
                  </a:lnTo>
                  <a:lnTo>
                    <a:pt x="89" y="310"/>
                  </a:lnTo>
                  <a:lnTo>
                    <a:pt x="89" y="313"/>
                  </a:lnTo>
                  <a:lnTo>
                    <a:pt x="88" y="315"/>
                  </a:lnTo>
                  <a:lnTo>
                    <a:pt x="89" y="315"/>
                  </a:lnTo>
                  <a:lnTo>
                    <a:pt x="89" y="315"/>
                  </a:lnTo>
                  <a:lnTo>
                    <a:pt x="90" y="315"/>
                  </a:lnTo>
                  <a:lnTo>
                    <a:pt x="90" y="314"/>
                  </a:lnTo>
                  <a:lnTo>
                    <a:pt x="90" y="312"/>
                  </a:lnTo>
                  <a:lnTo>
                    <a:pt x="90" y="310"/>
                  </a:lnTo>
                  <a:lnTo>
                    <a:pt x="92" y="312"/>
                  </a:lnTo>
                  <a:lnTo>
                    <a:pt x="92" y="310"/>
                  </a:lnTo>
                  <a:lnTo>
                    <a:pt x="92" y="309"/>
                  </a:lnTo>
                  <a:lnTo>
                    <a:pt x="92" y="309"/>
                  </a:lnTo>
                  <a:lnTo>
                    <a:pt x="93" y="308"/>
                  </a:lnTo>
                  <a:lnTo>
                    <a:pt x="94" y="308"/>
                  </a:lnTo>
                  <a:lnTo>
                    <a:pt x="97" y="306"/>
                  </a:lnTo>
                  <a:lnTo>
                    <a:pt x="98" y="305"/>
                  </a:lnTo>
                  <a:lnTo>
                    <a:pt x="100" y="306"/>
                  </a:lnTo>
                  <a:lnTo>
                    <a:pt x="100" y="304"/>
                  </a:lnTo>
                  <a:lnTo>
                    <a:pt x="100" y="304"/>
                  </a:lnTo>
                  <a:lnTo>
                    <a:pt x="101" y="302"/>
                  </a:lnTo>
                  <a:lnTo>
                    <a:pt x="101" y="301"/>
                  </a:lnTo>
                  <a:lnTo>
                    <a:pt x="101" y="300"/>
                  </a:lnTo>
                  <a:lnTo>
                    <a:pt x="102" y="300"/>
                  </a:lnTo>
                  <a:lnTo>
                    <a:pt x="103" y="298"/>
                  </a:lnTo>
                  <a:lnTo>
                    <a:pt x="105" y="297"/>
                  </a:lnTo>
                  <a:lnTo>
                    <a:pt x="105" y="296"/>
                  </a:lnTo>
                  <a:lnTo>
                    <a:pt x="106" y="296"/>
                  </a:lnTo>
                  <a:lnTo>
                    <a:pt x="107" y="292"/>
                  </a:lnTo>
                  <a:lnTo>
                    <a:pt x="110" y="288"/>
                  </a:lnTo>
                  <a:lnTo>
                    <a:pt x="111" y="283"/>
                  </a:lnTo>
                  <a:lnTo>
                    <a:pt x="113" y="285"/>
                  </a:lnTo>
                  <a:lnTo>
                    <a:pt x="113" y="284"/>
                  </a:lnTo>
                  <a:lnTo>
                    <a:pt x="114" y="284"/>
                  </a:lnTo>
                  <a:lnTo>
                    <a:pt x="114" y="284"/>
                  </a:lnTo>
                  <a:lnTo>
                    <a:pt x="114" y="284"/>
                  </a:lnTo>
                  <a:lnTo>
                    <a:pt x="114" y="284"/>
                  </a:lnTo>
                  <a:lnTo>
                    <a:pt x="113" y="283"/>
                  </a:lnTo>
                  <a:lnTo>
                    <a:pt x="113" y="281"/>
                  </a:lnTo>
                  <a:lnTo>
                    <a:pt x="111" y="281"/>
                  </a:lnTo>
                  <a:lnTo>
                    <a:pt x="113" y="280"/>
                  </a:lnTo>
                  <a:lnTo>
                    <a:pt x="114" y="277"/>
                  </a:lnTo>
                  <a:lnTo>
                    <a:pt x="114" y="276"/>
                  </a:lnTo>
                  <a:lnTo>
                    <a:pt x="113" y="274"/>
                  </a:lnTo>
                  <a:lnTo>
                    <a:pt x="114" y="275"/>
                  </a:lnTo>
                  <a:lnTo>
                    <a:pt x="114" y="272"/>
                  </a:lnTo>
                  <a:lnTo>
                    <a:pt x="115" y="271"/>
                  </a:lnTo>
                  <a:lnTo>
                    <a:pt x="117" y="270"/>
                  </a:lnTo>
                  <a:lnTo>
                    <a:pt x="118" y="268"/>
                  </a:lnTo>
                  <a:lnTo>
                    <a:pt x="118" y="268"/>
                  </a:lnTo>
                  <a:lnTo>
                    <a:pt x="119" y="268"/>
                  </a:lnTo>
                  <a:lnTo>
                    <a:pt x="119" y="267"/>
                  </a:lnTo>
                  <a:lnTo>
                    <a:pt x="118" y="266"/>
                  </a:lnTo>
                  <a:lnTo>
                    <a:pt x="118" y="264"/>
                  </a:lnTo>
                  <a:lnTo>
                    <a:pt x="118" y="262"/>
                  </a:lnTo>
                  <a:lnTo>
                    <a:pt x="119" y="260"/>
                  </a:lnTo>
                  <a:lnTo>
                    <a:pt x="120" y="259"/>
                  </a:lnTo>
                  <a:lnTo>
                    <a:pt x="118" y="258"/>
                  </a:lnTo>
                  <a:lnTo>
                    <a:pt x="118" y="257"/>
                  </a:lnTo>
                  <a:lnTo>
                    <a:pt x="115" y="255"/>
                  </a:lnTo>
                  <a:lnTo>
                    <a:pt x="111" y="254"/>
                  </a:lnTo>
                  <a:lnTo>
                    <a:pt x="109" y="251"/>
                  </a:lnTo>
                  <a:lnTo>
                    <a:pt x="106" y="250"/>
                  </a:lnTo>
                  <a:lnTo>
                    <a:pt x="103" y="249"/>
                  </a:lnTo>
                  <a:lnTo>
                    <a:pt x="105" y="246"/>
                  </a:lnTo>
                  <a:lnTo>
                    <a:pt x="103" y="245"/>
                  </a:lnTo>
                  <a:lnTo>
                    <a:pt x="102" y="245"/>
                  </a:lnTo>
                  <a:lnTo>
                    <a:pt x="101" y="247"/>
                  </a:lnTo>
                  <a:lnTo>
                    <a:pt x="101" y="246"/>
                  </a:lnTo>
                  <a:lnTo>
                    <a:pt x="100" y="246"/>
                  </a:lnTo>
                  <a:lnTo>
                    <a:pt x="98" y="245"/>
                  </a:lnTo>
                  <a:lnTo>
                    <a:pt x="98" y="245"/>
                  </a:lnTo>
                  <a:lnTo>
                    <a:pt x="98" y="243"/>
                  </a:lnTo>
                  <a:lnTo>
                    <a:pt x="97" y="242"/>
                  </a:lnTo>
                  <a:lnTo>
                    <a:pt x="96" y="243"/>
                  </a:lnTo>
                  <a:lnTo>
                    <a:pt x="94" y="243"/>
                  </a:lnTo>
                  <a:lnTo>
                    <a:pt x="93" y="241"/>
                  </a:lnTo>
                  <a:lnTo>
                    <a:pt x="92" y="240"/>
                  </a:lnTo>
                  <a:lnTo>
                    <a:pt x="89" y="240"/>
                  </a:lnTo>
                  <a:lnTo>
                    <a:pt x="90" y="238"/>
                  </a:lnTo>
                  <a:lnTo>
                    <a:pt x="90" y="237"/>
                  </a:lnTo>
                  <a:lnTo>
                    <a:pt x="89" y="237"/>
                  </a:lnTo>
                  <a:lnTo>
                    <a:pt x="88" y="237"/>
                  </a:lnTo>
                  <a:lnTo>
                    <a:pt x="86" y="237"/>
                  </a:lnTo>
                  <a:lnTo>
                    <a:pt x="86" y="238"/>
                  </a:lnTo>
                  <a:lnTo>
                    <a:pt x="85" y="237"/>
                  </a:lnTo>
                  <a:lnTo>
                    <a:pt x="83" y="236"/>
                  </a:lnTo>
                  <a:lnTo>
                    <a:pt x="81" y="234"/>
                  </a:lnTo>
                  <a:lnTo>
                    <a:pt x="80" y="234"/>
                  </a:lnTo>
                  <a:lnTo>
                    <a:pt x="79" y="232"/>
                  </a:lnTo>
                  <a:lnTo>
                    <a:pt x="77" y="233"/>
                  </a:lnTo>
                  <a:lnTo>
                    <a:pt x="77" y="233"/>
                  </a:lnTo>
                  <a:lnTo>
                    <a:pt x="75" y="232"/>
                  </a:lnTo>
                  <a:lnTo>
                    <a:pt x="73" y="230"/>
                  </a:lnTo>
                  <a:lnTo>
                    <a:pt x="72" y="229"/>
                  </a:lnTo>
                  <a:lnTo>
                    <a:pt x="71" y="229"/>
                  </a:lnTo>
                  <a:lnTo>
                    <a:pt x="71" y="228"/>
                  </a:lnTo>
                  <a:lnTo>
                    <a:pt x="71" y="228"/>
                  </a:lnTo>
                  <a:lnTo>
                    <a:pt x="71" y="226"/>
                  </a:lnTo>
                  <a:lnTo>
                    <a:pt x="71" y="226"/>
                  </a:lnTo>
                  <a:lnTo>
                    <a:pt x="71" y="228"/>
                  </a:lnTo>
                  <a:lnTo>
                    <a:pt x="69" y="228"/>
                  </a:lnTo>
                  <a:lnTo>
                    <a:pt x="67" y="226"/>
                  </a:lnTo>
                  <a:lnTo>
                    <a:pt x="65" y="225"/>
                  </a:lnTo>
                  <a:lnTo>
                    <a:pt x="63" y="223"/>
                  </a:lnTo>
                  <a:lnTo>
                    <a:pt x="62" y="221"/>
                  </a:lnTo>
                  <a:lnTo>
                    <a:pt x="60" y="220"/>
                  </a:lnTo>
                  <a:lnTo>
                    <a:pt x="54" y="217"/>
                  </a:lnTo>
                  <a:lnTo>
                    <a:pt x="47" y="213"/>
                  </a:lnTo>
                  <a:lnTo>
                    <a:pt x="42" y="209"/>
                  </a:lnTo>
                  <a:lnTo>
                    <a:pt x="42" y="209"/>
                  </a:lnTo>
                  <a:lnTo>
                    <a:pt x="41" y="209"/>
                  </a:lnTo>
                  <a:lnTo>
                    <a:pt x="39" y="208"/>
                  </a:lnTo>
                  <a:lnTo>
                    <a:pt x="39" y="207"/>
                  </a:lnTo>
                  <a:lnTo>
                    <a:pt x="38" y="205"/>
                  </a:lnTo>
                  <a:lnTo>
                    <a:pt x="37" y="205"/>
                  </a:lnTo>
                  <a:lnTo>
                    <a:pt x="35" y="207"/>
                  </a:lnTo>
                  <a:lnTo>
                    <a:pt x="35" y="205"/>
                  </a:lnTo>
                  <a:lnTo>
                    <a:pt x="34" y="205"/>
                  </a:lnTo>
                  <a:lnTo>
                    <a:pt x="35" y="204"/>
                  </a:lnTo>
                  <a:lnTo>
                    <a:pt x="33" y="204"/>
                  </a:lnTo>
                  <a:lnTo>
                    <a:pt x="31" y="203"/>
                  </a:lnTo>
                  <a:lnTo>
                    <a:pt x="30" y="202"/>
                  </a:lnTo>
                  <a:lnTo>
                    <a:pt x="29" y="200"/>
                  </a:lnTo>
                  <a:lnTo>
                    <a:pt x="28" y="199"/>
                  </a:lnTo>
                  <a:lnTo>
                    <a:pt x="26" y="199"/>
                  </a:lnTo>
                  <a:lnTo>
                    <a:pt x="24" y="198"/>
                  </a:lnTo>
                  <a:lnTo>
                    <a:pt x="22" y="196"/>
                  </a:lnTo>
                  <a:lnTo>
                    <a:pt x="24" y="196"/>
                  </a:lnTo>
                  <a:lnTo>
                    <a:pt x="24" y="195"/>
                  </a:lnTo>
                  <a:lnTo>
                    <a:pt x="24" y="195"/>
                  </a:lnTo>
                  <a:lnTo>
                    <a:pt x="24" y="195"/>
                  </a:lnTo>
                  <a:lnTo>
                    <a:pt x="22" y="195"/>
                  </a:lnTo>
                  <a:lnTo>
                    <a:pt x="22" y="195"/>
                  </a:lnTo>
                  <a:lnTo>
                    <a:pt x="21" y="195"/>
                  </a:lnTo>
                  <a:lnTo>
                    <a:pt x="22" y="194"/>
                  </a:lnTo>
                  <a:lnTo>
                    <a:pt x="21" y="194"/>
                  </a:lnTo>
                  <a:lnTo>
                    <a:pt x="21" y="195"/>
                  </a:lnTo>
                  <a:lnTo>
                    <a:pt x="21" y="195"/>
                  </a:lnTo>
                  <a:lnTo>
                    <a:pt x="17" y="192"/>
                  </a:lnTo>
                  <a:lnTo>
                    <a:pt x="13" y="191"/>
                  </a:lnTo>
                  <a:lnTo>
                    <a:pt x="11" y="190"/>
                  </a:lnTo>
                  <a:lnTo>
                    <a:pt x="8" y="188"/>
                  </a:lnTo>
                  <a:lnTo>
                    <a:pt x="4" y="186"/>
                  </a:lnTo>
                  <a:lnTo>
                    <a:pt x="1" y="183"/>
                  </a:lnTo>
                  <a:lnTo>
                    <a:pt x="0" y="179"/>
                  </a:lnTo>
                  <a:lnTo>
                    <a:pt x="0" y="177"/>
                  </a:lnTo>
                  <a:lnTo>
                    <a:pt x="0" y="175"/>
                  </a:lnTo>
                  <a:lnTo>
                    <a:pt x="1" y="174"/>
                  </a:lnTo>
                  <a:lnTo>
                    <a:pt x="3" y="174"/>
                  </a:lnTo>
                  <a:lnTo>
                    <a:pt x="3" y="174"/>
                  </a:lnTo>
                  <a:lnTo>
                    <a:pt x="3" y="174"/>
                  </a:lnTo>
                  <a:lnTo>
                    <a:pt x="3" y="173"/>
                  </a:lnTo>
                  <a:lnTo>
                    <a:pt x="1" y="171"/>
                  </a:lnTo>
                  <a:lnTo>
                    <a:pt x="1" y="171"/>
                  </a:lnTo>
                  <a:lnTo>
                    <a:pt x="1" y="171"/>
                  </a:lnTo>
                  <a:lnTo>
                    <a:pt x="1" y="171"/>
                  </a:lnTo>
                  <a:lnTo>
                    <a:pt x="1" y="170"/>
                  </a:lnTo>
                  <a:lnTo>
                    <a:pt x="1" y="169"/>
                  </a:lnTo>
                  <a:lnTo>
                    <a:pt x="3" y="169"/>
                  </a:lnTo>
                  <a:lnTo>
                    <a:pt x="4" y="168"/>
                  </a:lnTo>
                  <a:lnTo>
                    <a:pt x="3" y="168"/>
                  </a:lnTo>
                  <a:lnTo>
                    <a:pt x="3" y="166"/>
                  </a:lnTo>
                  <a:lnTo>
                    <a:pt x="1" y="166"/>
                  </a:lnTo>
                  <a:lnTo>
                    <a:pt x="1" y="166"/>
                  </a:lnTo>
                  <a:lnTo>
                    <a:pt x="1" y="166"/>
                  </a:lnTo>
                  <a:lnTo>
                    <a:pt x="3" y="164"/>
                  </a:lnTo>
                  <a:lnTo>
                    <a:pt x="4" y="162"/>
                  </a:lnTo>
                  <a:lnTo>
                    <a:pt x="4" y="161"/>
                  </a:lnTo>
                  <a:lnTo>
                    <a:pt x="4" y="160"/>
                  </a:lnTo>
                  <a:lnTo>
                    <a:pt x="5" y="160"/>
                  </a:lnTo>
                  <a:lnTo>
                    <a:pt x="4" y="157"/>
                  </a:lnTo>
                  <a:lnTo>
                    <a:pt x="4" y="154"/>
                  </a:lnTo>
                  <a:lnTo>
                    <a:pt x="4" y="152"/>
                  </a:lnTo>
                  <a:lnTo>
                    <a:pt x="3" y="149"/>
                  </a:lnTo>
                  <a:lnTo>
                    <a:pt x="13" y="130"/>
                  </a:lnTo>
                  <a:lnTo>
                    <a:pt x="24" y="110"/>
                  </a:lnTo>
                  <a:lnTo>
                    <a:pt x="35" y="94"/>
                  </a:lnTo>
                  <a:lnTo>
                    <a:pt x="50" y="79"/>
                  </a:lnTo>
                  <a:lnTo>
                    <a:pt x="52" y="79"/>
                  </a:lnTo>
                  <a:lnTo>
                    <a:pt x="54" y="77"/>
                  </a:lnTo>
                  <a:lnTo>
                    <a:pt x="55" y="76"/>
                  </a:lnTo>
                  <a:lnTo>
                    <a:pt x="55" y="75"/>
                  </a:lnTo>
                  <a:lnTo>
                    <a:pt x="56" y="75"/>
                  </a:lnTo>
                  <a:lnTo>
                    <a:pt x="56" y="75"/>
                  </a:lnTo>
                  <a:lnTo>
                    <a:pt x="55" y="73"/>
                  </a:lnTo>
                  <a:lnTo>
                    <a:pt x="56" y="73"/>
                  </a:lnTo>
                  <a:lnTo>
                    <a:pt x="56" y="72"/>
                  </a:lnTo>
                  <a:lnTo>
                    <a:pt x="56" y="71"/>
                  </a:lnTo>
                  <a:lnTo>
                    <a:pt x="60" y="65"/>
                  </a:lnTo>
                  <a:lnTo>
                    <a:pt x="65" y="59"/>
                  </a:lnTo>
                  <a:lnTo>
                    <a:pt x="65" y="60"/>
                  </a:lnTo>
                  <a:lnTo>
                    <a:pt x="67" y="60"/>
                  </a:lnTo>
                  <a:lnTo>
                    <a:pt x="67" y="60"/>
                  </a:lnTo>
                  <a:lnTo>
                    <a:pt x="67" y="59"/>
                  </a:lnTo>
                  <a:lnTo>
                    <a:pt x="67" y="59"/>
                  </a:lnTo>
                  <a:lnTo>
                    <a:pt x="67" y="59"/>
                  </a:lnTo>
                  <a:lnTo>
                    <a:pt x="67" y="58"/>
                  </a:lnTo>
                  <a:lnTo>
                    <a:pt x="65" y="58"/>
                  </a:lnTo>
                  <a:lnTo>
                    <a:pt x="73" y="47"/>
                  </a:lnTo>
                  <a:lnTo>
                    <a:pt x="84" y="38"/>
                  </a:lnTo>
                  <a:lnTo>
                    <a:pt x="92" y="29"/>
                  </a:lnTo>
                  <a:lnTo>
                    <a:pt x="94" y="26"/>
                  </a:lnTo>
                  <a:lnTo>
                    <a:pt x="97" y="24"/>
                  </a:lnTo>
                  <a:lnTo>
                    <a:pt x="98" y="21"/>
                  </a:lnTo>
                  <a:lnTo>
                    <a:pt x="103" y="17"/>
                  </a:lnTo>
                  <a:lnTo>
                    <a:pt x="109" y="13"/>
                  </a:lnTo>
                  <a:lnTo>
                    <a:pt x="113" y="10"/>
                  </a:lnTo>
                  <a:lnTo>
                    <a:pt x="117" y="5"/>
                  </a:lnTo>
                  <a:lnTo>
                    <a:pt x="119" y="0"/>
                  </a:lnTo>
                  <a:close/>
                </a:path>
              </a:pathLst>
            </a:custGeom>
            <a:grp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8" name="Freeform 255"/>
            <p:cNvSpPr>
              <a:spLocks noEditPoints="1"/>
            </p:cNvSpPr>
            <p:nvPr/>
          </p:nvSpPr>
          <p:spPr bwMode="auto">
            <a:xfrm>
              <a:off x="8683625" y="4602163"/>
              <a:ext cx="377825" cy="263525"/>
            </a:xfrm>
            <a:custGeom>
              <a:avLst/>
              <a:gdLst>
                <a:gd name="T0" fmla="*/ 5 w 238"/>
                <a:gd name="T1" fmla="*/ 3 h 166"/>
                <a:gd name="T2" fmla="*/ 10 w 238"/>
                <a:gd name="T3" fmla="*/ 9 h 166"/>
                <a:gd name="T4" fmla="*/ 14 w 238"/>
                <a:gd name="T5" fmla="*/ 15 h 166"/>
                <a:gd name="T6" fmla="*/ 21 w 238"/>
                <a:gd name="T7" fmla="*/ 47 h 166"/>
                <a:gd name="T8" fmla="*/ 28 w 238"/>
                <a:gd name="T9" fmla="*/ 61 h 166"/>
                <a:gd name="T10" fmla="*/ 43 w 238"/>
                <a:gd name="T11" fmla="*/ 89 h 166"/>
                <a:gd name="T12" fmla="*/ 51 w 238"/>
                <a:gd name="T13" fmla="*/ 109 h 166"/>
                <a:gd name="T14" fmla="*/ 58 w 238"/>
                <a:gd name="T15" fmla="*/ 124 h 166"/>
                <a:gd name="T16" fmla="*/ 69 w 238"/>
                <a:gd name="T17" fmla="*/ 142 h 166"/>
                <a:gd name="T18" fmla="*/ 82 w 238"/>
                <a:gd name="T19" fmla="*/ 138 h 166"/>
                <a:gd name="T20" fmla="*/ 100 w 238"/>
                <a:gd name="T21" fmla="*/ 128 h 166"/>
                <a:gd name="T22" fmla="*/ 108 w 238"/>
                <a:gd name="T23" fmla="*/ 124 h 166"/>
                <a:gd name="T24" fmla="*/ 172 w 238"/>
                <a:gd name="T25" fmla="*/ 62 h 166"/>
                <a:gd name="T26" fmla="*/ 199 w 238"/>
                <a:gd name="T27" fmla="*/ 56 h 166"/>
                <a:gd name="T28" fmla="*/ 204 w 238"/>
                <a:gd name="T29" fmla="*/ 64 h 166"/>
                <a:gd name="T30" fmla="*/ 237 w 238"/>
                <a:gd name="T31" fmla="*/ 125 h 166"/>
                <a:gd name="T32" fmla="*/ 214 w 238"/>
                <a:gd name="T33" fmla="*/ 111 h 166"/>
                <a:gd name="T34" fmla="*/ 206 w 238"/>
                <a:gd name="T35" fmla="*/ 91 h 166"/>
                <a:gd name="T36" fmla="*/ 193 w 238"/>
                <a:gd name="T37" fmla="*/ 72 h 166"/>
                <a:gd name="T38" fmla="*/ 184 w 238"/>
                <a:gd name="T39" fmla="*/ 72 h 166"/>
                <a:gd name="T40" fmla="*/ 163 w 238"/>
                <a:gd name="T41" fmla="*/ 85 h 166"/>
                <a:gd name="T42" fmla="*/ 157 w 238"/>
                <a:gd name="T43" fmla="*/ 91 h 166"/>
                <a:gd name="T44" fmla="*/ 150 w 238"/>
                <a:gd name="T45" fmla="*/ 100 h 166"/>
                <a:gd name="T46" fmla="*/ 141 w 238"/>
                <a:gd name="T47" fmla="*/ 109 h 166"/>
                <a:gd name="T48" fmla="*/ 134 w 238"/>
                <a:gd name="T49" fmla="*/ 115 h 166"/>
                <a:gd name="T50" fmla="*/ 129 w 238"/>
                <a:gd name="T51" fmla="*/ 119 h 166"/>
                <a:gd name="T52" fmla="*/ 123 w 238"/>
                <a:gd name="T53" fmla="*/ 129 h 166"/>
                <a:gd name="T54" fmla="*/ 116 w 238"/>
                <a:gd name="T55" fmla="*/ 136 h 166"/>
                <a:gd name="T56" fmla="*/ 107 w 238"/>
                <a:gd name="T57" fmla="*/ 144 h 166"/>
                <a:gd name="T58" fmla="*/ 102 w 238"/>
                <a:gd name="T59" fmla="*/ 147 h 166"/>
                <a:gd name="T60" fmla="*/ 93 w 238"/>
                <a:gd name="T61" fmla="*/ 153 h 166"/>
                <a:gd name="T62" fmla="*/ 85 w 238"/>
                <a:gd name="T63" fmla="*/ 158 h 166"/>
                <a:gd name="T64" fmla="*/ 78 w 238"/>
                <a:gd name="T65" fmla="*/ 162 h 166"/>
                <a:gd name="T66" fmla="*/ 66 w 238"/>
                <a:gd name="T67" fmla="*/ 164 h 166"/>
                <a:gd name="T68" fmla="*/ 57 w 238"/>
                <a:gd name="T69" fmla="*/ 161 h 166"/>
                <a:gd name="T70" fmla="*/ 53 w 238"/>
                <a:gd name="T71" fmla="*/ 154 h 166"/>
                <a:gd name="T72" fmla="*/ 49 w 238"/>
                <a:gd name="T73" fmla="*/ 150 h 166"/>
                <a:gd name="T74" fmla="*/ 47 w 238"/>
                <a:gd name="T75" fmla="*/ 147 h 166"/>
                <a:gd name="T76" fmla="*/ 44 w 238"/>
                <a:gd name="T77" fmla="*/ 141 h 166"/>
                <a:gd name="T78" fmla="*/ 38 w 238"/>
                <a:gd name="T79" fmla="*/ 132 h 166"/>
                <a:gd name="T80" fmla="*/ 35 w 238"/>
                <a:gd name="T81" fmla="*/ 120 h 166"/>
                <a:gd name="T82" fmla="*/ 28 w 238"/>
                <a:gd name="T83" fmla="*/ 112 h 166"/>
                <a:gd name="T84" fmla="*/ 19 w 238"/>
                <a:gd name="T85" fmla="*/ 94 h 166"/>
                <a:gd name="T86" fmla="*/ 18 w 238"/>
                <a:gd name="T87" fmla="*/ 91 h 166"/>
                <a:gd name="T88" fmla="*/ 28 w 238"/>
                <a:gd name="T89" fmla="*/ 85 h 166"/>
                <a:gd name="T90" fmla="*/ 19 w 238"/>
                <a:gd name="T91" fmla="*/ 82 h 166"/>
                <a:gd name="T92" fmla="*/ 14 w 238"/>
                <a:gd name="T93" fmla="*/ 79 h 166"/>
                <a:gd name="T94" fmla="*/ 13 w 238"/>
                <a:gd name="T95" fmla="*/ 75 h 166"/>
                <a:gd name="T96" fmla="*/ 11 w 238"/>
                <a:gd name="T97" fmla="*/ 72 h 166"/>
                <a:gd name="T98" fmla="*/ 11 w 238"/>
                <a:gd name="T99" fmla="*/ 66 h 166"/>
                <a:gd name="T100" fmla="*/ 9 w 238"/>
                <a:gd name="T101" fmla="*/ 62 h 166"/>
                <a:gd name="T102" fmla="*/ 7 w 238"/>
                <a:gd name="T103" fmla="*/ 56 h 166"/>
                <a:gd name="T104" fmla="*/ 5 w 238"/>
                <a:gd name="T105" fmla="*/ 51 h 166"/>
                <a:gd name="T106" fmla="*/ 6 w 238"/>
                <a:gd name="T107" fmla="*/ 49 h 166"/>
                <a:gd name="T108" fmla="*/ 2 w 238"/>
                <a:gd name="T109" fmla="*/ 45 h 166"/>
                <a:gd name="T110" fmla="*/ 2 w 238"/>
                <a:gd name="T111" fmla="*/ 43 h 166"/>
                <a:gd name="T112" fmla="*/ 6 w 238"/>
                <a:gd name="T113" fmla="*/ 43 h 166"/>
                <a:gd name="T114" fmla="*/ 6 w 238"/>
                <a:gd name="T115" fmla="*/ 36 h 166"/>
                <a:gd name="T116" fmla="*/ 3 w 238"/>
                <a:gd name="T117" fmla="*/ 19 h 166"/>
                <a:gd name="T118" fmla="*/ 1 w 238"/>
                <a:gd name="T119" fmla="*/ 10 h 166"/>
                <a:gd name="T120" fmla="*/ 5 w 238"/>
                <a:gd name="T121" fmla="*/ 1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8" h="166">
                  <a:moveTo>
                    <a:pt x="127" y="124"/>
                  </a:moveTo>
                  <a:lnTo>
                    <a:pt x="128" y="124"/>
                  </a:lnTo>
                  <a:lnTo>
                    <a:pt x="128" y="124"/>
                  </a:lnTo>
                  <a:lnTo>
                    <a:pt x="127" y="124"/>
                  </a:lnTo>
                  <a:lnTo>
                    <a:pt x="127" y="124"/>
                  </a:lnTo>
                  <a:close/>
                  <a:moveTo>
                    <a:pt x="128" y="123"/>
                  </a:moveTo>
                  <a:lnTo>
                    <a:pt x="127" y="124"/>
                  </a:lnTo>
                  <a:lnTo>
                    <a:pt x="127" y="123"/>
                  </a:lnTo>
                  <a:lnTo>
                    <a:pt x="128" y="123"/>
                  </a:lnTo>
                  <a:close/>
                  <a:moveTo>
                    <a:pt x="5" y="0"/>
                  </a:moveTo>
                  <a:lnTo>
                    <a:pt x="9" y="2"/>
                  </a:lnTo>
                  <a:lnTo>
                    <a:pt x="7" y="2"/>
                  </a:lnTo>
                  <a:lnTo>
                    <a:pt x="6" y="2"/>
                  </a:lnTo>
                  <a:lnTo>
                    <a:pt x="5" y="2"/>
                  </a:lnTo>
                  <a:lnTo>
                    <a:pt x="3" y="2"/>
                  </a:lnTo>
                  <a:lnTo>
                    <a:pt x="5" y="3"/>
                  </a:lnTo>
                  <a:lnTo>
                    <a:pt x="6" y="3"/>
                  </a:lnTo>
                  <a:lnTo>
                    <a:pt x="6" y="3"/>
                  </a:lnTo>
                  <a:lnTo>
                    <a:pt x="5" y="3"/>
                  </a:lnTo>
                  <a:lnTo>
                    <a:pt x="6" y="2"/>
                  </a:lnTo>
                  <a:lnTo>
                    <a:pt x="7" y="3"/>
                  </a:lnTo>
                  <a:lnTo>
                    <a:pt x="9" y="3"/>
                  </a:lnTo>
                  <a:lnTo>
                    <a:pt x="9" y="3"/>
                  </a:lnTo>
                  <a:lnTo>
                    <a:pt x="10" y="3"/>
                  </a:lnTo>
                  <a:lnTo>
                    <a:pt x="10" y="5"/>
                  </a:lnTo>
                  <a:lnTo>
                    <a:pt x="9" y="5"/>
                  </a:lnTo>
                  <a:lnTo>
                    <a:pt x="9" y="5"/>
                  </a:lnTo>
                  <a:lnTo>
                    <a:pt x="7" y="5"/>
                  </a:lnTo>
                  <a:lnTo>
                    <a:pt x="10" y="6"/>
                  </a:lnTo>
                  <a:lnTo>
                    <a:pt x="10" y="6"/>
                  </a:lnTo>
                  <a:lnTo>
                    <a:pt x="10" y="7"/>
                  </a:lnTo>
                  <a:lnTo>
                    <a:pt x="10" y="9"/>
                  </a:lnTo>
                  <a:lnTo>
                    <a:pt x="10" y="9"/>
                  </a:lnTo>
                  <a:lnTo>
                    <a:pt x="11" y="10"/>
                  </a:lnTo>
                  <a:lnTo>
                    <a:pt x="13" y="11"/>
                  </a:lnTo>
                  <a:lnTo>
                    <a:pt x="9" y="11"/>
                  </a:lnTo>
                  <a:lnTo>
                    <a:pt x="7" y="10"/>
                  </a:lnTo>
                  <a:lnTo>
                    <a:pt x="7" y="11"/>
                  </a:lnTo>
                  <a:lnTo>
                    <a:pt x="7" y="11"/>
                  </a:lnTo>
                  <a:lnTo>
                    <a:pt x="6" y="13"/>
                  </a:lnTo>
                  <a:lnTo>
                    <a:pt x="9" y="13"/>
                  </a:lnTo>
                  <a:lnTo>
                    <a:pt x="10" y="13"/>
                  </a:lnTo>
                  <a:lnTo>
                    <a:pt x="11" y="13"/>
                  </a:lnTo>
                  <a:lnTo>
                    <a:pt x="10" y="14"/>
                  </a:lnTo>
                  <a:lnTo>
                    <a:pt x="11" y="14"/>
                  </a:lnTo>
                  <a:lnTo>
                    <a:pt x="13" y="14"/>
                  </a:lnTo>
                  <a:lnTo>
                    <a:pt x="13" y="15"/>
                  </a:lnTo>
                  <a:lnTo>
                    <a:pt x="14" y="15"/>
                  </a:lnTo>
                  <a:lnTo>
                    <a:pt x="14" y="19"/>
                  </a:lnTo>
                  <a:lnTo>
                    <a:pt x="14" y="23"/>
                  </a:lnTo>
                  <a:lnTo>
                    <a:pt x="13" y="23"/>
                  </a:lnTo>
                  <a:lnTo>
                    <a:pt x="14" y="24"/>
                  </a:lnTo>
                  <a:lnTo>
                    <a:pt x="15" y="24"/>
                  </a:lnTo>
                  <a:lnTo>
                    <a:pt x="15" y="26"/>
                  </a:lnTo>
                  <a:lnTo>
                    <a:pt x="15" y="27"/>
                  </a:lnTo>
                  <a:lnTo>
                    <a:pt x="17" y="27"/>
                  </a:lnTo>
                  <a:lnTo>
                    <a:pt x="17" y="30"/>
                  </a:lnTo>
                  <a:lnTo>
                    <a:pt x="18" y="31"/>
                  </a:lnTo>
                  <a:lnTo>
                    <a:pt x="18" y="34"/>
                  </a:lnTo>
                  <a:lnTo>
                    <a:pt x="17" y="35"/>
                  </a:lnTo>
                  <a:lnTo>
                    <a:pt x="19" y="39"/>
                  </a:lnTo>
                  <a:lnTo>
                    <a:pt x="22" y="41"/>
                  </a:lnTo>
                  <a:lnTo>
                    <a:pt x="23" y="47"/>
                  </a:lnTo>
                  <a:lnTo>
                    <a:pt x="21" y="47"/>
                  </a:lnTo>
                  <a:lnTo>
                    <a:pt x="21" y="47"/>
                  </a:lnTo>
                  <a:lnTo>
                    <a:pt x="21" y="47"/>
                  </a:lnTo>
                  <a:lnTo>
                    <a:pt x="19" y="47"/>
                  </a:lnTo>
                  <a:lnTo>
                    <a:pt x="19" y="48"/>
                  </a:lnTo>
                  <a:lnTo>
                    <a:pt x="21" y="47"/>
                  </a:lnTo>
                  <a:lnTo>
                    <a:pt x="22" y="48"/>
                  </a:lnTo>
                  <a:lnTo>
                    <a:pt x="23" y="48"/>
                  </a:lnTo>
                  <a:lnTo>
                    <a:pt x="23" y="51"/>
                  </a:lnTo>
                  <a:lnTo>
                    <a:pt x="24" y="52"/>
                  </a:lnTo>
                  <a:lnTo>
                    <a:pt x="26" y="53"/>
                  </a:lnTo>
                  <a:lnTo>
                    <a:pt x="27" y="54"/>
                  </a:lnTo>
                  <a:lnTo>
                    <a:pt x="26" y="54"/>
                  </a:lnTo>
                  <a:lnTo>
                    <a:pt x="27" y="56"/>
                  </a:lnTo>
                  <a:lnTo>
                    <a:pt x="28" y="57"/>
                  </a:lnTo>
                  <a:lnTo>
                    <a:pt x="28" y="58"/>
                  </a:lnTo>
                  <a:lnTo>
                    <a:pt x="28" y="61"/>
                  </a:lnTo>
                  <a:lnTo>
                    <a:pt x="27" y="61"/>
                  </a:lnTo>
                  <a:lnTo>
                    <a:pt x="27" y="61"/>
                  </a:lnTo>
                  <a:lnTo>
                    <a:pt x="26" y="62"/>
                  </a:lnTo>
                  <a:lnTo>
                    <a:pt x="28" y="62"/>
                  </a:lnTo>
                  <a:lnTo>
                    <a:pt x="30" y="64"/>
                  </a:lnTo>
                  <a:lnTo>
                    <a:pt x="31" y="65"/>
                  </a:lnTo>
                  <a:lnTo>
                    <a:pt x="31" y="68"/>
                  </a:lnTo>
                  <a:lnTo>
                    <a:pt x="31" y="70"/>
                  </a:lnTo>
                  <a:lnTo>
                    <a:pt x="34" y="72"/>
                  </a:lnTo>
                  <a:lnTo>
                    <a:pt x="35" y="74"/>
                  </a:lnTo>
                  <a:lnTo>
                    <a:pt x="36" y="78"/>
                  </a:lnTo>
                  <a:lnTo>
                    <a:pt x="38" y="81"/>
                  </a:lnTo>
                  <a:lnTo>
                    <a:pt x="40" y="83"/>
                  </a:lnTo>
                  <a:lnTo>
                    <a:pt x="38" y="83"/>
                  </a:lnTo>
                  <a:lnTo>
                    <a:pt x="40" y="86"/>
                  </a:lnTo>
                  <a:lnTo>
                    <a:pt x="43" y="89"/>
                  </a:lnTo>
                  <a:lnTo>
                    <a:pt x="43" y="92"/>
                  </a:lnTo>
                  <a:lnTo>
                    <a:pt x="44" y="95"/>
                  </a:lnTo>
                  <a:lnTo>
                    <a:pt x="45" y="98"/>
                  </a:lnTo>
                  <a:lnTo>
                    <a:pt x="43" y="98"/>
                  </a:lnTo>
                  <a:lnTo>
                    <a:pt x="43" y="99"/>
                  </a:lnTo>
                  <a:lnTo>
                    <a:pt x="45" y="100"/>
                  </a:lnTo>
                  <a:lnTo>
                    <a:pt x="47" y="99"/>
                  </a:lnTo>
                  <a:lnTo>
                    <a:pt x="47" y="100"/>
                  </a:lnTo>
                  <a:lnTo>
                    <a:pt x="48" y="102"/>
                  </a:lnTo>
                  <a:lnTo>
                    <a:pt x="48" y="103"/>
                  </a:lnTo>
                  <a:lnTo>
                    <a:pt x="47" y="104"/>
                  </a:lnTo>
                  <a:lnTo>
                    <a:pt x="48" y="104"/>
                  </a:lnTo>
                  <a:lnTo>
                    <a:pt x="49" y="106"/>
                  </a:lnTo>
                  <a:lnTo>
                    <a:pt x="51" y="106"/>
                  </a:lnTo>
                  <a:lnTo>
                    <a:pt x="51" y="108"/>
                  </a:lnTo>
                  <a:lnTo>
                    <a:pt x="51" y="109"/>
                  </a:lnTo>
                  <a:lnTo>
                    <a:pt x="52" y="111"/>
                  </a:lnTo>
                  <a:lnTo>
                    <a:pt x="51" y="111"/>
                  </a:lnTo>
                  <a:lnTo>
                    <a:pt x="51" y="112"/>
                  </a:lnTo>
                  <a:lnTo>
                    <a:pt x="51" y="112"/>
                  </a:lnTo>
                  <a:lnTo>
                    <a:pt x="51" y="113"/>
                  </a:lnTo>
                  <a:lnTo>
                    <a:pt x="52" y="115"/>
                  </a:lnTo>
                  <a:lnTo>
                    <a:pt x="52" y="115"/>
                  </a:lnTo>
                  <a:lnTo>
                    <a:pt x="55" y="113"/>
                  </a:lnTo>
                  <a:lnTo>
                    <a:pt x="55" y="115"/>
                  </a:lnTo>
                  <a:lnTo>
                    <a:pt x="55" y="117"/>
                  </a:lnTo>
                  <a:lnTo>
                    <a:pt x="56" y="119"/>
                  </a:lnTo>
                  <a:lnTo>
                    <a:pt x="57" y="120"/>
                  </a:lnTo>
                  <a:lnTo>
                    <a:pt x="57" y="123"/>
                  </a:lnTo>
                  <a:lnTo>
                    <a:pt x="57" y="121"/>
                  </a:lnTo>
                  <a:lnTo>
                    <a:pt x="58" y="123"/>
                  </a:lnTo>
                  <a:lnTo>
                    <a:pt x="58" y="124"/>
                  </a:lnTo>
                  <a:lnTo>
                    <a:pt x="60" y="125"/>
                  </a:lnTo>
                  <a:lnTo>
                    <a:pt x="60" y="128"/>
                  </a:lnTo>
                  <a:lnTo>
                    <a:pt x="61" y="128"/>
                  </a:lnTo>
                  <a:lnTo>
                    <a:pt x="61" y="129"/>
                  </a:lnTo>
                  <a:lnTo>
                    <a:pt x="60" y="129"/>
                  </a:lnTo>
                  <a:lnTo>
                    <a:pt x="60" y="129"/>
                  </a:lnTo>
                  <a:lnTo>
                    <a:pt x="61" y="129"/>
                  </a:lnTo>
                  <a:lnTo>
                    <a:pt x="61" y="129"/>
                  </a:lnTo>
                  <a:lnTo>
                    <a:pt x="64" y="132"/>
                  </a:lnTo>
                  <a:lnTo>
                    <a:pt x="64" y="133"/>
                  </a:lnTo>
                  <a:lnTo>
                    <a:pt x="64" y="136"/>
                  </a:lnTo>
                  <a:lnTo>
                    <a:pt x="65" y="138"/>
                  </a:lnTo>
                  <a:lnTo>
                    <a:pt x="65" y="140"/>
                  </a:lnTo>
                  <a:lnTo>
                    <a:pt x="68" y="142"/>
                  </a:lnTo>
                  <a:lnTo>
                    <a:pt x="68" y="142"/>
                  </a:lnTo>
                  <a:lnTo>
                    <a:pt x="69" y="142"/>
                  </a:lnTo>
                  <a:lnTo>
                    <a:pt x="69" y="142"/>
                  </a:lnTo>
                  <a:lnTo>
                    <a:pt x="70" y="144"/>
                  </a:lnTo>
                  <a:lnTo>
                    <a:pt x="70" y="142"/>
                  </a:lnTo>
                  <a:lnTo>
                    <a:pt x="72" y="142"/>
                  </a:lnTo>
                  <a:lnTo>
                    <a:pt x="73" y="142"/>
                  </a:lnTo>
                  <a:lnTo>
                    <a:pt x="74" y="141"/>
                  </a:lnTo>
                  <a:lnTo>
                    <a:pt x="75" y="141"/>
                  </a:lnTo>
                  <a:lnTo>
                    <a:pt x="77" y="140"/>
                  </a:lnTo>
                  <a:lnTo>
                    <a:pt x="78" y="140"/>
                  </a:lnTo>
                  <a:lnTo>
                    <a:pt x="79" y="138"/>
                  </a:lnTo>
                  <a:lnTo>
                    <a:pt x="81" y="138"/>
                  </a:lnTo>
                  <a:lnTo>
                    <a:pt x="81" y="138"/>
                  </a:lnTo>
                  <a:lnTo>
                    <a:pt x="81" y="140"/>
                  </a:lnTo>
                  <a:lnTo>
                    <a:pt x="82" y="140"/>
                  </a:lnTo>
                  <a:lnTo>
                    <a:pt x="82" y="138"/>
                  </a:lnTo>
                  <a:lnTo>
                    <a:pt x="82" y="138"/>
                  </a:lnTo>
                  <a:lnTo>
                    <a:pt x="82" y="138"/>
                  </a:lnTo>
                  <a:lnTo>
                    <a:pt x="83" y="138"/>
                  </a:lnTo>
                  <a:lnTo>
                    <a:pt x="83" y="138"/>
                  </a:lnTo>
                  <a:lnTo>
                    <a:pt x="83" y="137"/>
                  </a:lnTo>
                  <a:lnTo>
                    <a:pt x="82" y="137"/>
                  </a:lnTo>
                  <a:lnTo>
                    <a:pt x="86" y="136"/>
                  </a:lnTo>
                  <a:lnTo>
                    <a:pt x="90" y="133"/>
                  </a:lnTo>
                  <a:lnTo>
                    <a:pt x="93" y="130"/>
                  </a:lnTo>
                  <a:lnTo>
                    <a:pt x="95" y="126"/>
                  </a:lnTo>
                  <a:lnTo>
                    <a:pt x="98" y="126"/>
                  </a:lnTo>
                  <a:lnTo>
                    <a:pt x="98" y="128"/>
                  </a:lnTo>
                  <a:lnTo>
                    <a:pt x="99" y="129"/>
                  </a:lnTo>
                  <a:lnTo>
                    <a:pt x="99" y="129"/>
                  </a:lnTo>
                  <a:lnTo>
                    <a:pt x="99" y="129"/>
                  </a:lnTo>
                  <a:lnTo>
                    <a:pt x="100" y="128"/>
                  </a:lnTo>
                  <a:lnTo>
                    <a:pt x="100" y="128"/>
                  </a:lnTo>
                  <a:lnTo>
                    <a:pt x="100" y="126"/>
                  </a:lnTo>
                  <a:lnTo>
                    <a:pt x="100" y="126"/>
                  </a:lnTo>
                  <a:lnTo>
                    <a:pt x="100" y="126"/>
                  </a:lnTo>
                  <a:lnTo>
                    <a:pt x="102" y="126"/>
                  </a:lnTo>
                  <a:lnTo>
                    <a:pt x="103" y="128"/>
                  </a:lnTo>
                  <a:lnTo>
                    <a:pt x="103" y="128"/>
                  </a:lnTo>
                  <a:lnTo>
                    <a:pt x="103" y="126"/>
                  </a:lnTo>
                  <a:lnTo>
                    <a:pt x="103" y="126"/>
                  </a:lnTo>
                  <a:lnTo>
                    <a:pt x="103" y="125"/>
                  </a:lnTo>
                  <a:lnTo>
                    <a:pt x="103" y="125"/>
                  </a:lnTo>
                  <a:lnTo>
                    <a:pt x="102" y="125"/>
                  </a:lnTo>
                  <a:lnTo>
                    <a:pt x="104" y="124"/>
                  </a:lnTo>
                  <a:lnTo>
                    <a:pt x="106" y="125"/>
                  </a:lnTo>
                  <a:lnTo>
                    <a:pt x="107" y="124"/>
                  </a:lnTo>
                  <a:lnTo>
                    <a:pt x="107" y="123"/>
                  </a:lnTo>
                  <a:lnTo>
                    <a:pt x="108" y="124"/>
                  </a:lnTo>
                  <a:lnTo>
                    <a:pt x="108" y="123"/>
                  </a:lnTo>
                  <a:lnTo>
                    <a:pt x="108" y="120"/>
                  </a:lnTo>
                  <a:lnTo>
                    <a:pt x="110" y="119"/>
                  </a:lnTo>
                  <a:lnTo>
                    <a:pt x="110" y="117"/>
                  </a:lnTo>
                  <a:lnTo>
                    <a:pt x="110" y="116"/>
                  </a:lnTo>
                  <a:lnTo>
                    <a:pt x="123" y="103"/>
                  </a:lnTo>
                  <a:lnTo>
                    <a:pt x="136" y="89"/>
                  </a:lnTo>
                  <a:lnTo>
                    <a:pt x="150" y="77"/>
                  </a:lnTo>
                  <a:lnTo>
                    <a:pt x="166" y="65"/>
                  </a:lnTo>
                  <a:lnTo>
                    <a:pt x="168" y="65"/>
                  </a:lnTo>
                  <a:lnTo>
                    <a:pt x="170" y="65"/>
                  </a:lnTo>
                  <a:lnTo>
                    <a:pt x="171" y="64"/>
                  </a:lnTo>
                  <a:lnTo>
                    <a:pt x="171" y="62"/>
                  </a:lnTo>
                  <a:lnTo>
                    <a:pt x="172" y="62"/>
                  </a:lnTo>
                  <a:lnTo>
                    <a:pt x="172" y="62"/>
                  </a:lnTo>
                  <a:lnTo>
                    <a:pt x="172" y="62"/>
                  </a:lnTo>
                  <a:lnTo>
                    <a:pt x="172" y="61"/>
                  </a:lnTo>
                  <a:lnTo>
                    <a:pt x="174" y="60"/>
                  </a:lnTo>
                  <a:lnTo>
                    <a:pt x="172" y="60"/>
                  </a:lnTo>
                  <a:lnTo>
                    <a:pt x="179" y="54"/>
                  </a:lnTo>
                  <a:lnTo>
                    <a:pt x="179" y="54"/>
                  </a:lnTo>
                  <a:lnTo>
                    <a:pt x="179" y="54"/>
                  </a:lnTo>
                  <a:lnTo>
                    <a:pt x="179" y="54"/>
                  </a:lnTo>
                  <a:lnTo>
                    <a:pt x="179" y="54"/>
                  </a:lnTo>
                  <a:lnTo>
                    <a:pt x="187" y="54"/>
                  </a:lnTo>
                  <a:lnTo>
                    <a:pt x="192" y="56"/>
                  </a:lnTo>
                  <a:lnTo>
                    <a:pt x="196" y="56"/>
                  </a:lnTo>
                  <a:lnTo>
                    <a:pt x="199" y="56"/>
                  </a:lnTo>
                  <a:lnTo>
                    <a:pt x="200" y="56"/>
                  </a:lnTo>
                  <a:lnTo>
                    <a:pt x="200" y="56"/>
                  </a:lnTo>
                  <a:lnTo>
                    <a:pt x="199" y="56"/>
                  </a:lnTo>
                  <a:lnTo>
                    <a:pt x="199" y="56"/>
                  </a:lnTo>
                  <a:lnTo>
                    <a:pt x="197" y="56"/>
                  </a:lnTo>
                  <a:lnTo>
                    <a:pt x="196" y="56"/>
                  </a:lnTo>
                  <a:lnTo>
                    <a:pt x="196" y="56"/>
                  </a:lnTo>
                  <a:lnTo>
                    <a:pt x="196" y="56"/>
                  </a:lnTo>
                  <a:lnTo>
                    <a:pt x="197" y="56"/>
                  </a:lnTo>
                  <a:lnTo>
                    <a:pt x="197" y="56"/>
                  </a:lnTo>
                  <a:lnTo>
                    <a:pt x="199" y="56"/>
                  </a:lnTo>
                  <a:lnTo>
                    <a:pt x="199" y="56"/>
                  </a:lnTo>
                  <a:lnTo>
                    <a:pt x="199" y="57"/>
                  </a:lnTo>
                  <a:lnTo>
                    <a:pt x="201" y="60"/>
                  </a:lnTo>
                  <a:lnTo>
                    <a:pt x="204" y="62"/>
                  </a:lnTo>
                  <a:lnTo>
                    <a:pt x="202" y="62"/>
                  </a:lnTo>
                  <a:lnTo>
                    <a:pt x="201" y="62"/>
                  </a:lnTo>
                  <a:lnTo>
                    <a:pt x="202" y="64"/>
                  </a:lnTo>
                  <a:lnTo>
                    <a:pt x="204" y="64"/>
                  </a:lnTo>
                  <a:lnTo>
                    <a:pt x="204" y="64"/>
                  </a:lnTo>
                  <a:lnTo>
                    <a:pt x="204" y="65"/>
                  </a:lnTo>
                  <a:lnTo>
                    <a:pt x="205" y="64"/>
                  </a:lnTo>
                  <a:lnTo>
                    <a:pt x="205" y="64"/>
                  </a:lnTo>
                  <a:lnTo>
                    <a:pt x="213" y="74"/>
                  </a:lnTo>
                  <a:lnTo>
                    <a:pt x="217" y="86"/>
                  </a:lnTo>
                  <a:lnTo>
                    <a:pt x="222" y="96"/>
                  </a:lnTo>
                  <a:lnTo>
                    <a:pt x="223" y="99"/>
                  </a:lnTo>
                  <a:lnTo>
                    <a:pt x="226" y="102"/>
                  </a:lnTo>
                  <a:lnTo>
                    <a:pt x="227" y="104"/>
                  </a:lnTo>
                  <a:lnTo>
                    <a:pt x="229" y="109"/>
                  </a:lnTo>
                  <a:lnTo>
                    <a:pt x="230" y="115"/>
                  </a:lnTo>
                  <a:lnTo>
                    <a:pt x="233" y="119"/>
                  </a:lnTo>
                  <a:lnTo>
                    <a:pt x="235" y="123"/>
                  </a:lnTo>
                  <a:lnTo>
                    <a:pt x="238" y="124"/>
                  </a:lnTo>
                  <a:lnTo>
                    <a:pt x="238" y="125"/>
                  </a:lnTo>
                  <a:lnTo>
                    <a:pt x="237" y="125"/>
                  </a:lnTo>
                  <a:lnTo>
                    <a:pt x="235" y="126"/>
                  </a:lnTo>
                  <a:lnTo>
                    <a:pt x="233" y="128"/>
                  </a:lnTo>
                  <a:lnTo>
                    <a:pt x="230" y="128"/>
                  </a:lnTo>
                  <a:lnTo>
                    <a:pt x="227" y="126"/>
                  </a:lnTo>
                  <a:lnTo>
                    <a:pt x="226" y="125"/>
                  </a:lnTo>
                  <a:lnTo>
                    <a:pt x="223" y="124"/>
                  </a:lnTo>
                  <a:lnTo>
                    <a:pt x="222" y="121"/>
                  </a:lnTo>
                  <a:lnTo>
                    <a:pt x="221" y="120"/>
                  </a:lnTo>
                  <a:lnTo>
                    <a:pt x="219" y="117"/>
                  </a:lnTo>
                  <a:lnTo>
                    <a:pt x="218" y="116"/>
                  </a:lnTo>
                  <a:lnTo>
                    <a:pt x="218" y="116"/>
                  </a:lnTo>
                  <a:lnTo>
                    <a:pt x="218" y="115"/>
                  </a:lnTo>
                  <a:lnTo>
                    <a:pt x="219" y="115"/>
                  </a:lnTo>
                  <a:lnTo>
                    <a:pt x="219" y="115"/>
                  </a:lnTo>
                  <a:lnTo>
                    <a:pt x="216" y="112"/>
                  </a:lnTo>
                  <a:lnTo>
                    <a:pt x="214" y="111"/>
                  </a:lnTo>
                  <a:lnTo>
                    <a:pt x="212" y="107"/>
                  </a:lnTo>
                  <a:lnTo>
                    <a:pt x="212" y="104"/>
                  </a:lnTo>
                  <a:lnTo>
                    <a:pt x="210" y="100"/>
                  </a:lnTo>
                  <a:lnTo>
                    <a:pt x="210" y="96"/>
                  </a:lnTo>
                  <a:lnTo>
                    <a:pt x="212" y="96"/>
                  </a:lnTo>
                  <a:lnTo>
                    <a:pt x="210" y="95"/>
                  </a:lnTo>
                  <a:lnTo>
                    <a:pt x="209" y="95"/>
                  </a:lnTo>
                  <a:lnTo>
                    <a:pt x="209" y="95"/>
                  </a:lnTo>
                  <a:lnTo>
                    <a:pt x="208" y="94"/>
                  </a:lnTo>
                  <a:lnTo>
                    <a:pt x="209" y="94"/>
                  </a:lnTo>
                  <a:lnTo>
                    <a:pt x="209" y="94"/>
                  </a:lnTo>
                  <a:lnTo>
                    <a:pt x="208" y="94"/>
                  </a:lnTo>
                  <a:lnTo>
                    <a:pt x="208" y="92"/>
                  </a:lnTo>
                  <a:lnTo>
                    <a:pt x="206" y="92"/>
                  </a:lnTo>
                  <a:lnTo>
                    <a:pt x="206" y="92"/>
                  </a:lnTo>
                  <a:lnTo>
                    <a:pt x="206" y="91"/>
                  </a:lnTo>
                  <a:lnTo>
                    <a:pt x="208" y="90"/>
                  </a:lnTo>
                  <a:lnTo>
                    <a:pt x="206" y="90"/>
                  </a:lnTo>
                  <a:lnTo>
                    <a:pt x="204" y="90"/>
                  </a:lnTo>
                  <a:lnTo>
                    <a:pt x="202" y="89"/>
                  </a:lnTo>
                  <a:lnTo>
                    <a:pt x="202" y="87"/>
                  </a:lnTo>
                  <a:lnTo>
                    <a:pt x="202" y="86"/>
                  </a:lnTo>
                  <a:lnTo>
                    <a:pt x="201" y="85"/>
                  </a:lnTo>
                  <a:lnTo>
                    <a:pt x="200" y="85"/>
                  </a:lnTo>
                  <a:lnTo>
                    <a:pt x="201" y="85"/>
                  </a:lnTo>
                  <a:lnTo>
                    <a:pt x="201" y="83"/>
                  </a:lnTo>
                  <a:lnTo>
                    <a:pt x="199" y="82"/>
                  </a:lnTo>
                  <a:lnTo>
                    <a:pt x="196" y="79"/>
                  </a:lnTo>
                  <a:lnTo>
                    <a:pt x="193" y="75"/>
                  </a:lnTo>
                  <a:lnTo>
                    <a:pt x="191" y="73"/>
                  </a:lnTo>
                  <a:lnTo>
                    <a:pt x="192" y="73"/>
                  </a:lnTo>
                  <a:lnTo>
                    <a:pt x="193" y="72"/>
                  </a:lnTo>
                  <a:lnTo>
                    <a:pt x="192" y="72"/>
                  </a:lnTo>
                  <a:lnTo>
                    <a:pt x="189" y="72"/>
                  </a:lnTo>
                  <a:lnTo>
                    <a:pt x="189" y="70"/>
                  </a:lnTo>
                  <a:lnTo>
                    <a:pt x="189" y="70"/>
                  </a:lnTo>
                  <a:lnTo>
                    <a:pt x="188" y="70"/>
                  </a:lnTo>
                  <a:lnTo>
                    <a:pt x="188" y="69"/>
                  </a:lnTo>
                  <a:lnTo>
                    <a:pt x="188" y="70"/>
                  </a:lnTo>
                  <a:lnTo>
                    <a:pt x="187" y="69"/>
                  </a:lnTo>
                  <a:lnTo>
                    <a:pt x="187" y="70"/>
                  </a:lnTo>
                  <a:lnTo>
                    <a:pt x="187" y="70"/>
                  </a:lnTo>
                  <a:lnTo>
                    <a:pt x="185" y="70"/>
                  </a:lnTo>
                  <a:lnTo>
                    <a:pt x="185" y="70"/>
                  </a:lnTo>
                  <a:lnTo>
                    <a:pt x="184" y="72"/>
                  </a:lnTo>
                  <a:lnTo>
                    <a:pt x="185" y="72"/>
                  </a:lnTo>
                  <a:lnTo>
                    <a:pt x="184" y="72"/>
                  </a:lnTo>
                  <a:lnTo>
                    <a:pt x="184" y="72"/>
                  </a:lnTo>
                  <a:lnTo>
                    <a:pt x="183" y="73"/>
                  </a:lnTo>
                  <a:lnTo>
                    <a:pt x="183" y="73"/>
                  </a:lnTo>
                  <a:lnTo>
                    <a:pt x="182" y="73"/>
                  </a:lnTo>
                  <a:lnTo>
                    <a:pt x="182" y="74"/>
                  </a:lnTo>
                  <a:lnTo>
                    <a:pt x="180" y="74"/>
                  </a:lnTo>
                  <a:lnTo>
                    <a:pt x="182" y="75"/>
                  </a:lnTo>
                  <a:lnTo>
                    <a:pt x="180" y="74"/>
                  </a:lnTo>
                  <a:lnTo>
                    <a:pt x="182" y="74"/>
                  </a:lnTo>
                  <a:lnTo>
                    <a:pt x="180" y="73"/>
                  </a:lnTo>
                  <a:lnTo>
                    <a:pt x="180" y="72"/>
                  </a:lnTo>
                  <a:lnTo>
                    <a:pt x="176" y="75"/>
                  </a:lnTo>
                  <a:lnTo>
                    <a:pt x="174" y="79"/>
                  </a:lnTo>
                  <a:lnTo>
                    <a:pt x="170" y="83"/>
                  </a:lnTo>
                  <a:lnTo>
                    <a:pt x="166" y="86"/>
                  </a:lnTo>
                  <a:lnTo>
                    <a:pt x="165" y="86"/>
                  </a:lnTo>
                  <a:lnTo>
                    <a:pt x="163" y="85"/>
                  </a:lnTo>
                  <a:lnTo>
                    <a:pt x="163" y="86"/>
                  </a:lnTo>
                  <a:lnTo>
                    <a:pt x="163" y="87"/>
                  </a:lnTo>
                  <a:lnTo>
                    <a:pt x="163" y="89"/>
                  </a:lnTo>
                  <a:lnTo>
                    <a:pt x="162" y="89"/>
                  </a:lnTo>
                  <a:lnTo>
                    <a:pt x="161" y="87"/>
                  </a:lnTo>
                  <a:lnTo>
                    <a:pt x="161" y="89"/>
                  </a:lnTo>
                  <a:lnTo>
                    <a:pt x="161" y="90"/>
                  </a:lnTo>
                  <a:lnTo>
                    <a:pt x="161" y="90"/>
                  </a:lnTo>
                  <a:lnTo>
                    <a:pt x="161" y="91"/>
                  </a:lnTo>
                  <a:lnTo>
                    <a:pt x="161" y="90"/>
                  </a:lnTo>
                  <a:lnTo>
                    <a:pt x="159" y="89"/>
                  </a:lnTo>
                  <a:lnTo>
                    <a:pt x="159" y="90"/>
                  </a:lnTo>
                  <a:lnTo>
                    <a:pt x="158" y="91"/>
                  </a:lnTo>
                  <a:lnTo>
                    <a:pt x="158" y="92"/>
                  </a:lnTo>
                  <a:lnTo>
                    <a:pt x="158" y="92"/>
                  </a:lnTo>
                  <a:lnTo>
                    <a:pt x="157" y="91"/>
                  </a:lnTo>
                  <a:lnTo>
                    <a:pt x="157" y="92"/>
                  </a:lnTo>
                  <a:lnTo>
                    <a:pt x="157" y="94"/>
                  </a:lnTo>
                  <a:lnTo>
                    <a:pt x="155" y="94"/>
                  </a:lnTo>
                  <a:lnTo>
                    <a:pt x="155" y="95"/>
                  </a:lnTo>
                  <a:lnTo>
                    <a:pt x="154" y="94"/>
                  </a:lnTo>
                  <a:lnTo>
                    <a:pt x="153" y="94"/>
                  </a:lnTo>
                  <a:lnTo>
                    <a:pt x="154" y="94"/>
                  </a:lnTo>
                  <a:lnTo>
                    <a:pt x="154" y="95"/>
                  </a:lnTo>
                  <a:lnTo>
                    <a:pt x="154" y="96"/>
                  </a:lnTo>
                  <a:lnTo>
                    <a:pt x="154" y="96"/>
                  </a:lnTo>
                  <a:lnTo>
                    <a:pt x="154" y="95"/>
                  </a:lnTo>
                  <a:lnTo>
                    <a:pt x="153" y="95"/>
                  </a:lnTo>
                  <a:lnTo>
                    <a:pt x="153" y="96"/>
                  </a:lnTo>
                  <a:lnTo>
                    <a:pt x="153" y="98"/>
                  </a:lnTo>
                  <a:lnTo>
                    <a:pt x="151" y="99"/>
                  </a:lnTo>
                  <a:lnTo>
                    <a:pt x="150" y="100"/>
                  </a:lnTo>
                  <a:lnTo>
                    <a:pt x="150" y="100"/>
                  </a:lnTo>
                  <a:lnTo>
                    <a:pt x="150" y="100"/>
                  </a:lnTo>
                  <a:lnTo>
                    <a:pt x="149" y="102"/>
                  </a:lnTo>
                  <a:lnTo>
                    <a:pt x="147" y="103"/>
                  </a:lnTo>
                  <a:lnTo>
                    <a:pt x="146" y="104"/>
                  </a:lnTo>
                  <a:lnTo>
                    <a:pt x="146" y="104"/>
                  </a:lnTo>
                  <a:lnTo>
                    <a:pt x="145" y="103"/>
                  </a:lnTo>
                  <a:lnTo>
                    <a:pt x="144" y="103"/>
                  </a:lnTo>
                  <a:lnTo>
                    <a:pt x="144" y="103"/>
                  </a:lnTo>
                  <a:lnTo>
                    <a:pt x="144" y="104"/>
                  </a:lnTo>
                  <a:lnTo>
                    <a:pt x="144" y="106"/>
                  </a:lnTo>
                  <a:lnTo>
                    <a:pt x="144" y="106"/>
                  </a:lnTo>
                  <a:lnTo>
                    <a:pt x="144" y="107"/>
                  </a:lnTo>
                  <a:lnTo>
                    <a:pt x="145" y="108"/>
                  </a:lnTo>
                  <a:lnTo>
                    <a:pt x="142" y="108"/>
                  </a:lnTo>
                  <a:lnTo>
                    <a:pt x="141" y="109"/>
                  </a:lnTo>
                  <a:lnTo>
                    <a:pt x="140" y="111"/>
                  </a:lnTo>
                  <a:lnTo>
                    <a:pt x="140" y="109"/>
                  </a:lnTo>
                  <a:lnTo>
                    <a:pt x="138" y="108"/>
                  </a:lnTo>
                  <a:lnTo>
                    <a:pt x="138" y="108"/>
                  </a:lnTo>
                  <a:lnTo>
                    <a:pt x="137" y="107"/>
                  </a:lnTo>
                  <a:lnTo>
                    <a:pt x="136" y="107"/>
                  </a:lnTo>
                  <a:lnTo>
                    <a:pt x="137" y="107"/>
                  </a:lnTo>
                  <a:lnTo>
                    <a:pt x="137" y="107"/>
                  </a:lnTo>
                  <a:lnTo>
                    <a:pt x="136" y="106"/>
                  </a:lnTo>
                  <a:lnTo>
                    <a:pt x="136" y="107"/>
                  </a:lnTo>
                  <a:lnTo>
                    <a:pt x="136" y="108"/>
                  </a:lnTo>
                  <a:lnTo>
                    <a:pt x="134" y="108"/>
                  </a:lnTo>
                  <a:lnTo>
                    <a:pt x="134" y="111"/>
                  </a:lnTo>
                  <a:lnTo>
                    <a:pt x="134" y="112"/>
                  </a:lnTo>
                  <a:lnTo>
                    <a:pt x="136" y="113"/>
                  </a:lnTo>
                  <a:lnTo>
                    <a:pt x="134" y="115"/>
                  </a:lnTo>
                  <a:lnTo>
                    <a:pt x="134" y="115"/>
                  </a:lnTo>
                  <a:lnTo>
                    <a:pt x="133" y="113"/>
                  </a:lnTo>
                  <a:lnTo>
                    <a:pt x="132" y="113"/>
                  </a:lnTo>
                  <a:lnTo>
                    <a:pt x="133" y="119"/>
                  </a:lnTo>
                  <a:lnTo>
                    <a:pt x="133" y="119"/>
                  </a:lnTo>
                  <a:lnTo>
                    <a:pt x="133" y="117"/>
                  </a:lnTo>
                  <a:lnTo>
                    <a:pt x="132" y="117"/>
                  </a:lnTo>
                  <a:lnTo>
                    <a:pt x="132" y="117"/>
                  </a:lnTo>
                  <a:lnTo>
                    <a:pt x="132" y="119"/>
                  </a:lnTo>
                  <a:lnTo>
                    <a:pt x="133" y="120"/>
                  </a:lnTo>
                  <a:lnTo>
                    <a:pt x="132" y="120"/>
                  </a:lnTo>
                  <a:lnTo>
                    <a:pt x="132" y="120"/>
                  </a:lnTo>
                  <a:lnTo>
                    <a:pt x="130" y="121"/>
                  </a:lnTo>
                  <a:lnTo>
                    <a:pt x="129" y="120"/>
                  </a:lnTo>
                  <a:lnTo>
                    <a:pt x="129" y="120"/>
                  </a:lnTo>
                  <a:lnTo>
                    <a:pt x="129" y="119"/>
                  </a:lnTo>
                  <a:lnTo>
                    <a:pt x="128" y="119"/>
                  </a:lnTo>
                  <a:lnTo>
                    <a:pt x="128" y="120"/>
                  </a:lnTo>
                  <a:lnTo>
                    <a:pt x="127" y="121"/>
                  </a:lnTo>
                  <a:lnTo>
                    <a:pt x="127" y="121"/>
                  </a:lnTo>
                  <a:lnTo>
                    <a:pt x="127" y="121"/>
                  </a:lnTo>
                  <a:lnTo>
                    <a:pt x="127" y="123"/>
                  </a:lnTo>
                  <a:lnTo>
                    <a:pt x="127" y="124"/>
                  </a:lnTo>
                  <a:lnTo>
                    <a:pt x="127" y="125"/>
                  </a:lnTo>
                  <a:lnTo>
                    <a:pt x="127" y="126"/>
                  </a:lnTo>
                  <a:lnTo>
                    <a:pt x="125" y="125"/>
                  </a:lnTo>
                  <a:lnTo>
                    <a:pt x="125" y="125"/>
                  </a:lnTo>
                  <a:lnTo>
                    <a:pt x="125" y="126"/>
                  </a:lnTo>
                  <a:lnTo>
                    <a:pt x="124" y="129"/>
                  </a:lnTo>
                  <a:lnTo>
                    <a:pt x="124" y="130"/>
                  </a:lnTo>
                  <a:lnTo>
                    <a:pt x="123" y="129"/>
                  </a:lnTo>
                  <a:lnTo>
                    <a:pt x="123" y="129"/>
                  </a:lnTo>
                  <a:lnTo>
                    <a:pt x="121" y="129"/>
                  </a:lnTo>
                  <a:lnTo>
                    <a:pt x="121" y="130"/>
                  </a:lnTo>
                  <a:lnTo>
                    <a:pt x="120" y="132"/>
                  </a:lnTo>
                  <a:lnTo>
                    <a:pt x="120" y="133"/>
                  </a:lnTo>
                  <a:lnTo>
                    <a:pt x="117" y="133"/>
                  </a:lnTo>
                  <a:lnTo>
                    <a:pt x="119" y="133"/>
                  </a:lnTo>
                  <a:lnTo>
                    <a:pt x="119" y="134"/>
                  </a:lnTo>
                  <a:lnTo>
                    <a:pt x="119" y="134"/>
                  </a:lnTo>
                  <a:lnTo>
                    <a:pt x="117" y="134"/>
                  </a:lnTo>
                  <a:lnTo>
                    <a:pt x="117" y="134"/>
                  </a:lnTo>
                  <a:lnTo>
                    <a:pt x="116" y="134"/>
                  </a:lnTo>
                  <a:lnTo>
                    <a:pt x="116" y="134"/>
                  </a:lnTo>
                  <a:lnTo>
                    <a:pt x="116" y="134"/>
                  </a:lnTo>
                  <a:lnTo>
                    <a:pt x="116" y="136"/>
                  </a:lnTo>
                  <a:lnTo>
                    <a:pt x="116" y="136"/>
                  </a:lnTo>
                  <a:lnTo>
                    <a:pt x="116" y="136"/>
                  </a:lnTo>
                  <a:lnTo>
                    <a:pt x="115" y="137"/>
                  </a:lnTo>
                  <a:lnTo>
                    <a:pt x="112" y="140"/>
                  </a:lnTo>
                  <a:lnTo>
                    <a:pt x="110" y="141"/>
                  </a:lnTo>
                  <a:lnTo>
                    <a:pt x="111" y="142"/>
                  </a:lnTo>
                  <a:lnTo>
                    <a:pt x="110" y="144"/>
                  </a:lnTo>
                  <a:lnTo>
                    <a:pt x="110" y="144"/>
                  </a:lnTo>
                  <a:lnTo>
                    <a:pt x="110" y="142"/>
                  </a:lnTo>
                  <a:lnTo>
                    <a:pt x="108" y="142"/>
                  </a:lnTo>
                  <a:lnTo>
                    <a:pt x="108" y="142"/>
                  </a:lnTo>
                  <a:lnTo>
                    <a:pt x="107" y="144"/>
                  </a:lnTo>
                  <a:lnTo>
                    <a:pt x="108" y="142"/>
                  </a:lnTo>
                  <a:lnTo>
                    <a:pt x="107" y="142"/>
                  </a:lnTo>
                  <a:lnTo>
                    <a:pt x="107" y="144"/>
                  </a:lnTo>
                  <a:lnTo>
                    <a:pt x="107" y="142"/>
                  </a:lnTo>
                  <a:lnTo>
                    <a:pt x="107" y="144"/>
                  </a:lnTo>
                  <a:lnTo>
                    <a:pt x="107" y="144"/>
                  </a:lnTo>
                  <a:lnTo>
                    <a:pt x="107" y="144"/>
                  </a:lnTo>
                  <a:lnTo>
                    <a:pt x="106" y="145"/>
                  </a:lnTo>
                  <a:lnTo>
                    <a:pt x="106" y="145"/>
                  </a:lnTo>
                  <a:lnTo>
                    <a:pt x="106" y="144"/>
                  </a:lnTo>
                  <a:lnTo>
                    <a:pt x="104" y="144"/>
                  </a:lnTo>
                  <a:lnTo>
                    <a:pt x="104" y="142"/>
                  </a:lnTo>
                  <a:lnTo>
                    <a:pt x="104" y="142"/>
                  </a:lnTo>
                  <a:lnTo>
                    <a:pt x="103" y="144"/>
                  </a:lnTo>
                  <a:lnTo>
                    <a:pt x="103" y="144"/>
                  </a:lnTo>
                  <a:lnTo>
                    <a:pt x="103" y="145"/>
                  </a:lnTo>
                  <a:lnTo>
                    <a:pt x="103" y="146"/>
                  </a:lnTo>
                  <a:lnTo>
                    <a:pt x="103" y="146"/>
                  </a:lnTo>
                  <a:lnTo>
                    <a:pt x="103" y="146"/>
                  </a:lnTo>
                  <a:lnTo>
                    <a:pt x="103" y="147"/>
                  </a:lnTo>
                  <a:lnTo>
                    <a:pt x="103" y="147"/>
                  </a:lnTo>
                  <a:lnTo>
                    <a:pt x="102" y="147"/>
                  </a:lnTo>
                  <a:lnTo>
                    <a:pt x="102" y="147"/>
                  </a:lnTo>
                  <a:lnTo>
                    <a:pt x="100" y="149"/>
                  </a:lnTo>
                  <a:lnTo>
                    <a:pt x="100" y="147"/>
                  </a:lnTo>
                  <a:lnTo>
                    <a:pt x="99" y="145"/>
                  </a:lnTo>
                  <a:lnTo>
                    <a:pt x="99" y="146"/>
                  </a:lnTo>
                  <a:lnTo>
                    <a:pt x="99" y="147"/>
                  </a:lnTo>
                  <a:lnTo>
                    <a:pt x="99" y="149"/>
                  </a:lnTo>
                  <a:lnTo>
                    <a:pt x="99" y="149"/>
                  </a:lnTo>
                  <a:lnTo>
                    <a:pt x="99" y="150"/>
                  </a:lnTo>
                  <a:lnTo>
                    <a:pt x="99" y="150"/>
                  </a:lnTo>
                  <a:lnTo>
                    <a:pt x="98" y="150"/>
                  </a:lnTo>
                  <a:lnTo>
                    <a:pt x="98" y="150"/>
                  </a:lnTo>
                  <a:lnTo>
                    <a:pt x="98" y="151"/>
                  </a:lnTo>
                  <a:lnTo>
                    <a:pt x="96" y="151"/>
                  </a:lnTo>
                  <a:lnTo>
                    <a:pt x="94" y="153"/>
                  </a:lnTo>
                  <a:lnTo>
                    <a:pt x="93" y="153"/>
                  </a:lnTo>
                  <a:lnTo>
                    <a:pt x="93" y="154"/>
                  </a:lnTo>
                  <a:lnTo>
                    <a:pt x="91" y="155"/>
                  </a:lnTo>
                  <a:lnTo>
                    <a:pt x="90" y="155"/>
                  </a:lnTo>
                  <a:lnTo>
                    <a:pt x="90" y="154"/>
                  </a:lnTo>
                  <a:lnTo>
                    <a:pt x="90" y="154"/>
                  </a:lnTo>
                  <a:lnTo>
                    <a:pt x="90" y="154"/>
                  </a:lnTo>
                  <a:lnTo>
                    <a:pt x="90" y="154"/>
                  </a:lnTo>
                  <a:lnTo>
                    <a:pt x="89" y="155"/>
                  </a:lnTo>
                  <a:lnTo>
                    <a:pt x="89" y="155"/>
                  </a:lnTo>
                  <a:lnTo>
                    <a:pt x="87" y="154"/>
                  </a:lnTo>
                  <a:lnTo>
                    <a:pt x="85" y="154"/>
                  </a:lnTo>
                  <a:lnTo>
                    <a:pt x="86" y="155"/>
                  </a:lnTo>
                  <a:lnTo>
                    <a:pt x="86" y="158"/>
                  </a:lnTo>
                  <a:lnTo>
                    <a:pt x="85" y="157"/>
                  </a:lnTo>
                  <a:lnTo>
                    <a:pt x="85" y="157"/>
                  </a:lnTo>
                  <a:lnTo>
                    <a:pt x="85" y="158"/>
                  </a:lnTo>
                  <a:lnTo>
                    <a:pt x="83" y="159"/>
                  </a:lnTo>
                  <a:lnTo>
                    <a:pt x="83" y="159"/>
                  </a:lnTo>
                  <a:lnTo>
                    <a:pt x="82" y="159"/>
                  </a:lnTo>
                  <a:lnTo>
                    <a:pt x="82" y="158"/>
                  </a:lnTo>
                  <a:lnTo>
                    <a:pt x="82" y="157"/>
                  </a:lnTo>
                  <a:lnTo>
                    <a:pt x="82" y="157"/>
                  </a:lnTo>
                  <a:lnTo>
                    <a:pt x="81" y="155"/>
                  </a:lnTo>
                  <a:lnTo>
                    <a:pt x="79" y="157"/>
                  </a:lnTo>
                  <a:lnTo>
                    <a:pt x="79" y="157"/>
                  </a:lnTo>
                  <a:lnTo>
                    <a:pt x="79" y="158"/>
                  </a:lnTo>
                  <a:lnTo>
                    <a:pt x="79" y="159"/>
                  </a:lnTo>
                  <a:lnTo>
                    <a:pt x="78" y="159"/>
                  </a:lnTo>
                  <a:lnTo>
                    <a:pt x="79" y="161"/>
                  </a:lnTo>
                  <a:lnTo>
                    <a:pt x="79" y="161"/>
                  </a:lnTo>
                  <a:lnTo>
                    <a:pt x="78" y="162"/>
                  </a:lnTo>
                  <a:lnTo>
                    <a:pt x="78" y="162"/>
                  </a:lnTo>
                  <a:lnTo>
                    <a:pt x="77" y="161"/>
                  </a:lnTo>
                  <a:lnTo>
                    <a:pt x="77" y="162"/>
                  </a:lnTo>
                  <a:lnTo>
                    <a:pt x="75" y="162"/>
                  </a:lnTo>
                  <a:lnTo>
                    <a:pt x="75" y="162"/>
                  </a:lnTo>
                  <a:lnTo>
                    <a:pt x="75" y="163"/>
                  </a:lnTo>
                  <a:lnTo>
                    <a:pt x="74" y="163"/>
                  </a:lnTo>
                  <a:lnTo>
                    <a:pt x="72" y="164"/>
                  </a:lnTo>
                  <a:lnTo>
                    <a:pt x="70" y="164"/>
                  </a:lnTo>
                  <a:lnTo>
                    <a:pt x="69" y="164"/>
                  </a:lnTo>
                  <a:lnTo>
                    <a:pt x="66" y="163"/>
                  </a:lnTo>
                  <a:lnTo>
                    <a:pt x="66" y="163"/>
                  </a:lnTo>
                  <a:lnTo>
                    <a:pt x="66" y="164"/>
                  </a:lnTo>
                  <a:lnTo>
                    <a:pt x="66" y="164"/>
                  </a:lnTo>
                  <a:lnTo>
                    <a:pt x="66" y="166"/>
                  </a:lnTo>
                  <a:lnTo>
                    <a:pt x="66" y="164"/>
                  </a:lnTo>
                  <a:lnTo>
                    <a:pt x="66" y="164"/>
                  </a:lnTo>
                  <a:lnTo>
                    <a:pt x="68" y="164"/>
                  </a:lnTo>
                  <a:lnTo>
                    <a:pt x="66" y="164"/>
                  </a:lnTo>
                  <a:lnTo>
                    <a:pt x="66" y="166"/>
                  </a:lnTo>
                  <a:lnTo>
                    <a:pt x="66" y="166"/>
                  </a:lnTo>
                  <a:lnTo>
                    <a:pt x="65" y="164"/>
                  </a:lnTo>
                  <a:lnTo>
                    <a:pt x="65" y="163"/>
                  </a:lnTo>
                  <a:lnTo>
                    <a:pt x="65" y="163"/>
                  </a:lnTo>
                  <a:lnTo>
                    <a:pt x="64" y="163"/>
                  </a:lnTo>
                  <a:lnTo>
                    <a:pt x="64" y="163"/>
                  </a:lnTo>
                  <a:lnTo>
                    <a:pt x="64" y="163"/>
                  </a:lnTo>
                  <a:lnTo>
                    <a:pt x="64" y="163"/>
                  </a:lnTo>
                  <a:lnTo>
                    <a:pt x="61" y="162"/>
                  </a:lnTo>
                  <a:lnTo>
                    <a:pt x="58" y="162"/>
                  </a:lnTo>
                  <a:lnTo>
                    <a:pt x="57" y="161"/>
                  </a:lnTo>
                  <a:lnTo>
                    <a:pt x="57" y="161"/>
                  </a:lnTo>
                  <a:lnTo>
                    <a:pt x="57" y="161"/>
                  </a:lnTo>
                  <a:lnTo>
                    <a:pt x="57" y="161"/>
                  </a:lnTo>
                  <a:lnTo>
                    <a:pt x="57" y="161"/>
                  </a:lnTo>
                  <a:lnTo>
                    <a:pt x="57" y="161"/>
                  </a:lnTo>
                  <a:lnTo>
                    <a:pt x="57" y="161"/>
                  </a:lnTo>
                  <a:lnTo>
                    <a:pt x="56" y="161"/>
                  </a:lnTo>
                  <a:lnTo>
                    <a:pt x="55" y="162"/>
                  </a:lnTo>
                  <a:lnTo>
                    <a:pt x="53" y="161"/>
                  </a:lnTo>
                  <a:lnTo>
                    <a:pt x="53" y="161"/>
                  </a:lnTo>
                  <a:lnTo>
                    <a:pt x="55" y="159"/>
                  </a:lnTo>
                  <a:lnTo>
                    <a:pt x="55" y="159"/>
                  </a:lnTo>
                  <a:lnTo>
                    <a:pt x="52" y="158"/>
                  </a:lnTo>
                  <a:lnTo>
                    <a:pt x="52" y="157"/>
                  </a:lnTo>
                  <a:lnTo>
                    <a:pt x="53" y="157"/>
                  </a:lnTo>
                  <a:lnTo>
                    <a:pt x="55" y="155"/>
                  </a:lnTo>
                  <a:lnTo>
                    <a:pt x="55" y="155"/>
                  </a:lnTo>
                  <a:lnTo>
                    <a:pt x="53" y="154"/>
                  </a:lnTo>
                  <a:lnTo>
                    <a:pt x="52" y="154"/>
                  </a:lnTo>
                  <a:lnTo>
                    <a:pt x="55" y="153"/>
                  </a:lnTo>
                  <a:lnTo>
                    <a:pt x="53" y="153"/>
                  </a:lnTo>
                  <a:lnTo>
                    <a:pt x="53" y="153"/>
                  </a:lnTo>
                  <a:lnTo>
                    <a:pt x="52" y="153"/>
                  </a:lnTo>
                  <a:lnTo>
                    <a:pt x="52" y="153"/>
                  </a:lnTo>
                  <a:lnTo>
                    <a:pt x="53" y="153"/>
                  </a:lnTo>
                  <a:lnTo>
                    <a:pt x="53" y="151"/>
                  </a:lnTo>
                  <a:lnTo>
                    <a:pt x="52" y="151"/>
                  </a:lnTo>
                  <a:lnTo>
                    <a:pt x="51" y="151"/>
                  </a:lnTo>
                  <a:lnTo>
                    <a:pt x="51" y="153"/>
                  </a:lnTo>
                  <a:lnTo>
                    <a:pt x="51" y="153"/>
                  </a:lnTo>
                  <a:lnTo>
                    <a:pt x="49" y="153"/>
                  </a:lnTo>
                  <a:lnTo>
                    <a:pt x="49" y="151"/>
                  </a:lnTo>
                  <a:lnTo>
                    <a:pt x="49" y="151"/>
                  </a:lnTo>
                  <a:lnTo>
                    <a:pt x="49" y="150"/>
                  </a:lnTo>
                  <a:lnTo>
                    <a:pt x="49" y="150"/>
                  </a:lnTo>
                  <a:lnTo>
                    <a:pt x="48" y="150"/>
                  </a:lnTo>
                  <a:lnTo>
                    <a:pt x="47" y="150"/>
                  </a:lnTo>
                  <a:lnTo>
                    <a:pt x="48" y="149"/>
                  </a:lnTo>
                  <a:lnTo>
                    <a:pt x="48" y="149"/>
                  </a:lnTo>
                  <a:lnTo>
                    <a:pt x="48" y="149"/>
                  </a:lnTo>
                  <a:lnTo>
                    <a:pt x="48" y="149"/>
                  </a:lnTo>
                  <a:lnTo>
                    <a:pt x="48" y="149"/>
                  </a:lnTo>
                  <a:lnTo>
                    <a:pt x="49" y="149"/>
                  </a:lnTo>
                  <a:lnTo>
                    <a:pt x="49" y="149"/>
                  </a:lnTo>
                  <a:lnTo>
                    <a:pt x="49" y="147"/>
                  </a:lnTo>
                  <a:lnTo>
                    <a:pt x="49" y="147"/>
                  </a:lnTo>
                  <a:lnTo>
                    <a:pt x="48" y="147"/>
                  </a:lnTo>
                  <a:lnTo>
                    <a:pt x="47" y="149"/>
                  </a:lnTo>
                  <a:lnTo>
                    <a:pt x="47" y="149"/>
                  </a:lnTo>
                  <a:lnTo>
                    <a:pt x="47" y="147"/>
                  </a:lnTo>
                  <a:lnTo>
                    <a:pt x="47" y="147"/>
                  </a:lnTo>
                  <a:lnTo>
                    <a:pt x="48" y="147"/>
                  </a:lnTo>
                  <a:lnTo>
                    <a:pt x="48" y="146"/>
                  </a:lnTo>
                  <a:lnTo>
                    <a:pt x="47" y="146"/>
                  </a:lnTo>
                  <a:lnTo>
                    <a:pt x="47" y="146"/>
                  </a:lnTo>
                  <a:lnTo>
                    <a:pt x="48" y="146"/>
                  </a:lnTo>
                  <a:lnTo>
                    <a:pt x="47" y="146"/>
                  </a:lnTo>
                  <a:lnTo>
                    <a:pt x="45" y="145"/>
                  </a:lnTo>
                  <a:lnTo>
                    <a:pt x="45" y="145"/>
                  </a:lnTo>
                  <a:lnTo>
                    <a:pt x="44" y="145"/>
                  </a:lnTo>
                  <a:lnTo>
                    <a:pt x="44" y="144"/>
                  </a:lnTo>
                  <a:lnTo>
                    <a:pt x="44" y="144"/>
                  </a:lnTo>
                  <a:lnTo>
                    <a:pt x="44" y="142"/>
                  </a:lnTo>
                  <a:lnTo>
                    <a:pt x="44" y="142"/>
                  </a:lnTo>
                  <a:lnTo>
                    <a:pt x="45" y="141"/>
                  </a:lnTo>
                  <a:lnTo>
                    <a:pt x="44" y="141"/>
                  </a:lnTo>
                  <a:lnTo>
                    <a:pt x="43" y="141"/>
                  </a:lnTo>
                  <a:lnTo>
                    <a:pt x="43" y="141"/>
                  </a:lnTo>
                  <a:lnTo>
                    <a:pt x="43" y="140"/>
                  </a:lnTo>
                  <a:lnTo>
                    <a:pt x="41" y="138"/>
                  </a:lnTo>
                  <a:lnTo>
                    <a:pt x="41" y="138"/>
                  </a:lnTo>
                  <a:lnTo>
                    <a:pt x="43" y="137"/>
                  </a:lnTo>
                  <a:lnTo>
                    <a:pt x="44" y="137"/>
                  </a:lnTo>
                  <a:lnTo>
                    <a:pt x="45" y="136"/>
                  </a:lnTo>
                  <a:lnTo>
                    <a:pt x="44" y="136"/>
                  </a:lnTo>
                  <a:lnTo>
                    <a:pt x="44" y="136"/>
                  </a:lnTo>
                  <a:lnTo>
                    <a:pt x="43" y="136"/>
                  </a:lnTo>
                  <a:lnTo>
                    <a:pt x="41" y="136"/>
                  </a:lnTo>
                  <a:lnTo>
                    <a:pt x="40" y="136"/>
                  </a:lnTo>
                  <a:lnTo>
                    <a:pt x="40" y="134"/>
                  </a:lnTo>
                  <a:lnTo>
                    <a:pt x="39" y="133"/>
                  </a:lnTo>
                  <a:lnTo>
                    <a:pt x="38" y="132"/>
                  </a:lnTo>
                  <a:lnTo>
                    <a:pt x="39" y="130"/>
                  </a:lnTo>
                  <a:lnTo>
                    <a:pt x="38" y="130"/>
                  </a:lnTo>
                  <a:lnTo>
                    <a:pt x="36" y="130"/>
                  </a:lnTo>
                  <a:lnTo>
                    <a:pt x="36" y="128"/>
                  </a:lnTo>
                  <a:lnTo>
                    <a:pt x="35" y="126"/>
                  </a:lnTo>
                  <a:lnTo>
                    <a:pt x="34" y="125"/>
                  </a:lnTo>
                  <a:lnTo>
                    <a:pt x="34" y="124"/>
                  </a:lnTo>
                  <a:lnTo>
                    <a:pt x="35" y="121"/>
                  </a:lnTo>
                  <a:lnTo>
                    <a:pt x="35" y="121"/>
                  </a:lnTo>
                  <a:lnTo>
                    <a:pt x="36" y="121"/>
                  </a:lnTo>
                  <a:lnTo>
                    <a:pt x="36" y="120"/>
                  </a:lnTo>
                  <a:lnTo>
                    <a:pt x="36" y="120"/>
                  </a:lnTo>
                  <a:lnTo>
                    <a:pt x="36" y="120"/>
                  </a:lnTo>
                  <a:lnTo>
                    <a:pt x="36" y="120"/>
                  </a:lnTo>
                  <a:lnTo>
                    <a:pt x="36" y="120"/>
                  </a:lnTo>
                  <a:lnTo>
                    <a:pt x="35" y="120"/>
                  </a:lnTo>
                  <a:lnTo>
                    <a:pt x="34" y="121"/>
                  </a:lnTo>
                  <a:lnTo>
                    <a:pt x="34" y="121"/>
                  </a:lnTo>
                  <a:lnTo>
                    <a:pt x="32" y="120"/>
                  </a:lnTo>
                  <a:lnTo>
                    <a:pt x="31" y="119"/>
                  </a:lnTo>
                  <a:lnTo>
                    <a:pt x="31" y="116"/>
                  </a:lnTo>
                  <a:lnTo>
                    <a:pt x="31" y="117"/>
                  </a:lnTo>
                  <a:lnTo>
                    <a:pt x="30" y="117"/>
                  </a:lnTo>
                  <a:lnTo>
                    <a:pt x="31" y="116"/>
                  </a:lnTo>
                  <a:lnTo>
                    <a:pt x="32" y="115"/>
                  </a:lnTo>
                  <a:lnTo>
                    <a:pt x="31" y="115"/>
                  </a:lnTo>
                  <a:lnTo>
                    <a:pt x="30" y="115"/>
                  </a:lnTo>
                  <a:lnTo>
                    <a:pt x="31" y="113"/>
                  </a:lnTo>
                  <a:lnTo>
                    <a:pt x="30" y="113"/>
                  </a:lnTo>
                  <a:lnTo>
                    <a:pt x="30" y="113"/>
                  </a:lnTo>
                  <a:lnTo>
                    <a:pt x="28" y="113"/>
                  </a:lnTo>
                  <a:lnTo>
                    <a:pt x="28" y="112"/>
                  </a:lnTo>
                  <a:lnTo>
                    <a:pt x="30" y="112"/>
                  </a:lnTo>
                  <a:lnTo>
                    <a:pt x="28" y="112"/>
                  </a:lnTo>
                  <a:lnTo>
                    <a:pt x="27" y="111"/>
                  </a:lnTo>
                  <a:lnTo>
                    <a:pt x="27" y="111"/>
                  </a:lnTo>
                  <a:lnTo>
                    <a:pt x="27" y="109"/>
                  </a:lnTo>
                  <a:lnTo>
                    <a:pt x="28" y="108"/>
                  </a:lnTo>
                  <a:lnTo>
                    <a:pt x="27" y="107"/>
                  </a:lnTo>
                  <a:lnTo>
                    <a:pt x="27" y="107"/>
                  </a:lnTo>
                  <a:lnTo>
                    <a:pt x="26" y="108"/>
                  </a:lnTo>
                  <a:lnTo>
                    <a:pt x="27" y="106"/>
                  </a:lnTo>
                  <a:lnTo>
                    <a:pt x="27" y="104"/>
                  </a:lnTo>
                  <a:lnTo>
                    <a:pt x="28" y="103"/>
                  </a:lnTo>
                  <a:lnTo>
                    <a:pt x="24" y="102"/>
                  </a:lnTo>
                  <a:lnTo>
                    <a:pt x="22" y="99"/>
                  </a:lnTo>
                  <a:lnTo>
                    <a:pt x="21" y="96"/>
                  </a:lnTo>
                  <a:lnTo>
                    <a:pt x="19" y="94"/>
                  </a:lnTo>
                  <a:lnTo>
                    <a:pt x="21" y="94"/>
                  </a:lnTo>
                  <a:lnTo>
                    <a:pt x="21" y="92"/>
                  </a:lnTo>
                  <a:lnTo>
                    <a:pt x="19" y="92"/>
                  </a:lnTo>
                  <a:lnTo>
                    <a:pt x="19" y="94"/>
                  </a:lnTo>
                  <a:lnTo>
                    <a:pt x="19" y="92"/>
                  </a:lnTo>
                  <a:lnTo>
                    <a:pt x="21" y="92"/>
                  </a:lnTo>
                  <a:lnTo>
                    <a:pt x="21" y="91"/>
                  </a:lnTo>
                  <a:lnTo>
                    <a:pt x="22" y="91"/>
                  </a:lnTo>
                  <a:lnTo>
                    <a:pt x="22" y="91"/>
                  </a:lnTo>
                  <a:lnTo>
                    <a:pt x="21" y="90"/>
                  </a:lnTo>
                  <a:lnTo>
                    <a:pt x="21" y="90"/>
                  </a:lnTo>
                  <a:lnTo>
                    <a:pt x="19" y="90"/>
                  </a:lnTo>
                  <a:lnTo>
                    <a:pt x="19" y="90"/>
                  </a:lnTo>
                  <a:lnTo>
                    <a:pt x="19" y="90"/>
                  </a:lnTo>
                  <a:lnTo>
                    <a:pt x="19" y="90"/>
                  </a:lnTo>
                  <a:lnTo>
                    <a:pt x="18" y="91"/>
                  </a:lnTo>
                  <a:lnTo>
                    <a:pt x="18" y="90"/>
                  </a:lnTo>
                  <a:lnTo>
                    <a:pt x="18" y="90"/>
                  </a:lnTo>
                  <a:lnTo>
                    <a:pt x="18" y="89"/>
                  </a:lnTo>
                  <a:lnTo>
                    <a:pt x="17" y="89"/>
                  </a:lnTo>
                  <a:lnTo>
                    <a:pt x="18" y="89"/>
                  </a:lnTo>
                  <a:lnTo>
                    <a:pt x="19" y="87"/>
                  </a:lnTo>
                  <a:lnTo>
                    <a:pt x="18" y="87"/>
                  </a:lnTo>
                  <a:lnTo>
                    <a:pt x="21" y="87"/>
                  </a:lnTo>
                  <a:lnTo>
                    <a:pt x="22" y="87"/>
                  </a:lnTo>
                  <a:lnTo>
                    <a:pt x="24" y="87"/>
                  </a:lnTo>
                  <a:lnTo>
                    <a:pt x="26" y="86"/>
                  </a:lnTo>
                  <a:lnTo>
                    <a:pt x="26" y="85"/>
                  </a:lnTo>
                  <a:lnTo>
                    <a:pt x="27" y="85"/>
                  </a:lnTo>
                  <a:lnTo>
                    <a:pt x="28" y="85"/>
                  </a:lnTo>
                  <a:lnTo>
                    <a:pt x="28" y="85"/>
                  </a:lnTo>
                  <a:lnTo>
                    <a:pt x="28" y="85"/>
                  </a:lnTo>
                  <a:lnTo>
                    <a:pt x="27" y="85"/>
                  </a:lnTo>
                  <a:lnTo>
                    <a:pt x="24" y="85"/>
                  </a:lnTo>
                  <a:lnTo>
                    <a:pt x="23" y="85"/>
                  </a:lnTo>
                  <a:lnTo>
                    <a:pt x="23" y="85"/>
                  </a:lnTo>
                  <a:lnTo>
                    <a:pt x="21" y="85"/>
                  </a:lnTo>
                  <a:lnTo>
                    <a:pt x="19" y="85"/>
                  </a:lnTo>
                  <a:lnTo>
                    <a:pt x="18" y="85"/>
                  </a:lnTo>
                  <a:lnTo>
                    <a:pt x="18" y="85"/>
                  </a:lnTo>
                  <a:lnTo>
                    <a:pt x="18" y="85"/>
                  </a:lnTo>
                  <a:lnTo>
                    <a:pt x="19" y="85"/>
                  </a:lnTo>
                  <a:lnTo>
                    <a:pt x="19" y="85"/>
                  </a:lnTo>
                  <a:lnTo>
                    <a:pt x="21" y="85"/>
                  </a:lnTo>
                  <a:lnTo>
                    <a:pt x="21" y="83"/>
                  </a:lnTo>
                  <a:lnTo>
                    <a:pt x="21" y="83"/>
                  </a:lnTo>
                  <a:lnTo>
                    <a:pt x="19" y="83"/>
                  </a:lnTo>
                  <a:lnTo>
                    <a:pt x="19" y="82"/>
                  </a:lnTo>
                  <a:lnTo>
                    <a:pt x="18" y="83"/>
                  </a:lnTo>
                  <a:lnTo>
                    <a:pt x="17" y="83"/>
                  </a:lnTo>
                  <a:lnTo>
                    <a:pt x="15" y="83"/>
                  </a:lnTo>
                  <a:lnTo>
                    <a:pt x="17" y="82"/>
                  </a:lnTo>
                  <a:lnTo>
                    <a:pt x="17" y="82"/>
                  </a:lnTo>
                  <a:lnTo>
                    <a:pt x="18" y="82"/>
                  </a:lnTo>
                  <a:lnTo>
                    <a:pt x="18" y="82"/>
                  </a:lnTo>
                  <a:lnTo>
                    <a:pt x="17" y="82"/>
                  </a:lnTo>
                  <a:lnTo>
                    <a:pt x="15" y="81"/>
                  </a:lnTo>
                  <a:lnTo>
                    <a:pt x="14" y="82"/>
                  </a:lnTo>
                  <a:lnTo>
                    <a:pt x="14" y="82"/>
                  </a:lnTo>
                  <a:lnTo>
                    <a:pt x="13" y="82"/>
                  </a:lnTo>
                  <a:lnTo>
                    <a:pt x="13" y="81"/>
                  </a:lnTo>
                  <a:lnTo>
                    <a:pt x="13" y="81"/>
                  </a:lnTo>
                  <a:lnTo>
                    <a:pt x="13" y="81"/>
                  </a:lnTo>
                  <a:lnTo>
                    <a:pt x="14" y="79"/>
                  </a:lnTo>
                  <a:lnTo>
                    <a:pt x="15" y="79"/>
                  </a:lnTo>
                  <a:lnTo>
                    <a:pt x="17" y="79"/>
                  </a:lnTo>
                  <a:lnTo>
                    <a:pt x="18" y="78"/>
                  </a:lnTo>
                  <a:lnTo>
                    <a:pt x="17" y="78"/>
                  </a:lnTo>
                  <a:lnTo>
                    <a:pt x="15" y="78"/>
                  </a:lnTo>
                  <a:lnTo>
                    <a:pt x="14" y="78"/>
                  </a:lnTo>
                  <a:lnTo>
                    <a:pt x="13" y="79"/>
                  </a:lnTo>
                  <a:lnTo>
                    <a:pt x="13" y="78"/>
                  </a:lnTo>
                  <a:lnTo>
                    <a:pt x="15" y="78"/>
                  </a:lnTo>
                  <a:lnTo>
                    <a:pt x="15" y="77"/>
                  </a:lnTo>
                  <a:lnTo>
                    <a:pt x="14" y="77"/>
                  </a:lnTo>
                  <a:lnTo>
                    <a:pt x="14" y="77"/>
                  </a:lnTo>
                  <a:lnTo>
                    <a:pt x="13" y="77"/>
                  </a:lnTo>
                  <a:lnTo>
                    <a:pt x="14" y="75"/>
                  </a:lnTo>
                  <a:lnTo>
                    <a:pt x="13" y="75"/>
                  </a:lnTo>
                  <a:lnTo>
                    <a:pt x="13" y="75"/>
                  </a:lnTo>
                  <a:lnTo>
                    <a:pt x="14" y="74"/>
                  </a:lnTo>
                  <a:lnTo>
                    <a:pt x="14" y="73"/>
                  </a:lnTo>
                  <a:lnTo>
                    <a:pt x="13" y="73"/>
                  </a:lnTo>
                  <a:lnTo>
                    <a:pt x="13" y="73"/>
                  </a:lnTo>
                  <a:lnTo>
                    <a:pt x="14" y="72"/>
                  </a:lnTo>
                  <a:lnTo>
                    <a:pt x="14" y="72"/>
                  </a:lnTo>
                  <a:lnTo>
                    <a:pt x="13" y="70"/>
                  </a:lnTo>
                  <a:lnTo>
                    <a:pt x="13" y="70"/>
                  </a:lnTo>
                  <a:lnTo>
                    <a:pt x="11" y="72"/>
                  </a:lnTo>
                  <a:lnTo>
                    <a:pt x="11" y="72"/>
                  </a:lnTo>
                  <a:lnTo>
                    <a:pt x="11" y="72"/>
                  </a:lnTo>
                  <a:lnTo>
                    <a:pt x="11" y="73"/>
                  </a:lnTo>
                  <a:lnTo>
                    <a:pt x="11" y="73"/>
                  </a:lnTo>
                  <a:lnTo>
                    <a:pt x="10" y="73"/>
                  </a:lnTo>
                  <a:lnTo>
                    <a:pt x="11" y="73"/>
                  </a:lnTo>
                  <a:lnTo>
                    <a:pt x="11" y="72"/>
                  </a:lnTo>
                  <a:lnTo>
                    <a:pt x="10" y="72"/>
                  </a:lnTo>
                  <a:lnTo>
                    <a:pt x="9" y="72"/>
                  </a:lnTo>
                  <a:lnTo>
                    <a:pt x="10" y="72"/>
                  </a:lnTo>
                  <a:lnTo>
                    <a:pt x="10" y="70"/>
                  </a:lnTo>
                  <a:lnTo>
                    <a:pt x="9" y="70"/>
                  </a:lnTo>
                  <a:lnTo>
                    <a:pt x="7" y="70"/>
                  </a:lnTo>
                  <a:lnTo>
                    <a:pt x="9" y="70"/>
                  </a:lnTo>
                  <a:lnTo>
                    <a:pt x="10" y="69"/>
                  </a:lnTo>
                  <a:lnTo>
                    <a:pt x="7" y="69"/>
                  </a:lnTo>
                  <a:lnTo>
                    <a:pt x="7" y="69"/>
                  </a:lnTo>
                  <a:lnTo>
                    <a:pt x="9" y="68"/>
                  </a:lnTo>
                  <a:lnTo>
                    <a:pt x="10" y="68"/>
                  </a:lnTo>
                  <a:lnTo>
                    <a:pt x="10" y="66"/>
                  </a:lnTo>
                  <a:lnTo>
                    <a:pt x="11" y="68"/>
                  </a:lnTo>
                  <a:lnTo>
                    <a:pt x="11" y="68"/>
                  </a:lnTo>
                  <a:lnTo>
                    <a:pt x="11" y="66"/>
                  </a:lnTo>
                  <a:lnTo>
                    <a:pt x="11" y="66"/>
                  </a:lnTo>
                  <a:lnTo>
                    <a:pt x="9" y="66"/>
                  </a:lnTo>
                  <a:lnTo>
                    <a:pt x="6" y="66"/>
                  </a:lnTo>
                  <a:lnTo>
                    <a:pt x="6" y="66"/>
                  </a:lnTo>
                  <a:lnTo>
                    <a:pt x="7" y="65"/>
                  </a:lnTo>
                  <a:lnTo>
                    <a:pt x="7" y="65"/>
                  </a:lnTo>
                  <a:lnTo>
                    <a:pt x="6" y="65"/>
                  </a:lnTo>
                  <a:lnTo>
                    <a:pt x="9" y="65"/>
                  </a:lnTo>
                  <a:lnTo>
                    <a:pt x="10" y="65"/>
                  </a:lnTo>
                  <a:lnTo>
                    <a:pt x="10" y="64"/>
                  </a:lnTo>
                  <a:lnTo>
                    <a:pt x="10" y="62"/>
                  </a:lnTo>
                  <a:lnTo>
                    <a:pt x="9" y="62"/>
                  </a:lnTo>
                  <a:lnTo>
                    <a:pt x="7" y="62"/>
                  </a:lnTo>
                  <a:lnTo>
                    <a:pt x="6" y="64"/>
                  </a:lnTo>
                  <a:lnTo>
                    <a:pt x="7" y="62"/>
                  </a:lnTo>
                  <a:lnTo>
                    <a:pt x="9" y="62"/>
                  </a:lnTo>
                  <a:lnTo>
                    <a:pt x="7" y="61"/>
                  </a:lnTo>
                  <a:lnTo>
                    <a:pt x="6" y="62"/>
                  </a:lnTo>
                  <a:lnTo>
                    <a:pt x="6" y="62"/>
                  </a:lnTo>
                  <a:lnTo>
                    <a:pt x="7" y="60"/>
                  </a:lnTo>
                  <a:lnTo>
                    <a:pt x="9" y="58"/>
                  </a:lnTo>
                  <a:lnTo>
                    <a:pt x="11" y="58"/>
                  </a:lnTo>
                  <a:lnTo>
                    <a:pt x="11" y="57"/>
                  </a:lnTo>
                  <a:lnTo>
                    <a:pt x="13" y="57"/>
                  </a:lnTo>
                  <a:lnTo>
                    <a:pt x="13" y="57"/>
                  </a:lnTo>
                  <a:lnTo>
                    <a:pt x="14" y="57"/>
                  </a:lnTo>
                  <a:lnTo>
                    <a:pt x="15" y="56"/>
                  </a:lnTo>
                  <a:lnTo>
                    <a:pt x="14" y="56"/>
                  </a:lnTo>
                  <a:lnTo>
                    <a:pt x="14" y="54"/>
                  </a:lnTo>
                  <a:lnTo>
                    <a:pt x="11" y="56"/>
                  </a:lnTo>
                  <a:lnTo>
                    <a:pt x="10" y="56"/>
                  </a:lnTo>
                  <a:lnTo>
                    <a:pt x="7" y="56"/>
                  </a:lnTo>
                  <a:lnTo>
                    <a:pt x="5" y="56"/>
                  </a:lnTo>
                  <a:lnTo>
                    <a:pt x="5" y="56"/>
                  </a:lnTo>
                  <a:lnTo>
                    <a:pt x="6" y="54"/>
                  </a:lnTo>
                  <a:lnTo>
                    <a:pt x="7" y="53"/>
                  </a:lnTo>
                  <a:lnTo>
                    <a:pt x="9" y="53"/>
                  </a:lnTo>
                  <a:lnTo>
                    <a:pt x="9" y="52"/>
                  </a:lnTo>
                  <a:lnTo>
                    <a:pt x="7" y="52"/>
                  </a:lnTo>
                  <a:lnTo>
                    <a:pt x="6" y="52"/>
                  </a:lnTo>
                  <a:lnTo>
                    <a:pt x="5" y="52"/>
                  </a:lnTo>
                  <a:lnTo>
                    <a:pt x="5" y="53"/>
                  </a:lnTo>
                  <a:lnTo>
                    <a:pt x="3" y="53"/>
                  </a:lnTo>
                  <a:lnTo>
                    <a:pt x="3" y="53"/>
                  </a:lnTo>
                  <a:lnTo>
                    <a:pt x="2" y="52"/>
                  </a:lnTo>
                  <a:lnTo>
                    <a:pt x="2" y="52"/>
                  </a:lnTo>
                  <a:lnTo>
                    <a:pt x="3" y="52"/>
                  </a:lnTo>
                  <a:lnTo>
                    <a:pt x="5" y="51"/>
                  </a:lnTo>
                  <a:lnTo>
                    <a:pt x="6" y="51"/>
                  </a:lnTo>
                  <a:lnTo>
                    <a:pt x="7" y="51"/>
                  </a:lnTo>
                  <a:lnTo>
                    <a:pt x="7" y="51"/>
                  </a:lnTo>
                  <a:lnTo>
                    <a:pt x="7" y="52"/>
                  </a:lnTo>
                  <a:lnTo>
                    <a:pt x="7" y="52"/>
                  </a:lnTo>
                  <a:lnTo>
                    <a:pt x="9" y="51"/>
                  </a:lnTo>
                  <a:lnTo>
                    <a:pt x="10" y="51"/>
                  </a:lnTo>
                  <a:lnTo>
                    <a:pt x="10" y="49"/>
                  </a:lnTo>
                  <a:lnTo>
                    <a:pt x="10" y="49"/>
                  </a:lnTo>
                  <a:lnTo>
                    <a:pt x="9" y="48"/>
                  </a:lnTo>
                  <a:lnTo>
                    <a:pt x="7" y="48"/>
                  </a:lnTo>
                  <a:lnTo>
                    <a:pt x="7" y="49"/>
                  </a:lnTo>
                  <a:lnTo>
                    <a:pt x="7" y="49"/>
                  </a:lnTo>
                  <a:lnTo>
                    <a:pt x="7" y="49"/>
                  </a:lnTo>
                  <a:lnTo>
                    <a:pt x="6" y="49"/>
                  </a:lnTo>
                  <a:lnTo>
                    <a:pt x="6" y="49"/>
                  </a:lnTo>
                  <a:lnTo>
                    <a:pt x="6" y="48"/>
                  </a:lnTo>
                  <a:lnTo>
                    <a:pt x="6" y="48"/>
                  </a:lnTo>
                  <a:lnTo>
                    <a:pt x="6" y="48"/>
                  </a:lnTo>
                  <a:lnTo>
                    <a:pt x="5" y="48"/>
                  </a:lnTo>
                  <a:lnTo>
                    <a:pt x="5" y="48"/>
                  </a:lnTo>
                  <a:lnTo>
                    <a:pt x="3" y="49"/>
                  </a:lnTo>
                  <a:lnTo>
                    <a:pt x="2" y="49"/>
                  </a:lnTo>
                  <a:lnTo>
                    <a:pt x="1" y="48"/>
                  </a:lnTo>
                  <a:lnTo>
                    <a:pt x="2" y="48"/>
                  </a:lnTo>
                  <a:lnTo>
                    <a:pt x="2" y="48"/>
                  </a:lnTo>
                  <a:lnTo>
                    <a:pt x="1" y="48"/>
                  </a:lnTo>
                  <a:lnTo>
                    <a:pt x="1" y="48"/>
                  </a:lnTo>
                  <a:lnTo>
                    <a:pt x="0" y="48"/>
                  </a:lnTo>
                  <a:lnTo>
                    <a:pt x="0" y="47"/>
                  </a:lnTo>
                  <a:lnTo>
                    <a:pt x="2" y="45"/>
                  </a:lnTo>
                  <a:lnTo>
                    <a:pt x="2" y="45"/>
                  </a:lnTo>
                  <a:lnTo>
                    <a:pt x="2" y="45"/>
                  </a:lnTo>
                  <a:lnTo>
                    <a:pt x="2" y="47"/>
                  </a:lnTo>
                  <a:lnTo>
                    <a:pt x="3" y="47"/>
                  </a:lnTo>
                  <a:lnTo>
                    <a:pt x="5" y="47"/>
                  </a:lnTo>
                  <a:lnTo>
                    <a:pt x="3" y="45"/>
                  </a:lnTo>
                  <a:lnTo>
                    <a:pt x="3" y="45"/>
                  </a:lnTo>
                  <a:lnTo>
                    <a:pt x="3" y="44"/>
                  </a:lnTo>
                  <a:lnTo>
                    <a:pt x="3" y="45"/>
                  </a:lnTo>
                  <a:lnTo>
                    <a:pt x="5" y="44"/>
                  </a:lnTo>
                  <a:lnTo>
                    <a:pt x="5" y="44"/>
                  </a:lnTo>
                  <a:lnTo>
                    <a:pt x="6" y="43"/>
                  </a:lnTo>
                  <a:lnTo>
                    <a:pt x="6" y="43"/>
                  </a:lnTo>
                  <a:lnTo>
                    <a:pt x="5" y="41"/>
                  </a:lnTo>
                  <a:lnTo>
                    <a:pt x="5" y="41"/>
                  </a:lnTo>
                  <a:lnTo>
                    <a:pt x="3" y="41"/>
                  </a:lnTo>
                  <a:lnTo>
                    <a:pt x="2" y="43"/>
                  </a:lnTo>
                  <a:lnTo>
                    <a:pt x="2" y="40"/>
                  </a:lnTo>
                  <a:lnTo>
                    <a:pt x="1" y="40"/>
                  </a:lnTo>
                  <a:lnTo>
                    <a:pt x="0" y="39"/>
                  </a:lnTo>
                  <a:lnTo>
                    <a:pt x="1" y="39"/>
                  </a:lnTo>
                  <a:lnTo>
                    <a:pt x="1" y="37"/>
                  </a:lnTo>
                  <a:lnTo>
                    <a:pt x="1" y="37"/>
                  </a:lnTo>
                  <a:lnTo>
                    <a:pt x="1" y="37"/>
                  </a:lnTo>
                  <a:lnTo>
                    <a:pt x="2" y="37"/>
                  </a:lnTo>
                  <a:lnTo>
                    <a:pt x="2" y="39"/>
                  </a:lnTo>
                  <a:lnTo>
                    <a:pt x="2" y="40"/>
                  </a:lnTo>
                  <a:lnTo>
                    <a:pt x="3" y="40"/>
                  </a:lnTo>
                  <a:lnTo>
                    <a:pt x="5" y="41"/>
                  </a:lnTo>
                  <a:lnTo>
                    <a:pt x="6" y="40"/>
                  </a:lnTo>
                  <a:lnTo>
                    <a:pt x="6" y="41"/>
                  </a:lnTo>
                  <a:lnTo>
                    <a:pt x="6" y="41"/>
                  </a:lnTo>
                  <a:lnTo>
                    <a:pt x="6" y="43"/>
                  </a:lnTo>
                  <a:lnTo>
                    <a:pt x="7" y="43"/>
                  </a:lnTo>
                  <a:lnTo>
                    <a:pt x="7" y="41"/>
                  </a:lnTo>
                  <a:lnTo>
                    <a:pt x="9" y="40"/>
                  </a:lnTo>
                  <a:lnTo>
                    <a:pt x="10" y="40"/>
                  </a:lnTo>
                  <a:lnTo>
                    <a:pt x="11" y="39"/>
                  </a:lnTo>
                  <a:lnTo>
                    <a:pt x="11" y="39"/>
                  </a:lnTo>
                  <a:lnTo>
                    <a:pt x="10" y="39"/>
                  </a:lnTo>
                  <a:lnTo>
                    <a:pt x="9" y="39"/>
                  </a:lnTo>
                  <a:lnTo>
                    <a:pt x="9" y="39"/>
                  </a:lnTo>
                  <a:lnTo>
                    <a:pt x="7" y="40"/>
                  </a:lnTo>
                  <a:lnTo>
                    <a:pt x="6" y="39"/>
                  </a:lnTo>
                  <a:lnTo>
                    <a:pt x="6" y="37"/>
                  </a:lnTo>
                  <a:lnTo>
                    <a:pt x="3" y="36"/>
                  </a:lnTo>
                  <a:lnTo>
                    <a:pt x="5" y="36"/>
                  </a:lnTo>
                  <a:lnTo>
                    <a:pt x="6" y="35"/>
                  </a:lnTo>
                  <a:lnTo>
                    <a:pt x="6" y="36"/>
                  </a:lnTo>
                  <a:lnTo>
                    <a:pt x="6" y="32"/>
                  </a:lnTo>
                  <a:lnTo>
                    <a:pt x="5" y="30"/>
                  </a:lnTo>
                  <a:lnTo>
                    <a:pt x="5" y="30"/>
                  </a:lnTo>
                  <a:lnTo>
                    <a:pt x="3" y="30"/>
                  </a:lnTo>
                  <a:lnTo>
                    <a:pt x="3" y="30"/>
                  </a:lnTo>
                  <a:lnTo>
                    <a:pt x="3" y="28"/>
                  </a:lnTo>
                  <a:lnTo>
                    <a:pt x="2" y="28"/>
                  </a:lnTo>
                  <a:lnTo>
                    <a:pt x="6" y="28"/>
                  </a:lnTo>
                  <a:lnTo>
                    <a:pt x="5" y="27"/>
                  </a:lnTo>
                  <a:lnTo>
                    <a:pt x="6" y="27"/>
                  </a:lnTo>
                  <a:lnTo>
                    <a:pt x="6" y="27"/>
                  </a:lnTo>
                  <a:lnTo>
                    <a:pt x="6" y="26"/>
                  </a:lnTo>
                  <a:lnTo>
                    <a:pt x="5" y="24"/>
                  </a:lnTo>
                  <a:lnTo>
                    <a:pt x="3" y="22"/>
                  </a:lnTo>
                  <a:lnTo>
                    <a:pt x="3" y="20"/>
                  </a:lnTo>
                  <a:lnTo>
                    <a:pt x="3" y="19"/>
                  </a:lnTo>
                  <a:lnTo>
                    <a:pt x="2" y="18"/>
                  </a:lnTo>
                  <a:lnTo>
                    <a:pt x="1" y="15"/>
                  </a:lnTo>
                  <a:lnTo>
                    <a:pt x="2" y="15"/>
                  </a:lnTo>
                  <a:lnTo>
                    <a:pt x="5" y="14"/>
                  </a:lnTo>
                  <a:lnTo>
                    <a:pt x="5" y="14"/>
                  </a:lnTo>
                  <a:lnTo>
                    <a:pt x="5" y="14"/>
                  </a:lnTo>
                  <a:lnTo>
                    <a:pt x="5" y="14"/>
                  </a:lnTo>
                  <a:lnTo>
                    <a:pt x="3" y="14"/>
                  </a:lnTo>
                  <a:lnTo>
                    <a:pt x="3" y="14"/>
                  </a:lnTo>
                  <a:lnTo>
                    <a:pt x="3" y="13"/>
                  </a:lnTo>
                  <a:lnTo>
                    <a:pt x="3" y="14"/>
                  </a:lnTo>
                  <a:lnTo>
                    <a:pt x="3" y="13"/>
                  </a:lnTo>
                  <a:lnTo>
                    <a:pt x="3" y="11"/>
                  </a:lnTo>
                  <a:lnTo>
                    <a:pt x="3" y="11"/>
                  </a:lnTo>
                  <a:lnTo>
                    <a:pt x="3" y="10"/>
                  </a:lnTo>
                  <a:lnTo>
                    <a:pt x="1" y="10"/>
                  </a:lnTo>
                  <a:lnTo>
                    <a:pt x="5" y="10"/>
                  </a:lnTo>
                  <a:lnTo>
                    <a:pt x="3" y="10"/>
                  </a:lnTo>
                  <a:lnTo>
                    <a:pt x="3" y="10"/>
                  </a:lnTo>
                  <a:lnTo>
                    <a:pt x="5" y="9"/>
                  </a:lnTo>
                  <a:lnTo>
                    <a:pt x="6" y="9"/>
                  </a:lnTo>
                  <a:lnTo>
                    <a:pt x="6" y="9"/>
                  </a:lnTo>
                  <a:lnTo>
                    <a:pt x="6" y="7"/>
                  </a:lnTo>
                  <a:lnTo>
                    <a:pt x="5" y="6"/>
                  </a:lnTo>
                  <a:lnTo>
                    <a:pt x="5" y="6"/>
                  </a:lnTo>
                  <a:lnTo>
                    <a:pt x="3" y="7"/>
                  </a:lnTo>
                  <a:lnTo>
                    <a:pt x="2" y="5"/>
                  </a:lnTo>
                  <a:lnTo>
                    <a:pt x="2" y="3"/>
                  </a:lnTo>
                  <a:lnTo>
                    <a:pt x="2" y="2"/>
                  </a:lnTo>
                  <a:lnTo>
                    <a:pt x="3" y="2"/>
                  </a:lnTo>
                  <a:lnTo>
                    <a:pt x="3" y="1"/>
                  </a:lnTo>
                  <a:lnTo>
                    <a:pt x="5" y="1"/>
                  </a:lnTo>
                  <a:lnTo>
                    <a:pt x="5" y="0"/>
                  </a:lnTo>
                  <a:close/>
                </a:path>
              </a:pathLst>
            </a:custGeom>
            <a:grp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9" name="Freeform 256"/>
            <p:cNvSpPr>
              <a:spLocks noEditPoints="1"/>
            </p:cNvSpPr>
            <p:nvPr/>
          </p:nvSpPr>
          <p:spPr bwMode="auto">
            <a:xfrm>
              <a:off x="8661400" y="4198938"/>
              <a:ext cx="603250" cy="419100"/>
            </a:xfrm>
            <a:custGeom>
              <a:avLst/>
              <a:gdLst>
                <a:gd name="T0" fmla="*/ 380 w 380"/>
                <a:gd name="T1" fmla="*/ 9 h 264"/>
                <a:gd name="T2" fmla="*/ 355 w 380"/>
                <a:gd name="T3" fmla="*/ 38 h 264"/>
                <a:gd name="T4" fmla="*/ 330 w 380"/>
                <a:gd name="T5" fmla="*/ 55 h 264"/>
                <a:gd name="T6" fmla="*/ 303 w 380"/>
                <a:gd name="T7" fmla="*/ 58 h 264"/>
                <a:gd name="T8" fmla="*/ 287 w 380"/>
                <a:gd name="T9" fmla="*/ 62 h 264"/>
                <a:gd name="T10" fmla="*/ 270 w 380"/>
                <a:gd name="T11" fmla="*/ 65 h 264"/>
                <a:gd name="T12" fmla="*/ 256 w 380"/>
                <a:gd name="T13" fmla="*/ 70 h 264"/>
                <a:gd name="T14" fmla="*/ 235 w 380"/>
                <a:gd name="T15" fmla="*/ 73 h 264"/>
                <a:gd name="T16" fmla="*/ 226 w 380"/>
                <a:gd name="T17" fmla="*/ 70 h 264"/>
                <a:gd name="T18" fmla="*/ 209 w 380"/>
                <a:gd name="T19" fmla="*/ 73 h 264"/>
                <a:gd name="T20" fmla="*/ 192 w 380"/>
                <a:gd name="T21" fmla="*/ 73 h 264"/>
                <a:gd name="T22" fmla="*/ 182 w 380"/>
                <a:gd name="T23" fmla="*/ 70 h 264"/>
                <a:gd name="T24" fmla="*/ 176 w 380"/>
                <a:gd name="T25" fmla="*/ 73 h 264"/>
                <a:gd name="T26" fmla="*/ 159 w 380"/>
                <a:gd name="T27" fmla="*/ 73 h 264"/>
                <a:gd name="T28" fmla="*/ 141 w 380"/>
                <a:gd name="T29" fmla="*/ 72 h 264"/>
                <a:gd name="T30" fmla="*/ 118 w 380"/>
                <a:gd name="T31" fmla="*/ 68 h 264"/>
                <a:gd name="T32" fmla="*/ 112 w 380"/>
                <a:gd name="T33" fmla="*/ 68 h 264"/>
                <a:gd name="T34" fmla="*/ 105 w 380"/>
                <a:gd name="T35" fmla="*/ 68 h 264"/>
                <a:gd name="T36" fmla="*/ 97 w 380"/>
                <a:gd name="T37" fmla="*/ 68 h 264"/>
                <a:gd name="T38" fmla="*/ 89 w 380"/>
                <a:gd name="T39" fmla="*/ 66 h 264"/>
                <a:gd name="T40" fmla="*/ 82 w 380"/>
                <a:gd name="T41" fmla="*/ 64 h 264"/>
                <a:gd name="T42" fmla="*/ 78 w 380"/>
                <a:gd name="T43" fmla="*/ 64 h 264"/>
                <a:gd name="T44" fmla="*/ 67 w 380"/>
                <a:gd name="T45" fmla="*/ 60 h 264"/>
                <a:gd name="T46" fmla="*/ 63 w 380"/>
                <a:gd name="T47" fmla="*/ 53 h 264"/>
                <a:gd name="T48" fmla="*/ 50 w 380"/>
                <a:gd name="T49" fmla="*/ 68 h 264"/>
                <a:gd name="T50" fmla="*/ 42 w 380"/>
                <a:gd name="T51" fmla="*/ 92 h 264"/>
                <a:gd name="T52" fmla="*/ 33 w 380"/>
                <a:gd name="T53" fmla="*/ 124 h 264"/>
                <a:gd name="T54" fmla="*/ 24 w 380"/>
                <a:gd name="T55" fmla="*/ 146 h 264"/>
                <a:gd name="T56" fmla="*/ 16 w 380"/>
                <a:gd name="T57" fmla="*/ 209 h 264"/>
                <a:gd name="T58" fmla="*/ 6 w 380"/>
                <a:gd name="T59" fmla="*/ 260 h 264"/>
                <a:gd name="T60" fmla="*/ 4 w 380"/>
                <a:gd name="T61" fmla="*/ 230 h 264"/>
                <a:gd name="T62" fmla="*/ 0 w 380"/>
                <a:gd name="T63" fmla="*/ 210 h 264"/>
                <a:gd name="T64" fmla="*/ 6 w 380"/>
                <a:gd name="T65" fmla="*/ 188 h 264"/>
                <a:gd name="T66" fmla="*/ 6 w 380"/>
                <a:gd name="T67" fmla="*/ 174 h 264"/>
                <a:gd name="T68" fmla="*/ 6 w 380"/>
                <a:gd name="T69" fmla="*/ 162 h 264"/>
                <a:gd name="T70" fmla="*/ 7 w 380"/>
                <a:gd name="T71" fmla="*/ 149 h 264"/>
                <a:gd name="T72" fmla="*/ 11 w 380"/>
                <a:gd name="T73" fmla="*/ 140 h 264"/>
                <a:gd name="T74" fmla="*/ 10 w 380"/>
                <a:gd name="T75" fmla="*/ 128 h 264"/>
                <a:gd name="T76" fmla="*/ 12 w 380"/>
                <a:gd name="T77" fmla="*/ 119 h 264"/>
                <a:gd name="T78" fmla="*/ 15 w 380"/>
                <a:gd name="T79" fmla="*/ 110 h 264"/>
                <a:gd name="T80" fmla="*/ 19 w 380"/>
                <a:gd name="T81" fmla="*/ 100 h 264"/>
                <a:gd name="T82" fmla="*/ 19 w 380"/>
                <a:gd name="T83" fmla="*/ 92 h 264"/>
                <a:gd name="T84" fmla="*/ 23 w 380"/>
                <a:gd name="T85" fmla="*/ 79 h 264"/>
                <a:gd name="T86" fmla="*/ 29 w 380"/>
                <a:gd name="T87" fmla="*/ 61 h 264"/>
                <a:gd name="T88" fmla="*/ 40 w 380"/>
                <a:gd name="T89" fmla="*/ 62 h 264"/>
                <a:gd name="T90" fmla="*/ 29 w 380"/>
                <a:gd name="T91" fmla="*/ 51 h 264"/>
                <a:gd name="T92" fmla="*/ 32 w 380"/>
                <a:gd name="T93" fmla="*/ 47 h 264"/>
                <a:gd name="T94" fmla="*/ 37 w 380"/>
                <a:gd name="T95" fmla="*/ 41 h 264"/>
                <a:gd name="T96" fmla="*/ 37 w 380"/>
                <a:gd name="T97" fmla="*/ 34 h 264"/>
                <a:gd name="T98" fmla="*/ 42 w 380"/>
                <a:gd name="T99" fmla="*/ 32 h 264"/>
                <a:gd name="T100" fmla="*/ 45 w 380"/>
                <a:gd name="T101" fmla="*/ 30 h 264"/>
                <a:gd name="T102" fmla="*/ 48 w 380"/>
                <a:gd name="T103" fmla="*/ 28 h 264"/>
                <a:gd name="T104" fmla="*/ 57 w 380"/>
                <a:gd name="T105" fmla="*/ 14 h 264"/>
                <a:gd name="T106" fmla="*/ 63 w 380"/>
                <a:gd name="T107" fmla="*/ 10 h 264"/>
                <a:gd name="T108" fmla="*/ 63 w 380"/>
                <a:gd name="T109" fmla="*/ 19 h 264"/>
                <a:gd name="T110" fmla="*/ 80 w 380"/>
                <a:gd name="T111" fmla="*/ 43 h 264"/>
                <a:gd name="T112" fmla="*/ 114 w 380"/>
                <a:gd name="T113" fmla="*/ 47 h 264"/>
                <a:gd name="T114" fmla="*/ 152 w 380"/>
                <a:gd name="T115" fmla="*/ 49 h 264"/>
                <a:gd name="T116" fmla="*/ 202 w 380"/>
                <a:gd name="T117" fmla="*/ 52 h 264"/>
                <a:gd name="T118" fmla="*/ 235 w 380"/>
                <a:gd name="T119" fmla="*/ 57 h 264"/>
                <a:gd name="T120" fmla="*/ 319 w 380"/>
                <a:gd name="T121" fmla="*/ 41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0" h="264">
                  <a:moveTo>
                    <a:pt x="7" y="159"/>
                  </a:moveTo>
                  <a:lnTo>
                    <a:pt x="8" y="159"/>
                  </a:lnTo>
                  <a:lnTo>
                    <a:pt x="8" y="159"/>
                  </a:lnTo>
                  <a:lnTo>
                    <a:pt x="7" y="159"/>
                  </a:lnTo>
                  <a:close/>
                  <a:moveTo>
                    <a:pt x="7" y="158"/>
                  </a:moveTo>
                  <a:lnTo>
                    <a:pt x="7" y="158"/>
                  </a:lnTo>
                  <a:lnTo>
                    <a:pt x="7" y="159"/>
                  </a:lnTo>
                  <a:lnTo>
                    <a:pt x="7" y="159"/>
                  </a:lnTo>
                  <a:lnTo>
                    <a:pt x="7" y="158"/>
                  </a:lnTo>
                  <a:close/>
                  <a:moveTo>
                    <a:pt x="258" y="69"/>
                  </a:moveTo>
                  <a:lnTo>
                    <a:pt x="258" y="69"/>
                  </a:lnTo>
                  <a:lnTo>
                    <a:pt x="258" y="69"/>
                  </a:lnTo>
                  <a:lnTo>
                    <a:pt x="258" y="69"/>
                  </a:lnTo>
                  <a:close/>
                  <a:moveTo>
                    <a:pt x="258" y="68"/>
                  </a:moveTo>
                  <a:lnTo>
                    <a:pt x="258" y="68"/>
                  </a:lnTo>
                  <a:lnTo>
                    <a:pt x="258" y="69"/>
                  </a:lnTo>
                  <a:lnTo>
                    <a:pt x="258" y="69"/>
                  </a:lnTo>
                  <a:lnTo>
                    <a:pt x="258" y="68"/>
                  </a:lnTo>
                  <a:close/>
                  <a:moveTo>
                    <a:pt x="40" y="40"/>
                  </a:moveTo>
                  <a:lnTo>
                    <a:pt x="41" y="40"/>
                  </a:lnTo>
                  <a:lnTo>
                    <a:pt x="41" y="40"/>
                  </a:lnTo>
                  <a:lnTo>
                    <a:pt x="40" y="40"/>
                  </a:lnTo>
                  <a:close/>
                  <a:moveTo>
                    <a:pt x="372" y="0"/>
                  </a:moveTo>
                  <a:lnTo>
                    <a:pt x="374" y="0"/>
                  </a:lnTo>
                  <a:lnTo>
                    <a:pt x="375" y="1"/>
                  </a:lnTo>
                  <a:lnTo>
                    <a:pt x="376" y="2"/>
                  </a:lnTo>
                  <a:lnTo>
                    <a:pt x="377" y="3"/>
                  </a:lnTo>
                  <a:lnTo>
                    <a:pt x="379" y="5"/>
                  </a:lnTo>
                  <a:lnTo>
                    <a:pt x="380" y="9"/>
                  </a:lnTo>
                  <a:lnTo>
                    <a:pt x="380" y="10"/>
                  </a:lnTo>
                  <a:lnTo>
                    <a:pt x="379" y="13"/>
                  </a:lnTo>
                  <a:lnTo>
                    <a:pt x="377" y="15"/>
                  </a:lnTo>
                  <a:lnTo>
                    <a:pt x="376" y="18"/>
                  </a:lnTo>
                  <a:lnTo>
                    <a:pt x="376" y="20"/>
                  </a:lnTo>
                  <a:lnTo>
                    <a:pt x="376" y="20"/>
                  </a:lnTo>
                  <a:lnTo>
                    <a:pt x="375" y="19"/>
                  </a:lnTo>
                  <a:lnTo>
                    <a:pt x="374" y="19"/>
                  </a:lnTo>
                  <a:lnTo>
                    <a:pt x="374" y="20"/>
                  </a:lnTo>
                  <a:lnTo>
                    <a:pt x="374" y="23"/>
                  </a:lnTo>
                  <a:lnTo>
                    <a:pt x="371" y="27"/>
                  </a:lnTo>
                  <a:lnTo>
                    <a:pt x="368" y="28"/>
                  </a:lnTo>
                  <a:lnTo>
                    <a:pt x="364" y="31"/>
                  </a:lnTo>
                  <a:lnTo>
                    <a:pt x="360" y="31"/>
                  </a:lnTo>
                  <a:lnTo>
                    <a:pt x="360" y="31"/>
                  </a:lnTo>
                  <a:lnTo>
                    <a:pt x="359" y="31"/>
                  </a:lnTo>
                  <a:lnTo>
                    <a:pt x="359" y="32"/>
                  </a:lnTo>
                  <a:lnTo>
                    <a:pt x="359" y="34"/>
                  </a:lnTo>
                  <a:lnTo>
                    <a:pt x="359" y="34"/>
                  </a:lnTo>
                  <a:lnTo>
                    <a:pt x="358" y="34"/>
                  </a:lnTo>
                  <a:lnTo>
                    <a:pt x="358" y="32"/>
                  </a:lnTo>
                  <a:lnTo>
                    <a:pt x="358" y="34"/>
                  </a:lnTo>
                  <a:lnTo>
                    <a:pt x="358" y="35"/>
                  </a:lnTo>
                  <a:lnTo>
                    <a:pt x="357" y="35"/>
                  </a:lnTo>
                  <a:lnTo>
                    <a:pt x="357" y="36"/>
                  </a:lnTo>
                  <a:lnTo>
                    <a:pt x="357" y="35"/>
                  </a:lnTo>
                  <a:lnTo>
                    <a:pt x="355" y="34"/>
                  </a:lnTo>
                  <a:lnTo>
                    <a:pt x="355" y="36"/>
                  </a:lnTo>
                  <a:lnTo>
                    <a:pt x="355" y="38"/>
                  </a:lnTo>
                  <a:lnTo>
                    <a:pt x="355" y="39"/>
                  </a:lnTo>
                  <a:lnTo>
                    <a:pt x="354" y="39"/>
                  </a:lnTo>
                  <a:lnTo>
                    <a:pt x="353" y="40"/>
                  </a:lnTo>
                  <a:lnTo>
                    <a:pt x="351" y="40"/>
                  </a:lnTo>
                  <a:lnTo>
                    <a:pt x="350" y="41"/>
                  </a:lnTo>
                  <a:lnTo>
                    <a:pt x="350" y="40"/>
                  </a:lnTo>
                  <a:lnTo>
                    <a:pt x="350" y="40"/>
                  </a:lnTo>
                  <a:lnTo>
                    <a:pt x="349" y="43"/>
                  </a:lnTo>
                  <a:lnTo>
                    <a:pt x="345" y="45"/>
                  </a:lnTo>
                  <a:lnTo>
                    <a:pt x="342" y="47"/>
                  </a:lnTo>
                  <a:lnTo>
                    <a:pt x="340" y="49"/>
                  </a:lnTo>
                  <a:lnTo>
                    <a:pt x="340" y="48"/>
                  </a:lnTo>
                  <a:lnTo>
                    <a:pt x="338" y="47"/>
                  </a:lnTo>
                  <a:lnTo>
                    <a:pt x="338" y="48"/>
                  </a:lnTo>
                  <a:lnTo>
                    <a:pt x="338" y="49"/>
                  </a:lnTo>
                  <a:lnTo>
                    <a:pt x="337" y="51"/>
                  </a:lnTo>
                  <a:lnTo>
                    <a:pt x="337" y="51"/>
                  </a:lnTo>
                  <a:lnTo>
                    <a:pt x="336" y="51"/>
                  </a:lnTo>
                  <a:lnTo>
                    <a:pt x="336" y="52"/>
                  </a:lnTo>
                  <a:lnTo>
                    <a:pt x="334" y="52"/>
                  </a:lnTo>
                  <a:lnTo>
                    <a:pt x="334" y="52"/>
                  </a:lnTo>
                  <a:lnTo>
                    <a:pt x="334" y="52"/>
                  </a:lnTo>
                  <a:lnTo>
                    <a:pt x="333" y="53"/>
                  </a:lnTo>
                  <a:lnTo>
                    <a:pt x="333" y="53"/>
                  </a:lnTo>
                  <a:lnTo>
                    <a:pt x="333" y="53"/>
                  </a:lnTo>
                  <a:lnTo>
                    <a:pt x="332" y="53"/>
                  </a:lnTo>
                  <a:lnTo>
                    <a:pt x="332" y="55"/>
                  </a:lnTo>
                  <a:lnTo>
                    <a:pt x="330" y="53"/>
                  </a:lnTo>
                  <a:lnTo>
                    <a:pt x="330" y="55"/>
                  </a:lnTo>
                  <a:lnTo>
                    <a:pt x="330" y="55"/>
                  </a:lnTo>
                  <a:lnTo>
                    <a:pt x="329" y="53"/>
                  </a:lnTo>
                  <a:lnTo>
                    <a:pt x="329" y="53"/>
                  </a:lnTo>
                  <a:lnTo>
                    <a:pt x="329" y="53"/>
                  </a:lnTo>
                  <a:lnTo>
                    <a:pt x="329" y="55"/>
                  </a:lnTo>
                  <a:lnTo>
                    <a:pt x="328" y="55"/>
                  </a:lnTo>
                  <a:lnTo>
                    <a:pt x="328" y="55"/>
                  </a:lnTo>
                  <a:lnTo>
                    <a:pt x="326" y="55"/>
                  </a:lnTo>
                  <a:lnTo>
                    <a:pt x="326" y="55"/>
                  </a:lnTo>
                  <a:lnTo>
                    <a:pt x="325" y="55"/>
                  </a:lnTo>
                  <a:lnTo>
                    <a:pt x="325" y="55"/>
                  </a:lnTo>
                  <a:lnTo>
                    <a:pt x="324" y="56"/>
                  </a:lnTo>
                  <a:lnTo>
                    <a:pt x="324" y="56"/>
                  </a:lnTo>
                  <a:lnTo>
                    <a:pt x="324" y="56"/>
                  </a:lnTo>
                  <a:lnTo>
                    <a:pt x="324" y="55"/>
                  </a:lnTo>
                  <a:lnTo>
                    <a:pt x="325" y="55"/>
                  </a:lnTo>
                  <a:lnTo>
                    <a:pt x="325" y="55"/>
                  </a:lnTo>
                  <a:lnTo>
                    <a:pt x="324" y="53"/>
                  </a:lnTo>
                  <a:lnTo>
                    <a:pt x="320" y="56"/>
                  </a:lnTo>
                  <a:lnTo>
                    <a:pt x="316" y="57"/>
                  </a:lnTo>
                  <a:lnTo>
                    <a:pt x="312" y="58"/>
                  </a:lnTo>
                  <a:lnTo>
                    <a:pt x="307" y="60"/>
                  </a:lnTo>
                  <a:lnTo>
                    <a:pt x="307" y="58"/>
                  </a:lnTo>
                  <a:lnTo>
                    <a:pt x="305" y="57"/>
                  </a:lnTo>
                  <a:lnTo>
                    <a:pt x="305" y="58"/>
                  </a:lnTo>
                  <a:lnTo>
                    <a:pt x="304" y="58"/>
                  </a:lnTo>
                  <a:lnTo>
                    <a:pt x="303" y="60"/>
                  </a:lnTo>
                  <a:lnTo>
                    <a:pt x="303" y="60"/>
                  </a:lnTo>
                  <a:lnTo>
                    <a:pt x="303" y="58"/>
                  </a:lnTo>
                  <a:lnTo>
                    <a:pt x="303" y="58"/>
                  </a:lnTo>
                  <a:lnTo>
                    <a:pt x="302" y="58"/>
                  </a:lnTo>
                  <a:lnTo>
                    <a:pt x="302" y="60"/>
                  </a:lnTo>
                  <a:lnTo>
                    <a:pt x="302" y="60"/>
                  </a:lnTo>
                  <a:lnTo>
                    <a:pt x="300" y="61"/>
                  </a:lnTo>
                  <a:lnTo>
                    <a:pt x="300" y="58"/>
                  </a:lnTo>
                  <a:lnTo>
                    <a:pt x="299" y="60"/>
                  </a:lnTo>
                  <a:lnTo>
                    <a:pt x="299" y="60"/>
                  </a:lnTo>
                  <a:lnTo>
                    <a:pt x="298" y="61"/>
                  </a:lnTo>
                  <a:lnTo>
                    <a:pt x="298" y="60"/>
                  </a:lnTo>
                  <a:lnTo>
                    <a:pt x="298" y="60"/>
                  </a:lnTo>
                  <a:lnTo>
                    <a:pt x="296" y="61"/>
                  </a:lnTo>
                  <a:lnTo>
                    <a:pt x="296" y="61"/>
                  </a:lnTo>
                  <a:lnTo>
                    <a:pt x="295" y="60"/>
                  </a:lnTo>
                  <a:lnTo>
                    <a:pt x="294" y="61"/>
                  </a:lnTo>
                  <a:lnTo>
                    <a:pt x="294" y="60"/>
                  </a:lnTo>
                  <a:lnTo>
                    <a:pt x="294" y="60"/>
                  </a:lnTo>
                  <a:lnTo>
                    <a:pt x="294" y="60"/>
                  </a:lnTo>
                  <a:lnTo>
                    <a:pt x="294" y="61"/>
                  </a:lnTo>
                  <a:lnTo>
                    <a:pt x="294" y="61"/>
                  </a:lnTo>
                  <a:lnTo>
                    <a:pt x="292" y="62"/>
                  </a:lnTo>
                  <a:lnTo>
                    <a:pt x="292" y="61"/>
                  </a:lnTo>
                  <a:lnTo>
                    <a:pt x="292" y="60"/>
                  </a:lnTo>
                  <a:lnTo>
                    <a:pt x="291" y="62"/>
                  </a:lnTo>
                  <a:lnTo>
                    <a:pt x="290" y="62"/>
                  </a:lnTo>
                  <a:lnTo>
                    <a:pt x="288" y="62"/>
                  </a:lnTo>
                  <a:lnTo>
                    <a:pt x="287" y="64"/>
                  </a:lnTo>
                  <a:lnTo>
                    <a:pt x="287" y="64"/>
                  </a:lnTo>
                  <a:lnTo>
                    <a:pt x="287" y="62"/>
                  </a:lnTo>
                  <a:lnTo>
                    <a:pt x="286" y="64"/>
                  </a:lnTo>
                  <a:lnTo>
                    <a:pt x="285" y="64"/>
                  </a:lnTo>
                  <a:lnTo>
                    <a:pt x="283" y="64"/>
                  </a:lnTo>
                  <a:lnTo>
                    <a:pt x="282" y="64"/>
                  </a:lnTo>
                  <a:lnTo>
                    <a:pt x="282" y="62"/>
                  </a:lnTo>
                  <a:lnTo>
                    <a:pt x="282" y="61"/>
                  </a:lnTo>
                  <a:lnTo>
                    <a:pt x="281" y="61"/>
                  </a:lnTo>
                  <a:lnTo>
                    <a:pt x="281" y="62"/>
                  </a:lnTo>
                  <a:lnTo>
                    <a:pt x="281" y="64"/>
                  </a:lnTo>
                  <a:lnTo>
                    <a:pt x="279" y="64"/>
                  </a:lnTo>
                  <a:lnTo>
                    <a:pt x="279" y="65"/>
                  </a:lnTo>
                  <a:lnTo>
                    <a:pt x="279" y="66"/>
                  </a:lnTo>
                  <a:lnTo>
                    <a:pt x="278" y="66"/>
                  </a:lnTo>
                  <a:lnTo>
                    <a:pt x="277" y="65"/>
                  </a:lnTo>
                  <a:lnTo>
                    <a:pt x="275" y="66"/>
                  </a:lnTo>
                  <a:lnTo>
                    <a:pt x="275" y="65"/>
                  </a:lnTo>
                  <a:lnTo>
                    <a:pt x="274" y="64"/>
                  </a:lnTo>
                  <a:lnTo>
                    <a:pt x="274" y="64"/>
                  </a:lnTo>
                  <a:lnTo>
                    <a:pt x="275" y="62"/>
                  </a:lnTo>
                  <a:lnTo>
                    <a:pt x="274" y="61"/>
                  </a:lnTo>
                  <a:lnTo>
                    <a:pt x="274" y="61"/>
                  </a:lnTo>
                  <a:lnTo>
                    <a:pt x="274" y="61"/>
                  </a:lnTo>
                  <a:lnTo>
                    <a:pt x="274" y="60"/>
                  </a:lnTo>
                  <a:lnTo>
                    <a:pt x="274" y="60"/>
                  </a:lnTo>
                  <a:lnTo>
                    <a:pt x="274" y="60"/>
                  </a:lnTo>
                  <a:lnTo>
                    <a:pt x="273" y="61"/>
                  </a:lnTo>
                  <a:lnTo>
                    <a:pt x="271" y="61"/>
                  </a:lnTo>
                  <a:lnTo>
                    <a:pt x="270" y="62"/>
                  </a:lnTo>
                  <a:lnTo>
                    <a:pt x="270" y="65"/>
                  </a:lnTo>
                  <a:lnTo>
                    <a:pt x="269" y="66"/>
                  </a:lnTo>
                  <a:lnTo>
                    <a:pt x="269" y="65"/>
                  </a:lnTo>
                  <a:lnTo>
                    <a:pt x="268" y="64"/>
                  </a:lnTo>
                  <a:lnTo>
                    <a:pt x="268" y="64"/>
                  </a:lnTo>
                  <a:lnTo>
                    <a:pt x="266" y="69"/>
                  </a:lnTo>
                  <a:lnTo>
                    <a:pt x="266" y="68"/>
                  </a:lnTo>
                  <a:lnTo>
                    <a:pt x="265" y="68"/>
                  </a:lnTo>
                  <a:lnTo>
                    <a:pt x="265" y="68"/>
                  </a:lnTo>
                  <a:lnTo>
                    <a:pt x="265" y="68"/>
                  </a:lnTo>
                  <a:lnTo>
                    <a:pt x="265" y="68"/>
                  </a:lnTo>
                  <a:lnTo>
                    <a:pt x="265" y="69"/>
                  </a:lnTo>
                  <a:lnTo>
                    <a:pt x="264" y="69"/>
                  </a:lnTo>
                  <a:lnTo>
                    <a:pt x="264" y="69"/>
                  </a:lnTo>
                  <a:lnTo>
                    <a:pt x="262" y="69"/>
                  </a:lnTo>
                  <a:lnTo>
                    <a:pt x="261" y="68"/>
                  </a:lnTo>
                  <a:lnTo>
                    <a:pt x="261" y="66"/>
                  </a:lnTo>
                  <a:lnTo>
                    <a:pt x="262" y="66"/>
                  </a:lnTo>
                  <a:lnTo>
                    <a:pt x="261" y="65"/>
                  </a:lnTo>
                  <a:lnTo>
                    <a:pt x="261" y="66"/>
                  </a:lnTo>
                  <a:lnTo>
                    <a:pt x="260" y="66"/>
                  </a:lnTo>
                  <a:lnTo>
                    <a:pt x="260" y="66"/>
                  </a:lnTo>
                  <a:lnTo>
                    <a:pt x="260" y="66"/>
                  </a:lnTo>
                  <a:lnTo>
                    <a:pt x="258" y="66"/>
                  </a:lnTo>
                  <a:lnTo>
                    <a:pt x="258" y="68"/>
                  </a:lnTo>
                  <a:lnTo>
                    <a:pt x="258" y="69"/>
                  </a:lnTo>
                  <a:lnTo>
                    <a:pt x="258" y="69"/>
                  </a:lnTo>
                  <a:lnTo>
                    <a:pt x="258" y="69"/>
                  </a:lnTo>
                  <a:lnTo>
                    <a:pt x="257" y="70"/>
                  </a:lnTo>
                  <a:lnTo>
                    <a:pt x="256" y="70"/>
                  </a:lnTo>
                  <a:lnTo>
                    <a:pt x="256" y="70"/>
                  </a:lnTo>
                  <a:lnTo>
                    <a:pt x="256" y="69"/>
                  </a:lnTo>
                  <a:lnTo>
                    <a:pt x="254" y="72"/>
                  </a:lnTo>
                  <a:lnTo>
                    <a:pt x="252" y="73"/>
                  </a:lnTo>
                  <a:lnTo>
                    <a:pt x="252" y="72"/>
                  </a:lnTo>
                  <a:lnTo>
                    <a:pt x="252" y="70"/>
                  </a:lnTo>
                  <a:lnTo>
                    <a:pt x="251" y="70"/>
                  </a:lnTo>
                  <a:lnTo>
                    <a:pt x="249" y="72"/>
                  </a:lnTo>
                  <a:lnTo>
                    <a:pt x="248" y="72"/>
                  </a:lnTo>
                  <a:lnTo>
                    <a:pt x="247" y="72"/>
                  </a:lnTo>
                  <a:lnTo>
                    <a:pt x="247" y="72"/>
                  </a:lnTo>
                  <a:lnTo>
                    <a:pt x="247" y="73"/>
                  </a:lnTo>
                  <a:lnTo>
                    <a:pt x="245" y="72"/>
                  </a:lnTo>
                  <a:lnTo>
                    <a:pt x="245" y="72"/>
                  </a:lnTo>
                  <a:lnTo>
                    <a:pt x="245" y="72"/>
                  </a:lnTo>
                  <a:lnTo>
                    <a:pt x="244" y="72"/>
                  </a:lnTo>
                  <a:lnTo>
                    <a:pt x="244" y="72"/>
                  </a:lnTo>
                  <a:lnTo>
                    <a:pt x="243" y="72"/>
                  </a:lnTo>
                  <a:lnTo>
                    <a:pt x="243" y="73"/>
                  </a:lnTo>
                  <a:lnTo>
                    <a:pt x="243" y="72"/>
                  </a:lnTo>
                  <a:lnTo>
                    <a:pt x="241" y="73"/>
                  </a:lnTo>
                  <a:lnTo>
                    <a:pt x="240" y="73"/>
                  </a:lnTo>
                  <a:lnTo>
                    <a:pt x="239" y="73"/>
                  </a:lnTo>
                  <a:lnTo>
                    <a:pt x="236" y="73"/>
                  </a:lnTo>
                  <a:lnTo>
                    <a:pt x="236" y="74"/>
                  </a:lnTo>
                  <a:lnTo>
                    <a:pt x="235" y="74"/>
                  </a:lnTo>
                  <a:lnTo>
                    <a:pt x="235" y="75"/>
                  </a:lnTo>
                  <a:lnTo>
                    <a:pt x="235" y="74"/>
                  </a:lnTo>
                  <a:lnTo>
                    <a:pt x="235" y="73"/>
                  </a:lnTo>
                  <a:lnTo>
                    <a:pt x="233" y="73"/>
                  </a:lnTo>
                  <a:lnTo>
                    <a:pt x="233" y="73"/>
                  </a:lnTo>
                  <a:lnTo>
                    <a:pt x="233" y="73"/>
                  </a:lnTo>
                  <a:lnTo>
                    <a:pt x="233" y="73"/>
                  </a:lnTo>
                  <a:lnTo>
                    <a:pt x="233" y="73"/>
                  </a:lnTo>
                  <a:lnTo>
                    <a:pt x="233" y="73"/>
                  </a:lnTo>
                  <a:lnTo>
                    <a:pt x="232" y="73"/>
                  </a:lnTo>
                  <a:lnTo>
                    <a:pt x="233" y="73"/>
                  </a:lnTo>
                  <a:lnTo>
                    <a:pt x="232" y="73"/>
                  </a:lnTo>
                  <a:lnTo>
                    <a:pt x="232" y="74"/>
                  </a:lnTo>
                  <a:lnTo>
                    <a:pt x="231" y="73"/>
                  </a:lnTo>
                  <a:lnTo>
                    <a:pt x="231" y="73"/>
                  </a:lnTo>
                  <a:lnTo>
                    <a:pt x="231" y="72"/>
                  </a:lnTo>
                  <a:lnTo>
                    <a:pt x="231" y="72"/>
                  </a:lnTo>
                  <a:lnTo>
                    <a:pt x="231" y="70"/>
                  </a:lnTo>
                  <a:lnTo>
                    <a:pt x="230" y="72"/>
                  </a:lnTo>
                  <a:lnTo>
                    <a:pt x="230" y="72"/>
                  </a:lnTo>
                  <a:lnTo>
                    <a:pt x="230" y="72"/>
                  </a:lnTo>
                  <a:lnTo>
                    <a:pt x="228" y="73"/>
                  </a:lnTo>
                  <a:lnTo>
                    <a:pt x="228" y="73"/>
                  </a:lnTo>
                  <a:lnTo>
                    <a:pt x="228" y="74"/>
                  </a:lnTo>
                  <a:lnTo>
                    <a:pt x="228" y="74"/>
                  </a:lnTo>
                  <a:lnTo>
                    <a:pt x="228" y="74"/>
                  </a:lnTo>
                  <a:lnTo>
                    <a:pt x="227" y="74"/>
                  </a:lnTo>
                  <a:lnTo>
                    <a:pt x="227" y="74"/>
                  </a:lnTo>
                  <a:lnTo>
                    <a:pt x="227" y="74"/>
                  </a:lnTo>
                  <a:lnTo>
                    <a:pt x="226" y="74"/>
                  </a:lnTo>
                  <a:lnTo>
                    <a:pt x="226" y="73"/>
                  </a:lnTo>
                  <a:lnTo>
                    <a:pt x="226" y="70"/>
                  </a:lnTo>
                  <a:lnTo>
                    <a:pt x="226" y="72"/>
                  </a:lnTo>
                  <a:lnTo>
                    <a:pt x="224" y="73"/>
                  </a:lnTo>
                  <a:lnTo>
                    <a:pt x="224" y="74"/>
                  </a:lnTo>
                  <a:lnTo>
                    <a:pt x="224" y="73"/>
                  </a:lnTo>
                  <a:lnTo>
                    <a:pt x="224" y="74"/>
                  </a:lnTo>
                  <a:lnTo>
                    <a:pt x="223" y="74"/>
                  </a:lnTo>
                  <a:lnTo>
                    <a:pt x="223" y="74"/>
                  </a:lnTo>
                  <a:lnTo>
                    <a:pt x="223" y="74"/>
                  </a:lnTo>
                  <a:lnTo>
                    <a:pt x="222" y="75"/>
                  </a:lnTo>
                  <a:lnTo>
                    <a:pt x="220" y="74"/>
                  </a:lnTo>
                  <a:lnTo>
                    <a:pt x="219" y="74"/>
                  </a:lnTo>
                  <a:lnTo>
                    <a:pt x="219" y="74"/>
                  </a:lnTo>
                  <a:lnTo>
                    <a:pt x="218" y="73"/>
                  </a:lnTo>
                  <a:lnTo>
                    <a:pt x="216" y="74"/>
                  </a:lnTo>
                  <a:lnTo>
                    <a:pt x="216" y="74"/>
                  </a:lnTo>
                  <a:lnTo>
                    <a:pt x="215" y="74"/>
                  </a:lnTo>
                  <a:lnTo>
                    <a:pt x="215" y="74"/>
                  </a:lnTo>
                  <a:lnTo>
                    <a:pt x="215" y="73"/>
                  </a:lnTo>
                  <a:lnTo>
                    <a:pt x="215" y="73"/>
                  </a:lnTo>
                  <a:lnTo>
                    <a:pt x="214" y="73"/>
                  </a:lnTo>
                  <a:lnTo>
                    <a:pt x="214" y="74"/>
                  </a:lnTo>
                  <a:lnTo>
                    <a:pt x="214" y="73"/>
                  </a:lnTo>
                  <a:lnTo>
                    <a:pt x="213" y="72"/>
                  </a:lnTo>
                  <a:lnTo>
                    <a:pt x="211" y="70"/>
                  </a:lnTo>
                  <a:lnTo>
                    <a:pt x="211" y="72"/>
                  </a:lnTo>
                  <a:lnTo>
                    <a:pt x="211" y="73"/>
                  </a:lnTo>
                  <a:lnTo>
                    <a:pt x="211" y="74"/>
                  </a:lnTo>
                  <a:lnTo>
                    <a:pt x="210" y="73"/>
                  </a:lnTo>
                  <a:lnTo>
                    <a:pt x="209" y="73"/>
                  </a:lnTo>
                  <a:lnTo>
                    <a:pt x="209" y="74"/>
                  </a:lnTo>
                  <a:lnTo>
                    <a:pt x="207" y="74"/>
                  </a:lnTo>
                  <a:lnTo>
                    <a:pt x="206" y="73"/>
                  </a:lnTo>
                  <a:lnTo>
                    <a:pt x="207" y="73"/>
                  </a:lnTo>
                  <a:lnTo>
                    <a:pt x="207" y="72"/>
                  </a:lnTo>
                  <a:lnTo>
                    <a:pt x="207" y="72"/>
                  </a:lnTo>
                  <a:lnTo>
                    <a:pt x="207" y="70"/>
                  </a:lnTo>
                  <a:lnTo>
                    <a:pt x="206" y="70"/>
                  </a:lnTo>
                  <a:lnTo>
                    <a:pt x="206" y="72"/>
                  </a:lnTo>
                  <a:lnTo>
                    <a:pt x="205" y="72"/>
                  </a:lnTo>
                  <a:lnTo>
                    <a:pt x="203" y="72"/>
                  </a:lnTo>
                  <a:lnTo>
                    <a:pt x="205" y="74"/>
                  </a:lnTo>
                  <a:lnTo>
                    <a:pt x="203" y="74"/>
                  </a:lnTo>
                  <a:lnTo>
                    <a:pt x="203" y="74"/>
                  </a:lnTo>
                  <a:lnTo>
                    <a:pt x="202" y="74"/>
                  </a:lnTo>
                  <a:lnTo>
                    <a:pt x="202" y="74"/>
                  </a:lnTo>
                  <a:lnTo>
                    <a:pt x="202" y="73"/>
                  </a:lnTo>
                  <a:lnTo>
                    <a:pt x="202" y="73"/>
                  </a:lnTo>
                  <a:lnTo>
                    <a:pt x="201" y="73"/>
                  </a:lnTo>
                  <a:lnTo>
                    <a:pt x="201" y="74"/>
                  </a:lnTo>
                  <a:lnTo>
                    <a:pt x="201" y="74"/>
                  </a:lnTo>
                  <a:lnTo>
                    <a:pt x="199" y="74"/>
                  </a:lnTo>
                  <a:lnTo>
                    <a:pt x="197" y="74"/>
                  </a:lnTo>
                  <a:lnTo>
                    <a:pt x="196" y="74"/>
                  </a:lnTo>
                  <a:lnTo>
                    <a:pt x="194" y="73"/>
                  </a:lnTo>
                  <a:lnTo>
                    <a:pt x="193" y="72"/>
                  </a:lnTo>
                  <a:lnTo>
                    <a:pt x="193" y="72"/>
                  </a:lnTo>
                  <a:lnTo>
                    <a:pt x="192" y="72"/>
                  </a:lnTo>
                  <a:lnTo>
                    <a:pt x="192" y="73"/>
                  </a:lnTo>
                  <a:lnTo>
                    <a:pt x="193" y="73"/>
                  </a:lnTo>
                  <a:lnTo>
                    <a:pt x="193" y="73"/>
                  </a:lnTo>
                  <a:lnTo>
                    <a:pt x="193" y="73"/>
                  </a:lnTo>
                  <a:lnTo>
                    <a:pt x="193" y="73"/>
                  </a:lnTo>
                  <a:lnTo>
                    <a:pt x="193" y="73"/>
                  </a:lnTo>
                  <a:lnTo>
                    <a:pt x="193" y="74"/>
                  </a:lnTo>
                  <a:lnTo>
                    <a:pt x="192" y="73"/>
                  </a:lnTo>
                  <a:lnTo>
                    <a:pt x="192" y="72"/>
                  </a:lnTo>
                  <a:lnTo>
                    <a:pt x="192" y="70"/>
                  </a:lnTo>
                  <a:lnTo>
                    <a:pt x="192" y="70"/>
                  </a:lnTo>
                  <a:lnTo>
                    <a:pt x="190" y="72"/>
                  </a:lnTo>
                  <a:lnTo>
                    <a:pt x="190" y="73"/>
                  </a:lnTo>
                  <a:lnTo>
                    <a:pt x="189" y="74"/>
                  </a:lnTo>
                  <a:lnTo>
                    <a:pt x="188" y="74"/>
                  </a:lnTo>
                  <a:lnTo>
                    <a:pt x="188" y="73"/>
                  </a:lnTo>
                  <a:lnTo>
                    <a:pt x="188" y="73"/>
                  </a:lnTo>
                  <a:lnTo>
                    <a:pt x="186" y="74"/>
                  </a:lnTo>
                  <a:lnTo>
                    <a:pt x="185" y="73"/>
                  </a:lnTo>
                  <a:lnTo>
                    <a:pt x="185" y="72"/>
                  </a:lnTo>
                  <a:lnTo>
                    <a:pt x="185" y="70"/>
                  </a:lnTo>
                  <a:lnTo>
                    <a:pt x="185" y="70"/>
                  </a:lnTo>
                  <a:lnTo>
                    <a:pt x="184" y="70"/>
                  </a:lnTo>
                  <a:lnTo>
                    <a:pt x="184" y="72"/>
                  </a:lnTo>
                  <a:lnTo>
                    <a:pt x="182" y="69"/>
                  </a:lnTo>
                  <a:lnTo>
                    <a:pt x="182" y="70"/>
                  </a:lnTo>
                  <a:lnTo>
                    <a:pt x="182" y="70"/>
                  </a:lnTo>
                  <a:lnTo>
                    <a:pt x="182" y="70"/>
                  </a:lnTo>
                  <a:lnTo>
                    <a:pt x="181" y="70"/>
                  </a:lnTo>
                  <a:lnTo>
                    <a:pt x="182" y="70"/>
                  </a:lnTo>
                  <a:lnTo>
                    <a:pt x="181" y="70"/>
                  </a:lnTo>
                  <a:lnTo>
                    <a:pt x="181" y="70"/>
                  </a:lnTo>
                  <a:lnTo>
                    <a:pt x="180" y="70"/>
                  </a:lnTo>
                  <a:lnTo>
                    <a:pt x="181" y="72"/>
                  </a:lnTo>
                  <a:lnTo>
                    <a:pt x="182" y="72"/>
                  </a:lnTo>
                  <a:lnTo>
                    <a:pt x="181" y="73"/>
                  </a:lnTo>
                  <a:lnTo>
                    <a:pt x="180" y="73"/>
                  </a:lnTo>
                  <a:lnTo>
                    <a:pt x="180" y="73"/>
                  </a:lnTo>
                  <a:lnTo>
                    <a:pt x="180" y="72"/>
                  </a:lnTo>
                  <a:lnTo>
                    <a:pt x="179" y="72"/>
                  </a:lnTo>
                  <a:lnTo>
                    <a:pt x="179" y="72"/>
                  </a:lnTo>
                  <a:lnTo>
                    <a:pt x="179" y="72"/>
                  </a:lnTo>
                  <a:lnTo>
                    <a:pt x="177" y="73"/>
                  </a:lnTo>
                  <a:lnTo>
                    <a:pt x="177" y="73"/>
                  </a:lnTo>
                  <a:lnTo>
                    <a:pt x="177" y="73"/>
                  </a:lnTo>
                  <a:lnTo>
                    <a:pt x="177" y="73"/>
                  </a:lnTo>
                  <a:lnTo>
                    <a:pt x="177" y="72"/>
                  </a:lnTo>
                  <a:lnTo>
                    <a:pt x="177" y="72"/>
                  </a:lnTo>
                  <a:lnTo>
                    <a:pt x="177" y="73"/>
                  </a:lnTo>
                  <a:lnTo>
                    <a:pt x="177" y="72"/>
                  </a:lnTo>
                  <a:lnTo>
                    <a:pt x="177" y="72"/>
                  </a:lnTo>
                  <a:lnTo>
                    <a:pt x="177" y="70"/>
                  </a:lnTo>
                  <a:lnTo>
                    <a:pt x="177" y="70"/>
                  </a:lnTo>
                  <a:lnTo>
                    <a:pt x="177" y="70"/>
                  </a:lnTo>
                  <a:lnTo>
                    <a:pt x="176" y="72"/>
                  </a:lnTo>
                  <a:lnTo>
                    <a:pt x="176" y="73"/>
                  </a:lnTo>
                  <a:lnTo>
                    <a:pt x="176" y="73"/>
                  </a:lnTo>
                  <a:lnTo>
                    <a:pt x="176" y="73"/>
                  </a:lnTo>
                  <a:lnTo>
                    <a:pt x="176" y="73"/>
                  </a:lnTo>
                  <a:lnTo>
                    <a:pt x="176" y="72"/>
                  </a:lnTo>
                  <a:lnTo>
                    <a:pt x="175" y="70"/>
                  </a:lnTo>
                  <a:lnTo>
                    <a:pt x="175" y="72"/>
                  </a:lnTo>
                  <a:lnTo>
                    <a:pt x="175" y="72"/>
                  </a:lnTo>
                  <a:lnTo>
                    <a:pt x="175" y="72"/>
                  </a:lnTo>
                  <a:lnTo>
                    <a:pt x="175" y="72"/>
                  </a:lnTo>
                  <a:lnTo>
                    <a:pt x="173" y="73"/>
                  </a:lnTo>
                  <a:lnTo>
                    <a:pt x="173" y="73"/>
                  </a:lnTo>
                  <a:lnTo>
                    <a:pt x="172" y="73"/>
                  </a:lnTo>
                  <a:lnTo>
                    <a:pt x="172" y="73"/>
                  </a:lnTo>
                  <a:lnTo>
                    <a:pt x="171" y="72"/>
                  </a:lnTo>
                  <a:lnTo>
                    <a:pt x="171" y="72"/>
                  </a:lnTo>
                  <a:lnTo>
                    <a:pt x="169" y="72"/>
                  </a:lnTo>
                  <a:lnTo>
                    <a:pt x="169" y="72"/>
                  </a:lnTo>
                  <a:lnTo>
                    <a:pt x="168" y="73"/>
                  </a:lnTo>
                  <a:lnTo>
                    <a:pt x="168" y="72"/>
                  </a:lnTo>
                  <a:lnTo>
                    <a:pt x="167" y="72"/>
                  </a:lnTo>
                  <a:lnTo>
                    <a:pt x="167" y="73"/>
                  </a:lnTo>
                  <a:lnTo>
                    <a:pt x="165" y="72"/>
                  </a:lnTo>
                  <a:lnTo>
                    <a:pt x="165" y="70"/>
                  </a:lnTo>
                  <a:lnTo>
                    <a:pt x="165" y="69"/>
                  </a:lnTo>
                  <a:lnTo>
                    <a:pt x="165" y="69"/>
                  </a:lnTo>
                  <a:lnTo>
                    <a:pt x="165" y="69"/>
                  </a:lnTo>
                  <a:lnTo>
                    <a:pt x="164" y="69"/>
                  </a:lnTo>
                  <a:lnTo>
                    <a:pt x="164" y="72"/>
                  </a:lnTo>
                  <a:lnTo>
                    <a:pt x="164" y="73"/>
                  </a:lnTo>
                  <a:lnTo>
                    <a:pt x="163" y="73"/>
                  </a:lnTo>
                  <a:lnTo>
                    <a:pt x="160" y="73"/>
                  </a:lnTo>
                  <a:lnTo>
                    <a:pt x="159" y="73"/>
                  </a:lnTo>
                  <a:lnTo>
                    <a:pt x="158" y="72"/>
                  </a:lnTo>
                  <a:lnTo>
                    <a:pt x="158" y="72"/>
                  </a:lnTo>
                  <a:lnTo>
                    <a:pt x="158" y="73"/>
                  </a:lnTo>
                  <a:lnTo>
                    <a:pt x="155" y="73"/>
                  </a:lnTo>
                  <a:lnTo>
                    <a:pt x="154" y="73"/>
                  </a:lnTo>
                  <a:lnTo>
                    <a:pt x="152" y="73"/>
                  </a:lnTo>
                  <a:lnTo>
                    <a:pt x="151" y="72"/>
                  </a:lnTo>
                  <a:lnTo>
                    <a:pt x="150" y="70"/>
                  </a:lnTo>
                  <a:lnTo>
                    <a:pt x="150" y="70"/>
                  </a:lnTo>
                  <a:lnTo>
                    <a:pt x="150" y="69"/>
                  </a:lnTo>
                  <a:lnTo>
                    <a:pt x="150" y="68"/>
                  </a:lnTo>
                  <a:lnTo>
                    <a:pt x="150" y="69"/>
                  </a:lnTo>
                  <a:lnTo>
                    <a:pt x="150" y="68"/>
                  </a:lnTo>
                  <a:lnTo>
                    <a:pt x="148" y="68"/>
                  </a:lnTo>
                  <a:lnTo>
                    <a:pt x="148" y="69"/>
                  </a:lnTo>
                  <a:lnTo>
                    <a:pt x="148" y="70"/>
                  </a:lnTo>
                  <a:lnTo>
                    <a:pt x="150" y="72"/>
                  </a:lnTo>
                  <a:lnTo>
                    <a:pt x="147" y="72"/>
                  </a:lnTo>
                  <a:lnTo>
                    <a:pt x="146" y="72"/>
                  </a:lnTo>
                  <a:lnTo>
                    <a:pt x="144" y="70"/>
                  </a:lnTo>
                  <a:lnTo>
                    <a:pt x="144" y="72"/>
                  </a:lnTo>
                  <a:lnTo>
                    <a:pt x="143" y="72"/>
                  </a:lnTo>
                  <a:lnTo>
                    <a:pt x="143" y="70"/>
                  </a:lnTo>
                  <a:lnTo>
                    <a:pt x="143" y="70"/>
                  </a:lnTo>
                  <a:lnTo>
                    <a:pt x="142" y="70"/>
                  </a:lnTo>
                  <a:lnTo>
                    <a:pt x="142" y="72"/>
                  </a:lnTo>
                  <a:lnTo>
                    <a:pt x="142" y="70"/>
                  </a:lnTo>
                  <a:lnTo>
                    <a:pt x="141" y="70"/>
                  </a:lnTo>
                  <a:lnTo>
                    <a:pt x="141" y="72"/>
                  </a:lnTo>
                  <a:lnTo>
                    <a:pt x="141" y="72"/>
                  </a:lnTo>
                  <a:lnTo>
                    <a:pt x="139" y="72"/>
                  </a:lnTo>
                  <a:lnTo>
                    <a:pt x="139" y="70"/>
                  </a:lnTo>
                  <a:lnTo>
                    <a:pt x="139" y="70"/>
                  </a:lnTo>
                  <a:lnTo>
                    <a:pt x="138" y="72"/>
                  </a:lnTo>
                  <a:lnTo>
                    <a:pt x="137" y="72"/>
                  </a:lnTo>
                  <a:lnTo>
                    <a:pt x="137" y="72"/>
                  </a:lnTo>
                  <a:lnTo>
                    <a:pt x="135" y="69"/>
                  </a:lnTo>
                  <a:lnTo>
                    <a:pt x="135" y="70"/>
                  </a:lnTo>
                  <a:lnTo>
                    <a:pt x="134" y="70"/>
                  </a:lnTo>
                  <a:lnTo>
                    <a:pt x="135" y="72"/>
                  </a:lnTo>
                  <a:lnTo>
                    <a:pt x="134" y="70"/>
                  </a:lnTo>
                  <a:lnTo>
                    <a:pt x="133" y="69"/>
                  </a:lnTo>
                  <a:lnTo>
                    <a:pt x="131" y="68"/>
                  </a:lnTo>
                  <a:lnTo>
                    <a:pt x="129" y="70"/>
                  </a:lnTo>
                  <a:lnTo>
                    <a:pt x="126" y="70"/>
                  </a:lnTo>
                  <a:lnTo>
                    <a:pt x="124" y="70"/>
                  </a:lnTo>
                  <a:lnTo>
                    <a:pt x="121" y="70"/>
                  </a:lnTo>
                  <a:lnTo>
                    <a:pt x="121" y="69"/>
                  </a:lnTo>
                  <a:lnTo>
                    <a:pt x="121" y="69"/>
                  </a:lnTo>
                  <a:lnTo>
                    <a:pt x="120" y="69"/>
                  </a:lnTo>
                  <a:lnTo>
                    <a:pt x="120" y="70"/>
                  </a:lnTo>
                  <a:lnTo>
                    <a:pt x="120" y="70"/>
                  </a:lnTo>
                  <a:lnTo>
                    <a:pt x="120" y="69"/>
                  </a:lnTo>
                  <a:lnTo>
                    <a:pt x="120" y="68"/>
                  </a:lnTo>
                  <a:lnTo>
                    <a:pt x="120" y="66"/>
                  </a:lnTo>
                  <a:lnTo>
                    <a:pt x="120" y="66"/>
                  </a:lnTo>
                  <a:lnTo>
                    <a:pt x="118" y="68"/>
                  </a:lnTo>
                  <a:lnTo>
                    <a:pt x="118" y="68"/>
                  </a:lnTo>
                  <a:lnTo>
                    <a:pt x="117" y="69"/>
                  </a:lnTo>
                  <a:lnTo>
                    <a:pt x="117" y="69"/>
                  </a:lnTo>
                  <a:lnTo>
                    <a:pt x="117" y="69"/>
                  </a:lnTo>
                  <a:lnTo>
                    <a:pt x="117" y="69"/>
                  </a:lnTo>
                  <a:lnTo>
                    <a:pt x="117" y="70"/>
                  </a:lnTo>
                  <a:lnTo>
                    <a:pt x="117" y="70"/>
                  </a:lnTo>
                  <a:lnTo>
                    <a:pt x="117" y="69"/>
                  </a:lnTo>
                  <a:lnTo>
                    <a:pt x="116" y="69"/>
                  </a:lnTo>
                  <a:lnTo>
                    <a:pt x="116" y="70"/>
                  </a:lnTo>
                  <a:lnTo>
                    <a:pt x="116" y="69"/>
                  </a:lnTo>
                  <a:lnTo>
                    <a:pt x="116" y="68"/>
                  </a:lnTo>
                  <a:lnTo>
                    <a:pt x="114" y="68"/>
                  </a:lnTo>
                  <a:lnTo>
                    <a:pt x="116" y="66"/>
                  </a:lnTo>
                  <a:lnTo>
                    <a:pt x="116" y="65"/>
                  </a:lnTo>
                  <a:lnTo>
                    <a:pt x="117" y="62"/>
                  </a:lnTo>
                  <a:lnTo>
                    <a:pt x="117" y="61"/>
                  </a:lnTo>
                  <a:lnTo>
                    <a:pt x="117" y="61"/>
                  </a:lnTo>
                  <a:lnTo>
                    <a:pt x="117" y="60"/>
                  </a:lnTo>
                  <a:lnTo>
                    <a:pt x="117" y="58"/>
                  </a:lnTo>
                  <a:lnTo>
                    <a:pt x="118" y="58"/>
                  </a:lnTo>
                  <a:lnTo>
                    <a:pt x="117" y="57"/>
                  </a:lnTo>
                  <a:lnTo>
                    <a:pt x="116" y="58"/>
                  </a:lnTo>
                  <a:lnTo>
                    <a:pt x="116" y="61"/>
                  </a:lnTo>
                  <a:lnTo>
                    <a:pt x="116" y="62"/>
                  </a:lnTo>
                  <a:lnTo>
                    <a:pt x="114" y="64"/>
                  </a:lnTo>
                  <a:lnTo>
                    <a:pt x="114" y="65"/>
                  </a:lnTo>
                  <a:lnTo>
                    <a:pt x="113" y="66"/>
                  </a:lnTo>
                  <a:lnTo>
                    <a:pt x="113" y="66"/>
                  </a:lnTo>
                  <a:lnTo>
                    <a:pt x="112" y="68"/>
                  </a:lnTo>
                  <a:lnTo>
                    <a:pt x="112" y="66"/>
                  </a:lnTo>
                  <a:lnTo>
                    <a:pt x="113" y="66"/>
                  </a:lnTo>
                  <a:lnTo>
                    <a:pt x="113" y="66"/>
                  </a:lnTo>
                  <a:lnTo>
                    <a:pt x="113" y="65"/>
                  </a:lnTo>
                  <a:lnTo>
                    <a:pt x="113" y="65"/>
                  </a:lnTo>
                  <a:lnTo>
                    <a:pt x="112" y="65"/>
                  </a:lnTo>
                  <a:lnTo>
                    <a:pt x="112" y="65"/>
                  </a:lnTo>
                  <a:lnTo>
                    <a:pt x="110" y="65"/>
                  </a:lnTo>
                  <a:lnTo>
                    <a:pt x="112" y="66"/>
                  </a:lnTo>
                  <a:lnTo>
                    <a:pt x="110" y="68"/>
                  </a:lnTo>
                  <a:lnTo>
                    <a:pt x="110" y="69"/>
                  </a:lnTo>
                  <a:lnTo>
                    <a:pt x="110" y="68"/>
                  </a:lnTo>
                  <a:lnTo>
                    <a:pt x="110" y="66"/>
                  </a:lnTo>
                  <a:lnTo>
                    <a:pt x="109" y="66"/>
                  </a:lnTo>
                  <a:lnTo>
                    <a:pt x="109" y="68"/>
                  </a:lnTo>
                  <a:lnTo>
                    <a:pt x="109" y="68"/>
                  </a:lnTo>
                  <a:lnTo>
                    <a:pt x="109" y="69"/>
                  </a:lnTo>
                  <a:lnTo>
                    <a:pt x="108" y="70"/>
                  </a:lnTo>
                  <a:lnTo>
                    <a:pt x="108" y="70"/>
                  </a:lnTo>
                  <a:lnTo>
                    <a:pt x="108" y="69"/>
                  </a:lnTo>
                  <a:lnTo>
                    <a:pt x="107" y="69"/>
                  </a:lnTo>
                  <a:lnTo>
                    <a:pt x="107" y="70"/>
                  </a:lnTo>
                  <a:lnTo>
                    <a:pt x="107" y="69"/>
                  </a:lnTo>
                  <a:lnTo>
                    <a:pt x="108" y="66"/>
                  </a:lnTo>
                  <a:lnTo>
                    <a:pt x="108" y="65"/>
                  </a:lnTo>
                  <a:lnTo>
                    <a:pt x="108" y="65"/>
                  </a:lnTo>
                  <a:lnTo>
                    <a:pt x="107" y="65"/>
                  </a:lnTo>
                  <a:lnTo>
                    <a:pt x="107" y="66"/>
                  </a:lnTo>
                  <a:lnTo>
                    <a:pt x="105" y="68"/>
                  </a:lnTo>
                  <a:lnTo>
                    <a:pt x="105" y="70"/>
                  </a:lnTo>
                  <a:lnTo>
                    <a:pt x="105" y="68"/>
                  </a:lnTo>
                  <a:lnTo>
                    <a:pt x="105" y="66"/>
                  </a:lnTo>
                  <a:lnTo>
                    <a:pt x="105" y="66"/>
                  </a:lnTo>
                  <a:lnTo>
                    <a:pt x="105" y="66"/>
                  </a:lnTo>
                  <a:lnTo>
                    <a:pt x="104" y="68"/>
                  </a:lnTo>
                  <a:lnTo>
                    <a:pt x="104" y="68"/>
                  </a:lnTo>
                  <a:lnTo>
                    <a:pt x="104" y="66"/>
                  </a:lnTo>
                  <a:lnTo>
                    <a:pt x="103" y="68"/>
                  </a:lnTo>
                  <a:lnTo>
                    <a:pt x="103" y="66"/>
                  </a:lnTo>
                  <a:lnTo>
                    <a:pt x="103" y="65"/>
                  </a:lnTo>
                  <a:lnTo>
                    <a:pt x="101" y="65"/>
                  </a:lnTo>
                  <a:lnTo>
                    <a:pt x="101" y="66"/>
                  </a:lnTo>
                  <a:lnTo>
                    <a:pt x="100" y="66"/>
                  </a:lnTo>
                  <a:lnTo>
                    <a:pt x="100" y="66"/>
                  </a:lnTo>
                  <a:lnTo>
                    <a:pt x="100" y="65"/>
                  </a:lnTo>
                  <a:lnTo>
                    <a:pt x="100" y="65"/>
                  </a:lnTo>
                  <a:lnTo>
                    <a:pt x="99" y="65"/>
                  </a:lnTo>
                  <a:lnTo>
                    <a:pt x="99" y="65"/>
                  </a:lnTo>
                  <a:lnTo>
                    <a:pt x="99" y="66"/>
                  </a:lnTo>
                  <a:lnTo>
                    <a:pt x="99" y="66"/>
                  </a:lnTo>
                  <a:lnTo>
                    <a:pt x="100" y="66"/>
                  </a:lnTo>
                  <a:lnTo>
                    <a:pt x="100" y="66"/>
                  </a:lnTo>
                  <a:lnTo>
                    <a:pt x="100" y="68"/>
                  </a:lnTo>
                  <a:lnTo>
                    <a:pt x="100" y="68"/>
                  </a:lnTo>
                  <a:lnTo>
                    <a:pt x="99" y="68"/>
                  </a:lnTo>
                  <a:lnTo>
                    <a:pt x="99" y="68"/>
                  </a:lnTo>
                  <a:lnTo>
                    <a:pt x="97" y="69"/>
                  </a:lnTo>
                  <a:lnTo>
                    <a:pt x="97" y="68"/>
                  </a:lnTo>
                  <a:lnTo>
                    <a:pt x="97" y="68"/>
                  </a:lnTo>
                  <a:lnTo>
                    <a:pt x="97" y="68"/>
                  </a:lnTo>
                  <a:lnTo>
                    <a:pt x="96" y="69"/>
                  </a:lnTo>
                  <a:lnTo>
                    <a:pt x="96" y="68"/>
                  </a:lnTo>
                  <a:lnTo>
                    <a:pt x="96" y="68"/>
                  </a:lnTo>
                  <a:lnTo>
                    <a:pt x="96" y="69"/>
                  </a:lnTo>
                  <a:lnTo>
                    <a:pt x="95" y="69"/>
                  </a:lnTo>
                  <a:lnTo>
                    <a:pt x="95" y="68"/>
                  </a:lnTo>
                  <a:lnTo>
                    <a:pt x="95" y="66"/>
                  </a:lnTo>
                  <a:lnTo>
                    <a:pt x="95" y="66"/>
                  </a:lnTo>
                  <a:lnTo>
                    <a:pt x="95" y="66"/>
                  </a:lnTo>
                  <a:lnTo>
                    <a:pt x="96" y="65"/>
                  </a:lnTo>
                  <a:lnTo>
                    <a:pt x="96" y="65"/>
                  </a:lnTo>
                  <a:lnTo>
                    <a:pt x="95" y="64"/>
                  </a:lnTo>
                  <a:lnTo>
                    <a:pt x="95" y="64"/>
                  </a:lnTo>
                  <a:lnTo>
                    <a:pt x="93" y="66"/>
                  </a:lnTo>
                  <a:lnTo>
                    <a:pt x="92" y="68"/>
                  </a:lnTo>
                  <a:lnTo>
                    <a:pt x="92" y="68"/>
                  </a:lnTo>
                  <a:lnTo>
                    <a:pt x="92" y="68"/>
                  </a:lnTo>
                  <a:lnTo>
                    <a:pt x="92" y="68"/>
                  </a:lnTo>
                  <a:lnTo>
                    <a:pt x="92" y="68"/>
                  </a:lnTo>
                  <a:lnTo>
                    <a:pt x="93" y="66"/>
                  </a:lnTo>
                  <a:lnTo>
                    <a:pt x="93" y="65"/>
                  </a:lnTo>
                  <a:lnTo>
                    <a:pt x="92" y="64"/>
                  </a:lnTo>
                  <a:lnTo>
                    <a:pt x="92" y="64"/>
                  </a:lnTo>
                  <a:lnTo>
                    <a:pt x="91" y="64"/>
                  </a:lnTo>
                  <a:lnTo>
                    <a:pt x="91" y="65"/>
                  </a:lnTo>
                  <a:lnTo>
                    <a:pt x="91" y="66"/>
                  </a:lnTo>
                  <a:lnTo>
                    <a:pt x="89" y="66"/>
                  </a:lnTo>
                  <a:lnTo>
                    <a:pt x="89" y="65"/>
                  </a:lnTo>
                  <a:lnTo>
                    <a:pt x="89" y="65"/>
                  </a:lnTo>
                  <a:lnTo>
                    <a:pt x="89" y="66"/>
                  </a:lnTo>
                  <a:lnTo>
                    <a:pt x="88" y="66"/>
                  </a:lnTo>
                  <a:lnTo>
                    <a:pt x="88" y="65"/>
                  </a:lnTo>
                  <a:lnTo>
                    <a:pt x="87" y="62"/>
                  </a:lnTo>
                  <a:lnTo>
                    <a:pt x="88" y="60"/>
                  </a:lnTo>
                  <a:lnTo>
                    <a:pt x="88" y="60"/>
                  </a:lnTo>
                  <a:lnTo>
                    <a:pt x="88" y="58"/>
                  </a:lnTo>
                  <a:lnTo>
                    <a:pt x="88" y="58"/>
                  </a:lnTo>
                  <a:lnTo>
                    <a:pt x="88" y="57"/>
                  </a:lnTo>
                  <a:lnTo>
                    <a:pt x="88" y="56"/>
                  </a:lnTo>
                  <a:lnTo>
                    <a:pt x="88" y="56"/>
                  </a:lnTo>
                  <a:lnTo>
                    <a:pt x="87" y="57"/>
                  </a:lnTo>
                  <a:lnTo>
                    <a:pt x="87" y="58"/>
                  </a:lnTo>
                  <a:lnTo>
                    <a:pt x="87" y="60"/>
                  </a:lnTo>
                  <a:lnTo>
                    <a:pt x="86" y="61"/>
                  </a:lnTo>
                  <a:lnTo>
                    <a:pt x="84" y="62"/>
                  </a:lnTo>
                  <a:lnTo>
                    <a:pt x="84" y="65"/>
                  </a:lnTo>
                  <a:lnTo>
                    <a:pt x="83" y="64"/>
                  </a:lnTo>
                  <a:lnTo>
                    <a:pt x="83" y="64"/>
                  </a:lnTo>
                  <a:lnTo>
                    <a:pt x="83" y="62"/>
                  </a:lnTo>
                  <a:lnTo>
                    <a:pt x="83" y="61"/>
                  </a:lnTo>
                  <a:lnTo>
                    <a:pt x="83" y="60"/>
                  </a:lnTo>
                  <a:lnTo>
                    <a:pt x="83" y="60"/>
                  </a:lnTo>
                  <a:lnTo>
                    <a:pt x="82" y="61"/>
                  </a:lnTo>
                  <a:lnTo>
                    <a:pt x="82" y="62"/>
                  </a:lnTo>
                  <a:lnTo>
                    <a:pt x="82" y="62"/>
                  </a:lnTo>
                  <a:lnTo>
                    <a:pt x="82" y="64"/>
                  </a:lnTo>
                  <a:lnTo>
                    <a:pt x="80" y="64"/>
                  </a:lnTo>
                  <a:lnTo>
                    <a:pt x="80" y="65"/>
                  </a:lnTo>
                  <a:lnTo>
                    <a:pt x="79" y="65"/>
                  </a:lnTo>
                  <a:lnTo>
                    <a:pt x="79" y="65"/>
                  </a:lnTo>
                  <a:lnTo>
                    <a:pt x="79" y="64"/>
                  </a:lnTo>
                  <a:lnTo>
                    <a:pt x="79" y="62"/>
                  </a:lnTo>
                  <a:lnTo>
                    <a:pt x="79" y="61"/>
                  </a:lnTo>
                  <a:lnTo>
                    <a:pt x="80" y="60"/>
                  </a:lnTo>
                  <a:lnTo>
                    <a:pt x="80" y="60"/>
                  </a:lnTo>
                  <a:lnTo>
                    <a:pt x="80" y="61"/>
                  </a:lnTo>
                  <a:lnTo>
                    <a:pt x="82" y="60"/>
                  </a:lnTo>
                  <a:lnTo>
                    <a:pt x="82" y="58"/>
                  </a:lnTo>
                  <a:lnTo>
                    <a:pt x="82" y="57"/>
                  </a:lnTo>
                  <a:lnTo>
                    <a:pt x="82" y="57"/>
                  </a:lnTo>
                  <a:lnTo>
                    <a:pt x="80" y="57"/>
                  </a:lnTo>
                  <a:lnTo>
                    <a:pt x="79" y="57"/>
                  </a:lnTo>
                  <a:lnTo>
                    <a:pt x="79" y="58"/>
                  </a:lnTo>
                  <a:lnTo>
                    <a:pt x="79" y="60"/>
                  </a:lnTo>
                  <a:lnTo>
                    <a:pt x="79" y="60"/>
                  </a:lnTo>
                  <a:lnTo>
                    <a:pt x="79" y="60"/>
                  </a:lnTo>
                  <a:lnTo>
                    <a:pt x="79" y="60"/>
                  </a:lnTo>
                  <a:lnTo>
                    <a:pt x="79" y="60"/>
                  </a:lnTo>
                  <a:lnTo>
                    <a:pt x="78" y="60"/>
                  </a:lnTo>
                  <a:lnTo>
                    <a:pt x="78" y="60"/>
                  </a:lnTo>
                  <a:lnTo>
                    <a:pt x="78" y="60"/>
                  </a:lnTo>
                  <a:lnTo>
                    <a:pt x="76" y="61"/>
                  </a:lnTo>
                  <a:lnTo>
                    <a:pt x="78" y="61"/>
                  </a:lnTo>
                  <a:lnTo>
                    <a:pt x="78" y="62"/>
                  </a:lnTo>
                  <a:lnTo>
                    <a:pt x="78" y="64"/>
                  </a:lnTo>
                  <a:lnTo>
                    <a:pt x="76" y="65"/>
                  </a:lnTo>
                  <a:lnTo>
                    <a:pt x="76" y="64"/>
                  </a:lnTo>
                  <a:lnTo>
                    <a:pt x="75" y="64"/>
                  </a:lnTo>
                  <a:lnTo>
                    <a:pt x="75" y="64"/>
                  </a:lnTo>
                  <a:lnTo>
                    <a:pt x="75" y="65"/>
                  </a:lnTo>
                  <a:lnTo>
                    <a:pt x="74" y="65"/>
                  </a:lnTo>
                  <a:lnTo>
                    <a:pt x="74" y="62"/>
                  </a:lnTo>
                  <a:lnTo>
                    <a:pt x="74" y="61"/>
                  </a:lnTo>
                  <a:lnTo>
                    <a:pt x="75" y="61"/>
                  </a:lnTo>
                  <a:lnTo>
                    <a:pt x="75" y="62"/>
                  </a:lnTo>
                  <a:lnTo>
                    <a:pt x="76" y="61"/>
                  </a:lnTo>
                  <a:lnTo>
                    <a:pt x="76" y="60"/>
                  </a:lnTo>
                  <a:lnTo>
                    <a:pt x="75" y="60"/>
                  </a:lnTo>
                  <a:lnTo>
                    <a:pt x="74" y="61"/>
                  </a:lnTo>
                  <a:lnTo>
                    <a:pt x="74" y="60"/>
                  </a:lnTo>
                  <a:lnTo>
                    <a:pt x="75" y="60"/>
                  </a:lnTo>
                  <a:lnTo>
                    <a:pt x="74" y="60"/>
                  </a:lnTo>
                  <a:lnTo>
                    <a:pt x="74" y="58"/>
                  </a:lnTo>
                  <a:lnTo>
                    <a:pt x="74" y="57"/>
                  </a:lnTo>
                  <a:lnTo>
                    <a:pt x="74" y="57"/>
                  </a:lnTo>
                  <a:lnTo>
                    <a:pt x="72" y="57"/>
                  </a:lnTo>
                  <a:lnTo>
                    <a:pt x="72" y="58"/>
                  </a:lnTo>
                  <a:lnTo>
                    <a:pt x="72" y="58"/>
                  </a:lnTo>
                  <a:lnTo>
                    <a:pt x="71" y="60"/>
                  </a:lnTo>
                  <a:lnTo>
                    <a:pt x="70" y="60"/>
                  </a:lnTo>
                  <a:lnTo>
                    <a:pt x="69" y="60"/>
                  </a:lnTo>
                  <a:lnTo>
                    <a:pt x="67" y="61"/>
                  </a:lnTo>
                  <a:lnTo>
                    <a:pt x="69" y="60"/>
                  </a:lnTo>
                  <a:lnTo>
                    <a:pt x="67" y="60"/>
                  </a:lnTo>
                  <a:lnTo>
                    <a:pt x="67" y="58"/>
                  </a:lnTo>
                  <a:lnTo>
                    <a:pt x="67" y="58"/>
                  </a:lnTo>
                  <a:lnTo>
                    <a:pt x="67" y="57"/>
                  </a:lnTo>
                  <a:lnTo>
                    <a:pt x="69" y="58"/>
                  </a:lnTo>
                  <a:lnTo>
                    <a:pt x="70" y="58"/>
                  </a:lnTo>
                  <a:lnTo>
                    <a:pt x="71" y="58"/>
                  </a:lnTo>
                  <a:lnTo>
                    <a:pt x="72" y="57"/>
                  </a:lnTo>
                  <a:lnTo>
                    <a:pt x="72" y="57"/>
                  </a:lnTo>
                  <a:lnTo>
                    <a:pt x="72" y="56"/>
                  </a:lnTo>
                  <a:lnTo>
                    <a:pt x="72" y="57"/>
                  </a:lnTo>
                  <a:lnTo>
                    <a:pt x="74" y="57"/>
                  </a:lnTo>
                  <a:lnTo>
                    <a:pt x="74" y="56"/>
                  </a:lnTo>
                  <a:lnTo>
                    <a:pt x="74" y="55"/>
                  </a:lnTo>
                  <a:lnTo>
                    <a:pt x="74" y="53"/>
                  </a:lnTo>
                  <a:lnTo>
                    <a:pt x="74" y="52"/>
                  </a:lnTo>
                  <a:lnTo>
                    <a:pt x="74" y="51"/>
                  </a:lnTo>
                  <a:lnTo>
                    <a:pt x="74" y="51"/>
                  </a:lnTo>
                  <a:lnTo>
                    <a:pt x="72" y="51"/>
                  </a:lnTo>
                  <a:lnTo>
                    <a:pt x="72" y="52"/>
                  </a:lnTo>
                  <a:lnTo>
                    <a:pt x="72" y="53"/>
                  </a:lnTo>
                  <a:lnTo>
                    <a:pt x="72" y="55"/>
                  </a:lnTo>
                  <a:lnTo>
                    <a:pt x="71" y="55"/>
                  </a:lnTo>
                  <a:lnTo>
                    <a:pt x="69" y="55"/>
                  </a:lnTo>
                  <a:lnTo>
                    <a:pt x="67" y="56"/>
                  </a:lnTo>
                  <a:lnTo>
                    <a:pt x="67" y="55"/>
                  </a:lnTo>
                  <a:lnTo>
                    <a:pt x="69" y="53"/>
                  </a:lnTo>
                  <a:lnTo>
                    <a:pt x="66" y="53"/>
                  </a:lnTo>
                  <a:lnTo>
                    <a:pt x="63" y="52"/>
                  </a:lnTo>
                  <a:lnTo>
                    <a:pt x="63" y="53"/>
                  </a:lnTo>
                  <a:lnTo>
                    <a:pt x="62" y="53"/>
                  </a:lnTo>
                  <a:lnTo>
                    <a:pt x="62" y="53"/>
                  </a:lnTo>
                  <a:lnTo>
                    <a:pt x="61" y="53"/>
                  </a:lnTo>
                  <a:lnTo>
                    <a:pt x="62" y="52"/>
                  </a:lnTo>
                  <a:lnTo>
                    <a:pt x="62" y="51"/>
                  </a:lnTo>
                  <a:lnTo>
                    <a:pt x="61" y="51"/>
                  </a:lnTo>
                  <a:lnTo>
                    <a:pt x="61" y="51"/>
                  </a:lnTo>
                  <a:lnTo>
                    <a:pt x="62" y="49"/>
                  </a:lnTo>
                  <a:lnTo>
                    <a:pt x="62" y="49"/>
                  </a:lnTo>
                  <a:lnTo>
                    <a:pt x="61" y="48"/>
                  </a:lnTo>
                  <a:lnTo>
                    <a:pt x="58" y="49"/>
                  </a:lnTo>
                  <a:lnTo>
                    <a:pt x="57" y="49"/>
                  </a:lnTo>
                  <a:lnTo>
                    <a:pt x="55" y="49"/>
                  </a:lnTo>
                  <a:lnTo>
                    <a:pt x="54" y="48"/>
                  </a:lnTo>
                  <a:lnTo>
                    <a:pt x="54" y="49"/>
                  </a:lnTo>
                  <a:lnTo>
                    <a:pt x="53" y="51"/>
                  </a:lnTo>
                  <a:lnTo>
                    <a:pt x="52" y="51"/>
                  </a:lnTo>
                  <a:lnTo>
                    <a:pt x="50" y="51"/>
                  </a:lnTo>
                  <a:lnTo>
                    <a:pt x="50" y="51"/>
                  </a:lnTo>
                  <a:lnTo>
                    <a:pt x="52" y="52"/>
                  </a:lnTo>
                  <a:lnTo>
                    <a:pt x="53" y="53"/>
                  </a:lnTo>
                  <a:lnTo>
                    <a:pt x="53" y="55"/>
                  </a:lnTo>
                  <a:lnTo>
                    <a:pt x="52" y="56"/>
                  </a:lnTo>
                  <a:lnTo>
                    <a:pt x="50" y="57"/>
                  </a:lnTo>
                  <a:lnTo>
                    <a:pt x="50" y="58"/>
                  </a:lnTo>
                  <a:lnTo>
                    <a:pt x="50" y="61"/>
                  </a:lnTo>
                  <a:lnTo>
                    <a:pt x="50" y="62"/>
                  </a:lnTo>
                  <a:lnTo>
                    <a:pt x="50" y="65"/>
                  </a:lnTo>
                  <a:lnTo>
                    <a:pt x="50" y="68"/>
                  </a:lnTo>
                  <a:lnTo>
                    <a:pt x="48" y="66"/>
                  </a:lnTo>
                  <a:lnTo>
                    <a:pt x="49" y="69"/>
                  </a:lnTo>
                  <a:lnTo>
                    <a:pt x="48" y="72"/>
                  </a:lnTo>
                  <a:lnTo>
                    <a:pt x="48" y="73"/>
                  </a:lnTo>
                  <a:lnTo>
                    <a:pt x="46" y="75"/>
                  </a:lnTo>
                  <a:lnTo>
                    <a:pt x="46" y="77"/>
                  </a:lnTo>
                  <a:lnTo>
                    <a:pt x="44" y="75"/>
                  </a:lnTo>
                  <a:lnTo>
                    <a:pt x="44" y="77"/>
                  </a:lnTo>
                  <a:lnTo>
                    <a:pt x="44" y="78"/>
                  </a:lnTo>
                  <a:lnTo>
                    <a:pt x="46" y="78"/>
                  </a:lnTo>
                  <a:lnTo>
                    <a:pt x="45" y="79"/>
                  </a:lnTo>
                  <a:lnTo>
                    <a:pt x="45" y="79"/>
                  </a:lnTo>
                  <a:lnTo>
                    <a:pt x="45" y="81"/>
                  </a:lnTo>
                  <a:lnTo>
                    <a:pt x="44" y="81"/>
                  </a:lnTo>
                  <a:lnTo>
                    <a:pt x="44" y="82"/>
                  </a:lnTo>
                  <a:lnTo>
                    <a:pt x="45" y="82"/>
                  </a:lnTo>
                  <a:lnTo>
                    <a:pt x="45" y="83"/>
                  </a:lnTo>
                  <a:lnTo>
                    <a:pt x="44" y="85"/>
                  </a:lnTo>
                  <a:lnTo>
                    <a:pt x="44" y="85"/>
                  </a:lnTo>
                  <a:lnTo>
                    <a:pt x="44" y="86"/>
                  </a:lnTo>
                  <a:lnTo>
                    <a:pt x="42" y="86"/>
                  </a:lnTo>
                  <a:lnTo>
                    <a:pt x="41" y="86"/>
                  </a:lnTo>
                  <a:lnTo>
                    <a:pt x="42" y="87"/>
                  </a:lnTo>
                  <a:lnTo>
                    <a:pt x="41" y="87"/>
                  </a:lnTo>
                  <a:lnTo>
                    <a:pt x="42" y="89"/>
                  </a:lnTo>
                  <a:lnTo>
                    <a:pt x="44" y="89"/>
                  </a:lnTo>
                  <a:lnTo>
                    <a:pt x="42" y="90"/>
                  </a:lnTo>
                  <a:lnTo>
                    <a:pt x="42" y="91"/>
                  </a:lnTo>
                  <a:lnTo>
                    <a:pt x="42" y="92"/>
                  </a:lnTo>
                  <a:lnTo>
                    <a:pt x="42" y="94"/>
                  </a:lnTo>
                  <a:lnTo>
                    <a:pt x="41" y="94"/>
                  </a:lnTo>
                  <a:lnTo>
                    <a:pt x="42" y="94"/>
                  </a:lnTo>
                  <a:lnTo>
                    <a:pt x="42" y="95"/>
                  </a:lnTo>
                  <a:lnTo>
                    <a:pt x="42" y="96"/>
                  </a:lnTo>
                  <a:lnTo>
                    <a:pt x="41" y="98"/>
                  </a:lnTo>
                  <a:lnTo>
                    <a:pt x="40" y="98"/>
                  </a:lnTo>
                  <a:lnTo>
                    <a:pt x="41" y="99"/>
                  </a:lnTo>
                  <a:lnTo>
                    <a:pt x="40" y="99"/>
                  </a:lnTo>
                  <a:lnTo>
                    <a:pt x="40" y="99"/>
                  </a:lnTo>
                  <a:lnTo>
                    <a:pt x="38" y="99"/>
                  </a:lnTo>
                  <a:lnTo>
                    <a:pt x="40" y="99"/>
                  </a:lnTo>
                  <a:lnTo>
                    <a:pt x="41" y="100"/>
                  </a:lnTo>
                  <a:lnTo>
                    <a:pt x="41" y="102"/>
                  </a:lnTo>
                  <a:lnTo>
                    <a:pt x="40" y="104"/>
                  </a:lnTo>
                  <a:lnTo>
                    <a:pt x="37" y="106"/>
                  </a:lnTo>
                  <a:lnTo>
                    <a:pt x="37" y="107"/>
                  </a:lnTo>
                  <a:lnTo>
                    <a:pt x="37" y="111"/>
                  </a:lnTo>
                  <a:lnTo>
                    <a:pt x="36" y="115"/>
                  </a:lnTo>
                  <a:lnTo>
                    <a:pt x="35" y="119"/>
                  </a:lnTo>
                  <a:lnTo>
                    <a:pt x="35" y="119"/>
                  </a:lnTo>
                  <a:lnTo>
                    <a:pt x="35" y="120"/>
                  </a:lnTo>
                  <a:lnTo>
                    <a:pt x="35" y="120"/>
                  </a:lnTo>
                  <a:lnTo>
                    <a:pt x="33" y="121"/>
                  </a:lnTo>
                  <a:lnTo>
                    <a:pt x="33" y="121"/>
                  </a:lnTo>
                  <a:lnTo>
                    <a:pt x="33" y="123"/>
                  </a:lnTo>
                  <a:lnTo>
                    <a:pt x="35" y="124"/>
                  </a:lnTo>
                  <a:lnTo>
                    <a:pt x="33" y="124"/>
                  </a:lnTo>
                  <a:lnTo>
                    <a:pt x="33" y="124"/>
                  </a:lnTo>
                  <a:lnTo>
                    <a:pt x="32" y="124"/>
                  </a:lnTo>
                  <a:lnTo>
                    <a:pt x="32" y="125"/>
                  </a:lnTo>
                  <a:lnTo>
                    <a:pt x="32" y="125"/>
                  </a:lnTo>
                  <a:lnTo>
                    <a:pt x="31" y="127"/>
                  </a:lnTo>
                  <a:lnTo>
                    <a:pt x="32" y="128"/>
                  </a:lnTo>
                  <a:lnTo>
                    <a:pt x="31" y="129"/>
                  </a:lnTo>
                  <a:lnTo>
                    <a:pt x="31" y="130"/>
                  </a:lnTo>
                  <a:lnTo>
                    <a:pt x="31" y="132"/>
                  </a:lnTo>
                  <a:lnTo>
                    <a:pt x="29" y="132"/>
                  </a:lnTo>
                  <a:lnTo>
                    <a:pt x="29" y="132"/>
                  </a:lnTo>
                  <a:lnTo>
                    <a:pt x="28" y="132"/>
                  </a:lnTo>
                  <a:lnTo>
                    <a:pt x="28" y="132"/>
                  </a:lnTo>
                  <a:lnTo>
                    <a:pt x="28" y="132"/>
                  </a:lnTo>
                  <a:lnTo>
                    <a:pt x="28" y="133"/>
                  </a:lnTo>
                  <a:lnTo>
                    <a:pt x="28" y="133"/>
                  </a:lnTo>
                  <a:lnTo>
                    <a:pt x="27" y="133"/>
                  </a:lnTo>
                  <a:lnTo>
                    <a:pt x="28" y="133"/>
                  </a:lnTo>
                  <a:lnTo>
                    <a:pt x="28" y="133"/>
                  </a:lnTo>
                  <a:lnTo>
                    <a:pt x="29" y="133"/>
                  </a:lnTo>
                  <a:lnTo>
                    <a:pt x="28" y="136"/>
                  </a:lnTo>
                  <a:lnTo>
                    <a:pt x="28" y="138"/>
                  </a:lnTo>
                  <a:lnTo>
                    <a:pt x="28" y="142"/>
                  </a:lnTo>
                  <a:lnTo>
                    <a:pt x="28" y="145"/>
                  </a:lnTo>
                  <a:lnTo>
                    <a:pt x="27" y="145"/>
                  </a:lnTo>
                  <a:lnTo>
                    <a:pt x="25" y="146"/>
                  </a:lnTo>
                  <a:lnTo>
                    <a:pt x="24" y="145"/>
                  </a:lnTo>
                  <a:lnTo>
                    <a:pt x="24" y="145"/>
                  </a:lnTo>
                  <a:lnTo>
                    <a:pt x="23" y="145"/>
                  </a:lnTo>
                  <a:lnTo>
                    <a:pt x="24" y="146"/>
                  </a:lnTo>
                  <a:lnTo>
                    <a:pt x="24" y="146"/>
                  </a:lnTo>
                  <a:lnTo>
                    <a:pt x="24" y="146"/>
                  </a:lnTo>
                  <a:lnTo>
                    <a:pt x="24" y="146"/>
                  </a:lnTo>
                  <a:lnTo>
                    <a:pt x="24" y="147"/>
                  </a:lnTo>
                  <a:lnTo>
                    <a:pt x="24" y="147"/>
                  </a:lnTo>
                  <a:lnTo>
                    <a:pt x="23" y="147"/>
                  </a:lnTo>
                  <a:lnTo>
                    <a:pt x="21" y="147"/>
                  </a:lnTo>
                  <a:lnTo>
                    <a:pt x="23" y="147"/>
                  </a:lnTo>
                  <a:lnTo>
                    <a:pt x="24" y="149"/>
                  </a:lnTo>
                  <a:lnTo>
                    <a:pt x="24" y="149"/>
                  </a:lnTo>
                  <a:lnTo>
                    <a:pt x="24" y="149"/>
                  </a:lnTo>
                  <a:lnTo>
                    <a:pt x="23" y="150"/>
                  </a:lnTo>
                  <a:lnTo>
                    <a:pt x="23" y="150"/>
                  </a:lnTo>
                  <a:lnTo>
                    <a:pt x="21" y="151"/>
                  </a:lnTo>
                  <a:lnTo>
                    <a:pt x="21" y="151"/>
                  </a:lnTo>
                  <a:lnTo>
                    <a:pt x="21" y="151"/>
                  </a:lnTo>
                  <a:lnTo>
                    <a:pt x="23" y="153"/>
                  </a:lnTo>
                  <a:lnTo>
                    <a:pt x="23" y="154"/>
                  </a:lnTo>
                  <a:lnTo>
                    <a:pt x="23" y="155"/>
                  </a:lnTo>
                  <a:lnTo>
                    <a:pt x="25" y="157"/>
                  </a:lnTo>
                  <a:lnTo>
                    <a:pt x="24" y="182"/>
                  </a:lnTo>
                  <a:lnTo>
                    <a:pt x="21" y="193"/>
                  </a:lnTo>
                  <a:lnTo>
                    <a:pt x="19" y="205"/>
                  </a:lnTo>
                  <a:lnTo>
                    <a:pt x="17" y="206"/>
                  </a:lnTo>
                  <a:lnTo>
                    <a:pt x="16" y="206"/>
                  </a:lnTo>
                  <a:lnTo>
                    <a:pt x="16" y="208"/>
                  </a:lnTo>
                  <a:lnTo>
                    <a:pt x="17" y="209"/>
                  </a:lnTo>
                  <a:lnTo>
                    <a:pt x="16" y="209"/>
                  </a:lnTo>
                  <a:lnTo>
                    <a:pt x="16" y="209"/>
                  </a:lnTo>
                  <a:lnTo>
                    <a:pt x="17" y="209"/>
                  </a:lnTo>
                  <a:lnTo>
                    <a:pt x="17" y="209"/>
                  </a:lnTo>
                  <a:lnTo>
                    <a:pt x="17" y="210"/>
                  </a:lnTo>
                  <a:lnTo>
                    <a:pt x="19" y="210"/>
                  </a:lnTo>
                  <a:lnTo>
                    <a:pt x="17" y="214"/>
                  </a:lnTo>
                  <a:lnTo>
                    <a:pt x="17" y="219"/>
                  </a:lnTo>
                  <a:lnTo>
                    <a:pt x="17" y="218"/>
                  </a:lnTo>
                  <a:lnTo>
                    <a:pt x="16" y="218"/>
                  </a:lnTo>
                  <a:lnTo>
                    <a:pt x="16" y="219"/>
                  </a:lnTo>
                  <a:lnTo>
                    <a:pt x="17" y="219"/>
                  </a:lnTo>
                  <a:lnTo>
                    <a:pt x="16" y="219"/>
                  </a:lnTo>
                  <a:lnTo>
                    <a:pt x="17" y="221"/>
                  </a:lnTo>
                  <a:lnTo>
                    <a:pt x="19" y="221"/>
                  </a:lnTo>
                  <a:lnTo>
                    <a:pt x="19" y="231"/>
                  </a:lnTo>
                  <a:lnTo>
                    <a:pt x="17" y="242"/>
                  </a:lnTo>
                  <a:lnTo>
                    <a:pt x="16" y="244"/>
                  </a:lnTo>
                  <a:lnTo>
                    <a:pt x="17" y="246"/>
                  </a:lnTo>
                  <a:lnTo>
                    <a:pt x="17" y="248"/>
                  </a:lnTo>
                  <a:lnTo>
                    <a:pt x="16" y="252"/>
                  </a:lnTo>
                  <a:lnTo>
                    <a:pt x="15" y="256"/>
                  </a:lnTo>
                  <a:lnTo>
                    <a:pt x="16" y="260"/>
                  </a:lnTo>
                  <a:lnTo>
                    <a:pt x="17" y="263"/>
                  </a:lnTo>
                  <a:lnTo>
                    <a:pt x="17" y="264"/>
                  </a:lnTo>
                  <a:lnTo>
                    <a:pt x="15" y="264"/>
                  </a:lnTo>
                  <a:lnTo>
                    <a:pt x="14" y="264"/>
                  </a:lnTo>
                  <a:lnTo>
                    <a:pt x="11" y="264"/>
                  </a:lnTo>
                  <a:lnTo>
                    <a:pt x="10" y="263"/>
                  </a:lnTo>
                  <a:lnTo>
                    <a:pt x="7" y="261"/>
                  </a:lnTo>
                  <a:lnTo>
                    <a:pt x="6" y="260"/>
                  </a:lnTo>
                  <a:lnTo>
                    <a:pt x="6" y="259"/>
                  </a:lnTo>
                  <a:lnTo>
                    <a:pt x="6" y="256"/>
                  </a:lnTo>
                  <a:lnTo>
                    <a:pt x="4" y="255"/>
                  </a:lnTo>
                  <a:lnTo>
                    <a:pt x="3" y="254"/>
                  </a:lnTo>
                  <a:lnTo>
                    <a:pt x="4" y="252"/>
                  </a:lnTo>
                  <a:lnTo>
                    <a:pt x="4" y="252"/>
                  </a:lnTo>
                  <a:lnTo>
                    <a:pt x="6" y="252"/>
                  </a:lnTo>
                  <a:lnTo>
                    <a:pt x="6" y="252"/>
                  </a:lnTo>
                  <a:lnTo>
                    <a:pt x="4" y="250"/>
                  </a:lnTo>
                  <a:lnTo>
                    <a:pt x="3" y="247"/>
                  </a:lnTo>
                  <a:lnTo>
                    <a:pt x="3" y="244"/>
                  </a:lnTo>
                  <a:lnTo>
                    <a:pt x="4" y="242"/>
                  </a:lnTo>
                  <a:lnTo>
                    <a:pt x="6" y="239"/>
                  </a:lnTo>
                  <a:lnTo>
                    <a:pt x="7" y="239"/>
                  </a:lnTo>
                  <a:lnTo>
                    <a:pt x="7" y="238"/>
                  </a:lnTo>
                  <a:lnTo>
                    <a:pt x="6" y="238"/>
                  </a:lnTo>
                  <a:lnTo>
                    <a:pt x="6" y="236"/>
                  </a:lnTo>
                  <a:lnTo>
                    <a:pt x="6" y="236"/>
                  </a:lnTo>
                  <a:lnTo>
                    <a:pt x="7" y="236"/>
                  </a:lnTo>
                  <a:lnTo>
                    <a:pt x="6" y="236"/>
                  </a:lnTo>
                  <a:lnTo>
                    <a:pt x="6" y="235"/>
                  </a:lnTo>
                  <a:lnTo>
                    <a:pt x="4" y="235"/>
                  </a:lnTo>
                  <a:lnTo>
                    <a:pt x="6" y="235"/>
                  </a:lnTo>
                  <a:lnTo>
                    <a:pt x="7" y="234"/>
                  </a:lnTo>
                  <a:lnTo>
                    <a:pt x="6" y="234"/>
                  </a:lnTo>
                  <a:lnTo>
                    <a:pt x="4" y="233"/>
                  </a:lnTo>
                  <a:lnTo>
                    <a:pt x="3" y="233"/>
                  </a:lnTo>
                  <a:lnTo>
                    <a:pt x="4" y="231"/>
                  </a:lnTo>
                  <a:lnTo>
                    <a:pt x="4" y="230"/>
                  </a:lnTo>
                  <a:lnTo>
                    <a:pt x="3" y="229"/>
                  </a:lnTo>
                  <a:lnTo>
                    <a:pt x="4" y="229"/>
                  </a:lnTo>
                  <a:lnTo>
                    <a:pt x="3" y="226"/>
                  </a:lnTo>
                  <a:lnTo>
                    <a:pt x="2" y="223"/>
                  </a:lnTo>
                  <a:lnTo>
                    <a:pt x="2" y="222"/>
                  </a:lnTo>
                  <a:lnTo>
                    <a:pt x="2" y="219"/>
                  </a:lnTo>
                  <a:lnTo>
                    <a:pt x="3" y="219"/>
                  </a:lnTo>
                  <a:lnTo>
                    <a:pt x="4" y="219"/>
                  </a:lnTo>
                  <a:lnTo>
                    <a:pt x="3" y="218"/>
                  </a:lnTo>
                  <a:lnTo>
                    <a:pt x="2" y="218"/>
                  </a:lnTo>
                  <a:lnTo>
                    <a:pt x="2" y="217"/>
                  </a:lnTo>
                  <a:lnTo>
                    <a:pt x="2" y="217"/>
                  </a:lnTo>
                  <a:lnTo>
                    <a:pt x="2" y="216"/>
                  </a:lnTo>
                  <a:lnTo>
                    <a:pt x="0" y="216"/>
                  </a:lnTo>
                  <a:lnTo>
                    <a:pt x="0" y="216"/>
                  </a:lnTo>
                  <a:lnTo>
                    <a:pt x="0" y="214"/>
                  </a:lnTo>
                  <a:lnTo>
                    <a:pt x="2" y="214"/>
                  </a:lnTo>
                  <a:lnTo>
                    <a:pt x="0" y="214"/>
                  </a:lnTo>
                  <a:lnTo>
                    <a:pt x="0" y="213"/>
                  </a:lnTo>
                  <a:lnTo>
                    <a:pt x="0" y="213"/>
                  </a:lnTo>
                  <a:lnTo>
                    <a:pt x="0" y="213"/>
                  </a:lnTo>
                  <a:lnTo>
                    <a:pt x="2" y="212"/>
                  </a:lnTo>
                  <a:lnTo>
                    <a:pt x="0" y="212"/>
                  </a:lnTo>
                  <a:lnTo>
                    <a:pt x="0" y="212"/>
                  </a:lnTo>
                  <a:lnTo>
                    <a:pt x="2" y="212"/>
                  </a:lnTo>
                  <a:lnTo>
                    <a:pt x="2" y="210"/>
                  </a:lnTo>
                  <a:lnTo>
                    <a:pt x="2" y="210"/>
                  </a:lnTo>
                  <a:lnTo>
                    <a:pt x="2" y="210"/>
                  </a:lnTo>
                  <a:lnTo>
                    <a:pt x="0" y="210"/>
                  </a:lnTo>
                  <a:lnTo>
                    <a:pt x="2" y="209"/>
                  </a:lnTo>
                  <a:lnTo>
                    <a:pt x="2" y="209"/>
                  </a:lnTo>
                  <a:lnTo>
                    <a:pt x="2" y="209"/>
                  </a:lnTo>
                  <a:lnTo>
                    <a:pt x="2" y="208"/>
                  </a:lnTo>
                  <a:lnTo>
                    <a:pt x="2" y="208"/>
                  </a:lnTo>
                  <a:lnTo>
                    <a:pt x="2" y="208"/>
                  </a:lnTo>
                  <a:lnTo>
                    <a:pt x="0" y="206"/>
                  </a:lnTo>
                  <a:lnTo>
                    <a:pt x="2" y="206"/>
                  </a:lnTo>
                  <a:lnTo>
                    <a:pt x="2" y="208"/>
                  </a:lnTo>
                  <a:lnTo>
                    <a:pt x="3" y="208"/>
                  </a:lnTo>
                  <a:lnTo>
                    <a:pt x="4" y="208"/>
                  </a:lnTo>
                  <a:lnTo>
                    <a:pt x="3" y="204"/>
                  </a:lnTo>
                  <a:lnTo>
                    <a:pt x="3" y="199"/>
                  </a:lnTo>
                  <a:lnTo>
                    <a:pt x="3" y="195"/>
                  </a:lnTo>
                  <a:lnTo>
                    <a:pt x="4" y="195"/>
                  </a:lnTo>
                  <a:lnTo>
                    <a:pt x="6" y="195"/>
                  </a:lnTo>
                  <a:lnTo>
                    <a:pt x="6" y="193"/>
                  </a:lnTo>
                  <a:lnTo>
                    <a:pt x="6" y="192"/>
                  </a:lnTo>
                  <a:lnTo>
                    <a:pt x="4" y="192"/>
                  </a:lnTo>
                  <a:lnTo>
                    <a:pt x="6" y="192"/>
                  </a:lnTo>
                  <a:lnTo>
                    <a:pt x="6" y="192"/>
                  </a:lnTo>
                  <a:lnTo>
                    <a:pt x="6" y="191"/>
                  </a:lnTo>
                  <a:lnTo>
                    <a:pt x="6" y="191"/>
                  </a:lnTo>
                  <a:lnTo>
                    <a:pt x="4" y="191"/>
                  </a:lnTo>
                  <a:lnTo>
                    <a:pt x="4" y="189"/>
                  </a:lnTo>
                  <a:lnTo>
                    <a:pt x="7" y="191"/>
                  </a:lnTo>
                  <a:lnTo>
                    <a:pt x="6" y="189"/>
                  </a:lnTo>
                  <a:lnTo>
                    <a:pt x="6" y="188"/>
                  </a:lnTo>
                  <a:lnTo>
                    <a:pt x="6" y="188"/>
                  </a:lnTo>
                  <a:lnTo>
                    <a:pt x="6" y="188"/>
                  </a:lnTo>
                  <a:lnTo>
                    <a:pt x="7" y="188"/>
                  </a:lnTo>
                  <a:lnTo>
                    <a:pt x="6" y="187"/>
                  </a:lnTo>
                  <a:lnTo>
                    <a:pt x="6" y="187"/>
                  </a:lnTo>
                  <a:lnTo>
                    <a:pt x="6" y="185"/>
                  </a:lnTo>
                  <a:lnTo>
                    <a:pt x="6" y="185"/>
                  </a:lnTo>
                  <a:lnTo>
                    <a:pt x="7" y="185"/>
                  </a:lnTo>
                  <a:lnTo>
                    <a:pt x="8" y="185"/>
                  </a:lnTo>
                  <a:lnTo>
                    <a:pt x="7" y="185"/>
                  </a:lnTo>
                  <a:lnTo>
                    <a:pt x="6" y="185"/>
                  </a:lnTo>
                  <a:lnTo>
                    <a:pt x="6" y="184"/>
                  </a:lnTo>
                  <a:lnTo>
                    <a:pt x="6" y="184"/>
                  </a:lnTo>
                  <a:lnTo>
                    <a:pt x="6" y="184"/>
                  </a:lnTo>
                  <a:lnTo>
                    <a:pt x="7" y="184"/>
                  </a:lnTo>
                  <a:lnTo>
                    <a:pt x="6" y="183"/>
                  </a:lnTo>
                  <a:lnTo>
                    <a:pt x="6" y="182"/>
                  </a:lnTo>
                  <a:lnTo>
                    <a:pt x="6" y="180"/>
                  </a:lnTo>
                  <a:lnTo>
                    <a:pt x="6" y="180"/>
                  </a:lnTo>
                  <a:lnTo>
                    <a:pt x="6" y="179"/>
                  </a:lnTo>
                  <a:lnTo>
                    <a:pt x="6" y="178"/>
                  </a:lnTo>
                  <a:lnTo>
                    <a:pt x="6" y="176"/>
                  </a:lnTo>
                  <a:lnTo>
                    <a:pt x="7" y="176"/>
                  </a:lnTo>
                  <a:lnTo>
                    <a:pt x="7" y="176"/>
                  </a:lnTo>
                  <a:lnTo>
                    <a:pt x="8" y="176"/>
                  </a:lnTo>
                  <a:lnTo>
                    <a:pt x="8" y="176"/>
                  </a:lnTo>
                  <a:lnTo>
                    <a:pt x="7" y="176"/>
                  </a:lnTo>
                  <a:lnTo>
                    <a:pt x="7" y="175"/>
                  </a:lnTo>
                  <a:lnTo>
                    <a:pt x="7" y="175"/>
                  </a:lnTo>
                  <a:lnTo>
                    <a:pt x="6" y="174"/>
                  </a:lnTo>
                  <a:lnTo>
                    <a:pt x="4" y="174"/>
                  </a:lnTo>
                  <a:lnTo>
                    <a:pt x="6" y="174"/>
                  </a:lnTo>
                  <a:lnTo>
                    <a:pt x="6" y="172"/>
                  </a:lnTo>
                  <a:lnTo>
                    <a:pt x="6" y="171"/>
                  </a:lnTo>
                  <a:lnTo>
                    <a:pt x="7" y="171"/>
                  </a:lnTo>
                  <a:lnTo>
                    <a:pt x="8" y="171"/>
                  </a:lnTo>
                  <a:lnTo>
                    <a:pt x="10" y="172"/>
                  </a:lnTo>
                  <a:lnTo>
                    <a:pt x="11" y="171"/>
                  </a:lnTo>
                  <a:lnTo>
                    <a:pt x="11" y="172"/>
                  </a:lnTo>
                  <a:lnTo>
                    <a:pt x="11" y="172"/>
                  </a:lnTo>
                  <a:lnTo>
                    <a:pt x="12" y="172"/>
                  </a:lnTo>
                  <a:lnTo>
                    <a:pt x="12" y="171"/>
                  </a:lnTo>
                  <a:lnTo>
                    <a:pt x="12" y="171"/>
                  </a:lnTo>
                  <a:lnTo>
                    <a:pt x="12" y="170"/>
                  </a:lnTo>
                  <a:lnTo>
                    <a:pt x="10" y="168"/>
                  </a:lnTo>
                  <a:lnTo>
                    <a:pt x="8" y="167"/>
                  </a:lnTo>
                  <a:lnTo>
                    <a:pt x="7" y="166"/>
                  </a:lnTo>
                  <a:lnTo>
                    <a:pt x="8" y="167"/>
                  </a:lnTo>
                  <a:lnTo>
                    <a:pt x="10" y="167"/>
                  </a:lnTo>
                  <a:lnTo>
                    <a:pt x="11" y="167"/>
                  </a:lnTo>
                  <a:lnTo>
                    <a:pt x="6" y="164"/>
                  </a:lnTo>
                  <a:lnTo>
                    <a:pt x="6" y="164"/>
                  </a:lnTo>
                  <a:lnTo>
                    <a:pt x="7" y="164"/>
                  </a:lnTo>
                  <a:lnTo>
                    <a:pt x="7" y="164"/>
                  </a:lnTo>
                  <a:lnTo>
                    <a:pt x="7" y="163"/>
                  </a:lnTo>
                  <a:lnTo>
                    <a:pt x="7" y="163"/>
                  </a:lnTo>
                  <a:lnTo>
                    <a:pt x="6" y="163"/>
                  </a:lnTo>
                  <a:lnTo>
                    <a:pt x="6" y="163"/>
                  </a:lnTo>
                  <a:lnTo>
                    <a:pt x="6" y="162"/>
                  </a:lnTo>
                  <a:lnTo>
                    <a:pt x="7" y="162"/>
                  </a:lnTo>
                  <a:lnTo>
                    <a:pt x="8" y="162"/>
                  </a:lnTo>
                  <a:lnTo>
                    <a:pt x="8" y="162"/>
                  </a:lnTo>
                  <a:lnTo>
                    <a:pt x="10" y="162"/>
                  </a:lnTo>
                  <a:lnTo>
                    <a:pt x="10" y="162"/>
                  </a:lnTo>
                  <a:lnTo>
                    <a:pt x="10" y="161"/>
                  </a:lnTo>
                  <a:lnTo>
                    <a:pt x="10" y="161"/>
                  </a:lnTo>
                  <a:lnTo>
                    <a:pt x="10" y="161"/>
                  </a:lnTo>
                  <a:lnTo>
                    <a:pt x="10" y="159"/>
                  </a:lnTo>
                  <a:lnTo>
                    <a:pt x="8" y="159"/>
                  </a:lnTo>
                  <a:lnTo>
                    <a:pt x="7" y="158"/>
                  </a:lnTo>
                  <a:lnTo>
                    <a:pt x="6" y="158"/>
                  </a:lnTo>
                  <a:lnTo>
                    <a:pt x="6" y="157"/>
                  </a:lnTo>
                  <a:lnTo>
                    <a:pt x="7" y="157"/>
                  </a:lnTo>
                  <a:lnTo>
                    <a:pt x="8" y="158"/>
                  </a:lnTo>
                  <a:lnTo>
                    <a:pt x="6" y="155"/>
                  </a:lnTo>
                  <a:lnTo>
                    <a:pt x="6" y="153"/>
                  </a:lnTo>
                  <a:lnTo>
                    <a:pt x="6" y="154"/>
                  </a:lnTo>
                  <a:lnTo>
                    <a:pt x="7" y="154"/>
                  </a:lnTo>
                  <a:lnTo>
                    <a:pt x="7" y="153"/>
                  </a:lnTo>
                  <a:lnTo>
                    <a:pt x="7" y="153"/>
                  </a:lnTo>
                  <a:lnTo>
                    <a:pt x="7" y="151"/>
                  </a:lnTo>
                  <a:lnTo>
                    <a:pt x="7" y="150"/>
                  </a:lnTo>
                  <a:lnTo>
                    <a:pt x="7" y="150"/>
                  </a:lnTo>
                  <a:lnTo>
                    <a:pt x="7" y="150"/>
                  </a:lnTo>
                  <a:lnTo>
                    <a:pt x="6" y="150"/>
                  </a:lnTo>
                  <a:lnTo>
                    <a:pt x="6" y="150"/>
                  </a:lnTo>
                  <a:lnTo>
                    <a:pt x="7" y="149"/>
                  </a:lnTo>
                  <a:lnTo>
                    <a:pt x="7" y="149"/>
                  </a:lnTo>
                  <a:lnTo>
                    <a:pt x="8" y="149"/>
                  </a:lnTo>
                  <a:lnTo>
                    <a:pt x="8" y="149"/>
                  </a:lnTo>
                  <a:lnTo>
                    <a:pt x="8" y="147"/>
                  </a:lnTo>
                  <a:lnTo>
                    <a:pt x="7" y="147"/>
                  </a:lnTo>
                  <a:lnTo>
                    <a:pt x="7" y="147"/>
                  </a:lnTo>
                  <a:lnTo>
                    <a:pt x="7" y="147"/>
                  </a:lnTo>
                  <a:lnTo>
                    <a:pt x="7" y="146"/>
                  </a:lnTo>
                  <a:lnTo>
                    <a:pt x="7" y="144"/>
                  </a:lnTo>
                  <a:lnTo>
                    <a:pt x="8" y="142"/>
                  </a:lnTo>
                  <a:lnTo>
                    <a:pt x="7" y="142"/>
                  </a:lnTo>
                  <a:lnTo>
                    <a:pt x="6" y="141"/>
                  </a:lnTo>
                  <a:lnTo>
                    <a:pt x="6" y="141"/>
                  </a:lnTo>
                  <a:lnTo>
                    <a:pt x="7" y="141"/>
                  </a:lnTo>
                  <a:lnTo>
                    <a:pt x="8" y="141"/>
                  </a:lnTo>
                  <a:lnTo>
                    <a:pt x="8" y="141"/>
                  </a:lnTo>
                  <a:lnTo>
                    <a:pt x="8" y="141"/>
                  </a:lnTo>
                  <a:lnTo>
                    <a:pt x="8" y="141"/>
                  </a:lnTo>
                  <a:lnTo>
                    <a:pt x="8" y="141"/>
                  </a:lnTo>
                  <a:lnTo>
                    <a:pt x="8" y="141"/>
                  </a:lnTo>
                  <a:lnTo>
                    <a:pt x="10" y="141"/>
                  </a:lnTo>
                  <a:lnTo>
                    <a:pt x="8" y="140"/>
                  </a:lnTo>
                  <a:lnTo>
                    <a:pt x="8" y="140"/>
                  </a:lnTo>
                  <a:lnTo>
                    <a:pt x="8" y="140"/>
                  </a:lnTo>
                  <a:lnTo>
                    <a:pt x="8" y="140"/>
                  </a:lnTo>
                  <a:lnTo>
                    <a:pt x="8" y="138"/>
                  </a:lnTo>
                  <a:lnTo>
                    <a:pt x="10" y="138"/>
                  </a:lnTo>
                  <a:lnTo>
                    <a:pt x="10" y="140"/>
                  </a:lnTo>
                  <a:lnTo>
                    <a:pt x="11" y="140"/>
                  </a:lnTo>
                  <a:lnTo>
                    <a:pt x="11" y="140"/>
                  </a:lnTo>
                  <a:lnTo>
                    <a:pt x="11" y="138"/>
                  </a:lnTo>
                  <a:lnTo>
                    <a:pt x="11" y="138"/>
                  </a:lnTo>
                  <a:lnTo>
                    <a:pt x="10" y="138"/>
                  </a:lnTo>
                  <a:lnTo>
                    <a:pt x="10" y="137"/>
                  </a:lnTo>
                  <a:lnTo>
                    <a:pt x="8" y="137"/>
                  </a:lnTo>
                  <a:lnTo>
                    <a:pt x="8" y="137"/>
                  </a:lnTo>
                  <a:lnTo>
                    <a:pt x="8" y="136"/>
                  </a:lnTo>
                  <a:lnTo>
                    <a:pt x="8" y="136"/>
                  </a:lnTo>
                  <a:lnTo>
                    <a:pt x="8" y="136"/>
                  </a:lnTo>
                  <a:lnTo>
                    <a:pt x="8" y="136"/>
                  </a:lnTo>
                  <a:lnTo>
                    <a:pt x="8" y="136"/>
                  </a:lnTo>
                  <a:lnTo>
                    <a:pt x="10" y="134"/>
                  </a:lnTo>
                  <a:lnTo>
                    <a:pt x="10" y="136"/>
                  </a:lnTo>
                  <a:lnTo>
                    <a:pt x="12" y="136"/>
                  </a:lnTo>
                  <a:lnTo>
                    <a:pt x="12" y="136"/>
                  </a:lnTo>
                  <a:lnTo>
                    <a:pt x="11" y="134"/>
                  </a:lnTo>
                  <a:lnTo>
                    <a:pt x="10" y="134"/>
                  </a:lnTo>
                  <a:lnTo>
                    <a:pt x="11" y="134"/>
                  </a:lnTo>
                  <a:lnTo>
                    <a:pt x="10" y="133"/>
                  </a:lnTo>
                  <a:lnTo>
                    <a:pt x="8" y="133"/>
                  </a:lnTo>
                  <a:lnTo>
                    <a:pt x="10" y="133"/>
                  </a:lnTo>
                  <a:lnTo>
                    <a:pt x="10" y="133"/>
                  </a:lnTo>
                  <a:lnTo>
                    <a:pt x="8" y="132"/>
                  </a:lnTo>
                  <a:lnTo>
                    <a:pt x="10" y="132"/>
                  </a:lnTo>
                  <a:lnTo>
                    <a:pt x="10" y="130"/>
                  </a:lnTo>
                  <a:lnTo>
                    <a:pt x="10" y="130"/>
                  </a:lnTo>
                  <a:lnTo>
                    <a:pt x="11" y="129"/>
                  </a:lnTo>
                  <a:lnTo>
                    <a:pt x="11" y="129"/>
                  </a:lnTo>
                  <a:lnTo>
                    <a:pt x="10" y="128"/>
                  </a:lnTo>
                  <a:lnTo>
                    <a:pt x="11" y="127"/>
                  </a:lnTo>
                  <a:lnTo>
                    <a:pt x="11" y="128"/>
                  </a:lnTo>
                  <a:lnTo>
                    <a:pt x="11" y="128"/>
                  </a:lnTo>
                  <a:lnTo>
                    <a:pt x="12" y="128"/>
                  </a:lnTo>
                  <a:lnTo>
                    <a:pt x="12" y="127"/>
                  </a:lnTo>
                  <a:lnTo>
                    <a:pt x="11" y="127"/>
                  </a:lnTo>
                  <a:lnTo>
                    <a:pt x="12" y="127"/>
                  </a:lnTo>
                  <a:lnTo>
                    <a:pt x="14" y="127"/>
                  </a:lnTo>
                  <a:lnTo>
                    <a:pt x="15" y="125"/>
                  </a:lnTo>
                  <a:lnTo>
                    <a:pt x="14" y="125"/>
                  </a:lnTo>
                  <a:lnTo>
                    <a:pt x="12" y="124"/>
                  </a:lnTo>
                  <a:lnTo>
                    <a:pt x="11" y="124"/>
                  </a:lnTo>
                  <a:lnTo>
                    <a:pt x="12" y="124"/>
                  </a:lnTo>
                  <a:lnTo>
                    <a:pt x="12" y="124"/>
                  </a:lnTo>
                  <a:lnTo>
                    <a:pt x="12" y="123"/>
                  </a:lnTo>
                  <a:lnTo>
                    <a:pt x="12" y="123"/>
                  </a:lnTo>
                  <a:lnTo>
                    <a:pt x="12" y="121"/>
                  </a:lnTo>
                  <a:lnTo>
                    <a:pt x="12" y="121"/>
                  </a:lnTo>
                  <a:lnTo>
                    <a:pt x="14" y="123"/>
                  </a:lnTo>
                  <a:lnTo>
                    <a:pt x="15" y="123"/>
                  </a:lnTo>
                  <a:lnTo>
                    <a:pt x="16" y="123"/>
                  </a:lnTo>
                  <a:lnTo>
                    <a:pt x="16" y="123"/>
                  </a:lnTo>
                  <a:lnTo>
                    <a:pt x="15" y="121"/>
                  </a:lnTo>
                  <a:lnTo>
                    <a:pt x="15" y="121"/>
                  </a:lnTo>
                  <a:lnTo>
                    <a:pt x="15" y="120"/>
                  </a:lnTo>
                  <a:lnTo>
                    <a:pt x="15" y="120"/>
                  </a:lnTo>
                  <a:lnTo>
                    <a:pt x="12" y="120"/>
                  </a:lnTo>
                  <a:lnTo>
                    <a:pt x="12" y="120"/>
                  </a:lnTo>
                  <a:lnTo>
                    <a:pt x="12" y="119"/>
                  </a:lnTo>
                  <a:lnTo>
                    <a:pt x="12" y="119"/>
                  </a:lnTo>
                  <a:lnTo>
                    <a:pt x="12" y="119"/>
                  </a:lnTo>
                  <a:lnTo>
                    <a:pt x="14" y="119"/>
                  </a:lnTo>
                  <a:lnTo>
                    <a:pt x="14" y="119"/>
                  </a:lnTo>
                  <a:lnTo>
                    <a:pt x="14" y="117"/>
                  </a:lnTo>
                  <a:lnTo>
                    <a:pt x="14" y="117"/>
                  </a:lnTo>
                  <a:lnTo>
                    <a:pt x="12" y="117"/>
                  </a:lnTo>
                  <a:lnTo>
                    <a:pt x="14" y="116"/>
                  </a:lnTo>
                  <a:lnTo>
                    <a:pt x="14" y="115"/>
                  </a:lnTo>
                  <a:lnTo>
                    <a:pt x="14" y="115"/>
                  </a:lnTo>
                  <a:lnTo>
                    <a:pt x="15" y="113"/>
                  </a:lnTo>
                  <a:lnTo>
                    <a:pt x="15" y="112"/>
                  </a:lnTo>
                  <a:lnTo>
                    <a:pt x="17" y="112"/>
                  </a:lnTo>
                  <a:lnTo>
                    <a:pt x="17" y="112"/>
                  </a:lnTo>
                  <a:lnTo>
                    <a:pt x="16" y="112"/>
                  </a:lnTo>
                  <a:lnTo>
                    <a:pt x="16" y="111"/>
                  </a:lnTo>
                  <a:lnTo>
                    <a:pt x="15" y="112"/>
                  </a:lnTo>
                  <a:lnTo>
                    <a:pt x="16" y="112"/>
                  </a:lnTo>
                  <a:lnTo>
                    <a:pt x="16" y="112"/>
                  </a:lnTo>
                  <a:lnTo>
                    <a:pt x="16" y="112"/>
                  </a:lnTo>
                  <a:lnTo>
                    <a:pt x="15" y="112"/>
                  </a:lnTo>
                  <a:lnTo>
                    <a:pt x="15" y="112"/>
                  </a:lnTo>
                  <a:lnTo>
                    <a:pt x="15" y="111"/>
                  </a:lnTo>
                  <a:lnTo>
                    <a:pt x="16" y="111"/>
                  </a:lnTo>
                  <a:lnTo>
                    <a:pt x="17" y="112"/>
                  </a:lnTo>
                  <a:lnTo>
                    <a:pt x="17" y="111"/>
                  </a:lnTo>
                  <a:lnTo>
                    <a:pt x="17" y="111"/>
                  </a:lnTo>
                  <a:lnTo>
                    <a:pt x="16" y="110"/>
                  </a:lnTo>
                  <a:lnTo>
                    <a:pt x="15" y="110"/>
                  </a:lnTo>
                  <a:lnTo>
                    <a:pt x="15" y="108"/>
                  </a:lnTo>
                  <a:lnTo>
                    <a:pt x="16" y="108"/>
                  </a:lnTo>
                  <a:lnTo>
                    <a:pt x="16" y="108"/>
                  </a:lnTo>
                  <a:lnTo>
                    <a:pt x="15" y="107"/>
                  </a:lnTo>
                  <a:lnTo>
                    <a:pt x="16" y="107"/>
                  </a:lnTo>
                  <a:lnTo>
                    <a:pt x="17" y="107"/>
                  </a:lnTo>
                  <a:lnTo>
                    <a:pt x="20" y="107"/>
                  </a:lnTo>
                  <a:lnTo>
                    <a:pt x="19" y="107"/>
                  </a:lnTo>
                  <a:lnTo>
                    <a:pt x="19" y="106"/>
                  </a:lnTo>
                  <a:lnTo>
                    <a:pt x="21" y="106"/>
                  </a:lnTo>
                  <a:lnTo>
                    <a:pt x="20" y="106"/>
                  </a:lnTo>
                  <a:lnTo>
                    <a:pt x="20" y="106"/>
                  </a:lnTo>
                  <a:lnTo>
                    <a:pt x="20" y="104"/>
                  </a:lnTo>
                  <a:lnTo>
                    <a:pt x="20" y="104"/>
                  </a:lnTo>
                  <a:lnTo>
                    <a:pt x="20" y="104"/>
                  </a:lnTo>
                  <a:lnTo>
                    <a:pt x="20" y="104"/>
                  </a:lnTo>
                  <a:lnTo>
                    <a:pt x="20" y="104"/>
                  </a:lnTo>
                  <a:lnTo>
                    <a:pt x="19" y="104"/>
                  </a:lnTo>
                  <a:lnTo>
                    <a:pt x="17" y="104"/>
                  </a:lnTo>
                  <a:lnTo>
                    <a:pt x="17" y="104"/>
                  </a:lnTo>
                  <a:lnTo>
                    <a:pt x="17" y="103"/>
                  </a:lnTo>
                  <a:lnTo>
                    <a:pt x="17" y="103"/>
                  </a:lnTo>
                  <a:lnTo>
                    <a:pt x="19" y="103"/>
                  </a:lnTo>
                  <a:lnTo>
                    <a:pt x="19" y="102"/>
                  </a:lnTo>
                  <a:lnTo>
                    <a:pt x="19" y="102"/>
                  </a:lnTo>
                  <a:lnTo>
                    <a:pt x="17" y="102"/>
                  </a:lnTo>
                  <a:lnTo>
                    <a:pt x="17" y="100"/>
                  </a:lnTo>
                  <a:lnTo>
                    <a:pt x="17" y="100"/>
                  </a:lnTo>
                  <a:lnTo>
                    <a:pt x="19" y="100"/>
                  </a:lnTo>
                  <a:lnTo>
                    <a:pt x="19" y="100"/>
                  </a:lnTo>
                  <a:lnTo>
                    <a:pt x="19" y="102"/>
                  </a:lnTo>
                  <a:lnTo>
                    <a:pt x="19" y="102"/>
                  </a:lnTo>
                  <a:lnTo>
                    <a:pt x="19" y="102"/>
                  </a:lnTo>
                  <a:lnTo>
                    <a:pt x="19" y="102"/>
                  </a:lnTo>
                  <a:lnTo>
                    <a:pt x="20" y="102"/>
                  </a:lnTo>
                  <a:lnTo>
                    <a:pt x="20" y="102"/>
                  </a:lnTo>
                  <a:lnTo>
                    <a:pt x="20" y="100"/>
                  </a:lnTo>
                  <a:lnTo>
                    <a:pt x="19" y="100"/>
                  </a:lnTo>
                  <a:lnTo>
                    <a:pt x="19" y="100"/>
                  </a:lnTo>
                  <a:lnTo>
                    <a:pt x="17" y="100"/>
                  </a:lnTo>
                  <a:lnTo>
                    <a:pt x="17" y="99"/>
                  </a:lnTo>
                  <a:lnTo>
                    <a:pt x="20" y="100"/>
                  </a:lnTo>
                  <a:lnTo>
                    <a:pt x="20" y="100"/>
                  </a:lnTo>
                  <a:lnTo>
                    <a:pt x="19" y="99"/>
                  </a:lnTo>
                  <a:lnTo>
                    <a:pt x="20" y="99"/>
                  </a:lnTo>
                  <a:lnTo>
                    <a:pt x="19" y="99"/>
                  </a:lnTo>
                  <a:lnTo>
                    <a:pt x="19" y="98"/>
                  </a:lnTo>
                  <a:lnTo>
                    <a:pt x="17" y="98"/>
                  </a:lnTo>
                  <a:lnTo>
                    <a:pt x="19" y="96"/>
                  </a:lnTo>
                  <a:lnTo>
                    <a:pt x="19" y="96"/>
                  </a:lnTo>
                  <a:lnTo>
                    <a:pt x="20" y="96"/>
                  </a:lnTo>
                  <a:lnTo>
                    <a:pt x="20" y="96"/>
                  </a:lnTo>
                  <a:lnTo>
                    <a:pt x="20" y="96"/>
                  </a:lnTo>
                  <a:lnTo>
                    <a:pt x="20" y="95"/>
                  </a:lnTo>
                  <a:lnTo>
                    <a:pt x="20" y="95"/>
                  </a:lnTo>
                  <a:lnTo>
                    <a:pt x="20" y="95"/>
                  </a:lnTo>
                  <a:lnTo>
                    <a:pt x="20" y="94"/>
                  </a:lnTo>
                  <a:lnTo>
                    <a:pt x="19" y="92"/>
                  </a:lnTo>
                  <a:lnTo>
                    <a:pt x="20" y="92"/>
                  </a:lnTo>
                  <a:lnTo>
                    <a:pt x="21" y="94"/>
                  </a:lnTo>
                  <a:lnTo>
                    <a:pt x="23" y="94"/>
                  </a:lnTo>
                  <a:lnTo>
                    <a:pt x="24" y="94"/>
                  </a:lnTo>
                  <a:lnTo>
                    <a:pt x="24" y="94"/>
                  </a:lnTo>
                  <a:lnTo>
                    <a:pt x="23" y="92"/>
                  </a:lnTo>
                  <a:lnTo>
                    <a:pt x="21" y="91"/>
                  </a:lnTo>
                  <a:lnTo>
                    <a:pt x="20" y="91"/>
                  </a:lnTo>
                  <a:lnTo>
                    <a:pt x="20" y="90"/>
                  </a:lnTo>
                  <a:lnTo>
                    <a:pt x="20" y="89"/>
                  </a:lnTo>
                  <a:lnTo>
                    <a:pt x="21" y="89"/>
                  </a:lnTo>
                  <a:lnTo>
                    <a:pt x="23" y="87"/>
                  </a:lnTo>
                  <a:lnTo>
                    <a:pt x="21" y="87"/>
                  </a:lnTo>
                  <a:lnTo>
                    <a:pt x="21" y="87"/>
                  </a:lnTo>
                  <a:lnTo>
                    <a:pt x="21" y="86"/>
                  </a:lnTo>
                  <a:lnTo>
                    <a:pt x="21" y="85"/>
                  </a:lnTo>
                  <a:lnTo>
                    <a:pt x="21" y="83"/>
                  </a:lnTo>
                  <a:lnTo>
                    <a:pt x="23" y="82"/>
                  </a:lnTo>
                  <a:lnTo>
                    <a:pt x="24" y="82"/>
                  </a:lnTo>
                  <a:lnTo>
                    <a:pt x="25" y="82"/>
                  </a:lnTo>
                  <a:lnTo>
                    <a:pt x="27" y="82"/>
                  </a:lnTo>
                  <a:lnTo>
                    <a:pt x="27" y="82"/>
                  </a:lnTo>
                  <a:lnTo>
                    <a:pt x="27" y="82"/>
                  </a:lnTo>
                  <a:lnTo>
                    <a:pt x="27" y="82"/>
                  </a:lnTo>
                  <a:lnTo>
                    <a:pt x="27" y="82"/>
                  </a:lnTo>
                  <a:lnTo>
                    <a:pt x="25" y="82"/>
                  </a:lnTo>
                  <a:lnTo>
                    <a:pt x="24" y="81"/>
                  </a:lnTo>
                  <a:lnTo>
                    <a:pt x="23" y="81"/>
                  </a:lnTo>
                  <a:lnTo>
                    <a:pt x="23" y="79"/>
                  </a:lnTo>
                  <a:lnTo>
                    <a:pt x="23" y="78"/>
                  </a:lnTo>
                  <a:lnTo>
                    <a:pt x="24" y="78"/>
                  </a:lnTo>
                  <a:lnTo>
                    <a:pt x="24" y="78"/>
                  </a:lnTo>
                  <a:lnTo>
                    <a:pt x="23" y="77"/>
                  </a:lnTo>
                  <a:lnTo>
                    <a:pt x="25" y="78"/>
                  </a:lnTo>
                  <a:lnTo>
                    <a:pt x="25" y="77"/>
                  </a:lnTo>
                  <a:lnTo>
                    <a:pt x="25" y="77"/>
                  </a:lnTo>
                  <a:lnTo>
                    <a:pt x="24" y="75"/>
                  </a:lnTo>
                  <a:lnTo>
                    <a:pt x="25" y="75"/>
                  </a:lnTo>
                  <a:lnTo>
                    <a:pt x="25" y="75"/>
                  </a:lnTo>
                  <a:lnTo>
                    <a:pt x="24" y="75"/>
                  </a:lnTo>
                  <a:lnTo>
                    <a:pt x="24" y="74"/>
                  </a:lnTo>
                  <a:lnTo>
                    <a:pt x="24" y="74"/>
                  </a:lnTo>
                  <a:lnTo>
                    <a:pt x="25" y="74"/>
                  </a:lnTo>
                  <a:lnTo>
                    <a:pt x="25" y="74"/>
                  </a:lnTo>
                  <a:lnTo>
                    <a:pt x="24" y="73"/>
                  </a:lnTo>
                  <a:lnTo>
                    <a:pt x="24" y="73"/>
                  </a:lnTo>
                  <a:lnTo>
                    <a:pt x="25" y="72"/>
                  </a:lnTo>
                  <a:lnTo>
                    <a:pt x="27" y="72"/>
                  </a:lnTo>
                  <a:lnTo>
                    <a:pt x="27" y="72"/>
                  </a:lnTo>
                  <a:lnTo>
                    <a:pt x="25" y="72"/>
                  </a:lnTo>
                  <a:lnTo>
                    <a:pt x="27" y="70"/>
                  </a:lnTo>
                  <a:lnTo>
                    <a:pt x="28" y="70"/>
                  </a:lnTo>
                  <a:lnTo>
                    <a:pt x="29" y="70"/>
                  </a:lnTo>
                  <a:lnTo>
                    <a:pt x="27" y="68"/>
                  </a:lnTo>
                  <a:lnTo>
                    <a:pt x="27" y="65"/>
                  </a:lnTo>
                  <a:lnTo>
                    <a:pt x="27" y="62"/>
                  </a:lnTo>
                  <a:lnTo>
                    <a:pt x="28" y="61"/>
                  </a:lnTo>
                  <a:lnTo>
                    <a:pt x="29" y="61"/>
                  </a:lnTo>
                  <a:lnTo>
                    <a:pt x="29" y="61"/>
                  </a:lnTo>
                  <a:lnTo>
                    <a:pt x="28" y="61"/>
                  </a:lnTo>
                  <a:lnTo>
                    <a:pt x="28" y="60"/>
                  </a:lnTo>
                  <a:lnTo>
                    <a:pt x="28" y="60"/>
                  </a:lnTo>
                  <a:lnTo>
                    <a:pt x="29" y="61"/>
                  </a:lnTo>
                  <a:lnTo>
                    <a:pt x="31" y="61"/>
                  </a:lnTo>
                  <a:lnTo>
                    <a:pt x="32" y="61"/>
                  </a:lnTo>
                  <a:lnTo>
                    <a:pt x="31" y="60"/>
                  </a:lnTo>
                  <a:lnTo>
                    <a:pt x="31" y="60"/>
                  </a:lnTo>
                  <a:lnTo>
                    <a:pt x="29" y="58"/>
                  </a:lnTo>
                  <a:lnTo>
                    <a:pt x="29" y="58"/>
                  </a:lnTo>
                  <a:lnTo>
                    <a:pt x="29" y="58"/>
                  </a:lnTo>
                  <a:lnTo>
                    <a:pt x="29" y="58"/>
                  </a:lnTo>
                  <a:lnTo>
                    <a:pt x="28" y="58"/>
                  </a:lnTo>
                  <a:lnTo>
                    <a:pt x="29" y="58"/>
                  </a:lnTo>
                  <a:lnTo>
                    <a:pt x="29" y="58"/>
                  </a:lnTo>
                  <a:lnTo>
                    <a:pt x="29" y="57"/>
                  </a:lnTo>
                  <a:lnTo>
                    <a:pt x="28" y="57"/>
                  </a:lnTo>
                  <a:lnTo>
                    <a:pt x="29" y="57"/>
                  </a:lnTo>
                  <a:lnTo>
                    <a:pt x="31" y="58"/>
                  </a:lnTo>
                  <a:lnTo>
                    <a:pt x="31" y="57"/>
                  </a:lnTo>
                  <a:lnTo>
                    <a:pt x="32" y="58"/>
                  </a:lnTo>
                  <a:lnTo>
                    <a:pt x="33" y="58"/>
                  </a:lnTo>
                  <a:lnTo>
                    <a:pt x="36" y="60"/>
                  </a:lnTo>
                  <a:lnTo>
                    <a:pt x="37" y="61"/>
                  </a:lnTo>
                  <a:lnTo>
                    <a:pt x="37" y="60"/>
                  </a:lnTo>
                  <a:lnTo>
                    <a:pt x="38" y="61"/>
                  </a:lnTo>
                  <a:lnTo>
                    <a:pt x="38" y="61"/>
                  </a:lnTo>
                  <a:lnTo>
                    <a:pt x="40" y="62"/>
                  </a:lnTo>
                  <a:lnTo>
                    <a:pt x="40" y="61"/>
                  </a:lnTo>
                  <a:lnTo>
                    <a:pt x="38" y="61"/>
                  </a:lnTo>
                  <a:lnTo>
                    <a:pt x="37" y="60"/>
                  </a:lnTo>
                  <a:lnTo>
                    <a:pt x="36" y="60"/>
                  </a:lnTo>
                  <a:lnTo>
                    <a:pt x="35" y="58"/>
                  </a:lnTo>
                  <a:lnTo>
                    <a:pt x="33" y="57"/>
                  </a:lnTo>
                  <a:lnTo>
                    <a:pt x="32" y="56"/>
                  </a:lnTo>
                  <a:lnTo>
                    <a:pt x="32" y="56"/>
                  </a:lnTo>
                  <a:lnTo>
                    <a:pt x="32" y="56"/>
                  </a:lnTo>
                  <a:lnTo>
                    <a:pt x="32" y="57"/>
                  </a:lnTo>
                  <a:lnTo>
                    <a:pt x="33" y="57"/>
                  </a:lnTo>
                  <a:lnTo>
                    <a:pt x="35" y="57"/>
                  </a:lnTo>
                  <a:lnTo>
                    <a:pt x="33" y="56"/>
                  </a:lnTo>
                  <a:lnTo>
                    <a:pt x="33" y="56"/>
                  </a:lnTo>
                  <a:lnTo>
                    <a:pt x="33" y="56"/>
                  </a:lnTo>
                  <a:lnTo>
                    <a:pt x="32" y="55"/>
                  </a:lnTo>
                  <a:lnTo>
                    <a:pt x="31" y="55"/>
                  </a:lnTo>
                  <a:lnTo>
                    <a:pt x="31" y="53"/>
                  </a:lnTo>
                  <a:lnTo>
                    <a:pt x="32" y="55"/>
                  </a:lnTo>
                  <a:lnTo>
                    <a:pt x="32" y="55"/>
                  </a:lnTo>
                  <a:lnTo>
                    <a:pt x="33" y="55"/>
                  </a:lnTo>
                  <a:lnTo>
                    <a:pt x="32" y="53"/>
                  </a:lnTo>
                  <a:lnTo>
                    <a:pt x="31" y="53"/>
                  </a:lnTo>
                  <a:lnTo>
                    <a:pt x="31" y="53"/>
                  </a:lnTo>
                  <a:lnTo>
                    <a:pt x="29" y="52"/>
                  </a:lnTo>
                  <a:lnTo>
                    <a:pt x="29" y="52"/>
                  </a:lnTo>
                  <a:lnTo>
                    <a:pt x="29" y="52"/>
                  </a:lnTo>
                  <a:lnTo>
                    <a:pt x="31" y="52"/>
                  </a:lnTo>
                  <a:lnTo>
                    <a:pt x="29" y="51"/>
                  </a:lnTo>
                  <a:lnTo>
                    <a:pt x="32" y="52"/>
                  </a:lnTo>
                  <a:lnTo>
                    <a:pt x="33" y="53"/>
                  </a:lnTo>
                  <a:lnTo>
                    <a:pt x="35" y="53"/>
                  </a:lnTo>
                  <a:lnTo>
                    <a:pt x="33" y="52"/>
                  </a:lnTo>
                  <a:lnTo>
                    <a:pt x="32" y="51"/>
                  </a:lnTo>
                  <a:lnTo>
                    <a:pt x="29" y="51"/>
                  </a:lnTo>
                  <a:lnTo>
                    <a:pt x="32" y="51"/>
                  </a:lnTo>
                  <a:lnTo>
                    <a:pt x="33" y="51"/>
                  </a:lnTo>
                  <a:lnTo>
                    <a:pt x="33" y="51"/>
                  </a:lnTo>
                  <a:lnTo>
                    <a:pt x="33" y="51"/>
                  </a:lnTo>
                  <a:lnTo>
                    <a:pt x="32" y="49"/>
                  </a:lnTo>
                  <a:lnTo>
                    <a:pt x="32" y="49"/>
                  </a:lnTo>
                  <a:lnTo>
                    <a:pt x="33" y="49"/>
                  </a:lnTo>
                  <a:lnTo>
                    <a:pt x="33" y="49"/>
                  </a:lnTo>
                  <a:lnTo>
                    <a:pt x="32" y="49"/>
                  </a:lnTo>
                  <a:lnTo>
                    <a:pt x="33" y="49"/>
                  </a:lnTo>
                  <a:lnTo>
                    <a:pt x="35" y="49"/>
                  </a:lnTo>
                  <a:lnTo>
                    <a:pt x="35" y="48"/>
                  </a:lnTo>
                  <a:lnTo>
                    <a:pt x="35" y="48"/>
                  </a:lnTo>
                  <a:lnTo>
                    <a:pt x="33" y="48"/>
                  </a:lnTo>
                  <a:lnTo>
                    <a:pt x="35" y="47"/>
                  </a:lnTo>
                  <a:lnTo>
                    <a:pt x="36" y="48"/>
                  </a:lnTo>
                  <a:lnTo>
                    <a:pt x="36" y="47"/>
                  </a:lnTo>
                  <a:lnTo>
                    <a:pt x="35" y="47"/>
                  </a:lnTo>
                  <a:lnTo>
                    <a:pt x="33" y="45"/>
                  </a:lnTo>
                  <a:lnTo>
                    <a:pt x="33" y="47"/>
                  </a:lnTo>
                  <a:lnTo>
                    <a:pt x="33" y="47"/>
                  </a:lnTo>
                  <a:lnTo>
                    <a:pt x="33" y="47"/>
                  </a:lnTo>
                  <a:lnTo>
                    <a:pt x="32" y="47"/>
                  </a:lnTo>
                  <a:lnTo>
                    <a:pt x="33" y="47"/>
                  </a:lnTo>
                  <a:lnTo>
                    <a:pt x="33" y="47"/>
                  </a:lnTo>
                  <a:lnTo>
                    <a:pt x="32" y="45"/>
                  </a:lnTo>
                  <a:lnTo>
                    <a:pt x="32" y="45"/>
                  </a:lnTo>
                  <a:lnTo>
                    <a:pt x="33" y="45"/>
                  </a:lnTo>
                  <a:lnTo>
                    <a:pt x="32" y="44"/>
                  </a:lnTo>
                  <a:lnTo>
                    <a:pt x="32" y="44"/>
                  </a:lnTo>
                  <a:lnTo>
                    <a:pt x="32" y="44"/>
                  </a:lnTo>
                  <a:lnTo>
                    <a:pt x="33" y="44"/>
                  </a:lnTo>
                  <a:lnTo>
                    <a:pt x="32" y="43"/>
                  </a:lnTo>
                  <a:lnTo>
                    <a:pt x="32" y="43"/>
                  </a:lnTo>
                  <a:lnTo>
                    <a:pt x="33" y="43"/>
                  </a:lnTo>
                  <a:lnTo>
                    <a:pt x="33" y="43"/>
                  </a:lnTo>
                  <a:lnTo>
                    <a:pt x="35" y="43"/>
                  </a:lnTo>
                  <a:lnTo>
                    <a:pt x="35" y="43"/>
                  </a:lnTo>
                  <a:lnTo>
                    <a:pt x="36" y="44"/>
                  </a:lnTo>
                  <a:lnTo>
                    <a:pt x="36" y="44"/>
                  </a:lnTo>
                  <a:lnTo>
                    <a:pt x="36" y="44"/>
                  </a:lnTo>
                  <a:lnTo>
                    <a:pt x="37" y="44"/>
                  </a:lnTo>
                  <a:lnTo>
                    <a:pt x="35" y="43"/>
                  </a:lnTo>
                  <a:lnTo>
                    <a:pt x="32" y="41"/>
                  </a:lnTo>
                  <a:lnTo>
                    <a:pt x="33" y="41"/>
                  </a:lnTo>
                  <a:lnTo>
                    <a:pt x="33" y="41"/>
                  </a:lnTo>
                  <a:lnTo>
                    <a:pt x="33" y="41"/>
                  </a:lnTo>
                  <a:lnTo>
                    <a:pt x="33" y="40"/>
                  </a:lnTo>
                  <a:lnTo>
                    <a:pt x="35" y="41"/>
                  </a:lnTo>
                  <a:lnTo>
                    <a:pt x="36" y="43"/>
                  </a:lnTo>
                  <a:lnTo>
                    <a:pt x="37" y="43"/>
                  </a:lnTo>
                  <a:lnTo>
                    <a:pt x="37" y="41"/>
                  </a:lnTo>
                  <a:lnTo>
                    <a:pt x="37" y="41"/>
                  </a:lnTo>
                  <a:lnTo>
                    <a:pt x="36" y="40"/>
                  </a:lnTo>
                  <a:lnTo>
                    <a:pt x="35" y="40"/>
                  </a:lnTo>
                  <a:lnTo>
                    <a:pt x="35" y="40"/>
                  </a:lnTo>
                  <a:lnTo>
                    <a:pt x="36" y="40"/>
                  </a:lnTo>
                  <a:lnTo>
                    <a:pt x="36" y="39"/>
                  </a:lnTo>
                  <a:lnTo>
                    <a:pt x="35" y="39"/>
                  </a:lnTo>
                  <a:lnTo>
                    <a:pt x="35" y="39"/>
                  </a:lnTo>
                  <a:lnTo>
                    <a:pt x="36" y="39"/>
                  </a:lnTo>
                  <a:lnTo>
                    <a:pt x="38" y="39"/>
                  </a:lnTo>
                  <a:lnTo>
                    <a:pt x="40" y="40"/>
                  </a:lnTo>
                  <a:lnTo>
                    <a:pt x="41" y="39"/>
                  </a:lnTo>
                  <a:lnTo>
                    <a:pt x="41" y="39"/>
                  </a:lnTo>
                  <a:lnTo>
                    <a:pt x="40" y="39"/>
                  </a:lnTo>
                  <a:lnTo>
                    <a:pt x="40" y="38"/>
                  </a:lnTo>
                  <a:lnTo>
                    <a:pt x="38" y="36"/>
                  </a:lnTo>
                  <a:lnTo>
                    <a:pt x="37" y="36"/>
                  </a:lnTo>
                  <a:lnTo>
                    <a:pt x="37" y="35"/>
                  </a:lnTo>
                  <a:lnTo>
                    <a:pt x="38" y="35"/>
                  </a:lnTo>
                  <a:lnTo>
                    <a:pt x="40" y="36"/>
                  </a:lnTo>
                  <a:lnTo>
                    <a:pt x="41" y="36"/>
                  </a:lnTo>
                  <a:lnTo>
                    <a:pt x="41" y="36"/>
                  </a:lnTo>
                  <a:lnTo>
                    <a:pt x="40" y="35"/>
                  </a:lnTo>
                  <a:lnTo>
                    <a:pt x="40" y="35"/>
                  </a:lnTo>
                  <a:lnTo>
                    <a:pt x="40" y="35"/>
                  </a:lnTo>
                  <a:lnTo>
                    <a:pt x="40" y="35"/>
                  </a:lnTo>
                  <a:lnTo>
                    <a:pt x="38" y="34"/>
                  </a:lnTo>
                  <a:lnTo>
                    <a:pt x="38" y="34"/>
                  </a:lnTo>
                  <a:lnTo>
                    <a:pt x="37" y="34"/>
                  </a:lnTo>
                  <a:lnTo>
                    <a:pt x="37" y="32"/>
                  </a:lnTo>
                  <a:lnTo>
                    <a:pt x="36" y="32"/>
                  </a:lnTo>
                  <a:lnTo>
                    <a:pt x="37" y="32"/>
                  </a:lnTo>
                  <a:lnTo>
                    <a:pt x="38" y="32"/>
                  </a:lnTo>
                  <a:lnTo>
                    <a:pt x="40" y="34"/>
                  </a:lnTo>
                  <a:lnTo>
                    <a:pt x="41" y="32"/>
                  </a:lnTo>
                  <a:lnTo>
                    <a:pt x="40" y="34"/>
                  </a:lnTo>
                  <a:lnTo>
                    <a:pt x="41" y="35"/>
                  </a:lnTo>
                  <a:lnTo>
                    <a:pt x="41" y="34"/>
                  </a:lnTo>
                  <a:lnTo>
                    <a:pt x="41" y="35"/>
                  </a:lnTo>
                  <a:lnTo>
                    <a:pt x="41" y="35"/>
                  </a:lnTo>
                  <a:lnTo>
                    <a:pt x="42" y="35"/>
                  </a:lnTo>
                  <a:lnTo>
                    <a:pt x="44" y="35"/>
                  </a:lnTo>
                  <a:lnTo>
                    <a:pt x="42" y="35"/>
                  </a:lnTo>
                  <a:lnTo>
                    <a:pt x="44" y="36"/>
                  </a:lnTo>
                  <a:lnTo>
                    <a:pt x="44" y="35"/>
                  </a:lnTo>
                  <a:lnTo>
                    <a:pt x="44" y="35"/>
                  </a:lnTo>
                  <a:lnTo>
                    <a:pt x="44" y="35"/>
                  </a:lnTo>
                  <a:lnTo>
                    <a:pt x="44" y="35"/>
                  </a:lnTo>
                  <a:lnTo>
                    <a:pt x="44" y="35"/>
                  </a:lnTo>
                  <a:lnTo>
                    <a:pt x="42" y="34"/>
                  </a:lnTo>
                  <a:lnTo>
                    <a:pt x="42" y="34"/>
                  </a:lnTo>
                  <a:lnTo>
                    <a:pt x="42" y="34"/>
                  </a:lnTo>
                  <a:lnTo>
                    <a:pt x="41" y="34"/>
                  </a:lnTo>
                  <a:lnTo>
                    <a:pt x="41" y="34"/>
                  </a:lnTo>
                  <a:lnTo>
                    <a:pt x="41" y="32"/>
                  </a:lnTo>
                  <a:lnTo>
                    <a:pt x="41" y="32"/>
                  </a:lnTo>
                  <a:lnTo>
                    <a:pt x="42" y="32"/>
                  </a:lnTo>
                  <a:lnTo>
                    <a:pt x="42" y="32"/>
                  </a:lnTo>
                  <a:lnTo>
                    <a:pt x="41" y="31"/>
                  </a:lnTo>
                  <a:lnTo>
                    <a:pt x="40" y="31"/>
                  </a:lnTo>
                  <a:lnTo>
                    <a:pt x="38" y="31"/>
                  </a:lnTo>
                  <a:lnTo>
                    <a:pt x="40" y="31"/>
                  </a:lnTo>
                  <a:lnTo>
                    <a:pt x="38" y="31"/>
                  </a:lnTo>
                  <a:lnTo>
                    <a:pt x="38" y="32"/>
                  </a:lnTo>
                  <a:lnTo>
                    <a:pt x="38" y="32"/>
                  </a:lnTo>
                  <a:lnTo>
                    <a:pt x="38" y="32"/>
                  </a:lnTo>
                  <a:lnTo>
                    <a:pt x="38" y="31"/>
                  </a:lnTo>
                  <a:lnTo>
                    <a:pt x="37" y="31"/>
                  </a:lnTo>
                  <a:lnTo>
                    <a:pt x="37" y="30"/>
                  </a:lnTo>
                  <a:lnTo>
                    <a:pt x="38" y="30"/>
                  </a:lnTo>
                  <a:lnTo>
                    <a:pt x="38" y="30"/>
                  </a:lnTo>
                  <a:lnTo>
                    <a:pt x="38" y="30"/>
                  </a:lnTo>
                  <a:lnTo>
                    <a:pt x="37" y="28"/>
                  </a:lnTo>
                  <a:lnTo>
                    <a:pt x="37" y="28"/>
                  </a:lnTo>
                  <a:lnTo>
                    <a:pt x="40" y="28"/>
                  </a:lnTo>
                  <a:lnTo>
                    <a:pt x="40" y="30"/>
                  </a:lnTo>
                  <a:lnTo>
                    <a:pt x="40" y="30"/>
                  </a:lnTo>
                  <a:lnTo>
                    <a:pt x="40" y="30"/>
                  </a:lnTo>
                  <a:lnTo>
                    <a:pt x="40" y="31"/>
                  </a:lnTo>
                  <a:lnTo>
                    <a:pt x="41" y="31"/>
                  </a:lnTo>
                  <a:lnTo>
                    <a:pt x="41" y="30"/>
                  </a:lnTo>
                  <a:lnTo>
                    <a:pt x="41" y="30"/>
                  </a:lnTo>
                  <a:lnTo>
                    <a:pt x="41" y="28"/>
                  </a:lnTo>
                  <a:lnTo>
                    <a:pt x="42" y="30"/>
                  </a:lnTo>
                  <a:lnTo>
                    <a:pt x="42" y="30"/>
                  </a:lnTo>
                  <a:lnTo>
                    <a:pt x="44" y="30"/>
                  </a:lnTo>
                  <a:lnTo>
                    <a:pt x="45" y="30"/>
                  </a:lnTo>
                  <a:lnTo>
                    <a:pt x="45" y="30"/>
                  </a:lnTo>
                  <a:lnTo>
                    <a:pt x="45" y="28"/>
                  </a:lnTo>
                  <a:lnTo>
                    <a:pt x="44" y="28"/>
                  </a:lnTo>
                  <a:lnTo>
                    <a:pt x="42" y="28"/>
                  </a:lnTo>
                  <a:lnTo>
                    <a:pt x="42" y="26"/>
                  </a:lnTo>
                  <a:lnTo>
                    <a:pt x="41" y="24"/>
                  </a:lnTo>
                  <a:lnTo>
                    <a:pt x="42" y="24"/>
                  </a:lnTo>
                  <a:lnTo>
                    <a:pt x="42" y="24"/>
                  </a:lnTo>
                  <a:lnTo>
                    <a:pt x="44" y="24"/>
                  </a:lnTo>
                  <a:lnTo>
                    <a:pt x="44" y="24"/>
                  </a:lnTo>
                  <a:lnTo>
                    <a:pt x="44" y="26"/>
                  </a:lnTo>
                  <a:lnTo>
                    <a:pt x="44" y="26"/>
                  </a:lnTo>
                  <a:lnTo>
                    <a:pt x="42" y="27"/>
                  </a:lnTo>
                  <a:lnTo>
                    <a:pt x="44" y="28"/>
                  </a:lnTo>
                  <a:lnTo>
                    <a:pt x="45" y="28"/>
                  </a:lnTo>
                  <a:lnTo>
                    <a:pt x="45" y="30"/>
                  </a:lnTo>
                  <a:lnTo>
                    <a:pt x="45" y="30"/>
                  </a:lnTo>
                  <a:lnTo>
                    <a:pt x="45" y="30"/>
                  </a:lnTo>
                  <a:lnTo>
                    <a:pt x="46" y="31"/>
                  </a:lnTo>
                  <a:lnTo>
                    <a:pt x="46" y="30"/>
                  </a:lnTo>
                  <a:lnTo>
                    <a:pt x="48" y="31"/>
                  </a:lnTo>
                  <a:lnTo>
                    <a:pt x="49" y="31"/>
                  </a:lnTo>
                  <a:lnTo>
                    <a:pt x="52" y="31"/>
                  </a:lnTo>
                  <a:lnTo>
                    <a:pt x="50" y="31"/>
                  </a:lnTo>
                  <a:lnTo>
                    <a:pt x="50" y="31"/>
                  </a:lnTo>
                  <a:lnTo>
                    <a:pt x="49" y="30"/>
                  </a:lnTo>
                  <a:lnTo>
                    <a:pt x="48" y="30"/>
                  </a:lnTo>
                  <a:lnTo>
                    <a:pt x="46" y="30"/>
                  </a:lnTo>
                  <a:lnTo>
                    <a:pt x="48" y="28"/>
                  </a:lnTo>
                  <a:lnTo>
                    <a:pt x="48" y="27"/>
                  </a:lnTo>
                  <a:lnTo>
                    <a:pt x="46" y="26"/>
                  </a:lnTo>
                  <a:lnTo>
                    <a:pt x="48" y="26"/>
                  </a:lnTo>
                  <a:lnTo>
                    <a:pt x="48" y="26"/>
                  </a:lnTo>
                  <a:lnTo>
                    <a:pt x="49" y="27"/>
                  </a:lnTo>
                  <a:lnTo>
                    <a:pt x="49" y="24"/>
                  </a:lnTo>
                  <a:lnTo>
                    <a:pt x="50" y="23"/>
                  </a:lnTo>
                  <a:lnTo>
                    <a:pt x="49" y="23"/>
                  </a:lnTo>
                  <a:lnTo>
                    <a:pt x="49" y="22"/>
                  </a:lnTo>
                  <a:lnTo>
                    <a:pt x="49" y="22"/>
                  </a:lnTo>
                  <a:lnTo>
                    <a:pt x="49" y="22"/>
                  </a:lnTo>
                  <a:lnTo>
                    <a:pt x="52" y="23"/>
                  </a:lnTo>
                  <a:lnTo>
                    <a:pt x="52" y="22"/>
                  </a:lnTo>
                  <a:lnTo>
                    <a:pt x="52" y="22"/>
                  </a:lnTo>
                  <a:lnTo>
                    <a:pt x="53" y="23"/>
                  </a:lnTo>
                  <a:lnTo>
                    <a:pt x="54" y="23"/>
                  </a:lnTo>
                  <a:lnTo>
                    <a:pt x="53" y="20"/>
                  </a:lnTo>
                  <a:lnTo>
                    <a:pt x="53" y="19"/>
                  </a:lnTo>
                  <a:lnTo>
                    <a:pt x="54" y="18"/>
                  </a:lnTo>
                  <a:lnTo>
                    <a:pt x="54" y="17"/>
                  </a:lnTo>
                  <a:lnTo>
                    <a:pt x="54" y="15"/>
                  </a:lnTo>
                  <a:lnTo>
                    <a:pt x="54" y="15"/>
                  </a:lnTo>
                  <a:lnTo>
                    <a:pt x="55" y="15"/>
                  </a:lnTo>
                  <a:lnTo>
                    <a:pt x="57" y="15"/>
                  </a:lnTo>
                  <a:lnTo>
                    <a:pt x="58" y="15"/>
                  </a:lnTo>
                  <a:lnTo>
                    <a:pt x="58" y="15"/>
                  </a:lnTo>
                  <a:lnTo>
                    <a:pt x="57" y="15"/>
                  </a:lnTo>
                  <a:lnTo>
                    <a:pt x="57" y="15"/>
                  </a:lnTo>
                  <a:lnTo>
                    <a:pt x="57" y="14"/>
                  </a:lnTo>
                  <a:lnTo>
                    <a:pt x="58" y="15"/>
                  </a:lnTo>
                  <a:lnTo>
                    <a:pt x="58" y="14"/>
                  </a:lnTo>
                  <a:lnTo>
                    <a:pt x="58" y="14"/>
                  </a:lnTo>
                  <a:lnTo>
                    <a:pt x="58" y="14"/>
                  </a:lnTo>
                  <a:lnTo>
                    <a:pt x="58" y="13"/>
                  </a:lnTo>
                  <a:lnTo>
                    <a:pt x="57" y="11"/>
                  </a:lnTo>
                  <a:lnTo>
                    <a:pt x="59" y="14"/>
                  </a:lnTo>
                  <a:lnTo>
                    <a:pt x="59" y="13"/>
                  </a:lnTo>
                  <a:lnTo>
                    <a:pt x="59" y="13"/>
                  </a:lnTo>
                  <a:lnTo>
                    <a:pt x="61" y="13"/>
                  </a:lnTo>
                  <a:lnTo>
                    <a:pt x="61" y="14"/>
                  </a:lnTo>
                  <a:lnTo>
                    <a:pt x="62" y="14"/>
                  </a:lnTo>
                  <a:lnTo>
                    <a:pt x="62" y="14"/>
                  </a:lnTo>
                  <a:lnTo>
                    <a:pt x="62" y="13"/>
                  </a:lnTo>
                  <a:lnTo>
                    <a:pt x="62" y="11"/>
                  </a:lnTo>
                  <a:lnTo>
                    <a:pt x="61" y="11"/>
                  </a:lnTo>
                  <a:lnTo>
                    <a:pt x="61" y="10"/>
                  </a:lnTo>
                  <a:lnTo>
                    <a:pt x="61" y="10"/>
                  </a:lnTo>
                  <a:lnTo>
                    <a:pt x="62" y="9"/>
                  </a:lnTo>
                  <a:lnTo>
                    <a:pt x="62" y="9"/>
                  </a:lnTo>
                  <a:lnTo>
                    <a:pt x="63" y="9"/>
                  </a:lnTo>
                  <a:lnTo>
                    <a:pt x="62" y="9"/>
                  </a:lnTo>
                  <a:lnTo>
                    <a:pt x="63" y="9"/>
                  </a:lnTo>
                  <a:lnTo>
                    <a:pt x="65" y="9"/>
                  </a:lnTo>
                  <a:lnTo>
                    <a:pt x="65" y="9"/>
                  </a:lnTo>
                  <a:lnTo>
                    <a:pt x="67" y="11"/>
                  </a:lnTo>
                  <a:lnTo>
                    <a:pt x="66" y="11"/>
                  </a:lnTo>
                  <a:lnTo>
                    <a:pt x="65" y="10"/>
                  </a:lnTo>
                  <a:lnTo>
                    <a:pt x="63" y="10"/>
                  </a:lnTo>
                  <a:lnTo>
                    <a:pt x="63" y="10"/>
                  </a:lnTo>
                  <a:lnTo>
                    <a:pt x="62" y="10"/>
                  </a:lnTo>
                  <a:lnTo>
                    <a:pt x="63" y="11"/>
                  </a:lnTo>
                  <a:lnTo>
                    <a:pt x="63" y="11"/>
                  </a:lnTo>
                  <a:lnTo>
                    <a:pt x="63" y="10"/>
                  </a:lnTo>
                  <a:lnTo>
                    <a:pt x="65" y="11"/>
                  </a:lnTo>
                  <a:lnTo>
                    <a:pt x="65" y="13"/>
                  </a:lnTo>
                  <a:lnTo>
                    <a:pt x="66" y="13"/>
                  </a:lnTo>
                  <a:lnTo>
                    <a:pt x="66" y="13"/>
                  </a:lnTo>
                  <a:lnTo>
                    <a:pt x="67" y="14"/>
                  </a:lnTo>
                  <a:lnTo>
                    <a:pt x="66" y="14"/>
                  </a:lnTo>
                  <a:lnTo>
                    <a:pt x="66" y="14"/>
                  </a:lnTo>
                  <a:lnTo>
                    <a:pt x="65" y="14"/>
                  </a:lnTo>
                  <a:lnTo>
                    <a:pt x="66" y="15"/>
                  </a:lnTo>
                  <a:lnTo>
                    <a:pt x="66" y="15"/>
                  </a:lnTo>
                  <a:lnTo>
                    <a:pt x="65" y="15"/>
                  </a:lnTo>
                  <a:lnTo>
                    <a:pt x="65" y="17"/>
                  </a:lnTo>
                  <a:lnTo>
                    <a:pt x="65" y="18"/>
                  </a:lnTo>
                  <a:lnTo>
                    <a:pt x="66" y="18"/>
                  </a:lnTo>
                  <a:lnTo>
                    <a:pt x="65" y="19"/>
                  </a:lnTo>
                  <a:lnTo>
                    <a:pt x="63" y="17"/>
                  </a:lnTo>
                  <a:lnTo>
                    <a:pt x="62" y="15"/>
                  </a:lnTo>
                  <a:lnTo>
                    <a:pt x="61" y="15"/>
                  </a:lnTo>
                  <a:lnTo>
                    <a:pt x="61" y="15"/>
                  </a:lnTo>
                  <a:lnTo>
                    <a:pt x="61" y="15"/>
                  </a:lnTo>
                  <a:lnTo>
                    <a:pt x="62" y="18"/>
                  </a:lnTo>
                  <a:lnTo>
                    <a:pt x="63" y="19"/>
                  </a:lnTo>
                  <a:lnTo>
                    <a:pt x="62" y="19"/>
                  </a:lnTo>
                  <a:lnTo>
                    <a:pt x="63" y="19"/>
                  </a:lnTo>
                  <a:lnTo>
                    <a:pt x="65" y="20"/>
                  </a:lnTo>
                  <a:lnTo>
                    <a:pt x="65" y="22"/>
                  </a:lnTo>
                  <a:lnTo>
                    <a:pt x="62" y="23"/>
                  </a:lnTo>
                  <a:lnTo>
                    <a:pt x="61" y="26"/>
                  </a:lnTo>
                  <a:lnTo>
                    <a:pt x="59" y="24"/>
                  </a:lnTo>
                  <a:lnTo>
                    <a:pt x="61" y="26"/>
                  </a:lnTo>
                  <a:lnTo>
                    <a:pt x="61" y="27"/>
                  </a:lnTo>
                  <a:lnTo>
                    <a:pt x="61" y="28"/>
                  </a:lnTo>
                  <a:lnTo>
                    <a:pt x="61" y="28"/>
                  </a:lnTo>
                  <a:lnTo>
                    <a:pt x="59" y="30"/>
                  </a:lnTo>
                  <a:lnTo>
                    <a:pt x="59" y="31"/>
                  </a:lnTo>
                  <a:lnTo>
                    <a:pt x="59" y="31"/>
                  </a:lnTo>
                  <a:lnTo>
                    <a:pt x="58" y="32"/>
                  </a:lnTo>
                  <a:lnTo>
                    <a:pt x="58" y="32"/>
                  </a:lnTo>
                  <a:lnTo>
                    <a:pt x="57" y="38"/>
                  </a:lnTo>
                  <a:lnTo>
                    <a:pt x="59" y="39"/>
                  </a:lnTo>
                  <a:lnTo>
                    <a:pt x="62" y="40"/>
                  </a:lnTo>
                  <a:lnTo>
                    <a:pt x="62" y="41"/>
                  </a:lnTo>
                  <a:lnTo>
                    <a:pt x="63" y="40"/>
                  </a:lnTo>
                  <a:lnTo>
                    <a:pt x="65" y="40"/>
                  </a:lnTo>
                  <a:lnTo>
                    <a:pt x="66" y="40"/>
                  </a:lnTo>
                  <a:lnTo>
                    <a:pt x="67" y="40"/>
                  </a:lnTo>
                  <a:lnTo>
                    <a:pt x="69" y="41"/>
                  </a:lnTo>
                  <a:lnTo>
                    <a:pt x="70" y="41"/>
                  </a:lnTo>
                  <a:lnTo>
                    <a:pt x="71" y="41"/>
                  </a:lnTo>
                  <a:lnTo>
                    <a:pt x="72" y="41"/>
                  </a:lnTo>
                  <a:lnTo>
                    <a:pt x="72" y="43"/>
                  </a:lnTo>
                  <a:lnTo>
                    <a:pt x="76" y="43"/>
                  </a:lnTo>
                  <a:lnTo>
                    <a:pt x="80" y="43"/>
                  </a:lnTo>
                  <a:lnTo>
                    <a:pt x="84" y="44"/>
                  </a:lnTo>
                  <a:lnTo>
                    <a:pt x="83" y="47"/>
                  </a:lnTo>
                  <a:lnTo>
                    <a:pt x="84" y="45"/>
                  </a:lnTo>
                  <a:lnTo>
                    <a:pt x="84" y="47"/>
                  </a:lnTo>
                  <a:lnTo>
                    <a:pt x="84" y="47"/>
                  </a:lnTo>
                  <a:lnTo>
                    <a:pt x="84" y="48"/>
                  </a:lnTo>
                  <a:lnTo>
                    <a:pt x="84" y="47"/>
                  </a:lnTo>
                  <a:lnTo>
                    <a:pt x="86" y="45"/>
                  </a:lnTo>
                  <a:lnTo>
                    <a:pt x="86" y="45"/>
                  </a:lnTo>
                  <a:lnTo>
                    <a:pt x="87" y="44"/>
                  </a:lnTo>
                  <a:lnTo>
                    <a:pt x="88" y="45"/>
                  </a:lnTo>
                  <a:lnTo>
                    <a:pt x="89" y="45"/>
                  </a:lnTo>
                  <a:lnTo>
                    <a:pt x="91" y="45"/>
                  </a:lnTo>
                  <a:lnTo>
                    <a:pt x="93" y="44"/>
                  </a:lnTo>
                  <a:lnTo>
                    <a:pt x="92" y="45"/>
                  </a:lnTo>
                  <a:lnTo>
                    <a:pt x="93" y="44"/>
                  </a:lnTo>
                  <a:lnTo>
                    <a:pt x="96" y="45"/>
                  </a:lnTo>
                  <a:lnTo>
                    <a:pt x="97" y="45"/>
                  </a:lnTo>
                  <a:lnTo>
                    <a:pt x="99" y="47"/>
                  </a:lnTo>
                  <a:lnTo>
                    <a:pt x="99" y="48"/>
                  </a:lnTo>
                  <a:lnTo>
                    <a:pt x="99" y="48"/>
                  </a:lnTo>
                  <a:lnTo>
                    <a:pt x="99" y="49"/>
                  </a:lnTo>
                  <a:lnTo>
                    <a:pt x="100" y="47"/>
                  </a:lnTo>
                  <a:lnTo>
                    <a:pt x="101" y="47"/>
                  </a:lnTo>
                  <a:lnTo>
                    <a:pt x="103" y="45"/>
                  </a:lnTo>
                  <a:lnTo>
                    <a:pt x="105" y="47"/>
                  </a:lnTo>
                  <a:lnTo>
                    <a:pt x="107" y="48"/>
                  </a:lnTo>
                  <a:lnTo>
                    <a:pt x="110" y="47"/>
                  </a:lnTo>
                  <a:lnTo>
                    <a:pt x="114" y="47"/>
                  </a:lnTo>
                  <a:lnTo>
                    <a:pt x="118" y="48"/>
                  </a:lnTo>
                  <a:lnTo>
                    <a:pt x="121" y="47"/>
                  </a:lnTo>
                  <a:lnTo>
                    <a:pt x="121" y="49"/>
                  </a:lnTo>
                  <a:lnTo>
                    <a:pt x="125" y="48"/>
                  </a:lnTo>
                  <a:lnTo>
                    <a:pt x="127" y="48"/>
                  </a:lnTo>
                  <a:lnTo>
                    <a:pt x="130" y="48"/>
                  </a:lnTo>
                  <a:lnTo>
                    <a:pt x="133" y="49"/>
                  </a:lnTo>
                  <a:lnTo>
                    <a:pt x="135" y="49"/>
                  </a:lnTo>
                  <a:lnTo>
                    <a:pt x="135" y="52"/>
                  </a:lnTo>
                  <a:lnTo>
                    <a:pt x="137" y="52"/>
                  </a:lnTo>
                  <a:lnTo>
                    <a:pt x="137" y="51"/>
                  </a:lnTo>
                  <a:lnTo>
                    <a:pt x="138" y="49"/>
                  </a:lnTo>
                  <a:lnTo>
                    <a:pt x="139" y="49"/>
                  </a:lnTo>
                  <a:lnTo>
                    <a:pt x="139" y="49"/>
                  </a:lnTo>
                  <a:lnTo>
                    <a:pt x="141" y="49"/>
                  </a:lnTo>
                  <a:lnTo>
                    <a:pt x="142" y="51"/>
                  </a:lnTo>
                  <a:lnTo>
                    <a:pt x="142" y="51"/>
                  </a:lnTo>
                  <a:lnTo>
                    <a:pt x="143" y="49"/>
                  </a:lnTo>
                  <a:lnTo>
                    <a:pt x="144" y="49"/>
                  </a:lnTo>
                  <a:lnTo>
                    <a:pt x="146" y="49"/>
                  </a:lnTo>
                  <a:lnTo>
                    <a:pt x="147" y="51"/>
                  </a:lnTo>
                  <a:lnTo>
                    <a:pt x="150" y="51"/>
                  </a:lnTo>
                  <a:lnTo>
                    <a:pt x="148" y="51"/>
                  </a:lnTo>
                  <a:lnTo>
                    <a:pt x="150" y="52"/>
                  </a:lnTo>
                  <a:lnTo>
                    <a:pt x="150" y="52"/>
                  </a:lnTo>
                  <a:lnTo>
                    <a:pt x="151" y="52"/>
                  </a:lnTo>
                  <a:lnTo>
                    <a:pt x="151" y="52"/>
                  </a:lnTo>
                  <a:lnTo>
                    <a:pt x="152" y="51"/>
                  </a:lnTo>
                  <a:lnTo>
                    <a:pt x="152" y="49"/>
                  </a:lnTo>
                  <a:lnTo>
                    <a:pt x="154" y="51"/>
                  </a:lnTo>
                  <a:lnTo>
                    <a:pt x="155" y="51"/>
                  </a:lnTo>
                  <a:lnTo>
                    <a:pt x="158" y="51"/>
                  </a:lnTo>
                  <a:lnTo>
                    <a:pt x="159" y="51"/>
                  </a:lnTo>
                  <a:lnTo>
                    <a:pt x="160" y="52"/>
                  </a:lnTo>
                  <a:lnTo>
                    <a:pt x="160" y="51"/>
                  </a:lnTo>
                  <a:lnTo>
                    <a:pt x="161" y="49"/>
                  </a:lnTo>
                  <a:lnTo>
                    <a:pt x="163" y="51"/>
                  </a:lnTo>
                  <a:lnTo>
                    <a:pt x="164" y="51"/>
                  </a:lnTo>
                  <a:lnTo>
                    <a:pt x="165" y="51"/>
                  </a:lnTo>
                  <a:lnTo>
                    <a:pt x="167" y="51"/>
                  </a:lnTo>
                  <a:lnTo>
                    <a:pt x="167" y="51"/>
                  </a:lnTo>
                  <a:lnTo>
                    <a:pt x="167" y="52"/>
                  </a:lnTo>
                  <a:lnTo>
                    <a:pt x="168" y="52"/>
                  </a:lnTo>
                  <a:lnTo>
                    <a:pt x="168" y="52"/>
                  </a:lnTo>
                  <a:lnTo>
                    <a:pt x="168" y="51"/>
                  </a:lnTo>
                  <a:lnTo>
                    <a:pt x="171" y="51"/>
                  </a:lnTo>
                  <a:lnTo>
                    <a:pt x="173" y="51"/>
                  </a:lnTo>
                  <a:lnTo>
                    <a:pt x="176" y="52"/>
                  </a:lnTo>
                  <a:lnTo>
                    <a:pt x="179" y="53"/>
                  </a:lnTo>
                  <a:lnTo>
                    <a:pt x="185" y="52"/>
                  </a:lnTo>
                  <a:lnTo>
                    <a:pt x="190" y="52"/>
                  </a:lnTo>
                  <a:lnTo>
                    <a:pt x="196" y="52"/>
                  </a:lnTo>
                  <a:lnTo>
                    <a:pt x="196" y="53"/>
                  </a:lnTo>
                  <a:lnTo>
                    <a:pt x="197" y="52"/>
                  </a:lnTo>
                  <a:lnTo>
                    <a:pt x="198" y="53"/>
                  </a:lnTo>
                  <a:lnTo>
                    <a:pt x="199" y="53"/>
                  </a:lnTo>
                  <a:lnTo>
                    <a:pt x="201" y="53"/>
                  </a:lnTo>
                  <a:lnTo>
                    <a:pt x="202" y="52"/>
                  </a:lnTo>
                  <a:lnTo>
                    <a:pt x="202" y="52"/>
                  </a:lnTo>
                  <a:lnTo>
                    <a:pt x="203" y="53"/>
                  </a:lnTo>
                  <a:lnTo>
                    <a:pt x="203" y="53"/>
                  </a:lnTo>
                  <a:lnTo>
                    <a:pt x="205" y="53"/>
                  </a:lnTo>
                  <a:lnTo>
                    <a:pt x="206" y="53"/>
                  </a:lnTo>
                  <a:lnTo>
                    <a:pt x="207" y="55"/>
                  </a:lnTo>
                  <a:lnTo>
                    <a:pt x="209" y="53"/>
                  </a:lnTo>
                  <a:lnTo>
                    <a:pt x="210" y="55"/>
                  </a:lnTo>
                  <a:lnTo>
                    <a:pt x="213" y="55"/>
                  </a:lnTo>
                  <a:lnTo>
                    <a:pt x="214" y="55"/>
                  </a:lnTo>
                  <a:lnTo>
                    <a:pt x="215" y="55"/>
                  </a:lnTo>
                  <a:lnTo>
                    <a:pt x="215" y="55"/>
                  </a:lnTo>
                  <a:lnTo>
                    <a:pt x="214" y="56"/>
                  </a:lnTo>
                  <a:lnTo>
                    <a:pt x="215" y="56"/>
                  </a:lnTo>
                  <a:lnTo>
                    <a:pt x="215" y="56"/>
                  </a:lnTo>
                  <a:lnTo>
                    <a:pt x="216" y="55"/>
                  </a:lnTo>
                  <a:lnTo>
                    <a:pt x="216" y="55"/>
                  </a:lnTo>
                  <a:lnTo>
                    <a:pt x="216" y="56"/>
                  </a:lnTo>
                  <a:lnTo>
                    <a:pt x="218" y="56"/>
                  </a:lnTo>
                  <a:lnTo>
                    <a:pt x="218" y="55"/>
                  </a:lnTo>
                  <a:lnTo>
                    <a:pt x="216" y="55"/>
                  </a:lnTo>
                  <a:lnTo>
                    <a:pt x="220" y="55"/>
                  </a:lnTo>
                  <a:lnTo>
                    <a:pt x="224" y="55"/>
                  </a:lnTo>
                  <a:lnTo>
                    <a:pt x="228" y="53"/>
                  </a:lnTo>
                  <a:lnTo>
                    <a:pt x="232" y="53"/>
                  </a:lnTo>
                  <a:lnTo>
                    <a:pt x="233" y="55"/>
                  </a:lnTo>
                  <a:lnTo>
                    <a:pt x="235" y="56"/>
                  </a:lnTo>
                  <a:lnTo>
                    <a:pt x="235" y="56"/>
                  </a:lnTo>
                  <a:lnTo>
                    <a:pt x="235" y="57"/>
                  </a:lnTo>
                  <a:lnTo>
                    <a:pt x="235" y="57"/>
                  </a:lnTo>
                  <a:lnTo>
                    <a:pt x="236" y="56"/>
                  </a:lnTo>
                  <a:lnTo>
                    <a:pt x="236" y="56"/>
                  </a:lnTo>
                  <a:lnTo>
                    <a:pt x="236" y="56"/>
                  </a:lnTo>
                  <a:lnTo>
                    <a:pt x="236" y="56"/>
                  </a:lnTo>
                  <a:lnTo>
                    <a:pt x="237" y="56"/>
                  </a:lnTo>
                  <a:lnTo>
                    <a:pt x="237" y="57"/>
                  </a:lnTo>
                  <a:lnTo>
                    <a:pt x="237" y="58"/>
                  </a:lnTo>
                  <a:lnTo>
                    <a:pt x="239" y="57"/>
                  </a:lnTo>
                  <a:lnTo>
                    <a:pt x="239" y="56"/>
                  </a:lnTo>
                  <a:lnTo>
                    <a:pt x="239" y="56"/>
                  </a:lnTo>
                  <a:lnTo>
                    <a:pt x="239" y="56"/>
                  </a:lnTo>
                  <a:lnTo>
                    <a:pt x="239" y="55"/>
                  </a:lnTo>
                  <a:lnTo>
                    <a:pt x="240" y="56"/>
                  </a:lnTo>
                  <a:lnTo>
                    <a:pt x="241" y="57"/>
                  </a:lnTo>
                  <a:lnTo>
                    <a:pt x="243" y="57"/>
                  </a:lnTo>
                  <a:lnTo>
                    <a:pt x="244" y="56"/>
                  </a:lnTo>
                  <a:lnTo>
                    <a:pt x="244" y="57"/>
                  </a:lnTo>
                  <a:lnTo>
                    <a:pt x="245" y="56"/>
                  </a:lnTo>
                  <a:lnTo>
                    <a:pt x="247" y="55"/>
                  </a:lnTo>
                  <a:lnTo>
                    <a:pt x="248" y="55"/>
                  </a:lnTo>
                  <a:lnTo>
                    <a:pt x="249" y="52"/>
                  </a:lnTo>
                  <a:lnTo>
                    <a:pt x="266" y="49"/>
                  </a:lnTo>
                  <a:lnTo>
                    <a:pt x="282" y="45"/>
                  </a:lnTo>
                  <a:lnTo>
                    <a:pt x="299" y="43"/>
                  </a:lnTo>
                  <a:lnTo>
                    <a:pt x="315" y="40"/>
                  </a:lnTo>
                  <a:lnTo>
                    <a:pt x="316" y="41"/>
                  </a:lnTo>
                  <a:lnTo>
                    <a:pt x="317" y="41"/>
                  </a:lnTo>
                  <a:lnTo>
                    <a:pt x="319" y="41"/>
                  </a:lnTo>
                  <a:lnTo>
                    <a:pt x="320" y="40"/>
                  </a:lnTo>
                  <a:lnTo>
                    <a:pt x="320" y="41"/>
                  </a:lnTo>
                  <a:lnTo>
                    <a:pt x="320" y="41"/>
                  </a:lnTo>
                  <a:lnTo>
                    <a:pt x="320" y="40"/>
                  </a:lnTo>
                  <a:lnTo>
                    <a:pt x="321" y="40"/>
                  </a:lnTo>
                  <a:lnTo>
                    <a:pt x="321" y="40"/>
                  </a:lnTo>
                  <a:lnTo>
                    <a:pt x="321" y="39"/>
                  </a:lnTo>
                  <a:lnTo>
                    <a:pt x="325" y="38"/>
                  </a:lnTo>
                  <a:lnTo>
                    <a:pt x="329" y="36"/>
                  </a:lnTo>
                  <a:lnTo>
                    <a:pt x="332" y="35"/>
                  </a:lnTo>
                  <a:lnTo>
                    <a:pt x="332" y="35"/>
                  </a:lnTo>
                  <a:lnTo>
                    <a:pt x="332" y="36"/>
                  </a:lnTo>
                  <a:lnTo>
                    <a:pt x="333" y="36"/>
                  </a:lnTo>
                  <a:lnTo>
                    <a:pt x="333" y="35"/>
                  </a:lnTo>
                  <a:lnTo>
                    <a:pt x="333" y="35"/>
                  </a:lnTo>
                  <a:lnTo>
                    <a:pt x="333" y="34"/>
                  </a:lnTo>
                  <a:lnTo>
                    <a:pt x="333" y="32"/>
                  </a:lnTo>
                  <a:lnTo>
                    <a:pt x="341" y="28"/>
                  </a:lnTo>
                  <a:lnTo>
                    <a:pt x="350" y="24"/>
                  </a:lnTo>
                  <a:lnTo>
                    <a:pt x="358" y="20"/>
                  </a:lnTo>
                  <a:lnTo>
                    <a:pt x="359" y="19"/>
                  </a:lnTo>
                  <a:lnTo>
                    <a:pt x="360" y="17"/>
                  </a:lnTo>
                  <a:lnTo>
                    <a:pt x="362" y="15"/>
                  </a:lnTo>
                  <a:lnTo>
                    <a:pt x="366" y="13"/>
                  </a:lnTo>
                  <a:lnTo>
                    <a:pt x="370" y="9"/>
                  </a:lnTo>
                  <a:lnTo>
                    <a:pt x="372" y="5"/>
                  </a:lnTo>
                  <a:lnTo>
                    <a:pt x="372" y="0"/>
                  </a:lnTo>
                  <a:close/>
                </a:path>
              </a:pathLst>
            </a:custGeom>
            <a:grp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0" name="Freeform 257"/>
            <p:cNvSpPr>
              <a:spLocks noEditPoints="1"/>
            </p:cNvSpPr>
            <p:nvPr/>
          </p:nvSpPr>
          <p:spPr bwMode="auto">
            <a:xfrm>
              <a:off x="8388350" y="3783013"/>
              <a:ext cx="306388" cy="485775"/>
            </a:xfrm>
            <a:custGeom>
              <a:avLst/>
              <a:gdLst>
                <a:gd name="T0" fmla="*/ 15 w 193"/>
                <a:gd name="T1" fmla="*/ 5 h 306"/>
                <a:gd name="T2" fmla="*/ 13 w 193"/>
                <a:gd name="T3" fmla="*/ 42 h 306"/>
                <a:gd name="T4" fmla="*/ 15 w 193"/>
                <a:gd name="T5" fmla="*/ 52 h 306"/>
                <a:gd name="T6" fmla="*/ 18 w 193"/>
                <a:gd name="T7" fmla="*/ 73 h 306"/>
                <a:gd name="T8" fmla="*/ 21 w 193"/>
                <a:gd name="T9" fmla="*/ 82 h 306"/>
                <a:gd name="T10" fmla="*/ 21 w 193"/>
                <a:gd name="T11" fmla="*/ 98 h 306"/>
                <a:gd name="T12" fmla="*/ 22 w 193"/>
                <a:gd name="T13" fmla="*/ 112 h 306"/>
                <a:gd name="T14" fmla="*/ 23 w 193"/>
                <a:gd name="T15" fmla="*/ 119 h 306"/>
                <a:gd name="T16" fmla="*/ 26 w 193"/>
                <a:gd name="T17" fmla="*/ 132 h 306"/>
                <a:gd name="T18" fmla="*/ 25 w 193"/>
                <a:gd name="T19" fmla="*/ 138 h 306"/>
                <a:gd name="T20" fmla="*/ 34 w 193"/>
                <a:gd name="T21" fmla="*/ 146 h 306"/>
                <a:gd name="T22" fmla="*/ 36 w 193"/>
                <a:gd name="T23" fmla="*/ 153 h 306"/>
                <a:gd name="T24" fmla="*/ 43 w 193"/>
                <a:gd name="T25" fmla="*/ 163 h 306"/>
                <a:gd name="T26" fmla="*/ 47 w 193"/>
                <a:gd name="T27" fmla="*/ 173 h 306"/>
                <a:gd name="T28" fmla="*/ 49 w 193"/>
                <a:gd name="T29" fmla="*/ 176 h 306"/>
                <a:gd name="T30" fmla="*/ 52 w 193"/>
                <a:gd name="T31" fmla="*/ 182 h 306"/>
                <a:gd name="T32" fmla="*/ 56 w 193"/>
                <a:gd name="T33" fmla="*/ 191 h 306"/>
                <a:gd name="T34" fmla="*/ 60 w 193"/>
                <a:gd name="T35" fmla="*/ 197 h 306"/>
                <a:gd name="T36" fmla="*/ 63 w 193"/>
                <a:gd name="T37" fmla="*/ 201 h 306"/>
                <a:gd name="T38" fmla="*/ 66 w 193"/>
                <a:gd name="T39" fmla="*/ 212 h 306"/>
                <a:gd name="T40" fmla="*/ 70 w 193"/>
                <a:gd name="T41" fmla="*/ 213 h 306"/>
                <a:gd name="T42" fmla="*/ 72 w 193"/>
                <a:gd name="T43" fmla="*/ 221 h 306"/>
                <a:gd name="T44" fmla="*/ 77 w 193"/>
                <a:gd name="T45" fmla="*/ 224 h 306"/>
                <a:gd name="T46" fmla="*/ 77 w 193"/>
                <a:gd name="T47" fmla="*/ 226 h 306"/>
                <a:gd name="T48" fmla="*/ 85 w 193"/>
                <a:gd name="T49" fmla="*/ 230 h 306"/>
                <a:gd name="T50" fmla="*/ 90 w 193"/>
                <a:gd name="T51" fmla="*/ 237 h 306"/>
                <a:gd name="T52" fmla="*/ 95 w 193"/>
                <a:gd name="T53" fmla="*/ 245 h 306"/>
                <a:gd name="T54" fmla="*/ 103 w 193"/>
                <a:gd name="T55" fmla="*/ 248 h 306"/>
                <a:gd name="T56" fmla="*/ 116 w 193"/>
                <a:gd name="T57" fmla="*/ 258 h 306"/>
                <a:gd name="T58" fmla="*/ 120 w 193"/>
                <a:gd name="T59" fmla="*/ 262 h 306"/>
                <a:gd name="T60" fmla="*/ 117 w 193"/>
                <a:gd name="T61" fmla="*/ 271 h 306"/>
                <a:gd name="T62" fmla="*/ 123 w 193"/>
                <a:gd name="T63" fmla="*/ 267 h 306"/>
                <a:gd name="T64" fmla="*/ 129 w 193"/>
                <a:gd name="T65" fmla="*/ 264 h 306"/>
                <a:gd name="T66" fmla="*/ 132 w 193"/>
                <a:gd name="T67" fmla="*/ 268 h 306"/>
                <a:gd name="T68" fmla="*/ 136 w 193"/>
                <a:gd name="T69" fmla="*/ 269 h 306"/>
                <a:gd name="T70" fmla="*/ 140 w 193"/>
                <a:gd name="T71" fmla="*/ 269 h 306"/>
                <a:gd name="T72" fmla="*/ 141 w 193"/>
                <a:gd name="T73" fmla="*/ 272 h 306"/>
                <a:gd name="T74" fmla="*/ 145 w 193"/>
                <a:gd name="T75" fmla="*/ 280 h 306"/>
                <a:gd name="T76" fmla="*/ 149 w 193"/>
                <a:gd name="T77" fmla="*/ 280 h 306"/>
                <a:gd name="T78" fmla="*/ 152 w 193"/>
                <a:gd name="T79" fmla="*/ 280 h 306"/>
                <a:gd name="T80" fmla="*/ 155 w 193"/>
                <a:gd name="T81" fmla="*/ 280 h 306"/>
                <a:gd name="T82" fmla="*/ 155 w 193"/>
                <a:gd name="T83" fmla="*/ 281 h 306"/>
                <a:gd name="T84" fmla="*/ 163 w 193"/>
                <a:gd name="T85" fmla="*/ 281 h 306"/>
                <a:gd name="T86" fmla="*/ 158 w 193"/>
                <a:gd name="T87" fmla="*/ 288 h 306"/>
                <a:gd name="T88" fmla="*/ 167 w 193"/>
                <a:gd name="T89" fmla="*/ 290 h 306"/>
                <a:gd name="T90" fmla="*/ 179 w 193"/>
                <a:gd name="T91" fmla="*/ 293 h 306"/>
                <a:gd name="T92" fmla="*/ 184 w 193"/>
                <a:gd name="T93" fmla="*/ 298 h 306"/>
                <a:gd name="T94" fmla="*/ 192 w 193"/>
                <a:gd name="T95" fmla="*/ 301 h 306"/>
                <a:gd name="T96" fmla="*/ 188 w 193"/>
                <a:gd name="T97" fmla="*/ 305 h 306"/>
                <a:gd name="T98" fmla="*/ 183 w 193"/>
                <a:gd name="T99" fmla="*/ 301 h 306"/>
                <a:gd name="T100" fmla="*/ 165 w 193"/>
                <a:gd name="T101" fmla="*/ 301 h 306"/>
                <a:gd name="T102" fmla="*/ 145 w 193"/>
                <a:gd name="T103" fmla="*/ 293 h 306"/>
                <a:gd name="T104" fmla="*/ 131 w 193"/>
                <a:gd name="T105" fmla="*/ 286 h 306"/>
                <a:gd name="T106" fmla="*/ 98 w 193"/>
                <a:gd name="T107" fmla="*/ 271 h 306"/>
                <a:gd name="T108" fmla="*/ 85 w 193"/>
                <a:gd name="T109" fmla="*/ 260 h 306"/>
                <a:gd name="T110" fmla="*/ 73 w 193"/>
                <a:gd name="T111" fmla="*/ 251 h 306"/>
                <a:gd name="T112" fmla="*/ 61 w 193"/>
                <a:gd name="T113" fmla="*/ 235 h 306"/>
                <a:gd name="T114" fmla="*/ 44 w 193"/>
                <a:gd name="T115" fmla="*/ 212 h 306"/>
                <a:gd name="T116" fmla="*/ 40 w 193"/>
                <a:gd name="T117" fmla="*/ 197 h 306"/>
                <a:gd name="T118" fmla="*/ 31 w 193"/>
                <a:gd name="T119" fmla="*/ 179 h 306"/>
                <a:gd name="T120" fmla="*/ 30 w 193"/>
                <a:gd name="T121" fmla="*/ 171 h 306"/>
                <a:gd name="T122" fmla="*/ 6 w 193"/>
                <a:gd name="T123" fmla="*/ 87 h 306"/>
                <a:gd name="T124" fmla="*/ 0 w 193"/>
                <a:gd name="T125" fmla="*/ 59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3" h="306">
                  <a:moveTo>
                    <a:pt x="36" y="153"/>
                  </a:moveTo>
                  <a:lnTo>
                    <a:pt x="36" y="153"/>
                  </a:lnTo>
                  <a:lnTo>
                    <a:pt x="36" y="153"/>
                  </a:lnTo>
                  <a:lnTo>
                    <a:pt x="36" y="153"/>
                  </a:lnTo>
                  <a:close/>
                  <a:moveTo>
                    <a:pt x="36" y="153"/>
                  </a:moveTo>
                  <a:lnTo>
                    <a:pt x="36" y="153"/>
                  </a:lnTo>
                  <a:lnTo>
                    <a:pt x="36" y="153"/>
                  </a:lnTo>
                  <a:lnTo>
                    <a:pt x="36" y="153"/>
                  </a:lnTo>
                  <a:lnTo>
                    <a:pt x="36" y="153"/>
                  </a:lnTo>
                  <a:close/>
                  <a:moveTo>
                    <a:pt x="8" y="0"/>
                  </a:moveTo>
                  <a:lnTo>
                    <a:pt x="9" y="0"/>
                  </a:lnTo>
                  <a:lnTo>
                    <a:pt x="10" y="1"/>
                  </a:lnTo>
                  <a:lnTo>
                    <a:pt x="13" y="2"/>
                  </a:lnTo>
                  <a:lnTo>
                    <a:pt x="14" y="4"/>
                  </a:lnTo>
                  <a:lnTo>
                    <a:pt x="15" y="5"/>
                  </a:lnTo>
                  <a:lnTo>
                    <a:pt x="17" y="8"/>
                  </a:lnTo>
                  <a:lnTo>
                    <a:pt x="17" y="10"/>
                  </a:lnTo>
                  <a:lnTo>
                    <a:pt x="17" y="13"/>
                  </a:lnTo>
                  <a:lnTo>
                    <a:pt x="17" y="17"/>
                  </a:lnTo>
                  <a:lnTo>
                    <a:pt x="17" y="19"/>
                  </a:lnTo>
                  <a:lnTo>
                    <a:pt x="17" y="22"/>
                  </a:lnTo>
                  <a:lnTo>
                    <a:pt x="17" y="22"/>
                  </a:lnTo>
                  <a:lnTo>
                    <a:pt x="15" y="22"/>
                  </a:lnTo>
                  <a:lnTo>
                    <a:pt x="15" y="22"/>
                  </a:lnTo>
                  <a:lnTo>
                    <a:pt x="15" y="22"/>
                  </a:lnTo>
                  <a:lnTo>
                    <a:pt x="17" y="26"/>
                  </a:lnTo>
                  <a:lnTo>
                    <a:pt x="17" y="30"/>
                  </a:lnTo>
                  <a:lnTo>
                    <a:pt x="17" y="34"/>
                  </a:lnTo>
                  <a:lnTo>
                    <a:pt x="14" y="38"/>
                  </a:lnTo>
                  <a:lnTo>
                    <a:pt x="13" y="42"/>
                  </a:lnTo>
                  <a:lnTo>
                    <a:pt x="11" y="40"/>
                  </a:lnTo>
                  <a:lnTo>
                    <a:pt x="11" y="42"/>
                  </a:lnTo>
                  <a:lnTo>
                    <a:pt x="13" y="43"/>
                  </a:lnTo>
                  <a:lnTo>
                    <a:pt x="14" y="44"/>
                  </a:lnTo>
                  <a:lnTo>
                    <a:pt x="13" y="44"/>
                  </a:lnTo>
                  <a:lnTo>
                    <a:pt x="11" y="44"/>
                  </a:lnTo>
                  <a:lnTo>
                    <a:pt x="13" y="46"/>
                  </a:lnTo>
                  <a:lnTo>
                    <a:pt x="13" y="46"/>
                  </a:lnTo>
                  <a:lnTo>
                    <a:pt x="13" y="47"/>
                  </a:lnTo>
                  <a:lnTo>
                    <a:pt x="14" y="47"/>
                  </a:lnTo>
                  <a:lnTo>
                    <a:pt x="13" y="48"/>
                  </a:lnTo>
                  <a:lnTo>
                    <a:pt x="11" y="48"/>
                  </a:lnTo>
                  <a:lnTo>
                    <a:pt x="13" y="49"/>
                  </a:lnTo>
                  <a:lnTo>
                    <a:pt x="15" y="49"/>
                  </a:lnTo>
                  <a:lnTo>
                    <a:pt x="15" y="52"/>
                  </a:lnTo>
                  <a:lnTo>
                    <a:pt x="15" y="53"/>
                  </a:lnTo>
                  <a:lnTo>
                    <a:pt x="14" y="55"/>
                  </a:lnTo>
                  <a:lnTo>
                    <a:pt x="15" y="56"/>
                  </a:lnTo>
                  <a:lnTo>
                    <a:pt x="15" y="56"/>
                  </a:lnTo>
                  <a:lnTo>
                    <a:pt x="14" y="56"/>
                  </a:lnTo>
                  <a:lnTo>
                    <a:pt x="15" y="59"/>
                  </a:lnTo>
                  <a:lnTo>
                    <a:pt x="17" y="63"/>
                  </a:lnTo>
                  <a:lnTo>
                    <a:pt x="18" y="66"/>
                  </a:lnTo>
                  <a:lnTo>
                    <a:pt x="18" y="70"/>
                  </a:lnTo>
                  <a:lnTo>
                    <a:pt x="17" y="70"/>
                  </a:lnTo>
                  <a:lnTo>
                    <a:pt x="15" y="70"/>
                  </a:lnTo>
                  <a:lnTo>
                    <a:pt x="17" y="70"/>
                  </a:lnTo>
                  <a:lnTo>
                    <a:pt x="18" y="72"/>
                  </a:lnTo>
                  <a:lnTo>
                    <a:pt x="18" y="73"/>
                  </a:lnTo>
                  <a:lnTo>
                    <a:pt x="18" y="73"/>
                  </a:lnTo>
                  <a:lnTo>
                    <a:pt x="19" y="74"/>
                  </a:lnTo>
                  <a:lnTo>
                    <a:pt x="19" y="76"/>
                  </a:lnTo>
                  <a:lnTo>
                    <a:pt x="19" y="76"/>
                  </a:lnTo>
                  <a:lnTo>
                    <a:pt x="19" y="76"/>
                  </a:lnTo>
                  <a:lnTo>
                    <a:pt x="21" y="77"/>
                  </a:lnTo>
                  <a:lnTo>
                    <a:pt x="19" y="77"/>
                  </a:lnTo>
                  <a:lnTo>
                    <a:pt x="19" y="78"/>
                  </a:lnTo>
                  <a:lnTo>
                    <a:pt x="21" y="78"/>
                  </a:lnTo>
                  <a:lnTo>
                    <a:pt x="19" y="80"/>
                  </a:lnTo>
                  <a:lnTo>
                    <a:pt x="21" y="80"/>
                  </a:lnTo>
                  <a:lnTo>
                    <a:pt x="21" y="80"/>
                  </a:lnTo>
                  <a:lnTo>
                    <a:pt x="19" y="81"/>
                  </a:lnTo>
                  <a:lnTo>
                    <a:pt x="19" y="81"/>
                  </a:lnTo>
                  <a:lnTo>
                    <a:pt x="19" y="82"/>
                  </a:lnTo>
                  <a:lnTo>
                    <a:pt x="21" y="82"/>
                  </a:lnTo>
                  <a:lnTo>
                    <a:pt x="21" y="82"/>
                  </a:lnTo>
                  <a:lnTo>
                    <a:pt x="19" y="84"/>
                  </a:lnTo>
                  <a:lnTo>
                    <a:pt x="19" y="84"/>
                  </a:lnTo>
                  <a:lnTo>
                    <a:pt x="19" y="84"/>
                  </a:lnTo>
                  <a:lnTo>
                    <a:pt x="19" y="85"/>
                  </a:lnTo>
                  <a:lnTo>
                    <a:pt x="21" y="86"/>
                  </a:lnTo>
                  <a:lnTo>
                    <a:pt x="21" y="86"/>
                  </a:lnTo>
                  <a:lnTo>
                    <a:pt x="22" y="86"/>
                  </a:lnTo>
                  <a:lnTo>
                    <a:pt x="21" y="87"/>
                  </a:lnTo>
                  <a:lnTo>
                    <a:pt x="21" y="86"/>
                  </a:lnTo>
                  <a:lnTo>
                    <a:pt x="19" y="86"/>
                  </a:lnTo>
                  <a:lnTo>
                    <a:pt x="19" y="86"/>
                  </a:lnTo>
                  <a:lnTo>
                    <a:pt x="18" y="86"/>
                  </a:lnTo>
                  <a:lnTo>
                    <a:pt x="21" y="93"/>
                  </a:lnTo>
                  <a:lnTo>
                    <a:pt x="21" y="98"/>
                  </a:lnTo>
                  <a:lnTo>
                    <a:pt x="22" y="104"/>
                  </a:lnTo>
                  <a:lnTo>
                    <a:pt x="21" y="106"/>
                  </a:lnTo>
                  <a:lnTo>
                    <a:pt x="21" y="106"/>
                  </a:lnTo>
                  <a:lnTo>
                    <a:pt x="21" y="107"/>
                  </a:lnTo>
                  <a:lnTo>
                    <a:pt x="22" y="107"/>
                  </a:lnTo>
                  <a:lnTo>
                    <a:pt x="22" y="108"/>
                  </a:lnTo>
                  <a:lnTo>
                    <a:pt x="22" y="108"/>
                  </a:lnTo>
                  <a:lnTo>
                    <a:pt x="22" y="108"/>
                  </a:lnTo>
                  <a:lnTo>
                    <a:pt x="21" y="110"/>
                  </a:lnTo>
                  <a:lnTo>
                    <a:pt x="21" y="110"/>
                  </a:lnTo>
                  <a:lnTo>
                    <a:pt x="22" y="110"/>
                  </a:lnTo>
                  <a:lnTo>
                    <a:pt x="23" y="111"/>
                  </a:lnTo>
                  <a:lnTo>
                    <a:pt x="23" y="111"/>
                  </a:lnTo>
                  <a:lnTo>
                    <a:pt x="21" y="111"/>
                  </a:lnTo>
                  <a:lnTo>
                    <a:pt x="22" y="112"/>
                  </a:lnTo>
                  <a:lnTo>
                    <a:pt x="23" y="114"/>
                  </a:lnTo>
                  <a:lnTo>
                    <a:pt x="23" y="115"/>
                  </a:lnTo>
                  <a:lnTo>
                    <a:pt x="23" y="115"/>
                  </a:lnTo>
                  <a:lnTo>
                    <a:pt x="22" y="115"/>
                  </a:lnTo>
                  <a:lnTo>
                    <a:pt x="23" y="115"/>
                  </a:lnTo>
                  <a:lnTo>
                    <a:pt x="23" y="116"/>
                  </a:lnTo>
                  <a:lnTo>
                    <a:pt x="23" y="118"/>
                  </a:lnTo>
                  <a:lnTo>
                    <a:pt x="23" y="118"/>
                  </a:lnTo>
                  <a:lnTo>
                    <a:pt x="22" y="118"/>
                  </a:lnTo>
                  <a:lnTo>
                    <a:pt x="22" y="119"/>
                  </a:lnTo>
                  <a:lnTo>
                    <a:pt x="23" y="119"/>
                  </a:lnTo>
                  <a:lnTo>
                    <a:pt x="23" y="119"/>
                  </a:lnTo>
                  <a:lnTo>
                    <a:pt x="25" y="119"/>
                  </a:lnTo>
                  <a:lnTo>
                    <a:pt x="25" y="119"/>
                  </a:lnTo>
                  <a:lnTo>
                    <a:pt x="23" y="119"/>
                  </a:lnTo>
                  <a:lnTo>
                    <a:pt x="23" y="119"/>
                  </a:lnTo>
                  <a:lnTo>
                    <a:pt x="25" y="120"/>
                  </a:lnTo>
                  <a:lnTo>
                    <a:pt x="26" y="121"/>
                  </a:lnTo>
                  <a:lnTo>
                    <a:pt x="26" y="123"/>
                  </a:lnTo>
                  <a:lnTo>
                    <a:pt x="27" y="124"/>
                  </a:lnTo>
                  <a:lnTo>
                    <a:pt x="26" y="124"/>
                  </a:lnTo>
                  <a:lnTo>
                    <a:pt x="26" y="124"/>
                  </a:lnTo>
                  <a:lnTo>
                    <a:pt x="26" y="125"/>
                  </a:lnTo>
                  <a:lnTo>
                    <a:pt x="27" y="128"/>
                  </a:lnTo>
                  <a:lnTo>
                    <a:pt x="27" y="129"/>
                  </a:lnTo>
                  <a:lnTo>
                    <a:pt x="27" y="129"/>
                  </a:lnTo>
                  <a:lnTo>
                    <a:pt x="26" y="131"/>
                  </a:lnTo>
                  <a:lnTo>
                    <a:pt x="25" y="131"/>
                  </a:lnTo>
                  <a:lnTo>
                    <a:pt x="26" y="132"/>
                  </a:lnTo>
                  <a:lnTo>
                    <a:pt x="26" y="132"/>
                  </a:lnTo>
                  <a:lnTo>
                    <a:pt x="27" y="132"/>
                  </a:lnTo>
                  <a:lnTo>
                    <a:pt x="27" y="132"/>
                  </a:lnTo>
                  <a:lnTo>
                    <a:pt x="28" y="133"/>
                  </a:lnTo>
                  <a:lnTo>
                    <a:pt x="30" y="132"/>
                  </a:lnTo>
                  <a:lnTo>
                    <a:pt x="30" y="135"/>
                  </a:lnTo>
                  <a:lnTo>
                    <a:pt x="30" y="136"/>
                  </a:lnTo>
                  <a:lnTo>
                    <a:pt x="31" y="137"/>
                  </a:lnTo>
                  <a:lnTo>
                    <a:pt x="30" y="137"/>
                  </a:lnTo>
                  <a:lnTo>
                    <a:pt x="28" y="137"/>
                  </a:lnTo>
                  <a:lnTo>
                    <a:pt x="27" y="138"/>
                  </a:lnTo>
                  <a:lnTo>
                    <a:pt x="27" y="137"/>
                  </a:lnTo>
                  <a:lnTo>
                    <a:pt x="26" y="138"/>
                  </a:lnTo>
                  <a:lnTo>
                    <a:pt x="25" y="138"/>
                  </a:lnTo>
                  <a:lnTo>
                    <a:pt x="25" y="138"/>
                  </a:lnTo>
                  <a:lnTo>
                    <a:pt x="25" y="138"/>
                  </a:lnTo>
                  <a:lnTo>
                    <a:pt x="25" y="138"/>
                  </a:lnTo>
                  <a:lnTo>
                    <a:pt x="25" y="140"/>
                  </a:lnTo>
                  <a:lnTo>
                    <a:pt x="26" y="140"/>
                  </a:lnTo>
                  <a:lnTo>
                    <a:pt x="26" y="141"/>
                  </a:lnTo>
                  <a:lnTo>
                    <a:pt x="28" y="142"/>
                  </a:lnTo>
                  <a:lnTo>
                    <a:pt x="31" y="142"/>
                  </a:lnTo>
                  <a:lnTo>
                    <a:pt x="32" y="144"/>
                  </a:lnTo>
                  <a:lnTo>
                    <a:pt x="31" y="144"/>
                  </a:lnTo>
                  <a:lnTo>
                    <a:pt x="30" y="144"/>
                  </a:lnTo>
                  <a:lnTo>
                    <a:pt x="28" y="145"/>
                  </a:lnTo>
                  <a:lnTo>
                    <a:pt x="35" y="145"/>
                  </a:lnTo>
                  <a:lnTo>
                    <a:pt x="34" y="146"/>
                  </a:lnTo>
                  <a:lnTo>
                    <a:pt x="34" y="146"/>
                  </a:lnTo>
                  <a:lnTo>
                    <a:pt x="34" y="148"/>
                  </a:lnTo>
                  <a:lnTo>
                    <a:pt x="34" y="146"/>
                  </a:lnTo>
                  <a:lnTo>
                    <a:pt x="35" y="148"/>
                  </a:lnTo>
                  <a:lnTo>
                    <a:pt x="35" y="148"/>
                  </a:lnTo>
                  <a:lnTo>
                    <a:pt x="35" y="149"/>
                  </a:lnTo>
                  <a:lnTo>
                    <a:pt x="35" y="149"/>
                  </a:lnTo>
                  <a:lnTo>
                    <a:pt x="34" y="150"/>
                  </a:lnTo>
                  <a:lnTo>
                    <a:pt x="34" y="150"/>
                  </a:lnTo>
                  <a:lnTo>
                    <a:pt x="32" y="150"/>
                  </a:lnTo>
                  <a:lnTo>
                    <a:pt x="32" y="150"/>
                  </a:lnTo>
                  <a:lnTo>
                    <a:pt x="32" y="152"/>
                  </a:lnTo>
                  <a:lnTo>
                    <a:pt x="34" y="152"/>
                  </a:lnTo>
                  <a:lnTo>
                    <a:pt x="34" y="153"/>
                  </a:lnTo>
                  <a:lnTo>
                    <a:pt x="34" y="153"/>
                  </a:lnTo>
                  <a:lnTo>
                    <a:pt x="34" y="153"/>
                  </a:lnTo>
                  <a:lnTo>
                    <a:pt x="35" y="154"/>
                  </a:lnTo>
                  <a:lnTo>
                    <a:pt x="36" y="153"/>
                  </a:lnTo>
                  <a:lnTo>
                    <a:pt x="36" y="153"/>
                  </a:lnTo>
                  <a:lnTo>
                    <a:pt x="38" y="153"/>
                  </a:lnTo>
                  <a:lnTo>
                    <a:pt x="38" y="154"/>
                  </a:lnTo>
                  <a:lnTo>
                    <a:pt x="39" y="156"/>
                  </a:lnTo>
                  <a:lnTo>
                    <a:pt x="38" y="156"/>
                  </a:lnTo>
                  <a:lnTo>
                    <a:pt x="36" y="156"/>
                  </a:lnTo>
                  <a:lnTo>
                    <a:pt x="39" y="156"/>
                  </a:lnTo>
                  <a:lnTo>
                    <a:pt x="40" y="157"/>
                  </a:lnTo>
                  <a:lnTo>
                    <a:pt x="42" y="158"/>
                  </a:lnTo>
                  <a:lnTo>
                    <a:pt x="40" y="158"/>
                  </a:lnTo>
                  <a:lnTo>
                    <a:pt x="40" y="158"/>
                  </a:lnTo>
                  <a:lnTo>
                    <a:pt x="40" y="159"/>
                  </a:lnTo>
                  <a:lnTo>
                    <a:pt x="40" y="161"/>
                  </a:lnTo>
                  <a:lnTo>
                    <a:pt x="42" y="162"/>
                  </a:lnTo>
                  <a:lnTo>
                    <a:pt x="43" y="163"/>
                  </a:lnTo>
                  <a:lnTo>
                    <a:pt x="42" y="165"/>
                  </a:lnTo>
                  <a:lnTo>
                    <a:pt x="43" y="163"/>
                  </a:lnTo>
                  <a:lnTo>
                    <a:pt x="43" y="163"/>
                  </a:lnTo>
                  <a:lnTo>
                    <a:pt x="43" y="163"/>
                  </a:lnTo>
                  <a:lnTo>
                    <a:pt x="43" y="165"/>
                  </a:lnTo>
                  <a:lnTo>
                    <a:pt x="43" y="165"/>
                  </a:lnTo>
                  <a:lnTo>
                    <a:pt x="43" y="166"/>
                  </a:lnTo>
                  <a:lnTo>
                    <a:pt x="43" y="166"/>
                  </a:lnTo>
                  <a:lnTo>
                    <a:pt x="43" y="166"/>
                  </a:lnTo>
                  <a:lnTo>
                    <a:pt x="44" y="167"/>
                  </a:lnTo>
                  <a:lnTo>
                    <a:pt x="44" y="167"/>
                  </a:lnTo>
                  <a:lnTo>
                    <a:pt x="43" y="167"/>
                  </a:lnTo>
                  <a:lnTo>
                    <a:pt x="45" y="169"/>
                  </a:lnTo>
                  <a:lnTo>
                    <a:pt x="47" y="170"/>
                  </a:lnTo>
                  <a:lnTo>
                    <a:pt x="47" y="173"/>
                  </a:lnTo>
                  <a:lnTo>
                    <a:pt x="48" y="173"/>
                  </a:lnTo>
                  <a:lnTo>
                    <a:pt x="49" y="174"/>
                  </a:lnTo>
                  <a:lnTo>
                    <a:pt x="49" y="174"/>
                  </a:lnTo>
                  <a:lnTo>
                    <a:pt x="48" y="174"/>
                  </a:lnTo>
                  <a:lnTo>
                    <a:pt x="48" y="175"/>
                  </a:lnTo>
                  <a:lnTo>
                    <a:pt x="48" y="175"/>
                  </a:lnTo>
                  <a:lnTo>
                    <a:pt x="48" y="176"/>
                  </a:lnTo>
                  <a:lnTo>
                    <a:pt x="48" y="175"/>
                  </a:lnTo>
                  <a:lnTo>
                    <a:pt x="47" y="175"/>
                  </a:lnTo>
                  <a:lnTo>
                    <a:pt x="48" y="176"/>
                  </a:lnTo>
                  <a:lnTo>
                    <a:pt x="48" y="176"/>
                  </a:lnTo>
                  <a:lnTo>
                    <a:pt x="48" y="176"/>
                  </a:lnTo>
                  <a:lnTo>
                    <a:pt x="48" y="176"/>
                  </a:lnTo>
                  <a:lnTo>
                    <a:pt x="49" y="176"/>
                  </a:lnTo>
                  <a:lnTo>
                    <a:pt x="49" y="176"/>
                  </a:lnTo>
                  <a:lnTo>
                    <a:pt x="49" y="178"/>
                  </a:lnTo>
                  <a:lnTo>
                    <a:pt x="48" y="178"/>
                  </a:lnTo>
                  <a:lnTo>
                    <a:pt x="47" y="178"/>
                  </a:lnTo>
                  <a:lnTo>
                    <a:pt x="47" y="179"/>
                  </a:lnTo>
                  <a:lnTo>
                    <a:pt x="48" y="179"/>
                  </a:lnTo>
                  <a:lnTo>
                    <a:pt x="48" y="179"/>
                  </a:lnTo>
                  <a:lnTo>
                    <a:pt x="49" y="180"/>
                  </a:lnTo>
                  <a:lnTo>
                    <a:pt x="49" y="180"/>
                  </a:lnTo>
                  <a:lnTo>
                    <a:pt x="51" y="180"/>
                  </a:lnTo>
                  <a:lnTo>
                    <a:pt x="51" y="180"/>
                  </a:lnTo>
                  <a:lnTo>
                    <a:pt x="51" y="180"/>
                  </a:lnTo>
                  <a:lnTo>
                    <a:pt x="52" y="180"/>
                  </a:lnTo>
                  <a:lnTo>
                    <a:pt x="51" y="180"/>
                  </a:lnTo>
                  <a:lnTo>
                    <a:pt x="52" y="182"/>
                  </a:lnTo>
                  <a:lnTo>
                    <a:pt x="52" y="182"/>
                  </a:lnTo>
                  <a:lnTo>
                    <a:pt x="51" y="183"/>
                  </a:lnTo>
                  <a:lnTo>
                    <a:pt x="48" y="183"/>
                  </a:lnTo>
                  <a:lnTo>
                    <a:pt x="49" y="184"/>
                  </a:lnTo>
                  <a:lnTo>
                    <a:pt x="51" y="184"/>
                  </a:lnTo>
                  <a:lnTo>
                    <a:pt x="52" y="183"/>
                  </a:lnTo>
                  <a:lnTo>
                    <a:pt x="52" y="184"/>
                  </a:lnTo>
                  <a:lnTo>
                    <a:pt x="52" y="184"/>
                  </a:lnTo>
                  <a:lnTo>
                    <a:pt x="53" y="184"/>
                  </a:lnTo>
                  <a:lnTo>
                    <a:pt x="53" y="184"/>
                  </a:lnTo>
                  <a:lnTo>
                    <a:pt x="53" y="186"/>
                  </a:lnTo>
                  <a:lnTo>
                    <a:pt x="55" y="186"/>
                  </a:lnTo>
                  <a:lnTo>
                    <a:pt x="55" y="187"/>
                  </a:lnTo>
                  <a:lnTo>
                    <a:pt x="55" y="188"/>
                  </a:lnTo>
                  <a:lnTo>
                    <a:pt x="55" y="190"/>
                  </a:lnTo>
                  <a:lnTo>
                    <a:pt x="56" y="191"/>
                  </a:lnTo>
                  <a:lnTo>
                    <a:pt x="57" y="191"/>
                  </a:lnTo>
                  <a:lnTo>
                    <a:pt x="57" y="192"/>
                  </a:lnTo>
                  <a:lnTo>
                    <a:pt x="56" y="192"/>
                  </a:lnTo>
                  <a:lnTo>
                    <a:pt x="56" y="192"/>
                  </a:lnTo>
                  <a:lnTo>
                    <a:pt x="56" y="192"/>
                  </a:lnTo>
                  <a:lnTo>
                    <a:pt x="56" y="193"/>
                  </a:lnTo>
                  <a:lnTo>
                    <a:pt x="57" y="193"/>
                  </a:lnTo>
                  <a:lnTo>
                    <a:pt x="56" y="193"/>
                  </a:lnTo>
                  <a:lnTo>
                    <a:pt x="56" y="195"/>
                  </a:lnTo>
                  <a:lnTo>
                    <a:pt x="55" y="196"/>
                  </a:lnTo>
                  <a:lnTo>
                    <a:pt x="57" y="196"/>
                  </a:lnTo>
                  <a:lnTo>
                    <a:pt x="59" y="196"/>
                  </a:lnTo>
                  <a:lnTo>
                    <a:pt x="59" y="196"/>
                  </a:lnTo>
                  <a:lnTo>
                    <a:pt x="59" y="197"/>
                  </a:lnTo>
                  <a:lnTo>
                    <a:pt x="60" y="197"/>
                  </a:lnTo>
                  <a:lnTo>
                    <a:pt x="60" y="197"/>
                  </a:lnTo>
                  <a:lnTo>
                    <a:pt x="61" y="199"/>
                  </a:lnTo>
                  <a:lnTo>
                    <a:pt x="60" y="199"/>
                  </a:lnTo>
                  <a:lnTo>
                    <a:pt x="60" y="199"/>
                  </a:lnTo>
                  <a:lnTo>
                    <a:pt x="59" y="199"/>
                  </a:lnTo>
                  <a:lnTo>
                    <a:pt x="57" y="200"/>
                  </a:lnTo>
                  <a:lnTo>
                    <a:pt x="57" y="201"/>
                  </a:lnTo>
                  <a:lnTo>
                    <a:pt x="57" y="201"/>
                  </a:lnTo>
                  <a:lnTo>
                    <a:pt x="59" y="201"/>
                  </a:lnTo>
                  <a:lnTo>
                    <a:pt x="60" y="201"/>
                  </a:lnTo>
                  <a:lnTo>
                    <a:pt x="60" y="201"/>
                  </a:lnTo>
                  <a:lnTo>
                    <a:pt x="60" y="203"/>
                  </a:lnTo>
                  <a:lnTo>
                    <a:pt x="63" y="201"/>
                  </a:lnTo>
                  <a:lnTo>
                    <a:pt x="63" y="201"/>
                  </a:lnTo>
                  <a:lnTo>
                    <a:pt x="63" y="201"/>
                  </a:lnTo>
                  <a:lnTo>
                    <a:pt x="63" y="203"/>
                  </a:lnTo>
                  <a:lnTo>
                    <a:pt x="64" y="203"/>
                  </a:lnTo>
                  <a:lnTo>
                    <a:pt x="63" y="203"/>
                  </a:lnTo>
                  <a:lnTo>
                    <a:pt x="63" y="204"/>
                  </a:lnTo>
                  <a:lnTo>
                    <a:pt x="63" y="204"/>
                  </a:lnTo>
                  <a:lnTo>
                    <a:pt x="64" y="204"/>
                  </a:lnTo>
                  <a:lnTo>
                    <a:pt x="65" y="204"/>
                  </a:lnTo>
                  <a:lnTo>
                    <a:pt x="65" y="205"/>
                  </a:lnTo>
                  <a:lnTo>
                    <a:pt x="65" y="207"/>
                  </a:lnTo>
                  <a:lnTo>
                    <a:pt x="66" y="208"/>
                  </a:lnTo>
                  <a:lnTo>
                    <a:pt x="66" y="209"/>
                  </a:lnTo>
                  <a:lnTo>
                    <a:pt x="66" y="210"/>
                  </a:lnTo>
                  <a:lnTo>
                    <a:pt x="65" y="212"/>
                  </a:lnTo>
                  <a:lnTo>
                    <a:pt x="66" y="212"/>
                  </a:lnTo>
                  <a:lnTo>
                    <a:pt x="66" y="212"/>
                  </a:lnTo>
                  <a:lnTo>
                    <a:pt x="68" y="212"/>
                  </a:lnTo>
                  <a:lnTo>
                    <a:pt x="68" y="212"/>
                  </a:lnTo>
                  <a:lnTo>
                    <a:pt x="68" y="212"/>
                  </a:lnTo>
                  <a:lnTo>
                    <a:pt x="66" y="212"/>
                  </a:lnTo>
                  <a:lnTo>
                    <a:pt x="66" y="210"/>
                  </a:lnTo>
                  <a:lnTo>
                    <a:pt x="68" y="210"/>
                  </a:lnTo>
                  <a:lnTo>
                    <a:pt x="68" y="210"/>
                  </a:lnTo>
                  <a:lnTo>
                    <a:pt x="68" y="212"/>
                  </a:lnTo>
                  <a:lnTo>
                    <a:pt x="68" y="212"/>
                  </a:lnTo>
                  <a:lnTo>
                    <a:pt x="66" y="213"/>
                  </a:lnTo>
                  <a:lnTo>
                    <a:pt x="66" y="213"/>
                  </a:lnTo>
                  <a:lnTo>
                    <a:pt x="66" y="214"/>
                  </a:lnTo>
                  <a:lnTo>
                    <a:pt x="68" y="213"/>
                  </a:lnTo>
                  <a:lnTo>
                    <a:pt x="69" y="213"/>
                  </a:lnTo>
                  <a:lnTo>
                    <a:pt x="70" y="213"/>
                  </a:lnTo>
                  <a:lnTo>
                    <a:pt x="70" y="214"/>
                  </a:lnTo>
                  <a:lnTo>
                    <a:pt x="70" y="214"/>
                  </a:lnTo>
                  <a:lnTo>
                    <a:pt x="70" y="216"/>
                  </a:lnTo>
                  <a:lnTo>
                    <a:pt x="73" y="216"/>
                  </a:lnTo>
                  <a:lnTo>
                    <a:pt x="72" y="217"/>
                  </a:lnTo>
                  <a:lnTo>
                    <a:pt x="70" y="218"/>
                  </a:lnTo>
                  <a:lnTo>
                    <a:pt x="69" y="218"/>
                  </a:lnTo>
                  <a:lnTo>
                    <a:pt x="70" y="220"/>
                  </a:lnTo>
                  <a:lnTo>
                    <a:pt x="70" y="220"/>
                  </a:lnTo>
                  <a:lnTo>
                    <a:pt x="72" y="220"/>
                  </a:lnTo>
                  <a:lnTo>
                    <a:pt x="70" y="221"/>
                  </a:lnTo>
                  <a:lnTo>
                    <a:pt x="72" y="221"/>
                  </a:lnTo>
                  <a:lnTo>
                    <a:pt x="72" y="221"/>
                  </a:lnTo>
                  <a:lnTo>
                    <a:pt x="73" y="221"/>
                  </a:lnTo>
                  <a:lnTo>
                    <a:pt x="72" y="221"/>
                  </a:lnTo>
                  <a:lnTo>
                    <a:pt x="72" y="222"/>
                  </a:lnTo>
                  <a:lnTo>
                    <a:pt x="73" y="222"/>
                  </a:lnTo>
                  <a:lnTo>
                    <a:pt x="73" y="221"/>
                  </a:lnTo>
                  <a:lnTo>
                    <a:pt x="73" y="220"/>
                  </a:lnTo>
                  <a:lnTo>
                    <a:pt x="74" y="221"/>
                  </a:lnTo>
                  <a:lnTo>
                    <a:pt x="76" y="221"/>
                  </a:lnTo>
                  <a:lnTo>
                    <a:pt x="74" y="221"/>
                  </a:lnTo>
                  <a:lnTo>
                    <a:pt x="76" y="222"/>
                  </a:lnTo>
                  <a:lnTo>
                    <a:pt x="76" y="222"/>
                  </a:lnTo>
                  <a:lnTo>
                    <a:pt x="76" y="224"/>
                  </a:lnTo>
                  <a:lnTo>
                    <a:pt x="77" y="222"/>
                  </a:lnTo>
                  <a:lnTo>
                    <a:pt x="77" y="222"/>
                  </a:lnTo>
                  <a:lnTo>
                    <a:pt x="77" y="224"/>
                  </a:lnTo>
                  <a:lnTo>
                    <a:pt x="77" y="224"/>
                  </a:lnTo>
                  <a:lnTo>
                    <a:pt x="77" y="224"/>
                  </a:lnTo>
                  <a:lnTo>
                    <a:pt x="77" y="224"/>
                  </a:lnTo>
                  <a:lnTo>
                    <a:pt x="77" y="224"/>
                  </a:lnTo>
                  <a:lnTo>
                    <a:pt x="76" y="224"/>
                  </a:lnTo>
                  <a:lnTo>
                    <a:pt x="76" y="224"/>
                  </a:lnTo>
                  <a:lnTo>
                    <a:pt x="76" y="225"/>
                  </a:lnTo>
                  <a:lnTo>
                    <a:pt x="76" y="225"/>
                  </a:lnTo>
                  <a:lnTo>
                    <a:pt x="77" y="225"/>
                  </a:lnTo>
                  <a:lnTo>
                    <a:pt x="77" y="224"/>
                  </a:lnTo>
                  <a:lnTo>
                    <a:pt x="78" y="224"/>
                  </a:lnTo>
                  <a:lnTo>
                    <a:pt x="78" y="225"/>
                  </a:lnTo>
                  <a:lnTo>
                    <a:pt x="77" y="225"/>
                  </a:lnTo>
                  <a:lnTo>
                    <a:pt x="77" y="225"/>
                  </a:lnTo>
                  <a:lnTo>
                    <a:pt x="77" y="226"/>
                  </a:lnTo>
                  <a:lnTo>
                    <a:pt x="78" y="226"/>
                  </a:lnTo>
                  <a:lnTo>
                    <a:pt x="77" y="226"/>
                  </a:lnTo>
                  <a:lnTo>
                    <a:pt x="77" y="226"/>
                  </a:lnTo>
                  <a:lnTo>
                    <a:pt x="78" y="226"/>
                  </a:lnTo>
                  <a:lnTo>
                    <a:pt x="80" y="226"/>
                  </a:lnTo>
                  <a:lnTo>
                    <a:pt x="80" y="226"/>
                  </a:lnTo>
                  <a:lnTo>
                    <a:pt x="81" y="226"/>
                  </a:lnTo>
                  <a:lnTo>
                    <a:pt x="81" y="228"/>
                  </a:lnTo>
                  <a:lnTo>
                    <a:pt x="81" y="228"/>
                  </a:lnTo>
                  <a:lnTo>
                    <a:pt x="81" y="229"/>
                  </a:lnTo>
                  <a:lnTo>
                    <a:pt x="81" y="229"/>
                  </a:lnTo>
                  <a:lnTo>
                    <a:pt x="81" y="230"/>
                  </a:lnTo>
                  <a:lnTo>
                    <a:pt x="82" y="230"/>
                  </a:lnTo>
                  <a:lnTo>
                    <a:pt x="82" y="230"/>
                  </a:lnTo>
                  <a:lnTo>
                    <a:pt x="82" y="230"/>
                  </a:lnTo>
                  <a:lnTo>
                    <a:pt x="83" y="230"/>
                  </a:lnTo>
                  <a:lnTo>
                    <a:pt x="85" y="230"/>
                  </a:lnTo>
                  <a:lnTo>
                    <a:pt x="83" y="231"/>
                  </a:lnTo>
                  <a:lnTo>
                    <a:pt x="83" y="233"/>
                  </a:lnTo>
                  <a:lnTo>
                    <a:pt x="82" y="234"/>
                  </a:lnTo>
                  <a:lnTo>
                    <a:pt x="82" y="234"/>
                  </a:lnTo>
                  <a:lnTo>
                    <a:pt x="82" y="234"/>
                  </a:lnTo>
                  <a:lnTo>
                    <a:pt x="83" y="235"/>
                  </a:lnTo>
                  <a:lnTo>
                    <a:pt x="85" y="234"/>
                  </a:lnTo>
                  <a:lnTo>
                    <a:pt x="85" y="234"/>
                  </a:lnTo>
                  <a:lnTo>
                    <a:pt x="86" y="233"/>
                  </a:lnTo>
                  <a:lnTo>
                    <a:pt x="86" y="234"/>
                  </a:lnTo>
                  <a:lnTo>
                    <a:pt x="87" y="234"/>
                  </a:lnTo>
                  <a:lnTo>
                    <a:pt x="89" y="235"/>
                  </a:lnTo>
                  <a:lnTo>
                    <a:pt x="89" y="237"/>
                  </a:lnTo>
                  <a:lnTo>
                    <a:pt x="89" y="238"/>
                  </a:lnTo>
                  <a:lnTo>
                    <a:pt x="90" y="237"/>
                  </a:lnTo>
                  <a:lnTo>
                    <a:pt x="90" y="237"/>
                  </a:lnTo>
                  <a:lnTo>
                    <a:pt x="91" y="238"/>
                  </a:lnTo>
                  <a:lnTo>
                    <a:pt x="93" y="239"/>
                  </a:lnTo>
                  <a:lnTo>
                    <a:pt x="94" y="241"/>
                  </a:lnTo>
                  <a:lnTo>
                    <a:pt x="95" y="242"/>
                  </a:lnTo>
                  <a:lnTo>
                    <a:pt x="95" y="243"/>
                  </a:lnTo>
                  <a:lnTo>
                    <a:pt x="94" y="245"/>
                  </a:lnTo>
                  <a:lnTo>
                    <a:pt x="94" y="245"/>
                  </a:lnTo>
                  <a:lnTo>
                    <a:pt x="93" y="246"/>
                  </a:lnTo>
                  <a:lnTo>
                    <a:pt x="94" y="246"/>
                  </a:lnTo>
                  <a:lnTo>
                    <a:pt x="94" y="246"/>
                  </a:lnTo>
                  <a:lnTo>
                    <a:pt x="94" y="246"/>
                  </a:lnTo>
                  <a:lnTo>
                    <a:pt x="94" y="246"/>
                  </a:lnTo>
                  <a:lnTo>
                    <a:pt x="95" y="246"/>
                  </a:lnTo>
                  <a:lnTo>
                    <a:pt x="95" y="245"/>
                  </a:lnTo>
                  <a:lnTo>
                    <a:pt x="97" y="243"/>
                  </a:lnTo>
                  <a:lnTo>
                    <a:pt x="98" y="243"/>
                  </a:lnTo>
                  <a:lnTo>
                    <a:pt x="99" y="245"/>
                  </a:lnTo>
                  <a:lnTo>
                    <a:pt x="99" y="247"/>
                  </a:lnTo>
                  <a:lnTo>
                    <a:pt x="99" y="246"/>
                  </a:lnTo>
                  <a:lnTo>
                    <a:pt x="100" y="246"/>
                  </a:lnTo>
                  <a:lnTo>
                    <a:pt x="99" y="247"/>
                  </a:lnTo>
                  <a:lnTo>
                    <a:pt x="99" y="248"/>
                  </a:lnTo>
                  <a:lnTo>
                    <a:pt x="100" y="248"/>
                  </a:lnTo>
                  <a:lnTo>
                    <a:pt x="102" y="247"/>
                  </a:lnTo>
                  <a:lnTo>
                    <a:pt x="102" y="248"/>
                  </a:lnTo>
                  <a:lnTo>
                    <a:pt x="102" y="248"/>
                  </a:lnTo>
                  <a:lnTo>
                    <a:pt x="103" y="248"/>
                  </a:lnTo>
                  <a:lnTo>
                    <a:pt x="103" y="248"/>
                  </a:lnTo>
                  <a:lnTo>
                    <a:pt x="103" y="248"/>
                  </a:lnTo>
                  <a:lnTo>
                    <a:pt x="102" y="250"/>
                  </a:lnTo>
                  <a:lnTo>
                    <a:pt x="103" y="250"/>
                  </a:lnTo>
                  <a:lnTo>
                    <a:pt x="104" y="250"/>
                  </a:lnTo>
                  <a:lnTo>
                    <a:pt x="106" y="250"/>
                  </a:lnTo>
                  <a:lnTo>
                    <a:pt x="106" y="250"/>
                  </a:lnTo>
                  <a:lnTo>
                    <a:pt x="106" y="252"/>
                  </a:lnTo>
                  <a:lnTo>
                    <a:pt x="106" y="252"/>
                  </a:lnTo>
                  <a:lnTo>
                    <a:pt x="107" y="252"/>
                  </a:lnTo>
                  <a:lnTo>
                    <a:pt x="107" y="251"/>
                  </a:lnTo>
                  <a:lnTo>
                    <a:pt x="107" y="252"/>
                  </a:lnTo>
                  <a:lnTo>
                    <a:pt x="108" y="254"/>
                  </a:lnTo>
                  <a:lnTo>
                    <a:pt x="107" y="256"/>
                  </a:lnTo>
                  <a:lnTo>
                    <a:pt x="111" y="255"/>
                  </a:lnTo>
                  <a:lnTo>
                    <a:pt x="114" y="256"/>
                  </a:lnTo>
                  <a:lnTo>
                    <a:pt x="116" y="258"/>
                  </a:lnTo>
                  <a:lnTo>
                    <a:pt x="119" y="259"/>
                  </a:lnTo>
                  <a:lnTo>
                    <a:pt x="117" y="259"/>
                  </a:lnTo>
                  <a:lnTo>
                    <a:pt x="117" y="260"/>
                  </a:lnTo>
                  <a:lnTo>
                    <a:pt x="119" y="259"/>
                  </a:lnTo>
                  <a:lnTo>
                    <a:pt x="119" y="259"/>
                  </a:lnTo>
                  <a:lnTo>
                    <a:pt x="119" y="259"/>
                  </a:lnTo>
                  <a:lnTo>
                    <a:pt x="119" y="260"/>
                  </a:lnTo>
                  <a:lnTo>
                    <a:pt x="119" y="262"/>
                  </a:lnTo>
                  <a:lnTo>
                    <a:pt x="117" y="262"/>
                  </a:lnTo>
                  <a:lnTo>
                    <a:pt x="117" y="263"/>
                  </a:lnTo>
                  <a:lnTo>
                    <a:pt x="119" y="263"/>
                  </a:lnTo>
                  <a:lnTo>
                    <a:pt x="120" y="262"/>
                  </a:lnTo>
                  <a:lnTo>
                    <a:pt x="120" y="262"/>
                  </a:lnTo>
                  <a:lnTo>
                    <a:pt x="121" y="262"/>
                  </a:lnTo>
                  <a:lnTo>
                    <a:pt x="120" y="262"/>
                  </a:lnTo>
                  <a:lnTo>
                    <a:pt x="120" y="262"/>
                  </a:lnTo>
                  <a:lnTo>
                    <a:pt x="121" y="260"/>
                  </a:lnTo>
                  <a:lnTo>
                    <a:pt x="121" y="260"/>
                  </a:lnTo>
                  <a:lnTo>
                    <a:pt x="121" y="262"/>
                  </a:lnTo>
                  <a:lnTo>
                    <a:pt x="123" y="262"/>
                  </a:lnTo>
                  <a:lnTo>
                    <a:pt x="123" y="260"/>
                  </a:lnTo>
                  <a:lnTo>
                    <a:pt x="123" y="263"/>
                  </a:lnTo>
                  <a:lnTo>
                    <a:pt x="121" y="264"/>
                  </a:lnTo>
                  <a:lnTo>
                    <a:pt x="123" y="263"/>
                  </a:lnTo>
                  <a:lnTo>
                    <a:pt x="121" y="264"/>
                  </a:lnTo>
                  <a:lnTo>
                    <a:pt x="120" y="265"/>
                  </a:lnTo>
                  <a:lnTo>
                    <a:pt x="119" y="267"/>
                  </a:lnTo>
                  <a:lnTo>
                    <a:pt x="117" y="269"/>
                  </a:lnTo>
                  <a:lnTo>
                    <a:pt x="117" y="269"/>
                  </a:lnTo>
                  <a:lnTo>
                    <a:pt x="117" y="271"/>
                  </a:lnTo>
                  <a:lnTo>
                    <a:pt x="116" y="271"/>
                  </a:lnTo>
                  <a:lnTo>
                    <a:pt x="116" y="271"/>
                  </a:lnTo>
                  <a:lnTo>
                    <a:pt x="116" y="272"/>
                  </a:lnTo>
                  <a:lnTo>
                    <a:pt x="117" y="271"/>
                  </a:lnTo>
                  <a:lnTo>
                    <a:pt x="119" y="269"/>
                  </a:lnTo>
                  <a:lnTo>
                    <a:pt x="120" y="268"/>
                  </a:lnTo>
                  <a:lnTo>
                    <a:pt x="121" y="267"/>
                  </a:lnTo>
                  <a:lnTo>
                    <a:pt x="121" y="267"/>
                  </a:lnTo>
                  <a:lnTo>
                    <a:pt x="123" y="265"/>
                  </a:lnTo>
                  <a:lnTo>
                    <a:pt x="124" y="265"/>
                  </a:lnTo>
                  <a:lnTo>
                    <a:pt x="124" y="265"/>
                  </a:lnTo>
                  <a:lnTo>
                    <a:pt x="124" y="265"/>
                  </a:lnTo>
                  <a:lnTo>
                    <a:pt x="123" y="265"/>
                  </a:lnTo>
                  <a:lnTo>
                    <a:pt x="123" y="267"/>
                  </a:lnTo>
                  <a:lnTo>
                    <a:pt x="123" y="267"/>
                  </a:lnTo>
                  <a:lnTo>
                    <a:pt x="123" y="267"/>
                  </a:lnTo>
                  <a:lnTo>
                    <a:pt x="124" y="267"/>
                  </a:lnTo>
                  <a:lnTo>
                    <a:pt x="124" y="267"/>
                  </a:lnTo>
                  <a:lnTo>
                    <a:pt x="125" y="265"/>
                  </a:lnTo>
                  <a:lnTo>
                    <a:pt x="125" y="265"/>
                  </a:lnTo>
                  <a:lnTo>
                    <a:pt x="127" y="264"/>
                  </a:lnTo>
                  <a:lnTo>
                    <a:pt x="127" y="265"/>
                  </a:lnTo>
                  <a:lnTo>
                    <a:pt x="125" y="267"/>
                  </a:lnTo>
                  <a:lnTo>
                    <a:pt x="127" y="267"/>
                  </a:lnTo>
                  <a:lnTo>
                    <a:pt x="127" y="265"/>
                  </a:lnTo>
                  <a:lnTo>
                    <a:pt x="128" y="265"/>
                  </a:lnTo>
                  <a:lnTo>
                    <a:pt x="128" y="264"/>
                  </a:lnTo>
                  <a:lnTo>
                    <a:pt x="129" y="264"/>
                  </a:lnTo>
                  <a:lnTo>
                    <a:pt x="129" y="264"/>
                  </a:lnTo>
                  <a:lnTo>
                    <a:pt x="129" y="264"/>
                  </a:lnTo>
                  <a:lnTo>
                    <a:pt x="129" y="264"/>
                  </a:lnTo>
                  <a:lnTo>
                    <a:pt x="131" y="264"/>
                  </a:lnTo>
                  <a:lnTo>
                    <a:pt x="129" y="265"/>
                  </a:lnTo>
                  <a:lnTo>
                    <a:pt x="128" y="268"/>
                  </a:lnTo>
                  <a:lnTo>
                    <a:pt x="128" y="269"/>
                  </a:lnTo>
                  <a:lnTo>
                    <a:pt x="128" y="268"/>
                  </a:lnTo>
                  <a:lnTo>
                    <a:pt x="129" y="268"/>
                  </a:lnTo>
                  <a:lnTo>
                    <a:pt x="131" y="267"/>
                  </a:lnTo>
                  <a:lnTo>
                    <a:pt x="132" y="265"/>
                  </a:lnTo>
                  <a:lnTo>
                    <a:pt x="131" y="267"/>
                  </a:lnTo>
                  <a:lnTo>
                    <a:pt x="129" y="268"/>
                  </a:lnTo>
                  <a:lnTo>
                    <a:pt x="131" y="268"/>
                  </a:lnTo>
                  <a:lnTo>
                    <a:pt x="131" y="268"/>
                  </a:lnTo>
                  <a:lnTo>
                    <a:pt x="132" y="268"/>
                  </a:lnTo>
                  <a:lnTo>
                    <a:pt x="132" y="268"/>
                  </a:lnTo>
                  <a:lnTo>
                    <a:pt x="132" y="268"/>
                  </a:lnTo>
                  <a:lnTo>
                    <a:pt x="132" y="269"/>
                  </a:lnTo>
                  <a:lnTo>
                    <a:pt x="133" y="268"/>
                  </a:lnTo>
                  <a:lnTo>
                    <a:pt x="133" y="269"/>
                  </a:lnTo>
                  <a:lnTo>
                    <a:pt x="133" y="271"/>
                  </a:lnTo>
                  <a:lnTo>
                    <a:pt x="133" y="271"/>
                  </a:lnTo>
                  <a:lnTo>
                    <a:pt x="135" y="269"/>
                  </a:lnTo>
                  <a:lnTo>
                    <a:pt x="135" y="269"/>
                  </a:lnTo>
                  <a:lnTo>
                    <a:pt x="135" y="271"/>
                  </a:lnTo>
                  <a:lnTo>
                    <a:pt x="135" y="272"/>
                  </a:lnTo>
                  <a:lnTo>
                    <a:pt x="135" y="272"/>
                  </a:lnTo>
                  <a:lnTo>
                    <a:pt x="136" y="272"/>
                  </a:lnTo>
                  <a:lnTo>
                    <a:pt x="136" y="271"/>
                  </a:lnTo>
                  <a:lnTo>
                    <a:pt x="136" y="269"/>
                  </a:lnTo>
                  <a:lnTo>
                    <a:pt x="136" y="269"/>
                  </a:lnTo>
                  <a:lnTo>
                    <a:pt x="136" y="269"/>
                  </a:lnTo>
                  <a:lnTo>
                    <a:pt x="136" y="269"/>
                  </a:lnTo>
                  <a:lnTo>
                    <a:pt x="136" y="268"/>
                  </a:lnTo>
                  <a:lnTo>
                    <a:pt x="136" y="269"/>
                  </a:lnTo>
                  <a:lnTo>
                    <a:pt x="136" y="269"/>
                  </a:lnTo>
                  <a:lnTo>
                    <a:pt x="137" y="268"/>
                  </a:lnTo>
                  <a:lnTo>
                    <a:pt x="138" y="268"/>
                  </a:lnTo>
                  <a:lnTo>
                    <a:pt x="137" y="269"/>
                  </a:lnTo>
                  <a:lnTo>
                    <a:pt x="138" y="269"/>
                  </a:lnTo>
                  <a:lnTo>
                    <a:pt x="138" y="269"/>
                  </a:lnTo>
                  <a:lnTo>
                    <a:pt x="140" y="268"/>
                  </a:lnTo>
                  <a:lnTo>
                    <a:pt x="138" y="269"/>
                  </a:lnTo>
                  <a:lnTo>
                    <a:pt x="138" y="271"/>
                  </a:lnTo>
                  <a:lnTo>
                    <a:pt x="140" y="269"/>
                  </a:lnTo>
                  <a:lnTo>
                    <a:pt x="140" y="269"/>
                  </a:lnTo>
                  <a:lnTo>
                    <a:pt x="140" y="269"/>
                  </a:lnTo>
                  <a:lnTo>
                    <a:pt x="140" y="271"/>
                  </a:lnTo>
                  <a:lnTo>
                    <a:pt x="140" y="272"/>
                  </a:lnTo>
                  <a:lnTo>
                    <a:pt x="140" y="272"/>
                  </a:lnTo>
                  <a:lnTo>
                    <a:pt x="138" y="272"/>
                  </a:lnTo>
                  <a:lnTo>
                    <a:pt x="138" y="273"/>
                  </a:lnTo>
                  <a:lnTo>
                    <a:pt x="138" y="273"/>
                  </a:lnTo>
                  <a:lnTo>
                    <a:pt x="140" y="273"/>
                  </a:lnTo>
                  <a:lnTo>
                    <a:pt x="141" y="272"/>
                  </a:lnTo>
                  <a:lnTo>
                    <a:pt x="142" y="271"/>
                  </a:lnTo>
                  <a:lnTo>
                    <a:pt x="142" y="271"/>
                  </a:lnTo>
                  <a:lnTo>
                    <a:pt x="142" y="271"/>
                  </a:lnTo>
                  <a:lnTo>
                    <a:pt x="142" y="271"/>
                  </a:lnTo>
                  <a:lnTo>
                    <a:pt x="144" y="271"/>
                  </a:lnTo>
                  <a:lnTo>
                    <a:pt x="141" y="272"/>
                  </a:lnTo>
                  <a:lnTo>
                    <a:pt x="141" y="273"/>
                  </a:lnTo>
                  <a:lnTo>
                    <a:pt x="141" y="275"/>
                  </a:lnTo>
                  <a:lnTo>
                    <a:pt x="142" y="275"/>
                  </a:lnTo>
                  <a:lnTo>
                    <a:pt x="142" y="275"/>
                  </a:lnTo>
                  <a:lnTo>
                    <a:pt x="144" y="273"/>
                  </a:lnTo>
                  <a:lnTo>
                    <a:pt x="144" y="272"/>
                  </a:lnTo>
                  <a:lnTo>
                    <a:pt x="145" y="273"/>
                  </a:lnTo>
                  <a:lnTo>
                    <a:pt x="144" y="275"/>
                  </a:lnTo>
                  <a:lnTo>
                    <a:pt x="145" y="273"/>
                  </a:lnTo>
                  <a:lnTo>
                    <a:pt x="145" y="273"/>
                  </a:lnTo>
                  <a:lnTo>
                    <a:pt x="146" y="272"/>
                  </a:lnTo>
                  <a:lnTo>
                    <a:pt x="146" y="275"/>
                  </a:lnTo>
                  <a:lnTo>
                    <a:pt x="146" y="277"/>
                  </a:lnTo>
                  <a:lnTo>
                    <a:pt x="144" y="279"/>
                  </a:lnTo>
                  <a:lnTo>
                    <a:pt x="145" y="280"/>
                  </a:lnTo>
                  <a:lnTo>
                    <a:pt x="144" y="280"/>
                  </a:lnTo>
                  <a:lnTo>
                    <a:pt x="144" y="281"/>
                  </a:lnTo>
                  <a:lnTo>
                    <a:pt x="144" y="281"/>
                  </a:lnTo>
                  <a:lnTo>
                    <a:pt x="142" y="282"/>
                  </a:lnTo>
                  <a:lnTo>
                    <a:pt x="144" y="282"/>
                  </a:lnTo>
                  <a:lnTo>
                    <a:pt x="145" y="282"/>
                  </a:lnTo>
                  <a:lnTo>
                    <a:pt x="145" y="280"/>
                  </a:lnTo>
                  <a:lnTo>
                    <a:pt x="146" y="279"/>
                  </a:lnTo>
                  <a:lnTo>
                    <a:pt x="148" y="277"/>
                  </a:lnTo>
                  <a:lnTo>
                    <a:pt x="149" y="276"/>
                  </a:lnTo>
                  <a:lnTo>
                    <a:pt x="150" y="276"/>
                  </a:lnTo>
                  <a:lnTo>
                    <a:pt x="150" y="277"/>
                  </a:lnTo>
                  <a:lnTo>
                    <a:pt x="149" y="279"/>
                  </a:lnTo>
                  <a:lnTo>
                    <a:pt x="149" y="280"/>
                  </a:lnTo>
                  <a:lnTo>
                    <a:pt x="149" y="280"/>
                  </a:lnTo>
                  <a:lnTo>
                    <a:pt x="150" y="280"/>
                  </a:lnTo>
                  <a:lnTo>
                    <a:pt x="152" y="280"/>
                  </a:lnTo>
                  <a:lnTo>
                    <a:pt x="152" y="279"/>
                  </a:lnTo>
                  <a:lnTo>
                    <a:pt x="152" y="277"/>
                  </a:lnTo>
                  <a:lnTo>
                    <a:pt x="152" y="277"/>
                  </a:lnTo>
                  <a:lnTo>
                    <a:pt x="153" y="276"/>
                  </a:lnTo>
                  <a:lnTo>
                    <a:pt x="153" y="276"/>
                  </a:lnTo>
                  <a:lnTo>
                    <a:pt x="154" y="276"/>
                  </a:lnTo>
                  <a:lnTo>
                    <a:pt x="153" y="277"/>
                  </a:lnTo>
                  <a:lnTo>
                    <a:pt x="153" y="279"/>
                  </a:lnTo>
                  <a:lnTo>
                    <a:pt x="153" y="280"/>
                  </a:lnTo>
                  <a:lnTo>
                    <a:pt x="152" y="281"/>
                  </a:lnTo>
                  <a:lnTo>
                    <a:pt x="152" y="280"/>
                  </a:lnTo>
                  <a:lnTo>
                    <a:pt x="152" y="280"/>
                  </a:lnTo>
                  <a:lnTo>
                    <a:pt x="152" y="280"/>
                  </a:lnTo>
                  <a:lnTo>
                    <a:pt x="150" y="281"/>
                  </a:lnTo>
                  <a:lnTo>
                    <a:pt x="150" y="282"/>
                  </a:lnTo>
                  <a:lnTo>
                    <a:pt x="150" y="284"/>
                  </a:lnTo>
                  <a:lnTo>
                    <a:pt x="152" y="284"/>
                  </a:lnTo>
                  <a:lnTo>
                    <a:pt x="153" y="282"/>
                  </a:lnTo>
                  <a:lnTo>
                    <a:pt x="153" y="282"/>
                  </a:lnTo>
                  <a:lnTo>
                    <a:pt x="153" y="281"/>
                  </a:lnTo>
                  <a:lnTo>
                    <a:pt x="153" y="281"/>
                  </a:lnTo>
                  <a:lnTo>
                    <a:pt x="153" y="281"/>
                  </a:lnTo>
                  <a:lnTo>
                    <a:pt x="153" y="280"/>
                  </a:lnTo>
                  <a:lnTo>
                    <a:pt x="154" y="280"/>
                  </a:lnTo>
                  <a:lnTo>
                    <a:pt x="154" y="281"/>
                  </a:lnTo>
                  <a:lnTo>
                    <a:pt x="154" y="281"/>
                  </a:lnTo>
                  <a:lnTo>
                    <a:pt x="154" y="281"/>
                  </a:lnTo>
                  <a:lnTo>
                    <a:pt x="155" y="280"/>
                  </a:lnTo>
                  <a:lnTo>
                    <a:pt x="155" y="280"/>
                  </a:lnTo>
                  <a:lnTo>
                    <a:pt x="155" y="279"/>
                  </a:lnTo>
                  <a:lnTo>
                    <a:pt x="155" y="277"/>
                  </a:lnTo>
                  <a:lnTo>
                    <a:pt x="157" y="276"/>
                  </a:lnTo>
                  <a:lnTo>
                    <a:pt x="157" y="277"/>
                  </a:lnTo>
                  <a:lnTo>
                    <a:pt x="157" y="279"/>
                  </a:lnTo>
                  <a:lnTo>
                    <a:pt x="158" y="277"/>
                  </a:lnTo>
                  <a:lnTo>
                    <a:pt x="158" y="276"/>
                  </a:lnTo>
                  <a:lnTo>
                    <a:pt x="159" y="277"/>
                  </a:lnTo>
                  <a:lnTo>
                    <a:pt x="159" y="280"/>
                  </a:lnTo>
                  <a:lnTo>
                    <a:pt x="158" y="280"/>
                  </a:lnTo>
                  <a:lnTo>
                    <a:pt x="158" y="280"/>
                  </a:lnTo>
                  <a:lnTo>
                    <a:pt x="157" y="280"/>
                  </a:lnTo>
                  <a:lnTo>
                    <a:pt x="157" y="280"/>
                  </a:lnTo>
                  <a:lnTo>
                    <a:pt x="155" y="281"/>
                  </a:lnTo>
                  <a:lnTo>
                    <a:pt x="157" y="281"/>
                  </a:lnTo>
                  <a:lnTo>
                    <a:pt x="158" y="281"/>
                  </a:lnTo>
                  <a:lnTo>
                    <a:pt x="158" y="281"/>
                  </a:lnTo>
                  <a:lnTo>
                    <a:pt x="158" y="281"/>
                  </a:lnTo>
                  <a:lnTo>
                    <a:pt x="158" y="282"/>
                  </a:lnTo>
                  <a:lnTo>
                    <a:pt x="157" y="282"/>
                  </a:lnTo>
                  <a:lnTo>
                    <a:pt x="158" y="284"/>
                  </a:lnTo>
                  <a:lnTo>
                    <a:pt x="158" y="285"/>
                  </a:lnTo>
                  <a:lnTo>
                    <a:pt x="159" y="284"/>
                  </a:lnTo>
                  <a:lnTo>
                    <a:pt x="159" y="284"/>
                  </a:lnTo>
                  <a:lnTo>
                    <a:pt x="159" y="282"/>
                  </a:lnTo>
                  <a:lnTo>
                    <a:pt x="161" y="281"/>
                  </a:lnTo>
                  <a:lnTo>
                    <a:pt x="162" y="281"/>
                  </a:lnTo>
                  <a:lnTo>
                    <a:pt x="163" y="281"/>
                  </a:lnTo>
                  <a:lnTo>
                    <a:pt x="163" y="281"/>
                  </a:lnTo>
                  <a:lnTo>
                    <a:pt x="163" y="282"/>
                  </a:lnTo>
                  <a:lnTo>
                    <a:pt x="163" y="282"/>
                  </a:lnTo>
                  <a:lnTo>
                    <a:pt x="165" y="282"/>
                  </a:lnTo>
                  <a:lnTo>
                    <a:pt x="165" y="284"/>
                  </a:lnTo>
                  <a:lnTo>
                    <a:pt x="163" y="284"/>
                  </a:lnTo>
                  <a:lnTo>
                    <a:pt x="163" y="282"/>
                  </a:lnTo>
                  <a:lnTo>
                    <a:pt x="162" y="282"/>
                  </a:lnTo>
                  <a:lnTo>
                    <a:pt x="159" y="284"/>
                  </a:lnTo>
                  <a:lnTo>
                    <a:pt x="159" y="285"/>
                  </a:lnTo>
                  <a:lnTo>
                    <a:pt x="159" y="285"/>
                  </a:lnTo>
                  <a:lnTo>
                    <a:pt x="158" y="285"/>
                  </a:lnTo>
                  <a:lnTo>
                    <a:pt x="158" y="285"/>
                  </a:lnTo>
                  <a:lnTo>
                    <a:pt x="157" y="285"/>
                  </a:lnTo>
                  <a:lnTo>
                    <a:pt x="158" y="286"/>
                  </a:lnTo>
                  <a:lnTo>
                    <a:pt x="158" y="288"/>
                  </a:lnTo>
                  <a:lnTo>
                    <a:pt x="157" y="289"/>
                  </a:lnTo>
                  <a:lnTo>
                    <a:pt x="157" y="290"/>
                  </a:lnTo>
                  <a:lnTo>
                    <a:pt x="158" y="290"/>
                  </a:lnTo>
                  <a:lnTo>
                    <a:pt x="158" y="290"/>
                  </a:lnTo>
                  <a:lnTo>
                    <a:pt x="158" y="289"/>
                  </a:lnTo>
                  <a:lnTo>
                    <a:pt x="159" y="288"/>
                  </a:lnTo>
                  <a:lnTo>
                    <a:pt x="159" y="286"/>
                  </a:lnTo>
                  <a:lnTo>
                    <a:pt x="161" y="288"/>
                  </a:lnTo>
                  <a:lnTo>
                    <a:pt x="162" y="286"/>
                  </a:lnTo>
                  <a:lnTo>
                    <a:pt x="163" y="286"/>
                  </a:lnTo>
                  <a:lnTo>
                    <a:pt x="163" y="286"/>
                  </a:lnTo>
                  <a:lnTo>
                    <a:pt x="163" y="288"/>
                  </a:lnTo>
                  <a:lnTo>
                    <a:pt x="162" y="289"/>
                  </a:lnTo>
                  <a:lnTo>
                    <a:pt x="166" y="289"/>
                  </a:lnTo>
                  <a:lnTo>
                    <a:pt x="167" y="290"/>
                  </a:lnTo>
                  <a:lnTo>
                    <a:pt x="169" y="289"/>
                  </a:lnTo>
                  <a:lnTo>
                    <a:pt x="169" y="289"/>
                  </a:lnTo>
                  <a:lnTo>
                    <a:pt x="170" y="289"/>
                  </a:lnTo>
                  <a:lnTo>
                    <a:pt x="170" y="289"/>
                  </a:lnTo>
                  <a:lnTo>
                    <a:pt x="169" y="292"/>
                  </a:lnTo>
                  <a:lnTo>
                    <a:pt x="170" y="292"/>
                  </a:lnTo>
                  <a:lnTo>
                    <a:pt x="170" y="292"/>
                  </a:lnTo>
                  <a:lnTo>
                    <a:pt x="170" y="293"/>
                  </a:lnTo>
                  <a:lnTo>
                    <a:pt x="170" y="293"/>
                  </a:lnTo>
                  <a:lnTo>
                    <a:pt x="170" y="294"/>
                  </a:lnTo>
                  <a:lnTo>
                    <a:pt x="172" y="293"/>
                  </a:lnTo>
                  <a:lnTo>
                    <a:pt x="175" y="292"/>
                  </a:lnTo>
                  <a:lnTo>
                    <a:pt x="176" y="293"/>
                  </a:lnTo>
                  <a:lnTo>
                    <a:pt x="178" y="294"/>
                  </a:lnTo>
                  <a:lnTo>
                    <a:pt x="179" y="293"/>
                  </a:lnTo>
                  <a:lnTo>
                    <a:pt x="180" y="293"/>
                  </a:lnTo>
                  <a:lnTo>
                    <a:pt x="180" y="296"/>
                  </a:lnTo>
                  <a:lnTo>
                    <a:pt x="180" y="297"/>
                  </a:lnTo>
                  <a:lnTo>
                    <a:pt x="180" y="298"/>
                  </a:lnTo>
                  <a:lnTo>
                    <a:pt x="180" y="298"/>
                  </a:lnTo>
                  <a:lnTo>
                    <a:pt x="180" y="297"/>
                  </a:lnTo>
                  <a:lnTo>
                    <a:pt x="180" y="297"/>
                  </a:lnTo>
                  <a:lnTo>
                    <a:pt x="182" y="296"/>
                  </a:lnTo>
                  <a:lnTo>
                    <a:pt x="182" y="297"/>
                  </a:lnTo>
                  <a:lnTo>
                    <a:pt x="182" y="297"/>
                  </a:lnTo>
                  <a:lnTo>
                    <a:pt x="182" y="297"/>
                  </a:lnTo>
                  <a:lnTo>
                    <a:pt x="183" y="298"/>
                  </a:lnTo>
                  <a:lnTo>
                    <a:pt x="184" y="298"/>
                  </a:lnTo>
                  <a:lnTo>
                    <a:pt x="186" y="296"/>
                  </a:lnTo>
                  <a:lnTo>
                    <a:pt x="184" y="298"/>
                  </a:lnTo>
                  <a:lnTo>
                    <a:pt x="184" y="298"/>
                  </a:lnTo>
                  <a:lnTo>
                    <a:pt x="184" y="298"/>
                  </a:lnTo>
                  <a:lnTo>
                    <a:pt x="184" y="300"/>
                  </a:lnTo>
                  <a:lnTo>
                    <a:pt x="184" y="301"/>
                  </a:lnTo>
                  <a:lnTo>
                    <a:pt x="184" y="301"/>
                  </a:lnTo>
                  <a:lnTo>
                    <a:pt x="186" y="301"/>
                  </a:lnTo>
                  <a:lnTo>
                    <a:pt x="187" y="301"/>
                  </a:lnTo>
                  <a:lnTo>
                    <a:pt x="187" y="301"/>
                  </a:lnTo>
                  <a:lnTo>
                    <a:pt x="187" y="300"/>
                  </a:lnTo>
                  <a:lnTo>
                    <a:pt x="188" y="298"/>
                  </a:lnTo>
                  <a:lnTo>
                    <a:pt x="189" y="300"/>
                  </a:lnTo>
                  <a:lnTo>
                    <a:pt x="191" y="300"/>
                  </a:lnTo>
                  <a:lnTo>
                    <a:pt x="192" y="300"/>
                  </a:lnTo>
                  <a:lnTo>
                    <a:pt x="191" y="301"/>
                  </a:lnTo>
                  <a:lnTo>
                    <a:pt x="192" y="301"/>
                  </a:lnTo>
                  <a:lnTo>
                    <a:pt x="192" y="302"/>
                  </a:lnTo>
                  <a:lnTo>
                    <a:pt x="193" y="302"/>
                  </a:lnTo>
                  <a:lnTo>
                    <a:pt x="189" y="305"/>
                  </a:lnTo>
                  <a:lnTo>
                    <a:pt x="191" y="305"/>
                  </a:lnTo>
                  <a:lnTo>
                    <a:pt x="191" y="303"/>
                  </a:lnTo>
                  <a:lnTo>
                    <a:pt x="191" y="302"/>
                  </a:lnTo>
                  <a:lnTo>
                    <a:pt x="191" y="301"/>
                  </a:lnTo>
                  <a:lnTo>
                    <a:pt x="189" y="301"/>
                  </a:lnTo>
                  <a:lnTo>
                    <a:pt x="188" y="302"/>
                  </a:lnTo>
                  <a:lnTo>
                    <a:pt x="189" y="302"/>
                  </a:lnTo>
                  <a:lnTo>
                    <a:pt x="189" y="302"/>
                  </a:lnTo>
                  <a:lnTo>
                    <a:pt x="189" y="303"/>
                  </a:lnTo>
                  <a:lnTo>
                    <a:pt x="189" y="303"/>
                  </a:lnTo>
                  <a:lnTo>
                    <a:pt x="188" y="305"/>
                  </a:lnTo>
                  <a:lnTo>
                    <a:pt x="188" y="305"/>
                  </a:lnTo>
                  <a:lnTo>
                    <a:pt x="188" y="306"/>
                  </a:lnTo>
                  <a:lnTo>
                    <a:pt x="187" y="306"/>
                  </a:lnTo>
                  <a:lnTo>
                    <a:pt x="187" y="305"/>
                  </a:lnTo>
                  <a:lnTo>
                    <a:pt x="187" y="303"/>
                  </a:lnTo>
                  <a:lnTo>
                    <a:pt x="186" y="305"/>
                  </a:lnTo>
                  <a:lnTo>
                    <a:pt x="186" y="306"/>
                  </a:lnTo>
                  <a:lnTo>
                    <a:pt x="184" y="305"/>
                  </a:lnTo>
                  <a:lnTo>
                    <a:pt x="183" y="305"/>
                  </a:lnTo>
                  <a:lnTo>
                    <a:pt x="183" y="305"/>
                  </a:lnTo>
                  <a:lnTo>
                    <a:pt x="182" y="305"/>
                  </a:lnTo>
                  <a:lnTo>
                    <a:pt x="180" y="305"/>
                  </a:lnTo>
                  <a:lnTo>
                    <a:pt x="179" y="305"/>
                  </a:lnTo>
                  <a:lnTo>
                    <a:pt x="182" y="303"/>
                  </a:lnTo>
                  <a:lnTo>
                    <a:pt x="183" y="301"/>
                  </a:lnTo>
                  <a:lnTo>
                    <a:pt x="183" y="301"/>
                  </a:lnTo>
                  <a:lnTo>
                    <a:pt x="182" y="301"/>
                  </a:lnTo>
                  <a:lnTo>
                    <a:pt x="182" y="300"/>
                  </a:lnTo>
                  <a:lnTo>
                    <a:pt x="180" y="302"/>
                  </a:lnTo>
                  <a:lnTo>
                    <a:pt x="179" y="303"/>
                  </a:lnTo>
                  <a:lnTo>
                    <a:pt x="178" y="303"/>
                  </a:lnTo>
                  <a:lnTo>
                    <a:pt x="179" y="302"/>
                  </a:lnTo>
                  <a:lnTo>
                    <a:pt x="178" y="303"/>
                  </a:lnTo>
                  <a:lnTo>
                    <a:pt x="176" y="305"/>
                  </a:lnTo>
                  <a:lnTo>
                    <a:pt x="175" y="305"/>
                  </a:lnTo>
                  <a:lnTo>
                    <a:pt x="171" y="302"/>
                  </a:lnTo>
                  <a:lnTo>
                    <a:pt x="169" y="302"/>
                  </a:lnTo>
                  <a:lnTo>
                    <a:pt x="169" y="300"/>
                  </a:lnTo>
                  <a:lnTo>
                    <a:pt x="167" y="301"/>
                  </a:lnTo>
                  <a:lnTo>
                    <a:pt x="166" y="301"/>
                  </a:lnTo>
                  <a:lnTo>
                    <a:pt x="165" y="301"/>
                  </a:lnTo>
                  <a:lnTo>
                    <a:pt x="163" y="301"/>
                  </a:lnTo>
                  <a:lnTo>
                    <a:pt x="162" y="301"/>
                  </a:lnTo>
                  <a:lnTo>
                    <a:pt x="161" y="300"/>
                  </a:lnTo>
                  <a:lnTo>
                    <a:pt x="159" y="300"/>
                  </a:lnTo>
                  <a:lnTo>
                    <a:pt x="158" y="300"/>
                  </a:lnTo>
                  <a:lnTo>
                    <a:pt x="158" y="298"/>
                  </a:lnTo>
                  <a:lnTo>
                    <a:pt x="153" y="297"/>
                  </a:lnTo>
                  <a:lnTo>
                    <a:pt x="149" y="297"/>
                  </a:lnTo>
                  <a:lnTo>
                    <a:pt x="145" y="294"/>
                  </a:lnTo>
                  <a:lnTo>
                    <a:pt x="146" y="293"/>
                  </a:lnTo>
                  <a:lnTo>
                    <a:pt x="146" y="293"/>
                  </a:lnTo>
                  <a:lnTo>
                    <a:pt x="146" y="293"/>
                  </a:lnTo>
                  <a:lnTo>
                    <a:pt x="146" y="292"/>
                  </a:lnTo>
                  <a:lnTo>
                    <a:pt x="146" y="292"/>
                  </a:lnTo>
                  <a:lnTo>
                    <a:pt x="145" y="293"/>
                  </a:lnTo>
                  <a:lnTo>
                    <a:pt x="145" y="293"/>
                  </a:lnTo>
                  <a:lnTo>
                    <a:pt x="144" y="294"/>
                  </a:lnTo>
                  <a:lnTo>
                    <a:pt x="142" y="294"/>
                  </a:lnTo>
                  <a:lnTo>
                    <a:pt x="141" y="293"/>
                  </a:lnTo>
                  <a:lnTo>
                    <a:pt x="140" y="293"/>
                  </a:lnTo>
                  <a:lnTo>
                    <a:pt x="138" y="293"/>
                  </a:lnTo>
                  <a:lnTo>
                    <a:pt x="136" y="293"/>
                  </a:lnTo>
                  <a:lnTo>
                    <a:pt x="137" y="292"/>
                  </a:lnTo>
                  <a:lnTo>
                    <a:pt x="135" y="292"/>
                  </a:lnTo>
                  <a:lnTo>
                    <a:pt x="133" y="292"/>
                  </a:lnTo>
                  <a:lnTo>
                    <a:pt x="133" y="290"/>
                  </a:lnTo>
                  <a:lnTo>
                    <a:pt x="132" y="289"/>
                  </a:lnTo>
                  <a:lnTo>
                    <a:pt x="132" y="288"/>
                  </a:lnTo>
                  <a:lnTo>
                    <a:pt x="132" y="288"/>
                  </a:lnTo>
                  <a:lnTo>
                    <a:pt x="131" y="286"/>
                  </a:lnTo>
                  <a:lnTo>
                    <a:pt x="129" y="288"/>
                  </a:lnTo>
                  <a:lnTo>
                    <a:pt x="128" y="288"/>
                  </a:lnTo>
                  <a:lnTo>
                    <a:pt x="125" y="288"/>
                  </a:lnTo>
                  <a:lnTo>
                    <a:pt x="124" y="286"/>
                  </a:lnTo>
                  <a:lnTo>
                    <a:pt x="123" y="285"/>
                  </a:lnTo>
                  <a:lnTo>
                    <a:pt x="119" y="284"/>
                  </a:lnTo>
                  <a:lnTo>
                    <a:pt x="116" y="282"/>
                  </a:lnTo>
                  <a:lnTo>
                    <a:pt x="114" y="281"/>
                  </a:lnTo>
                  <a:lnTo>
                    <a:pt x="111" y="280"/>
                  </a:lnTo>
                  <a:lnTo>
                    <a:pt x="108" y="279"/>
                  </a:lnTo>
                  <a:lnTo>
                    <a:pt x="108" y="277"/>
                  </a:lnTo>
                  <a:lnTo>
                    <a:pt x="106" y="277"/>
                  </a:lnTo>
                  <a:lnTo>
                    <a:pt x="102" y="275"/>
                  </a:lnTo>
                  <a:lnTo>
                    <a:pt x="99" y="273"/>
                  </a:lnTo>
                  <a:lnTo>
                    <a:pt x="98" y="271"/>
                  </a:lnTo>
                  <a:lnTo>
                    <a:pt x="95" y="269"/>
                  </a:lnTo>
                  <a:lnTo>
                    <a:pt x="97" y="268"/>
                  </a:lnTo>
                  <a:lnTo>
                    <a:pt x="97" y="267"/>
                  </a:lnTo>
                  <a:lnTo>
                    <a:pt x="94" y="267"/>
                  </a:lnTo>
                  <a:lnTo>
                    <a:pt x="93" y="268"/>
                  </a:lnTo>
                  <a:lnTo>
                    <a:pt x="93" y="267"/>
                  </a:lnTo>
                  <a:lnTo>
                    <a:pt x="91" y="267"/>
                  </a:lnTo>
                  <a:lnTo>
                    <a:pt x="90" y="267"/>
                  </a:lnTo>
                  <a:lnTo>
                    <a:pt x="90" y="265"/>
                  </a:lnTo>
                  <a:lnTo>
                    <a:pt x="90" y="264"/>
                  </a:lnTo>
                  <a:lnTo>
                    <a:pt x="90" y="264"/>
                  </a:lnTo>
                  <a:lnTo>
                    <a:pt x="89" y="264"/>
                  </a:lnTo>
                  <a:lnTo>
                    <a:pt x="87" y="264"/>
                  </a:lnTo>
                  <a:lnTo>
                    <a:pt x="86" y="262"/>
                  </a:lnTo>
                  <a:lnTo>
                    <a:pt x="85" y="260"/>
                  </a:lnTo>
                  <a:lnTo>
                    <a:pt x="83" y="260"/>
                  </a:lnTo>
                  <a:lnTo>
                    <a:pt x="83" y="259"/>
                  </a:lnTo>
                  <a:lnTo>
                    <a:pt x="83" y="258"/>
                  </a:lnTo>
                  <a:lnTo>
                    <a:pt x="83" y="258"/>
                  </a:lnTo>
                  <a:lnTo>
                    <a:pt x="82" y="258"/>
                  </a:lnTo>
                  <a:lnTo>
                    <a:pt x="82" y="256"/>
                  </a:lnTo>
                  <a:lnTo>
                    <a:pt x="81" y="258"/>
                  </a:lnTo>
                  <a:lnTo>
                    <a:pt x="80" y="259"/>
                  </a:lnTo>
                  <a:lnTo>
                    <a:pt x="80" y="256"/>
                  </a:lnTo>
                  <a:lnTo>
                    <a:pt x="78" y="255"/>
                  </a:lnTo>
                  <a:lnTo>
                    <a:pt x="77" y="254"/>
                  </a:lnTo>
                  <a:lnTo>
                    <a:pt x="76" y="252"/>
                  </a:lnTo>
                  <a:lnTo>
                    <a:pt x="74" y="251"/>
                  </a:lnTo>
                  <a:lnTo>
                    <a:pt x="73" y="251"/>
                  </a:lnTo>
                  <a:lnTo>
                    <a:pt x="73" y="251"/>
                  </a:lnTo>
                  <a:lnTo>
                    <a:pt x="72" y="250"/>
                  </a:lnTo>
                  <a:lnTo>
                    <a:pt x="70" y="248"/>
                  </a:lnTo>
                  <a:lnTo>
                    <a:pt x="69" y="247"/>
                  </a:lnTo>
                  <a:lnTo>
                    <a:pt x="68" y="246"/>
                  </a:lnTo>
                  <a:lnTo>
                    <a:pt x="69" y="246"/>
                  </a:lnTo>
                  <a:lnTo>
                    <a:pt x="69" y="246"/>
                  </a:lnTo>
                  <a:lnTo>
                    <a:pt x="69" y="245"/>
                  </a:lnTo>
                  <a:lnTo>
                    <a:pt x="69" y="245"/>
                  </a:lnTo>
                  <a:lnTo>
                    <a:pt x="68" y="245"/>
                  </a:lnTo>
                  <a:lnTo>
                    <a:pt x="68" y="246"/>
                  </a:lnTo>
                  <a:lnTo>
                    <a:pt x="65" y="243"/>
                  </a:lnTo>
                  <a:lnTo>
                    <a:pt x="64" y="242"/>
                  </a:lnTo>
                  <a:lnTo>
                    <a:pt x="63" y="239"/>
                  </a:lnTo>
                  <a:lnTo>
                    <a:pt x="63" y="237"/>
                  </a:lnTo>
                  <a:lnTo>
                    <a:pt x="61" y="235"/>
                  </a:lnTo>
                  <a:lnTo>
                    <a:pt x="57" y="231"/>
                  </a:lnTo>
                  <a:lnTo>
                    <a:pt x="55" y="228"/>
                  </a:lnTo>
                  <a:lnTo>
                    <a:pt x="52" y="224"/>
                  </a:lnTo>
                  <a:lnTo>
                    <a:pt x="49" y="220"/>
                  </a:lnTo>
                  <a:lnTo>
                    <a:pt x="49" y="220"/>
                  </a:lnTo>
                  <a:lnTo>
                    <a:pt x="48" y="220"/>
                  </a:lnTo>
                  <a:lnTo>
                    <a:pt x="48" y="218"/>
                  </a:lnTo>
                  <a:lnTo>
                    <a:pt x="48" y="217"/>
                  </a:lnTo>
                  <a:lnTo>
                    <a:pt x="47" y="216"/>
                  </a:lnTo>
                  <a:lnTo>
                    <a:pt x="47" y="214"/>
                  </a:lnTo>
                  <a:lnTo>
                    <a:pt x="45" y="214"/>
                  </a:lnTo>
                  <a:lnTo>
                    <a:pt x="45" y="214"/>
                  </a:lnTo>
                  <a:lnTo>
                    <a:pt x="45" y="213"/>
                  </a:lnTo>
                  <a:lnTo>
                    <a:pt x="45" y="213"/>
                  </a:lnTo>
                  <a:lnTo>
                    <a:pt x="44" y="212"/>
                  </a:lnTo>
                  <a:lnTo>
                    <a:pt x="44" y="210"/>
                  </a:lnTo>
                  <a:lnTo>
                    <a:pt x="44" y="209"/>
                  </a:lnTo>
                  <a:lnTo>
                    <a:pt x="43" y="208"/>
                  </a:lnTo>
                  <a:lnTo>
                    <a:pt x="43" y="207"/>
                  </a:lnTo>
                  <a:lnTo>
                    <a:pt x="42" y="205"/>
                  </a:lnTo>
                  <a:lnTo>
                    <a:pt x="42" y="204"/>
                  </a:lnTo>
                  <a:lnTo>
                    <a:pt x="40" y="203"/>
                  </a:lnTo>
                  <a:lnTo>
                    <a:pt x="40" y="200"/>
                  </a:lnTo>
                  <a:lnTo>
                    <a:pt x="40" y="201"/>
                  </a:lnTo>
                  <a:lnTo>
                    <a:pt x="42" y="201"/>
                  </a:lnTo>
                  <a:lnTo>
                    <a:pt x="42" y="200"/>
                  </a:lnTo>
                  <a:lnTo>
                    <a:pt x="40" y="200"/>
                  </a:lnTo>
                  <a:lnTo>
                    <a:pt x="39" y="200"/>
                  </a:lnTo>
                  <a:lnTo>
                    <a:pt x="39" y="199"/>
                  </a:lnTo>
                  <a:lnTo>
                    <a:pt x="40" y="197"/>
                  </a:lnTo>
                  <a:lnTo>
                    <a:pt x="40" y="197"/>
                  </a:lnTo>
                  <a:lnTo>
                    <a:pt x="39" y="199"/>
                  </a:lnTo>
                  <a:lnTo>
                    <a:pt x="39" y="199"/>
                  </a:lnTo>
                  <a:lnTo>
                    <a:pt x="38" y="195"/>
                  </a:lnTo>
                  <a:lnTo>
                    <a:pt x="35" y="191"/>
                  </a:lnTo>
                  <a:lnTo>
                    <a:pt x="32" y="187"/>
                  </a:lnTo>
                  <a:lnTo>
                    <a:pt x="30" y="184"/>
                  </a:lnTo>
                  <a:lnTo>
                    <a:pt x="30" y="182"/>
                  </a:lnTo>
                  <a:lnTo>
                    <a:pt x="31" y="182"/>
                  </a:lnTo>
                  <a:lnTo>
                    <a:pt x="32" y="180"/>
                  </a:lnTo>
                  <a:lnTo>
                    <a:pt x="32" y="180"/>
                  </a:lnTo>
                  <a:lnTo>
                    <a:pt x="32" y="180"/>
                  </a:lnTo>
                  <a:lnTo>
                    <a:pt x="31" y="179"/>
                  </a:lnTo>
                  <a:lnTo>
                    <a:pt x="31" y="179"/>
                  </a:lnTo>
                  <a:lnTo>
                    <a:pt x="31" y="179"/>
                  </a:lnTo>
                  <a:lnTo>
                    <a:pt x="31" y="179"/>
                  </a:lnTo>
                  <a:lnTo>
                    <a:pt x="31" y="179"/>
                  </a:lnTo>
                  <a:lnTo>
                    <a:pt x="31" y="178"/>
                  </a:lnTo>
                  <a:lnTo>
                    <a:pt x="32" y="176"/>
                  </a:lnTo>
                  <a:lnTo>
                    <a:pt x="32" y="176"/>
                  </a:lnTo>
                  <a:lnTo>
                    <a:pt x="32" y="176"/>
                  </a:lnTo>
                  <a:lnTo>
                    <a:pt x="31" y="176"/>
                  </a:lnTo>
                  <a:lnTo>
                    <a:pt x="30" y="176"/>
                  </a:lnTo>
                  <a:lnTo>
                    <a:pt x="30" y="176"/>
                  </a:lnTo>
                  <a:lnTo>
                    <a:pt x="30" y="176"/>
                  </a:lnTo>
                  <a:lnTo>
                    <a:pt x="30" y="175"/>
                  </a:lnTo>
                  <a:lnTo>
                    <a:pt x="30" y="174"/>
                  </a:lnTo>
                  <a:lnTo>
                    <a:pt x="30" y="173"/>
                  </a:lnTo>
                  <a:lnTo>
                    <a:pt x="28" y="171"/>
                  </a:lnTo>
                  <a:lnTo>
                    <a:pt x="30" y="171"/>
                  </a:lnTo>
                  <a:lnTo>
                    <a:pt x="28" y="170"/>
                  </a:lnTo>
                  <a:lnTo>
                    <a:pt x="27" y="169"/>
                  </a:lnTo>
                  <a:lnTo>
                    <a:pt x="26" y="167"/>
                  </a:lnTo>
                  <a:lnTo>
                    <a:pt x="25" y="167"/>
                  </a:lnTo>
                  <a:lnTo>
                    <a:pt x="23" y="166"/>
                  </a:lnTo>
                  <a:lnTo>
                    <a:pt x="15" y="149"/>
                  </a:lnTo>
                  <a:lnTo>
                    <a:pt x="9" y="131"/>
                  </a:lnTo>
                  <a:lnTo>
                    <a:pt x="6" y="112"/>
                  </a:lnTo>
                  <a:lnTo>
                    <a:pt x="4" y="94"/>
                  </a:lnTo>
                  <a:lnTo>
                    <a:pt x="5" y="93"/>
                  </a:lnTo>
                  <a:lnTo>
                    <a:pt x="6" y="91"/>
                  </a:lnTo>
                  <a:lnTo>
                    <a:pt x="6" y="90"/>
                  </a:lnTo>
                  <a:lnTo>
                    <a:pt x="5" y="87"/>
                  </a:lnTo>
                  <a:lnTo>
                    <a:pt x="5" y="87"/>
                  </a:lnTo>
                  <a:lnTo>
                    <a:pt x="6" y="87"/>
                  </a:lnTo>
                  <a:lnTo>
                    <a:pt x="5" y="87"/>
                  </a:lnTo>
                  <a:lnTo>
                    <a:pt x="5" y="86"/>
                  </a:lnTo>
                  <a:lnTo>
                    <a:pt x="5" y="86"/>
                  </a:lnTo>
                  <a:lnTo>
                    <a:pt x="4" y="85"/>
                  </a:lnTo>
                  <a:lnTo>
                    <a:pt x="2" y="78"/>
                  </a:lnTo>
                  <a:lnTo>
                    <a:pt x="2" y="72"/>
                  </a:lnTo>
                  <a:lnTo>
                    <a:pt x="2" y="73"/>
                  </a:lnTo>
                  <a:lnTo>
                    <a:pt x="4" y="73"/>
                  </a:lnTo>
                  <a:lnTo>
                    <a:pt x="4" y="72"/>
                  </a:lnTo>
                  <a:lnTo>
                    <a:pt x="2" y="72"/>
                  </a:lnTo>
                  <a:lnTo>
                    <a:pt x="4" y="70"/>
                  </a:lnTo>
                  <a:lnTo>
                    <a:pt x="2" y="70"/>
                  </a:lnTo>
                  <a:lnTo>
                    <a:pt x="1" y="70"/>
                  </a:lnTo>
                  <a:lnTo>
                    <a:pt x="1" y="70"/>
                  </a:lnTo>
                  <a:lnTo>
                    <a:pt x="0" y="59"/>
                  </a:lnTo>
                  <a:lnTo>
                    <a:pt x="1" y="47"/>
                  </a:lnTo>
                  <a:lnTo>
                    <a:pt x="2" y="35"/>
                  </a:lnTo>
                  <a:lnTo>
                    <a:pt x="2" y="32"/>
                  </a:lnTo>
                  <a:lnTo>
                    <a:pt x="2" y="29"/>
                  </a:lnTo>
                  <a:lnTo>
                    <a:pt x="2" y="26"/>
                  </a:lnTo>
                  <a:lnTo>
                    <a:pt x="8" y="13"/>
                  </a:lnTo>
                  <a:lnTo>
                    <a:pt x="8" y="0"/>
                  </a:lnTo>
                  <a:close/>
                </a:path>
              </a:pathLst>
            </a:custGeom>
            <a:grp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1" name="Freeform 258"/>
            <p:cNvSpPr>
              <a:spLocks noEditPoints="1"/>
            </p:cNvSpPr>
            <p:nvPr/>
          </p:nvSpPr>
          <p:spPr bwMode="auto">
            <a:xfrm>
              <a:off x="8680450" y="3886200"/>
              <a:ext cx="57150" cy="80963"/>
            </a:xfrm>
            <a:custGeom>
              <a:avLst/>
              <a:gdLst>
                <a:gd name="T0" fmla="*/ 20 w 36"/>
                <a:gd name="T1" fmla="*/ 3 h 51"/>
                <a:gd name="T2" fmla="*/ 21 w 36"/>
                <a:gd name="T3" fmla="*/ 1 h 51"/>
                <a:gd name="T4" fmla="*/ 29 w 36"/>
                <a:gd name="T5" fmla="*/ 9 h 51"/>
                <a:gd name="T6" fmla="*/ 25 w 36"/>
                <a:gd name="T7" fmla="*/ 4 h 51"/>
                <a:gd name="T8" fmla="*/ 30 w 36"/>
                <a:gd name="T9" fmla="*/ 5 h 51"/>
                <a:gd name="T10" fmla="*/ 33 w 36"/>
                <a:gd name="T11" fmla="*/ 7 h 51"/>
                <a:gd name="T12" fmla="*/ 36 w 36"/>
                <a:gd name="T13" fmla="*/ 9 h 51"/>
                <a:gd name="T14" fmla="*/ 34 w 36"/>
                <a:gd name="T15" fmla="*/ 9 h 51"/>
                <a:gd name="T16" fmla="*/ 34 w 36"/>
                <a:gd name="T17" fmla="*/ 11 h 51"/>
                <a:gd name="T18" fmla="*/ 36 w 36"/>
                <a:gd name="T19" fmla="*/ 13 h 51"/>
                <a:gd name="T20" fmla="*/ 34 w 36"/>
                <a:gd name="T21" fmla="*/ 16 h 51"/>
                <a:gd name="T22" fmla="*/ 36 w 36"/>
                <a:gd name="T23" fmla="*/ 17 h 51"/>
                <a:gd name="T24" fmla="*/ 33 w 36"/>
                <a:gd name="T25" fmla="*/ 21 h 51"/>
                <a:gd name="T26" fmla="*/ 33 w 36"/>
                <a:gd name="T27" fmla="*/ 24 h 51"/>
                <a:gd name="T28" fmla="*/ 33 w 36"/>
                <a:gd name="T29" fmla="*/ 26 h 51"/>
                <a:gd name="T30" fmla="*/ 32 w 36"/>
                <a:gd name="T31" fmla="*/ 30 h 51"/>
                <a:gd name="T32" fmla="*/ 29 w 36"/>
                <a:gd name="T33" fmla="*/ 32 h 51"/>
                <a:gd name="T34" fmla="*/ 28 w 36"/>
                <a:gd name="T35" fmla="*/ 34 h 51"/>
                <a:gd name="T36" fmla="*/ 26 w 36"/>
                <a:gd name="T37" fmla="*/ 33 h 51"/>
                <a:gd name="T38" fmla="*/ 24 w 36"/>
                <a:gd name="T39" fmla="*/ 43 h 51"/>
                <a:gd name="T40" fmla="*/ 15 w 36"/>
                <a:gd name="T41" fmla="*/ 49 h 51"/>
                <a:gd name="T42" fmla="*/ 5 w 36"/>
                <a:gd name="T43" fmla="*/ 51 h 51"/>
                <a:gd name="T44" fmla="*/ 3 w 36"/>
                <a:gd name="T45" fmla="*/ 37 h 51"/>
                <a:gd name="T46" fmla="*/ 7 w 36"/>
                <a:gd name="T47" fmla="*/ 39 h 51"/>
                <a:gd name="T48" fmla="*/ 8 w 36"/>
                <a:gd name="T49" fmla="*/ 36 h 51"/>
                <a:gd name="T50" fmla="*/ 8 w 36"/>
                <a:gd name="T51" fmla="*/ 32 h 51"/>
                <a:gd name="T52" fmla="*/ 9 w 36"/>
                <a:gd name="T53" fmla="*/ 33 h 51"/>
                <a:gd name="T54" fmla="*/ 12 w 36"/>
                <a:gd name="T55" fmla="*/ 33 h 51"/>
                <a:gd name="T56" fmla="*/ 13 w 36"/>
                <a:gd name="T57" fmla="*/ 32 h 51"/>
                <a:gd name="T58" fmla="*/ 13 w 36"/>
                <a:gd name="T59" fmla="*/ 30 h 51"/>
                <a:gd name="T60" fmla="*/ 13 w 36"/>
                <a:gd name="T61" fmla="*/ 29 h 51"/>
                <a:gd name="T62" fmla="*/ 15 w 36"/>
                <a:gd name="T63" fmla="*/ 29 h 51"/>
                <a:gd name="T64" fmla="*/ 16 w 36"/>
                <a:gd name="T65" fmla="*/ 28 h 51"/>
                <a:gd name="T66" fmla="*/ 13 w 36"/>
                <a:gd name="T67" fmla="*/ 25 h 51"/>
                <a:gd name="T68" fmla="*/ 13 w 36"/>
                <a:gd name="T69" fmla="*/ 24 h 51"/>
                <a:gd name="T70" fmla="*/ 13 w 36"/>
                <a:gd name="T71" fmla="*/ 22 h 51"/>
                <a:gd name="T72" fmla="*/ 13 w 36"/>
                <a:gd name="T73" fmla="*/ 21 h 51"/>
                <a:gd name="T74" fmla="*/ 13 w 36"/>
                <a:gd name="T75" fmla="*/ 20 h 51"/>
                <a:gd name="T76" fmla="*/ 15 w 36"/>
                <a:gd name="T77" fmla="*/ 20 h 51"/>
                <a:gd name="T78" fmla="*/ 15 w 36"/>
                <a:gd name="T79" fmla="*/ 19 h 51"/>
                <a:gd name="T80" fmla="*/ 17 w 36"/>
                <a:gd name="T81" fmla="*/ 19 h 51"/>
                <a:gd name="T82" fmla="*/ 15 w 36"/>
                <a:gd name="T83" fmla="*/ 17 h 51"/>
                <a:gd name="T84" fmla="*/ 19 w 36"/>
                <a:gd name="T85" fmla="*/ 19 h 51"/>
                <a:gd name="T86" fmla="*/ 16 w 36"/>
                <a:gd name="T87" fmla="*/ 16 h 51"/>
                <a:gd name="T88" fmla="*/ 17 w 36"/>
                <a:gd name="T89" fmla="*/ 16 h 51"/>
                <a:gd name="T90" fmla="*/ 16 w 36"/>
                <a:gd name="T91" fmla="*/ 15 h 51"/>
                <a:gd name="T92" fmla="*/ 16 w 36"/>
                <a:gd name="T93" fmla="*/ 13 h 51"/>
                <a:gd name="T94" fmla="*/ 16 w 36"/>
                <a:gd name="T95" fmla="*/ 12 h 51"/>
                <a:gd name="T96" fmla="*/ 16 w 36"/>
                <a:gd name="T97" fmla="*/ 11 h 51"/>
                <a:gd name="T98" fmla="*/ 17 w 36"/>
                <a:gd name="T99" fmla="*/ 8 h 51"/>
                <a:gd name="T100" fmla="*/ 17 w 36"/>
                <a:gd name="T101" fmla="*/ 8 h 51"/>
                <a:gd name="T102" fmla="*/ 19 w 36"/>
                <a:gd name="T103" fmla="*/ 8 h 51"/>
                <a:gd name="T104" fmla="*/ 16 w 36"/>
                <a:gd name="T105" fmla="*/ 5 h 51"/>
                <a:gd name="T106" fmla="*/ 19 w 36"/>
                <a:gd name="T107" fmla="*/ 7 h 51"/>
                <a:gd name="T108" fmla="*/ 19 w 36"/>
                <a:gd name="T109" fmla="*/ 5 h 51"/>
                <a:gd name="T110" fmla="*/ 16 w 36"/>
                <a:gd name="T111" fmla="*/ 4 h 51"/>
                <a:gd name="T112" fmla="*/ 19 w 36"/>
                <a:gd name="T113" fmla="*/ 5 h 51"/>
                <a:gd name="T114" fmla="*/ 25 w 36"/>
                <a:gd name="T115" fmla="*/ 8 h 51"/>
                <a:gd name="T116" fmla="*/ 20 w 36"/>
                <a:gd name="T117" fmla="*/ 4 h 51"/>
                <a:gd name="T118" fmla="*/ 24 w 36"/>
                <a:gd name="T119" fmla="*/ 7 h 51"/>
                <a:gd name="T120" fmla="*/ 19 w 36"/>
                <a:gd name="T121" fmla="*/ 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 h="51">
                  <a:moveTo>
                    <a:pt x="13" y="26"/>
                  </a:moveTo>
                  <a:lnTo>
                    <a:pt x="15" y="26"/>
                  </a:lnTo>
                  <a:lnTo>
                    <a:pt x="13" y="26"/>
                  </a:lnTo>
                  <a:lnTo>
                    <a:pt x="13" y="26"/>
                  </a:lnTo>
                  <a:close/>
                  <a:moveTo>
                    <a:pt x="13" y="25"/>
                  </a:moveTo>
                  <a:lnTo>
                    <a:pt x="13" y="26"/>
                  </a:lnTo>
                  <a:lnTo>
                    <a:pt x="13" y="26"/>
                  </a:lnTo>
                  <a:lnTo>
                    <a:pt x="13" y="26"/>
                  </a:lnTo>
                  <a:lnTo>
                    <a:pt x="13" y="25"/>
                  </a:lnTo>
                  <a:close/>
                  <a:moveTo>
                    <a:pt x="17" y="0"/>
                  </a:moveTo>
                  <a:lnTo>
                    <a:pt x="20" y="1"/>
                  </a:lnTo>
                  <a:lnTo>
                    <a:pt x="20" y="3"/>
                  </a:lnTo>
                  <a:lnTo>
                    <a:pt x="20" y="3"/>
                  </a:lnTo>
                  <a:lnTo>
                    <a:pt x="20" y="3"/>
                  </a:lnTo>
                  <a:lnTo>
                    <a:pt x="20" y="3"/>
                  </a:lnTo>
                  <a:lnTo>
                    <a:pt x="21" y="4"/>
                  </a:lnTo>
                  <a:lnTo>
                    <a:pt x="21" y="3"/>
                  </a:lnTo>
                  <a:lnTo>
                    <a:pt x="21" y="3"/>
                  </a:lnTo>
                  <a:lnTo>
                    <a:pt x="21" y="3"/>
                  </a:lnTo>
                  <a:lnTo>
                    <a:pt x="21" y="4"/>
                  </a:lnTo>
                  <a:lnTo>
                    <a:pt x="23" y="4"/>
                  </a:lnTo>
                  <a:lnTo>
                    <a:pt x="23" y="4"/>
                  </a:lnTo>
                  <a:lnTo>
                    <a:pt x="24" y="5"/>
                  </a:lnTo>
                  <a:lnTo>
                    <a:pt x="24" y="5"/>
                  </a:lnTo>
                  <a:lnTo>
                    <a:pt x="24" y="4"/>
                  </a:lnTo>
                  <a:lnTo>
                    <a:pt x="23" y="4"/>
                  </a:lnTo>
                  <a:lnTo>
                    <a:pt x="21" y="3"/>
                  </a:lnTo>
                  <a:lnTo>
                    <a:pt x="21" y="1"/>
                  </a:lnTo>
                  <a:lnTo>
                    <a:pt x="20" y="1"/>
                  </a:lnTo>
                  <a:lnTo>
                    <a:pt x="21" y="1"/>
                  </a:lnTo>
                  <a:lnTo>
                    <a:pt x="21" y="1"/>
                  </a:lnTo>
                  <a:lnTo>
                    <a:pt x="21" y="1"/>
                  </a:lnTo>
                  <a:lnTo>
                    <a:pt x="23" y="3"/>
                  </a:lnTo>
                  <a:lnTo>
                    <a:pt x="21" y="3"/>
                  </a:lnTo>
                  <a:lnTo>
                    <a:pt x="23" y="3"/>
                  </a:lnTo>
                  <a:lnTo>
                    <a:pt x="23" y="4"/>
                  </a:lnTo>
                  <a:lnTo>
                    <a:pt x="24" y="5"/>
                  </a:lnTo>
                  <a:lnTo>
                    <a:pt x="24" y="5"/>
                  </a:lnTo>
                  <a:lnTo>
                    <a:pt x="24" y="5"/>
                  </a:lnTo>
                  <a:lnTo>
                    <a:pt x="24" y="5"/>
                  </a:lnTo>
                  <a:lnTo>
                    <a:pt x="25" y="5"/>
                  </a:lnTo>
                  <a:lnTo>
                    <a:pt x="25" y="7"/>
                  </a:lnTo>
                  <a:lnTo>
                    <a:pt x="26" y="7"/>
                  </a:lnTo>
                  <a:lnTo>
                    <a:pt x="28" y="8"/>
                  </a:lnTo>
                  <a:lnTo>
                    <a:pt x="29" y="9"/>
                  </a:lnTo>
                  <a:lnTo>
                    <a:pt x="29" y="8"/>
                  </a:lnTo>
                  <a:lnTo>
                    <a:pt x="28" y="8"/>
                  </a:lnTo>
                  <a:lnTo>
                    <a:pt x="28" y="7"/>
                  </a:lnTo>
                  <a:lnTo>
                    <a:pt x="26" y="7"/>
                  </a:lnTo>
                  <a:lnTo>
                    <a:pt x="25" y="5"/>
                  </a:lnTo>
                  <a:lnTo>
                    <a:pt x="25" y="5"/>
                  </a:lnTo>
                  <a:lnTo>
                    <a:pt x="25" y="5"/>
                  </a:lnTo>
                  <a:lnTo>
                    <a:pt x="24" y="4"/>
                  </a:lnTo>
                  <a:lnTo>
                    <a:pt x="25" y="4"/>
                  </a:lnTo>
                  <a:lnTo>
                    <a:pt x="25" y="5"/>
                  </a:lnTo>
                  <a:lnTo>
                    <a:pt x="26" y="5"/>
                  </a:lnTo>
                  <a:lnTo>
                    <a:pt x="26" y="5"/>
                  </a:lnTo>
                  <a:lnTo>
                    <a:pt x="26" y="5"/>
                  </a:lnTo>
                  <a:lnTo>
                    <a:pt x="26" y="4"/>
                  </a:lnTo>
                  <a:lnTo>
                    <a:pt x="25" y="4"/>
                  </a:lnTo>
                  <a:lnTo>
                    <a:pt x="25" y="4"/>
                  </a:lnTo>
                  <a:lnTo>
                    <a:pt x="25" y="4"/>
                  </a:lnTo>
                  <a:lnTo>
                    <a:pt x="28" y="5"/>
                  </a:lnTo>
                  <a:lnTo>
                    <a:pt x="28" y="5"/>
                  </a:lnTo>
                  <a:lnTo>
                    <a:pt x="28" y="5"/>
                  </a:lnTo>
                  <a:lnTo>
                    <a:pt x="29" y="7"/>
                  </a:lnTo>
                  <a:lnTo>
                    <a:pt x="29" y="7"/>
                  </a:lnTo>
                  <a:lnTo>
                    <a:pt x="28" y="5"/>
                  </a:lnTo>
                  <a:lnTo>
                    <a:pt x="28" y="4"/>
                  </a:lnTo>
                  <a:lnTo>
                    <a:pt x="28" y="4"/>
                  </a:lnTo>
                  <a:lnTo>
                    <a:pt x="29" y="4"/>
                  </a:lnTo>
                  <a:lnTo>
                    <a:pt x="28" y="4"/>
                  </a:lnTo>
                  <a:lnTo>
                    <a:pt x="28" y="3"/>
                  </a:lnTo>
                  <a:lnTo>
                    <a:pt x="29" y="4"/>
                  </a:lnTo>
                  <a:lnTo>
                    <a:pt x="30" y="5"/>
                  </a:lnTo>
                  <a:lnTo>
                    <a:pt x="32" y="7"/>
                  </a:lnTo>
                  <a:lnTo>
                    <a:pt x="30" y="5"/>
                  </a:lnTo>
                  <a:lnTo>
                    <a:pt x="30" y="5"/>
                  </a:lnTo>
                  <a:lnTo>
                    <a:pt x="30" y="5"/>
                  </a:lnTo>
                  <a:lnTo>
                    <a:pt x="30" y="5"/>
                  </a:lnTo>
                  <a:lnTo>
                    <a:pt x="30" y="5"/>
                  </a:lnTo>
                  <a:lnTo>
                    <a:pt x="30" y="5"/>
                  </a:lnTo>
                  <a:lnTo>
                    <a:pt x="30" y="5"/>
                  </a:lnTo>
                  <a:lnTo>
                    <a:pt x="30" y="5"/>
                  </a:lnTo>
                  <a:lnTo>
                    <a:pt x="30" y="5"/>
                  </a:lnTo>
                  <a:lnTo>
                    <a:pt x="29" y="4"/>
                  </a:lnTo>
                  <a:lnTo>
                    <a:pt x="32" y="5"/>
                  </a:lnTo>
                  <a:lnTo>
                    <a:pt x="32" y="5"/>
                  </a:lnTo>
                  <a:lnTo>
                    <a:pt x="32" y="5"/>
                  </a:lnTo>
                  <a:lnTo>
                    <a:pt x="33" y="7"/>
                  </a:lnTo>
                  <a:lnTo>
                    <a:pt x="33" y="8"/>
                  </a:lnTo>
                  <a:lnTo>
                    <a:pt x="33" y="8"/>
                  </a:lnTo>
                  <a:lnTo>
                    <a:pt x="33" y="7"/>
                  </a:lnTo>
                  <a:lnTo>
                    <a:pt x="33" y="7"/>
                  </a:lnTo>
                  <a:lnTo>
                    <a:pt x="32" y="5"/>
                  </a:lnTo>
                  <a:lnTo>
                    <a:pt x="32" y="4"/>
                  </a:lnTo>
                  <a:lnTo>
                    <a:pt x="32" y="4"/>
                  </a:lnTo>
                  <a:lnTo>
                    <a:pt x="32" y="5"/>
                  </a:lnTo>
                  <a:lnTo>
                    <a:pt x="32" y="4"/>
                  </a:lnTo>
                  <a:lnTo>
                    <a:pt x="33" y="5"/>
                  </a:lnTo>
                  <a:lnTo>
                    <a:pt x="33" y="5"/>
                  </a:lnTo>
                  <a:lnTo>
                    <a:pt x="33" y="7"/>
                  </a:lnTo>
                  <a:lnTo>
                    <a:pt x="33" y="7"/>
                  </a:lnTo>
                  <a:lnTo>
                    <a:pt x="33" y="5"/>
                  </a:lnTo>
                  <a:lnTo>
                    <a:pt x="36" y="9"/>
                  </a:lnTo>
                  <a:lnTo>
                    <a:pt x="34" y="8"/>
                  </a:lnTo>
                  <a:lnTo>
                    <a:pt x="33" y="7"/>
                  </a:lnTo>
                  <a:lnTo>
                    <a:pt x="33" y="5"/>
                  </a:lnTo>
                  <a:lnTo>
                    <a:pt x="33" y="7"/>
                  </a:lnTo>
                  <a:lnTo>
                    <a:pt x="33" y="7"/>
                  </a:lnTo>
                  <a:lnTo>
                    <a:pt x="33" y="7"/>
                  </a:lnTo>
                  <a:lnTo>
                    <a:pt x="33" y="7"/>
                  </a:lnTo>
                  <a:lnTo>
                    <a:pt x="34" y="8"/>
                  </a:lnTo>
                  <a:lnTo>
                    <a:pt x="34" y="8"/>
                  </a:lnTo>
                  <a:lnTo>
                    <a:pt x="36" y="9"/>
                  </a:lnTo>
                  <a:lnTo>
                    <a:pt x="36" y="9"/>
                  </a:lnTo>
                  <a:lnTo>
                    <a:pt x="36" y="11"/>
                  </a:lnTo>
                  <a:lnTo>
                    <a:pt x="36" y="11"/>
                  </a:lnTo>
                  <a:lnTo>
                    <a:pt x="36" y="9"/>
                  </a:lnTo>
                  <a:lnTo>
                    <a:pt x="34" y="9"/>
                  </a:lnTo>
                  <a:lnTo>
                    <a:pt x="36" y="11"/>
                  </a:lnTo>
                  <a:lnTo>
                    <a:pt x="36" y="11"/>
                  </a:lnTo>
                  <a:lnTo>
                    <a:pt x="36" y="11"/>
                  </a:lnTo>
                  <a:lnTo>
                    <a:pt x="36" y="11"/>
                  </a:lnTo>
                  <a:lnTo>
                    <a:pt x="36" y="11"/>
                  </a:lnTo>
                  <a:lnTo>
                    <a:pt x="36" y="11"/>
                  </a:lnTo>
                  <a:lnTo>
                    <a:pt x="36" y="12"/>
                  </a:lnTo>
                  <a:lnTo>
                    <a:pt x="36" y="12"/>
                  </a:lnTo>
                  <a:lnTo>
                    <a:pt x="34" y="9"/>
                  </a:lnTo>
                  <a:lnTo>
                    <a:pt x="33" y="8"/>
                  </a:lnTo>
                  <a:lnTo>
                    <a:pt x="33" y="8"/>
                  </a:lnTo>
                  <a:lnTo>
                    <a:pt x="33" y="8"/>
                  </a:lnTo>
                  <a:lnTo>
                    <a:pt x="33" y="8"/>
                  </a:lnTo>
                  <a:lnTo>
                    <a:pt x="33" y="9"/>
                  </a:lnTo>
                  <a:lnTo>
                    <a:pt x="34" y="11"/>
                  </a:lnTo>
                  <a:lnTo>
                    <a:pt x="36" y="11"/>
                  </a:lnTo>
                  <a:lnTo>
                    <a:pt x="34" y="11"/>
                  </a:lnTo>
                  <a:lnTo>
                    <a:pt x="36" y="11"/>
                  </a:lnTo>
                  <a:lnTo>
                    <a:pt x="36" y="12"/>
                  </a:lnTo>
                  <a:lnTo>
                    <a:pt x="36" y="12"/>
                  </a:lnTo>
                  <a:lnTo>
                    <a:pt x="36" y="12"/>
                  </a:lnTo>
                  <a:lnTo>
                    <a:pt x="36" y="12"/>
                  </a:lnTo>
                  <a:lnTo>
                    <a:pt x="34" y="11"/>
                  </a:lnTo>
                  <a:lnTo>
                    <a:pt x="34" y="12"/>
                  </a:lnTo>
                  <a:lnTo>
                    <a:pt x="36" y="12"/>
                  </a:lnTo>
                  <a:lnTo>
                    <a:pt x="36" y="12"/>
                  </a:lnTo>
                  <a:lnTo>
                    <a:pt x="36" y="12"/>
                  </a:lnTo>
                  <a:lnTo>
                    <a:pt x="36" y="13"/>
                  </a:lnTo>
                  <a:lnTo>
                    <a:pt x="36" y="13"/>
                  </a:lnTo>
                  <a:lnTo>
                    <a:pt x="36" y="13"/>
                  </a:lnTo>
                  <a:lnTo>
                    <a:pt x="36" y="13"/>
                  </a:lnTo>
                  <a:lnTo>
                    <a:pt x="36" y="13"/>
                  </a:lnTo>
                  <a:lnTo>
                    <a:pt x="34" y="13"/>
                  </a:lnTo>
                  <a:lnTo>
                    <a:pt x="34" y="13"/>
                  </a:lnTo>
                  <a:lnTo>
                    <a:pt x="36" y="15"/>
                  </a:lnTo>
                  <a:lnTo>
                    <a:pt x="34" y="15"/>
                  </a:lnTo>
                  <a:lnTo>
                    <a:pt x="33" y="13"/>
                  </a:lnTo>
                  <a:lnTo>
                    <a:pt x="33" y="13"/>
                  </a:lnTo>
                  <a:lnTo>
                    <a:pt x="33" y="13"/>
                  </a:lnTo>
                  <a:lnTo>
                    <a:pt x="33" y="13"/>
                  </a:lnTo>
                  <a:lnTo>
                    <a:pt x="32" y="13"/>
                  </a:lnTo>
                  <a:lnTo>
                    <a:pt x="34" y="15"/>
                  </a:lnTo>
                  <a:lnTo>
                    <a:pt x="36" y="16"/>
                  </a:lnTo>
                  <a:lnTo>
                    <a:pt x="34" y="15"/>
                  </a:lnTo>
                  <a:lnTo>
                    <a:pt x="34" y="16"/>
                  </a:lnTo>
                  <a:lnTo>
                    <a:pt x="36" y="16"/>
                  </a:lnTo>
                  <a:lnTo>
                    <a:pt x="36" y="17"/>
                  </a:lnTo>
                  <a:lnTo>
                    <a:pt x="34" y="16"/>
                  </a:lnTo>
                  <a:lnTo>
                    <a:pt x="36" y="17"/>
                  </a:lnTo>
                  <a:lnTo>
                    <a:pt x="36" y="17"/>
                  </a:lnTo>
                  <a:lnTo>
                    <a:pt x="36" y="17"/>
                  </a:lnTo>
                  <a:lnTo>
                    <a:pt x="34" y="17"/>
                  </a:lnTo>
                  <a:lnTo>
                    <a:pt x="34" y="16"/>
                  </a:lnTo>
                  <a:lnTo>
                    <a:pt x="34" y="16"/>
                  </a:lnTo>
                  <a:lnTo>
                    <a:pt x="33" y="16"/>
                  </a:lnTo>
                  <a:lnTo>
                    <a:pt x="33" y="16"/>
                  </a:lnTo>
                  <a:lnTo>
                    <a:pt x="34" y="16"/>
                  </a:lnTo>
                  <a:lnTo>
                    <a:pt x="34" y="17"/>
                  </a:lnTo>
                  <a:lnTo>
                    <a:pt x="36" y="19"/>
                  </a:lnTo>
                  <a:lnTo>
                    <a:pt x="36" y="17"/>
                  </a:lnTo>
                  <a:lnTo>
                    <a:pt x="34" y="17"/>
                  </a:lnTo>
                  <a:lnTo>
                    <a:pt x="36" y="19"/>
                  </a:lnTo>
                  <a:lnTo>
                    <a:pt x="36" y="19"/>
                  </a:lnTo>
                  <a:lnTo>
                    <a:pt x="36" y="20"/>
                  </a:lnTo>
                  <a:lnTo>
                    <a:pt x="36" y="20"/>
                  </a:lnTo>
                  <a:lnTo>
                    <a:pt x="36" y="21"/>
                  </a:lnTo>
                  <a:lnTo>
                    <a:pt x="34" y="20"/>
                  </a:lnTo>
                  <a:lnTo>
                    <a:pt x="36" y="21"/>
                  </a:lnTo>
                  <a:lnTo>
                    <a:pt x="36" y="21"/>
                  </a:lnTo>
                  <a:lnTo>
                    <a:pt x="36" y="21"/>
                  </a:lnTo>
                  <a:lnTo>
                    <a:pt x="36" y="22"/>
                  </a:lnTo>
                  <a:lnTo>
                    <a:pt x="36" y="22"/>
                  </a:lnTo>
                  <a:lnTo>
                    <a:pt x="33" y="21"/>
                  </a:lnTo>
                  <a:lnTo>
                    <a:pt x="33" y="21"/>
                  </a:lnTo>
                  <a:lnTo>
                    <a:pt x="33" y="21"/>
                  </a:lnTo>
                  <a:lnTo>
                    <a:pt x="36" y="22"/>
                  </a:lnTo>
                  <a:lnTo>
                    <a:pt x="34" y="22"/>
                  </a:lnTo>
                  <a:lnTo>
                    <a:pt x="36" y="22"/>
                  </a:lnTo>
                  <a:lnTo>
                    <a:pt x="36" y="22"/>
                  </a:lnTo>
                  <a:lnTo>
                    <a:pt x="34" y="22"/>
                  </a:lnTo>
                  <a:lnTo>
                    <a:pt x="34" y="22"/>
                  </a:lnTo>
                  <a:lnTo>
                    <a:pt x="34" y="24"/>
                  </a:lnTo>
                  <a:lnTo>
                    <a:pt x="36" y="24"/>
                  </a:lnTo>
                  <a:lnTo>
                    <a:pt x="34" y="24"/>
                  </a:lnTo>
                  <a:lnTo>
                    <a:pt x="34" y="24"/>
                  </a:lnTo>
                  <a:lnTo>
                    <a:pt x="34" y="24"/>
                  </a:lnTo>
                  <a:lnTo>
                    <a:pt x="33" y="22"/>
                  </a:lnTo>
                  <a:lnTo>
                    <a:pt x="33" y="24"/>
                  </a:lnTo>
                  <a:lnTo>
                    <a:pt x="33" y="24"/>
                  </a:lnTo>
                  <a:lnTo>
                    <a:pt x="33" y="24"/>
                  </a:lnTo>
                  <a:lnTo>
                    <a:pt x="34" y="24"/>
                  </a:lnTo>
                  <a:lnTo>
                    <a:pt x="36" y="25"/>
                  </a:lnTo>
                  <a:lnTo>
                    <a:pt x="34" y="25"/>
                  </a:lnTo>
                  <a:lnTo>
                    <a:pt x="34" y="25"/>
                  </a:lnTo>
                  <a:lnTo>
                    <a:pt x="34" y="25"/>
                  </a:lnTo>
                  <a:lnTo>
                    <a:pt x="34" y="25"/>
                  </a:lnTo>
                  <a:lnTo>
                    <a:pt x="34" y="25"/>
                  </a:lnTo>
                  <a:lnTo>
                    <a:pt x="34" y="26"/>
                  </a:lnTo>
                  <a:lnTo>
                    <a:pt x="36" y="26"/>
                  </a:lnTo>
                  <a:lnTo>
                    <a:pt x="34" y="26"/>
                  </a:lnTo>
                  <a:lnTo>
                    <a:pt x="34" y="26"/>
                  </a:lnTo>
                  <a:lnTo>
                    <a:pt x="34" y="26"/>
                  </a:lnTo>
                  <a:lnTo>
                    <a:pt x="34" y="26"/>
                  </a:lnTo>
                  <a:lnTo>
                    <a:pt x="33" y="26"/>
                  </a:lnTo>
                  <a:lnTo>
                    <a:pt x="33" y="26"/>
                  </a:lnTo>
                  <a:lnTo>
                    <a:pt x="33" y="26"/>
                  </a:lnTo>
                  <a:lnTo>
                    <a:pt x="34" y="26"/>
                  </a:lnTo>
                  <a:lnTo>
                    <a:pt x="34" y="28"/>
                  </a:lnTo>
                  <a:lnTo>
                    <a:pt x="34" y="28"/>
                  </a:lnTo>
                  <a:lnTo>
                    <a:pt x="33" y="28"/>
                  </a:lnTo>
                  <a:lnTo>
                    <a:pt x="33" y="28"/>
                  </a:lnTo>
                  <a:lnTo>
                    <a:pt x="33" y="28"/>
                  </a:lnTo>
                  <a:lnTo>
                    <a:pt x="33" y="29"/>
                  </a:lnTo>
                  <a:lnTo>
                    <a:pt x="33" y="29"/>
                  </a:lnTo>
                  <a:lnTo>
                    <a:pt x="33" y="29"/>
                  </a:lnTo>
                  <a:lnTo>
                    <a:pt x="32" y="30"/>
                  </a:lnTo>
                  <a:lnTo>
                    <a:pt x="32" y="30"/>
                  </a:lnTo>
                  <a:lnTo>
                    <a:pt x="32" y="30"/>
                  </a:lnTo>
                  <a:lnTo>
                    <a:pt x="32" y="30"/>
                  </a:lnTo>
                  <a:lnTo>
                    <a:pt x="32" y="30"/>
                  </a:lnTo>
                  <a:lnTo>
                    <a:pt x="30" y="30"/>
                  </a:lnTo>
                  <a:lnTo>
                    <a:pt x="32" y="30"/>
                  </a:lnTo>
                  <a:lnTo>
                    <a:pt x="32" y="32"/>
                  </a:lnTo>
                  <a:lnTo>
                    <a:pt x="32" y="30"/>
                  </a:lnTo>
                  <a:lnTo>
                    <a:pt x="32" y="30"/>
                  </a:lnTo>
                  <a:lnTo>
                    <a:pt x="30" y="30"/>
                  </a:lnTo>
                  <a:lnTo>
                    <a:pt x="30" y="30"/>
                  </a:lnTo>
                  <a:lnTo>
                    <a:pt x="30" y="30"/>
                  </a:lnTo>
                  <a:lnTo>
                    <a:pt x="30" y="30"/>
                  </a:lnTo>
                  <a:lnTo>
                    <a:pt x="30" y="32"/>
                  </a:lnTo>
                  <a:lnTo>
                    <a:pt x="29" y="30"/>
                  </a:lnTo>
                  <a:lnTo>
                    <a:pt x="29" y="32"/>
                  </a:lnTo>
                  <a:lnTo>
                    <a:pt x="29" y="32"/>
                  </a:lnTo>
                  <a:lnTo>
                    <a:pt x="29" y="32"/>
                  </a:lnTo>
                  <a:lnTo>
                    <a:pt x="29" y="32"/>
                  </a:lnTo>
                  <a:lnTo>
                    <a:pt x="28" y="30"/>
                  </a:lnTo>
                  <a:lnTo>
                    <a:pt x="28" y="30"/>
                  </a:lnTo>
                  <a:lnTo>
                    <a:pt x="28" y="30"/>
                  </a:lnTo>
                  <a:lnTo>
                    <a:pt x="29" y="32"/>
                  </a:lnTo>
                  <a:lnTo>
                    <a:pt x="29" y="32"/>
                  </a:lnTo>
                  <a:lnTo>
                    <a:pt x="29" y="32"/>
                  </a:lnTo>
                  <a:lnTo>
                    <a:pt x="28" y="30"/>
                  </a:lnTo>
                  <a:lnTo>
                    <a:pt x="28" y="30"/>
                  </a:lnTo>
                  <a:lnTo>
                    <a:pt x="29" y="32"/>
                  </a:lnTo>
                  <a:lnTo>
                    <a:pt x="29" y="32"/>
                  </a:lnTo>
                  <a:lnTo>
                    <a:pt x="28" y="32"/>
                  </a:lnTo>
                  <a:lnTo>
                    <a:pt x="28" y="33"/>
                  </a:lnTo>
                  <a:lnTo>
                    <a:pt x="29" y="33"/>
                  </a:lnTo>
                  <a:lnTo>
                    <a:pt x="29" y="34"/>
                  </a:lnTo>
                  <a:lnTo>
                    <a:pt x="28" y="34"/>
                  </a:lnTo>
                  <a:lnTo>
                    <a:pt x="26" y="33"/>
                  </a:lnTo>
                  <a:lnTo>
                    <a:pt x="25" y="32"/>
                  </a:lnTo>
                  <a:lnTo>
                    <a:pt x="25" y="32"/>
                  </a:lnTo>
                  <a:lnTo>
                    <a:pt x="26" y="33"/>
                  </a:lnTo>
                  <a:lnTo>
                    <a:pt x="26" y="33"/>
                  </a:lnTo>
                  <a:lnTo>
                    <a:pt x="26" y="33"/>
                  </a:lnTo>
                  <a:lnTo>
                    <a:pt x="26" y="33"/>
                  </a:lnTo>
                  <a:lnTo>
                    <a:pt x="26" y="33"/>
                  </a:lnTo>
                  <a:lnTo>
                    <a:pt x="25" y="33"/>
                  </a:lnTo>
                  <a:lnTo>
                    <a:pt x="25" y="32"/>
                  </a:lnTo>
                  <a:lnTo>
                    <a:pt x="24" y="32"/>
                  </a:lnTo>
                  <a:lnTo>
                    <a:pt x="24" y="32"/>
                  </a:lnTo>
                  <a:lnTo>
                    <a:pt x="25" y="33"/>
                  </a:lnTo>
                  <a:lnTo>
                    <a:pt x="25" y="33"/>
                  </a:lnTo>
                  <a:lnTo>
                    <a:pt x="26" y="33"/>
                  </a:lnTo>
                  <a:lnTo>
                    <a:pt x="26" y="34"/>
                  </a:lnTo>
                  <a:lnTo>
                    <a:pt x="25" y="33"/>
                  </a:lnTo>
                  <a:lnTo>
                    <a:pt x="25" y="33"/>
                  </a:lnTo>
                  <a:lnTo>
                    <a:pt x="24" y="33"/>
                  </a:lnTo>
                  <a:lnTo>
                    <a:pt x="25" y="33"/>
                  </a:lnTo>
                  <a:lnTo>
                    <a:pt x="24" y="33"/>
                  </a:lnTo>
                  <a:lnTo>
                    <a:pt x="25" y="33"/>
                  </a:lnTo>
                  <a:lnTo>
                    <a:pt x="25" y="34"/>
                  </a:lnTo>
                  <a:lnTo>
                    <a:pt x="25" y="34"/>
                  </a:lnTo>
                  <a:lnTo>
                    <a:pt x="26" y="36"/>
                  </a:lnTo>
                  <a:lnTo>
                    <a:pt x="26" y="37"/>
                  </a:lnTo>
                  <a:lnTo>
                    <a:pt x="26" y="38"/>
                  </a:lnTo>
                  <a:lnTo>
                    <a:pt x="26" y="41"/>
                  </a:lnTo>
                  <a:lnTo>
                    <a:pt x="25" y="43"/>
                  </a:lnTo>
                  <a:lnTo>
                    <a:pt x="24" y="43"/>
                  </a:lnTo>
                  <a:lnTo>
                    <a:pt x="23" y="45"/>
                  </a:lnTo>
                  <a:lnTo>
                    <a:pt x="21" y="46"/>
                  </a:lnTo>
                  <a:lnTo>
                    <a:pt x="19" y="46"/>
                  </a:lnTo>
                  <a:lnTo>
                    <a:pt x="17" y="45"/>
                  </a:lnTo>
                  <a:lnTo>
                    <a:pt x="17" y="45"/>
                  </a:lnTo>
                  <a:lnTo>
                    <a:pt x="17" y="45"/>
                  </a:lnTo>
                  <a:lnTo>
                    <a:pt x="17" y="46"/>
                  </a:lnTo>
                  <a:lnTo>
                    <a:pt x="17" y="45"/>
                  </a:lnTo>
                  <a:lnTo>
                    <a:pt x="17" y="45"/>
                  </a:lnTo>
                  <a:lnTo>
                    <a:pt x="17" y="46"/>
                  </a:lnTo>
                  <a:lnTo>
                    <a:pt x="17" y="46"/>
                  </a:lnTo>
                  <a:lnTo>
                    <a:pt x="17" y="46"/>
                  </a:lnTo>
                  <a:lnTo>
                    <a:pt x="17" y="47"/>
                  </a:lnTo>
                  <a:lnTo>
                    <a:pt x="16" y="47"/>
                  </a:lnTo>
                  <a:lnTo>
                    <a:pt x="15" y="49"/>
                  </a:lnTo>
                  <a:lnTo>
                    <a:pt x="15" y="47"/>
                  </a:lnTo>
                  <a:lnTo>
                    <a:pt x="15" y="47"/>
                  </a:lnTo>
                  <a:lnTo>
                    <a:pt x="15" y="46"/>
                  </a:lnTo>
                  <a:lnTo>
                    <a:pt x="15" y="49"/>
                  </a:lnTo>
                  <a:lnTo>
                    <a:pt x="15" y="47"/>
                  </a:lnTo>
                  <a:lnTo>
                    <a:pt x="15" y="49"/>
                  </a:lnTo>
                  <a:lnTo>
                    <a:pt x="16" y="50"/>
                  </a:lnTo>
                  <a:lnTo>
                    <a:pt x="15" y="51"/>
                  </a:lnTo>
                  <a:lnTo>
                    <a:pt x="13" y="51"/>
                  </a:lnTo>
                  <a:lnTo>
                    <a:pt x="11" y="50"/>
                  </a:lnTo>
                  <a:lnTo>
                    <a:pt x="9" y="50"/>
                  </a:lnTo>
                  <a:lnTo>
                    <a:pt x="8" y="50"/>
                  </a:lnTo>
                  <a:lnTo>
                    <a:pt x="7" y="50"/>
                  </a:lnTo>
                  <a:lnTo>
                    <a:pt x="7" y="50"/>
                  </a:lnTo>
                  <a:lnTo>
                    <a:pt x="5" y="51"/>
                  </a:lnTo>
                  <a:lnTo>
                    <a:pt x="4" y="49"/>
                  </a:lnTo>
                  <a:lnTo>
                    <a:pt x="3" y="47"/>
                  </a:lnTo>
                  <a:lnTo>
                    <a:pt x="2" y="47"/>
                  </a:lnTo>
                  <a:lnTo>
                    <a:pt x="0" y="47"/>
                  </a:lnTo>
                  <a:lnTo>
                    <a:pt x="0" y="47"/>
                  </a:lnTo>
                  <a:lnTo>
                    <a:pt x="0" y="45"/>
                  </a:lnTo>
                  <a:lnTo>
                    <a:pt x="2" y="42"/>
                  </a:lnTo>
                  <a:lnTo>
                    <a:pt x="2" y="39"/>
                  </a:lnTo>
                  <a:lnTo>
                    <a:pt x="2" y="38"/>
                  </a:lnTo>
                  <a:lnTo>
                    <a:pt x="2" y="37"/>
                  </a:lnTo>
                  <a:lnTo>
                    <a:pt x="3" y="37"/>
                  </a:lnTo>
                  <a:lnTo>
                    <a:pt x="3" y="38"/>
                  </a:lnTo>
                  <a:lnTo>
                    <a:pt x="3" y="37"/>
                  </a:lnTo>
                  <a:lnTo>
                    <a:pt x="3" y="36"/>
                  </a:lnTo>
                  <a:lnTo>
                    <a:pt x="3" y="37"/>
                  </a:lnTo>
                  <a:lnTo>
                    <a:pt x="3" y="37"/>
                  </a:lnTo>
                  <a:lnTo>
                    <a:pt x="3" y="38"/>
                  </a:lnTo>
                  <a:lnTo>
                    <a:pt x="4" y="38"/>
                  </a:lnTo>
                  <a:lnTo>
                    <a:pt x="4" y="37"/>
                  </a:lnTo>
                  <a:lnTo>
                    <a:pt x="4" y="36"/>
                  </a:lnTo>
                  <a:lnTo>
                    <a:pt x="4" y="37"/>
                  </a:lnTo>
                  <a:lnTo>
                    <a:pt x="5" y="38"/>
                  </a:lnTo>
                  <a:lnTo>
                    <a:pt x="7" y="39"/>
                  </a:lnTo>
                  <a:lnTo>
                    <a:pt x="7" y="41"/>
                  </a:lnTo>
                  <a:lnTo>
                    <a:pt x="7" y="41"/>
                  </a:lnTo>
                  <a:lnTo>
                    <a:pt x="7" y="39"/>
                  </a:lnTo>
                  <a:lnTo>
                    <a:pt x="7" y="38"/>
                  </a:lnTo>
                  <a:lnTo>
                    <a:pt x="7" y="38"/>
                  </a:lnTo>
                  <a:lnTo>
                    <a:pt x="7" y="39"/>
                  </a:lnTo>
                  <a:lnTo>
                    <a:pt x="7" y="39"/>
                  </a:lnTo>
                  <a:lnTo>
                    <a:pt x="7" y="39"/>
                  </a:lnTo>
                  <a:lnTo>
                    <a:pt x="7" y="38"/>
                  </a:lnTo>
                  <a:lnTo>
                    <a:pt x="7" y="38"/>
                  </a:lnTo>
                  <a:lnTo>
                    <a:pt x="7" y="39"/>
                  </a:lnTo>
                  <a:lnTo>
                    <a:pt x="8" y="41"/>
                  </a:lnTo>
                  <a:lnTo>
                    <a:pt x="7" y="38"/>
                  </a:lnTo>
                  <a:lnTo>
                    <a:pt x="7" y="37"/>
                  </a:lnTo>
                  <a:lnTo>
                    <a:pt x="7" y="37"/>
                  </a:lnTo>
                  <a:lnTo>
                    <a:pt x="7" y="37"/>
                  </a:lnTo>
                  <a:lnTo>
                    <a:pt x="7" y="37"/>
                  </a:lnTo>
                  <a:lnTo>
                    <a:pt x="7" y="37"/>
                  </a:lnTo>
                  <a:lnTo>
                    <a:pt x="7" y="37"/>
                  </a:lnTo>
                  <a:lnTo>
                    <a:pt x="8" y="38"/>
                  </a:lnTo>
                  <a:lnTo>
                    <a:pt x="8" y="36"/>
                  </a:lnTo>
                  <a:lnTo>
                    <a:pt x="8" y="36"/>
                  </a:lnTo>
                  <a:lnTo>
                    <a:pt x="8" y="34"/>
                  </a:lnTo>
                  <a:lnTo>
                    <a:pt x="8" y="33"/>
                  </a:lnTo>
                  <a:lnTo>
                    <a:pt x="8" y="34"/>
                  </a:lnTo>
                  <a:lnTo>
                    <a:pt x="9" y="36"/>
                  </a:lnTo>
                  <a:lnTo>
                    <a:pt x="8" y="34"/>
                  </a:lnTo>
                  <a:lnTo>
                    <a:pt x="8" y="34"/>
                  </a:lnTo>
                  <a:lnTo>
                    <a:pt x="8" y="33"/>
                  </a:lnTo>
                  <a:lnTo>
                    <a:pt x="8" y="34"/>
                  </a:lnTo>
                  <a:lnTo>
                    <a:pt x="8" y="33"/>
                  </a:lnTo>
                  <a:lnTo>
                    <a:pt x="8" y="33"/>
                  </a:lnTo>
                  <a:lnTo>
                    <a:pt x="8" y="32"/>
                  </a:lnTo>
                  <a:lnTo>
                    <a:pt x="8" y="33"/>
                  </a:lnTo>
                  <a:lnTo>
                    <a:pt x="8" y="33"/>
                  </a:lnTo>
                  <a:lnTo>
                    <a:pt x="8" y="32"/>
                  </a:lnTo>
                  <a:lnTo>
                    <a:pt x="8" y="32"/>
                  </a:lnTo>
                  <a:lnTo>
                    <a:pt x="8" y="33"/>
                  </a:lnTo>
                  <a:lnTo>
                    <a:pt x="8" y="32"/>
                  </a:lnTo>
                  <a:lnTo>
                    <a:pt x="8" y="32"/>
                  </a:lnTo>
                  <a:lnTo>
                    <a:pt x="8" y="33"/>
                  </a:lnTo>
                  <a:lnTo>
                    <a:pt x="8" y="32"/>
                  </a:lnTo>
                  <a:lnTo>
                    <a:pt x="8" y="32"/>
                  </a:lnTo>
                  <a:lnTo>
                    <a:pt x="9" y="33"/>
                  </a:lnTo>
                  <a:lnTo>
                    <a:pt x="9" y="33"/>
                  </a:lnTo>
                  <a:lnTo>
                    <a:pt x="9" y="33"/>
                  </a:lnTo>
                  <a:lnTo>
                    <a:pt x="8" y="32"/>
                  </a:lnTo>
                  <a:lnTo>
                    <a:pt x="8" y="32"/>
                  </a:lnTo>
                  <a:lnTo>
                    <a:pt x="9" y="33"/>
                  </a:lnTo>
                  <a:lnTo>
                    <a:pt x="9" y="33"/>
                  </a:lnTo>
                  <a:lnTo>
                    <a:pt x="9" y="33"/>
                  </a:lnTo>
                  <a:lnTo>
                    <a:pt x="9" y="33"/>
                  </a:lnTo>
                  <a:lnTo>
                    <a:pt x="9" y="33"/>
                  </a:lnTo>
                  <a:lnTo>
                    <a:pt x="9" y="32"/>
                  </a:lnTo>
                  <a:lnTo>
                    <a:pt x="8" y="32"/>
                  </a:lnTo>
                  <a:lnTo>
                    <a:pt x="9" y="32"/>
                  </a:lnTo>
                  <a:lnTo>
                    <a:pt x="9" y="33"/>
                  </a:lnTo>
                  <a:lnTo>
                    <a:pt x="9" y="33"/>
                  </a:lnTo>
                  <a:lnTo>
                    <a:pt x="11" y="34"/>
                  </a:lnTo>
                  <a:lnTo>
                    <a:pt x="11" y="33"/>
                  </a:lnTo>
                  <a:lnTo>
                    <a:pt x="11" y="32"/>
                  </a:lnTo>
                  <a:lnTo>
                    <a:pt x="11" y="32"/>
                  </a:lnTo>
                  <a:lnTo>
                    <a:pt x="11" y="32"/>
                  </a:lnTo>
                  <a:lnTo>
                    <a:pt x="12" y="33"/>
                  </a:lnTo>
                  <a:lnTo>
                    <a:pt x="12" y="33"/>
                  </a:lnTo>
                  <a:lnTo>
                    <a:pt x="12" y="33"/>
                  </a:lnTo>
                  <a:lnTo>
                    <a:pt x="12" y="33"/>
                  </a:lnTo>
                  <a:lnTo>
                    <a:pt x="12" y="32"/>
                  </a:lnTo>
                  <a:lnTo>
                    <a:pt x="12" y="32"/>
                  </a:lnTo>
                  <a:lnTo>
                    <a:pt x="13" y="33"/>
                  </a:lnTo>
                  <a:lnTo>
                    <a:pt x="13" y="33"/>
                  </a:lnTo>
                  <a:lnTo>
                    <a:pt x="12" y="32"/>
                  </a:lnTo>
                  <a:lnTo>
                    <a:pt x="12" y="32"/>
                  </a:lnTo>
                  <a:lnTo>
                    <a:pt x="12" y="32"/>
                  </a:lnTo>
                  <a:lnTo>
                    <a:pt x="13" y="33"/>
                  </a:lnTo>
                  <a:lnTo>
                    <a:pt x="13" y="32"/>
                  </a:lnTo>
                  <a:lnTo>
                    <a:pt x="12" y="32"/>
                  </a:lnTo>
                  <a:lnTo>
                    <a:pt x="12" y="32"/>
                  </a:lnTo>
                  <a:lnTo>
                    <a:pt x="13" y="32"/>
                  </a:lnTo>
                  <a:lnTo>
                    <a:pt x="13" y="32"/>
                  </a:lnTo>
                  <a:lnTo>
                    <a:pt x="13" y="32"/>
                  </a:lnTo>
                  <a:lnTo>
                    <a:pt x="13" y="32"/>
                  </a:lnTo>
                  <a:lnTo>
                    <a:pt x="13" y="32"/>
                  </a:lnTo>
                  <a:lnTo>
                    <a:pt x="13" y="32"/>
                  </a:lnTo>
                  <a:lnTo>
                    <a:pt x="13" y="33"/>
                  </a:lnTo>
                  <a:lnTo>
                    <a:pt x="15" y="33"/>
                  </a:lnTo>
                  <a:lnTo>
                    <a:pt x="13" y="32"/>
                  </a:lnTo>
                  <a:lnTo>
                    <a:pt x="13" y="32"/>
                  </a:lnTo>
                  <a:lnTo>
                    <a:pt x="13" y="30"/>
                  </a:lnTo>
                  <a:lnTo>
                    <a:pt x="13" y="30"/>
                  </a:lnTo>
                  <a:lnTo>
                    <a:pt x="13" y="32"/>
                  </a:lnTo>
                  <a:lnTo>
                    <a:pt x="13" y="30"/>
                  </a:lnTo>
                  <a:lnTo>
                    <a:pt x="13" y="30"/>
                  </a:lnTo>
                  <a:lnTo>
                    <a:pt x="13" y="30"/>
                  </a:lnTo>
                  <a:lnTo>
                    <a:pt x="12" y="29"/>
                  </a:lnTo>
                  <a:lnTo>
                    <a:pt x="13" y="30"/>
                  </a:lnTo>
                  <a:lnTo>
                    <a:pt x="13" y="30"/>
                  </a:lnTo>
                  <a:lnTo>
                    <a:pt x="13" y="30"/>
                  </a:lnTo>
                  <a:lnTo>
                    <a:pt x="13" y="30"/>
                  </a:lnTo>
                  <a:lnTo>
                    <a:pt x="13" y="29"/>
                  </a:lnTo>
                  <a:lnTo>
                    <a:pt x="13" y="30"/>
                  </a:lnTo>
                  <a:lnTo>
                    <a:pt x="15" y="30"/>
                  </a:lnTo>
                  <a:lnTo>
                    <a:pt x="15" y="32"/>
                  </a:lnTo>
                  <a:lnTo>
                    <a:pt x="15" y="32"/>
                  </a:lnTo>
                  <a:lnTo>
                    <a:pt x="15" y="30"/>
                  </a:lnTo>
                  <a:lnTo>
                    <a:pt x="13" y="29"/>
                  </a:lnTo>
                  <a:lnTo>
                    <a:pt x="13" y="29"/>
                  </a:lnTo>
                  <a:lnTo>
                    <a:pt x="12" y="28"/>
                  </a:lnTo>
                  <a:lnTo>
                    <a:pt x="13" y="28"/>
                  </a:lnTo>
                  <a:lnTo>
                    <a:pt x="13" y="28"/>
                  </a:lnTo>
                  <a:lnTo>
                    <a:pt x="13" y="28"/>
                  </a:lnTo>
                  <a:lnTo>
                    <a:pt x="13" y="29"/>
                  </a:lnTo>
                  <a:lnTo>
                    <a:pt x="15" y="30"/>
                  </a:lnTo>
                  <a:lnTo>
                    <a:pt x="16" y="30"/>
                  </a:lnTo>
                  <a:lnTo>
                    <a:pt x="17" y="32"/>
                  </a:lnTo>
                  <a:lnTo>
                    <a:pt x="17" y="32"/>
                  </a:lnTo>
                  <a:lnTo>
                    <a:pt x="17" y="32"/>
                  </a:lnTo>
                  <a:lnTo>
                    <a:pt x="17" y="32"/>
                  </a:lnTo>
                  <a:lnTo>
                    <a:pt x="17" y="33"/>
                  </a:lnTo>
                  <a:lnTo>
                    <a:pt x="17" y="32"/>
                  </a:lnTo>
                  <a:lnTo>
                    <a:pt x="17" y="32"/>
                  </a:lnTo>
                  <a:lnTo>
                    <a:pt x="17" y="32"/>
                  </a:lnTo>
                  <a:lnTo>
                    <a:pt x="16" y="30"/>
                  </a:lnTo>
                  <a:lnTo>
                    <a:pt x="15" y="29"/>
                  </a:lnTo>
                  <a:lnTo>
                    <a:pt x="15" y="28"/>
                  </a:lnTo>
                  <a:lnTo>
                    <a:pt x="13" y="28"/>
                  </a:lnTo>
                  <a:lnTo>
                    <a:pt x="15" y="29"/>
                  </a:lnTo>
                  <a:lnTo>
                    <a:pt x="16" y="29"/>
                  </a:lnTo>
                  <a:lnTo>
                    <a:pt x="16" y="30"/>
                  </a:lnTo>
                  <a:lnTo>
                    <a:pt x="13" y="26"/>
                  </a:lnTo>
                  <a:lnTo>
                    <a:pt x="13" y="26"/>
                  </a:lnTo>
                  <a:lnTo>
                    <a:pt x="13" y="26"/>
                  </a:lnTo>
                  <a:lnTo>
                    <a:pt x="13" y="28"/>
                  </a:lnTo>
                  <a:lnTo>
                    <a:pt x="13" y="28"/>
                  </a:lnTo>
                  <a:lnTo>
                    <a:pt x="13" y="26"/>
                  </a:lnTo>
                  <a:lnTo>
                    <a:pt x="13" y="26"/>
                  </a:lnTo>
                  <a:lnTo>
                    <a:pt x="13" y="26"/>
                  </a:lnTo>
                  <a:lnTo>
                    <a:pt x="13" y="26"/>
                  </a:lnTo>
                  <a:lnTo>
                    <a:pt x="15" y="28"/>
                  </a:lnTo>
                  <a:lnTo>
                    <a:pt x="15" y="28"/>
                  </a:lnTo>
                  <a:lnTo>
                    <a:pt x="15" y="28"/>
                  </a:lnTo>
                  <a:lnTo>
                    <a:pt x="16" y="28"/>
                  </a:lnTo>
                  <a:lnTo>
                    <a:pt x="15" y="28"/>
                  </a:lnTo>
                  <a:lnTo>
                    <a:pt x="15" y="28"/>
                  </a:lnTo>
                  <a:lnTo>
                    <a:pt x="15" y="28"/>
                  </a:lnTo>
                  <a:lnTo>
                    <a:pt x="15" y="28"/>
                  </a:lnTo>
                  <a:lnTo>
                    <a:pt x="15" y="26"/>
                  </a:lnTo>
                  <a:lnTo>
                    <a:pt x="13" y="26"/>
                  </a:lnTo>
                  <a:lnTo>
                    <a:pt x="13" y="25"/>
                  </a:lnTo>
                  <a:lnTo>
                    <a:pt x="13" y="25"/>
                  </a:lnTo>
                  <a:lnTo>
                    <a:pt x="15" y="26"/>
                  </a:lnTo>
                  <a:lnTo>
                    <a:pt x="13" y="25"/>
                  </a:lnTo>
                  <a:lnTo>
                    <a:pt x="12" y="24"/>
                  </a:lnTo>
                  <a:lnTo>
                    <a:pt x="12" y="24"/>
                  </a:lnTo>
                  <a:lnTo>
                    <a:pt x="12" y="24"/>
                  </a:lnTo>
                  <a:lnTo>
                    <a:pt x="13" y="24"/>
                  </a:lnTo>
                  <a:lnTo>
                    <a:pt x="13" y="25"/>
                  </a:lnTo>
                  <a:lnTo>
                    <a:pt x="13" y="24"/>
                  </a:lnTo>
                  <a:lnTo>
                    <a:pt x="12" y="24"/>
                  </a:lnTo>
                  <a:lnTo>
                    <a:pt x="12" y="24"/>
                  </a:lnTo>
                  <a:lnTo>
                    <a:pt x="13" y="24"/>
                  </a:lnTo>
                  <a:lnTo>
                    <a:pt x="13" y="24"/>
                  </a:lnTo>
                  <a:lnTo>
                    <a:pt x="12" y="22"/>
                  </a:lnTo>
                  <a:lnTo>
                    <a:pt x="12" y="22"/>
                  </a:lnTo>
                  <a:lnTo>
                    <a:pt x="13" y="24"/>
                  </a:lnTo>
                  <a:lnTo>
                    <a:pt x="13" y="24"/>
                  </a:lnTo>
                  <a:lnTo>
                    <a:pt x="13" y="24"/>
                  </a:lnTo>
                  <a:lnTo>
                    <a:pt x="13" y="24"/>
                  </a:lnTo>
                  <a:lnTo>
                    <a:pt x="13" y="24"/>
                  </a:lnTo>
                  <a:lnTo>
                    <a:pt x="13" y="22"/>
                  </a:lnTo>
                  <a:lnTo>
                    <a:pt x="13" y="22"/>
                  </a:lnTo>
                  <a:lnTo>
                    <a:pt x="13" y="24"/>
                  </a:lnTo>
                  <a:lnTo>
                    <a:pt x="12" y="22"/>
                  </a:lnTo>
                  <a:lnTo>
                    <a:pt x="12" y="22"/>
                  </a:lnTo>
                  <a:lnTo>
                    <a:pt x="13" y="22"/>
                  </a:lnTo>
                  <a:lnTo>
                    <a:pt x="12" y="21"/>
                  </a:lnTo>
                  <a:lnTo>
                    <a:pt x="12" y="21"/>
                  </a:lnTo>
                  <a:lnTo>
                    <a:pt x="11" y="20"/>
                  </a:lnTo>
                  <a:lnTo>
                    <a:pt x="12" y="21"/>
                  </a:lnTo>
                  <a:lnTo>
                    <a:pt x="13" y="21"/>
                  </a:lnTo>
                  <a:lnTo>
                    <a:pt x="13" y="21"/>
                  </a:lnTo>
                  <a:lnTo>
                    <a:pt x="13" y="22"/>
                  </a:lnTo>
                  <a:lnTo>
                    <a:pt x="13" y="22"/>
                  </a:lnTo>
                  <a:lnTo>
                    <a:pt x="13" y="22"/>
                  </a:lnTo>
                  <a:lnTo>
                    <a:pt x="13" y="22"/>
                  </a:lnTo>
                  <a:lnTo>
                    <a:pt x="13" y="22"/>
                  </a:lnTo>
                  <a:lnTo>
                    <a:pt x="13" y="22"/>
                  </a:lnTo>
                  <a:lnTo>
                    <a:pt x="13" y="21"/>
                  </a:lnTo>
                  <a:lnTo>
                    <a:pt x="13" y="21"/>
                  </a:lnTo>
                  <a:lnTo>
                    <a:pt x="13" y="21"/>
                  </a:lnTo>
                  <a:lnTo>
                    <a:pt x="13" y="21"/>
                  </a:lnTo>
                  <a:lnTo>
                    <a:pt x="13" y="21"/>
                  </a:lnTo>
                  <a:lnTo>
                    <a:pt x="15" y="22"/>
                  </a:lnTo>
                  <a:lnTo>
                    <a:pt x="15" y="22"/>
                  </a:lnTo>
                  <a:lnTo>
                    <a:pt x="15" y="22"/>
                  </a:lnTo>
                  <a:lnTo>
                    <a:pt x="15" y="22"/>
                  </a:lnTo>
                  <a:lnTo>
                    <a:pt x="13" y="21"/>
                  </a:lnTo>
                  <a:lnTo>
                    <a:pt x="13" y="21"/>
                  </a:lnTo>
                  <a:lnTo>
                    <a:pt x="13" y="21"/>
                  </a:lnTo>
                  <a:lnTo>
                    <a:pt x="13" y="21"/>
                  </a:lnTo>
                  <a:lnTo>
                    <a:pt x="12" y="20"/>
                  </a:lnTo>
                  <a:lnTo>
                    <a:pt x="13" y="21"/>
                  </a:lnTo>
                  <a:lnTo>
                    <a:pt x="13" y="21"/>
                  </a:lnTo>
                  <a:lnTo>
                    <a:pt x="13" y="21"/>
                  </a:lnTo>
                  <a:lnTo>
                    <a:pt x="15" y="21"/>
                  </a:lnTo>
                  <a:lnTo>
                    <a:pt x="16" y="22"/>
                  </a:lnTo>
                  <a:lnTo>
                    <a:pt x="15" y="22"/>
                  </a:lnTo>
                  <a:lnTo>
                    <a:pt x="15" y="21"/>
                  </a:lnTo>
                  <a:lnTo>
                    <a:pt x="13" y="21"/>
                  </a:lnTo>
                  <a:lnTo>
                    <a:pt x="15" y="21"/>
                  </a:lnTo>
                  <a:lnTo>
                    <a:pt x="13" y="20"/>
                  </a:lnTo>
                  <a:lnTo>
                    <a:pt x="13" y="20"/>
                  </a:lnTo>
                  <a:lnTo>
                    <a:pt x="13" y="20"/>
                  </a:lnTo>
                  <a:lnTo>
                    <a:pt x="13" y="20"/>
                  </a:lnTo>
                  <a:lnTo>
                    <a:pt x="12" y="20"/>
                  </a:lnTo>
                  <a:lnTo>
                    <a:pt x="13" y="20"/>
                  </a:lnTo>
                  <a:lnTo>
                    <a:pt x="13" y="20"/>
                  </a:lnTo>
                  <a:lnTo>
                    <a:pt x="13" y="20"/>
                  </a:lnTo>
                  <a:lnTo>
                    <a:pt x="15" y="21"/>
                  </a:lnTo>
                  <a:lnTo>
                    <a:pt x="13" y="20"/>
                  </a:lnTo>
                  <a:lnTo>
                    <a:pt x="13" y="20"/>
                  </a:lnTo>
                  <a:lnTo>
                    <a:pt x="13" y="20"/>
                  </a:lnTo>
                  <a:lnTo>
                    <a:pt x="13" y="20"/>
                  </a:lnTo>
                  <a:lnTo>
                    <a:pt x="15" y="20"/>
                  </a:lnTo>
                  <a:lnTo>
                    <a:pt x="15" y="20"/>
                  </a:lnTo>
                  <a:lnTo>
                    <a:pt x="15" y="20"/>
                  </a:lnTo>
                  <a:lnTo>
                    <a:pt x="15" y="20"/>
                  </a:lnTo>
                  <a:lnTo>
                    <a:pt x="15" y="21"/>
                  </a:lnTo>
                  <a:lnTo>
                    <a:pt x="17" y="21"/>
                  </a:lnTo>
                  <a:lnTo>
                    <a:pt x="15" y="20"/>
                  </a:lnTo>
                  <a:lnTo>
                    <a:pt x="13" y="19"/>
                  </a:lnTo>
                  <a:lnTo>
                    <a:pt x="15" y="20"/>
                  </a:lnTo>
                  <a:lnTo>
                    <a:pt x="15" y="20"/>
                  </a:lnTo>
                  <a:lnTo>
                    <a:pt x="15" y="20"/>
                  </a:lnTo>
                  <a:lnTo>
                    <a:pt x="13" y="19"/>
                  </a:lnTo>
                  <a:lnTo>
                    <a:pt x="13" y="19"/>
                  </a:lnTo>
                  <a:lnTo>
                    <a:pt x="15" y="20"/>
                  </a:lnTo>
                  <a:lnTo>
                    <a:pt x="16" y="20"/>
                  </a:lnTo>
                  <a:lnTo>
                    <a:pt x="16" y="21"/>
                  </a:lnTo>
                  <a:lnTo>
                    <a:pt x="17" y="21"/>
                  </a:lnTo>
                  <a:lnTo>
                    <a:pt x="17" y="21"/>
                  </a:lnTo>
                  <a:lnTo>
                    <a:pt x="17" y="21"/>
                  </a:lnTo>
                  <a:lnTo>
                    <a:pt x="16" y="20"/>
                  </a:lnTo>
                  <a:lnTo>
                    <a:pt x="16" y="20"/>
                  </a:lnTo>
                  <a:lnTo>
                    <a:pt x="16" y="20"/>
                  </a:lnTo>
                  <a:lnTo>
                    <a:pt x="13" y="19"/>
                  </a:lnTo>
                  <a:lnTo>
                    <a:pt x="15" y="19"/>
                  </a:lnTo>
                  <a:lnTo>
                    <a:pt x="15" y="19"/>
                  </a:lnTo>
                  <a:lnTo>
                    <a:pt x="15" y="19"/>
                  </a:lnTo>
                  <a:lnTo>
                    <a:pt x="15" y="19"/>
                  </a:lnTo>
                  <a:lnTo>
                    <a:pt x="15" y="19"/>
                  </a:lnTo>
                  <a:lnTo>
                    <a:pt x="15" y="19"/>
                  </a:lnTo>
                  <a:lnTo>
                    <a:pt x="15" y="19"/>
                  </a:lnTo>
                  <a:lnTo>
                    <a:pt x="15" y="19"/>
                  </a:lnTo>
                  <a:lnTo>
                    <a:pt x="13" y="17"/>
                  </a:lnTo>
                  <a:lnTo>
                    <a:pt x="15" y="19"/>
                  </a:lnTo>
                  <a:lnTo>
                    <a:pt x="15" y="19"/>
                  </a:lnTo>
                  <a:lnTo>
                    <a:pt x="15" y="17"/>
                  </a:lnTo>
                  <a:lnTo>
                    <a:pt x="15" y="17"/>
                  </a:lnTo>
                  <a:lnTo>
                    <a:pt x="16" y="19"/>
                  </a:lnTo>
                  <a:lnTo>
                    <a:pt x="17" y="19"/>
                  </a:lnTo>
                  <a:lnTo>
                    <a:pt x="17" y="19"/>
                  </a:lnTo>
                  <a:lnTo>
                    <a:pt x="16" y="19"/>
                  </a:lnTo>
                  <a:lnTo>
                    <a:pt x="16" y="19"/>
                  </a:lnTo>
                  <a:lnTo>
                    <a:pt x="16" y="17"/>
                  </a:lnTo>
                  <a:lnTo>
                    <a:pt x="16" y="19"/>
                  </a:lnTo>
                  <a:lnTo>
                    <a:pt x="16" y="19"/>
                  </a:lnTo>
                  <a:lnTo>
                    <a:pt x="16" y="19"/>
                  </a:lnTo>
                  <a:lnTo>
                    <a:pt x="16" y="19"/>
                  </a:lnTo>
                  <a:lnTo>
                    <a:pt x="15" y="17"/>
                  </a:lnTo>
                  <a:lnTo>
                    <a:pt x="16" y="17"/>
                  </a:lnTo>
                  <a:lnTo>
                    <a:pt x="16" y="19"/>
                  </a:lnTo>
                  <a:lnTo>
                    <a:pt x="17" y="19"/>
                  </a:lnTo>
                  <a:lnTo>
                    <a:pt x="17" y="19"/>
                  </a:lnTo>
                  <a:lnTo>
                    <a:pt x="17" y="19"/>
                  </a:lnTo>
                  <a:lnTo>
                    <a:pt x="16" y="17"/>
                  </a:lnTo>
                  <a:lnTo>
                    <a:pt x="15" y="17"/>
                  </a:lnTo>
                  <a:lnTo>
                    <a:pt x="15" y="17"/>
                  </a:lnTo>
                  <a:lnTo>
                    <a:pt x="16" y="17"/>
                  </a:lnTo>
                  <a:lnTo>
                    <a:pt x="16" y="17"/>
                  </a:lnTo>
                  <a:lnTo>
                    <a:pt x="15" y="16"/>
                  </a:lnTo>
                  <a:lnTo>
                    <a:pt x="16" y="17"/>
                  </a:lnTo>
                  <a:lnTo>
                    <a:pt x="17" y="17"/>
                  </a:lnTo>
                  <a:lnTo>
                    <a:pt x="19" y="19"/>
                  </a:lnTo>
                  <a:lnTo>
                    <a:pt x="19" y="19"/>
                  </a:lnTo>
                  <a:lnTo>
                    <a:pt x="17" y="19"/>
                  </a:lnTo>
                  <a:lnTo>
                    <a:pt x="17" y="17"/>
                  </a:lnTo>
                  <a:lnTo>
                    <a:pt x="19" y="19"/>
                  </a:lnTo>
                  <a:lnTo>
                    <a:pt x="19" y="19"/>
                  </a:lnTo>
                  <a:lnTo>
                    <a:pt x="17" y="19"/>
                  </a:lnTo>
                  <a:lnTo>
                    <a:pt x="17" y="17"/>
                  </a:lnTo>
                  <a:lnTo>
                    <a:pt x="19" y="19"/>
                  </a:lnTo>
                  <a:lnTo>
                    <a:pt x="19" y="19"/>
                  </a:lnTo>
                  <a:lnTo>
                    <a:pt x="19" y="19"/>
                  </a:lnTo>
                  <a:lnTo>
                    <a:pt x="19" y="19"/>
                  </a:lnTo>
                  <a:lnTo>
                    <a:pt x="17" y="17"/>
                  </a:lnTo>
                  <a:lnTo>
                    <a:pt x="16" y="17"/>
                  </a:lnTo>
                  <a:lnTo>
                    <a:pt x="16" y="16"/>
                  </a:lnTo>
                  <a:lnTo>
                    <a:pt x="15" y="16"/>
                  </a:lnTo>
                  <a:lnTo>
                    <a:pt x="16" y="17"/>
                  </a:lnTo>
                  <a:lnTo>
                    <a:pt x="16" y="17"/>
                  </a:lnTo>
                  <a:lnTo>
                    <a:pt x="17" y="17"/>
                  </a:lnTo>
                  <a:lnTo>
                    <a:pt x="16" y="16"/>
                  </a:lnTo>
                  <a:lnTo>
                    <a:pt x="16" y="16"/>
                  </a:lnTo>
                  <a:lnTo>
                    <a:pt x="16" y="16"/>
                  </a:lnTo>
                  <a:lnTo>
                    <a:pt x="16" y="16"/>
                  </a:lnTo>
                  <a:lnTo>
                    <a:pt x="16" y="16"/>
                  </a:lnTo>
                  <a:lnTo>
                    <a:pt x="17" y="16"/>
                  </a:lnTo>
                  <a:lnTo>
                    <a:pt x="16" y="16"/>
                  </a:lnTo>
                  <a:lnTo>
                    <a:pt x="16" y="16"/>
                  </a:lnTo>
                  <a:lnTo>
                    <a:pt x="16" y="16"/>
                  </a:lnTo>
                  <a:lnTo>
                    <a:pt x="17" y="17"/>
                  </a:lnTo>
                  <a:lnTo>
                    <a:pt x="17" y="17"/>
                  </a:lnTo>
                  <a:lnTo>
                    <a:pt x="17" y="17"/>
                  </a:lnTo>
                  <a:lnTo>
                    <a:pt x="17" y="17"/>
                  </a:lnTo>
                  <a:lnTo>
                    <a:pt x="17" y="16"/>
                  </a:lnTo>
                  <a:lnTo>
                    <a:pt x="16" y="16"/>
                  </a:lnTo>
                  <a:lnTo>
                    <a:pt x="16" y="16"/>
                  </a:lnTo>
                  <a:lnTo>
                    <a:pt x="16" y="16"/>
                  </a:lnTo>
                  <a:lnTo>
                    <a:pt x="17" y="17"/>
                  </a:lnTo>
                  <a:lnTo>
                    <a:pt x="19" y="17"/>
                  </a:lnTo>
                  <a:lnTo>
                    <a:pt x="17" y="16"/>
                  </a:lnTo>
                  <a:lnTo>
                    <a:pt x="17" y="16"/>
                  </a:lnTo>
                  <a:lnTo>
                    <a:pt x="16" y="16"/>
                  </a:lnTo>
                  <a:lnTo>
                    <a:pt x="16" y="16"/>
                  </a:lnTo>
                  <a:lnTo>
                    <a:pt x="16" y="16"/>
                  </a:lnTo>
                  <a:lnTo>
                    <a:pt x="16" y="15"/>
                  </a:lnTo>
                  <a:lnTo>
                    <a:pt x="16" y="15"/>
                  </a:lnTo>
                  <a:lnTo>
                    <a:pt x="16" y="16"/>
                  </a:lnTo>
                  <a:lnTo>
                    <a:pt x="16" y="16"/>
                  </a:lnTo>
                  <a:lnTo>
                    <a:pt x="17" y="16"/>
                  </a:lnTo>
                  <a:lnTo>
                    <a:pt x="17" y="16"/>
                  </a:lnTo>
                  <a:lnTo>
                    <a:pt x="17" y="16"/>
                  </a:lnTo>
                  <a:lnTo>
                    <a:pt x="16" y="15"/>
                  </a:lnTo>
                  <a:lnTo>
                    <a:pt x="16" y="15"/>
                  </a:lnTo>
                  <a:lnTo>
                    <a:pt x="16" y="15"/>
                  </a:lnTo>
                  <a:lnTo>
                    <a:pt x="16" y="15"/>
                  </a:lnTo>
                  <a:lnTo>
                    <a:pt x="17" y="15"/>
                  </a:lnTo>
                  <a:lnTo>
                    <a:pt x="17" y="16"/>
                  </a:lnTo>
                  <a:lnTo>
                    <a:pt x="19" y="16"/>
                  </a:lnTo>
                  <a:lnTo>
                    <a:pt x="20" y="17"/>
                  </a:lnTo>
                  <a:lnTo>
                    <a:pt x="20" y="16"/>
                  </a:lnTo>
                  <a:lnTo>
                    <a:pt x="19" y="16"/>
                  </a:lnTo>
                  <a:lnTo>
                    <a:pt x="19" y="16"/>
                  </a:lnTo>
                  <a:lnTo>
                    <a:pt x="17" y="15"/>
                  </a:lnTo>
                  <a:lnTo>
                    <a:pt x="16" y="15"/>
                  </a:lnTo>
                  <a:lnTo>
                    <a:pt x="16" y="15"/>
                  </a:lnTo>
                  <a:lnTo>
                    <a:pt x="16" y="13"/>
                  </a:lnTo>
                  <a:lnTo>
                    <a:pt x="16" y="13"/>
                  </a:lnTo>
                  <a:lnTo>
                    <a:pt x="16" y="13"/>
                  </a:lnTo>
                  <a:lnTo>
                    <a:pt x="17" y="15"/>
                  </a:lnTo>
                  <a:lnTo>
                    <a:pt x="16" y="13"/>
                  </a:lnTo>
                  <a:lnTo>
                    <a:pt x="16" y="13"/>
                  </a:lnTo>
                  <a:lnTo>
                    <a:pt x="16" y="13"/>
                  </a:lnTo>
                  <a:lnTo>
                    <a:pt x="16" y="12"/>
                  </a:lnTo>
                  <a:lnTo>
                    <a:pt x="16" y="12"/>
                  </a:lnTo>
                  <a:lnTo>
                    <a:pt x="17" y="13"/>
                  </a:lnTo>
                  <a:lnTo>
                    <a:pt x="20" y="15"/>
                  </a:lnTo>
                  <a:lnTo>
                    <a:pt x="20" y="15"/>
                  </a:lnTo>
                  <a:lnTo>
                    <a:pt x="20" y="15"/>
                  </a:lnTo>
                  <a:lnTo>
                    <a:pt x="20" y="15"/>
                  </a:lnTo>
                  <a:lnTo>
                    <a:pt x="20" y="15"/>
                  </a:lnTo>
                  <a:lnTo>
                    <a:pt x="19" y="13"/>
                  </a:lnTo>
                  <a:lnTo>
                    <a:pt x="17" y="13"/>
                  </a:lnTo>
                  <a:lnTo>
                    <a:pt x="16" y="12"/>
                  </a:lnTo>
                  <a:lnTo>
                    <a:pt x="16" y="12"/>
                  </a:lnTo>
                  <a:lnTo>
                    <a:pt x="16" y="12"/>
                  </a:lnTo>
                  <a:lnTo>
                    <a:pt x="17" y="12"/>
                  </a:lnTo>
                  <a:lnTo>
                    <a:pt x="16" y="12"/>
                  </a:lnTo>
                  <a:lnTo>
                    <a:pt x="17" y="12"/>
                  </a:lnTo>
                  <a:lnTo>
                    <a:pt x="19" y="12"/>
                  </a:lnTo>
                  <a:lnTo>
                    <a:pt x="17" y="12"/>
                  </a:lnTo>
                  <a:lnTo>
                    <a:pt x="16" y="12"/>
                  </a:lnTo>
                  <a:lnTo>
                    <a:pt x="17" y="12"/>
                  </a:lnTo>
                  <a:lnTo>
                    <a:pt x="17" y="12"/>
                  </a:lnTo>
                  <a:lnTo>
                    <a:pt x="16" y="11"/>
                  </a:lnTo>
                  <a:lnTo>
                    <a:pt x="16" y="11"/>
                  </a:lnTo>
                  <a:lnTo>
                    <a:pt x="16" y="11"/>
                  </a:lnTo>
                  <a:lnTo>
                    <a:pt x="17" y="12"/>
                  </a:lnTo>
                  <a:lnTo>
                    <a:pt x="17" y="11"/>
                  </a:lnTo>
                  <a:lnTo>
                    <a:pt x="16" y="11"/>
                  </a:lnTo>
                  <a:lnTo>
                    <a:pt x="16" y="11"/>
                  </a:lnTo>
                  <a:lnTo>
                    <a:pt x="16" y="11"/>
                  </a:lnTo>
                  <a:lnTo>
                    <a:pt x="19" y="12"/>
                  </a:lnTo>
                  <a:lnTo>
                    <a:pt x="17" y="11"/>
                  </a:lnTo>
                  <a:lnTo>
                    <a:pt x="16" y="11"/>
                  </a:lnTo>
                  <a:lnTo>
                    <a:pt x="17" y="11"/>
                  </a:lnTo>
                  <a:lnTo>
                    <a:pt x="19" y="11"/>
                  </a:lnTo>
                  <a:lnTo>
                    <a:pt x="20" y="12"/>
                  </a:lnTo>
                  <a:lnTo>
                    <a:pt x="17" y="11"/>
                  </a:lnTo>
                  <a:lnTo>
                    <a:pt x="16" y="9"/>
                  </a:lnTo>
                  <a:lnTo>
                    <a:pt x="16" y="8"/>
                  </a:lnTo>
                  <a:lnTo>
                    <a:pt x="17" y="8"/>
                  </a:lnTo>
                  <a:lnTo>
                    <a:pt x="17" y="9"/>
                  </a:lnTo>
                  <a:lnTo>
                    <a:pt x="17" y="9"/>
                  </a:lnTo>
                  <a:lnTo>
                    <a:pt x="17" y="8"/>
                  </a:lnTo>
                  <a:lnTo>
                    <a:pt x="17" y="8"/>
                  </a:lnTo>
                  <a:lnTo>
                    <a:pt x="17" y="8"/>
                  </a:lnTo>
                  <a:lnTo>
                    <a:pt x="20" y="11"/>
                  </a:lnTo>
                  <a:lnTo>
                    <a:pt x="20" y="11"/>
                  </a:lnTo>
                  <a:lnTo>
                    <a:pt x="20" y="9"/>
                  </a:lnTo>
                  <a:lnTo>
                    <a:pt x="19" y="9"/>
                  </a:lnTo>
                  <a:lnTo>
                    <a:pt x="17" y="8"/>
                  </a:lnTo>
                  <a:lnTo>
                    <a:pt x="17" y="8"/>
                  </a:lnTo>
                  <a:lnTo>
                    <a:pt x="17" y="8"/>
                  </a:lnTo>
                  <a:lnTo>
                    <a:pt x="17" y="8"/>
                  </a:lnTo>
                  <a:lnTo>
                    <a:pt x="17" y="8"/>
                  </a:lnTo>
                  <a:lnTo>
                    <a:pt x="17" y="8"/>
                  </a:lnTo>
                  <a:lnTo>
                    <a:pt x="17" y="8"/>
                  </a:lnTo>
                  <a:lnTo>
                    <a:pt x="17" y="8"/>
                  </a:lnTo>
                  <a:lnTo>
                    <a:pt x="16" y="7"/>
                  </a:lnTo>
                  <a:lnTo>
                    <a:pt x="17" y="8"/>
                  </a:lnTo>
                  <a:lnTo>
                    <a:pt x="19" y="9"/>
                  </a:lnTo>
                  <a:lnTo>
                    <a:pt x="19" y="8"/>
                  </a:lnTo>
                  <a:lnTo>
                    <a:pt x="21" y="11"/>
                  </a:lnTo>
                  <a:lnTo>
                    <a:pt x="25" y="13"/>
                  </a:lnTo>
                  <a:lnTo>
                    <a:pt x="24" y="12"/>
                  </a:lnTo>
                  <a:lnTo>
                    <a:pt x="25" y="13"/>
                  </a:lnTo>
                  <a:lnTo>
                    <a:pt x="26" y="15"/>
                  </a:lnTo>
                  <a:lnTo>
                    <a:pt x="26" y="15"/>
                  </a:lnTo>
                  <a:lnTo>
                    <a:pt x="26" y="13"/>
                  </a:lnTo>
                  <a:lnTo>
                    <a:pt x="24" y="12"/>
                  </a:lnTo>
                  <a:lnTo>
                    <a:pt x="23" y="12"/>
                  </a:lnTo>
                  <a:lnTo>
                    <a:pt x="23" y="11"/>
                  </a:lnTo>
                  <a:lnTo>
                    <a:pt x="21" y="9"/>
                  </a:lnTo>
                  <a:lnTo>
                    <a:pt x="20" y="9"/>
                  </a:lnTo>
                  <a:lnTo>
                    <a:pt x="19" y="8"/>
                  </a:lnTo>
                  <a:lnTo>
                    <a:pt x="20" y="9"/>
                  </a:lnTo>
                  <a:lnTo>
                    <a:pt x="20" y="9"/>
                  </a:lnTo>
                  <a:lnTo>
                    <a:pt x="20" y="9"/>
                  </a:lnTo>
                  <a:lnTo>
                    <a:pt x="21" y="9"/>
                  </a:lnTo>
                  <a:lnTo>
                    <a:pt x="21" y="9"/>
                  </a:lnTo>
                  <a:lnTo>
                    <a:pt x="20" y="9"/>
                  </a:lnTo>
                  <a:lnTo>
                    <a:pt x="20" y="9"/>
                  </a:lnTo>
                  <a:lnTo>
                    <a:pt x="20" y="8"/>
                  </a:lnTo>
                  <a:lnTo>
                    <a:pt x="19" y="8"/>
                  </a:lnTo>
                  <a:lnTo>
                    <a:pt x="17" y="7"/>
                  </a:lnTo>
                  <a:lnTo>
                    <a:pt x="19" y="8"/>
                  </a:lnTo>
                  <a:lnTo>
                    <a:pt x="20" y="8"/>
                  </a:lnTo>
                  <a:lnTo>
                    <a:pt x="17" y="7"/>
                  </a:lnTo>
                  <a:lnTo>
                    <a:pt x="16" y="5"/>
                  </a:lnTo>
                  <a:lnTo>
                    <a:pt x="16" y="5"/>
                  </a:lnTo>
                  <a:lnTo>
                    <a:pt x="16" y="7"/>
                  </a:lnTo>
                  <a:lnTo>
                    <a:pt x="16" y="7"/>
                  </a:lnTo>
                  <a:lnTo>
                    <a:pt x="16" y="5"/>
                  </a:lnTo>
                  <a:lnTo>
                    <a:pt x="17" y="7"/>
                  </a:lnTo>
                  <a:lnTo>
                    <a:pt x="20" y="8"/>
                  </a:lnTo>
                  <a:lnTo>
                    <a:pt x="21" y="9"/>
                  </a:lnTo>
                  <a:lnTo>
                    <a:pt x="20" y="8"/>
                  </a:lnTo>
                  <a:lnTo>
                    <a:pt x="19" y="7"/>
                  </a:lnTo>
                  <a:lnTo>
                    <a:pt x="16" y="5"/>
                  </a:lnTo>
                  <a:lnTo>
                    <a:pt x="17" y="7"/>
                  </a:lnTo>
                  <a:lnTo>
                    <a:pt x="19" y="8"/>
                  </a:lnTo>
                  <a:lnTo>
                    <a:pt x="19" y="8"/>
                  </a:lnTo>
                  <a:lnTo>
                    <a:pt x="19" y="7"/>
                  </a:lnTo>
                  <a:lnTo>
                    <a:pt x="19" y="7"/>
                  </a:lnTo>
                  <a:lnTo>
                    <a:pt x="19" y="7"/>
                  </a:lnTo>
                  <a:lnTo>
                    <a:pt x="19" y="7"/>
                  </a:lnTo>
                  <a:lnTo>
                    <a:pt x="20" y="7"/>
                  </a:lnTo>
                  <a:lnTo>
                    <a:pt x="17" y="7"/>
                  </a:lnTo>
                  <a:lnTo>
                    <a:pt x="19" y="7"/>
                  </a:lnTo>
                  <a:lnTo>
                    <a:pt x="20" y="7"/>
                  </a:lnTo>
                  <a:lnTo>
                    <a:pt x="20" y="7"/>
                  </a:lnTo>
                  <a:lnTo>
                    <a:pt x="19" y="7"/>
                  </a:lnTo>
                  <a:lnTo>
                    <a:pt x="19" y="7"/>
                  </a:lnTo>
                  <a:lnTo>
                    <a:pt x="19" y="7"/>
                  </a:lnTo>
                  <a:lnTo>
                    <a:pt x="20" y="7"/>
                  </a:lnTo>
                  <a:lnTo>
                    <a:pt x="20" y="7"/>
                  </a:lnTo>
                  <a:lnTo>
                    <a:pt x="20" y="7"/>
                  </a:lnTo>
                  <a:lnTo>
                    <a:pt x="19" y="5"/>
                  </a:lnTo>
                  <a:lnTo>
                    <a:pt x="19" y="5"/>
                  </a:lnTo>
                  <a:lnTo>
                    <a:pt x="19" y="5"/>
                  </a:lnTo>
                  <a:lnTo>
                    <a:pt x="19" y="5"/>
                  </a:lnTo>
                  <a:lnTo>
                    <a:pt x="19" y="5"/>
                  </a:lnTo>
                  <a:lnTo>
                    <a:pt x="17" y="5"/>
                  </a:lnTo>
                  <a:lnTo>
                    <a:pt x="19" y="5"/>
                  </a:lnTo>
                  <a:lnTo>
                    <a:pt x="17" y="5"/>
                  </a:lnTo>
                  <a:lnTo>
                    <a:pt x="17" y="5"/>
                  </a:lnTo>
                  <a:lnTo>
                    <a:pt x="16" y="4"/>
                  </a:lnTo>
                  <a:lnTo>
                    <a:pt x="17" y="5"/>
                  </a:lnTo>
                  <a:lnTo>
                    <a:pt x="17" y="5"/>
                  </a:lnTo>
                  <a:lnTo>
                    <a:pt x="17" y="4"/>
                  </a:lnTo>
                  <a:lnTo>
                    <a:pt x="16" y="4"/>
                  </a:lnTo>
                  <a:lnTo>
                    <a:pt x="17" y="4"/>
                  </a:lnTo>
                  <a:lnTo>
                    <a:pt x="17" y="5"/>
                  </a:lnTo>
                  <a:lnTo>
                    <a:pt x="16" y="4"/>
                  </a:lnTo>
                  <a:lnTo>
                    <a:pt x="16" y="4"/>
                  </a:lnTo>
                  <a:lnTo>
                    <a:pt x="17" y="4"/>
                  </a:lnTo>
                  <a:lnTo>
                    <a:pt x="19" y="5"/>
                  </a:lnTo>
                  <a:lnTo>
                    <a:pt x="19" y="5"/>
                  </a:lnTo>
                  <a:lnTo>
                    <a:pt x="20" y="7"/>
                  </a:lnTo>
                  <a:lnTo>
                    <a:pt x="20" y="7"/>
                  </a:lnTo>
                  <a:lnTo>
                    <a:pt x="20" y="7"/>
                  </a:lnTo>
                  <a:lnTo>
                    <a:pt x="20" y="7"/>
                  </a:lnTo>
                  <a:lnTo>
                    <a:pt x="19" y="5"/>
                  </a:lnTo>
                  <a:lnTo>
                    <a:pt x="17" y="4"/>
                  </a:lnTo>
                  <a:lnTo>
                    <a:pt x="17" y="4"/>
                  </a:lnTo>
                  <a:lnTo>
                    <a:pt x="17" y="4"/>
                  </a:lnTo>
                  <a:lnTo>
                    <a:pt x="17" y="4"/>
                  </a:lnTo>
                  <a:lnTo>
                    <a:pt x="17" y="4"/>
                  </a:lnTo>
                  <a:lnTo>
                    <a:pt x="19" y="4"/>
                  </a:lnTo>
                  <a:lnTo>
                    <a:pt x="19" y="5"/>
                  </a:lnTo>
                  <a:lnTo>
                    <a:pt x="20" y="5"/>
                  </a:lnTo>
                  <a:lnTo>
                    <a:pt x="21" y="5"/>
                  </a:lnTo>
                  <a:lnTo>
                    <a:pt x="20" y="5"/>
                  </a:lnTo>
                  <a:lnTo>
                    <a:pt x="19" y="4"/>
                  </a:lnTo>
                  <a:lnTo>
                    <a:pt x="17" y="4"/>
                  </a:lnTo>
                  <a:lnTo>
                    <a:pt x="19" y="4"/>
                  </a:lnTo>
                  <a:lnTo>
                    <a:pt x="20" y="5"/>
                  </a:lnTo>
                  <a:lnTo>
                    <a:pt x="19" y="4"/>
                  </a:lnTo>
                  <a:lnTo>
                    <a:pt x="17" y="3"/>
                  </a:lnTo>
                  <a:lnTo>
                    <a:pt x="19" y="4"/>
                  </a:lnTo>
                  <a:lnTo>
                    <a:pt x="21" y="5"/>
                  </a:lnTo>
                  <a:lnTo>
                    <a:pt x="23" y="7"/>
                  </a:lnTo>
                  <a:lnTo>
                    <a:pt x="23" y="7"/>
                  </a:lnTo>
                  <a:lnTo>
                    <a:pt x="24" y="8"/>
                  </a:lnTo>
                  <a:lnTo>
                    <a:pt x="25" y="8"/>
                  </a:lnTo>
                  <a:lnTo>
                    <a:pt x="26" y="9"/>
                  </a:lnTo>
                  <a:lnTo>
                    <a:pt x="26" y="9"/>
                  </a:lnTo>
                  <a:lnTo>
                    <a:pt x="25" y="8"/>
                  </a:lnTo>
                  <a:lnTo>
                    <a:pt x="23" y="7"/>
                  </a:lnTo>
                  <a:lnTo>
                    <a:pt x="21" y="5"/>
                  </a:lnTo>
                  <a:lnTo>
                    <a:pt x="19" y="3"/>
                  </a:lnTo>
                  <a:lnTo>
                    <a:pt x="19" y="3"/>
                  </a:lnTo>
                  <a:lnTo>
                    <a:pt x="20" y="4"/>
                  </a:lnTo>
                  <a:lnTo>
                    <a:pt x="21" y="4"/>
                  </a:lnTo>
                  <a:lnTo>
                    <a:pt x="23" y="5"/>
                  </a:lnTo>
                  <a:lnTo>
                    <a:pt x="23" y="5"/>
                  </a:lnTo>
                  <a:lnTo>
                    <a:pt x="23" y="5"/>
                  </a:lnTo>
                  <a:lnTo>
                    <a:pt x="21" y="5"/>
                  </a:lnTo>
                  <a:lnTo>
                    <a:pt x="21" y="4"/>
                  </a:lnTo>
                  <a:lnTo>
                    <a:pt x="20" y="4"/>
                  </a:lnTo>
                  <a:lnTo>
                    <a:pt x="20" y="3"/>
                  </a:lnTo>
                  <a:lnTo>
                    <a:pt x="19" y="3"/>
                  </a:lnTo>
                  <a:lnTo>
                    <a:pt x="19" y="3"/>
                  </a:lnTo>
                  <a:lnTo>
                    <a:pt x="19" y="1"/>
                  </a:lnTo>
                  <a:lnTo>
                    <a:pt x="19" y="1"/>
                  </a:lnTo>
                  <a:lnTo>
                    <a:pt x="20" y="3"/>
                  </a:lnTo>
                  <a:lnTo>
                    <a:pt x="23" y="5"/>
                  </a:lnTo>
                  <a:lnTo>
                    <a:pt x="23" y="5"/>
                  </a:lnTo>
                  <a:lnTo>
                    <a:pt x="21" y="5"/>
                  </a:lnTo>
                  <a:lnTo>
                    <a:pt x="23" y="5"/>
                  </a:lnTo>
                  <a:lnTo>
                    <a:pt x="23" y="5"/>
                  </a:lnTo>
                  <a:lnTo>
                    <a:pt x="24" y="7"/>
                  </a:lnTo>
                  <a:lnTo>
                    <a:pt x="25" y="7"/>
                  </a:lnTo>
                  <a:lnTo>
                    <a:pt x="25" y="7"/>
                  </a:lnTo>
                  <a:lnTo>
                    <a:pt x="24" y="7"/>
                  </a:lnTo>
                  <a:lnTo>
                    <a:pt x="24" y="5"/>
                  </a:lnTo>
                  <a:lnTo>
                    <a:pt x="23" y="5"/>
                  </a:lnTo>
                  <a:lnTo>
                    <a:pt x="23" y="5"/>
                  </a:lnTo>
                  <a:lnTo>
                    <a:pt x="23" y="5"/>
                  </a:lnTo>
                  <a:lnTo>
                    <a:pt x="21" y="4"/>
                  </a:lnTo>
                  <a:lnTo>
                    <a:pt x="21" y="4"/>
                  </a:lnTo>
                  <a:lnTo>
                    <a:pt x="23" y="4"/>
                  </a:lnTo>
                  <a:lnTo>
                    <a:pt x="23" y="4"/>
                  </a:lnTo>
                  <a:lnTo>
                    <a:pt x="23" y="4"/>
                  </a:lnTo>
                  <a:lnTo>
                    <a:pt x="21" y="4"/>
                  </a:lnTo>
                  <a:lnTo>
                    <a:pt x="21" y="3"/>
                  </a:lnTo>
                  <a:lnTo>
                    <a:pt x="20" y="3"/>
                  </a:lnTo>
                  <a:lnTo>
                    <a:pt x="19" y="1"/>
                  </a:lnTo>
                  <a:lnTo>
                    <a:pt x="19" y="1"/>
                  </a:lnTo>
                  <a:lnTo>
                    <a:pt x="19" y="1"/>
                  </a:lnTo>
                  <a:lnTo>
                    <a:pt x="19" y="1"/>
                  </a:lnTo>
                  <a:lnTo>
                    <a:pt x="19" y="1"/>
                  </a:lnTo>
                  <a:lnTo>
                    <a:pt x="19" y="0"/>
                  </a:lnTo>
                  <a:lnTo>
                    <a:pt x="17" y="0"/>
                  </a:lnTo>
                  <a:close/>
                </a:path>
              </a:pathLst>
            </a:custGeom>
            <a:grp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2" name="Freeform 259"/>
            <p:cNvSpPr>
              <a:spLocks noEditPoints="1"/>
            </p:cNvSpPr>
            <p:nvPr/>
          </p:nvSpPr>
          <p:spPr bwMode="auto">
            <a:xfrm>
              <a:off x="8791575" y="3917950"/>
              <a:ext cx="42863" cy="82550"/>
            </a:xfrm>
            <a:custGeom>
              <a:avLst/>
              <a:gdLst>
                <a:gd name="T0" fmla="*/ 21 w 27"/>
                <a:gd name="T1" fmla="*/ 1 h 52"/>
                <a:gd name="T2" fmla="*/ 22 w 27"/>
                <a:gd name="T3" fmla="*/ 2 h 52"/>
                <a:gd name="T4" fmla="*/ 23 w 27"/>
                <a:gd name="T5" fmla="*/ 4 h 52"/>
                <a:gd name="T6" fmla="*/ 22 w 27"/>
                <a:gd name="T7" fmla="*/ 8 h 52"/>
                <a:gd name="T8" fmla="*/ 23 w 27"/>
                <a:gd name="T9" fmla="*/ 10 h 52"/>
                <a:gd name="T10" fmla="*/ 27 w 27"/>
                <a:gd name="T11" fmla="*/ 16 h 52"/>
                <a:gd name="T12" fmla="*/ 27 w 27"/>
                <a:gd name="T13" fmla="*/ 18 h 52"/>
                <a:gd name="T14" fmla="*/ 27 w 27"/>
                <a:gd name="T15" fmla="*/ 21 h 52"/>
                <a:gd name="T16" fmla="*/ 25 w 27"/>
                <a:gd name="T17" fmla="*/ 23 h 52"/>
                <a:gd name="T18" fmla="*/ 25 w 27"/>
                <a:gd name="T19" fmla="*/ 27 h 52"/>
                <a:gd name="T20" fmla="*/ 21 w 27"/>
                <a:gd name="T21" fmla="*/ 27 h 52"/>
                <a:gd name="T22" fmla="*/ 21 w 27"/>
                <a:gd name="T23" fmla="*/ 30 h 52"/>
                <a:gd name="T24" fmla="*/ 18 w 27"/>
                <a:gd name="T25" fmla="*/ 30 h 52"/>
                <a:gd name="T26" fmla="*/ 17 w 27"/>
                <a:gd name="T27" fmla="*/ 43 h 52"/>
                <a:gd name="T28" fmla="*/ 15 w 27"/>
                <a:gd name="T29" fmla="*/ 46 h 52"/>
                <a:gd name="T30" fmla="*/ 6 w 27"/>
                <a:gd name="T31" fmla="*/ 52 h 52"/>
                <a:gd name="T32" fmla="*/ 1 w 27"/>
                <a:gd name="T33" fmla="*/ 43 h 52"/>
                <a:gd name="T34" fmla="*/ 6 w 27"/>
                <a:gd name="T35" fmla="*/ 43 h 52"/>
                <a:gd name="T36" fmla="*/ 4 w 27"/>
                <a:gd name="T37" fmla="*/ 39 h 52"/>
                <a:gd name="T38" fmla="*/ 4 w 27"/>
                <a:gd name="T39" fmla="*/ 35 h 52"/>
                <a:gd name="T40" fmla="*/ 4 w 27"/>
                <a:gd name="T41" fmla="*/ 35 h 52"/>
                <a:gd name="T42" fmla="*/ 5 w 27"/>
                <a:gd name="T43" fmla="*/ 33 h 52"/>
                <a:gd name="T44" fmla="*/ 6 w 27"/>
                <a:gd name="T45" fmla="*/ 33 h 52"/>
                <a:gd name="T46" fmla="*/ 7 w 27"/>
                <a:gd name="T47" fmla="*/ 31 h 52"/>
                <a:gd name="T48" fmla="*/ 7 w 27"/>
                <a:gd name="T49" fmla="*/ 30 h 52"/>
                <a:gd name="T50" fmla="*/ 11 w 27"/>
                <a:gd name="T51" fmla="*/ 31 h 52"/>
                <a:gd name="T52" fmla="*/ 6 w 27"/>
                <a:gd name="T53" fmla="*/ 27 h 52"/>
                <a:gd name="T54" fmla="*/ 5 w 27"/>
                <a:gd name="T55" fmla="*/ 26 h 52"/>
                <a:gd name="T56" fmla="*/ 5 w 27"/>
                <a:gd name="T57" fmla="*/ 23 h 52"/>
                <a:gd name="T58" fmla="*/ 4 w 27"/>
                <a:gd name="T59" fmla="*/ 22 h 52"/>
                <a:gd name="T60" fmla="*/ 5 w 27"/>
                <a:gd name="T61" fmla="*/ 22 h 52"/>
                <a:gd name="T62" fmla="*/ 6 w 27"/>
                <a:gd name="T63" fmla="*/ 22 h 52"/>
                <a:gd name="T64" fmla="*/ 6 w 27"/>
                <a:gd name="T65" fmla="*/ 21 h 52"/>
                <a:gd name="T66" fmla="*/ 6 w 27"/>
                <a:gd name="T67" fmla="*/ 19 h 52"/>
                <a:gd name="T68" fmla="*/ 6 w 27"/>
                <a:gd name="T69" fmla="*/ 18 h 52"/>
                <a:gd name="T70" fmla="*/ 9 w 27"/>
                <a:gd name="T71" fmla="*/ 18 h 52"/>
                <a:gd name="T72" fmla="*/ 7 w 27"/>
                <a:gd name="T73" fmla="*/ 18 h 52"/>
                <a:gd name="T74" fmla="*/ 9 w 27"/>
                <a:gd name="T75" fmla="*/ 17 h 52"/>
                <a:gd name="T76" fmla="*/ 6 w 27"/>
                <a:gd name="T77" fmla="*/ 16 h 52"/>
                <a:gd name="T78" fmla="*/ 6 w 27"/>
                <a:gd name="T79" fmla="*/ 16 h 52"/>
                <a:gd name="T80" fmla="*/ 7 w 27"/>
                <a:gd name="T81" fmla="*/ 14 h 52"/>
                <a:gd name="T82" fmla="*/ 6 w 27"/>
                <a:gd name="T83" fmla="*/ 13 h 52"/>
                <a:gd name="T84" fmla="*/ 9 w 27"/>
                <a:gd name="T85" fmla="*/ 13 h 52"/>
                <a:gd name="T86" fmla="*/ 6 w 27"/>
                <a:gd name="T87" fmla="*/ 10 h 52"/>
                <a:gd name="T88" fmla="*/ 6 w 27"/>
                <a:gd name="T89" fmla="*/ 9 h 52"/>
                <a:gd name="T90" fmla="*/ 6 w 27"/>
                <a:gd name="T91" fmla="*/ 8 h 52"/>
                <a:gd name="T92" fmla="*/ 17 w 27"/>
                <a:gd name="T93" fmla="*/ 10 h 52"/>
                <a:gd name="T94" fmla="*/ 9 w 27"/>
                <a:gd name="T95" fmla="*/ 8 h 52"/>
                <a:gd name="T96" fmla="*/ 7 w 27"/>
                <a:gd name="T97" fmla="*/ 8 h 52"/>
                <a:gd name="T98" fmla="*/ 7 w 27"/>
                <a:gd name="T99" fmla="*/ 6 h 52"/>
                <a:gd name="T100" fmla="*/ 6 w 27"/>
                <a:gd name="T101" fmla="*/ 5 h 52"/>
                <a:gd name="T102" fmla="*/ 7 w 27"/>
                <a:gd name="T103" fmla="*/ 5 h 52"/>
                <a:gd name="T104" fmla="*/ 7 w 27"/>
                <a:gd name="T105" fmla="*/ 5 h 52"/>
                <a:gd name="T106" fmla="*/ 14 w 27"/>
                <a:gd name="T107" fmla="*/ 6 h 52"/>
                <a:gd name="T108" fmla="*/ 6 w 27"/>
                <a:gd name="T109" fmla="*/ 4 h 52"/>
                <a:gd name="T110" fmla="*/ 9 w 27"/>
                <a:gd name="T111" fmla="*/ 4 h 52"/>
                <a:gd name="T112" fmla="*/ 5 w 27"/>
                <a:gd name="T113" fmla="*/ 2 h 52"/>
                <a:gd name="T114" fmla="*/ 9 w 27"/>
                <a:gd name="T115" fmla="*/ 4 h 52"/>
                <a:gd name="T116" fmla="*/ 7 w 27"/>
                <a:gd name="T117" fmla="*/ 2 h 52"/>
                <a:gd name="T118" fmla="*/ 13 w 27"/>
                <a:gd name="T119" fmla="*/ 4 h 52"/>
                <a:gd name="T120" fmla="*/ 14 w 27"/>
                <a:gd name="T121" fmla="*/ 2 h 52"/>
                <a:gd name="T122" fmla="*/ 17 w 27"/>
                <a:gd name="T123" fmla="*/ 2 h 52"/>
                <a:gd name="T124" fmla="*/ 19 w 27"/>
                <a:gd name="T125" fmla="*/ 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 h="52">
                  <a:moveTo>
                    <a:pt x="21" y="30"/>
                  </a:moveTo>
                  <a:lnTo>
                    <a:pt x="21" y="30"/>
                  </a:lnTo>
                  <a:lnTo>
                    <a:pt x="21" y="30"/>
                  </a:lnTo>
                  <a:lnTo>
                    <a:pt x="21" y="30"/>
                  </a:lnTo>
                  <a:close/>
                  <a:moveTo>
                    <a:pt x="19" y="0"/>
                  </a:moveTo>
                  <a:lnTo>
                    <a:pt x="23" y="1"/>
                  </a:lnTo>
                  <a:lnTo>
                    <a:pt x="21" y="1"/>
                  </a:lnTo>
                  <a:lnTo>
                    <a:pt x="19" y="1"/>
                  </a:lnTo>
                  <a:lnTo>
                    <a:pt x="18" y="1"/>
                  </a:lnTo>
                  <a:lnTo>
                    <a:pt x="18" y="1"/>
                  </a:lnTo>
                  <a:lnTo>
                    <a:pt x="19" y="1"/>
                  </a:lnTo>
                  <a:lnTo>
                    <a:pt x="19" y="1"/>
                  </a:lnTo>
                  <a:lnTo>
                    <a:pt x="19" y="1"/>
                  </a:lnTo>
                  <a:lnTo>
                    <a:pt x="21" y="1"/>
                  </a:lnTo>
                  <a:lnTo>
                    <a:pt x="22" y="1"/>
                  </a:lnTo>
                  <a:lnTo>
                    <a:pt x="22" y="1"/>
                  </a:lnTo>
                  <a:lnTo>
                    <a:pt x="23" y="1"/>
                  </a:lnTo>
                  <a:lnTo>
                    <a:pt x="23" y="1"/>
                  </a:lnTo>
                  <a:lnTo>
                    <a:pt x="23" y="1"/>
                  </a:lnTo>
                  <a:lnTo>
                    <a:pt x="23" y="1"/>
                  </a:lnTo>
                  <a:lnTo>
                    <a:pt x="22" y="1"/>
                  </a:lnTo>
                  <a:lnTo>
                    <a:pt x="23" y="1"/>
                  </a:lnTo>
                  <a:lnTo>
                    <a:pt x="23" y="2"/>
                  </a:lnTo>
                  <a:lnTo>
                    <a:pt x="23" y="2"/>
                  </a:lnTo>
                  <a:lnTo>
                    <a:pt x="23" y="2"/>
                  </a:lnTo>
                  <a:lnTo>
                    <a:pt x="25" y="2"/>
                  </a:lnTo>
                  <a:lnTo>
                    <a:pt x="25" y="2"/>
                  </a:lnTo>
                  <a:lnTo>
                    <a:pt x="22" y="2"/>
                  </a:lnTo>
                  <a:lnTo>
                    <a:pt x="21" y="2"/>
                  </a:lnTo>
                  <a:lnTo>
                    <a:pt x="19" y="2"/>
                  </a:lnTo>
                  <a:lnTo>
                    <a:pt x="19" y="2"/>
                  </a:lnTo>
                  <a:lnTo>
                    <a:pt x="19" y="2"/>
                  </a:lnTo>
                  <a:lnTo>
                    <a:pt x="22" y="2"/>
                  </a:lnTo>
                  <a:lnTo>
                    <a:pt x="23" y="2"/>
                  </a:lnTo>
                  <a:lnTo>
                    <a:pt x="22" y="2"/>
                  </a:lnTo>
                  <a:lnTo>
                    <a:pt x="23" y="2"/>
                  </a:lnTo>
                  <a:lnTo>
                    <a:pt x="25" y="2"/>
                  </a:lnTo>
                  <a:lnTo>
                    <a:pt x="25" y="4"/>
                  </a:lnTo>
                  <a:lnTo>
                    <a:pt x="25" y="4"/>
                  </a:lnTo>
                  <a:lnTo>
                    <a:pt x="23" y="4"/>
                  </a:lnTo>
                  <a:lnTo>
                    <a:pt x="22" y="4"/>
                  </a:lnTo>
                  <a:lnTo>
                    <a:pt x="23" y="4"/>
                  </a:lnTo>
                  <a:lnTo>
                    <a:pt x="25" y="5"/>
                  </a:lnTo>
                  <a:lnTo>
                    <a:pt x="25" y="5"/>
                  </a:lnTo>
                  <a:lnTo>
                    <a:pt x="25" y="5"/>
                  </a:lnTo>
                  <a:lnTo>
                    <a:pt x="25" y="5"/>
                  </a:lnTo>
                  <a:lnTo>
                    <a:pt x="25" y="5"/>
                  </a:lnTo>
                  <a:lnTo>
                    <a:pt x="25" y="6"/>
                  </a:lnTo>
                  <a:lnTo>
                    <a:pt x="23" y="6"/>
                  </a:lnTo>
                  <a:lnTo>
                    <a:pt x="25" y="6"/>
                  </a:lnTo>
                  <a:lnTo>
                    <a:pt x="25" y="8"/>
                  </a:lnTo>
                  <a:lnTo>
                    <a:pt x="25" y="8"/>
                  </a:lnTo>
                  <a:lnTo>
                    <a:pt x="23" y="8"/>
                  </a:lnTo>
                  <a:lnTo>
                    <a:pt x="23" y="8"/>
                  </a:lnTo>
                  <a:lnTo>
                    <a:pt x="23" y="8"/>
                  </a:lnTo>
                  <a:lnTo>
                    <a:pt x="22" y="8"/>
                  </a:lnTo>
                  <a:lnTo>
                    <a:pt x="22" y="8"/>
                  </a:lnTo>
                  <a:lnTo>
                    <a:pt x="23" y="8"/>
                  </a:lnTo>
                  <a:lnTo>
                    <a:pt x="25" y="8"/>
                  </a:lnTo>
                  <a:lnTo>
                    <a:pt x="25" y="9"/>
                  </a:lnTo>
                  <a:lnTo>
                    <a:pt x="25" y="9"/>
                  </a:lnTo>
                  <a:lnTo>
                    <a:pt x="26" y="9"/>
                  </a:lnTo>
                  <a:lnTo>
                    <a:pt x="27" y="9"/>
                  </a:lnTo>
                  <a:lnTo>
                    <a:pt x="25" y="9"/>
                  </a:lnTo>
                  <a:lnTo>
                    <a:pt x="26" y="10"/>
                  </a:lnTo>
                  <a:lnTo>
                    <a:pt x="26" y="10"/>
                  </a:lnTo>
                  <a:lnTo>
                    <a:pt x="26" y="10"/>
                  </a:lnTo>
                  <a:lnTo>
                    <a:pt x="25" y="10"/>
                  </a:lnTo>
                  <a:lnTo>
                    <a:pt x="25" y="10"/>
                  </a:lnTo>
                  <a:lnTo>
                    <a:pt x="23" y="10"/>
                  </a:lnTo>
                  <a:lnTo>
                    <a:pt x="23" y="10"/>
                  </a:lnTo>
                  <a:lnTo>
                    <a:pt x="25" y="10"/>
                  </a:lnTo>
                  <a:lnTo>
                    <a:pt x="26" y="10"/>
                  </a:lnTo>
                  <a:lnTo>
                    <a:pt x="26" y="12"/>
                  </a:lnTo>
                  <a:lnTo>
                    <a:pt x="26" y="12"/>
                  </a:lnTo>
                  <a:lnTo>
                    <a:pt x="25" y="12"/>
                  </a:lnTo>
                  <a:lnTo>
                    <a:pt x="26" y="12"/>
                  </a:lnTo>
                  <a:lnTo>
                    <a:pt x="27" y="13"/>
                  </a:lnTo>
                  <a:lnTo>
                    <a:pt x="27" y="13"/>
                  </a:lnTo>
                  <a:lnTo>
                    <a:pt x="27" y="14"/>
                  </a:lnTo>
                  <a:lnTo>
                    <a:pt x="27" y="14"/>
                  </a:lnTo>
                  <a:lnTo>
                    <a:pt x="26" y="14"/>
                  </a:lnTo>
                  <a:lnTo>
                    <a:pt x="27" y="14"/>
                  </a:lnTo>
                  <a:lnTo>
                    <a:pt x="27" y="16"/>
                  </a:lnTo>
                  <a:lnTo>
                    <a:pt x="27" y="16"/>
                  </a:lnTo>
                  <a:lnTo>
                    <a:pt x="27" y="16"/>
                  </a:lnTo>
                  <a:lnTo>
                    <a:pt x="27" y="17"/>
                  </a:lnTo>
                  <a:lnTo>
                    <a:pt x="25" y="16"/>
                  </a:lnTo>
                  <a:lnTo>
                    <a:pt x="25" y="16"/>
                  </a:lnTo>
                  <a:lnTo>
                    <a:pt x="25" y="17"/>
                  </a:lnTo>
                  <a:lnTo>
                    <a:pt x="27" y="17"/>
                  </a:lnTo>
                  <a:lnTo>
                    <a:pt x="27" y="17"/>
                  </a:lnTo>
                  <a:lnTo>
                    <a:pt x="27" y="17"/>
                  </a:lnTo>
                  <a:lnTo>
                    <a:pt x="27" y="17"/>
                  </a:lnTo>
                  <a:lnTo>
                    <a:pt x="26" y="17"/>
                  </a:lnTo>
                  <a:lnTo>
                    <a:pt x="26" y="17"/>
                  </a:lnTo>
                  <a:lnTo>
                    <a:pt x="27" y="18"/>
                  </a:lnTo>
                  <a:lnTo>
                    <a:pt x="27" y="18"/>
                  </a:lnTo>
                  <a:lnTo>
                    <a:pt x="27" y="18"/>
                  </a:lnTo>
                  <a:lnTo>
                    <a:pt x="27" y="18"/>
                  </a:lnTo>
                  <a:lnTo>
                    <a:pt x="26" y="18"/>
                  </a:lnTo>
                  <a:lnTo>
                    <a:pt x="25" y="18"/>
                  </a:lnTo>
                  <a:lnTo>
                    <a:pt x="26" y="18"/>
                  </a:lnTo>
                  <a:lnTo>
                    <a:pt x="26" y="18"/>
                  </a:lnTo>
                  <a:lnTo>
                    <a:pt x="26" y="19"/>
                  </a:lnTo>
                  <a:lnTo>
                    <a:pt x="27" y="19"/>
                  </a:lnTo>
                  <a:lnTo>
                    <a:pt x="27" y="19"/>
                  </a:lnTo>
                  <a:lnTo>
                    <a:pt x="27" y="19"/>
                  </a:lnTo>
                  <a:lnTo>
                    <a:pt x="27" y="21"/>
                  </a:lnTo>
                  <a:lnTo>
                    <a:pt x="27" y="21"/>
                  </a:lnTo>
                  <a:lnTo>
                    <a:pt x="26" y="21"/>
                  </a:lnTo>
                  <a:lnTo>
                    <a:pt x="27" y="21"/>
                  </a:lnTo>
                  <a:lnTo>
                    <a:pt x="27" y="21"/>
                  </a:lnTo>
                  <a:lnTo>
                    <a:pt x="27" y="21"/>
                  </a:lnTo>
                  <a:lnTo>
                    <a:pt x="27" y="21"/>
                  </a:lnTo>
                  <a:lnTo>
                    <a:pt x="27" y="21"/>
                  </a:lnTo>
                  <a:lnTo>
                    <a:pt x="27" y="22"/>
                  </a:lnTo>
                  <a:lnTo>
                    <a:pt x="26" y="21"/>
                  </a:lnTo>
                  <a:lnTo>
                    <a:pt x="26" y="21"/>
                  </a:lnTo>
                  <a:lnTo>
                    <a:pt x="26" y="22"/>
                  </a:lnTo>
                  <a:lnTo>
                    <a:pt x="27" y="22"/>
                  </a:lnTo>
                  <a:lnTo>
                    <a:pt x="27" y="22"/>
                  </a:lnTo>
                  <a:lnTo>
                    <a:pt x="27" y="22"/>
                  </a:lnTo>
                  <a:lnTo>
                    <a:pt x="26" y="22"/>
                  </a:lnTo>
                  <a:lnTo>
                    <a:pt x="26" y="22"/>
                  </a:lnTo>
                  <a:lnTo>
                    <a:pt x="25" y="23"/>
                  </a:lnTo>
                  <a:lnTo>
                    <a:pt x="26" y="25"/>
                  </a:lnTo>
                  <a:lnTo>
                    <a:pt x="26" y="25"/>
                  </a:lnTo>
                  <a:lnTo>
                    <a:pt x="26" y="26"/>
                  </a:lnTo>
                  <a:lnTo>
                    <a:pt x="25" y="26"/>
                  </a:lnTo>
                  <a:lnTo>
                    <a:pt x="26" y="26"/>
                  </a:lnTo>
                  <a:lnTo>
                    <a:pt x="25" y="26"/>
                  </a:lnTo>
                  <a:lnTo>
                    <a:pt x="25" y="26"/>
                  </a:lnTo>
                  <a:lnTo>
                    <a:pt x="25" y="26"/>
                  </a:lnTo>
                  <a:lnTo>
                    <a:pt x="25" y="26"/>
                  </a:lnTo>
                  <a:lnTo>
                    <a:pt x="26" y="27"/>
                  </a:lnTo>
                  <a:lnTo>
                    <a:pt x="25" y="27"/>
                  </a:lnTo>
                  <a:lnTo>
                    <a:pt x="25" y="27"/>
                  </a:lnTo>
                  <a:lnTo>
                    <a:pt x="25" y="26"/>
                  </a:lnTo>
                  <a:lnTo>
                    <a:pt x="25" y="27"/>
                  </a:lnTo>
                  <a:lnTo>
                    <a:pt x="25" y="27"/>
                  </a:lnTo>
                  <a:lnTo>
                    <a:pt x="23" y="27"/>
                  </a:lnTo>
                  <a:lnTo>
                    <a:pt x="23" y="27"/>
                  </a:lnTo>
                  <a:lnTo>
                    <a:pt x="23" y="27"/>
                  </a:lnTo>
                  <a:lnTo>
                    <a:pt x="23" y="27"/>
                  </a:lnTo>
                  <a:lnTo>
                    <a:pt x="23" y="27"/>
                  </a:lnTo>
                  <a:lnTo>
                    <a:pt x="23" y="27"/>
                  </a:lnTo>
                  <a:lnTo>
                    <a:pt x="22" y="27"/>
                  </a:lnTo>
                  <a:lnTo>
                    <a:pt x="22" y="27"/>
                  </a:lnTo>
                  <a:lnTo>
                    <a:pt x="21" y="27"/>
                  </a:lnTo>
                  <a:lnTo>
                    <a:pt x="22" y="27"/>
                  </a:lnTo>
                  <a:lnTo>
                    <a:pt x="22" y="27"/>
                  </a:lnTo>
                  <a:lnTo>
                    <a:pt x="22" y="27"/>
                  </a:lnTo>
                  <a:lnTo>
                    <a:pt x="21" y="27"/>
                  </a:lnTo>
                  <a:lnTo>
                    <a:pt x="22" y="27"/>
                  </a:lnTo>
                  <a:lnTo>
                    <a:pt x="22" y="27"/>
                  </a:lnTo>
                  <a:lnTo>
                    <a:pt x="22" y="29"/>
                  </a:lnTo>
                  <a:lnTo>
                    <a:pt x="22" y="29"/>
                  </a:lnTo>
                  <a:lnTo>
                    <a:pt x="22" y="29"/>
                  </a:lnTo>
                  <a:lnTo>
                    <a:pt x="22" y="30"/>
                  </a:lnTo>
                  <a:lnTo>
                    <a:pt x="23" y="31"/>
                  </a:lnTo>
                  <a:lnTo>
                    <a:pt x="22" y="30"/>
                  </a:lnTo>
                  <a:lnTo>
                    <a:pt x="21" y="30"/>
                  </a:lnTo>
                  <a:lnTo>
                    <a:pt x="19" y="30"/>
                  </a:lnTo>
                  <a:lnTo>
                    <a:pt x="19" y="30"/>
                  </a:lnTo>
                  <a:lnTo>
                    <a:pt x="19" y="30"/>
                  </a:lnTo>
                  <a:lnTo>
                    <a:pt x="19" y="30"/>
                  </a:lnTo>
                  <a:lnTo>
                    <a:pt x="21" y="30"/>
                  </a:lnTo>
                  <a:lnTo>
                    <a:pt x="21" y="30"/>
                  </a:lnTo>
                  <a:lnTo>
                    <a:pt x="19" y="30"/>
                  </a:lnTo>
                  <a:lnTo>
                    <a:pt x="18" y="30"/>
                  </a:lnTo>
                  <a:lnTo>
                    <a:pt x="18" y="30"/>
                  </a:lnTo>
                  <a:lnTo>
                    <a:pt x="18" y="30"/>
                  </a:lnTo>
                  <a:lnTo>
                    <a:pt x="19" y="30"/>
                  </a:lnTo>
                  <a:lnTo>
                    <a:pt x="19" y="30"/>
                  </a:lnTo>
                  <a:lnTo>
                    <a:pt x="21" y="30"/>
                  </a:lnTo>
                  <a:lnTo>
                    <a:pt x="21" y="31"/>
                  </a:lnTo>
                  <a:lnTo>
                    <a:pt x="19" y="30"/>
                  </a:lnTo>
                  <a:lnTo>
                    <a:pt x="18" y="30"/>
                  </a:lnTo>
                  <a:lnTo>
                    <a:pt x="18" y="30"/>
                  </a:lnTo>
                  <a:lnTo>
                    <a:pt x="19" y="30"/>
                  </a:lnTo>
                  <a:lnTo>
                    <a:pt x="18" y="30"/>
                  </a:lnTo>
                  <a:lnTo>
                    <a:pt x="19" y="31"/>
                  </a:lnTo>
                  <a:lnTo>
                    <a:pt x="19" y="31"/>
                  </a:lnTo>
                  <a:lnTo>
                    <a:pt x="19" y="31"/>
                  </a:lnTo>
                  <a:lnTo>
                    <a:pt x="21" y="33"/>
                  </a:lnTo>
                  <a:lnTo>
                    <a:pt x="22" y="33"/>
                  </a:lnTo>
                  <a:lnTo>
                    <a:pt x="22" y="35"/>
                  </a:lnTo>
                  <a:lnTo>
                    <a:pt x="22" y="38"/>
                  </a:lnTo>
                  <a:lnTo>
                    <a:pt x="22" y="39"/>
                  </a:lnTo>
                  <a:lnTo>
                    <a:pt x="22" y="40"/>
                  </a:lnTo>
                  <a:lnTo>
                    <a:pt x="21" y="42"/>
                  </a:lnTo>
                  <a:lnTo>
                    <a:pt x="21" y="43"/>
                  </a:lnTo>
                  <a:lnTo>
                    <a:pt x="19" y="43"/>
                  </a:lnTo>
                  <a:lnTo>
                    <a:pt x="17" y="43"/>
                  </a:lnTo>
                  <a:lnTo>
                    <a:pt x="17" y="43"/>
                  </a:lnTo>
                  <a:lnTo>
                    <a:pt x="17" y="43"/>
                  </a:lnTo>
                  <a:lnTo>
                    <a:pt x="17" y="43"/>
                  </a:lnTo>
                  <a:lnTo>
                    <a:pt x="15" y="43"/>
                  </a:lnTo>
                  <a:lnTo>
                    <a:pt x="17" y="43"/>
                  </a:lnTo>
                  <a:lnTo>
                    <a:pt x="17" y="43"/>
                  </a:lnTo>
                  <a:lnTo>
                    <a:pt x="17" y="44"/>
                  </a:lnTo>
                  <a:lnTo>
                    <a:pt x="18" y="44"/>
                  </a:lnTo>
                  <a:lnTo>
                    <a:pt x="17" y="46"/>
                  </a:lnTo>
                  <a:lnTo>
                    <a:pt x="17" y="46"/>
                  </a:lnTo>
                  <a:lnTo>
                    <a:pt x="17" y="46"/>
                  </a:lnTo>
                  <a:lnTo>
                    <a:pt x="15" y="46"/>
                  </a:lnTo>
                  <a:lnTo>
                    <a:pt x="15" y="44"/>
                  </a:lnTo>
                  <a:lnTo>
                    <a:pt x="17" y="46"/>
                  </a:lnTo>
                  <a:lnTo>
                    <a:pt x="15" y="46"/>
                  </a:lnTo>
                  <a:lnTo>
                    <a:pt x="17" y="46"/>
                  </a:lnTo>
                  <a:lnTo>
                    <a:pt x="18" y="47"/>
                  </a:lnTo>
                  <a:lnTo>
                    <a:pt x="18" y="48"/>
                  </a:lnTo>
                  <a:lnTo>
                    <a:pt x="17" y="48"/>
                  </a:lnTo>
                  <a:lnTo>
                    <a:pt x="15" y="50"/>
                  </a:lnTo>
                  <a:lnTo>
                    <a:pt x="14" y="50"/>
                  </a:lnTo>
                  <a:lnTo>
                    <a:pt x="13" y="50"/>
                  </a:lnTo>
                  <a:lnTo>
                    <a:pt x="11" y="51"/>
                  </a:lnTo>
                  <a:lnTo>
                    <a:pt x="11" y="51"/>
                  </a:lnTo>
                  <a:lnTo>
                    <a:pt x="11" y="52"/>
                  </a:lnTo>
                  <a:lnTo>
                    <a:pt x="10" y="51"/>
                  </a:lnTo>
                  <a:lnTo>
                    <a:pt x="7" y="51"/>
                  </a:lnTo>
                  <a:lnTo>
                    <a:pt x="6" y="51"/>
                  </a:lnTo>
                  <a:lnTo>
                    <a:pt x="6" y="52"/>
                  </a:lnTo>
                  <a:lnTo>
                    <a:pt x="6" y="52"/>
                  </a:lnTo>
                  <a:lnTo>
                    <a:pt x="5" y="51"/>
                  </a:lnTo>
                  <a:lnTo>
                    <a:pt x="4" y="50"/>
                  </a:lnTo>
                  <a:lnTo>
                    <a:pt x="2" y="47"/>
                  </a:lnTo>
                  <a:lnTo>
                    <a:pt x="1" y="47"/>
                  </a:lnTo>
                  <a:lnTo>
                    <a:pt x="1" y="44"/>
                  </a:lnTo>
                  <a:lnTo>
                    <a:pt x="0" y="44"/>
                  </a:lnTo>
                  <a:lnTo>
                    <a:pt x="0" y="44"/>
                  </a:lnTo>
                  <a:lnTo>
                    <a:pt x="1" y="44"/>
                  </a:lnTo>
                  <a:lnTo>
                    <a:pt x="1" y="43"/>
                  </a:lnTo>
                  <a:lnTo>
                    <a:pt x="1" y="43"/>
                  </a:lnTo>
                  <a:lnTo>
                    <a:pt x="0" y="42"/>
                  </a:lnTo>
                  <a:lnTo>
                    <a:pt x="1" y="43"/>
                  </a:lnTo>
                  <a:lnTo>
                    <a:pt x="1" y="43"/>
                  </a:lnTo>
                  <a:lnTo>
                    <a:pt x="2" y="43"/>
                  </a:lnTo>
                  <a:lnTo>
                    <a:pt x="2" y="43"/>
                  </a:lnTo>
                  <a:lnTo>
                    <a:pt x="1" y="42"/>
                  </a:lnTo>
                  <a:lnTo>
                    <a:pt x="1" y="42"/>
                  </a:lnTo>
                  <a:lnTo>
                    <a:pt x="2" y="42"/>
                  </a:lnTo>
                  <a:lnTo>
                    <a:pt x="4" y="42"/>
                  </a:lnTo>
                  <a:lnTo>
                    <a:pt x="5" y="43"/>
                  </a:lnTo>
                  <a:lnTo>
                    <a:pt x="6" y="43"/>
                  </a:lnTo>
                  <a:lnTo>
                    <a:pt x="6" y="43"/>
                  </a:lnTo>
                  <a:lnTo>
                    <a:pt x="5" y="43"/>
                  </a:lnTo>
                  <a:lnTo>
                    <a:pt x="5" y="42"/>
                  </a:lnTo>
                  <a:lnTo>
                    <a:pt x="5" y="42"/>
                  </a:lnTo>
                  <a:lnTo>
                    <a:pt x="5" y="42"/>
                  </a:lnTo>
                  <a:lnTo>
                    <a:pt x="6" y="43"/>
                  </a:lnTo>
                  <a:lnTo>
                    <a:pt x="5" y="42"/>
                  </a:lnTo>
                  <a:lnTo>
                    <a:pt x="5" y="42"/>
                  </a:lnTo>
                  <a:lnTo>
                    <a:pt x="5" y="42"/>
                  </a:lnTo>
                  <a:lnTo>
                    <a:pt x="5" y="42"/>
                  </a:lnTo>
                  <a:lnTo>
                    <a:pt x="6" y="43"/>
                  </a:lnTo>
                  <a:lnTo>
                    <a:pt x="5" y="42"/>
                  </a:lnTo>
                  <a:lnTo>
                    <a:pt x="4" y="40"/>
                  </a:lnTo>
                  <a:lnTo>
                    <a:pt x="4" y="40"/>
                  </a:lnTo>
                  <a:lnTo>
                    <a:pt x="4" y="40"/>
                  </a:lnTo>
                  <a:lnTo>
                    <a:pt x="4" y="40"/>
                  </a:lnTo>
                  <a:lnTo>
                    <a:pt x="5" y="40"/>
                  </a:lnTo>
                  <a:lnTo>
                    <a:pt x="4" y="39"/>
                  </a:lnTo>
                  <a:lnTo>
                    <a:pt x="5" y="40"/>
                  </a:lnTo>
                  <a:lnTo>
                    <a:pt x="4" y="39"/>
                  </a:lnTo>
                  <a:lnTo>
                    <a:pt x="4" y="38"/>
                  </a:lnTo>
                  <a:lnTo>
                    <a:pt x="4" y="38"/>
                  </a:lnTo>
                  <a:lnTo>
                    <a:pt x="4" y="36"/>
                  </a:lnTo>
                  <a:lnTo>
                    <a:pt x="5" y="38"/>
                  </a:lnTo>
                  <a:lnTo>
                    <a:pt x="5" y="38"/>
                  </a:lnTo>
                  <a:lnTo>
                    <a:pt x="4" y="38"/>
                  </a:lnTo>
                  <a:lnTo>
                    <a:pt x="4" y="36"/>
                  </a:lnTo>
                  <a:lnTo>
                    <a:pt x="4" y="36"/>
                  </a:lnTo>
                  <a:lnTo>
                    <a:pt x="4" y="36"/>
                  </a:lnTo>
                  <a:lnTo>
                    <a:pt x="4" y="36"/>
                  </a:lnTo>
                  <a:lnTo>
                    <a:pt x="4" y="36"/>
                  </a:lnTo>
                  <a:lnTo>
                    <a:pt x="2" y="35"/>
                  </a:lnTo>
                  <a:lnTo>
                    <a:pt x="2" y="35"/>
                  </a:lnTo>
                  <a:lnTo>
                    <a:pt x="4" y="35"/>
                  </a:lnTo>
                  <a:lnTo>
                    <a:pt x="2" y="35"/>
                  </a:lnTo>
                  <a:lnTo>
                    <a:pt x="2" y="35"/>
                  </a:lnTo>
                  <a:lnTo>
                    <a:pt x="4" y="35"/>
                  </a:lnTo>
                  <a:lnTo>
                    <a:pt x="4" y="35"/>
                  </a:lnTo>
                  <a:lnTo>
                    <a:pt x="2" y="35"/>
                  </a:lnTo>
                  <a:lnTo>
                    <a:pt x="4" y="35"/>
                  </a:lnTo>
                  <a:lnTo>
                    <a:pt x="2" y="35"/>
                  </a:lnTo>
                  <a:lnTo>
                    <a:pt x="4" y="35"/>
                  </a:lnTo>
                  <a:lnTo>
                    <a:pt x="4" y="35"/>
                  </a:lnTo>
                  <a:lnTo>
                    <a:pt x="4" y="35"/>
                  </a:lnTo>
                  <a:lnTo>
                    <a:pt x="4" y="35"/>
                  </a:lnTo>
                  <a:lnTo>
                    <a:pt x="4" y="35"/>
                  </a:lnTo>
                  <a:lnTo>
                    <a:pt x="4" y="35"/>
                  </a:lnTo>
                  <a:lnTo>
                    <a:pt x="4" y="35"/>
                  </a:lnTo>
                  <a:lnTo>
                    <a:pt x="4" y="35"/>
                  </a:lnTo>
                  <a:lnTo>
                    <a:pt x="4" y="35"/>
                  </a:lnTo>
                  <a:lnTo>
                    <a:pt x="4" y="35"/>
                  </a:lnTo>
                  <a:lnTo>
                    <a:pt x="4" y="35"/>
                  </a:lnTo>
                  <a:lnTo>
                    <a:pt x="4" y="35"/>
                  </a:lnTo>
                  <a:lnTo>
                    <a:pt x="4" y="34"/>
                  </a:lnTo>
                  <a:lnTo>
                    <a:pt x="4" y="35"/>
                  </a:lnTo>
                  <a:lnTo>
                    <a:pt x="4" y="35"/>
                  </a:lnTo>
                  <a:lnTo>
                    <a:pt x="5" y="35"/>
                  </a:lnTo>
                  <a:lnTo>
                    <a:pt x="6" y="36"/>
                  </a:lnTo>
                  <a:lnTo>
                    <a:pt x="5" y="35"/>
                  </a:lnTo>
                  <a:lnTo>
                    <a:pt x="5" y="34"/>
                  </a:lnTo>
                  <a:lnTo>
                    <a:pt x="5" y="34"/>
                  </a:lnTo>
                  <a:lnTo>
                    <a:pt x="5" y="33"/>
                  </a:lnTo>
                  <a:lnTo>
                    <a:pt x="6" y="34"/>
                  </a:lnTo>
                  <a:lnTo>
                    <a:pt x="7" y="34"/>
                  </a:lnTo>
                  <a:lnTo>
                    <a:pt x="7" y="34"/>
                  </a:lnTo>
                  <a:lnTo>
                    <a:pt x="6" y="33"/>
                  </a:lnTo>
                  <a:lnTo>
                    <a:pt x="6" y="34"/>
                  </a:lnTo>
                  <a:lnTo>
                    <a:pt x="7" y="34"/>
                  </a:lnTo>
                  <a:lnTo>
                    <a:pt x="7" y="34"/>
                  </a:lnTo>
                  <a:lnTo>
                    <a:pt x="6" y="33"/>
                  </a:lnTo>
                  <a:lnTo>
                    <a:pt x="6" y="33"/>
                  </a:lnTo>
                  <a:lnTo>
                    <a:pt x="6" y="33"/>
                  </a:lnTo>
                  <a:lnTo>
                    <a:pt x="7" y="34"/>
                  </a:lnTo>
                  <a:lnTo>
                    <a:pt x="7" y="33"/>
                  </a:lnTo>
                  <a:lnTo>
                    <a:pt x="6" y="33"/>
                  </a:lnTo>
                  <a:lnTo>
                    <a:pt x="6" y="33"/>
                  </a:lnTo>
                  <a:lnTo>
                    <a:pt x="7" y="33"/>
                  </a:lnTo>
                  <a:lnTo>
                    <a:pt x="7" y="33"/>
                  </a:lnTo>
                  <a:lnTo>
                    <a:pt x="7" y="33"/>
                  </a:lnTo>
                  <a:lnTo>
                    <a:pt x="7" y="33"/>
                  </a:lnTo>
                  <a:lnTo>
                    <a:pt x="7" y="33"/>
                  </a:lnTo>
                  <a:lnTo>
                    <a:pt x="7" y="33"/>
                  </a:lnTo>
                  <a:lnTo>
                    <a:pt x="9" y="33"/>
                  </a:lnTo>
                  <a:lnTo>
                    <a:pt x="9" y="33"/>
                  </a:lnTo>
                  <a:lnTo>
                    <a:pt x="9" y="33"/>
                  </a:lnTo>
                  <a:lnTo>
                    <a:pt x="7" y="33"/>
                  </a:lnTo>
                  <a:lnTo>
                    <a:pt x="6" y="31"/>
                  </a:lnTo>
                  <a:lnTo>
                    <a:pt x="6" y="31"/>
                  </a:lnTo>
                  <a:lnTo>
                    <a:pt x="7" y="33"/>
                  </a:lnTo>
                  <a:lnTo>
                    <a:pt x="7" y="31"/>
                  </a:lnTo>
                  <a:lnTo>
                    <a:pt x="6" y="31"/>
                  </a:lnTo>
                  <a:lnTo>
                    <a:pt x="6" y="31"/>
                  </a:lnTo>
                  <a:lnTo>
                    <a:pt x="6" y="30"/>
                  </a:lnTo>
                  <a:lnTo>
                    <a:pt x="6" y="31"/>
                  </a:lnTo>
                  <a:lnTo>
                    <a:pt x="6" y="31"/>
                  </a:lnTo>
                  <a:lnTo>
                    <a:pt x="6" y="31"/>
                  </a:lnTo>
                  <a:lnTo>
                    <a:pt x="7" y="30"/>
                  </a:lnTo>
                  <a:lnTo>
                    <a:pt x="6" y="30"/>
                  </a:lnTo>
                  <a:lnTo>
                    <a:pt x="7" y="30"/>
                  </a:lnTo>
                  <a:lnTo>
                    <a:pt x="9" y="31"/>
                  </a:lnTo>
                  <a:lnTo>
                    <a:pt x="9" y="31"/>
                  </a:lnTo>
                  <a:lnTo>
                    <a:pt x="9" y="31"/>
                  </a:lnTo>
                  <a:lnTo>
                    <a:pt x="7" y="30"/>
                  </a:lnTo>
                  <a:lnTo>
                    <a:pt x="7" y="30"/>
                  </a:lnTo>
                  <a:lnTo>
                    <a:pt x="7" y="30"/>
                  </a:lnTo>
                  <a:lnTo>
                    <a:pt x="5" y="29"/>
                  </a:lnTo>
                  <a:lnTo>
                    <a:pt x="6" y="29"/>
                  </a:lnTo>
                  <a:lnTo>
                    <a:pt x="6" y="29"/>
                  </a:lnTo>
                  <a:lnTo>
                    <a:pt x="6" y="29"/>
                  </a:lnTo>
                  <a:lnTo>
                    <a:pt x="7" y="30"/>
                  </a:lnTo>
                  <a:lnTo>
                    <a:pt x="9" y="30"/>
                  </a:lnTo>
                  <a:lnTo>
                    <a:pt x="9" y="30"/>
                  </a:lnTo>
                  <a:lnTo>
                    <a:pt x="11" y="31"/>
                  </a:lnTo>
                  <a:lnTo>
                    <a:pt x="11" y="31"/>
                  </a:lnTo>
                  <a:lnTo>
                    <a:pt x="11" y="31"/>
                  </a:lnTo>
                  <a:lnTo>
                    <a:pt x="11" y="31"/>
                  </a:lnTo>
                  <a:lnTo>
                    <a:pt x="11" y="31"/>
                  </a:lnTo>
                  <a:lnTo>
                    <a:pt x="11" y="31"/>
                  </a:lnTo>
                  <a:lnTo>
                    <a:pt x="11" y="31"/>
                  </a:lnTo>
                  <a:lnTo>
                    <a:pt x="10" y="30"/>
                  </a:lnTo>
                  <a:lnTo>
                    <a:pt x="7" y="29"/>
                  </a:lnTo>
                  <a:lnTo>
                    <a:pt x="7" y="29"/>
                  </a:lnTo>
                  <a:lnTo>
                    <a:pt x="9" y="29"/>
                  </a:lnTo>
                  <a:lnTo>
                    <a:pt x="9" y="30"/>
                  </a:lnTo>
                  <a:lnTo>
                    <a:pt x="10" y="30"/>
                  </a:lnTo>
                  <a:lnTo>
                    <a:pt x="6" y="27"/>
                  </a:lnTo>
                  <a:lnTo>
                    <a:pt x="6" y="27"/>
                  </a:lnTo>
                  <a:lnTo>
                    <a:pt x="6" y="27"/>
                  </a:lnTo>
                  <a:lnTo>
                    <a:pt x="7" y="27"/>
                  </a:lnTo>
                  <a:lnTo>
                    <a:pt x="7" y="27"/>
                  </a:lnTo>
                  <a:lnTo>
                    <a:pt x="5" y="27"/>
                  </a:lnTo>
                  <a:lnTo>
                    <a:pt x="6" y="27"/>
                  </a:lnTo>
                  <a:lnTo>
                    <a:pt x="6" y="26"/>
                  </a:lnTo>
                  <a:lnTo>
                    <a:pt x="6" y="27"/>
                  </a:lnTo>
                  <a:lnTo>
                    <a:pt x="7" y="27"/>
                  </a:lnTo>
                  <a:lnTo>
                    <a:pt x="7" y="27"/>
                  </a:lnTo>
                  <a:lnTo>
                    <a:pt x="9" y="27"/>
                  </a:lnTo>
                  <a:lnTo>
                    <a:pt x="9" y="29"/>
                  </a:lnTo>
                  <a:lnTo>
                    <a:pt x="9" y="27"/>
                  </a:lnTo>
                  <a:lnTo>
                    <a:pt x="7" y="27"/>
                  </a:lnTo>
                  <a:lnTo>
                    <a:pt x="9" y="27"/>
                  </a:lnTo>
                  <a:lnTo>
                    <a:pt x="9" y="27"/>
                  </a:lnTo>
                  <a:lnTo>
                    <a:pt x="7" y="27"/>
                  </a:lnTo>
                  <a:lnTo>
                    <a:pt x="6" y="26"/>
                  </a:lnTo>
                  <a:lnTo>
                    <a:pt x="6" y="26"/>
                  </a:lnTo>
                  <a:lnTo>
                    <a:pt x="5" y="26"/>
                  </a:lnTo>
                  <a:lnTo>
                    <a:pt x="5" y="25"/>
                  </a:lnTo>
                  <a:lnTo>
                    <a:pt x="7" y="26"/>
                  </a:lnTo>
                  <a:lnTo>
                    <a:pt x="5" y="25"/>
                  </a:lnTo>
                  <a:lnTo>
                    <a:pt x="5" y="25"/>
                  </a:lnTo>
                  <a:lnTo>
                    <a:pt x="4" y="25"/>
                  </a:lnTo>
                  <a:lnTo>
                    <a:pt x="5" y="25"/>
                  </a:lnTo>
                  <a:lnTo>
                    <a:pt x="5" y="25"/>
                  </a:lnTo>
                  <a:lnTo>
                    <a:pt x="6" y="25"/>
                  </a:lnTo>
                  <a:lnTo>
                    <a:pt x="5" y="25"/>
                  </a:lnTo>
                  <a:lnTo>
                    <a:pt x="5" y="25"/>
                  </a:lnTo>
                  <a:lnTo>
                    <a:pt x="5" y="23"/>
                  </a:lnTo>
                  <a:lnTo>
                    <a:pt x="5" y="25"/>
                  </a:lnTo>
                  <a:lnTo>
                    <a:pt x="5" y="23"/>
                  </a:lnTo>
                  <a:lnTo>
                    <a:pt x="5" y="23"/>
                  </a:lnTo>
                  <a:lnTo>
                    <a:pt x="5" y="23"/>
                  </a:lnTo>
                  <a:lnTo>
                    <a:pt x="5" y="23"/>
                  </a:lnTo>
                  <a:lnTo>
                    <a:pt x="6" y="25"/>
                  </a:lnTo>
                  <a:lnTo>
                    <a:pt x="6" y="23"/>
                  </a:lnTo>
                  <a:lnTo>
                    <a:pt x="6" y="25"/>
                  </a:lnTo>
                  <a:lnTo>
                    <a:pt x="6" y="23"/>
                  </a:lnTo>
                  <a:lnTo>
                    <a:pt x="5" y="23"/>
                  </a:lnTo>
                  <a:lnTo>
                    <a:pt x="5" y="23"/>
                  </a:lnTo>
                  <a:lnTo>
                    <a:pt x="5" y="23"/>
                  </a:lnTo>
                  <a:lnTo>
                    <a:pt x="5" y="23"/>
                  </a:lnTo>
                  <a:lnTo>
                    <a:pt x="5" y="22"/>
                  </a:lnTo>
                  <a:lnTo>
                    <a:pt x="5" y="22"/>
                  </a:lnTo>
                  <a:lnTo>
                    <a:pt x="4" y="22"/>
                  </a:lnTo>
                  <a:lnTo>
                    <a:pt x="4" y="22"/>
                  </a:lnTo>
                  <a:lnTo>
                    <a:pt x="2" y="21"/>
                  </a:lnTo>
                  <a:lnTo>
                    <a:pt x="5" y="22"/>
                  </a:lnTo>
                  <a:lnTo>
                    <a:pt x="5" y="22"/>
                  </a:lnTo>
                  <a:lnTo>
                    <a:pt x="5" y="22"/>
                  </a:lnTo>
                  <a:lnTo>
                    <a:pt x="5" y="22"/>
                  </a:lnTo>
                  <a:lnTo>
                    <a:pt x="5" y="22"/>
                  </a:lnTo>
                  <a:lnTo>
                    <a:pt x="5" y="22"/>
                  </a:lnTo>
                  <a:lnTo>
                    <a:pt x="5" y="22"/>
                  </a:lnTo>
                  <a:lnTo>
                    <a:pt x="6" y="22"/>
                  </a:lnTo>
                  <a:lnTo>
                    <a:pt x="5" y="22"/>
                  </a:lnTo>
                  <a:lnTo>
                    <a:pt x="5" y="22"/>
                  </a:lnTo>
                  <a:lnTo>
                    <a:pt x="5" y="22"/>
                  </a:lnTo>
                  <a:lnTo>
                    <a:pt x="5" y="22"/>
                  </a:lnTo>
                  <a:lnTo>
                    <a:pt x="5" y="22"/>
                  </a:lnTo>
                  <a:lnTo>
                    <a:pt x="6" y="22"/>
                  </a:lnTo>
                  <a:lnTo>
                    <a:pt x="6" y="22"/>
                  </a:lnTo>
                  <a:lnTo>
                    <a:pt x="7" y="23"/>
                  </a:lnTo>
                  <a:lnTo>
                    <a:pt x="6" y="22"/>
                  </a:lnTo>
                  <a:lnTo>
                    <a:pt x="6" y="22"/>
                  </a:lnTo>
                  <a:lnTo>
                    <a:pt x="5" y="22"/>
                  </a:lnTo>
                  <a:lnTo>
                    <a:pt x="5" y="21"/>
                  </a:lnTo>
                  <a:lnTo>
                    <a:pt x="5" y="21"/>
                  </a:lnTo>
                  <a:lnTo>
                    <a:pt x="5" y="21"/>
                  </a:lnTo>
                  <a:lnTo>
                    <a:pt x="4" y="21"/>
                  </a:lnTo>
                  <a:lnTo>
                    <a:pt x="5" y="21"/>
                  </a:lnTo>
                  <a:lnTo>
                    <a:pt x="5" y="21"/>
                  </a:lnTo>
                  <a:lnTo>
                    <a:pt x="5" y="21"/>
                  </a:lnTo>
                  <a:lnTo>
                    <a:pt x="6" y="22"/>
                  </a:lnTo>
                  <a:lnTo>
                    <a:pt x="7" y="22"/>
                  </a:lnTo>
                  <a:lnTo>
                    <a:pt x="7" y="22"/>
                  </a:lnTo>
                  <a:lnTo>
                    <a:pt x="6" y="22"/>
                  </a:lnTo>
                  <a:lnTo>
                    <a:pt x="5" y="21"/>
                  </a:lnTo>
                  <a:lnTo>
                    <a:pt x="6" y="21"/>
                  </a:lnTo>
                  <a:lnTo>
                    <a:pt x="5" y="21"/>
                  </a:lnTo>
                  <a:lnTo>
                    <a:pt x="5" y="21"/>
                  </a:lnTo>
                  <a:lnTo>
                    <a:pt x="5" y="21"/>
                  </a:lnTo>
                  <a:lnTo>
                    <a:pt x="5" y="21"/>
                  </a:lnTo>
                  <a:lnTo>
                    <a:pt x="4" y="21"/>
                  </a:lnTo>
                  <a:lnTo>
                    <a:pt x="5" y="21"/>
                  </a:lnTo>
                  <a:lnTo>
                    <a:pt x="5" y="21"/>
                  </a:lnTo>
                  <a:lnTo>
                    <a:pt x="5" y="21"/>
                  </a:lnTo>
                  <a:lnTo>
                    <a:pt x="6" y="21"/>
                  </a:lnTo>
                  <a:lnTo>
                    <a:pt x="5" y="19"/>
                  </a:lnTo>
                  <a:lnTo>
                    <a:pt x="5" y="19"/>
                  </a:lnTo>
                  <a:lnTo>
                    <a:pt x="5" y="19"/>
                  </a:lnTo>
                  <a:lnTo>
                    <a:pt x="5" y="19"/>
                  </a:lnTo>
                  <a:lnTo>
                    <a:pt x="6" y="21"/>
                  </a:lnTo>
                  <a:lnTo>
                    <a:pt x="6" y="21"/>
                  </a:lnTo>
                  <a:lnTo>
                    <a:pt x="6" y="19"/>
                  </a:lnTo>
                  <a:lnTo>
                    <a:pt x="6" y="19"/>
                  </a:lnTo>
                  <a:lnTo>
                    <a:pt x="7" y="21"/>
                  </a:lnTo>
                  <a:lnTo>
                    <a:pt x="9" y="21"/>
                  </a:lnTo>
                  <a:lnTo>
                    <a:pt x="7" y="19"/>
                  </a:lnTo>
                  <a:lnTo>
                    <a:pt x="5" y="19"/>
                  </a:lnTo>
                  <a:lnTo>
                    <a:pt x="6" y="19"/>
                  </a:lnTo>
                  <a:lnTo>
                    <a:pt x="6" y="19"/>
                  </a:lnTo>
                  <a:lnTo>
                    <a:pt x="6" y="19"/>
                  </a:lnTo>
                  <a:lnTo>
                    <a:pt x="5" y="19"/>
                  </a:lnTo>
                  <a:lnTo>
                    <a:pt x="5" y="18"/>
                  </a:lnTo>
                  <a:lnTo>
                    <a:pt x="6" y="19"/>
                  </a:lnTo>
                  <a:lnTo>
                    <a:pt x="7" y="19"/>
                  </a:lnTo>
                  <a:lnTo>
                    <a:pt x="9" y="19"/>
                  </a:lnTo>
                  <a:lnTo>
                    <a:pt x="9" y="21"/>
                  </a:lnTo>
                  <a:lnTo>
                    <a:pt x="9" y="21"/>
                  </a:lnTo>
                  <a:lnTo>
                    <a:pt x="9" y="19"/>
                  </a:lnTo>
                  <a:lnTo>
                    <a:pt x="7" y="19"/>
                  </a:lnTo>
                  <a:lnTo>
                    <a:pt x="7" y="19"/>
                  </a:lnTo>
                  <a:lnTo>
                    <a:pt x="7" y="19"/>
                  </a:lnTo>
                  <a:lnTo>
                    <a:pt x="5" y="18"/>
                  </a:lnTo>
                  <a:lnTo>
                    <a:pt x="6" y="18"/>
                  </a:lnTo>
                  <a:lnTo>
                    <a:pt x="5" y="18"/>
                  </a:lnTo>
                  <a:lnTo>
                    <a:pt x="5" y="18"/>
                  </a:lnTo>
                  <a:lnTo>
                    <a:pt x="5" y="18"/>
                  </a:lnTo>
                  <a:lnTo>
                    <a:pt x="6" y="18"/>
                  </a:lnTo>
                  <a:lnTo>
                    <a:pt x="6" y="18"/>
                  </a:lnTo>
                  <a:lnTo>
                    <a:pt x="6" y="18"/>
                  </a:lnTo>
                  <a:lnTo>
                    <a:pt x="6" y="18"/>
                  </a:lnTo>
                  <a:lnTo>
                    <a:pt x="5" y="18"/>
                  </a:lnTo>
                  <a:lnTo>
                    <a:pt x="5" y="18"/>
                  </a:lnTo>
                  <a:lnTo>
                    <a:pt x="6" y="18"/>
                  </a:lnTo>
                  <a:lnTo>
                    <a:pt x="6" y="18"/>
                  </a:lnTo>
                  <a:lnTo>
                    <a:pt x="6" y="17"/>
                  </a:lnTo>
                  <a:lnTo>
                    <a:pt x="6" y="18"/>
                  </a:lnTo>
                  <a:lnTo>
                    <a:pt x="9" y="18"/>
                  </a:lnTo>
                  <a:lnTo>
                    <a:pt x="7" y="18"/>
                  </a:lnTo>
                  <a:lnTo>
                    <a:pt x="7" y="18"/>
                  </a:lnTo>
                  <a:lnTo>
                    <a:pt x="7" y="18"/>
                  </a:lnTo>
                  <a:lnTo>
                    <a:pt x="6" y="17"/>
                  </a:lnTo>
                  <a:lnTo>
                    <a:pt x="7" y="18"/>
                  </a:lnTo>
                  <a:lnTo>
                    <a:pt x="7" y="18"/>
                  </a:lnTo>
                  <a:lnTo>
                    <a:pt x="7" y="18"/>
                  </a:lnTo>
                  <a:lnTo>
                    <a:pt x="6" y="17"/>
                  </a:lnTo>
                  <a:lnTo>
                    <a:pt x="6" y="17"/>
                  </a:lnTo>
                  <a:lnTo>
                    <a:pt x="6" y="17"/>
                  </a:lnTo>
                  <a:lnTo>
                    <a:pt x="7" y="18"/>
                  </a:lnTo>
                  <a:lnTo>
                    <a:pt x="9" y="18"/>
                  </a:lnTo>
                  <a:lnTo>
                    <a:pt x="9" y="18"/>
                  </a:lnTo>
                  <a:lnTo>
                    <a:pt x="7" y="18"/>
                  </a:lnTo>
                  <a:lnTo>
                    <a:pt x="7" y="17"/>
                  </a:lnTo>
                  <a:lnTo>
                    <a:pt x="6" y="17"/>
                  </a:lnTo>
                  <a:lnTo>
                    <a:pt x="6" y="17"/>
                  </a:lnTo>
                  <a:lnTo>
                    <a:pt x="6" y="17"/>
                  </a:lnTo>
                  <a:lnTo>
                    <a:pt x="7" y="17"/>
                  </a:lnTo>
                  <a:lnTo>
                    <a:pt x="5" y="16"/>
                  </a:lnTo>
                  <a:lnTo>
                    <a:pt x="6" y="17"/>
                  </a:lnTo>
                  <a:lnTo>
                    <a:pt x="7" y="17"/>
                  </a:lnTo>
                  <a:lnTo>
                    <a:pt x="9" y="18"/>
                  </a:lnTo>
                  <a:lnTo>
                    <a:pt x="9" y="17"/>
                  </a:lnTo>
                  <a:lnTo>
                    <a:pt x="9" y="17"/>
                  </a:lnTo>
                  <a:lnTo>
                    <a:pt x="7" y="17"/>
                  </a:lnTo>
                  <a:lnTo>
                    <a:pt x="10" y="18"/>
                  </a:lnTo>
                  <a:lnTo>
                    <a:pt x="9" y="17"/>
                  </a:lnTo>
                  <a:lnTo>
                    <a:pt x="9" y="17"/>
                  </a:lnTo>
                  <a:lnTo>
                    <a:pt x="9" y="17"/>
                  </a:lnTo>
                  <a:lnTo>
                    <a:pt x="9" y="17"/>
                  </a:lnTo>
                  <a:lnTo>
                    <a:pt x="10" y="17"/>
                  </a:lnTo>
                  <a:lnTo>
                    <a:pt x="9" y="17"/>
                  </a:lnTo>
                  <a:lnTo>
                    <a:pt x="7" y="17"/>
                  </a:lnTo>
                  <a:lnTo>
                    <a:pt x="7" y="17"/>
                  </a:lnTo>
                  <a:lnTo>
                    <a:pt x="6" y="16"/>
                  </a:lnTo>
                  <a:lnTo>
                    <a:pt x="6" y="16"/>
                  </a:lnTo>
                  <a:lnTo>
                    <a:pt x="7" y="16"/>
                  </a:lnTo>
                  <a:lnTo>
                    <a:pt x="7" y="16"/>
                  </a:lnTo>
                  <a:lnTo>
                    <a:pt x="7" y="16"/>
                  </a:lnTo>
                  <a:lnTo>
                    <a:pt x="7" y="16"/>
                  </a:lnTo>
                  <a:lnTo>
                    <a:pt x="6" y="16"/>
                  </a:lnTo>
                  <a:lnTo>
                    <a:pt x="6" y="16"/>
                  </a:lnTo>
                  <a:lnTo>
                    <a:pt x="6" y="16"/>
                  </a:lnTo>
                  <a:lnTo>
                    <a:pt x="6" y="16"/>
                  </a:lnTo>
                  <a:lnTo>
                    <a:pt x="7" y="16"/>
                  </a:lnTo>
                  <a:lnTo>
                    <a:pt x="7" y="16"/>
                  </a:lnTo>
                  <a:lnTo>
                    <a:pt x="7" y="16"/>
                  </a:lnTo>
                  <a:lnTo>
                    <a:pt x="7" y="16"/>
                  </a:lnTo>
                  <a:lnTo>
                    <a:pt x="9" y="16"/>
                  </a:lnTo>
                  <a:lnTo>
                    <a:pt x="9" y="17"/>
                  </a:lnTo>
                  <a:lnTo>
                    <a:pt x="9" y="16"/>
                  </a:lnTo>
                  <a:lnTo>
                    <a:pt x="7" y="16"/>
                  </a:lnTo>
                  <a:lnTo>
                    <a:pt x="6" y="16"/>
                  </a:lnTo>
                  <a:lnTo>
                    <a:pt x="6" y="16"/>
                  </a:lnTo>
                  <a:lnTo>
                    <a:pt x="6" y="16"/>
                  </a:lnTo>
                  <a:lnTo>
                    <a:pt x="7" y="16"/>
                  </a:lnTo>
                  <a:lnTo>
                    <a:pt x="9" y="16"/>
                  </a:lnTo>
                  <a:lnTo>
                    <a:pt x="7" y="16"/>
                  </a:lnTo>
                  <a:lnTo>
                    <a:pt x="9" y="16"/>
                  </a:lnTo>
                  <a:lnTo>
                    <a:pt x="7" y="16"/>
                  </a:lnTo>
                  <a:lnTo>
                    <a:pt x="7" y="16"/>
                  </a:lnTo>
                  <a:lnTo>
                    <a:pt x="6" y="14"/>
                  </a:lnTo>
                  <a:lnTo>
                    <a:pt x="6" y="14"/>
                  </a:lnTo>
                  <a:lnTo>
                    <a:pt x="6" y="14"/>
                  </a:lnTo>
                  <a:lnTo>
                    <a:pt x="6" y="14"/>
                  </a:lnTo>
                  <a:lnTo>
                    <a:pt x="7" y="14"/>
                  </a:lnTo>
                  <a:lnTo>
                    <a:pt x="7" y="14"/>
                  </a:lnTo>
                  <a:lnTo>
                    <a:pt x="7" y="14"/>
                  </a:lnTo>
                  <a:lnTo>
                    <a:pt x="7" y="14"/>
                  </a:lnTo>
                  <a:lnTo>
                    <a:pt x="6" y="14"/>
                  </a:lnTo>
                  <a:lnTo>
                    <a:pt x="7" y="14"/>
                  </a:lnTo>
                  <a:lnTo>
                    <a:pt x="7" y="14"/>
                  </a:lnTo>
                  <a:lnTo>
                    <a:pt x="6" y="14"/>
                  </a:lnTo>
                  <a:lnTo>
                    <a:pt x="7" y="14"/>
                  </a:lnTo>
                  <a:lnTo>
                    <a:pt x="9" y="14"/>
                  </a:lnTo>
                  <a:lnTo>
                    <a:pt x="10" y="16"/>
                  </a:lnTo>
                  <a:lnTo>
                    <a:pt x="10" y="16"/>
                  </a:lnTo>
                  <a:lnTo>
                    <a:pt x="10" y="16"/>
                  </a:lnTo>
                  <a:lnTo>
                    <a:pt x="9" y="14"/>
                  </a:lnTo>
                  <a:lnTo>
                    <a:pt x="7" y="14"/>
                  </a:lnTo>
                  <a:lnTo>
                    <a:pt x="6" y="13"/>
                  </a:lnTo>
                  <a:lnTo>
                    <a:pt x="6" y="13"/>
                  </a:lnTo>
                  <a:lnTo>
                    <a:pt x="6" y="13"/>
                  </a:lnTo>
                  <a:lnTo>
                    <a:pt x="6" y="13"/>
                  </a:lnTo>
                  <a:lnTo>
                    <a:pt x="7" y="13"/>
                  </a:lnTo>
                  <a:lnTo>
                    <a:pt x="6" y="13"/>
                  </a:lnTo>
                  <a:lnTo>
                    <a:pt x="6" y="13"/>
                  </a:lnTo>
                  <a:lnTo>
                    <a:pt x="6" y="12"/>
                  </a:lnTo>
                  <a:lnTo>
                    <a:pt x="6" y="12"/>
                  </a:lnTo>
                  <a:lnTo>
                    <a:pt x="6" y="12"/>
                  </a:lnTo>
                  <a:lnTo>
                    <a:pt x="7" y="12"/>
                  </a:lnTo>
                  <a:lnTo>
                    <a:pt x="10" y="13"/>
                  </a:lnTo>
                  <a:lnTo>
                    <a:pt x="10" y="13"/>
                  </a:lnTo>
                  <a:lnTo>
                    <a:pt x="10" y="13"/>
                  </a:lnTo>
                  <a:lnTo>
                    <a:pt x="10" y="13"/>
                  </a:lnTo>
                  <a:lnTo>
                    <a:pt x="10" y="13"/>
                  </a:lnTo>
                  <a:lnTo>
                    <a:pt x="9" y="13"/>
                  </a:lnTo>
                  <a:lnTo>
                    <a:pt x="7" y="12"/>
                  </a:lnTo>
                  <a:lnTo>
                    <a:pt x="6" y="12"/>
                  </a:lnTo>
                  <a:lnTo>
                    <a:pt x="6" y="12"/>
                  </a:lnTo>
                  <a:lnTo>
                    <a:pt x="6" y="12"/>
                  </a:lnTo>
                  <a:lnTo>
                    <a:pt x="7" y="12"/>
                  </a:lnTo>
                  <a:lnTo>
                    <a:pt x="6" y="10"/>
                  </a:lnTo>
                  <a:lnTo>
                    <a:pt x="7" y="12"/>
                  </a:lnTo>
                  <a:lnTo>
                    <a:pt x="7" y="12"/>
                  </a:lnTo>
                  <a:lnTo>
                    <a:pt x="7" y="12"/>
                  </a:lnTo>
                  <a:lnTo>
                    <a:pt x="6" y="10"/>
                  </a:lnTo>
                  <a:lnTo>
                    <a:pt x="7" y="12"/>
                  </a:lnTo>
                  <a:lnTo>
                    <a:pt x="7" y="10"/>
                  </a:lnTo>
                  <a:lnTo>
                    <a:pt x="6" y="10"/>
                  </a:lnTo>
                  <a:lnTo>
                    <a:pt x="6" y="10"/>
                  </a:lnTo>
                  <a:lnTo>
                    <a:pt x="6" y="10"/>
                  </a:lnTo>
                  <a:lnTo>
                    <a:pt x="7" y="12"/>
                  </a:lnTo>
                  <a:lnTo>
                    <a:pt x="6" y="10"/>
                  </a:lnTo>
                  <a:lnTo>
                    <a:pt x="6" y="10"/>
                  </a:lnTo>
                  <a:lnTo>
                    <a:pt x="6" y="10"/>
                  </a:lnTo>
                  <a:lnTo>
                    <a:pt x="6" y="10"/>
                  </a:lnTo>
                  <a:lnTo>
                    <a:pt x="7" y="10"/>
                  </a:lnTo>
                  <a:lnTo>
                    <a:pt x="7" y="10"/>
                  </a:lnTo>
                  <a:lnTo>
                    <a:pt x="6" y="10"/>
                  </a:lnTo>
                  <a:lnTo>
                    <a:pt x="7" y="10"/>
                  </a:lnTo>
                  <a:lnTo>
                    <a:pt x="7" y="10"/>
                  </a:lnTo>
                  <a:lnTo>
                    <a:pt x="9" y="10"/>
                  </a:lnTo>
                  <a:lnTo>
                    <a:pt x="7" y="9"/>
                  </a:lnTo>
                  <a:lnTo>
                    <a:pt x="6" y="9"/>
                  </a:lnTo>
                  <a:lnTo>
                    <a:pt x="5" y="8"/>
                  </a:lnTo>
                  <a:lnTo>
                    <a:pt x="5" y="8"/>
                  </a:lnTo>
                  <a:lnTo>
                    <a:pt x="6" y="8"/>
                  </a:lnTo>
                  <a:lnTo>
                    <a:pt x="6" y="8"/>
                  </a:lnTo>
                  <a:lnTo>
                    <a:pt x="6" y="8"/>
                  </a:lnTo>
                  <a:lnTo>
                    <a:pt x="5" y="8"/>
                  </a:lnTo>
                  <a:lnTo>
                    <a:pt x="5" y="8"/>
                  </a:lnTo>
                  <a:lnTo>
                    <a:pt x="9" y="9"/>
                  </a:lnTo>
                  <a:lnTo>
                    <a:pt x="9" y="9"/>
                  </a:lnTo>
                  <a:lnTo>
                    <a:pt x="9" y="9"/>
                  </a:lnTo>
                  <a:lnTo>
                    <a:pt x="7" y="8"/>
                  </a:lnTo>
                  <a:lnTo>
                    <a:pt x="6" y="8"/>
                  </a:lnTo>
                  <a:lnTo>
                    <a:pt x="6" y="8"/>
                  </a:lnTo>
                  <a:lnTo>
                    <a:pt x="6" y="8"/>
                  </a:lnTo>
                  <a:lnTo>
                    <a:pt x="6" y="8"/>
                  </a:lnTo>
                  <a:lnTo>
                    <a:pt x="6" y="8"/>
                  </a:lnTo>
                  <a:lnTo>
                    <a:pt x="6" y="8"/>
                  </a:lnTo>
                  <a:lnTo>
                    <a:pt x="6" y="8"/>
                  </a:lnTo>
                  <a:lnTo>
                    <a:pt x="6" y="8"/>
                  </a:lnTo>
                  <a:lnTo>
                    <a:pt x="5" y="8"/>
                  </a:lnTo>
                  <a:lnTo>
                    <a:pt x="6" y="8"/>
                  </a:lnTo>
                  <a:lnTo>
                    <a:pt x="7" y="8"/>
                  </a:lnTo>
                  <a:lnTo>
                    <a:pt x="7" y="8"/>
                  </a:lnTo>
                  <a:lnTo>
                    <a:pt x="10" y="9"/>
                  </a:lnTo>
                  <a:lnTo>
                    <a:pt x="14" y="10"/>
                  </a:lnTo>
                  <a:lnTo>
                    <a:pt x="14" y="10"/>
                  </a:lnTo>
                  <a:lnTo>
                    <a:pt x="15" y="10"/>
                  </a:lnTo>
                  <a:lnTo>
                    <a:pt x="17" y="10"/>
                  </a:lnTo>
                  <a:lnTo>
                    <a:pt x="17" y="10"/>
                  </a:lnTo>
                  <a:lnTo>
                    <a:pt x="15" y="10"/>
                  </a:lnTo>
                  <a:lnTo>
                    <a:pt x="14" y="10"/>
                  </a:lnTo>
                  <a:lnTo>
                    <a:pt x="13" y="9"/>
                  </a:lnTo>
                  <a:lnTo>
                    <a:pt x="11" y="9"/>
                  </a:lnTo>
                  <a:lnTo>
                    <a:pt x="10" y="9"/>
                  </a:lnTo>
                  <a:lnTo>
                    <a:pt x="9" y="8"/>
                  </a:lnTo>
                  <a:lnTo>
                    <a:pt x="7" y="8"/>
                  </a:lnTo>
                  <a:lnTo>
                    <a:pt x="9" y="8"/>
                  </a:lnTo>
                  <a:lnTo>
                    <a:pt x="9" y="8"/>
                  </a:lnTo>
                  <a:lnTo>
                    <a:pt x="10" y="8"/>
                  </a:lnTo>
                  <a:lnTo>
                    <a:pt x="10" y="9"/>
                  </a:lnTo>
                  <a:lnTo>
                    <a:pt x="10" y="8"/>
                  </a:lnTo>
                  <a:lnTo>
                    <a:pt x="9" y="8"/>
                  </a:lnTo>
                  <a:lnTo>
                    <a:pt x="9" y="8"/>
                  </a:lnTo>
                  <a:lnTo>
                    <a:pt x="9" y="8"/>
                  </a:lnTo>
                  <a:lnTo>
                    <a:pt x="7" y="8"/>
                  </a:lnTo>
                  <a:lnTo>
                    <a:pt x="6" y="6"/>
                  </a:lnTo>
                  <a:lnTo>
                    <a:pt x="7" y="8"/>
                  </a:lnTo>
                  <a:lnTo>
                    <a:pt x="9" y="8"/>
                  </a:lnTo>
                  <a:lnTo>
                    <a:pt x="5" y="6"/>
                  </a:lnTo>
                  <a:lnTo>
                    <a:pt x="5" y="6"/>
                  </a:lnTo>
                  <a:lnTo>
                    <a:pt x="5" y="6"/>
                  </a:lnTo>
                  <a:lnTo>
                    <a:pt x="5" y="6"/>
                  </a:lnTo>
                  <a:lnTo>
                    <a:pt x="5" y="6"/>
                  </a:lnTo>
                  <a:lnTo>
                    <a:pt x="4" y="6"/>
                  </a:lnTo>
                  <a:lnTo>
                    <a:pt x="6" y="6"/>
                  </a:lnTo>
                  <a:lnTo>
                    <a:pt x="7" y="8"/>
                  </a:lnTo>
                  <a:lnTo>
                    <a:pt x="10" y="8"/>
                  </a:lnTo>
                  <a:lnTo>
                    <a:pt x="7" y="6"/>
                  </a:lnTo>
                  <a:lnTo>
                    <a:pt x="6" y="6"/>
                  </a:lnTo>
                  <a:lnTo>
                    <a:pt x="5" y="6"/>
                  </a:lnTo>
                  <a:lnTo>
                    <a:pt x="6" y="6"/>
                  </a:lnTo>
                  <a:lnTo>
                    <a:pt x="7" y="6"/>
                  </a:lnTo>
                  <a:lnTo>
                    <a:pt x="7" y="6"/>
                  </a:lnTo>
                  <a:lnTo>
                    <a:pt x="7" y="6"/>
                  </a:lnTo>
                  <a:lnTo>
                    <a:pt x="6" y="6"/>
                  </a:lnTo>
                  <a:lnTo>
                    <a:pt x="6" y="6"/>
                  </a:lnTo>
                  <a:lnTo>
                    <a:pt x="7" y="6"/>
                  </a:lnTo>
                  <a:lnTo>
                    <a:pt x="6" y="6"/>
                  </a:lnTo>
                  <a:lnTo>
                    <a:pt x="6" y="6"/>
                  </a:lnTo>
                  <a:lnTo>
                    <a:pt x="7" y="6"/>
                  </a:lnTo>
                  <a:lnTo>
                    <a:pt x="7" y="6"/>
                  </a:lnTo>
                  <a:lnTo>
                    <a:pt x="7" y="6"/>
                  </a:lnTo>
                  <a:lnTo>
                    <a:pt x="7" y="6"/>
                  </a:lnTo>
                  <a:lnTo>
                    <a:pt x="7" y="6"/>
                  </a:lnTo>
                  <a:lnTo>
                    <a:pt x="9" y="6"/>
                  </a:lnTo>
                  <a:lnTo>
                    <a:pt x="7" y="6"/>
                  </a:lnTo>
                  <a:lnTo>
                    <a:pt x="7" y="6"/>
                  </a:lnTo>
                  <a:lnTo>
                    <a:pt x="6" y="5"/>
                  </a:lnTo>
                  <a:lnTo>
                    <a:pt x="6" y="5"/>
                  </a:lnTo>
                  <a:lnTo>
                    <a:pt x="6" y="6"/>
                  </a:lnTo>
                  <a:lnTo>
                    <a:pt x="6" y="6"/>
                  </a:lnTo>
                  <a:lnTo>
                    <a:pt x="5" y="5"/>
                  </a:lnTo>
                  <a:lnTo>
                    <a:pt x="6" y="5"/>
                  </a:lnTo>
                  <a:lnTo>
                    <a:pt x="6" y="5"/>
                  </a:lnTo>
                  <a:lnTo>
                    <a:pt x="5" y="5"/>
                  </a:lnTo>
                  <a:lnTo>
                    <a:pt x="4" y="5"/>
                  </a:lnTo>
                  <a:lnTo>
                    <a:pt x="5" y="5"/>
                  </a:lnTo>
                  <a:lnTo>
                    <a:pt x="5" y="5"/>
                  </a:lnTo>
                  <a:lnTo>
                    <a:pt x="5" y="5"/>
                  </a:lnTo>
                  <a:lnTo>
                    <a:pt x="4" y="5"/>
                  </a:lnTo>
                  <a:lnTo>
                    <a:pt x="5" y="5"/>
                  </a:lnTo>
                  <a:lnTo>
                    <a:pt x="5" y="5"/>
                  </a:lnTo>
                  <a:lnTo>
                    <a:pt x="4" y="5"/>
                  </a:lnTo>
                  <a:lnTo>
                    <a:pt x="4" y="5"/>
                  </a:lnTo>
                  <a:lnTo>
                    <a:pt x="5" y="5"/>
                  </a:lnTo>
                  <a:lnTo>
                    <a:pt x="6" y="5"/>
                  </a:lnTo>
                  <a:lnTo>
                    <a:pt x="6" y="5"/>
                  </a:lnTo>
                  <a:lnTo>
                    <a:pt x="7" y="5"/>
                  </a:lnTo>
                  <a:lnTo>
                    <a:pt x="7" y="5"/>
                  </a:lnTo>
                  <a:lnTo>
                    <a:pt x="9" y="6"/>
                  </a:lnTo>
                  <a:lnTo>
                    <a:pt x="9" y="6"/>
                  </a:lnTo>
                  <a:lnTo>
                    <a:pt x="6" y="5"/>
                  </a:lnTo>
                  <a:lnTo>
                    <a:pt x="4" y="5"/>
                  </a:lnTo>
                  <a:lnTo>
                    <a:pt x="4" y="5"/>
                  </a:lnTo>
                  <a:lnTo>
                    <a:pt x="4" y="5"/>
                  </a:lnTo>
                  <a:lnTo>
                    <a:pt x="5" y="5"/>
                  </a:lnTo>
                  <a:lnTo>
                    <a:pt x="4" y="4"/>
                  </a:lnTo>
                  <a:lnTo>
                    <a:pt x="6" y="5"/>
                  </a:lnTo>
                  <a:lnTo>
                    <a:pt x="6" y="5"/>
                  </a:lnTo>
                  <a:lnTo>
                    <a:pt x="7" y="5"/>
                  </a:lnTo>
                  <a:lnTo>
                    <a:pt x="9" y="5"/>
                  </a:lnTo>
                  <a:lnTo>
                    <a:pt x="7" y="5"/>
                  </a:lnTo>
                  <a:lnTo>
                    <a:pt x="6" y="5"/>
                  </a:lnTo>
                  <a:lnTo>
                    <a:pt x="5" y="5"/>
                  </a:lnTo>
                  <a:lnTo>
                    <a:pt x="5" y="5"/>
                  </a:lnTo>
                  <a:lnTo>
                    <a:pt x="6" y="5"/>
                  </a:lnTo>
                  <a:lnTo>
                    <a:pt x="6" y="5"/>
                  </a:lnTo>
                  <a:lnTo>
                    <a:pt x="4" y="4"/>
                  </a:lnTo>
                  <a:lnTo>
                    <a:pt x="6" y="5"/>
                  </a:lnTo>
                  <a:lnTo>
                    <a:pt x="9" y="5"/>
                  </a:lnTo>
                  <a:lnTo>
                    <a:pt x="11" y="5"/>
                  </a:lnTo>
                  <a:lnTo>
                    <a:pt x="11" y="5"/>
                  </a:lnTo>
                  <a:lnTo>
                    <a:pt x="13" y="6"/>
                  </a:lnTo>
                  <a:lnTo>
                    <a:pt x="13" y="6"/>
                  </a:lnTo>
                  <a:lnTo>
                    <a:pt x="14" y="6"/>
                  </a:lnTo>
                  <a:lnTo>
                    <a:pt x="14" y="6"/>
                  </a:lnTo>
                  <a:lnTo>
                    <a:pt x="14" y="6"/>
                  </a:lnTo>
                  <a:lnTo>
                    <a:pt x="10" y="5"/>
                  </a:lnTo>
                  <a:lnTo>
                    <a:pt x="9" y="5"/>
                  </a:lnTo>
                  <a:lnTo>
                    <a:pt x="6" y="4"/>
                  </a:lnTo>
                  <a:lnTo>
                    <a:pt x="6" y="4"/>
                  </a:lnTo>
                  <a:lnTo>
                    <a:pt x="6" y="4"/>
                  </a:lnTo>
                  <a:lnTo>
                    <a:pt x="7" y="5"/>
                  </a:lnTo>
                  <a:lnTo>
                    <a:pt x="9" y="5"/>
                  </a:lnTo>
                  <a:lnTo>
                    <a:pt x="10" y="5"/>
                  </a:lnTo>
                  <a:lnTo>
                    <a:pt x="10" y="5"/>
                  </a:lnTo>
                  <a:lnTo>
                    <a:pt x="9" y="4"/>
                  </a:lnTo>
                  <a:lnTo>
                    <a:pt x="7" y="4"/>
                  </a:lnTo>
                  <a:lnTo>
                    <a:pt x="6" y="4"/>
                  </a:lnTo>
                  <a:lnTo>
                    <a:pt x="6" y="4"/>
                  </a:lnTo>
                  <a:lnTo>
                    <a:pt x="5" y="4"/>
                  </a:lnTo>
                  <a:lnTo>
                    <a:pt x="4" y="4"/>
                  </a:lnTo>
                  <a:lnTo>
                    <a:pt x="5" y="4"/>
                  </a:lnTo>
                  <a:lnTo>
                    <a:pt x="6" y="4"/>
                  </a:lnTo>
                  <a:lnTo>
                    <a:pt x="10" y="5"/>
                  </a:lnTo>
                  <a:lnTo>
                    <a:pt x="9" y="4"/>
                  </a:lnTo>
                  <a:lnTo>
                    <a:pt x="9" y="5"/>
                  </a:lnTo>
                  <a:lnTo>
                    <a:pt x="10" y="5"/>
                  </a:lnTo>
                  <a:lnTo>
                    <a:pt x="11" y="5"/>
                  </a:lnTo>
                  <a:lnTo>
                    <a:pt x="13" y="5"/>
                  </a:lnTo>
                  <a:lnTo>
                    <a:pt x="11" y="5"/>
                  </a:lnTo>
                  <a:lnTo>
                    <a:pt x="11" y="5"/>
                  </a:lnTo>
                  <a:lnTo>
                    <a:pt x="10" y="4"/>
                  </a:lnTo>
                  <a:lnTo>
                    <a:pt x="9" y="4"/>
                  </a:lnTo>
                  <a:lnTo>
                    <a:pt x="9" y="4"/>
                  </a:lnTo>
                  <a:lnTo>
                    <a:pt x="9" y="4"/>
                  </a:lnTo>
                  <a:lnTo>
                    <a:pt x="9" y="4"/>
                  </a:lnTo>
                  <a:lnTo>
                    <a:pt x="9" y="4"/>
                  </a:lnTo>
                  <a:lnTo>
                    <a:pt x="9" y="4"/>
                  </a:lnTo>
                  <a:lnTo>
                    <a:pt x="9" y="4"/>
                  </a:lnTo>
                  <a:lnTo>
                    <a:pt x="9" y="4"/>
                  </a:lnTo>
                  <a:lnTo>
                    <a:pt x="7" y="4"/>
                  </a:lnTo>
                  <a:lnTo>
                    <a:pt x="7" y="4"/>
                  </a:lnTo>
                  <a:lnTo>
                    <a:pt x="6" y="4"/>
                  </a:lnTo>
                  <a:lnTo>
                    <a:pt x="5" y="4"/>
                  </a:lnTo>
                  <a:lnTo>
                    <a:pt x="4" y="2"/>
                  </a:lnTo>
                  <a:lnTo>
                    <a:pt x="5" y="4"/>
                  </a:lnTo>
                  <a:lnTo>
                    <a:pt x="5" y="2"/>
                  </a:lnTo>
                  <a:lnTo>
                    <a:pt x="5" y="2"/>
                  </a:lnTo>
                  <a:lnTo>
                    <a:pt x="4" y="2"/>
                  </a:lnTo>
                  <a:lnTo>
                    <a:pt x="4" y="2"/>
                  </a:lnTo>
                  <a:lnTo>
                    <a:pt x="6" y="2"/>
                  </a:lnTo>
                  <a:lnTo>
                    <a:pt x="6" y="4"/>
                  </a:lnTo>
                  <a:lnTo>
                    <a:pt x="6" y="4"/>
                  </a:lnTo>
                  <a:lnTo>
                    <a:pt x="6" y="4"/>
                  </a:lnTo>
                  <a:lnTo>
                    <a:pt x="6" y="4"/>
                  </a:lnTo>
                  <a:lnTo>
                    <a:pt x="7" y="4"/>
                  </a:lnTo>
                  <a:lnTo>
                    <a:pt x="7" y="4"/>
                  </a:lnTo>
                  <a:lnTo>
                    <a:pt x="7" y="4"/>
                  </a:lnTo>
                  <a:lnTo>
                    <a:pt x="7" y="4"/>
                  </a:lnTo>
                  <a:lnTo>
                    <a:pt x="7" y="4"/>
                  </a:lnTo>
                  <a:lnTo>
                    <a:pt x="9" y="4"/>
                  </a:lnTo>
                  <a:lnTo>
                    <a:pt x="10" y="4"/>
                  </a:lnTo>
                  <a:lnTo>
                    <a:pt x="10" y="4"/>
                  </a:lnTo>
                  <a:lnTo>
                    <a:pt x="11" y="4"/>
                  </a:lnTo>
                  <a:lnTo>
                    <a:pt x="10" y="4"/>
                  </a:lnTo>
                  <a:lnTo>
                    <a:pt x="9" y="4"/>
                  </a:lnTo>
                  <a:lnTo>
                    <a:pt x="7" y="4"/>
                  </a:lnTo>
                  <a:lnTo>
                    <a:pt x="6" y="2"/>
                  </a:lnTo>
                  <a:lnTo>
                    <a:pt x="6" y="2"/>
                  </a:lnTo>
                  <a:lnTo>
                    <a:pt x="7" y="2"/>
                  </a:lnTo>
                  <a:lnTo>
                    <a:pt x="7" y="2"/>
                  </a:lnTo>
                  <a:lnTo>
                    <a:pt x="7" y="2"/>
                  </a:lnTo>
                  <a:lnTo>
                    <a:pt x="9" y="2"/>
                  </a:lnTo>
                  <a:lnTo>
                    <a:pt x="7" y="2"/>
                  </a:lnTo>
                  <a:lnTo>
                    <a:pt x="7" y="2"/>
                  </a:lnTo>
                  <a:lnTo>
                    <a:pt x="10" y="4"/>
                  </a:lnTo>
                  <a:lnTo>
                    <a:pt x="10" y="4"/>
                  </a:lnTo>
                  <a:lnTo>
                    <a:pt x="11" y="4"/>
                  </a:lnTo>
                  <a:lnTo>
                    <a:pt x="11" y="4"/>
                  </a:lnTo>
                  <a:lnTo>
                    <a:pt x="11" y="4"/>
                  </a:lnTo>
                  <a:lnTo>
                    <a:pt x="13" y="4"/>
                  </a:lnTo>
                  <a:lnTo>
                    <a:pt x="13" y="4"/>
                  </a:lnTo>
                  <a:lnTo>
                    <a:pt x="15" y="5"/>
                  </a:lnTo>
                  <a:lnTo>
                    <a:pt x="17" y="5"/>
                  </a:lnTo>
                  <a:lnTo>
                    <a:pt x="17" y="5"/>
                  </a:lnTo>
                  <a:lnTo>
                    <a:pt x="17" y="5"/>
                  </a:lnTo>
                  <a:lnTo>
                    <a:pt x="15" y="4"/>
                  </a:lnTo>
                  <a:lnTo>
                    <a:pt x="14" y="4"/>
                  </a:lnTo>
                  <a:lnTo>
                    <a:pt x="13" y="4"/>
                  </a:lnTo>
                  <a:lnTo>
                    <a:pt x="13" y="4"/>
                  </a:lnTo>
                  <a:lnTo>
                    <a:pt x="11" y="4"/>
                  </a:lnTo>
                  <a:lnTo>
                    <a:pt x="10" y="2"/>
                  </a:lnTo>
                  <a:lnTo>
                    <a:pt x="11" y="4"/>
                  </a:lnTo>
                  <a:lnTo>
                    <a:pt x="13" y="4"/>
                  </a:lnTo>
                  <a:lnTo>
                    <a:pt x="13" y="4"/>
                  </a:lnTo>
                  <a:lnTo>
                    <a:pt x="13" y="4"/>
                  </a:lnTo>
                  <a:lnTo>
                    <a:pt x="14" y="2"/>
                  </a:lnTo>
                  <a:lnTo>
                    <a:pt x="13" y="2"/>
                  </a:lnTo>
                  <a:lnTo>
                    <a:pt x="11" y="2"/>
                  </a:lnTo>
                  <a:lnTo>
                    <a:pt x="11" y="2"/>
                  </a:lnTo>
                  <a:lnTo>
                    <a:pt x="11" y="2"/>
                  </a:lnTo>
                  <a:lnTo>
                    <a:pt x="14" y="2"/>
                  </a:lnTo>
                  <a:lnTo>
                    <a:pt x="14" y="2"/>
                  </a:lnTo>
                  <a:lnTo>
                    <a:pt x="14" y="2"/>
                  </a:lnTo>
                  <a:lnTo>
                    <a:pt x="15" y="4"/>
                  </a:lnTo>
                  <a:lnTo>
                    <a:pt x="15" y="4"/>
                  </a:lnTo>
                  <a:lnTo>
                    <a:pt x="14" y="2"/>
                  </a:lnTo>
                  <a:lnTo>
                    <a:pt x="13" y="2"/>
                  </a:lnTo>
                  <a:lnTo>
                    <a:pt x="14" y="2"/>
                  </a:lnTo>
                  <a:lnTo>
                    <a:pt x="14" y="2"/>
                  </a:lnTo>
                  <a:lnTo>
                    <a:pt x="14" y="2"/>
                  </a:lnTo>
                  <a:lnTo>
                    <a:pt x="13" y="1"/>
                  </a:lnTo>
                  <a:lnTo>
                    <a:pt x="14" y="2"/>
                  </a:lnTo>
                  <a:lnTo>
                    <a:pt x="17" y="2"/>
                  </a:lnTo>
                  <a:lnTo>
                    <a:pt x="18" y="2"/>
                  </a:lnTo>
                  <a:lnTo>
                    <a:pt x="17" y="2"/>
                  </a:lnTo>
                  <a:lnTo>
                    <a:pt x="17" y="2"/>
                  </a:lnTo>
                  <a:lnTo>
                    <a:pt x="15" y="2"/>
                  </a:lnTo>
                  <a:lnTo>
                    <a:pt x="15" y="1"/>
                  </a:lnTo>
                  <a:lnTo>
                    <a:pt x="17" y="2"/>
                  </a:lnTo>
                  <a:lnTo>
                    <a:pt x="17" y="1"/>
                  </a:lnTo>
                  <a:lnTo>
                    <a:pt x="17" y="1"/>
                  </a:lnTo>
                  <a:lnTo>
                    <a:pt x="17" y="1"/>
                  </a:lnTo>
                  <a:lnTo>
                    <a:pt x="14" y="1"/>
                  </a:lnTo>
                  <a:lnTo>
                    <a:pt x="17" y="1"/>
                  </a:lnTo>
                  <a:lnTo>
                    <a:pt x="17" y="1"/>
                  </a:lnTo>
                  <a:lnTo>
                    <a:pt x="17" y="1"/>
                  </a:lnTo>
                  <a:lnTo>
                    <a:pt x="19" y="1"/>
                  </a:lnTo>
                  <a:lnTo>
                    <a:pt x="19" y="1"/>
                  </a:lnTo>
                  <a:lnTo>
                    <a:pt x="19" y="1"/>
                  </a:lnTo>
                  <a:lnTo>
                    <a:pt x="19" y="1"/>
                  </a:lnTo>
                  <a:lnTo>
                    <a:pt x="18" y="1"/>
                  </a:lnTo>
                  <a:lnTo>
                    <a:pt x="17" y="1"/>
                  </a:lnTo>
                  <a:lnTo>
                    <a:pt x="17" y="1"/>
                  </a:lnTo>
                  <a:lnTo>
                    <a:pt x="17" y="1"/>
                  </a:lnTo>
                  <a:lnTo>
                    <a:pt x="17" y="1"/>
                  </a:lnTo>
                  <a:lnTo>
                    <a:pt x="18" y="1"/>
                  </a:lnTo>
                  <a:lnTo>
                    <a:pt x="17" y="1"/>
                  </a:lnTo>
                  <a:lnTo>
                    <a:pt x="19" y="1"/>
                  </a:lnTo>
                  <a:lnTo>
                    <a:pt x="19" y="0"/>
                  </a:lnTo>
                  <a:close/>
                </a:path>
              </a:pathLst>
            </a:custGeom>
            <a:grp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6" name="Freeform 260"/>
            <p:cNvSpPr>
              <a:spLocks/>
            </p:cNvSpPr>
            <p:nvPr/>
          </p:nvSpPr>
          <p:spPr bwMode="auto">
            <a:xfrm>
              <a:off x="8637588" y="4002088"/>
              <a:ext cx="207963" cy="133350"/>
            </a:xfrm>
            <a:custGeom>
              <a:avLst/>
              <a:gdLst>
                <a:gd name="T0" fmla="*/ 19 w 131"/>
                <a:gd name="T1" fmla="*/ 4 h 84"/>
                <a:gd name="T2" fmla="*/ 18 w 131"/>
                <a:gd name="T3" fmla="*/ 7 h 84"/>
                <a:gd name="T4" fmla="*/ 21 w 131"/>
                <a:gd name="T5" fmla="*/ 16 h 84"/>
                <a:gd name="T6" fmla="*/ 23 w 131"/>
                <a:gd name="T7" fmla="*/ 24 h 84"/>
                <a:gd name="T8" fmla="*/ 27 w 131"/>
                <a:gd name="T9" fmla="*/ 32 h 84"/>
                <a:gd name="T10" fmla="*/ 34 w 131"/>
                <a:gd name="T11" fmla="*/ 42 h 84"/>
                <a:gd name="T12" fmla="*/ 38 w 131"/>
                <a:gd name="T13" fmla="*/ 45 h 84"/>
                <a:gd name="T14" fmla="*/ 43 w 131"/>
                <a:gd name="T15" fmla="*/ 50 h 84"/>
                <a:gd name="T16" fmla="*/ 52 w 131"/>
                <a:gd name="T17" fmla="*/ 57 h 84"/>
                <a:gd name="T18" fmla="*/ 56 w 131"/>
                <a:gd name="T19" fmla="*/ 62 h 84"/>
                <a:gd name="T20" fmla="*/ 64 w 131"/>
                <a:gd name="T21" fmla="*/ 66 h 84"/>
                <a:gd name="T22" fmla="*/ 67 w 131"/>
                <a:gd name="T23" fmla="*/ 67 h 84"/>
                <a:gd name="T24" fmla="*/ 97 w 131"/>
                <a:gd name="T25" fmla="*/ 57 h 84"/>
                <a:gd name="T26" fmla="*/ 102 w 131"/>
                <a:gd name="T27" fmla="*/ 50 h 84"/>
                <a:gd name="T28" fmla="*/ 128 w 131"/>
                <a:gd name="T29" fmla="*/ 38 h 84"/>
                <a:gd name="T30" fmla="*/ 125 w 131"/>
                <a:gd name="T31" fmla="*/ 52 h 84"/>
                <a:gd name="T32" fmla="*/ 116 w 131"/>
                <a:gd name="T33" fmla="*/ 55 h 84"/>
                <a:gd name="T34" fmla="*/ 108 w 131"/>
                <a:gd name="T35" fmla="*/ 62 h 84"/>
                <a:gd name="T36" fmla="*/ 107 w 131"/>
                <a:gd name="T37" fmla="*/ 67 h 84"/>
                <a:gd name="T38" fmla="*/ 103 w 131"/>
                <a:gd name="T39" fmla="*/ 70 h 84"/>
                <a:gd name="T40" fmla="*/ 93 w 131"/>
                <a:gd name="T41" fmla="*/ 71 h 84"/>
                <a:gd name="T42" fmla="*/ 89 w 131"/>
                <a:gd name="T43" fmla="*/ 72 h 84"/>
                <a:gd name="T44" fmla="*/ 84 w 131"/>
                <a:gd name="T45" fmla="*/ 75 h 84"/>
                <a:gd name="T46" fmla="*/ 80 w 131"/>
                <a:gd name="T47" fmla="*/ 72 h 84"/>
                <a:gd name="T48" fmla="*/ 76 w 131"/>
                <a:gd name="T49" fmla="*/ 79 h 84"/>
                <a:gd name="T50" fmla="*/ 72 w 131"/>
                <a:gd name="T51" fmla="*/ 80 h 84"/>
                <a:gd name="T52" fmla="*/ 65 w 131"/>
                <a:gd name="T53" fmla="*/ 83 h 84"/>
                <a:gd name="T54" fmla="*/ 59 w 131"/>
                <a:gd name="T55" fmla="*/ 84 h 84"/>
                <a:gd name="T56" fmla="*/ 59 w 131"/>
                <a:gd name="T57" fmla="*/ 79 h 84"/>
                <a:gd name="T58" fmla="*/ 53 w 131"/>
                <a:gd name="T59" fmla="*/ 80 h 84"/>
                <a:gd name="T60" fmla="*/ 50 w 131"/>
                <a:gd name="T61" fmla="*/ 79 h 84"/>
                <a:gd name="T62" fmla="*/ 46 w 131"/>
                <a:gd name="T63" fmla="*/ 76 h 84"/>
                <a:gd name="T64" fmla="*/ 42 w 131"/>
                <a:gd name="T65" fmla="*/ 76 h 84"/>
                <a:gd name="T66" fmla="*/ 39 w 131"/>
                <a:gd name="T67" fmla="*/ 72 h 84"/>
                <a:gd name="T68" fmla="*/ 35 w 131"/>
                <a:gd name="T69" fmla="*/ 70 h 84"/>
                <a:gd name="T70" fmla="*/ 34 w 131"/>
                <a:gd name="T71" fmla="*/ 70 h 84"/>
                <a:gd name="T72" fmla="*/ 32 w 131"/>
                <a:gd name="T73" fmla="*/ 67 h 84"/>
                <a:gd name="T74" fmla="*/ 29 w 131"/>
                <a:gd name="T75" fmla="*/ 67 h 84"/>
                <a:gd name="T76" fmla="*/ 29 w 131"/>
                <a:gd name="T77" fmla="*/ 62 h 84"/>
                <a:gd name="T78" fmla="*/ 21 w 131"/>
                <a:gd name="T79" fmla="*/ 58 h 84"/>
                <a:gd name="T80" fmla="*/ 19 w 131"/>
                <a:gd name="T81" fmla="*/ 55 h 84"/>
                <a:gd name="T82" fmla="*/ 15 w 131"/>
                <a:gd name="T83" fmla="*/ 52 h 84"/>
                <a:gd name="T84" fmla="*/ 13 w 131"/>
                <a:gd name="T85" fmla="*/ 44 h 84"/>
                <a:gd name="T86" fmla="*/ 10 w 131"/>
                <a:gd name="T87" fmla="*/ 42 h 84"/>
                <a:gd name="T88" fmla="*/ 10 w 131"/>
                <a:gd name="T89" fmla="*/ 41 h 84"/>
                <a:gd name="T90" fmla="*/ 8 w 131"/>
                <a:gd name="T91" fmla="*/ 40 h 84"/>
                <a:gd name="T92" fmla="*/ 8 w 131"/>
                <a:gd name="T93" fmla="*/ 37 h 84"/>
                <a:gd name="T94" fmla="*/ 6 w 131"/>
                <a:gd name="T95" fmla="*/ 35 h 84"/>
                <a:gd name="T96" fmla="*/ 4 w 131"/>
                <a:gd name="T97" fmla="*/ 33 h 84"/>
                <a:gd name="T98" fmla="*/ 5 w 131"/>
                <a:gd name="T99" fmla="*/ 32 h 84"/>
                <a:gd name="T100" fmla="*/ 10 w 131"/>
                <a:gd name="T101" fmla="*/ 27 h 84"/>
                <a:gd name="T102" fmla="*/ 5 w 131"/>
                <a:gd name="T103" fmla="*/ 25 h 84"/>
                <a:gd name="T104" fmla="*/ 9 w 131"/>
                <a:gd name="T105" fmla="*/ 23 h 84"/>
                <a:gd name="T106" fmla="*/ 1 w 131"/>
                <a:gd name="T107" fmla="*/ 23 h 84"/>
                <a:gd name="T108" fmla="*/ 5 w 131"/>
                <a:gd name="T109" fmla="*/ 21 h 84"/>
                <a:gd name="T110" fmla="*/ 4 w 131"/>
                <a:gd name="T111" fmla="*/ 19 h 84"/>
                <a:gd name="T112" fmla="*/ 9 w 131"/>
                <a:gd name="T113" fmla="*/ 18 h 84"/>
                <a:gd name="T114" fmla="*/ 12 w 131"/>
                <a:gd name="T115" fmla="*/ 12 h 84"/>
                <a:gd name="T116" fmla="*/ 13 w 131"/>
                <a:gd name="T117" fmla="*/ 6 h 84"/>
                <a:gd name="T118" fmla="*/ 13 w 131"/>
                <a:gd name="T119" fmla="*/ 2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1" h="84">
                  <a:moveTo>
                    <a:pt x="15" y="0"/>
                  </a:moveTo>
                  <a:lnTo>
                    <a:pt x="19" y="2"/>
                  </a:lnTo>
                  <a:lnTo>
                    <a:pt x="17" y="2"/>
                  </a:lnTo>
                  <a:lnTo>
                    <a:pt x="15" y="2"/>
                  </a:lnTo>
                  <a:lnTo>
                    <a:pt x="14" y="2"/>
                  </a:lnTo>
                  <a:lnTo>
                    <a:pt x="14" y="2"/>
                  </a:lnTo>
                  <a:lnTo>
                    <a:pt x="15" y="3"/>
                  </a:lnTo>
                  <a:lnTo>
                    <a:pt x="15" y="2"/>
                  </a:lnTo>
                  <a:lnTo>
                    <a:pt x="15" y="2"/>
                  </a:lnTo>
                  <a:lnTo>
                    <a:pt x="17" y="2"/>
                  </a:lnTo>
                  <a:lnTo>
                    <a:pt x="18" y="3"/>
                  </a:lnTo>
                  <a:lnTo>
                    <a:pt x="18" y="3"/>
                  </a:lnTo>
                  <a:lnTo>
                    <a:pt x="19" y="3"/>
                  </a:lnTo>
                  <a:lnTo>
                    <a:pt x="19" y="3"/>
                  </a:lnTo>
                  <a:lnTo>
                    <a:pt x="19" y="4"/>
                  </a:lnTo>
                  <a:lnTo>
                    <a:pt x="18" y="4"/>
                  </a:lnTo>
                  <a:lnTo>
                    <a:pt x="18" y="4"/>
                  </a:lnTo>
                  <a:lnTo>
                    <a:pt x="19" y="4"/>
                  </a:lnTo>
                  <a:lnTo>
                    <a:pt x="19" y="6"/>
                  </a:lnTo>
                  <a:lnTo>
                    <a:pt x="19" y="6"/>
                  </a:lnTo>
                  <a:lnTo>
                    <a:pt x="19" y="6"/>
                  </a:lnTo>
                  <a:lnTo>
                    <a:pt x="19" y="6"/>
                  </a:lnTo>
                  <a:lnTo>
                    <a:pt x="21" y="7"/>
                  </a:lnTo>
                  <a:lnTo>
                    <a:pt x="21" y="7"/>
                  </a:lnTo>
                  <a:lnTo>
                    <a:pt x="18" y="6"/>
                  </a:lnTo>
                  <a:lnTo>
                    <a:pt x="15" y="6"/>
                  </a:lnTo>
                  <a:lnTo>
                    <a:pt x="15" y="6"/>
                  </a:lnTo>
                  <a:lnTo>
                    <a:pt x="15" y="6"/>
                  </a:lnTo>
                  <a:lnTo>
                    <a:pt x="15" y="6"/>
                  </a:lnTo>
                  <a:lnTo>
                    <a:pt x="18" y="7"/>
                  </a:lnTo>
                  <a:lnTo>
                    <a:pt x="19" y="7"/>
                  </a:lnTo>
                  <a:lnTo>
                    <a:pt x="18" y="7"/>
                  </a:lnTo>
                  <a:lnTo>
                    <a:pt x="19" y="8"/>
                  </a:lnTo>
                  <a:lnTo>
                    <a:pt x="21" y="8"/>
                  </a:lnTo>
                  <a:lnTo>
                    <a:pt x="21" y="8"/>
                  </a:lnTo>
                  <a:lnTo>
                    <a:pt x="19" y="10"/>
                  </a:lnTo>
                  <a:lnTo>
                    <a:pt x="19" y="12"/>
                  </a:lnTo>
                  <a:lnTo>
                    <a:pt x="18" y="12"/>
                  </a:lnTo>
                  <a:lnTo>
                    <a:pt x="19" y="12"/>
                  </a:lnTo>
                  <a:lnTo>
                    <a:pt x="21" y="12"/>
                  </a:lnTo>
                  <a:lnTo>
                    <a:pt x="21" y="14"/>
                  </a:lnTo>
                  <a:lnTo>
                    <a:pt x="21" y="14"/>
                  </a:lnTo>
                  <a:lnTo>
                    <a:pt x="21" y="15"/>
                  </a:lnTo>
                  <a:lnTo>
                    <a:pt x="21" y="15"/>
                  </a:lnTo>
                  <a:lnTo>
                    <a:pt x="21" y="16"/>
                  </a:lnTo>
                  <a:lnTo>
                    <a:pt x="19" y="16"/>
                  </a:lnTo>
                  <a:lnTo>
                    <a:pt x="21" y="19"/>
                  </a:lnTo>
                  <a:lnTo>
                    <a:pt x="22" y="20"/>
                  </a:lnTo>
                  <a:lnTo>
                    <a:pt x="22" y="21"/>
                  </a:lnTo>
                  <a:lnTo>
                    <a:pt x="19" y="21"/>
                  </a:lnTo>
                  <a:lnTo>
                    <a:pt x="21" y="21"/>
                  </a:lnTo>
                  <a:lnTo>
                    <a:pt x="19" y="21"/>
                  </a:lnTo>
                  <a:lnTo>
                    <a:pt x="19" y="23"/>
                  </a:lnTo>
                  <a:lnTo>
                    <a:pt x="19" y="23"/>
                  </a:lnTo>
                  <a:lnTo>
                    <a:pt x="21" y="21"/>
                  </a:lnTo>
                  <a:lnTo>
                    <a:pt x="22" y="23"/>
                  </a:lnTo>
                  <a:lnTo>
                    <a:pt x="23" y="23"/>
                  </a:lnTo>
                  <a:lnTo>
                    <a:pt x="22" y="23"/>
                  </a:lnTo>
                  <a:lnTo>
                    <a:pt x="22" y="24"/>
                  </a:lnTo>
                  <a:lnTo>
                    <a:pt x="23" y="24"/>
                  </a:lnTo>
                  <a:lnTo>
                    <a:pt x="25" y="24"/>
                  </a:lnTo>
                  <a:lnTo>
                    <a:pt x="23" y="25"/>
                  </a:lnTo>
                  <a:lnTo>
                    <a:pt x="25" y="25"/>
                  </a:lnTo>
                  <a:lnTo>
                    <a:pt x="25" y="25"/>
                  </a:lnTo>
                  <a:lnTo>
                    <a:pt x="25" y="27"/>
                  </a:lnTo>
                  <a:lnTo>
                    <a:pt x="23" y="28"/>
                  </a:lnTo>
                  <a:lnTo>
                    <a:pt x="23" y="28"/>
                  </a:lnTo>
                  <a:lnTo>
                    <a:pt x="22" y="28"/>
                  </a:lnTo>
                  <a:lnTo>
                    <a:pt x="22" y="28"/>
                  </a:lnTo>
                  <a:lnTo>
                    <a:pt x="25" y="28"/>
                  </a:lnTo>
                  <a:lnTo>
                    <a:pt x="25" y="28"/>
                  </a:lnTo>
                  <a:lnTo>
                    <a:pt x="26" y="29"/>
                  </a:lnTo>
                  <a:lnTo>
                    <a:pt x="26" y="29"/>
                  </a:lnTo>
                  <a:lnTo>
                    <a:pt x="26" y="31"/>
                  </a:lnTo>
                  <a:lnTo>
                    <a:pt x="27" y="32"/>
                  </a:lnTo>
                  <a:lnTo>
                    <a:pt x="29" y="33"/>
                  </a:lnTo>
                  <a:lnTo>
                    <a:pt x="29" y="33"/>
                  </a:lnTo>
                  <a:lnTo>
                    <a:pt x="30" y="35"/>
                  </a:lnTo>
                  <a:lnTo>
                    <a:pt x="30" y="36"/>
                  </a:lnTo>
                  <a:lnTo>
                    <a:pt x="29" y="36"/>
                  </a:lnTo>
                  <a:lnTo>
                    <a:pt x="31" y="37"/>
                  </a:lnTo>
                  <a:lnTo>
                    <a:pt x="31" y="37"/>
                  </a:lnTo>
                  <a:lnTo>
                    <a:pt x="32" y="38"/>
                  </a:lnTo>
                  <a:lnTo>
                    <a:pt x="32" y="40"/>
                  </a:lnTo>
                  <a:lnTo>
                    <a:pt x="34" y="41"/>
                  </a:lnTo>
                  <a:lnTo>
                    <a:pt x="31" y="42"/>
                  </a:lnTo>
                  <a:lnTo>
                    <a:pt x="31" y="42"/>
                  </a:lnTo>
                  <a:lnTo>
                    <a:pt x="32" y="42"/>
                  </a:lnTo>
                  <a:lnTo>
                    <a:pt x="34" y="41"/>
                  </a:lnTo>
                  <a:lnTo>
                    <a:pt x="34" y="42"/>
                  </a:lnTo>
                  <a:lnTo>
                    <a:pt x="34" y="42"/>
                  </a:lnTo>
                  <a:lnTo>
                    <a:pt x="35" y="42"/>
                  </a:lnTo>
                  <a:lnTo>
                    <a:pt x="34" y="44"/>
                  </a:lnTo>
                  <a:lnTo>
                    <a:pt x="34" y="44"/>
                  </a:lnTo>
                  <a:lnTo>
                    <a:pt x="35" y="44"/>
                  </a:lnTo>
                  <a:lnTo>
                    <a:pt x="36" y="44"/>
                  </a:lnTo>
                  <a:lnTo>
                    <a:pt x="36" y="45"/>
                  </a:lnTo>
                  <a:lnTo>
                    <a:pt x="36" y="45"/>
                  </a:lnTo>
                  <a:lnTo>
                    <a:pt x="35" y="46"/>
                  </a:lnTo>
                  <a:lnTo>
                    <a:pt x="35" y="46"/>
                  </a:lnTo>
                  <a:lnTo>
                    <a:pt x="35" y="46"/>
                  </a:lnTo>
                  <a:lnTo>
                    <a:pt x="36" y="46"/>
                  </a:lnTo>
                  <a:lnTo>
                    <a:pt x="36" y="46"/>
                  </a:lnTo>
                  <a:lnTo>
                    <a:pt x="36" y="46"/>
                  </a:lnTo>
                  <a:lnTo>
                    <a:pt x="38" y="45"/>
                  </a:lnTo>
                  <a:lnTo>
                    <a:pt x="38" y="46"/>
                  </a:lnTo>
                  <a:lnTo>
                    <a:pt x="39" y="46"/>
                  </a:lnTo>
                  <a:lnTo>
                    <a:pt x="39" y="48"/>
                  </a:lnTo>
                  <a:lnTo>
                    <a:pt x="39" y="48"/>
                  </a:lnTo>
                  <a:lnTo>
                    <a:pt x="39" y="49"/>
                  </a:lnTo>
                  <a:lnTo>
                    <a:pt x="40" y="48"/>
                  </a:lnTo>
                  <a:lnTo>
                    <a:pt x="40" y="48"/>
                  </a:lnTo>
                  <a:lnTo>
                    <a:pt x="42" y="49"/>
                  </a:lnTo>
                  <a:lnTo>
                    <a:pt x="42" y="49"/>
                  </a:lnTo>
                  <a:lnTo>
                    <a:pt x="42" y="50"/>
                  </a:lnTo>
                  <a:lnTo>
                    <a:pt x="42" y="50"/>
                  </a:lnTo>
                  <a:lnTo>
                    <a:pt x="42" y="50"/>
                  </a:lnTo>
                  <a:lnTo>
                    <a:pt x="42" y="52"/>
                  </a:lnTo>
                  <a:lnTo>
                    <a:pt x="42" y="50"/>
                  </a:lnTo>
                  <a:lnTo>
                    <a:pt x="43" y="50"/>
                  </a:lnTo>
                  <a:lnTo>
                    <a:pt x="43" y="50"/>
                  </a:lnTo>
                  <a:lnTo>
                    <a:pt x="44" y="52"/>
                  </a:lnTo>
                  <a:lnTo>
                    <a:pt x="44" y="52"/>
                  </a:lnTo>
                  <a:lnTo>
                    <a:pt x="44" y="53"/>
                  </a:lnTo>
                  <a:lnTo>
                    <a:pt x="44" y="54"/>
                  </a:lnTo>
                  <a:lnTo>
                    <a:pt x="47" y="54"/>
                  </a:lnTo>
                  <a:lnTo>
                    <a:pt x="48" y="55"/>
                  </a:lnTo>
                  <a:lnTo>
                    <a:pt x="51" y="57"/>
                  </a:lnTo>
                  <a:lnTo>
                    <a:pt x="50" y="57"/>
                  </a:lnTo>
                  <a:lnTo>
                    <a:pt x="51" y="57"/>
                  </a:lnTo>
                  <a:lnTo>
                    <a:pt x="51" y="57"/>
                  </a:lnTo>
                  <a:lnTo>
                    <a:pt x="51" y="58"/>
                  </a:lnTo>
                  <a:lnTo>
                    <a:pt x="51" y="58"/>
                  </a:lnTo>
                  <a:lnTo>
                    <a:pt x="52" y="58"/>
                  </a:lnTo>
                  <a:lnTo>
                    <a:pt x="52" y="57"/>
                  </a:lnTo>
                  <a:lnTo>
                    <a:pt x="52" y="58"/>
                  </a:lnTo>
                  <a:lnTo>
                    <a:pt x="52" y="58"/>
                  </a:lnTo>
                  <a:lnTo>
                    <a:pt x="52" y="59"/>
                  </a:lnTo>
                  <a:lnTo>
                    <a:pt x="53" y="59"/>
                  </a:lnTo>
                  <a:lnTo>
                    <a:pt x="53" y="59"/>
                  </a:lnTo>
                  <a:lnTo>
                    <a:pt x="53" y="59"/>
                  </a:lnTo>
                  <a:lnTo>
                    <a:pt x="55" y="59"/>
                  </a:lnTo>
                  <a:lnTo>
                    <a:pt x="55" y="61"/>
                  </a:lnTo>
                  <a:lnTo>
                    <a:pt x="55" y="61"/>
                  </a:lnTo>
                  <a:lnTo>
                    <a:pt x="56" y="61"/>
                  </a:lnTo>
                  <a:lnTo>
                    <a:pt x="56" y="62"/>
                  </a:lnTo>
                  <a:lnTo>
                    <a:pt x="56" y="62"/>
                  </a:lnTo>
                  <a:lnTo>
                    <a:pt x="56" y="63"/>
                  </a:lnTo>
                  <a:lnTo>
                    <a:pt x="56" y="63"/>
                  </a:lnTo>
                  <a:lnTo>
                    <a:pt x="56" y="62"/>
                  </a:lnTo>
                  <a:lnTo>
                    <a:pt x="56" y="62"/>
                  </a:lnTo>
                  <a:lnTo>
                    <a:pt x="56" y="62"/>
                  </a:lnTo>
                  <a:lnTo>
                    <a:pt x="56" y="63"/>
                  </a:lnTo>
                  <a:lnTo>
                    <a:pt x="56" y="63"/>
                  </a:lnTo>
                  <a:lnTo>
                    <a:pt x="57" y="62"/>
                  </a:lnTo>
                  <a:lnTo>
                    <a:pt x="57" y="62"/>
                  </a:lnTo>
                  <a:lnTo>
                    <a:pt x="59" y="63"/>
                  </a:lnTo>
                  <a:lnTo>
                    <a:pt x="60" y="63"/>
                  </a:lnTo>
                  <a:lnTo>
                    <a:pt x="61" y="62"/>
                  </a:lnTo>
                  <a:lnTo>
                    <a:pt x="63" y="62"/>
                  </a:lnTo>
                  <a:lnTo>
                    <a:pt x="63" y="63"/>
                  </a:lnTo>
                  <a:lnTo>
                    <a:pt x="63" y="65"/>
                  </a:lnTo>
                  <a:lnTo>
                    <a:pt x="63" y="66"/>
                  </a:lnTo>
                  <a:lnTo>
                    <a:pt x="63" y="66"/>
                  </a:lnTo>
                  <a:lnTo>
                    <a:pt x="64" y="66"/>
                  </a:lnTo>
                  <a:lnTo>
                    <a:pt x="64" y="66"/>
                  </a:lnTo>
                  <a:lnTo>
                    <a:pt x="64" y="65"/>
                  </a:lnTo>
                  <a:lnTo>
                    <a:pt x="64" y="65"/>
                  </a:lnTo>
                  <a:lnTo>
                    <a:pt x="64" y="65"/>
                  </a:lnTo>
                  <a:lnTo>
                    <a:pt x="64" y="66"/>
                  </a:lnTo>
                  <a:lnTo>
                    <a:pt x="64" y="67"/>
                  </a:lnTo>
                  <a:lnTo>
                    <a:pt x="64" y="67"/>
                  </a:lnTo>
                  <a:lnTo>
                    <a:pt x="64" y="67"/>
                  </a:lnTo>
                  <a:lnTo>
                    <a:pt x="64" y="66"/>
                  </a:lnTo>
                  <a:lnTo>
                    <a:pt x="65" y="66"/>
                  </a:lnTo>
                  <a:lnTo>
                    <a:pt x="65" y="65"/>
                  </a:lnTo>
                  <a:lnTo>
                    <a:pt x="65" y="66"/>
                  </a:lnTo>
                  <a:lnTo>
                    <a:pt x="65" y="67"/>
                  </a:lnTo>
                  <a:lnTo>
                    <a:pt x="65" y="67"/>
                  </a:lnTo>
                  <a:lnTo>
                    <a:pt x="67" y="67"/>
                  </a:lnTo>
                  <a:lnTo>
                    <a:pt x="67" y="67"/>
                  </a:lnTo>
                  <a:lnTo>
                    <a:pt x="67" y="66"/>
                  </a:lnTo>
                  <a:lnTo>
                    <a:pt x="68" y="66"/>
                  </a:lnTo>
                  <a:lnTo>
                    <a:pt x="68" y="65"/>
                  </a:lnTo>
                  <a:lnTo>
                    <a:pt x="69" y="63"/>
                  </a:lnTo>
                  <a:lnTo>
                    <a:pt x="73" y="62"/>
                  </a:lnTo>
                  <a:lnTo>
                    <a:pt x="77" y="61"/>
                  </a:lnTo>
                  <a:lnTo>
                    <a:pt x="81" y="58"/>
                  </a:lnTo>
                  <a:lnTo>
                    <a:pt x="85" y="58"/>
                  </a:lnTo>
                  <a:lnTo>
                    <a:pt x="87" y="57"/>
                  </a:lnTo>
                  <a:lnTo>
                    <a:pt x="90" y="55"/>
                  </a:lnTo>
                  <a:lnTo>
                    <a:pt x="94" y="55"/>
                  </a:lnTo>
                  <a:lnTo>
                    <a:pt x="95" y="57"/>
                  </a:lnTo>
                  <a:lnTo>
                    <a:pt x="95" y="57"/>
                  </a:lnTo>
                  <a:lnTo>
                    <a:pt x="97" y="57"/>
                  </a:lnTo>
                  <a:lnTo>
                    <a:pt x="97" y="55"/>
                  </a:lnTo>
                  <a:lnTo>
                    <a:pt x="97" y="55"/>
                  </a:lnTo>
                  <a:lnTo>
                    <a:pt x="97" y="57"/>
                  </a:lnTo>
                  <a:lnTo>
                    <a:pt x="97" y="55"/>
                  </a:lnTo>
                  <a:lnTo>
                    <a:pt x="97" y="55"/>
                  </a:lnTo>
                  <a:lnTo>
                    <a:pt x="97" y="54"/>
                  </a:lnTo>
                  <a:lnTo>
                    <a:pt x="97" y="54"/>
                  </a:lnTo>
                  <a:lnTo>
                    <a:pt x="99" y="53"/>
                  </a:lnTo>
                  <a:lnTo>
                    <a:pt x="102" y="52"/>
                  </a:lnTo>
                  <a:lnTo>
                    <a:pt x="102" y="52"/>
                  </a:lnTo>
                  <a:lnTo>
                    <a:pt x="102" y="53"/>
                  </a:lnTo>
                  <a:lnTo>
                    <a:pt x="102" y="53"/>
                  </a:lnTo>
                  <a:lnTo>
                    <a:pt x="102" y="52"/>
                  </a:lnTo>
                  <a:lnTo>
                    <a:pt x="102" y="52"/>
                  </a:lnTo>
                  <a:lnTo>
                    <a:pt x="102" y="50"/>
                  </a:lnTo>
                  <a:lnTo>
                    <a:pt x="101" y="50"/>
                  </a:lnTo>
                  <a:lnTo>
                    <a:pt x="103" y="48"/>
                  </a:lnTo>
                  <a:lnTo>
                    <a:pt x="106" y="46"/>
                  </a:lnTo>
                  <a:lnTo>
                    <a:pt x="108" y="46"/>
                  </a:lnTo>
                  <a:lnTo>
                    <a:pt x="111" y="45"/>
                  </a:lnTo>
                  <a:lnTo>
                    <a:pt x="114" y="44"/>
                  </a:lnTo>
                  <a:lnTo>
                    <a:pt x="115" y="44"/>
                  </a:lnTo>
                  <a:lnTo>
                    <a:pt x="116" y="42"/>
                  </a:lnTo>
                  <a:lnTo>
                    <a:pt x="116" y="41"/>
                  </a:lnTo>
                  <a:lnTo>
                    <a:pt x="120" y="41"/>
                  </a:lnTo>
                  <a:lnTo>
                    <a:pt x="123" y="40"/>
                  </a:lnTo>
                  <a:lnTo>
                    <a:pt x="125" y="38"/>
                  </a:lnTo>
                  <a:lnTo>
                    <a:pt x="127" y="36"/>
                  </a:lnTo>
                  <a:lnTo>
                    <a:pt x="127" y="37"/>
                  </a:lnTo>
                  <a:lnTo>
                    <a:pt x="128" y="38"/>
                  </a:lnTo>
                  <a:lnTo>
                    <a:pt x="129" y="40"/>
                  </a:lnTo>
                  <a:lnTo>
                    <a:pt x="131" y="41"/>
                  </a:lnTo>
                  <a:lnTo>
                    <a:pt x="131" y="42"/>
                  </a:lnTo>
                  <a:lnTo>
                    <a:pt x="131" y="45"/>
                  </a:lnTo>
                  <a:lnTo>
                    <a:pt x="131" y="46"/>
                  </a:lnTo>
                  <a:lnTo>
                    <a:pt x="131" y="46"/>
                  </a:lnTo>
                  <a:lnTo>
                    <a:pt x="129" y="48"/>
                  </a:lnTo>
                  <a:lnTo>
                    <a:pt x="128" y="48"/>
                  </a:lnTo>
                  <a:lnTo>
                    <a:pt x="128" y="49"/>
                  </a:lnTo>
                  <a:lnTo>
                    <a:pt x="128" y="50"/>
                  </a:lnTo>
                  <a:lnTo>
                    <a:pt x="127" y="50"/>
                  </a:lnTo>
                  <a:lnTo>
                    <a:pt x="127" y="50"/>
                  </a:lnTo>
                  <a:lnTo>
                    <a:pt x="125" y="49"/>
                  </a:lnTo>
                  <a:lnTo>
                    <a:pt x="125" y="49"/>
                  </a:lnTo>
                  <a:lnTo>
                    <a:pt x="125" y="52"/>
                  </a:lnTo>
                  <a:lnTo>
                    <a:pt x="125" y="53"/>
                  </a:lnTo>
                  <a:lnTo>
                    <a:pt x="123" y="54"/>
                  </a:lnTo>
                  <a:lnTo>
                    <a:pt x="120" y="54"/>
                  </a:lnTo>
                  <a:lnTo>
                    <a:pt x="118" y="53"/>
                  </a:lnTo>
                  <a:lnTo>
                    <a:pt x="118" y="53"/>
                  </a:lnTo>
                  <a:lnTo>
                    <a:pt x="118" y="53"/>
                  </a:lnTo>
                  <a:lnTo>
                    <a:pt x="118" y="54"/>
                  </a:lnTo>
                  <a:lnTo>
                    <a:pt x="118" y="54"/>
                  </a:lnTo>
                  <a:lnTo>
                    <a:pt x="118" y="55"/>
                  </a:lnTo>
                  <a:lnTo>
                    <a:pt x="118" y="54"/>
                  </a:lnTo>
                  <a:lnTo>
                    <a:pt x="116" y="54"/>
                  </a:lnTo>
                  <a:lnTo>
                    <a:pt x="118" y="54"/>
                  </a:lnTo>
                  <a:lnTo>
                    <a:pt x="116" y="55"/>
                  </a:lnTo>
                  <a:lnTo>
                    <a:pt x="118" y="55"/>
                  </a:lnTo>
                  <a:lnTo>
                    <a:pt x="116" y="55"/>
                  </a:lnTo>
                  <a:lnTo>
                    <a:pt x="115" y="54"/>
                  </a:lnTo>
                  <a:lnTo>
                    <a:pt x="116" y="55"/>
                  </a:lnTo>
                  <a:lnTo>
                    <a:pt x="116" y="58"/>
                  </a:lnTo>
                  <a:lnTo>
                    <a:pt x="116" y="58"/>
                  </a:lnTo>
                  <a:lnTo>
                    <a:pt x="116" y="58"/>
                  </a:lnTo>
                  <a:lnTo>
                    <a:pt x="115" y="58"/>
                  </a:lnTo>
                  <a:lnTo>
                    <a:pt x="115" y="58"/>
                  </a:lnTo>
                  <a:lnTo>
                    <a:pt x="115" y="59"/>
                  </a:lnTo>
                  <a:lnTo>
                    <a:pt x="114" y="58"/>
                  </a:lnTo>
                  <a:lnTo>
                    <a:pt x="114" y="61"/>
                  </a:lnTo>
                  <a:lnTo>
                    <a:pt x="112" y="62"/>
                  </a:lnTo>
                  <a:lnTo>
                    <a:pt x="111" y="63"/>
                  </a:lnTo>
                  <a:lnTo>
                    <a:pt x="110" y="65"/>
                  </a:lnTo>
                  <a:lnTo>
                    <a:pt x="110" y="63"/>
                  </a:lnTo>
                  <a:lnTo>
                    <a:pt x="108" y="62"/>
                  </a:lnTo>
                  <a:lnTo>
                    <a:pt x="110" y="65"/>
                  </a:lnTo>
                  <a:lnTo>
                    <a:pt x="110" y="65"/>
                  </a:lnTo>
                  <a:lnTo>
                    <a:pt x="110" y="66"/>
                  </a:lnTo>
                  <a:lnTo>
                    <a:pt x="108" y="66"/>
                  </a:lnTo>
                  <a:lnTo>
                    <a:pt x="108" y="66"/>
                  </a:lnTo>
                  <a:lnTo>
                    <a:pt x="108" y="66"/>
                  </a:lnTo>
                  <a:lnTo>
                    <a:pt x="108" y="67"/>
                  </a:lnTo>
                  <a:lnTo>
                    <a:pt x="108" y="67"/>
                  </a:lnTo>
                  <a:lnTo>
                    <a:pt x="108" y="67"/>
                  </a:lnTo>
                  <a:lnTo>
                    <a:pt x="108" y="67"/>
                  </a:lnTo>
                  <a:lnTo>
                    <a:pt x="108" y="67"/>
                  </a:lnTo>
                  <a:lnTo>
                    <a:pt x="107" y="67"/>
                  </a:lnTo>
                  <a:lnTo>
                    <a:pt x="107" y="67"/>
                  </a:lnTo>
                  <a:lnTo>
                    <a:pt x="107" y="69"/>
                  </a:lnTo>
                  <a:lnTo>
                    <a:pt x="107" y="67"/>
                  </a:lnTo>
                  <a:lnTo>
                    <a:pt x="107" y="69"/>
                  </a:lnTo>
                  <a:lnTo>
                    <a:pt x="107" y="69"/>
                  </a:lnTo>
                  <a:lnTo>
                    <a:pt x="106" y="67"/>
                  </a:lnTo>
                  <a:lnTo>
                    <a:pt x="106" y="67"/>
                  </a:lnTo>
                  <a:lnTo>
                    <a:pt x="106" y="67"/>
                  </a:lnTo>
                  <a:lnTo>
                    <a:pt x="106" y="69"/>
                  </a:lnTo>
                  <a:lnTo>
                    <a:pt x="106" y="69"/>
                  </a:lnTo>
                  <a:lnTo>
                    <a:pt x="104" y="69"/>
                  </a:lnTo>
                  <a:lnTo>
                    <a:pt x="104" y="69"/>
                  </a:lnTo>
                  <a:lnTo>
                    <a:pt x="104" y="69"/>
                  </a:lnTo>
                  <a:lnTo>
                    <a:pt x="104" y="69"/>
                  </a:lnTo>
                  <a:lnTo>
                    <a:pt x="103" y="69"/>
                  </a:lnTo>
                  <a:lnTo>
                    <a:pt x="103" y="70"/>
                  </a:lnTo>
                  <a:lnTo>
                    <a:pt x="104" y="70"/>
                  </a:lnTo>
                  <a:lnTo>
                    <a:pt x="103" y="70"/>
                  </a:lnTo>
                  <a:lnTo>
                    <a:pt x="103" y="69"/>
                  </a:lnTo>
                  <a:lnTo>
                    <a:pt x="103" y="69"/>
                  </a:lnTo>
                  <a:lnTo>
                    <a:pt x="103" y="67"/>
                  </a:lnTo>
                  <a:lnTo>
                    <a:pt x="102" y="69"/>
                  </a:lnTo>
                  <a:lnTo>
                    <a:pt x="99" y="70"/>
                  </a:lnTo>
                  <a:lnTo>
                    <a:pt x="98" y="71"/>
                  </a:lnTo>
                  <a:lnTo>
                    <a:pt x="95" y="72"/>
                  </a:lnTo>
                  <a:lnTo>
                    <a:pt x="95" y="71"/>
                  </a:lnTo>
                  <a:lnTo>
                    <a:pt x="94" y="70"/>
                  </a:lnTo>
                  <a:lnTo>
                    <a:pt x="94" y="71"/>
                  </a:lnTo>
                  <a:lnTo>
                    <a:pt x="94" y="71"/>
                  </a:lnTo>
                  <a:lnTo>
                    <a:pt x="94" y="72"/>
                  </a:lnTo>
                  <a:lnTo>
                    <a:pt x="94" y="72"/>
                  </a:lnTo>
                  <a:lnTo>
                    <a:pt x="93" y="71"/>
                  </a:lnTo>
                  <a:lnTo>
                    <a:pt x="93" y="71"/>
                  </a:lnTo>
                  <a:lnTo>
                    <a:pt x="93" y="72"/>
                  </a:lnTo>
                  <a:lnTo>
                    <a:pt x="93" y="74"/>
                  </a:lnTo>
                  <a:lnTo>
                    <a:pt x="93" y="74"/>
                  </a:lnTo>
                  <a:lnTo>
                    <a:pt x="91" y="71"/>
                  </a:lnTo>
                  <a:lnTo>
                    <a:pt x="91" y="72"/>
                  </a:lnTo>
                  <a:lnTo>
                    <a:pt x="91" y="72"/>
                  </a:lnTo>
                  <a:lnTo>
                    <a:pt x="91" y="74"/>
                  </a:lnTo>
                  <a:lnTo>
                    <a:pt x="91" y="72"/>
                  </a:lnTo>
                  <a:lnTo>
                    <a:pt x="91" y="72"/>
                  </a:lnTo>
                  <a:lnTo>
                    <a:pt x="90" y="74"/>
                  </a:lnTo>
                  <a:lnTo>
                    <a:pt x="90" y="74"/>
                  </a:lnTo>
                  <a:lnTo>
                    <a:pt x="90" y="72"/>
                  </a:lnTo>
                  <a:lnTo>
                    <a:pt x="90" y="74"/>
                  </a:lnTo>
                  <a:lnTo>
                    <a:pt x="89" y="72"/>
                  </a:lnTo>
                  <a:lnTo>
                    <a:pt x="89" y="72"/>
                  </a:lnTo>
                  <a:lnTo>
                    <a:pt x="89" y="72"/>
                  </a:lnTo>
                  <a:lnTo>
                    <a:pt x="89" y="74"/>
                  </a:lnTo>
                  <a:lnTo>
                    <a:pt x="89" y="74"/>
                  </a:lnTo>
                  <a:lnTo>
                    <a:pt x="89" y="74"/>
                  </a:lnTo>
                  <a:lnTo>
                    <a:pt x="89" y="72"/>
                  </a:lnTo>
                  <a:lnTo>
                    <a:pt x="89" y="74"/>
                  </a:lnTo>
                  <a:lnTo>
                    <a:pt x="87" y="75"/>
                  </a:lnTo>
                  <a:lnTo>
                    <a:pt x="87" y="75"/>
                  </a:lnTo>
                  <a:lnTo>
                    <a:pt x="86" y="76"/>
                  </a:lnTo>
                  <a:lnTo>
                    <a:pt x="86" y="75"/>
                  </a:lnTo>
                  <a:lnTo>
                    <a:pt x="86" y="75"/>
                  </a:lnTo>
                  <a:lnTo>
                    <a:pt x="86" y="75"/>
                  </a:lnTo>
                  <a:lnTo>
                    <a:pt x="85" y="76"/>
                  </a:lnTo>
                  <a:lnTo>
                    <a:pt x="85" y="76"/>
                  </a:lnTo>
                  <a:lnTo>
                    <a:pt x="84" y="75"/>
                  </a:lnTo>
                  <a:lnTo>
                    <a:pt x="84" y="74"/>
                  </a:lnTo>
                  <a:lnTo>
                    <a:pt x="84" y="74"/>
                  </a:lnTo>
                  <a:lnTo>
                    <a:pt x="84" y="75"/>
                  </a:lnTo>
                  <a:lnTo>
                    <a:pt x="84" y="75"/>
                  </a:lnTo>
                  <a:lnTo>
                    <a:pt x="82" y="76"/>
                  </a:lnTo>
                  <a:lnTo>
                    <a:pt x="82" y="76"/>
                  </a:lnTo>
                  <a:lnTo>
                    <a:pt x="84" y="78"/>
                  </a:lnTo>
                  <a:lnTo>
                    <a:pt x="82" y="78"/>
                  </a:lnTo>
                  <a:lnTo>
                    <a:pt x="81" y="78"/>
                  </a:lnTo>
                  <a:lnTo>
                    <a:pt x="81" y="78"/>
                  </a:lnTo>
                  <a:lnTo>
                    <a:pt x="81" y="76"/>
                  </a:lnTo>
                  <a:lnTo>
                    <a:pt x="80" y="75"/>
                  </a:lnTo>
                  <a:lnTo>
                    <a:pt x="80" y="74"/>
                  </a:lnTo>
                  <a:lnTo>
                    <a:pt x="80" y="72"/>
                  </a:lnTo>
                  <a:lnTo>
                    <a:pt x="80" y="72"/>
                  </a:lnTo>
                  <a:lnTo>
                    <a:pt x="80" y="72"/>
                  </a:lnTo>
                  <a:lnTo>
                    <a:pt x="80" y="71"/>
                  </a:lnTo>
                  <a:lnTo>
                    <a:pt x="80" y="72"/>
                  </a:lnTo>
                  <a:lnTo>
                    <a:pt x="78" y="72"/>
                  </a:lnTo>
                  <a:lnTo>
                    <a:pt x="78" y="72"/>
                  </a:lnTo>
                  <a:lnTo>
                    <a:pt x="78" y="75"/>
                  </a:lnTo>
                  <a:lnTo>
                    <a:pt x="78" y="76"/>
                  </a:lnTo>
                  <a:lnTo>
                    <a:pt x="77" y="78"/>
                  </a:lnTo>
                  <a:lnTo>
                    <a:pt x="77" y="76"/>
                  </a:lnTo>
                  <a:lnTo>
                    <a:pt x="77" y="75"/>
                  </a:lnTo>
                  <a:lnTo>
                    <a:pt x="77" y="75"/>
                  </a:lnTo>
                  <a:lnTo>
                    <a:pt x="76" y="80"/>
                  </a:lnTo>
                  <a:lnTo>
                    <a:pt x="76" y="79"/>
                  </a:lnTo>
                  <a:lnTo>
                    <a:pt x="76" y="79"/>
                  </a:lnTo>
                  <a:lnTo>
                    <a:pt x="76" y="79"/>
                  </a:lnTo>
                  <a:lnTo>
                    <a:pt x="76" y="79"/>
                  </a:lnTo>
                  <a:lnTo>
                    <a:pt x="76" y="80"/>
                  </a:lnTo>
                  <a:lnTo>
                    <a:pt x="74" y="80"/>
                  </a:lnTo>
                  <a:lnTo>
                    <a:pt x="74" y="80"/>
                  </a:lnTo>
                  <a:lnTo>
                    <a:pt x="74" y="80"/>
                  </a:lnTo>
                  <a:lnTo>
                    <a:pt x="74" y="79"/>
                  </a:lnTo>
                  <a:lnTo>
                    <a:pt x="74" y="78"/>
                  </a:lnTo>
                  <a:lnTo>
                    <a:pt x="74" y="78"/>
                  </a:lnTo>
                  <a:lnTo>
                    <a:pt x="74" y="76"/>
                  </a:lnTo>
                  <a:lnTo>
                    <a:pt x="73" y="78"/>
                  </a:lnTo>
                  <a:lnTo>
                    <a:pt x="73" y="78"/>
                  </a:lnTo>
                  <a:lnTo>
                    <a:pt x="73" y="78"/>
                  </a:lnTo>
                  <a:lnTo>
                    <a:pt x="72" y="78"/>
                  </a:lnTo>
                  <a:lnTo>
                    <a:pt x="72" y="79"/>
                  </a:lnTo>
                  <a:lnTo>
                    <a:pt x="72" y="80"/>
                  </a:lnTo>
                  <a:lnTo>
                    <a:pt x="72" y="80"/>
                  </a:lnTo>
                  <a:lnTo>
                    <a:pt x="72" y="82"/>
                  </a:lnTo>
                  <a:lnTo>
                    <a:pt x="70" y="82"/>
                  </a:lnTo>
                  <a:lnTo>
                    <a:pt x="70" y="80"/>
                  </a:lnTo>
                  <a:lnTo>
                    <a:pt x="70" y="79"/>
                  </a:lnTo>
                  <a:lnTo>
                    <a:pt x="70" y="82"/>
                  </a:lnTo>
                  <a:lnTo>
                    <a:pt x="69" y="83"/>
                  </a:lnTo>
                  <a:lnTo>
                    <a:pt x="69" y="82"/>
                  </a:lnTo>
                  <a:lnTo>
                    <a:pt x="69" y="82"/>
                  </a:lnTo>
                  <a:lnTo>
                    <a:pt x="68" y="82"/>
                  </a:lnTo>
                  <a:lnTo>
                    <a:pt x="68" y="82"/>
                  </a:lnTo>
                  <a:lnTo>
                    <a:pt x="67" y="82"/>
                  </a:lnTo>
                  <a:lnTo>
                    <a:pt x="65" y="82"/>
                  </a:lnTo>
                  <a:lnTo>
                    <a:pt x="65" y="82"/>
                  </a:lnTo>
                  <a:lnTo>
                    <a:pt x="65" y="83"/>
                  </a:lnTo>
                  <a:lnTo>
                    <a:pt x="65" y="82"/>
                  </a:lnTo>
                  <a:lnTo>
                    <a:pt x="65" y="82"/>
                  </a:lnTo>
                  <a:lnTo>
                    <a:pt x="65" y="82"/>
                  </a:lnTo>
                  <a:lnTo>
                    <a:pt x="65" y="80"/>
                  </a:lnTo>
                  <a:lnTo>
                    <a:pt x="64" y="82"/>
                  </a:lnTo>
                  <a:lnTo>
                    <a:pt x="64" y="82"/>
                  </a:lnTo>
                  <a:lnTo>
                    <a:pt x="64" y="82"/>
                  </a:lnTo>
                  <a:lnTo>
                    <a:pt x="64" y="82"/>
                  </a:lnTo>
                  <a:lnTo>
                    <a:pt x="64" y="82"/>
                  </a:lnTo>
                  <a:lnTo>
                    <a:pt x="63" y="83"/>
                  </a:lnTo>
                  <a:lnTo>
                    <a:pt x="61" y="83"/>
                  </a:lnTo>
                  <a:lnTo>
                    <a:pt x="60" y="82"/>
                  </a:lnTo>
                  <a:lnTo>
                    <a:pt x="60" y="83"/>
                  </a:lnTo>
                  <a:lnTo>
                    <a:pt x="60" y="83"/>
                  </a:lnTo>
                  <a:lnTo>
                    <a:pt x="59" y="84"/>
                  </a:lnTo>
                  <a:lnTo>
                    <a:pt x="60" y="82"/>
                  </a:lnTo>
                  <a:lnTo>
                    <a:pt x="59" y="82"/>
                  </a:lnTo>
                  <a:lnTo>
                    <a:pt x="59" y="82"/>
                  </a:lnTo>
                  <a:lnTo>
                    <a:pt x="59" y="82"/>
                  </a:lnTo>
                  <a:lnTo>
                    <a:pt x="59" y="82"/>
                  </a:lnTo>
                  <a:lnTo>
                    <a:pt x="59" y="82"/>
                  </a:lnTo>
                  <a:lnTo>
                    <a:pt x="59" y="82"/>
                  </a:lnTo>
                  <a:lnTo>
                    <a:pt x="59" y="80"/>
                  </a:lnTo>
                  <a:lnTo>
                    <a:pt x="59" y="82"/>
                  </a:lnTo>
                  <a:lnTo>
                    <a:pt x="59" y="82"/>
                  </a:lnTo>
                  <a:lnTo>
                    <a:pt x="59" y="82"/>
                  </a:lnTo>
                  <a:lnTo>
                    <a:pt x="57" y="82"/>
                  </a:lnTo>
                  <a:lnTo>
                    <a:pt x="57" y="82"/>
                  </a:lnTo>
                  <a:lnTo>
                    <a:pt x="57" y="80"/>
                  </a:lnTo>
                  <a:lnTo>
                    <a:pt x="59" y="79"/>
                  </a:lnTo>
                  <a:lnTo>
                    <a:pt x="59" y="79"/>
                  </a:lnTo>
                  <a:lnTo>
                    <a:pt x="57" y="79"/>
                  </a:lnTo>
                  <a:lnTo>
                    <a:pt x="57" y="80"/>
                  </a:lnTo>
                  <a:lnTo>
                    <a:pt x="56" y="80"/>
                  </a:lnTo>
                  <a:lnTo>
                    <a:pt x="56" y="82"/>
                  </a:lnTo>
                  <a:lnTo>
                    <a:pt x="56" y="82"/>
                  </a:lnTo>
                  <a:lnTo>
                    <a:pt x="56" y="82"/>
                  </a:lnTo>
                  <a:lnTo>
                    <a:pt x="56" y="82"/>
                  </a:lnTo>
                  <a:lnTo>
                    <a:pt x="55" y="82"/>
                  </a:lnTo>
                  <a:lnTo>
                    <a:pt x="55" y="82"/>
                  </a:lnTo>
                  <a:lnTo>
                    <a:pt x="55" y="80"/>
                  </a:lnTo>
                  <a:lnTo>
                    <a:pt x="56" y="78"/>
                  </a:lnTo>
                  <a:lnTo>
                    <a:pt x="55" y="79"/>
                  </a:lnTo>
                  <a:lnTo>
                    <a:pt x="55" y="80"/>
                  </a:lnTo>
                  <a:lnTo>
                    <a:pt x="53" y="80"/>
                  </a:lnTo>
                  <a:lnTo>
                    <a:pt x="55" y="80"/>
                  </a:lnTo>
                  <a:lnTo>
                    <a:pt x="53" y="82"/>
                  </a:lnTo>
                  <a:lnTo>
                    <a:pt x="53" y="82"/>
                  </a:lnTo>
                  <a:lnTo>
                    <a:pt x="53" y="80"/>
                  </a:lnTo>
                  <a:lnTo>
                    <a:pt x="53" y="80"/>
                  </a:lnTo>
                  <a:lnTo>
                    <a:pt x="52" y="82"/>
                  </a:lnTo>
                  <a:lnTo>
                    <a:pt x="52" y="80"/>
                  </a:lnTo>
                  <a:lnTo>
                    <a:pt x="51" y="80"/>
                  </a:lnTo>
                  <a:lnTo>
                    <a:pt x="51" y="80"/>
                  </a:lnTo>
                  <a:lnTo>
                    <a:pt x="51" y="79"/>
                  </a:lnTo>
                  <a:lnTo>
                    <a:pt x="50" y="79"/>
                  </a:lnTo>
                  <a:lnTo>
                    <a:pt x="50" y="80"/>
                  </a:lnTo>
                  <a:lnTo>
                    <a:pt x="48" y="79"/>
                  </a:lnTo>
                  <a:lnTo>
                    <a:pt x="50" y="79"/>
                  </a:lnTo>
                  <a:lnTo>
                    <a:pt x="50" y="79"/>
                  </a:lnTo>
                  <a:lnTo>
                    <a:pt x="50" y="78"/>
                  </a:lnTo>
                  <a:lnTo>
                    <a:pt x="50" y="79"/>
                  </a:lnTo>
                  <a:lnTo>
                    <a:pt x="48" y="79"/>
                  </a:lnTo>
                  <a:lnTo>
                    <a:pt x="48" y="78"/>
                  </a:lnTo>
                  <a:lnTo>
                    <a:pt x="48" y="76"/>
                  </a:lnTo>
                  <a:lnTo>
                    <a:pt x="48" y="75"/>
                  </a:lnTo>
                  <a:lnTo>
                    <a:pt x="47" y="76"/>
                  </a:lnTo>
                  <a:lnTo>
                    <a:pt x="47" y="79"/>
                  </a:lnTo>
                  <a:lnTo>
                    <a:pt x="47" y="78"/>
                  </a:lnTo>
                  <a:lnTo>
                    <a:pt x="47" y="78"/>
                  </a:lnTo>
                  <a:lnTo>
                    <a:pt x="46" y="78"/>
                  </a:lnTo>
                  <a:lnTo>
                    <a:pt x="46" y="78"/>
                  </a:lnTo>
                  <a:lnTo>
                    <a:pt x="46" y="78"/>
                  </a:lnTo>
                  <a:lnTo>
                    <a:pt x="46" y="78"/>
                  </a:lnTo>
                  <a:lnTo>
                    <a:pt x="46" y="76"/>
                  </a:lnTo>
                  <a:lnTo>
                    <a:pt x="47" y="75"/>
                  </a:lnTo>
                  <a:lnTo>
                    <a:pt x="47" y="74"/>
                  </a:lnTo>
                  <a:lnTo>
                    <a:pt x="47" y="74"/>
                  </a:lnTo>
                  <a:lnTo>
                    <a:pt x="46" y="75"/>
                  </a:lnTo>
                  <a:lnTo>
                    <a:pt x="46" y="75"/>
                  </a:lnTo>
                  <a:lnTo>
                    <a:pt x="44" y="75"/>
                  </a:lnTo>
                  <a:lnTo>
                    <a:pt x="44" y="75"/>
                  </a:lnTo>
                  <a:lnTo>
                    <a:pt x="43" y="78"/>
                  </a:lnTo>
                  <a:lnTo>
                    <a:pt x="43" y="76"/>
                  </a:lnTo>
                  <a:lnTo>
                    <a:pt x="43" y="76"/>
                  </a:lnTo>
                  <a:lnTo>
                    <a:pt x="43" y="76"/>
                  </a:lnTo>
                  <a:lnTo>
                    <a:pt x="43" y="76"/>
                  </a:lnTo>
                  <a:lnTo>
                    <a:pt x="43" y="76"/>
                  </a:lnTo>
                  <a:lnTo>
                    <a:pt x="43" y="76"/>
                  </a:lnTo>
                  <a:lnTo>
                    <a:pt x="42" y="76"/>
                  </a:lnTo>
                  <a:lnTo>
                    <a:pt x="42" y="76"/>
                  </a:lnTo>
                  <a:lnTo>
                    <a:pt x="42" y="76"/>
                  </a:lnTo>
                  <a:lnTo>
                    <a:pt x="40" y="76"/>
                  </a:lnTo>
                  <a:lnTo>
                    <a:pt x="40" y="75"/>
                  </a:lnTo>
                  <a:lnTo>
                    <a:pt x="39" y="75"/>
                  </a:lnTo>
                  <a:lnTo>
                    <a:pt x="39" y="75"/>
                  </a:lnTo>
                  <a:lnTo>
                    <a:pt x="39" y="74"/>
                  </a:lnTo>
                  <a:lnTo>
                    <a:pt x="39" y="72"/>
                  </a:lnTo>
                  <a:lnTo>
                    <a:pt x="39" y="72"/>
                  </a:lnTo>
                  <a:lnTo>
                    <a:pt x="39" y="72"/>
                  </a:lnTo>
                  <a:lnTo>
                    <a:pt x="38" y="72"/>
                  </a:lnTo>
                  <a:lnTo>
                    <a:pt x="38" y="74"/>
                  </a:lnTo>
                  <a:lnTo>
                    <a:pt x="39" y="72"/>
                  </a:lnTo>
                  <a:lnTo>
                    <a:pt x="39" y="72"/>
                  </a:lnTo>
                  <a:lnTo>
                    <a:pt x="39" y="72"/>
                  </a:lnTo>
                  <a:lnTo>
                    <a:pt x="39" y="74"/>
                  </a:lnTo>
                  <a:lnTo>
                    <a:pt x="38" y="74"/>
                  </a:lnTo>
                  <a:lnTo>
                    <a:pt x="38" y="74"/>
                  </a:lnTo>
                  <a:lnTo>
                    <a:pt x="38" y="72"/>
                  </a:lnTo>
                  <a:lnTo>
                    <a:pt x="39" y="71"/>
                  </a:lnTo>
                  <a:lnTo>
                    <a:pt x="39" y="71"/>
                  </a:lnTo>
                  <a:lnTo>
                    <a:pt x="38" y="71"/>
                  </a:lnTo>
                  <a:lnTo>
                    <a:pt x="38" y="72"/>
                  </a:lnTo>
                  <a:lnTo>
                    <a:pt x="36" y="72"/>
                  </a:lnTo>
                  <a:lnTo>
                    <a:pt x="35" y="72"/>
                  </a:lnTo>
                  <a:lnTo>
                    <a:pt x="36" y="72"/>
                  </a:lnTo>
                  <a:lnTo>
                    <a:pt x="36" y="71"/>
                  </a:lnTo>
                  <a:lnTo>
                    <a:pt x="34" y="72"/>
                  </a:lnTo>
                  <a:lnTo>
                    <a:pt x="35" y="71"/>
                  </a:lnTo>
                  <a:lnTo>
                    <a:pt x="35" y="70"/>
                  </a:lnTo>
                  <a:lnTo>
                    <a:pt x="36" y="69"/>
                  </a:lnTo>
                  <a:lnTo>
                    <a:pt x="36" y="69"/>
                  </a:lnTo>
                  <a:lnTo>
                    <a:pt x="35" y="69"/>
                  </a:lnTo>
                  <a:lnTo>
                    <a:pt x="35" y="70"/>
                  </a:lnTo>
                  <a:lnTo>
                    <a:pt x="36" y="67"/>
                  </a:lnTo>
                  <a:lnTo>
                    <a:pt x="35" y="69"/>
                  </a:lnTo>
                  <a:lnTo>
                    <a:pt x="35" y="69"/>
                  </a:lnTo>
                  <a:lnTo>
                    <a:pt x="35" y="69"/>
                  </a:lnTo>
                  <a:lnTo>
                    <a:pt x="35" y="69"/>
                  </a:lnTo>
                  <a:lnTo>
                    <a:pt x="35" y="67"/>
                  </a:lnTo>
                  <a:lnTo>
                    <a:pt x="35" y="67"/>
                  </a:lnTo>
                  <a:lnTo>
                    <a:pt x="35" y="67"/>
                  </a:lnTo>
                  <a:lnTo>
                    <a:pt x="34" y="69"/>
                  </a:lnTo>
                  <a:lnTo>
                    <a:pt x="34" y="70"/>
                  </a:lnTo>
                  <a:lnTo>
                    <a:pt x="34" y="70"/>
                  </a:lnTo>
                  <a:lnTo>
                    <a:pt x="32" y="70"/>
                  </a:lnTo>
                  <a:lnTo>
                    <a:pt x="32" y="70"/>
                  </a:lnTo>
                  <a:lnTo>
                    <a:pt x="32" y="69"/>
                  </a:lnTo>
                  <a:lnTo>
                    <a:pt x="32" y="69"/>
                  </a:lnTo>
                  <a:lnTo>
                    <a:pt x="32" y="69"/>
                  </a:lnTo>
                  <a:lnTo>
                    <a:pt x="31" y="69"/>
                  </a:lnTo>
                  <a:lnTo>
                    <a:pt x="31" y="70"/>
                  </a:lnTo>
                  <a:lnTo>
                    <a:pt x="31" y="69"/>
                  </a:lnTo>
                  <a:lnTo>
                    <a:pt x="31" y="69"/>
                  </a:lnTo>
                  <a:lnTo>
                    <a:pt x="31" y="69"/>
                  </a:lnTo>
                  <a:lnTo>
                    <a:pt x="31" y="69"/>
                  </a:lnTo>
                  <a:lnTo>
                    <a:pt x="31" y="69"/>
                  </a:lnTo>
                  <a:lnTo>
                    <a:pt x="32" y="69"/>
                  </a:lnTo>
                  <a:lnTo>
                    <a:pt x="32" y="67"/>
                  </a:lnTo>
                  <a:lnTo>
                    <a:pt x="32" y="67"/>
                  </a:lnTo>
                  <a:lnTo>
                    <a:pt x="32" y="67"/>
                  </a:lnTo>
                  <a:lnTo>
                    <a:pt x="32" y="67"/>
                  </a:lnTo>
                  <a:lnTo>
                    <a:pt x="31" y="67"/>
                  </a:lnTo>
                  <a:lnTo>
                    <a:pt x="31" y="69"/>
                  </a:lnTo>
                  <a:lnTo>
                    <a:pt x="30" y="69"/>
                  </a:lnTo>
                  <a:lnTo>
                    <a:pt x="30" y="69"/>
                  </a:lnTo>
                  <a:lnTo>
                    <a:pt x="31" y="67"/>
                  </a:lnTo>
                  <a:lnTo>
                    <a:pt x="32" y="66"/>
                  </a:lnTo>
                  <a:lnTo>
                    <a:pt x="31" y="67"/>
                  </a:lnTo>
                  <a:lnTo>
                    <a:pt x="31" y="67"/>
                  </a:lnTo>
                  <a:lnTo>
                    <a:pt x="30" y="67"/>
                  </a:lnTo>
                  <a:lnTo>
                    <a:pt x="30" y="67"/>
                  </a:lnTo>
                  <a:lnTo>
                    <a:pt x="30" y="67"/>
                  </a:lnTo>
                  <a:lnTo>
                    <a:pt x="29" y="67"/>
                  </a:lnTo>
                  <a:lnTo>
                    <a:pt x="29" y="67"/>
                  </a:lnTo>
                  <a:lnTo>
                    <a:pt x="29" y="67"/>
                  </a:lnTo>
                  <a:lnTo>
                    <a:pt x="29" y="66"/>
                  </a:lnTo>
                  <a:lnTo>
                    <a:pt x="29" y="66"/>
                  </a:lnTo>
                  <a:lnTo>
                    <a:pt x="29" y="66"/>
                  </a:lnTo>
                  <a:lnTo>
                    <a:pt x="29" y="65"/>
                  </a:lnTo>
                  <a:lnTo>
                    <a:pt x="27" y="66"/>
                  </a:lnTo>
                  <a:lnTo>
                    <a:pt x="27" y="66"/>
                  </a:lnTo>
                  <a:lnTo>
                    <a:pt x="27" y="65"/>
                  </a:lnTo>
                  <a:lnTo>
                    <a:pt x="26" y="66"/>
                  </a:lnTo>
                  <a:lnTo>
                    <a:pt x="27" y="65"/>
                  </a:lnTo>
                  <a:lnTo>
                    <a:pt x="27" y="63"/>
                  </a:lnTo>
                  <a:lnTo>
                    <a:pt x="29" y="62"/>
                  </a:lnTo>
                  <a:lnTo>
                    <a:pt x="30" y="62"/>
                  </a:lnTo>
                  <a:lnTo>
                    <a:pt x="29" y="62"/>
                  </a:lnTo>
                  <a:lnTo>
                    <a:pt x="29" y="62"/>
                  </a:lnTo>
                  <a:lnTo>
                    <a:pt x="27" y="63"/>
                  </a:lnTo>
                  <a:lnTo>
                    <a:pt x="26" y="63"/>
                  </a:lnTo>
                  <a:lnTo>
                    <a:pt x="26" y="65"/>
                  </a:lnTo>
                  <a:lnTo>
                    <a:pt x="25" y="63"/>
                  </a:lnTo>
                  <a:lnTo>
                    <a:pt x="25" y="63"/>
                  </a:lnTo>
                  <a:lnTo>
                    <a:pt x="23" y="63"/>
                  </a:lnTo>
                  <a:lnTo>
                    <a:pt x="23" y="62"/>
                  </a:lnTo>
                  <a:lnTo>
                    <a:pt x="25" y="61"/>
                  </a:lnTo>
                  <a:lnTo>
                    <a:pt x="23" y="62"/>
                  </a:lnTo>
                  <a:lnTo>
                    <a:pt x="22" y="62"/>
                  </a:lnTo>
                  <a:lnTo>
                    <a:pt x="22" y="61"/>
                  </a:lnTo>
                  <a:lnTo>
                    <a:pt x="21" y="61"/>
                  </a:lnTo>
                  <a:lnTo>
                    <a:pt x="21" y="61"/>
                  </a:lnTo>
                  <a:lnTo>
                    <a:pt x="21" y="59"/>
                  </a:lnTo>
                  <a:lnTo>
                    <a:pt x="21" y="58"/>
                  </a:lnTo>
                  <a:lnTo>
                    <a:pt x="22" y="57"/>
                  </a:lnTo>
                  <a:lnTo>
                    <a:pt x="23" y="57"/>
                  </a:lnTo>
                  <a:lnTo>
                    <a:pt x="23" y="57"/>
                  </a:lnTo>
                  <a:lnTo>
                    <a:pt x="23" y="57"/>
                  </a:lnTo>
                  <a:lnTo>
                    <a:pt x="23" y="55"/>
                  </a:lnTo>
                  <a:lnTo>
                    <a:pt x="23" y="55"/>
                  </a:lnTo>
                  <a:lnTo>
                    <a:pt x="22" y="57"/>
                  </a:lnTo>
                  <a:lnTo>
                    <a:pt x="21" y="58"/>
                  </a:lnTo>
                  <a:lnTo>
                    <a:pt x="19" y="58"/>
                  </a:lnTo>
                  <a:lnTo>
                    <a:pt x="19" y="58"/>
                  </a:lnTo>
                  <a:lnTo>
                    <a:pt x="18" y="57"/>
                  </a:lnTo>
                  <a:lnTo>
                    <a:pt x="19" y="55"/>
                  </a:lnTo>
                  <a:lnTo>
                    <a:pt x="18" y="57"/>
                  </a:lnTo>
                  <a:lnTo>
                    <a:pt x="18" y="57"/>
                  </a:lnTo>
                  <a:lnTo>
                    <a:pt x="19" y="55"/>
                  </a:lnTo>
                  <a:lnTo>
                    <a:pt x="19" y="55"/>
                  </a:lnTo>
                  <a:lnTo>
                    <a:pt x="18" y="54"/>
                  </a:lnTo>
                  <a:lnTo>
                    <a:pt x="17" y="55"/>
                  </a:lnTo>
                  <a:lnTo>
                    <a:pt x="18" y="54"/>
                  </a:lnTo>
                  <a:lnTo>
                    <a:pt x="18" y="54"/>
                  </a:lnTo>
                  <a:lnTo>
                    <a:pt x="17" y="55"/>
                  </a:lnTo>
                  <a:lnTo>
                    <a:pt x="17" y="55"/>
                  </a:lnTo>
                  <a:lnTo>
                    <a:pt x="17" y="54"/>
                  </a:lnTo>
                  <a:lnTo>
                    <a:pt x="18" y="54"/>
                  </a:lnTo>
                  <a:lnTo>
                    <a:pt x="17" y="54"/>
                  </a:lnTo>
                  <a:lnTo>
                    <a:pt x="15" y="54"/>
                  </a:lnTo>
                  <a:lnTo>
                    <a:pt x="15" y="54"/>
                  </a:lnTo>
                  <a:lnTo>
                    <a:pt x="15" y="53"/>
                  </a:lnTo>
                  <a:lnTo>
                    <a:pt x="17" y="52"/>
                  </a:lnTo>
                  <a:lnTo>
                    <a:pt x="15" y="52"/>
                  </a:lnTo>
                  <a:lnTo>
                    <a:pt x="14" y="53"/>
                  </a:lnTo>
                  <a:lnTo>
                    <a:pt x="15" y="52"/>
                  </a:lnTo>
                  <a:lnTo>
                    <a:pt x="15" y="50"/>
                  </a:lnTo>
                  <a:lnTo>
                    <a:pt x="17" y="49"/>
                  </a:lnTo>
                  <a:lnTo>
                    <a:pt x="14" y="49"/>
                  </a:lnTo>
                  <a:lnTo>
                    <a:pt x="12" y="49"/>
                  </a:lnTo>
                  <a:lnTo>
                    <a:pt x="10" y="48"/>
                  </a:lnTo>
                  <a:lnTo>
                    <a:pt x="10" y="46"/>
                  </a:lnTo>
                  <a:lnTo>
                    <a:pt x="12" y="45"/>
                  </a:lnTo>
                  <a:lnTo>
                    <a:pt x="12" y="45"/>
                  </a:lnTo>
                  <a:lnTo>
                    <a:pt x="10" y="45"/>
                  </a:lnTo>
                  <a:lnTo>
                    <a:pt x="10" y="45"/>
                  </a:lnTo>
                  <a:lnTo>
                    <a:pt x="10" y="45"/>
                  </a:lnTo>
                  <a:lnTo>
                    <a:pt x="12" y="45"/>
                  </a:lnTo>
                  <a:lnTo>
                    <a:pt x="13" y="44"/>
                  </a:lnTo>
                  <a:lnTo>
                    <a:pt x="13" y="44"/>
                  </a:lnTo>
                  <a:lnTo>
                    <a:pt x="13" y="44"/>
                  </a:lnTo>
                  <a:lnTo>
                    <a:pt x="12" y="44"/>
                  </a:lnTo>
                  <a:lnTo>
                    <a:pt x="10" y="44"/>
                  </a:lnTo>
                  <a:lnTo>
                    <a:pt x="10" y="44"/>
                  </a:lnTo>
                  <a:lnTo>
                    <a:pt x="10" y="44"/>
                  </a:lnTo>
                  <a:lnTo>
                    <a:pt x="10" y="44"/>
                  </a:lnTo>
                  <a:lnTo>
                    <a:pt x="10" y="44"/>
                  </a:lnTo>
                  <a:lnTo>
                    <a:pt x="10" y="44"/>
                  </a:lnTo>
                  <a:lnTo>
                    <a:pt x="10" y="44"/>
                  </a:lnTo>
                  <a:lnTo>
                    <a:pt x="9" y="44"/>
                  </a:lnTo>
                  <a:lnTo>
                    <a:pt x="9" y="44"/>
                  </a:lnTo>
                  <a:lnTo>
                    <a:pt x="10" y="42"/>
                  </a:lnTo>
                  <a:lnTo>
                    <a:pt x="12" y="42"/>
                  </a:lnTo>
                  <a:lnTo>
                    <a:pt x="10" y="42"/>
                  </a:lnTo>
                  <a:lnTo>
                    <a:pt x="13" y="41"/>
                  </a:lnTo>
                  <a:lnTo>
                    <a:pt x="15" y="41"/>
                  </a:lnTo>
                  <a:lnTo>
                    <a:pt x="18" y="40"/>
                  </a:lnTo>
                  <a:lnTo>
                    <a:pt x="17" y="40"/>
                  </a:lnTo>
                  <a:lnTo>
                    <a:pt x="18" y="40"/>
                  </a:lnTo>
                  <a:lnTo>
                    <a:pt x="19" y="40"/>
                  </a:lnTo>
                  <a:lnTo>
                    <a:pt x="21" y="38"/>
                  </a:lnTo>
                  <a:lnTo>
                    <a:pt x="18" y="38"/>
                  </a:lnTo>
                  <a:lnTo>
                    <a:pt x="17" y="40"/>
                  </a:lnTo>
                  <a:lnTo>
                    <a:pt x="15" y="40"/>
                  </a:lnTo>
                  <a:lnTo>
                    <a:pt x="14" y="40"/>
                  </a:lnTo>
                  <a:lnTo>
                    <a:pt x="13" y="41"/>
                  </a:lnTo>
                  <a:lnTo>
                    <a:pt x="12" y="41"/>
                  </a:lnTo>
                  <a:lnTo>
                    <a:pt x="10" y="41"/>
                  </a:lnTo>
                  <a:lnTo>
                    <a:pt x="10" y="41"/>
                  </a:lnTo>
                  <a:lnTo>
                    <a:pt x="12" y="41"/>
                  </a:lnTo>
                  <a:lnTo>
                    <a:pt x="12" y="41"/>
                  </a:lnTo>
                  <a:lnTo>
                    <a:pt x="13" y="41"/>
                  </a:lnTo>
                  <a:lnTo>
                    <a:pt x="13" y="40"/>
                  </a:lnTo>
                  <a:lnTo>
                    <a:pt x="13" y="40"/>
                  </a:lnTo>
                  <a:lnTo>
                    <a:pt x="12" y="40"/>
                  </a:lnTo>
                  <a:lnTo>
                    <a:pt x="12" y="40"/>
                  </a:lnTo>
                  <a:lnTo>
                    <a:pt x="10" y="40"/>
                  </a:lnTo>
                  <a:lnTo>
                    <a:pt x="9" y="41"/>
                  </a:lnTo>
                  <a:lnTo>
                    <a:pt x="8" y="41"/>
                  </a:lnTo>
                  <a:lnTo>
                    <a:pt x="9" y="40"/>
                  </a:lnTo>
                  <a:lnTo>
                    <a:pt x="10" y="40"/>
                  </a:lnTo>
                  <a:lnTo>
                    <a:pt x="10" y="40"/>
                  </a:lnTo>
                  <a:lnTo>
                    <a:pt x="9" y="40"/>
                  </a:lnTo>
                  <a:lnTo>
                    <a:pt x="8" y="40"/>
                  </a:lnTo>
                  <a:lnTo>
                    <a:pt x="6" y="40"/>
                  </a:lnTo>
                  <a:lnTo>
                    <a:pt x="6" y="40"/>
                  </a:lnTo>
                  <a:lnTo>
                    <a:pt x="6" y="40"/>
                  </a:lnTo>
                  <a:lnTo>
                    <a:pt x="6" y="40"/>
                  </a:lnTo>
                  <a:lnTo>
                    <a:pt x="5" y="40"/>
                  </a:lnTo>
                  <a:lnTo>
                    <a:pt x="8" y="38"/>
                  </a:lnTo>
                  <a:lnTo>
                    <a:pt x="9" y="38"/>
                  </a:lnTo>
                  <a:lnTo>
                    <a:pt x="10" y="37"/>
                  </a:lnTo>
                  <a:lnTo>
                    <a:pt x="9" y="38"/>
                  </a:lnTo>
                  <a:lnTo>
                    <a:pt x="8" y="38"/>
                  </a:lnTo>
                  <a:lnTo>
                    <a:pt x="5" y="38"/>
                  </a:lnTo>
                  <a:lnTo>
                    <a:pt x="6" y="38"/>
                  </a:lnTo>
                  <a:lnTo>
                    <a:pt x="9" y="37"/>
                  </a:lnTo>
                  <a:lnTo>
                    <a:pt x="9" y="37"/>
                  </a:lnTo>
                  <a:lnTo>
                    <a:pt x="8" y="37"/>
                  </a:lnTo>
                  <a:lnTo>
                    <a:pt x="8" y="37"/>
                  </a:lnTo>
                  <a:lnTo>
                    <a:pt x="8" y="37"/>
                  </a:lnTo>
                  <a:lnTo>
                    <a:pt x="9" y="37"/>
                  </a:lnTo>
                  <a:lnTo>
                    <a:pt x="6" y="37"/>
                  </a:lnTo>
                  <a:lnTo>
                    <a:pt x="8" y="36"/>
                  </a:lnTo>
                  <a:lnTo>
                    <a:pt x="9" y="36"/>
                  </a:lnTo>
                  <a:lnTo>
                    <a:pt x="8" y="36"/>
                  </a:lnTo>
                  <a:lnTo>
                    <a:pt x="8" y="36"/>
                  </a:lnTo>
                  <a:lnTo>
                    <a:pt x="8" y="35"/>
                  </a:lnTo>
                  <a:lnTo>
                    <a:pt x="9" y="35"/>
                  </a:lnTo>
                  <a:lnTo>
                    <a:pt x="8" y="35"/>
                  </a:lnTo>
                  <a:lnTo>
                    <a:pt x="8" y="35"/>
                  </a:lnTo>
                  <a:lnTo>
                    <a:pt x="6" y="35"/>
                  </a:lnTo>
                  <a:lnTo>
                    <a:pt x="6" y="35"/>
                  </a:lnTo>
                  <a:lnTo>
                    <a:pt x="6" y="35"/>
                  </a:lnTo>
                  <a:lnTo>
                    <a:pt x="6" y="35"/>
                  </a:lnTo>
                  <a:lnTo>
                    <a:pt x="6" y="36"/>
                  </a:lnTo>
                  <a:lnTo>
                    <a:pt x="5" y="36"/>
                  </a:lnTo>
                  <a:lnTo>
                    <a:pt x="6" y="36"/>
                  </a:lnTo>
                  <a:lnTo>
                    <a:pt x="5" y="35"/>
                  </a:lnTo>
                  <a:lnTo>
                    <a:pt x="5" y="35"/>
                  </a:lnTo>
                  <a:lnTo>
                    <a:pt x="4" y="35"/>
                  </a:lnTo>
                  <a:lnTo>
                    <a:pt x="5" y="35"/>
                  </a:lnTo>
                  <a:lnTo>
                    <a:pt x="5" y="35"/>
                  </a:lnTo>
                  <a:lnTo>
                    <a:pt x="4" y="35"/>
                  </a:lnTo>
                  <a:lnTo>
                    <a:pt x="4" y="35"/>
                  </a:lnTo>
                  <a:lnTo>
                    <a:pt x="4" y="35"/>
                  </a:lnTo>
                  <a:lnTo>
                    <a:pt x="5" y="33"/>
                  </a:lnTo>
                  <a:lnTo>
                    <a:pt x="4" y="35"/>
                  </a:lnTo>
                  <a:lnTo>
                    <a:pt x="4" y="33"/>
                  </a:lnTo>
                  <a:lnTo>
                    <a:pt x="4" y="33"/>
                  </a:lnTo>
                  <a:lnTo>
                    <a:pt x="5" y="33"/>
                  </a:lnTo>
                  <a:lnTo>
                    <a:pt x="5" y="32"/>
                  </a:lnTo>
                  <a:lnTo>
                    <a:pt x="6" y="32"/>
                  </a:lnTo>
                  <a:lnTo>
                    <a:pt x="6" y="32"/>
                  </a:lnTo>
                  <a:lnTo>
                    <a:pt x="8" y="32"/>
                  </a:lnTo>
                  <a:lnTo>
                    <a:pt x="8" y="32"/>
                  </a:lnTo>
                  <a:lnTo>
                    <a:pt x="5" y="32"/>
                  </a:lnTo>
                  <a:lnTo>
                    <a:pt x="2" y="32"/>
                  </a:lnTo>
                  <a:lnTo>
                    <a:pt x="2" y="32"/>
                  </a:lnTo>
                  <a:lnTo>
                    <a:pt x="2" y="32"/>
                  </a:lnTo>
                  <a:lnTo>
                    <a:pt x="4" y="32"/>
                  </a:lnTo>
                  <a:lnTo>
                    <a:pt x="2" y="32"/>
                  </a:lnTo>
                  <a:lnTo>
                    <a:pt x="5" y="32"/>
                  </a:lnTo>
                  <a:lnTo>
                    <a:pt x="5" y="32"/>
                  </a:lnTo>
                  <a:lnTo>
                    <a:pt x="6" y="31"/>
                  </a:lnTo>
                  <a:lnTo>
                    <a:pt x="8" y="31"/>
                  </a:lnTo>
                  <a:lnTo>
                    <a:pt x="6" y="31"/>
                  </a:lnTo>
                  <a:lnTo>
                    <a:pt x="5" y="31"/>
                  </a:lnTo>
                  <a:lnTo>
                    <a:pt x="4" y="31"/>
                  </a:lnTo>
                  <a:lnTo>
                    <a:pt x="4" y="31"/>
                  </a:lnTo>
                  <a:lnTo>
                    <a:pt x="5" y="29"/>
                  </a:lnTo>
                  <a:lnTo>
                    <a:pt x="5" y="29"/>
                  </a:lnTo>
                  <a:lnTo>
                    <a:pt x="4" y="29"/>
                  </a:lnTo>
                  <a:lnTo>
                    <a:pt x="2" y="29"/>
                  </a:lnTo>
                  <a:lnTo>
                    <a:pt x="4" y="29"/>
                  </a:lnTo>
                  <a:lnTo>
                    <a:pt x="6" y="28"/>
                  </a:lnTo>
                  <a:lnTo>
                    <a:pt x="9" y="28"/>
                  </a:lnTo>
                  <a:lnTo>
                    <a:pt x="9" y="27"/>
                  </a:lnTo>
                  <a:lnTo>
                    <a:pt x="10" y="27"/>
                  </a:lnTo>
                  <a:lnTo>
                    <a:pt x="12" y="27"/>
                  </a:lnTo>
                  <a:lnTo>
                    <a:pt x="13" y="27"/>
                  </a:lnTo>
                  <a:lnTo>
                    <a:pt x="13" y="27"/>
                  </a:lnTo>
                  <a:lnTo>
                    <a:pt x="12" y="25"/>
                  </a:lnTo>
                  <a:lnTo>
                    <a:pt x="9" y="27"/>
                  </a:lnTo>
                  <a:lnTo>
                    <a:pt x="8" y="27"/>
                  </a:lnTo>
                  <a:lnTo>
                    <a:pt x="5" y="27"/>
                  </a:lnTo>
                  <a:lnTo>
                    <a:pt x="4" y="27"/>
                  </a:lnTo>
                  <a:lnTo>
                    <a:pt x="4" y="27"/>
                  </a:lnTo>
                  <a:lnTo>
                    <a:pt x="5" y="25"/>
                  </a:lnTo>
                  <a:lnTo>
                    <a:pt x="6" y="25"/>
                  </a:lnTo>
                  <a:lnTo>
                    <a:pt x="8" y="25"/>
                  </a:lnTo>
                  <a:lnTo>
                    <a:pt x="8" y="25"/>
                  </a:lnTo>
                  <a:lnTo>
                    <a:pt x="6" y="24"/>
                  </a:lnTo>
                  <a:lnTo>
                    <a:pt x="5" y="25"/>
                  </a:lnTo>
                  <a:lnTo>
                    <a:pt x="4" y="25"/>
                  </a:lnTo>
                  <a:lnTo>
                    <a:pt x="4" y="25"/>
                  </a:lnTo>
                  <a:lnTo>
                    <a:pt x="2" y="25"/>
                  </a:lnTo>
                  <a:lnTo>
                    <a:pt x="2" y="25"/>
                  </a:lnTo>
                  <a:lnTo>
                    <a:pt x="1" y="25"/>
                  </a:lnTo>
                  <a:lnTo>
                    <a:pt x="1" y="24"/>
                  </a:lnTo>
                  <a:lnTo>
                    <a:pt x="2" y="24"/>
                  </a:lnTo>
                  <a:lnTo>
                    <a:pt x="5" y="24"/>
                  </a:lnTo>
                  <a:lnTo>
                    <a:pt x="6" y="24"/>
                  </a:lnTo>
                  <a:lnTo>
                    <a:pt x="6" y="24"/>
                  </a:lnTo>
                  <a:lnTo>
                    <a:pt x="6" y="24"/>
                  </a:lnTo>
                  <a:lnTo>
                    <a:pt x="6" y="24"/>
                  </a:lnTo>
                  <a:lnTo>
                    <a:pt x="8" y="24"/>
                  </a:lnTo>
                  <a:lnTo>
                    <a:pt x="9" y="24"/>
                  </a:lnTo>
                  <a:lnTo>
                    <a:pt x="9" y="23"/>
                  </a:lnTo>
                  <a:lnTo>
                    <a:pt x="9" y="23"/>
                  </a:lnTo>
                  <a:lnTo>
                    <a:pt x="9" y="23"/>
                  </a:lnTo>
                  <a:lnTo>
                    <a:pt x="8" y="23"/>
                  </a:lnTo>
                  <a:lnTo>
                    <a:pt x="6" y="23"/>
                  </a:lnTo>
                  <a:lnTo>
                    <a:pt x="6" y="23"/>
                  </a:lnTo>
                  <a:lnTo>
                    <a:pt x="6" y="23"/>
                  </a:lnTo>
                  <a:lnTo>
                    <a:pt x="5" y="23"/>
                  </a:lnTo>
                  <a:lnTo>
                    <a:pt x="5" y="23"/>
                  </a:lnTo>
                  <a:lnTo>
                    <a:pt x="6" y="23"/>
                  </a:lnTo>
                  <a:lnTo>
                    <a:pt x="6" y="23"/>
                  </a:lnTo>
                  <a:lnTo>
                    <a:pt x="4" y="23"/>
                  </a:lnTo>
                  <a:lnTo>
                    <a:pt x="4" y="23"/>
                  </a:lnTo>
                  <a:lnTo>
                    <a:pt x="2" y="23"/>
                  </a:lnTo>
                  <a:lnTo>
                    <a:pt x="1" y="23"/>
                  </a:lnTo>
                  <a:lnTo>
                    <a:pt x="1" y="23"/>
                  </a:lnTo>
                  <a:lnTo>
                    <a:pt x="2" y="23"/>
                  </a:lnTo>
                  <a:lnTo>
                    <a:pt x="2" y="23"/>
                  </a:lnTo>
                  <a:lnTo>
                    <a:pt x="1" y="23"/>
                  </a:lnTo>
                  <a:lnTo>
                    <a:pt x="0" y="23"/>
                  </a:lnTo>
                  <a:lnTo>
                    <a:pt x="0" y="21"/>
                  </a:lnTo>
                  <a:lnTo>
                    <a:pt x="2" y="21"/>
                  </a:lnTo>
                  <a:lnTo>
                    <a:pt x="2" y="21"/>
                  </a:lnTo>
                  <a:lnTo>
                    <a:pt x="4" y="21"/>
                  </a:lnTo>
                  <a:lnTo>
                    <a:pt x="4" y="21"/>
                  </a:lnTo>
                  <a:lnTo>
                    <a:pt x="4" y="21"/>
                  </a:lnTo>
                  <a:lnTo>
                    <a:pt x="5" y="21"/>
                  </a:lnTo>
                  <a:lnTo>
                    <a:pt x="5" y="21"/>
                  </a:lnTo>
                  <a:lnTo>
                    <a:pt x="4" y="21"/>
                  </a:lnTo>
                  <a:lnTo>
                    <a:pt x="4" y="20"/>
                  </a:lnTo>
                  <a:lnTo>
                    <a:pt x="5" y="21"/>
                  </a:lnTo>
                  <a:lnTo>
                    <a:pt x="5" y="20"/>
                  </a:lnTo>
                  <a:lnTo>
                    <a:pt x="6" y="20"/>
                  </a:lnTo>
                  <a:lnTo>
                    <a:pt x="8" y="20"/>
                  </a:lnTo>
                  <a:lnTo>
                    <a:pt x="8" y="20"/>
                  </a:lnTo>
                  <a:lnTo>
                    <a:pt x="6" y="19"/>
                  </a:lnTo>
                  <a:lnTo>
                    <a:pt x="5" y="19"/>
                  </a:lnTo>
                  <a:lnTo>
                    <a:pt x="4" y="20"/>
                  </a:lnTo>
                  <a:lnTo>
                    <a:pt x="2" y="19"/>
                  </a:lnTo>
                  <a:lnTo>
                    <a:pt x="2" y="18"/>
                  </a:lnTo>
                  <a:lnTo>
                    <a:pt x="4" y="18"/>
                  </a:lnTo>
                  <a:lnTo>
                    <a:pt x="4" y="18"/>
                  </a:lnTo>
                  <a:lnTo>
                    <a:pt x="4" y="18"/>
                  </a:lnTo>
                  <a:lnTo>
                    <a:pt x="5" y="18"/>
                  </a:lnTo>
                  <a:lnTo>
                    <a:pt x="4" y="18"/>
                  </a:lnTo>
                  <a:lnTo>
                    <a:pt x="4" y="19"/>
                  </a:lnTo>
                  <a:lnTo>
                    <a:pt x="6" y="19"/>
                  </a:lnTo>
                  <a:lnTo>
                    <a:pt x="8" y="19"/>
                  </a:lnTo>
                  <a:lnTo>
                    <a:pt x="8" y="19"/>
                  </a:lnTo>
                  <a:lnTo>
                    <a:pt x="8" y="19"/>
                  </a:lnTo>
                  <a:lnTo>
                    <a:pt x="8" y="20"/>
                  </a:lnTo>
                  <a:lnTo>
                    <a:pt x="9" y="20"/>
                  </a:lnTo>
                  <a:lnTo>
                    <a:pt x="9" y="19"/>
                  </a:lnTo>
                  <a:lnTo>
                    <a:pt x="12" y="19"/>
                  </a:lnTo>
                  <a:lnTo>
                    <a:pt x="13" y="19"/>
                  </a:lnTo>
                  <a:lnTo>
                    <a:pt x="13" y="19"/>
                  </a:lnTo>
                  <a:lnTo>
                    <a:pt x="13" y="18"/>
                  </a:lnTo>
                  <a:lnTo>
                    <a:pt x="12" y="19"/>
                  </a:lnTo>
                  <a:lnTo>
                    <a:pt x="10" y="19"/>
                  </a:lnTo>
                  <a:lnTo>
                    <a:pt x="9" y="19"/>
                  </a:lnTo>
                  <a:lnTo>
                    <a:pt x="9" y="18"/>
                  </a:lnTo>
                  <a:lnTo>
                    <a:pt x="6" y="16"/>
                  </a:lnTo>
                  <a:lnTo>
                    <a:pt x="8" y="16"/>
                  </a:lnTo>
                  <a:lnTo>
                    <a:pt x="9" y="16"/>
                  </a:lnTo>
                  <a:lnTo>
                    <a:pt x="9" y="16"/>
                  </a:lnTo>
                  <a:lnTo>
                    <a:pt x="9" y="15"/>
                  </a:lnTo>
                  <a:lnTo>
                    <a:pt x="9" y="14"/>
                  </a:lnTo>
                  <a:lnTo>
                    <a:pt x="8" y="14"/>
                  </a:lnTo>
                  <a:lnTo>
                    <a:pt x="8" y="14"/>
                  </a:lnTo>
                  <a:lnTo>
                    <a:pt x="8" y="14"/>
                  </a:lnTo>
                  <a:lnTo>
                    <a:pt x="8" y="14"/>
                  </a:lnTo>
                  <a:lnTo>
                    <a:pt x="10" y="12"/>
                  </a:lnTo>
                  <a:lnTo>
                    <a:pt x="10" y="12"/>
                  </a:lnTo>
                  <a:lnTo>
                    <a:pt x="10" y="12"/>
                  </a:lnTo>
                  <a:lnTo>
                    <a:pt x="12" y="12"/>
                  </a:lnTo>
                  <a:lnTo>
                    <a:pt x="12" y="12"/>
                  </a:lnTo>
                  <a:lnTo>
                    <a:pt x="10" y="11"/>
                  </a:lnTo>
                  <a:lnTo>
                    <a:pt x="9" y="10"/>
                  </a:lnTo>
                  <a:lnTo>
                    <a:pt x="10" y="10"/>
                  </a:lnTo>
                  <a:lnTo>
                    <a:pt x="10" y="8"/>
                  </a:lnTo>
                  <a:lnTo>
                    <a:pt x="9" y="8"/>
                  </a:lnTo>
                  <a:lnTo>
                    <a:pt x="9" y="7"/>
                  </a:lnTo>
                  <a:lnTo>
                    <a:pt x="10" y="7"/>
                  </a:lnTo>
                  <a:lnTo>
                    <a:pt x="13" y="7"/>
                  </a:lnTo>
                  <a:lnTo>
                    <a:pt x="13" y="7"/>
                  </a:lnTo>
                  <a:lnTo>
                    <a:pt x="13" y="7"/>
                  </a:lnTo>
                  <a:lnTo>
                    <a:pt x="12" y="7"/>
                  </a:lnTo>
                  <a:lnTo>
                    <a:pt x="12" y="7"/>
                  </a:lnTo>
                  <a:lnTo>
                    <a:pt x="12" y="6"/>
                  </a:lnTo>
                  <a:lnTo>
                    <a:pt x="13" y="6"/>
                  </a:lnTo>
                  <a:lnTo>
                    <a:pt x="13" y="6"/>
                  </a:lnTo>
                  <a:lnTo>
                    <a:pt x="13" y="6"/>
                  </a:lnTo>
                  <a:lnTo>
                    <a:pt x="12" y="4"/>
                  </a:lnTo>
                  <a:lnTo>
                    <a:pt x="10" y="4"/>
                  </a:lnTo>
                  <a:lnTo>
                    <a:pt x="13" y="4"/>
                  </a:lnTo>
                  <a:lnTo>
                    <a:pt x="13" y="4"/>
                  </a:lnTo>
                  <a:lnTo>
                    <a:pt x="13" y="4"/>
                  </a:lnTo>
                  <a:lnTo>
                    <a:pt x="14" y="4"/>
                  </a:lnTo>
                  <a:lnTo>
                    <a:pt x="15" y="4"/>
                  </a:lnTo>
                  <a:lnTo>
                    <a:pt x="15" y="4"/>
                  </a:lnTo>
                  <a:lnTo>
                    <a:pt x="15" y="4"/>
                  </a:lnTo>
                  <a:lnTo>
                    <a:pt x="15" y="4"/>
                  </a:lnTo>
                  <a:lnTo>
                    <a:pt x="14" y="3"/>
                  </a:lnTo>
                  <a:lnTo>
                    <a:pt x="13" y="3"/>
                  </a:lnTo>
                  <a:lnTo>
                    <a:pt x="13" y="3"/>
                  </a:lnTo>
                  <a:lnTo>
                    <a:pt x="13" y="2"/>
                  </a:lnTo>
                  <a:lnTo>
                    <a:pt x="13" y="2"/>
                  </a:lnTo>
                  <a:lnTo>
                    <a:pt x="14" y="2"/>
                  </a:lnTo>
                  <a:lnTo>
                    <a:pt x="14" y="0"/>
                  </a:lnTo>
                  <a:lnTo>
                    <a:pt x="15" y="0"/>
                  </a:lnTo>
                  <a:lnTo>
                    <a:pt x="15" y="0"/>
                  </a:lnTo>
                  <a:close/>
                </a:path>
              </a:pathLst>
            </a:custGeom>
            <a:grp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grpSp>
      <p:sp>
        <p:nvSpPr>
          <p:cNvPr id="18" name="文本框 17"/>
          <p:cNvSpPr txBox="1"/>
          <p:nvPr/>
        </p:nvSpPr>
        <p:spPr>
          <a:xfrm>
            <a:off x="1265502" y="3507099"/>
            <a:ext cx="2028878" cy="1177245"/>
          </a:xfrm>
          <a:prstGeom prst="rect">
            <a:avLst/>
          </a:prstGeom>
          <a:noFill/>
        </p:spPr>
        <p:txBody>
          <a:bodyPr wrap="square" lIns="68580" tIns="34290" rIns="68580" bIns="34290" rtlCol="0">
            <a:spAutoFit/>
          </a:bodyPr>
          <a:lstStyle/>
          <a:p>
            <a:r>
              <a:rPr lang="en-US" altLang="zh-CN" dirty="0">
                <a:solidFill>
                  <a:schemeClr val="bg2">
                    <a:lumMod val="25000"/>
                  </a:schemeClr>
                </a:solidFill>
                <a:latin typeface="Bradley Hand ITC" panose="03070402050302030203" pitchFamily="66" charset="0"/>
                <a:ea typeface="叶根友小京楷简体" panose="02010601030101010101" pitchFamily="2" charset="-122"/>
              </a:rPr>
              <a:t>Add your text here </a:t>
            </a:r>
          </a:p>
          <a:p>
            <a:r>
              <a:rPr lang="en-US" altLang="zh-CN" dirty="0">
                <a:solidFill>
                  <a:schemeClr val="bg2">
                    <a:lumMod val="25000"/>
                  </a:schemeClr>
                </a:solidFill>
                <a:latin typeface="Bradley Hand ITC" panose="03070402050302030203" pitchFamily="66" charset="0"/>
                <a:ea typeface="叶根友小京楷简体" panose="02010601030101010101" pitchFamily="2" charset="-122"/>
              </a:rPr>
              <a:t>Add your text here</a:t>
            </a:r>
            <a:endParaRPr lang="zh-CN" altLang="en-US" dirty="0">
              <a:solidFill>
                <a:schemeClr val="bg2">
                  <a:lumMod val="25000"/>
                </a:schemeClr>
              </a:solidFill>
              <a:latin typeface="Bradley Hand ITC" panose="03070402050302030203" pitchFamily="66" charset="0"/>
              <a:ea typeface="叶根友小京楷简体" panose="02010601030101010101" pitchFamily="2" charset="-122"/>
            </a:endParaRPr>
          </a:p>
          <a:p>
            <a:r>
              <a:rPr lang="en-US" altLang="zh-CN" dirty="0">
                <a:solidFill>
                  <a:schemeClr val="bg2">
                    <a:lumMod val="25000"/>
                  </a:schemeClr>
                </a:solidFill>
                <a:latin typeface="Bradley Hand ITC" panose="03070402050302030203" pitchFamily="66" charset="0"/>
                <a:ea typeface="叶根友小京楷简体" panose="02010601030101010101" pitchFamily="2" charset="-122"/>
              </a:rPr>
              <a:t>Add your text here</a:t>
            </a:r>
            <a:endParaRPr lang="zh-CN" altLang="en-US" dirty="0">
              <a:solidFill>
                <a:schemeClr val="bg2">
                  <a:lumMod val="25000"/>
                </a:schemeClr>
              </a:solidFill>
              <a:latin typeface="Bradley Hand ITC" panose="03070402050302030203" pitchFamily="66" charset="0"/>
              <a:ea typeface="叶根友小京楷简体" panose="02010601030101010101" pitchFamily="2" charset="-122"/>
            </a:endParaRPr>
          </a:p>
          <a:p>
            <a:endParaRPr lang="zh-CN" altLang="en-US" dirty="0">
              <a:solidFill>
                <a:schemeClr val="bg2">
                  <a:lumMod val="25000"/>
                </a:schemeClr>
              </a:solidFill>
              <a:latin typeface="Bradley Hand ITC" panose="03070402050302030203" pitchFamily="66" charset="0"/>
              <a:ea typeface="叶根友小京楷简体" panose="02010601030101010101" pitchFamily="2" charset="-122"/>
            </a:endParaRPr>
          </a:p>
        </p:txBody>
      </p:sp>
      <p:sp>
        <p:nvSpPr>
          <p:cNvPr id="19" name="文本框 18"/>
          <p:cNvSpPr txBox="1"/>
          <p:nvPr/>
        </p:nvSpPr>
        <p:spPr>
          <a:xfrm>
            <a:off x="3144014" y="1399971"/>
            <a:ext cx="2028878" cy="1177245"/>
          </a:xfrm>
          <a:prstGeom prst="rect">
            <a:avLst/>
          </a:prstGeom>
          <a:noFill/>
        </p:spPr>
        <p:txBody>
          <a:bodyPr wrap="square" lIns="68580" tIns="34290" rIns="68580" bIns="34290" rtlCol="0">
            <a:spAutoFit/>
          </a:bodyPr>
          <a:lstStyle/>
          <a:p>
            <a:r>
              <a:rPr lang="en-US" altLang="zh-CN" dirty="0">
                <a:solidFill>
                  <a:schemeClr val="bg2">
                    <a:lumMod val="25000"/>
                  </a:schemeClr>
                </a:solidFill>
                <a:latin typeface="Bradley Hand ITC" panose="03070402050302030203" pitchFamily="66" charset="0"/>
                <a:ea typeface="叶根友小京楷简体" panose="02010601030101010101" pitchFamily="2" charset="-122"/>
              </a:rPr>
              <a:t>Add your text here </a:t>
            </a:r>
          </a:p>
          <a:p>
            <a:r>
              <a:rPr lang="en-US" altLang="zh-CN" dirty="0">
                <a:solidFill>
                  <a:schemeClr val="bg2">
                    <a:lumMod val="25000"/>
                  </a:schemeClr>
                </a:solidFill>
                <a:latin typeface="Bradley Hand ITC" panose="03070402050302030203" pitchFamily="66" charset="0"/>
                <a:ea typeface="叶根友小京楷简体" panose="02010601030101010101" pitchFamily="2" charset="-122"/>
              </a:rPr>
              <a:t>Add your text here</a:t>
            </a:r>
            <a:endParaRPr lang="zh-CN" altLang="en-US" dirty="0">
              <a:solidFill>
                <a:schemeClr val="bg2">
                  <a:lumMod val="25000"/>
                </a:schemeClr>
              </a:solidFill>
              <a:latin typeface="Bradley Hand ITC" panose="03070402050302030203" pitchFamily="66" charset="0"/>
              <a:ea typeface="叶根友小京楷简体" panose="02010601030101010101" pitchFamily="2" charset="-122"/>
            </a:endParaRPr>
          </a:p>
          <a:p>
            <a:r>
              <a:rPr lang="en-US" altLang="zh-CN" dirty="0">
                <a:solidFill>
                  <a:schemeClr val="bg2">
                    <a:lumMod val="25000"/>
                  </a:schemeClr>
                </a:solidFill>
                <a:latin typeface="Bradley Hand ITC" panose="03070402050302030203" pitchFamily="66" charset="0"/>
                <a:ea typeface="叶根友小京楷简体" panose="02010601030101010101" pitchFamily="2" charset="-122"/>
              </a:rPr>
              <a:t>Add your text here</a:t>
            </a:r>
            <a:endParaRPr lang="zh-CN" altLang="en-US" dirty="0">
              <a:solidFill>
                <a:schemeClr val="bg2">
                  <a:lumMod val="25000"/>
                </a:schemeClr>
              </a:solidFill>
              <a:latin typeface="Bradley Hand ITC" panose="03070402050302030203" pitchFamily="66" charset="0"/>
              <a:ea typeface="叶根友小京楷简体" panose="02010601030101010101" pitchFamily="2" charset="-122"/>
            </a:endParaRPr>
          </a:p>
          <a:p>
            <a:endParaRPr lang="zh-CN" altLang="en-US" dirty="0">
              <a:solidFill>
                <a:schemeClr val="bg2">
                  <a:lumMod val="25000"/>
                </a:schemeClr>
              </a:solidFill>
              <a:latin typeface="Bradley Hand ITC" panose="03070402050302030203" pitchFamily="66" charset="0"/>
              <a:ea typeface="叶根友小京楷简体" panose="02010601030101010101" pitchFamily="2" charset="-122"/>
            </a:endParaRPr>
          </a:p>
        </p:txBody>
      </p:sp>
      <p:sp>
        <p:nvSpPr>
          <p:cNvPr id="20" name="文本框 19"/>
          <p:cNvSpPr txBox="1"/>
          <p:nvPr/>
        </p:nvSpPr>
        <p:spPr>
          <a:xfrm>
            <a:off x="4530193" y="3459460"/>
            <a:ext cx="2028878" cy="1177245"/>
          </a:xfrm>
          <a:prstGeom prst="rect">
            <a:avLst/>
          </a:prstGeom>
          <a:noFill/>
        </p:spPr>
        <p:txBody>
          <a:bodyPr wrap="square" lIns="68580" tIns="34290" rIns="68580" bIns="34290" rtlCol="0">
            <a:spAutoFit/>
          </a:bodyPr>
          <a:lstStyle/>
          <a:p>
            <a:r>
              <a:rPr lang="en-US" altLang="zh-CN" dirty="0">
                <a:solidFill>
                  <a:schemeClr val="bg2">
                    <a:lumMod val="25000"/>
                  </a:schemeClr>
                </a:solidFill>
                <a:latin typeface="Bradley Hand ITC" panose="03070402050302030203" pitchFamily="66" charset="0"/>
                <a:ea typeface="叶根友小京楷简体" panose="02010601030101010101" pitchFamily="2" charset="-122"/>
              </a:rPr>
              <a:t>Add your text here </a:t>
            </a:r>
          </a:p>
          <a:p>
            <a:r>
              <a:rPr lang="en-US" altLang="zh-CN" dirty="0">
                <a:solidFill>
                  <a:schemeClr val="bg2">
                    <a:lumMod val="25000"/>
                  </a:schemeClr>
                </a:solidFill>
                <a:latin typeface="Bradley Hand ITC" panose="03070402050302030203" pitchFamily="66" charset="0"/>
                <a:ea typeface="叶根友小京楷简体" panose="02010601030101010101" pitchFamily="2" charset="-122"/>
              </a:rPr>
              <a:t>Add your text here</a:t>
            </a:r>
            <a:endParaRPr lang="zh-CN" altLang="en-US" dirty="0">
              <a:solidFill>
                <a:schemeClr val="bg2">
                  <a:lumMod val="25000"/>
                </a:schemeClr>
              </a:solidFill>
              <a:latin typeface="Bradley Hand ITC" panose="03070402050302030203" pitchFamily="66" charset="0"/>
              <a:ea typeface="叶根友小京楷简体" panose="02010601030101010101" pitchFamily="2" charset="-122"/>
            </a:endParaRPr>
          </a:p>
          <a:p>
            <a:r>
              <a:rPr lang="en-US" altLang="zh-CN" dirty="0">
                <a:solidFill>
                  <a:schemeClr val="bg2">
                    <a:lumMod val="25000"/>
                  </a:schemeClr>
                </a:solidFill>
                <a:latin typeface="Bradley Hand ITC" panose="03070402050302030203" pitchFamily="66" charset="0"/>
                <a:ea typeface="叶根友小京楷简体" panose="02010601030101010101" pitchFamily="2" charset="-122"/>
              </a:rPr>
              <a:t>Add your text here</a:t>
            </a:r>
            <a:endParaRPr lang="zh-CN" altLang="en-US" dirty="0">
              <a:solidFill>
                <a:schemeClr val="bg2">
                  <a:lumMod val="25000"/>
                </a:schemeClr>
              </a:solidFill>
              <a:latin typeface="Bradley Hand ITC" panose="03070402050302030203" pitchFamily="66" charset="0"/>
              <a:ea typeface="叶根友小京楷简体" panose="02010601030101010101" pitchFamily="2" charset="-122"/>
            </a:endParaRPr>
          </a:p>
          <a:p>
            <a:endParaRPr lang="zh-CN" altLang="en-US" dirty="0">
              <a:solidFill>
                <a:schemeClr val="bg2">
                  <a:lumMod val="25000"/>
                </a:schemeClr>
              </a:solidFill>
              <a:latin typeface="Bradley Hand ITC" panose="03070402050302030203" pitchFamily="66" charset="0"/>
              <a:ea typeface="叶根友小京楷简体" panose="02010601030101010101" pitchFamily="2" charset="-122"/>
            </a:endParaRPr>
          </a:p>
        </p:txBody>
      </p:sp>
    </p:spTree>
    <p:extLst>
      <p:ext uri="{BB962C8B-B14F-4D97-AF65-F5344CB8AC3E}">
        <p14:creationId xmlns:p14="http://schemas.microsoft.com/office/powerpoint/2010/main" val="511101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10" presetClass="entr" presetSubtype="0" fill="hold" nodeType="withEffect">
                                  <p:stCondLst>
                                    <p:cond delay="2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40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60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grpId="0" nodeType="withEffect">
                                  <p:stCondLst>
                                    <p:cond delay="80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8" grpId="0"/>
      <p:bldP spid="19" grpId="0"/>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3231313" y="1676226"/>
            <a:ext cx="2603264" cy="2422333"/>
            <a:chOff x="8731250" y="1012825"/>
            <a:chExt cx="1728788" cy="1608138"/>
          </a:xfrm>
          <a:solidFill>
            <a:schemeClr val="accent2"/>
          </a:solidFill>
        </p:grpSpPr>
        <p:sp>
          <p:nvSpPr>
            <p:cNvPr id="6" name="Freeform 59"/>
            <p:cNvSpPr>
              <a:spLocks noEditPoints="1"/>
            </p:cNvSpPr>
            <p:nvPr/>
          </p:nvSpPr>
          <p:spPr bwMode="auto">
            <a:xfrm>
              <a:off x="8731250" y="1168400"/>
              <a:ext cx="1116013" cy="1452563"/>
            </a:xfrm>
            <a:custGeom>
              <a:avLst/>
              <a:gdLst>
                <a:gd name="T0" fmla="*/ 74 w 93"/>
                <a:gd name="T1" fmla="*/ 121 h 121"/>
                <a:gd name="T2" fmla="*/ 15 w 93"/>
                <a:gd name="T3" fmla="*/ 45 h 121"/>
                <a:gd name="T4" fmla="*/ 9 w 93"/>
                <a:gd name="T5" fmla="*/ 44 h 121"/>
                <a:gd name="T6" fmla="*/ 1 w 93"/>
                <a:gd name="T7" fmla="*/ 42 h 121"/>
                <a:gd name="T8" fmla="*/ 1 w 93"/>
                <a:gd name="T9" fmla="*/ 36 h 121"/>
                <a:gd name="T10" fmla="*/ 26 w 93"/>
                <a:gd name="T11" fmla="*/ 2 h 121"/>
                <a:gd name="T12" fmla="*/ 34 w 93"/>
                <a:gd name="T13" fmla="*/ 3 h 121"/>
                <a:gd name="T14" fmla="*/ 47 w 93"/>
                <a:gd name="T15" fmla="*/ 38 h 121"/>
                <a:gd name="T16" fmla="*/ 45 w 93"/>
                <a:gd name="T17" fmla="*/ 45 h 121"/>
                <a:gd name="T18" fmla="*/ 33 w 93"/>
                <a:gd name="T19" fmla="*/ 45 h 121"/>
                <a:gd name="T20" fmla="*/ 74 w 93"/>
                <a:gd name="T21" fmla="*/ 99 h 121"/>
                <a:gd name="T22" fmla="*/ 87 w 93"/>
                <a:gd name="T23" fmla="*/ 98 h 121"/>
                <a:gd name="T24" fmla="*/ 93 w 93"/>
                <a:gd name="T25" fmla="*/ 113 h 121"/>
                <a:gd name="T26" fmla="*/ 90 w 93"/>
                <a:gd name="T27" fmla="*/ 118 h 121"/>
                <a:gd name="T28" fmla="*/ 30 w 93"/>
                <a:gd name="T29" fmla="*/ 3 h 121"/>
                <a:gd name="T30" fmla="*/ 29 w 93"/>
                <a:gd name="T31" fmla="*/ 4 h 121"/>
                <a:gd name="T32" fmla="*/ 4 w 93"/>
                <a:gd name="T33" fmla="*/ 39 h 121"/>
                <a:gd name="T34" fmla="*/ 4 w 93"/>
                <a:gd name="T35" fmla="*/ 40 h 121"/>
                <a:gd name="T36" fmla="*/ 11 w 93"/>
                <a:gd name="T37" fmla="*/ 41 h 121"/>
                <a:gd name="T38" fmla="*/ 17 w 93"/>
                <a:gd name="T39" fmla="*/ 42 h 121"/>
                <a:gd name="T40" fmla="*/ 18 w 93"/>
                <a:gd name="T41" fmla="*/ 45 h 121"/>
                <a:gd name="T42" fmla="*/ 74 w 93"/>
                <a:gd name="T43" fmla="*/ 117 h 121"/>
                <a:gd name="T44" fmla="*/ 89 w 93"/>
                <a:gd name="T45" fmla="*/ 114 h 121"/>
                <a:gd name="T46" fmla="*/ 89 w 93"/>
                <a:gd name="T47" fmla="*/ 113 h 121"/>
                <a:gd name="T48" fmla="*/ 88 w 93"/>
                <a:gd name="T49" fmla="*/ 102 h 121"/>
                <a:gd name="T50" fmla="*/ 87 w 93"/>
                <a:gd name="T51" fmla="*/ 102 h 121"/>
                <a:gd name="T52" fmla="*/ 85 w 93"/>
                <a:gd name="T53" fmla="*/ 101 h 121"/>
                <a:gd name="T54" fmla="*/ 74 w 93"/>
                <a:gd name="T55" fmla="*/ 102 h 121"/>
                <a:gd name="T56" fmla="*/ 31 w 93"/>
                <a:gd name="T57" fmla="*/ 43 h 121"/>
                <a:gd name="T58" fmla="*/ 32 w 93"/>
                <a:gd name="T59" fmla="*/ 42 h 121"/>
                <a:gd name="T60" fmla="*/ 45 w 93"/>
                <a:gd name="T61" fmla="*/ 42 h 121"/>
                <a:gd name="T62" fmla="*/ 44 w 93"/>
                <a:gd name="T63" fmla="*/ 40 h 121"/>
                <a:gd name="T64" fmla="*/ 43 w 93"/>
                <a:gd name="T65" fmla="*/ 37 h 121"/>
                <a:gd name="T66" fmla="*/ 31 w 93"/>
                <a:gd name="T67" fmla="*/ 4 h 121"/>
                <a:gd name="T68" fmla="*/ 29 w 93"/>
                <a:gd name="T69" fmla="*/ 91 h 121"/>
                <a:gd name="T70" fmla="*/ 23 w 93"/>
                <a:gd name="T71" fmla="*/ 79 h 121"/>
                <a:gd name="T72" fmla="*/ 26 w 93"/>
                <a:gd name="T73" fmla="*/ 79 h 121"/>
                <a:gd name="T74" fmla="*/ 28 w 93"/>
                <a:gd name="T75" fmla="*/ 83 h 121"/>
                <a:gd name="T76" fmla="*/ 29 w 93"/>
                <a:gd name="T77" fmla="*/ 9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3" h="121">
                  <a:moveTo>
                    <a:pt x="74" y="121"/>
                  </a:moveTo>
                  <a:cubicBezTo>
                    <a:pt x="74" y="121"/>
                    <a:pt x="74" y="121"/>
                    <a:pt x="74" y="121"/>
                  </a:cubicBezTo>
                  <a:cubicBezTo>
                    <a:pt x="55" y="121"/>
                    <a:pt x="36" y="110"/>
                    <a:pt x="24" y="93"/>
                  </a:cubicBezTo>
                  <a:cubicBezTo>
                    <a:pt x="13" y="78"/>
                    <a:pt x="10" y="61"/>
                    <a:pt x="15" y="45"/>
                  </a:cubicBezTo>
                  <a:cubicBezTo>
                    <a:pt x="12" y="45"/>
                    <a:pt x="11" y="45"/>
                    <a:pt x="9" y="44"/>
                  </a:cubicBezTo>
                  <a:cubicBezTo>
                    <a:pt x="9" y="44"/>
                    <a:pt x="9" y="44"/>
                    <a:pt x="9" y="44"/>
                  </a:cubicBezTo>
                  <a:cubicBezTo>
                    <a:pt x="7" y="44"/>
                    <a:pt x="5" y="44"/>
                    <a:pt x="4" y="44"/>
                  </a:cubicBezTo>
                  <a:cubicBezTo>
                    <a:pt x="3" y="44"/>
                    <a:pt x="2" y="43"/>
                    <a:pt x="1" y="42"/>
                  </a:cubicBezTo>
                  <a:cubicBezTo>
                    <a:pt x="0" y="41"/>
                    <a:pt x="0" y="40"/>
                    <a:pt x="0" y="40"/>
                  </a:cubicBezTo>
                  <a:cubicBezTo>
                    <a:pt x="0" y="38"/>
                    <a:pt x="0" y="37"/>
                    <a:pt x="1" y="36"/>
                  </a:cubicBezTo>
                  <a:cubicBezTo>
                    <a:pt x="12" y="28"/>
                    <a:pt x="19" y="15"/>
                    <a:pt x="26" y="3"/>
                  </a:cubicBezTo>
                  <a:cubicBezTo>
                    <a:pt x="26" y="2"/>
                    <a:pt x="26" y="2"/>
                    <a:pt x="26" y="2"/>
                  </a:cubicBezTo>
                  <a:cubicBezTo>
                    <a:pt x="27" y="1"/>
                    <a:pt x="28" y="0"/>
                    <a:pt x="30" y="0"/>
                  </a:cubicBezTo>
                  <a:cubicBezTo>
                    <a:pt x="32" y="0"/>
                    <a:pt x="33" y="1"/>
                    <a:pt x="34" y="3"/>
                  </a:cubicBezTo>
                  <a:cubicBezTo>
                    <a:pt x="37" y="13"/>
                    <a:pt x="41" y="24"/>
                    <a:pt x="46" y="35"/>
                  </a:cubicBezTo>
                  <a:cubicBezTo>
                    <a:pt x="47" y="36"/>
                    <a:pt x="47" y="37"/>
                    <a:pt x="47" y="38"/>
                  </a:cubicBezTo>
                  <a:cubicBezTo>
                    <a:pt x="48" y="39"/>
                    <a:pt x="49" y="40"/>
                    <a:pt x="49" y="42"/>
                  </a:cubicBezTo>
                  <a:cubicBezTo>
                    <a:pt x="48" y="44"/>
                    <a:pt x="47" y="45"/>
                    <a:pt x="45" y="45"/>
                  </a:cubicBezTo>
                  <a:cubicBezTo>
                    <a:pt x="45" y="45"/>
                    <a:pt x="45" y="45"/>
                    <a:pt x="45" y="45"/>
                  </a:cubicBezTo>
                  <a:cubicBezTo>
                    <a:pt x="41" y="45"/>
                    <a:pt x="37" y="45"/>
                    <a:pt x="33" y="45"/>
                  </a:cubicBezTo>
                  <a:cubicBezTo>
                    <a:pt x="29" y="55"/>
                    <a:pt x="31" y="67"/>
                    <a:pt x="38" y="78"/>
                  </a:cubicBezTo>
                  <a:cubicBezTo>
                    <a:pt x="47" y="90"/>
                    <a:pt x="61" y="99"/>
                    <a:pt x="74" y="99"/>
                  </a:cubicBezTo>
                  <a:cubicBezTo>
                    <a:pt x="77" y="99"/>
                    <a:pt x="80" y="98"/>
                    <a:pt x="83" y="97"/>
                  </a:cubicBezTo>
                  <a:cubicBezTo>
                    <a:pt x="85" y="97"/>
                    <a:pt x="86" y="97"/>
                    <a:pt x="87" y="98"/>
                  </a:cubicBezTo>
                  <a:cubicBezTo>
                    <a:pt x="89" y="98"/>
                    <a:pt x="91" y="99"/>
                    <a:pt x="91" y="101"/>
                  </a:cubicBezTo>
                  <a:cubicBezTo>
                    <a:pt x="92" y="105"/>
                    <a:pt x="93" y="109"/>
                    <a:pt x="93" y="113"/>
                  </a:cubicBezTo>
                  <a:cubicBezTo>
                    <a:pt x="93" y="113"/>
                    <a:pt x="93" y="114"/>
                    <a:pt x="92" y="114"/>
                  </a:cubicBezTo>
                  <a:cubicBezTo>
                    <a:pt x="92" y="116"/>
                    <a:pt x="91" y="117"/>
                    <a:pt x="90" y="118"/>
                  </a:cubicBezTo>
                  <a:cubicBezTo>
                    <a:pt x="85" y="120"/>
                    <a:pt x="79" y="121"/>
                    <a:pt x="74" y="121"/>
                  </a:cubicBezTo>
                  <a:close/>
                  <a:moveTo>
                    <a:pt x="30" y="3"/>
                  </a:moveTo>
                  <a:cubicBezTo>
                    <a:pt x="29" y="3"/>
                    <a:pt x="29" y="4"/>
                    <a:pt x="29" y="4"/>
                  </a:cubicBezTo>
                  <a:cubicBezTo>
                    <a:pt x="29" y="4"/>
                    <a:pt x="29" y="4"/>
                    <a:pt x="29" y="4"/>
                  </a:cubicBezTo>
                  <a:cubicBezTo>
                    <a:pt x="22" y="17"/>
                    <a:pt x="15" y="30"/>
                    <a:pt x="3" y="39"/>
                  </a:cubicBezTo>
                  <a:cubicBezTo>
                    <a:pt x="4" y="39"/>
                    <a:pt x="4" y="39"/>
                    <a:pt x="4" y="39"/>
                  </a:cubicBezTo>
                  <a:cubicBezTo>
                    <a:pt x="4" y="40"/>
                    <a:pt x="4" y="40"/>
                    <a:pt x="4" y="40"/>
                  </a:cubicBezTo>
                  <a:cubicBezTo>
                    <a:pt x="4" y="40"/>
                    <a:pt x="4" y="40"/>
                    <a:pt x="4" y="40"/>
                  </a:cubicBezTo>
                  <a:cubicBezTo>
                    <a:pt x="6" y="41"/>
                    <a:pt x="7" y="41"/>
                    <a:pt x="9" y="41"/>
                  </a:cubicBezTo>
                  <a:cubicBezTo>
                    <a:pt x="11" y="41"/>
                    <a:pt x="11" y="41"/>
                    <a:pt x="11" y="41"/>
                  </a:cubicBezTo>
                  <a:cubicBezTo>
                    <a:pt x="11" y="41"/>
                    <a:pt x="11" y="41"/>
                    <a:pt x="11" y="41"/>
                  </a:cubicBezTo>
                  <a:cubicBezTo>
                    <a:pt x="11" y="42"/>
                    <a:pt x="13" y="42"/>
                    <a:pt x="17" y="42"/>
                  </a:cubicBezTo>
                  <a:cubicBezTo>
                    <a:pt x="19" y="43"/>
                    <a:pt x="19" y="43"/>
                    <a:pt x="19" y="43"/>
                  </a:cubicBezTo>
                  <a:cubicBezTo>
                    <a:pt x="18" y="45"/>
                    <a:pt x="18" y="45"/>
                    <a:pt x="18" y="45"/>
                  </a:cubicBezTo>
                  <a:cubicBezTo>
                    <a:pt x="13" y="60"/>
                    <a:pt x="16" y="77"/>
                    <a:pt x="27" y="91"/>
                  </a:cubicBezTo>
                  <a:cubicBezTo>
                    <a:pt x="38" y="107"/>
                    <a:pt x="56" y="117"/>
                    <a:pt x="74" y="117"/>
                  </a:cubicBezTo>
                  <a:cubicBezTo>
                    <a:pt x="79" y="117"/>
                    <a:pt x="84" y="117"/>
                    <a:pt x="89" y="115"/>
                  </a:cubicBezTo>
                  <a:cubicBezTo>
                    <a:pt x="89" y="115"/>
                    <a:pt x="89" y="115"/>
                    <a:pt x="89" y="114"/>
                  </a:cubicBezTo>
                  <a:cubicBezTo>
                    <a:pt x="89" y="114"/>
                    <a:pt x="89" y="114"/>
                    <a:pt x="89" y="114"/>
                  </a:cubicBezTo>
                  <a:cubicBezTo>
                    <a:pt x="89" y="113"/>
                    <a:pt x="89" y="113"/>
                    <a:pt x="89" y="113"/>
                  </a:cubicBezTo>
                  <a:cubicBezTo>
                    <a:pt x="89" y="113"/>
                    <a:pt x="89" y="113"/>
                    <a:pt x="89" y="113"/>
                  </a:cubicBezTo>
                  <a:cubicBezTo>
                    <a:pt x="89" y="110"/>
                    <a:pt x="89" y="106"/>
                    <a:pt x="88" y="102"/>
                  </a:cubicBezTo>
                  <a:cubicBezTo>
                    <a:pt x="88" y="102"/>
                    <a:pt x="88" y="101"/>
                    <a:pt x="88" y="101"/>
                  </a:cubicBezTo>
                  <a:cubicBezTo>
                    <a:pt x="87" y="101"/>
                    <a:pt x="87" y="102"/>
                    <a:pt x="87" y="102"/>
                  </a:cubicBezTo>
                  <a:cubicBezTo>
                    <a:pt x="85" y="103"/>
                    <a:pt x="85" y="103"/>
                    <a:pt x="85" y="103"/>
                  </a:cubicBezTo>
                  <a:cubicBezTo>
                    <a:pt x="85" y="101"/>
                    <a:pt x="85" y="101"/>
                    <a:pt x="85" y="101"/>
                  </a:cubicBezTo>
                  <a:cubicBezTo>
                    <a:pt x="85" y="101"/>
                    <a:pt x="85" y="100"/>
                    <a:pt x="84" y="100"/>
                  </a:cubicBezTo>
                  <a:cubicBezTo>
                    <a:pt x="81" y="101"/>
                    <a:pt x="78" y="102"/>
                    <a:pt x="74" y="102"/>
                  </a:cubicBezTo>
                  <a:cubicBezTo>
                    <a:pt x="60" y="102"/>
                    <a:pt x="45" y="93"/>
                    <a:pt x="36" y="79"/>
                  </a:cubicBezTo>
                  <a:cubicBezTo>
                    <a:pt x="28" y="67"/>
                    <a:pt x="26" y="54"/>
                    <a:pt x="31" y="43"/>
                  </a:cubicBezTo>
                  <a:cubicBezTo>
                    <a:pt x="31" y="42"/>
                    <a:pt x="31" y="42"/>
                    <a:pt x="31" y="42"/>
                  </a:cubicBezTo>
                  <a:cubicBezTo>
                    <a:pt x="32" y="42"/>
                    <a:pt x="32" y="42"/>
                    <a:pt x="32" y="42"/>
                  </a:cubicBezTo>
                  <a:cubicBezTo>
                    <a:pt x="37" y="42"/>
                    <a:pt x="41" y="42"/>
                    <a:pt x="45" y="42"/>
                  </a:cubicBezTo>
                  <a:cubicBezTo>
                    <a:pt x="45" y="42"/>
                    <a:pt x="45" y="42"/>
                    <a:pt x="45" y="42"/>
                  </a:cubicBezTo>
                  <a:cubicBezTo>
                    <a:pt x="45" y="41"/>
                    <a:pt x="45" y="40"/>
                    <a:pt x="45" y="40"/>
                  </a:cubicBezTo>
                  <a:cubicBezTo>
                    <a:pt x="44" y="40"/>
                    <a:pt x="44" y="40"/>
                    <a:pt x="44" y="40"/>
                  </a:cubicBezTo>
                  <a:cubicBezTo>
                    <a:pt x="39" y="40"/>
                    <a:pt x="39" y="40"/>
                    <a:pt x="39" y="40"/>
                  </a:cubicBezTo>
                  <a:cubicBezTo>
                    <a:pt x="43" y="37"/>
                    <a:pt x="43" y="37"/>
                    <a:pt x="43" y="37"/>
                  </a:cubicBezTo>
                  <a:cubicBezTo>
                    <a:pt x="43" y="37"/>
                    <a:pt x="44" y="37"/>
                    <a:pt x="43" y="36"/>
                  </a:cubicBezTo>
                  <a:cubicBezTo>
                    <a:pt x="38" y="25"/>
                    <a:pt x="34" y="15"/>
                    <a:pt x="31" y="4"/>
                  </a:cubicBezTo>
                  <a:cubicBezTo>
                    <a:pt x="31" y="4"/>
                    <a:pt x="30" y="3"/>
                    <a:pt x="30" y="3"/>
                  </a:cubicBezTo>
                  <a:close/>
                  <a:moveTo>
                    <a:pt x="29" y="91"/>
                  </a:moveTo>
                  <a:cubicBezTo>
                    <a:pt x="27" y="87"/>
                    <a:pt x="25" y="84"/>
                    <a:pt x="23" y="81"/>
                  </a:cubicBezTo>
                  <a:cubicBezTo>
                    <a:pt x="23" y="79"/>
                    <a:pt x="23" y="79"/>
                    <a:pt x="23" y="79"/>
                  </a:cubicBezTo>
                  <a:cubicBezTo>
                    <a:pt x="26" y="78"/>
                    <a:pt x="26" y="78"/>
                    <a:pt x="26" y="78"/>
                  </a:cubicBezTo>
                  <a:cubicBezTo>
                    <a:pt x="26" y="79"/>
                    <a:pt x="26" y="79"/>
                    <a:pt x="26" y="79"/>
                  </a:cubicBezTo>
                  <a:cubicBezTo>
                    <a:pt x="27" y="80"/>
                    <a:pt x="27" y="82"/>
                    <a:pt x="28" y="83"/>
                  </a:cubicBezTo>
                  <a:cubicBezTo>
                    <a:pt x="28" y="83"/>
                    <a:pt x="28" y="83"/>
                    <a:pt x="28" y="83"/>
                  </a:cubicBezTo>
                  <a:cubicBezTo>
                    <a:pt x="29" y="85"/>
                    <a:pt x="30" y="87"/>
                    <a:pt x="31" y="89"/>
                  </a:cubicBezTo>
                  <a:lnTo>
                    <a:pt x="29" y="9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 name="Freeform 60"/>
            <p:cNvSpPr>
              <a:spLocks noEditPoints="1"/>
            </p:cNvSpPr>
            <p:nvPr/>
          </p:nvSpPr>
          <p:spPr bwMode="auto">
            <a:xfrm>
              <a:off x="9212263" y="1012825"/>
              <a:ext cx="1247775" cy="1524000"/>
            </a:xfrm>
            <a:custGeom>
              <a:avLst/>
              <a:gdLst>
                <a:gd name="T0" fmla="*/ 57 w 104"/>
                <a:gd name="T1" fmla="*/ 127 h 127"/>
                <a:gd name="T2" fmla="*/ 50 w 104"/>
                <a:gd name="T3" fmla="*/ 99 h 127"/>
                <a:gd name="T4" fmla="*/ 50 w 104"/>
                <a:gd name="T5" fmla="*/ 89 h 127"/>
                <a:gd name="T6" fmla="*/ 52 w 104"/>
                <a:gd name="T7" fmla="*/ 87 h 127"/>
                <a:gd name="T8" fmla="*/ 57 w 104"/>
                <a:gd name="T9" fmla="*/ 86 h 127"/>
                <a:gd name="T10" fmla="*/ 65 w 104"/>
                <a:gd name="T11" fmla="*/ 38 h 127"/>
                <a:gd name="T12" fmla="*/ 8 w 104"/>
                <a:gd name="T13" fmla="*/ 25 h 127"/>
                <a:gd name="T14" fmla="*/ 3 w 104"/>
                <a:gd name="T15" fmla="*/ 18 h 127"/>
                <a:gd name="T16" fmla="*/ 1 w 104"/>
                <a:gd name="T17" fmla="*/ 14 h 127"/>
                <a:gd name="T18" fmla="*/ 1 w 104"/>
                <a:gd name="T19" fmla="*/ 9 h 127"/>
                <a:gd name="T20" fmla="*/ 27 w 104"/>
                <a:gd name="T21" fmla="*/ 0 h 127"/>
                <a:gd name="T22" fmla="*/ 76 w 104"/>
                <a:gd name="T23" fmla="*/ 14 h 127"/>
                <a:gd name="T24" fmla="*/ 94 w 104"/>
                <a:gd name="T25" fmla="*/ 102 h 127"/>
                <a:gd name="T26" fmla="*/ 92 w 104"/>
                <a:gd name="T27" fmla="*/ 108 h 127"/>
                <a:gd name="T28" fmla="*/ 67 w 104"/>
                <a:gd name="T29" fmla="*/ 123 h 127"/>
                <a:gd name="T30" fmla="*/ 57 w 104"/>
                <a:gd name="T31" fmla="*/ 127 h 127"/>
                <a:gd name="T32" fmla="*/ 52 w 104"/>
                <a:gd name="T33" fmla="*/ 91 h 127"/>
                <a:gd name="T34" fmla="*/ 57 w 104"/>
                <a:gd name="T35" fmla="*/ 123 h 127"/>
                <a:gd name="T36" fmla="*/ 66 w 104"/>
                <a:gd name="T37" fmla="*/ 120 h 127"/>
                <a:gd name="T38" fmla="*/ 90 w 104"/>
                <a:gd name="T39" fmla="*/ 105 h 127"/>
                <a:gd name="T40" fmla="*/ 91 w 104"/>
                <a:gd name="T41" fmla="*/ 105 h 127"/>
                <a:gd name="T42" fmla="*/ 87 w 104"/>
                <a:gd name="T43" fmla="*/ 101 h 127"/>
                <a:gd name="T44" fmla="*/ 87 w 104"/>
                <a:gd name="T45" fmla="*/ 99 h 127"/>
                <a:gd name="T46" fmla="*/ 38 w 104"/>
                <a:gd name="T47" fmla="*/ 4 h 127"/>
                <a:gd name="T48" fmla="*/ 6 w 104"/>
                <a:gd name="T49" fmla="*/ 10 h 127"/>
                <a:gd name="T50" fmla="*/ 4 w 104"/>
                <a:gd name="T51" fmla="*/ 10 h 127"/>
                <a:gd name="T52" fmla="*/ 3 w 104"/>
                <a:gd name="T53" fmla="*/ 11 h 127"/>
                <a:gd name="T54" fmla="*/ 4 w 104"/>
                <a:gd name="T55" fmla="*/ 13 h 127"/>
                <a:gd name="T56" fmla="*/ 6 w 104"/>
                <a:gd name="T57" fmla="*/ 16 h 127"/>
                <a:gd name="T58" fmla="*/ 8 w 104"/>
                <a:gd name="T59" fmla="*/ 22 h 127"/>
                <a:gd name="T60" fmla="*/ 9 w 104"/>
                <a:gd name="T61" fmla="*/ 22 h 127"/>
                <a:gd name="T62" fmla="*/ 10 w 104"/>
                <a:gd name="T63" fmla="*/ 23 h 127"/>
                <a:gd name="T64" fmla="*/ 12 w 104"/>
                <a:gd name="T65" fmla="*/ 22 h 127"/>
                <a:gd name="T66" fmla="*/ 67 w 104"/>
                <a:gd name="T67" fmla="*/ 35 h 127"/>
                <a:gd name="T68" fmla="*/ 70 w 104"/>
                <a:gd name="T69" fmla="*/ 94 h 127"/>
                <a:gd name="T70" fmla="*/ 56 w 104"/>
                <a:gd name="T71" fmla="*/ 89 h 127"/>
                <a:gd name="T72" fmla="*/ 55 w 104"/>
                <a:gd name="T73" fmla="*/ 89 h 127"/>
                <a:gd name="T74" fmla="*/ 54 w 104"/>
                <a:gd name="T75" fmla="*/ 90 h 127"/>
                <a:gd name="T76" fmla="*/ 53 w 104"/>
                <a:gd name="T77" fmla="*/ 91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127">
                  <a:moveTo>
                    <a:pt x="57" y="127"/>
                  </a:moveTo>
                  <a:cubicBezTo>
                    <a:pt x="57" y="127"/>
                    <a:pt x="57" y="127"/>
                    <a:pt x="57" y="127"/>
                  </a:cubicBezTo>
                  <a:cubicBezTo>
                    <a:pt x="56" y="127"/>
                    <a:pt x="54" y="126"/>
                    <a:pt x="54" y="124"/>
                  </a:cubicBezTo>
                  <a:cubicBezTo>
                    <a:pt x="51" y="116"/>
                    <a:pt x="51" y="108"/>
                    <a:pt x="50" y="99"/>
                  </a:cubicBezTo>
                  <a:cubicBezTo>
                    <a:pt x="50" y="97"/>
                    <a:pt x="49" y="94"/>
                    <a:pt x="49" y="91"/>
                  </a:cubicBezTo>
                  <a:cubicBezTo>
                    <a:pt x="49" y="90"/>
                    <a:pt x="49" y="89"/>
                    <a:pt x="50" y="89"/>
                  </a:cubicBezTo>
                  <a:cubicBezTo>
                    <a:pt x="51" y="88"/>
                    <a:pt x="51" y="88"/>
                    <a:pt x="52" y="88"/>
                  </a:cubicBezTo>
                  <a:cubicBezTo>
                    <a:pt x="52" y="88"/>
                    <a:pt x="52" y="87"/>
                    <a:pt x="52" y="87"/>
                  </a:cubicBezTo>
                  <a:cubicBezTo>
                    <a:pt x="53" y="86"/>
                    <a:pt x="55" y="86"/>
                    <a:pt x="56" y="86"/>
                  </a:cubicBezTo>
                  <a:cubicBezTo>
                    <a:pt x="56" y="86"/>
                    <a:pt x="57" y="86"/>
                    <a:pt x="57" y="86"/>
                  </a:cubicBezTo>
                  <a:cubicBezTo>
                    <a:pt x="61" y="87"/>
                    <a:pt x="66" y="89"/>
                    <a:pt x="69" y="90"/>
                  </a:cubicBezTo>
                  <a:cubicBezTo>
                    <a:pt x="81" y="74"/>
                    <a:pt x="80" y="53"/>
                    <a:pt x="65" y="38"/>
                  </a:cubicBezTo>
                  <a:cubicBezTo>
                    <a:pt x="51" y="23"/>
                    <a:pt x="33" y="19"/>
                    <a:pt x="14" y="25"/>
                  </a:cubicBezTo>
                  <a:cubicBezTo>
                    <a:pt x="13" y="26"/>
                    <a:pt x="10" y="27"/>
                    <a:pt x="8" y="25"/>
                  </a:cubicBezTo>
                  <a:cubicBezTo>
                    <a:pt x="6" y="25"/>
                    <a:pt x="5" y="24"/>
                    <a:pt x="5" y="22"/>
                  </a:cubicBezTo>
                  <a:cubicBezTo>
                    <a:pt x="4" y="21"/>
                    <a:pt x="3" y="19"/>
                    <a:pt x="3" y="18"/>
                  </a:cubicBezTo>
                  <a:cubicBezTo>
                    <a:pt x="2" y="16"/>
                    <a:pt x="1" y="15"/>
                    <a:pt x="1" y="14"/>
                  </a:cubicBezTo>
                  <a:cubicBezTo>
                    <a:pt x="1" y="14"/>
                    <a:pt x="1" y="14"/>
                    <a:pt x="1" y="14"/>
                  </a:cubicBezTo>
                  <a:cubicBezTo>
                    <a:pt x="1" y="13"/>
                    <a:pt x="1" y="12"/>
                    <a:pt x="0" y="12"/>
                  </a:cubicBezTo>
                  <a:cubicBezTo>
                    <a:pt x="0" y="11"/>
                    <a:pt x="0" y="10"/>
                    <a:pt x="1" y="9"/>
                  </a:cubicBezTo>
                  <a:cubicBezTo>
                    <a:pt x="2" y="7"/>
                    <a:pt x="3" y="7"/>
                    <a:pt x="5" y="7"/>
                  </a:cubicBezTo>
                  <a:cubicBezTo>
                    <a:pt x="9" y="2"/>
                    <a:pt x="16" y="0"/>
                    <a:pt x="27" y="0"/>
                  </a:cubicBezTo>
                  <a:cubicBezTo>
                    <a:pt x="31" y="0"/>
                    <a:pt x="34" y="0"/>
                    <a:pt x="38" y="1"/>
                  </a:cubicBezTo>
                  <a:cubicBezTo>
                    <a:pt x="52" y="2"/>
                    <a:pt x="67" y="5"/>
                    <a:pt x="76" y="14"/>
                  </a:cubicBezTo>
                  <a:cubicBezTo>
                    <a:pt x="98" y="34"/>
                    <a:pt x="104" y="70"/>
                    <a:pt x="90" y="99"/>
                  </a:cubicBezTo>
                  <a:cubicBezTo>
                    <a:pt x="91" y="100"/>
                    <a:pt x="93" y="101"/>
                    <a:pt x="94" y="102"/>
                  </a:cubicBezTo>
                  <a:cubicBezTo>
                    <a:pt x="95" y="102"/>
                    <a:pt x="95" y="104"/>
                    <a:pt x="95" y="105"/>
                  </a:cubicBezTo>
                  <a:cubicBezTo>
                    <a:pt x="94" y="106"/>
                    <a:pt x="93" y="107"/>
                    <a:pt x="92" y="108"/>
                  </a:cubicBezTo>
                  <a:cubicBezTo>
                    <a:pt x="90" y="110"/>
                    <a:pt x="88" y="111"/>
                    <a:pt x="86" y="113"/>
                  </a:cubicBezTo>
                  <a:cubicBezTo>
                    <a:pt x="80" y="117"/>
                    <a:pt x="74" y="120"/>
                    <a:pt x="67" y="123"/>
                  </a:cubicBezTo>
                  <a:cubicBezTo>
                    <a:pt x="65" y="124"/>
                    <a:pt x="62" y="125"/>
                    <a:pt x="59" y="126"/>
                  </a:cubicBezTo>
                  <a:cubicBezTo>
                    <a:pt x="59" y="127"/>
                    <a:pt x="58" y="127"/>
                    <a:pt x="57" y="127"/>
                  </a:cubicBezTo>
                  <a:close/>
                  <a:moveTo>
                    <a:pt x="53" y="91"/>
                  </a:moveTo>
                  <a:cubicBezTo>
                    <a:pt x="53" y="91"/>
                    <a:pt x="52" y="91"/>
                    <a:pt x="52" y="91"/>
                  </a:cubicBezTo>
                  <a:cubicBezTo>
                    <a:pt x="53" y="94"/>
                    <a:pt x="53" y="96"/>
                    <a:pt x="53" y="99"/>
                  </a:cubicBezTo>
                  <a:cubicBezTo>
                    <a:pt x="54" y="107"/>
                    <a:pt x="54" y="115"/>
                    <a:pt x="57" y="123"/>
                  </a:cubicBezTo>
                  <a:cubicBezTo>
                    <a:pt x="57" y="124"/>
                    <a:pt x="57" y="124"/>
                    <a:pt x="58" y="123"/>
                  </a:cubicBezTo>
                  <a:cubicBezTo>
                    <a:pt x="61" y="122"/>
                    <a:pt x="63" y="121"/>
                    <a:pt x="66" y="120"/>
                  </a:cubicBezTo>
                  <a:cubicBezTo>
                    <a:pt x="73" y="117"/>
                    <a:pt x="79" y="115"/>
                    <a:pt x="84" y="110"/>
                  </a:cubicBezTo>
                  <a:cubicBezTo>
                    <a:pt x="86" y="109"/>
                    <a:pt x="88" y="107"/>
                    <a:pt x="90" y="105"/>
                  </a:cubicBezTo>
                  <a:cubicBezTo>
                    <a:pt x="90" y="105"/>
                    <a:pt x="90" y="105"/>
                    <a:pt x="90" y="105"/>
                  </a:cubicBezTo>
                  <a:cubicBezTo>
                    <a:pt x="91" y="105"/>
                    <a:pt x="91" y="105"/>
                    <a:pt x="91" y="105"/>
                  </a:cubicBezTo>
                  <a:cubicBezTo>
                    <a:pt x="91" y="105"/>
                    <a:pt x="92" y="104"/>
                    <a:pt x="92" y="104"/>
                  </a:cubicBezTo>
                  <a:cubicBezTo>
                    <a:pt x="90" y="103"/>
                    <a:pt x="89" y="102"/>
                    <a:pt x="87" y="101"/>
                  </a:cubicBezTo>
                  <a:cubicBezTo>
                    <a:pt x="86" y="101"/>
                    <a:pt x="86" y="101"/>
                    <a:pt x="86" y="101"/>
                  </a:cubicBezTo>
                  <a:cubicBezTo>
                    <a:pt x="87" y="99"/>
                    <a:pt x="87" y="99"/>
                    <a:pt x="87" y="99"/>
                  </a:cubicBezTo>
                  <a:cubicBezTo>
                    <a:pt x="100" y="71"/>
                    <a:pt x="95" y="36"/>
                    <a:pt x="74" y="16"/>
                  </a:cubicBezTo>
                  <a:cubicBezTo>
                    <a:pt x="65" y="8"/>
                    <a:pt x="51" y="5"/>
                    <a:pt x="38" y="4"/>
                  </a:cubicBezTo>
                  <a:cubicBezTo>
                    <a:pt x="34" y="3"/>
                    <a:pt x="30" y="3"/>
                    <a:pt x="27" y="3"/>
                  </a:cubicBezTo>
                  <a:cubicBezTo>
                    <a:pt x="17" y="3"/>
                    <a:pt x="10" y="5"/>
                    <a:pt x="6" y="10"/>
                  </a:cubicBezTo>
                  <a:cubicBezTo>
                    <a:pt x="6" y="11"/>
                    <a:pt x="6" y="11"/>
                    <a:pt x="6" y="11"/>
                  </a:cubicBezTo>
                  <a:cubicBezTo>
                    <a:pt x="4" y="10"/>
                    <a:pt x="4" y="10"/>
                    <a:pt x="4" y="10"/>
                  </a:cubicBezTo>
                  <a:cubicBezTo>
                    <a:pt x="4" y="10"/>
                    <a:pt x="4" y="10"/>
                    <a:pt x="3" y="10"/>
                  </a:cubicBezTo>
                  <a:cubicBezTo>
                    <a:pt x="3" y="10"/>
                    <a:pt x="3" y="11"/>
                    <a:pt x="3" y="11"/>
                  </a:cubicBezTo>
                  <a:cubicBezTo>
                    <a:pt x="4" y="11"/>
                    <a:pt x="4" y="12"/>
                    <a:pt x="4" y="12"/>
                  </a:cubicBezTo>
                  <a:cubicBezTo>
                    <a:pt x="4" y="13"/>
                    <a:pt x="4" y="13"/>
                    <a:pt x="4" y="13"/>
                  </a:cubicBezTo>
                  <a:cubicBezTo>
                    <a:pt x="4" y="13"/>
                    <a:pt x="4" y="13"/>
                    <a:pt x="4" y="13"/>
                  </a:cubicBezTo>
                  <a:cubicBezTo>
                    <a:pt x="4" y="14"/>
                    <a:pt x="5" y="15"/>
                    <a:pt x="6" y="16"/>
                  </a:cubicBezTo>
                  <a:cubicBezTo>
                    <a:pt x="6" y="18"/>
                    <a:pt x="7" y="20"/>
                    <a:pt x="8" y="22"/>
                  </a:cubicBezTo>
                  <a:cubicBezTo>
                    <a:pt x="8" y="22"/>
                    <a:pt x="8" y="22"/>
                    <a:pt x="8" y="22"/>
                  </a:cubicBezTo>
                  <a:cubicBezTo>
                    <a:pt x="8" y="22"/>
                    <a:pt x="8" y="22"/>
                    <a:pt x="8" y="22"/>
                  </a:cubicBezTo>
                  <a:cubicBezTo>
                    <a:pt x="9" y="22"/>
                    <a:pt x="9" y="22"/>
                    <a:pt x="9" y="22"/>
                  </a:cubicBezTo>
                  <a:cubicBezTo>
                    <a:pt x="10" y="23"/>
                    <a:pt x="10" y="23"/>
                    <a:pt x="10" y="23"/>
                  </a:cubicBezTo>
                  <a:cubicBezTo>
                    <a:pt x="10" y="23"/>
                    <a:pt x="10" y="23"/>
                    <a:pt x="10" y="23"/>
                  </a:cubicBezTo>
                  <a:cubicBezTo>
                    <a:pt x="11" y="23"/>
                    <a:pt x="11" y="23"/>
                    <a:pt x="11" y="23"/>
                  </a:cubicBezTo>
                  <a:cubicBezTo>
                    <a:pt x="12" y="22"/>
                    <a:pt x="12" y="22"/>
                    <a:pt x="12" y="22"/>
                  </a:cubicBezTo>
                  <a:cubicBezTo>
                    <a:pt x="13" y="22"/>
                    <a:pt x="13" y="22"/>
                    <a:pt x="13" y="22"/>
                  </a:cubicBezTo>
                  <a:cubicBezTo>
                    <a:pt x="33" y="15"/>
                    <a:pt x="52" y="20"/>
                    <a:pt x="67" y="35"/>
                  </a:cubicBezTo>
                  <a:cubicBezTo>
                    <a:pt x="83" y="52"/>
                    <a:pt x="85" y="75"/>
                    <a:pt x="71" y="93"/>
                  </a:cubicBezTo>
                  <a:cubicBezTo>
                    <a:pt x="70" y="94"/>
                    <a:pt x="70" y="94"/>
                    <a:pt x="70" y="94"/>
                  </a:cubicBezTo>
                  <a:cubicBezTo>
                    <a:pt x="69" y="93"/>
                    <a:pt x="69" y="93"/>
                    <a:pt x="69" y="93"/>
                  </a:cubicBezTo>
                  <a:cubicBezTo>
                    <a:pt x="65" y="92"/>
                    <a:pt x="61" y="90"/>
                    <a:pt x="56" y="89"/>
                  </a:cubicBezTo>
                  <a:cubicBezTo>
                    <a:pt x="56" y="89"/>
                    <a:pt x="56" y="89"/>
                    <a:pt x="56" y="89"/>
                  </a:cubicBezTo>
                  <a:cubicBezTo>
                    <a:pt x="55" y="89"/>
                    <a:pt x="55" y="89"/>
                    <a:pt x="55" y="89"/>
                  </a:cubicBezTo>
                  <a:cubicBezTo>
                    <a:pt x="55" y="90"/>
                    <a:pt x="55" y="90"/>
                    <a:pt x="55" y="90"/>
                  </a:cubicBezTo>
                  <a:cubicBezTo>
                    <a:pt x="54" y="90"/>
                    <a:pt x="54" y="90"/>
                    <a:pt x="54" y="90"/>
                  </a:cubicBezTo>
                  <a:cubicBezTo>
                    <a:pt x="54" y="91"/>
                    <a:pt x="54" y="91"/>
                    <a:pt x="54" y="91"/>
                  </a:cubicBezTo>
                  <a:cubicBezTo>
                    <a:pt x="53" y="91"/>
                    <a:pt x="53" y="91"/>
                    <a:pt x="53" y="9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8" name="文本框 7"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txBox="1"/>
          <p:nvPr/>
        </p:nvSpPr>
        <p:spPr>
          <a:xfrm>
            <a:off x="633952" y="2402102"/>
            <a:ext cx="2292935" cy="1838965"/>
          </a:xfrm>
          <a:prstGeom prst="rect">
            <a:avLst/>
          </a:prstGeom>
          <a:noFill/>
          <a:effectLst/>
        </p:spPr>
        <p:txBody>
          <a:bodyPr wrap="none" lIns="68580" tIns="34290" rIns="68580" bIns="34290" rtlCol="0">
            <a:spAutoFit/>
          </a:bodyPr>
          <a:lstStyle/>
          <a:p>
            <a:r>
              <a:rPr lang="zh-CN" altLang="en-US" sz="2100" dirty="0">
                <a:solidFill>
                  <a:schemeClr val="accent1"/>
                </a:solidFill>
                <a:latin typeface="微软雅黑" panose="020B0503020204020204" pitchFamily="34" charset="-122"/>
                <a:ea typeface="微软雅黑" panose="020B0503020204020204" pitchFamily="34" charset="-122"/>
              </a:rPr>
              <a:t>单击此处输入标题</a:t>
            </a:r>
            <a:endParaRPr lang="en-US" altLang="zh-CN" sz="2100" dirty="0">
              <a:solidFill>
                <a:schemeClr val="accent1"/>
              </a:solidFill>
              <a:latin typeface="微软雅黑" panose="020B0503020204020204" pitchFamily="34" charset="-122"/>
              <a:ea typeface="微软雅黑" panose="020B0503020204020204" pitchFamily="34" charset="-122"/>
            </a:endParaRPr>
          </a:p>
          <a:p>
            <a:r>
              <a:rPr lang="zh-CN" altLang="en-US" sz="1200" dirty="0">
                <a:solidFill>
                  <a:schemeClr val="accent2"/>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accent2"/>
              </a:solidFill>
              <a:latin typeface="微软雅黑" panose="020B0503020204020204" pitchFamily="34" charset="-122"/>
              <a:ea typeface="微软雅黑" panose="020B0503020204020204" pitchFamily="34" charset="-122"/>
            </a:endParaRPr>
          </a:p>
          <a:p>
            <a:r>
              <a:rPr lang="zh-CN" altLang="en-US" sz="1200" dirty="0">
                <a:solidFill>
                  <a:schemeClr val="accent2"/>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accent2"/>
              </a:solidFill>
              <a:latin typeface="微软雅黑" panose="020B0503020204020204" pitchFamily="34" charset="-122"/>
              <a:ea typeface="微软雅黑" panose="020B0503020204020204" pitchFamily="34" charset="-122"/>
            </a:endParaRPr>
          </a:p>
          <a:p>
            <a:r>
              <a:rPr lang="zh-CN" altLang="en-US" sz="1200" dirty="0">
                <a:solidFill>
                  <a:schemeClr val="accent2"/>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accent2"/>
              </a:solidFill>
              <a:latin typeface="微软雅黑" panose="020B0503020204020204" pitchFamily="34" charset="-122"/>
              <a:ea typeface="微软雅黑" panose="020B0503020204020204" pitchFamily="34" charset="-122"/>
            </a:endParaRPr>
          </a:p>
          <a:p>
            <a:r>
              <a:rPr lang="zh-CN" altLang="en-US" sz="1200" dirty="0">
                <a:solidFill>
                  <a:schemeClr val="accent2"/>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accent2"/>
              </a:solidFill>
              <a:latin typeface="微软雅黑" panose="020B0503020204020204" pitchFamily="34" charset="-122"/>
              <a:ea typeface="微软雅黑" panose="020B0503020204020204" pitchFamily="34" charset="-122"/>
            </a:endParaRPr>
          </a:p>
          <a:p>
            <a:endParaRPr lang="en-US" altLang="zh-CN" sz="3000" dirty="0">
              <a:solidFill>
                <a:schemeClr val="accent2"/>
              </a:solidFill>
              <a:latin typeface="微软雅黑" panose="020B0503020204020204" pitchFamily="34" charset="-122"/>
              <a:ea typeface="微软雅黑" panose="020B0503020204020204" pitchFamily="34" charset="-122"/>
            </a:endParaRPr>
          </a:p>
          <a:p>
            <a:endParaRPr lang="en-US" altLang="zh-CN" sz="1200" dirty="0">
              <a:solidFill>
                <a:schemeClr val="accent2"/>
              </a:solidFill>
              <a:latin typeface="微软雅黑" panose="020B0503020204020204" pitchFamily="34" charset="-122"/>
              <a:ea typeface="微软雅黑" panose="020B0503020204020204" pitchFamily="34" charset="-122"/>
            </a:endParaRPr>
          </a:p>
        </p:txBody>
      </p:sp>
      <p:sp>
        <p:nvSpPr>
          <p:cNvPr id="9" name="文本框 8"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txBox="1"/>
          <p:nvPr/>
        </p:nvSpPr>
        <p:spPr>
          <a:xfrm>
            <a:off x="6234652" y="2402101"/>
            <a:ext cx="2292935" cy="1838965"/>
          </a:xfrm>
          <a:prstGeom prst="rect">
            <a:avLst/>
          </a:prstGeom>
          <a:noFill/>
          <a:effectLst/>
        </p:spPr>
        <p:txBody>
          <a:bodyPr wrap="none" lIns="68580" tIns="34290" rIns="68580" bIns="34290" rtlCol="0">
            <a:spAutoFit/>
          </a:bodyPr>
          <a:lstStyle/>
          <a:p>
            <a:r>
              <a:rPr lang="zh-CN" altLang="en-US" sz="2100" dirty="0">
                <a:solidFill>
                  <a:schemeClr val="accent1"/>
                </a:solidFill>
                <a:latin typeface="微软雅黑" panose="020B0503020204020204" pitchFamily="34" charset="-122"/>
                <a:ea typeface="微软雅黑" panose="020B0503020204020204" pitchFamily="34" charset="-122"/>
              </a:rPr>
              <a:t>单击此处输入标题</a:t>
            </a:r>
            <a:endParaRPr lang="en-US" altLang="zh-CN" sz="2100" dirty="0">
              <a:solidFill>
                <a:schemeClr val="accent1"/>
              </a:solidFill>
              <a:latin typeface="微软雅黑" panose="020B0503020204020204" pitchFamily="34" charset="-122"/>
              <a:ea typeface="微软雅黑" panose="020B0503020204020204" pitchFamily="34" charset="-122"/>
            </a:endParaRPr>
          </a:p>
          <a:p>
            <a:r>
              <a:rPr lang="zh-CN" altLang="en-US" sz="1200" dirty="0">
                <a:solidFill>
                  <a:schemeClr val="accent2"/>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accent2"/>
              </a:solidFill>
              <a:latin typeface="微软雅黑" panose="020B0503020204020204" pitchFamily="34" charset="-122"/>
              <a:ea typeface="微软雅黑" panose="020B0503020204020204" pitchFamily="34" charset="-122"/>
            </a:endParaRPr>
          </a:p>
          <a:p>
            <a:r>
              <a:rPr lang="zh-CN" altLang="en-US" sz="1200" dirty="0">
                <a:solidFill>
                  <a:schemeClr val="accent2"/>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accent2"/>
              </a:solidFill>
              <a:latin typeface="微软雅黑" panose="020B0503020204020204" pitchFamily="34" charset="-122"/>
              <a:ea typeface="微软雅黑" panose="020B0503020204020204" pitchFamily="34" charset="-122"/>
            </a:endParaRPr>
          </a:p>
          <a:p>
            <a:r>
              <a:rPr lang="zh-CN" altLang="en-US" sz="1200" dirty="0">
                <a:solidFill>
                  <a:schemeClr val="accent2"/>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accent2"/>
              </a:solidFill>
              <a:latin typeface="微软雅黑" panose="020B0503020204020204" pitchFamily="34" charset="-122"/>
              <a:ea typeface="微软雅黑" panose="020B0503020204020204" pitchFamily="34" charset="-122"/>
            </a:endParaRPr>
          </a:p>
          <a:p>
            <a:r>
              <a:rPr lang="zh-CN" altLang="en-US" sz="1200" dirty="0">
                <a:solidFill>
                  <a:schemeClr val="accent2"/>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accent2"/>
              </a:solidFill>
              <a:latin typeface="微软雅黑" panose="020B0503020204020204" pitchFamily="34" charset="-122"/>
              <a:ea typeface="微软雅黑" panose="020B0503020204020204" pitchFamily="34" charset="-122"/>
            </a:endParaRPr>
          </a:p>
          <a:p>
            <a:endParaRPr lang="en-US" altLang="zh-CN" sz="3000" dirty="0">
              <a:solidFill>
                <a:schemeClr val="accent2"/>
              </a:solidFill>
              <a:latin typeface="微软雅黑" panose="020B0503020204020204" pitchFamily="34" charset="-122"/>
              <a:ea typeface="微软雅黑" panose="020B0503020204020204" pitchFamily="34" charset="-122"/>
            </a:endParaRPr>
          </a:p>
          <a:p>
            <a:endParaRPr lang="en-US" altLang="zh-CN" sz="1200" dirty="0">
              <a:solidFill>
                <a:schemeClr val="accent2"/>
              </a:solidFill>
              <a:latin typeface="微软雅黑" panose="020B0503020204020204" pitchFamily="34" charset="-122"/>
              <a:ea typeface="微软雅黑" panose="020B0503020204020204" pitchFamily="34" charset="-122"/>
            </a:endParaRPr>
          </a:p>
        </p:txBody>
      </p:sp>
      <p:sp>
        <p:nvSpPr>
          <p:cNvPr id="10" name="Freeform 5">
            <a:extLst>
              <a:ext uri="{FF2B5EF4-FFF2-40B4-BE49-F238E27FC236}">
                <a16:creationId xmlns:a16="http://schemas.microsoft.com/office/drawing/2014/main" id="{BBC69647-487D-4774-8EC3-ED10AC26D42D}"/>
              </a:ext>
            </a:extLst>
          </p:cNvPr>
          <p:cNvSpPr>
            <a:spLocks noEditPoints="1"/>
          </p:cNvSpPr>
          <p:nvPr/>
        </p:nvSpPr>
        <p:spPr bwMode="auto">
          <a:xfrm>
            <a:off x="4262948" y="2356520"/>
            <a:ext cx="597084" cy="1067513"/>
          </a:xfrm>
          <a:custGeom>
            <a:avLst/>
            <a:gdLst>
              <a:gd name="T0" fmla="*/ 95 w 109"/>
              <a:gd name="T1" fmla="*/ 82 h 193"/>
              <a:gd name="T2" fmla="*/ 106 w 109"/>
              <a:gd name="T3" fmla="*/ 104 h 193"/>
              <a:gd name="T4" fmla="*/ 85 w 109"/>
              <a:gd name="T5" fmla="*/ 108 h 193"/>
              <a:gd name="T6" fmla="*/ 70 w 109"/>
              <a:gd name="T7" fmla="*/ 93 h 193"/>
              <a:gd name="T8" fmla="*/ 69 w 109"/>
              <a:gd name="T9" fmla="*/ 90 h 193"/>
              <a:gd name="T10" fmla="*/ 72 w 109"/>
              <a:gd name="T11" fmla="*/ 89 h 193"/>
              <a:gd name="T12" fmla="*/ 88 w 109"/>
              <a:gd name="T13" fmla="*/ 104 h 193"/>
              <a:gd name="T14" fmla="*/ 94 w 109"/>
              <a:gd name="T15" fmla="*/ 105 h 193"/>
              <a:gd name="T16" fmla="*/ 101 w 109"/>
              <a:gd name="T17" fmla="*/ 99 h 193"/>
              <a:gd name="T18" fmla="*/ 94 w 109"/>
              <a:gd name="T19" fmla="*/ 89 h 193"/>
              <a:gd name="T20" fmla="*/ 64 w 109"/>
              <a:gd name="T21" fmla="*/ 67 h 193"/>
              <a:gd name="T22" fmla="*/ 63 w 109"/>
              <a:gd name="T23" fmla="*/ 66 h 193"/>
              <a:gd name="T24" fmla="*/ 44 w 109"/>
              <a:gd name="T25" fmla="*/ 71 h 193"/>
              <a:gd name="T26" fmla="*/ 36 w 109"/>
              <a:gd name="T27" fmla="*/ 69 h 193"/>
              <a:gd name="T28" fmla="*/ 36 w 109"/>
              <a:gd name="T29" fmla="*/ 70 h 193"/>
              <a:gd name="T30" fmla="*/ 9 w 109"/>
              <a:gd name="T31" fmla="*/ 92 h 193"/>
              <a:gd name="T32" fmla="*/ 6 w 109"/>
              <a:gd name="T33" fmla="*/ 100 h 193"/>
              <a:gd name="T34" fmla="*/ 19 w 109"/>
              <a:gd name="T35" fmla="*/ 100 h 193"/>
              <a:gd name="T36" fmla="*/ 36 w 109"/>
              <a:gd name="T37" fmla="*/ 91 h 193"/>
              <a:gd name="T38" fmla="*/ 38 w 109"/>
              <a:gd name="T39" fmla="*/ 93 h 193"/>
              <a:gd name="T40" fmla="*/ 38 w 109"/>
              <a:gd name="T41" fmla="*/ 94 h 193"/>
              <a:gd name="T42" fmla="*/ 26 w 109"/>
              <a:gd name="T43" fmla="*/ 183 h 193"/>
              <a:gd name="T44" fmla="*/ 28 w 109"/>
              <a:gd name="T45" fmla="*/ 183 h 193"/>
              <a:gd name="T46" fmla="*/ 43 w 109"/>
              <a:gd name="T47" fmla="*/ 165 h 193"/>
              <a:gd name="T48" fmla="*/ 49 w 109"/>
              <a:gd name="T49" fmla="*/ 148 h 193"/>
              <a:gd name="T50" fmla="*/ 49 w 109"/>
              <a:gd name="T51" fmla="*/ 146 h 193"/>
              <a:gd name="T52" fmla="*/ 50 w 109"/>
              <a:gd name="T53" fmla="*/ 144 h 193"/>
              <a:gd name="T54" fmla="*/ 54 w 109"/>
              <a:gd name="T55" fmla="*/ 146 h 193"/>
              <a:gd name="T56" fmla="*/ 53 w 109"/>
              <a:gd name="T57" fmla="*/ 152 h 193"/>
              <a:gd name="T58" fmla="*/ 55 w 109"/>
              <a:gd name="T59" fmla="*/ 171 h 193"/>
              <a:gd name="T60" fmla="*/ 62 w 109"/>
              <a:gd name="T61" fmla="*/ 184 h 193"/>
              <a:gd name="T62" fmla="*/ 74 w 109"/>
              <a:gd name="T63" fmla="*/ 182 h 193"/>
              <a:gd name="T64" fmla="*/ 64 w 109"/>
              <a:gd name="T65" fmla="*/ 92 h 193"/>
              <a:gd name="T66" fmla="*/ 69 w 109"/>
              <a:gd name="T67" fmla="*/ 91 h 193"/>
              <a:gd name="T68" fmla="*/ 70 w 109"/>
              <a:gd name="T69" fmla="*/ 93 h 193"/>
              <a:gd name="T70" fmla="*/ 78 w 109"/>
              <a:gd name="T71" fmla="*/ 177 h 193"/>
              <a:gd name="T72" fmla="*/ 80 w 109"/>
              <a:gd name="T73" fmla="*/ 180 h 193"/>
              <a:gd name="T74" fmla="*/ 57 w 109"/>
              <a:gd name="T75" fmla="*/ 187 h 193"/>
              <a:gd name="T76" fmla="*/ 49 w 109"/>
              <a:gd name="T77" fmla="*/ 165 h 193"/>
              <a:gd name="T78" fmla="*/ 33 w 109"/>
              <a:gd name="T79" fmla="*/ 188 h 193"/>
              <a:gd name="T80" fmla="*/ 31 w 109"/>
              <a:gd name="T81" fmla="*/ 190 h 193"/>
              <a:gd name="T82" fmla="*/ 14 w 109"/>
              <a:gd name="T83" fmla="*/ 164 h 193"/>
              <a:gd name="T84" fmla="*/ 33 w 109"/>
              <a:gd name="T85" fmla="*/ 97 h 193"/>
              <a:gd name="T86" fmla="*/ 1 w 109"/>
              <a:gd name="T87" fmla="*/ 99 h 193"/>
              <a:gd name="T88" fmla="*/ 33 w 109"/>
              <a:gd name="T89" fmla="*/ 67 h 193"/>
              <a:gd name="T90" fmla="*/ 17 w 109"/>
              <a:gd name="T91" fmla="*/ 35 h 193"/>
              <a:gd name="T92" fmla="*/ 49 w 109"/>
              <a:gd name="T93" fmla="*/ 5 h 193"/>
              <a:gd name="T94" fmla="*/ 52 w 109"/>
              <a:gd name="T95" fmla="*/ 4 h 193"/>
              <a:gd name="T96" fmla="*/ 79 w 109"/>
              <a:gd name="T97" fmla="*/ 43 h 193"/>
              <a:gd name="T98" fmla="*/ 67 w 109"/>
              <a:gd name="T99" fmla="*/ 63 h 193"/>
              <a:gd name="T100" fmla="*/ 95 w 109"/>
              <a:gd name="T101" fmla="*/ 82 h 193"/>
              <a:gd name="T102" fmla="*/ 48 w 109"/>
              <a:gd name="T103" fmla="*/ 65 h 193"/>
              <a:gd name="T104" fmla="*/ 73 w 109"/>
              <a:gd name="T105" fmla="*/ 38 h 193"/>
              <a:gd name="T106" fmla="*/ 50 w 109"/>
              <a:gd name="T107" fmla="*/ 10 h 193"/>
              <a:gd name="T108" fmla="*/ 49 w 109"/>
              <a:gd name="T109" fmla="*/ 9 h 193"/>
              <a:gd name="T110" fmla="*/ 23 w 109"/>
              <a:gd name="T111" fmla="*/ 39 h 193"/>
              <a:gd name="T112" fmla="*/ 48 w 109"/>
              <a:gd name="T113" fmla="*/ 65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9" h="193">
                <a:moveTo>
                  <a:pt x="95" y="82"/>
                </a:moveTo>
                <a:cubicBezTo>
                  <a:pt x="100" y="87"/>
                  <a:pt x="109" y="96"/>
                  <a:pt x="106" y="104"/>
                </a:cubicBezTo>
                <a:cubicBezTo>
                  <a:pt x="103" y="112"/>
                  <a:pt x="91" y="111"/>
                  <a:pt x="85" y="108"/>
                </a:cubicBezTo>
                <a:cubicBezTo>
                  <a:pt x="78" y="105"/>
                  <a:pt x="72" y="100"/>
                  <a:pt x="70" y="93"/>
                </a:cubicBezTo>
                <a:cubicBezTo>
                  <a:pt x="70" y="92"/>
                  <a:pt x="69" y="91"/>
                  <a:pt x="69" y="90"/>
                </a:cubicBezTo>
                <a:cubicBezTo>
                  <a:pt x="69" y="88"/>
                  <a:pt x="72" y="87"/>
                  <a:pt x="72" y="89"/>
                </a:cubicBezTo>
                <a:cubicBezTo>
                  <a:pt x="75" y="96"/>
                  <a:pt x="81" y="102"/>
                  <a:pt x="88" y="104"/>
                </a:cubicBezTo>
                <a:cubicBezTo>
                  <a:pt x="90" y="105"/>
                  <a:pt x="92" y="105"/>
                  <a:pt x="94" y="105"/>
                </a:cubicBezTo>
                <a:cubicBezTo>
                  <a:pt x="97" y="103"/>
                  <a:pt x="99" y="101"/>
                  <a:pt x="101" y="99"/>
                </a:cubicBezTo>
                <a:cubicBezTo>
                  <a:pt x="102" y="96"/>
                  <a:pt x="96" y="90"/>
                  <a:pt x="94" y="89"/>
                </a:cubicBezTo>
                <a:cubicBezTo>
                  <a:pt x="86" y="79"/>
                  <a:pt x="75" y="72"/>
                  <a:pt x="64" y="67"/>
                </a:cubicBezTo>
                <a:cubicBezTo>
                  <a:pt x="63" y="67"/>
                  <a:pt x="63" y="67"/>
                  <a:pt x="63" y="66"/>
                </a:cubicBezTo>
                <a:cubicBezTo>
                  <a:pt x="57" y="70"/>
                  <a:pt x="51" y="71"/>
                  <a:pt x="44" y="71"/>
                </a:cubicBezTo>
                <a:cubicBezTo>
                  <a:pt x="41" y="70"/>
                  <a:pt x="39" y="70"/>
                  <a:pt x="36" y="69"/>
                </a:cubicBezTo>
                <a:cubicBezTo>
                  <a:pt x="36" y="69"/>
                  <a:pt x="36" y="69"/>
                  <a:pt x="36" y="70"/>
                </a:cubicBezTo>
                <a:cubicBezTo>
                  <a:pt x="25" y="75"/>
                  <a:pt x="16" y="82"/>
                  <a:pt x="9" y="92"/>
                </a:cubicBezTo>
                <a:cubicBezTo>
                  <a:pt x="8" y="94"/>
                  <a:pt x="5" y="98"/>
                  <a:pt x="6" y="100"/>
                </a:cubicBezTo>
                <a:cubicBezTo>
                  <a:pt x="8" y="106"/>
                  <a:pt x="16" y="101"/>
                  <a:pt x="19" y="100"/>
                </a:cubicBezTo>
                <a:cubicBezTo>
                  <a:pt x="25" y="97"/>
                  <a:pt x="30" y="94"/>
                  <a:pt x="36" y="91"/>
                </a:cubicBezTo>
                <a:cubicBezTo>
                  <a:pt x="37" y="90"/>
                  <a:pt x="39" y="92"/>
                  <a:pt x="38" y="93"/>
                </a:cubicBezTo>
                <a:cubicBezTo>
                  <a:pt x="38" y="93"/>
                  <a:pt x="38" y="93"/>
                  <a:pt x="38" y="94"/>
                </a:cubicBezTo>
                <a:cubicBezTo>
                  <a:pt x="34" y="108"/>
                  <a:pt x="9" y="169"/>
                  <a:pt x="26" y="183"/>
                </a:cubicBezTo>
                <a:cubicBezTo>
                  <a:pt x="26" y="183"/>
                  <a:pt x="27" y="182"/>
                  <a:pt x="28" y="183"/>
                </a:cubicBezTo>
                <a:cubicBezTo>
                  <a:pt x="35" y="189"/>
                  <a:pt x="42" y="168"/>
                  <a:pt x="43" y="165"/>
                </a:cubicBezTo>
                <a:cubicBezTo>
                  <a:pt x="45" y="159"/>
                  <a:pt x="47" y="153"/>
                  <a:pt x="49" y="148"/>
                </a:cubicBezTo>
                <a:cubicBezTo>
                  <a:pt x="49" y="147"/>
                  <a:pt x="49" y="146"/>
                  <a:pt x="49" y="146"/>
                </a:cubicBezTo>
                <a:cubicBezTo>
                  <a:pt x="49" y="145"/>
                  <a:pt x="49" y="144"/>
                  <a:pt x="50" y="144"/>
                </a:cubicBezTo>
                <a:cubicBezTo>
                  <a:pt x="52" y="142"/>
                  <a:pt x="55" y="144"/>
                  <a:pt x="54" y="146"/>
                </a:cubicBezTo>
                <a:cubicBezTo>
                  <a:pt x="54" y="148"/>
                  <a:pt x="54" y="150"/>
                  <a:pt x="53" y="152"/>
                </a:cubicBezTo>
                <a:cubicBezTo>
                  <a:pt x="54" y="158"/>
                  <a:pt x="53" y="165"/>
                  <a:pt x="55" y="171"/>
                </a:cubicBezTo>
                <a:cubicBezTo>
                  <a:pt x="55" y="176"/>
                  <a:pt x="57" y="181"/>
                  <a:pt x="62" y="184"/>
                </a:cubicBezTo>
                <a:cubicBezTo>
                  <a:pt x="66" y="186"/>
                  <a:pt x="71" y="185"/>
                  <a:pt x="74" y="182"/>
                </a:cubicBezTo>
                <a:cubicBezTo>
                  <a:pt x="76" y="151"/>
                  <a:pt x="73" y="122"/>
                  <a:pt x="64" y="92"/>
                </a:cubicBezTo>
                <a:cubicBezTo>
                  <a:pt x="64" y="89"/>
                  <a:pt x="68" y="88"/>
                  <a:pt x="69" y="91"/>
                </a:cubicBezTo>
                <a:cubicBezTo>
                  <a:pt x="69" y="91"/>
                  <a:pt x="70" y="92"/>
                  <a:pt x="70" y="93"/>
                </a:cubicBezTo>
                <a:cubicBezTo>
                  <a:pt x="79" y="120"/>
                  <a:pt x="82" y="149"/>
                  <a:pt x="78" y="177"/>
                </a:cubicBezTo>
                <a:cubicBezTo>
                  <a:pt x="79" y="178"/>
                  <a:pt x="80" y="178"/>
                  <a:pt x="80" y="180"/>
                </a:cubicBezTo>
                <a:cubicBezTo>
                  <a:pt x="78" y="190"/>
                  <a:pt x="65" y="193"/>
                  <a:pt x="57" y="187"/>
                </a:cubicBezTo>
                <a:cubicBezTo>
                  <a:pt x="51" y="182"/>
                  <a:pt x="49" y="173"/>
                  <a:pt x="49" y="165"/>
                </a:cubicBezTo>
                <a:cubicBezTo>
                  <a:pt x="45" y="175"/>
                  <a:pt x="39" y="187"/>
                  <a:pt x="33" y="188"/>
                </a:cubicBezTo>
                <a:cubicBezTo>
                  <a:pt x="33" y="189"/>
                  <a:pt x="33" y="190"/>
                  <a:pt x="31" y="190"/>
                </a:cubicBezTo>
                <a:cubicBezTo>
                  <a:pt x="17" y="189"/>
                  <a:pt x="13" y="177"/>
                  <a:pt x="14" y="164"/>
                </a:cubicBezTo>
                <a:cubicBezTo>
                  <a:pt x="16" y="142"/>
                  <a:pt x="24" y="118"/>
                  <a:pt x="33" y="97"/>
                </a:cubicBezTo>
                <a:cubicBezTo>
                  <a:pt x="22" y="105"/>
                  <a:pt x="0" y="116"/>
                  <a:pt x="1" y="99"/>
                </a:cubicBezTo>
                <a:cubicBezTo>
                  <a:pt x="1" y="85"/>
                  <a:pt x="19" y="71"/>
                  <a:pt x="33" y="67"/>
                </a:cubicBezTo>
                <a:cubicBezTo>
                  <a:pt x="22" y="61"/>
                  <a:pt x="15" y="48"/>
                  <a:pt x="17" y="35"/>
                </a:cubicBezTo>
                <a:cubicBezTo>
                  <a:pt x="19" y="23"/>
                  <a:pt x="34" y="0"/>
                  <a:pt x="49" y="5"/>
                </a:cubicBezTo>
                <a:cubicBezTo>
                  <a:pt x="50" y="5"/>
                  <a:pt x="51" y="4"/>
                  <a:pt x="52" y="4"/>
                </a:cubicBezTo>
                <a:cubicBezTo>
                  <a:pt x="69" y="9"/>
                  <a:pt x="82" y="25"/>
                  <a:pt x="79" y="43"/>
                </a:cubicBezTo>
                <a:cubicBezTo>
                  <a:pt x="77" y="51"/>
                  <a:pt x="73" y="58"/>
                  <a:pt x="67" y="63"/>
                </a:cubicBezTo>
                <a:cubicBezTo>
                  <a:pt x="78" y="67"/>
                  <a:pt x="87" y="74"/>
                  <a:pt x="95" y="82"/>
                </a:cubicBezTo>
                <a:close/>
                <a:moveTo>
                  <a:pt x="48" y="65"/>
                </a:moveTo>
                <a:cubicBezTo>
                  <a:pt x="62" y="64"/>
                  <a:pt x="73" y="51"/>
                  <a:pt x="73" y="38"/>
                </a:cubicBezTo>
                <a:cubicBezTo>
                  <a:pt x="73" y="24"/>
                  <a:pt x="62" y="14"/>
                  <a:pt x="50" y="10"/>
                </a:cubicBezTo>
                <a:cubicBezTo>
                  <a:pt x="50" y="10"/>
                  <a:pt x="49" y="9"/>
                  <a:pt x="49" y="9"/>
                </a:cubicBezTo>
                <a:cubicBezTo>
                  <a:pt x="36" y="10"/>
                  <a:pt x="23" y="27"/>
                  <a:pt x="23" y="39"/>
                </a:cubicBezTo>
                <a:cubicBezTo>
                  <a:pt x="22" y="53"/>
                  <a:pt x="35" y="65"/>
                  <a:pt x="48" y="6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p>
        </p:txBody>
      </p:sp>
    </p:spTree>
    <p:extLst>
      <p:ext uri="{BB962C8B-B14F-4D97-AF65-F5344CB8AC3E}">
        <p14:creationId xmlns:p14="http://schemas.microsoft.com/office/powerpoint/2010/main" val="149356197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31"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par>
                          <p:cTn id="16" fill="hold">
                            <p:stCondLst>
                              <p:cond delay="1000"/>
                            </p:stCondLst>
                            <p:childTnLst>
                              <p:par>
                                <p:cTn id="17" presetID="2" presetClass="entr" presetSubtype="4" decel="3600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750" fill="hold"/>
                                        <p:tgtEl>
                                          <p:spTgt spid="8"/>
                                        </p:tgtEl>
                                        <p:attrNameLst>
                                          <p:attrName>ppt_x</p:attrName>
                                        </p:attrNameLst>
                                      </p:cBhvr>
                                      <p:tavLst>
                                        <p:tav tm="0">
                                          <p:val>
                                            <p:strVal val="#ppt_x"/>
                                          </p:val>
                                        </p:tav>
                                        <p:tav tm="100000">
                                          <p:val>
                                            <p:strVal val="#ppt_x"/>
                                          </p:val>
                                        </p:tav>
                                      </p:tavLst>
                                    </p:anim>
                                    <p:anim calcmode="lin" valueType="num">
                                      <p:cBhvr additive="base">
                                        <p:cTn id="20" dur="75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decel="3600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750" fill="hold"/>
                                        <p:tgtEl>
                                          <p:spTgt spid="9"/>
                                        </p:tgtEl>
                                        <p:attrNameLst>
                                          <p:attrName>ppt_x</p:attrName>
                                        </p:attrNameLst>
                                      </p:cBhvr>
                                      <p:tavLst>
                                        <p:tav tm="0">
                                          <p:val>
                                            <p:strVal val="#ppt_x"/>
                                          </p:val>
                                        </p:tav>
                                        <p:tav tm="100000">
                                          <p:val>
                                            <p:strVal val="#ppt_x"/>
                                          </p:val>
                                        </p:tav>
                                      </p:tavLst>
                                    </p:anim>
                                    <p:anim calcmode="lin" valueType="num">
                                      <p:cBhvr additive="base">
                                        <p:cTn id="2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22B4E3-EB78-40D4-A256-AE264EE1BE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6141" y="592324"/>
            <a:ext cx="4389009" cy="3789509"/>
          </a:xfrm>
          <a:prstGeom prst="rect">
            <a:avLst/>
          </a:prstGeom>
        </p:spPr>
      </p:pic>
      <p:sp>
        <p:nvSpPr>
          <p:cNvPr id="6" name="Rectangle 40">
            <a:extLst>
              <a:ext uri="{FF2B5EF4-FFF2-40B4-BE49-F238E27FC236}">
                <a16:creationId xmlns:a16="http://schemas.microsoft.com/office/drawing/2014/main" id="{7DDA6A6C-35C0-44A3-AED0-8B021F84E7A2}"/>
              </a:ext>
            </a:extLst>
          </p:cNvPr>
          <p:cNvSpPr>
            <a:spLocks noChangeArrowheads="1"/>
          </p:cNvSpPr>
          <p:nvPr/>
        </p:nvSpPr>
        <p:spPr bwMode="auto">
          <a:xfrm>
            <a:off x="4635857" y="3133387"/>
            <a:ext cx="316250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algn="r">
              <a:defRPr/>
            </a:pPr>
            <a:r>
              <a:rPr lang="zh-CN" altLang="en-US" sz="1400" b="1" dirty="0">
                <a:solidFill>
                  <a:schemeClr val="tx1">
                    <a:lumMod val="75000"/>
                    <a:lumOff val="25000"/>
                  </a:schemeClr>
                </a:solidFill>
                <a:latin typeface="hakuyoxingshu7000" pitchFamily="2" charset="-122"/>
                <a:ea typeface="hakuyoxingshu7000" pitchFamily="2" charset="-122"/>
                <a:cs typeface="hakuyoxingshu7000" pitchFamily="2" charset="-122"/>
                <a:sym typeface="微软雅黑" pitchFamily="34" charset="-122"/>
              </a:rPr>
              <a:t>适用于工作报告、年终总结</a:t>
            </a:r>
            <a:r>
              <a:rPr lang="en-US" altLang="zh-CN" sz="1400" b="1" dirty="0">
                <a:solidFill>
                  <a:schemeClr val="tx1">
                    <a:lumMod val="75000"/>
                    <a:lumOff val="25000"/>
                  </a:schemeClr>
                </a:solidFill>
                <a:latin typeface="hakuyoxingshu7000" pitchFamily="2" charset="-122"/>
                <a:ea typeface="hakuyoxingshu7000" pitchFamily="2" charset="-122"/>
                <a:cs typeface="hakuyoxingshu7000" pitchFamily="2" charset="-122"/>
                <a:sym typeface="微软雅黑" pitchFamily="34" charset="-122"/>
              </a:rPr>
              <a:t>/</a:t>
            </a:r>
            <a:r>
              <a:rPr lang="zh-CN" altLang="en-US" sz="1400" b="1" dirty="0">
                <a:solidFill>
                  <a:schemeClr val="tx1">
                    <a:lumMod val="75000"/>
                    <a:lumOff val="25000"/>
                  </a:schemeClr>
                </a:solidFill>
                <a:latin typeface="hakuyoxingshu7000" pitchFamily="2" charset="-122"/>
                <a:ea typeface="hakuyoxingshu7000" pitchFamily="2" charset="-122"/>
                <a:cs typeface="hakuyoxingshu7000" pitchFamily="2" charset="-122"/>
                <a:sym typeface="微软雅黑" pitchFamily="34" charset="-122"/>
              </a:rPr>
              <a:t>教育教学等</a:t>
            </a:r>
          </a:p>
        </p:txBody>
      </p:sp>
      <p:sp>
        <p:nvSpPr>
          <p:cNvPr id="7" name="圆角矩形 19">
            <a:extLst>
              <a:ext uri="{FF2B5EF4-FFF2-40B4-BE49-F238E27FC236}">
                <a16:creationId xmlns:a16="http://schemas.microsoft.com/office/drawing/2014/main" id="{4AE09325-8B82-4C3B-A125-00ACD53DA32E}"/>
              </a:ext>
            </a:extLst>
          </p:cNvPr>
          <p:cNvSpPr/>
          <p:nvPr/>
        </p:nvSpPr>
        <p:spPr>
          <a:xfrm>
            <a:off x="4671861" y="3620857"/>
            <a:ext cx="1407584" cy="211827"/>
          </a:xfrm>
          <a:prstGeom prst="roundRect">
            <a:avLst>
              <a:gd name="adj" fmla="val 50000"/>
            </a:avLst>
          </a:prstGeom>
          <a:blipFill dpi="0" rotWithShape="1">
            <a:blip r:embed="rId4"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b="1" dirty="0">
                <a:solidFill>
                  <a:schemeClr val="bg1"/>
                </a:solidFill>
                <a:latin typeface="微软雅黑" panose="020B0503020204020204" pitchFamily="34" charset="-122"/>
                <a:ea typeface="微软雅黑" panose="020B0503020204020204" pitchFamily="34" charset="-122"/>
              </a:rPr>
              <a:t>汇报人：</a:t>
            </a:r>
            <a:r>
              <a:rPr lang="en-US" altLang="zh-CN" sz="1050" b="1" dirty="0">
                <a:solidFill>
                  <a:schemeClr val="bg1"/>
                </a:solidFill>
                <a:latin typeface="微软雅黑" panose="020B0503020204020204" pitchFamily="34" charset="-122"/>
                <a:ea typeface="微软雅黑" panose="020B0503020204020204" pitchFamily="34" charset="-122"/>
              </a:rPr>
              <a:t>xxx</a:t>
            </a:r>
            <a:endParaRPr lang="zh-CN" altLang="en-US" sz="1050" b="1" dirty="0">
              <a:solidFill>
                <a:schemeClr val="bg1"/>
              </a:solidFill>
              <a:latin typeface="微软雅黑" panose="020B0503020204020204" pitchFamily="34" charset="-122"/>
              <a:ea typeface="微软雅黑" panose="020B0503020204020204" pitchFamily="34" charset="-122"/>
            </a:endParaRPr>
          </a:p>
        </p:txBody>
      </p:sp>
      <p:sp>
        <p:nvSpPr>
          <p:cNvPr id="8" name="TextBox 20">
            <a:extLst>
              <a:ext uri="{FF2B5EF4-FFF2-40B4-BE49-F238E27FC236}">
                <a16:creationId xmlns:a16="http://schemas.microsoft.com/office/drawing/2014/main" id="{EA312E13-3DAE-419B-8D98-7F5C562672EE}"/>
              </a:ext>
            </a:extLst>
          </p:cNvPr>
          <p:cNvSpPr txBox="1"/>
          <p:nvPr/>
        </p:nvSpPr>
        <p:spPr>
          <a:xfrm>
            <a:off x="4390376" y="2086543"/>
            <a:ext cx="4178068" cy="646331"/>
          </a:xfrm>
          <a:prstGeom prst="rect">
            <a:avLst/>
          </a:prstGeom>
          <a:noFill/>
        </p:spPr>
        <p:txBody>
          <a:bodyPr wrap="none" rtlCol="0">
            <a:spAutoFit/>
          </a:bodyPr>
          <a:lstStyle/>
          <a:p>
            <a:pPr algn="ctr"/>
            <a:r>
              <a:rPr lang="zh-CN" altLang="en-US" sz="3600" spc="160" dirty="0">
                <a:solidFill>
                  <a:schemeClr val="tx1">
                    <a:lumMod val="75000"/>
                    <a:lumOff val="25000"/>
                  </a:schemeClr>
                </a:solidFill>
                <a:latin typeface="方正舒体" pitchFamily="2" charset="-122"/>
                <a:ea typeface="方正舒体" pitchFamily="2" charset="-122"/>
                <a:cs typeface="hakuyoxingshu7000" pitchFamily="2" charset="-122"/>
              </a:rPr>
              <a:t>演讲完毕 谢谢聆听</a:t>
            </a:r>
          </a:p>
        </p:txBody>
      </p:sp>
      <p:grpSp>
        <p:nvGrpSpPr>
          <p:cNvPr id="9" name="PA_chenying0907 115">
            <a:extLst>
              <a:ext uri="{FF2B5EF4-FFF2-40B4-BE49-F238E27FC236}">
                <a16:creationId xmlns:a16="http://schemas.microsoft.com/office/drawing/2014/main" id="{D778D421-C9DD-44D9-8C4E-0D3BA141B9EA}"/>
              </a:ext>
            </a:extLst>
          </p:cNvPr>
          <p:cNvGrpSpPr/>
          <p:nvPr>
            <p:custDataLst>
              <p:tags r:id="rId1"/>
            </p:custDataLst>
          </p:nvPr>
        </p:nvGrpSpPr>
        <p:grpSpPr>
          <a:xfrm rot="21073">
            <a:off x="4551587" y="2776003"/>
            <a:ext cx="4428851" cy="154356"/>
            <a:chOff x="2481804" y="4179888"/>
            <a:chExt cx="7313171" cy="325437"/>
          </a:xfrm>
          <a:solidFill>
            <a:schemeClr val="accent1"/>
          </a:solidFill>
        </p:grpSpPr>
        <p:sp>
          <p:nvSpPr>
            <p:cNvPr id="10" name="Freeform 35">
              <a:extLst>
                <a:ext uri="{FF2B5EF4-FFF2-40B4-BE49-F238E27FC236}">
                  <a16:creationId xmlns:a16="http://schemas.microsoft.com/office/drawing/2014/main" id="{35819D40-8BD6-4E7D-AB2C-474ECB7231BB}"/>
                </a:ext>
              </a:extLst>
            </p:cNvPr>
            <p:cNvSpPr>
              <a:spLocks/>
            </p:cNvSpPr>
            <p:nvPr/>
          </p:nvSpPr>
          <p:spPr bwMode="auto">
            <a:xfrm>
              <a:off x="9686693" y="4210050"/>
              <a:ext cx="108282" cy="19050"/>
            </a:xfrm>
            <a:custGeom>
              <a:avLst/>
              <a:gdLst>
                <a:gd name="T0" fmla="*/ 3 w 19"/>
                <a:gd name="T1" fmla="*/ 2 h 6"/>
                <a:gd name="T2" fmla="*/ 19 w 19"/>
                <a:gd name="T3" fmla="*/ 3 h 6"/>
                <a:gd name="T4" fmla="*/ 3 w 19"/>
                <a:gd name="T5" fmla="*/ 2 h 6"/>
              </a:gdLst>
              <a:ahLst/>
              <a:cxnLst>
                <a:cxn ang="0">
                  <a:pos x="T0" y="T1"/>
                </a:cxn>
                <a:cxn ang="0">
                  <a:pos x="T2" y="T3"/>
                </a:cxn>
                <a:cxn ang="0">
                  <a:pos x="T4" y="T5"/>
                </a:cxn>
              </a:cxnLst>
              <a:rect l="0" t="0" r="r" b="b"/>
              <a:pathLst>
                <a:path w="19" h="6">
                  <a:moveTo>
                    <a:pt x="3" y="2"/>
                  </a:moveTo>
                  <a:cubicBezTo>
                    <a:pt x="7" y="4"/>
                    <a:pt x="14" y="0"/>
                    <a:pt x="19" y="3"/>
                  </a:cubicBezTo>
                  <a:cubicBezTo>
                    <a:pt x="14" y="3"/>
                    <a:pt x="0" y="6"/>
                    <a:pt x="3"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Freeform 41">
              <a:extLst>
                <a:ext uri="{FF2B5EF4-FFF2-40B4-BE49-F238E27FC236}">
                  <a16:creationId xmlns:a16="http://schemas.microsoft.com/office/drawing/2014/main" id="{72EFE497-51B1-4EFB-9884-1C6A7E84062F}"/>
                </a:ext>
              </a:extLst>
            </p:cNvPr>
            <p:cNvSpPr>
              <a:spLocks/>
            </p:cNvSpPr>
            <p:nvPr/>
          </p:nvSpPr>
          <p:spPr bwMode="auto">
            <a:xfrm>
              <a:off x="9545093" y="4219575"/>
              <a:ext cx="91624" cy="9525"/>
            </a:xfrm>
            <a:custGeom>
              <a:avLst/>
              <a:gdLst>
                <a:gd name="T0" fmla="*/ 12 w 16"/>
                <a:gd name="T1" fmla="*/ 2 h 3"/>
                <a:gd name="T2" fmla="*/ 3 w 16"/>
                <a:gd name="T3" fmla="*/ 1 h 3"/>
                <a:gd name="T4" fmla="*/ 12 w 16"/>
                <a:gd name="T5" fmla="*/ 2 h 3"/>
              </a:gdLst>
              <a:ahLst/>
              <a:cxnLst>
                <a:cxn ang="0">
                  <a:pos x="T0" y="T1"/>
                </a:cxn>
                <a:cxn ang="0">
                  <a:pos x="T2" y="T3"/>
                </a:cxn>
                <a:cxn ang="0">
                  <a:pos x="T4" y="T5"/>
                </a:cxn>
              </a:cxnLst>
              <a:rect l="0" t="0" r="r" b="b"/>
              <a:pathLst>
                <a:path w="16" h="3">
                  <a:moveTo>
                    <a:pt x="12" y="2"/>
                  </a:moveTo>
                  <a:cubicBezTo>
                    <a:pt x="10" y="2"/>
                    <a:pt x="0" y="3"/>
                    <a:pt x="3" y="1"/>
                  </a:cubicBezTo>
                  <a:cubicBezTo>
                    <a:pt x="6" y="1"/>
                    <a:pt x="16" y="0"/>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Freeform 47">
              <a:extLst>
                <a:ext uri="{FF2B5EF4-FFF2-40B4-BE49-F238E27FC236}">
                  <a16:creationId xmlns:a16="http://schemas.microsoft.com/office/drawing/2014/main" id="{4A9B952F-AFB7-48F9-8B87-86E2EB007905}"/>
                </a:ext>
              </a:extLst>
            </p:cNvPr>
            <p:cNvSpPr>
              <a:spLocks/>
            </p:cNvSpPr>
            <p:nvPr/>
          </p:nvSpPr>
          <p:spPr bwMode="auto">
            <a:xfrm>
              <a:off x="9148061" y="4271963"/>
              <a:ext cx="108282" cy="14288"/>
            </a:xfrm>
            <a:custGeom>
              <a:avLst/>
              <a:gdLst>
                <a:gd name="T0" fmla="*/ 0 w 19"/>
                <a:gd name="T1" fmla="*/ 2 h 4"/>
                <a:gd name="T2" fmla="*/ 19 w 19"/>
                <a:gd name="T3" fmla="*/ 2 h 4"/>
                <a:gd name="T4" fmla="*/ 0 w 19"/>
                <a:gd name="T5" fmla="*/ 2 h 4"/>
              </a:gdLst>
              <a:ahLst/>
              <a:cxnLst>
                <a:cxn ang="0">
                  <a:pos x="T0" y="T1"/>
                </a:cxn>
                <a:cxn ang="0">
                  <a:pos x="T2" y="T3"/>
                </a:cxn>
                <a:cxn ang="0">
                  <a:pos x="T4" y="T5"/>
                </a:cxn>
              </a:cxnLst>
              <a:rect l="0" t="0" r="r" b="b"/>
              <a:pathLst>
                <a:path w="19" h="4">
                  <a:moveTo>
                    <a:pt x="0" y="2"/>
                  </a:moveTo>
                  <a:cubicBezTo>
                    <a:pt x="8" y="1"/>
                    <a:pt x="12" y="0"/>
                    <a:pt x="19" y="2"/>
                  </a:cubicBezTo>
                  <a:cubicBezTo>
                    <a:pt x="13" y="2"/>
                    <a:pt x="4" y="4"/>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Freeform 52">
              <a:extLst>
                <a:ext uri="{FF2B5EF4-FFF2-40B4-BE49-F238E27FC236}">
                  <a16:creationId xmlns:a16="http://schemas.microsoft.com/office/drawing/2014/main" id="{0368543D-5B52-41DA-B6AB-70223BB98554}"/>
                </a:ext>
              </a:extLst>
            </p:cNvPr>
            <p:cNvSpPr>
              <a:spLocks/>
            </p:cNvSpPr>
            <p:nvPr/>
          </p:nvSpPr>
          <p:spPr bwMode="auto">
            <a:xfrm>
              <a:off x="8403973" y="4268788"/>
              <a:ext cx="161034" cy="17463"/>
            </a:xfrm>
            <a:custGeom>
              <a:avLst/>
              <a:gdLst>
                <a:gd name="T0" fmla="*/ 8 w 28"/>
                <a:gd name="T1" fmla="*/ 4 h 5"/>
                <a:gd name="T2" fmla="*/ 0 w 28"/>
                <a:gd name="T3" fmla="*/ 3 h 5"/>
                <a:gd name="T4" fmla="*/ 10 w 28"/>
                <a:gd name="T5" fmla="*/ 3 h 5"/>
                <a:gd name="T6" fmla="*/ 28 w 28"/>
                <a:gd name="T7" fmla="*/ 4 h 5"/>
                <a:gd name="T8" fmla="*/ 8 w 28"/>
                <a:gd name="T9" fmla="*/ 4 h 5"/>
              </a:gdLst>
              <a:ahLst/>
              <a:cxnLst>
                <a:cxn ang="0">
                  <a:pos x="T0" y="T1"/>
                </a:cxn>
                <a:cxn ang="0">
                  <a:pos x="T2" y="T3"/>
                </a:cxn>
                <a:cxn ang="0">
                  <a:pos x="T4" y="T5"/>
                </a:cxn>
                <a:cxn ang="0">
                  <a:pos x="T6" y="T7"/>
                </a:cxn>
                <a:cxn ang="0">
                  <a:pos x="T8" y="T9"/>
                </a:cxn>
              </a:cxnLst>
              <a:rect l="0" t="0" r="r" b="b"/>
              <a:pathLst>
                <a:path w="28" h="5">
                  <a:moveTo>
                    <a:pt x="8" y="4"/>
                  </a:moveTo>
                  <a:cubicBezTo>
                    <a:pt x="6" y="3"/>
                    <a:pt x="0" y="5"/>
                    <a:pt x="0" y="3"/>
                  </a:cubicBezTo>
                  <a:cubicBezTo>
                    <a:pt x="3" y="3"/>
                    <a:pt x="7" y="3"/>
                    <a:pt x="10" y="3"/>
                  </a:cubicBezTo>
                  <a:cubicBezTo>
                    <a:pt x="16" y="4"/>
                    <a:pt x="26" y="0"/>
                    <a:pt x="28" y="4"/>
                  </a:cubicBezTo>
                  <a:cubicBezTo>
                    <a:pt x="22" y="3"/>
                    <a:pt x="16" y="5"/>
                    <a:pt x="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56">
              <a:extLst>
                <a:ext uri="{FF2B5EF4-FFF2-40B4-BE49-F238E27FC236}">
                  <a16:creationId xmlns:a16="http://schemas.microsoft.com/office/drawing/2014/main" id="{95F372E9-DEDF-4B4D-8D14-B1D14B54DCD9}"/>
                </a:ext>
              </a:extLst>
            </p:cNvPr>
            <p:cNvSpPr>
              <a:spLocks/>
            </p:cNvSpPr>
            <p:nvPr/>
          </p:nvSpPr>
          <p:spPr bwMode="auto">
            <a:xfrm>
              <a:off x="8309574" y="4278313"/>
              <a:ext cx="88846" cy="11113"/>
            </a:xfrm>
            <a:custGeom>
              <a:avLst/>
              <a:gdLst>
                <a:gd name="T0" fmla="*/ 3 w 16"/>
                <a:gd name="T1" fmla="*/ 1 h 3"/>
                <a:gd name="T2" fmla="*/ 13 w 16"/>
                <a:gd name="T3" fmla="*/ 1 h 3"/>
                <a:gd name="T4" fmla="*/ 3 w 16"/>
                <a:gd name="T5" fmla="*/ 1 h 3"/>
              </a:gdLst>
              <a:ahLst/>
              <a:cxnLst>
                <a:cxn ang="0">
                  <a:pos x="T0" y="T1"/>
                </a:cxn>
                <a:cxn ang="0">
                  <a:pos x="T2" y="T3"/>
                </a:cxn>
                <a:cxn ang="0">
                  <a:pos x="T4" y="T5"/>
                </a:cxn>
              </a:cxnLst>
              <a:rect l="0" t="0" r="r" b="b"/>
              <a:pathLst>
                <a:path w="16" h="3">
                  <a:moveTo>
                    <a:pt x="3" y="1"/>
                  </a:moveTo>
                  <a:cubicBezTo>
                    <a:pt x="6" y="1"/>
                    <a:pt x="16" y="0"/>
                    <a:pt x="13" y="1"/>
                  </a:cubicBezTo>
                  <a:cubicBezTo>
                    <a:pt x="11" y="1"/>
                    <a:pt x="0" y="3"/>
                    <a:pt x="3"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Freeform 59">
              <a:extLst>
                <a:ext uri="{FF2B5EF4-FFF2-40B4-BE49-F238E27FC236}">
                  <a16:creationId xmlns:a16="http://schemas.microsoft.com/office/drawing/2014/main" id="{5DF73456-4C71-46AE-9370-C8491B00674F}"/>
                </a:ext>
              </a:extLst>
            </p:cNvPr>
            <p:cNvSpPr>
              <a:spLocks/>
            </p:cNvSpPr>
            <p:nvPr/>
          </p:nvSpPr>
          <p:spPr bwMode="auto">
            <a:xfrm>
              <a:off x="8212397" y="4308475"/>
              <a:ext cx="33317" cy="12700"/>
            </a:xfrm>
            <a:custGeom>
              <a:avLst/>
              <a:gdLst>
                <a:gd name="T0" fmla="*/ 0 w 6"/>
                <a:gd name="T1" fmla="*/ 2 h 4"/>
                <a:gd name="T2" fmla="*/ 3 w 6"/>
                <a:gd name="T3" fmla="*/ 1 h 4"/>
                <a:gd name="T4" fmla="*/ 1 w 6"/>
                <a:gd name="T5" fmla="*/ 0 h 4"/>
                <a:gd name="T6" fmla="*/ 6 w 6"/>
                <a:gd name="T7" fmla="*/ 1 h 4"/>
                <a:gd name="T8" fmla="*/ 5 w 6"/>
                <a:gd name="T9" fmla="*/ 3 h 4"/>
                <a:gd name="T10" fmla="*/ 0 w 6"/>
                <a:gd name="T11" fmla="*/ 2 h 4"/>
              </a:gdLst>
              <a:ahLst/>
              <a:cxnLst>
                <a:cxn ang="0">
                  <a:pos x="T0" y="T1"/>
                </a:cxn>
                <a:cxn ang="0">
                  <a:pos x="T2" y="T3"/>
                </a:cxn>
                <a:cxn ang="0">
                  <a:pos x="T4" y="T5"/>
                </a:cxn>
                <a:cxn ang="0">
                  <a:pos x="T6" y="T7"/>
                </a:cxn>
                <a:cxn ang="0">
                  <a:pos x="T8" y="T9"/>
                </a:cxn>
                <a:cxn ang="0">
                  <a:pos x="T10" y="T11"/>
                </a:cxn>
              </a:cxnLst>
              <a:rect l="0" t="0" r="r" b="b"/>
              <a:pathLst>
                <a:path w="6" h="4">
                  <a:moveTo>
                    <a:pt x="0" y="2"/>
                  </a:moveTo>
                  <a:cubicBezTo>
                    <a:pt x="1" y="2"/>
                    <a:pt x="3" y="2"/>
                    <a:pt x="3" y="1"/>
                  </a:cubicBezTo>
                  <a:cubicBezTo>
                    <a:pt x="2" y="1"/>
                    <a:pt x="1" y="1"/>
                    <a:pt x="1" y="0"/>
                  </a:cubicBezTo>
                  <a:cubicBezTo>
                    <a:pt x="3" y="1"/>
                    <a:pt x="6" y="0"/>
                    <a:pt x="6" y="1"/>
                  </a:cubicBezTo>
                  <a:cubicBezTo>
                    <a:pt x="5" y="1"/>
                    <a:pt x="5" y="2"/>
                    <a:pt x="5" y="3"/>
                  </a:cubicBezTo>
                  <a:cubicBezTo>
                    <a:pt x="3" y="3"/>
                    <a:pt x="1" y="4"/>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reeform 61">
              <a:extLst>
                <a:ext uri="{FF2B5EF4-FFF2-40B4-BE49-F238E27FC236}">
                  <a16:creationId xmlns:a16="http://schemas.microsoft.com/office/drawing/2014/main" id="{2ED59158-ED7D-4A66-A80C-D8E9038896E8}"/>
                </a:ext>
              </a:extLst>
            </p:cNvPr>
            <p:cNvSpPr>
              <a:spLocks/>
            </p:cNvSpPr>
            <p:nvPr/>
          </p:nvSpPr>
          <p:spPr bwMode="auto">
            <a:xfrm>
              <a:off x="8043034" y="4305300"/>
              <a:ext cx="99952" cy="19050"/>
            </a:xfrm>
            <a:custGeom>
              <a:avLst/>
              <a:gdLst>
                <a:gd name="T0" fmla="*/ 16 w 18"/>
                <a:gd name="T1" fmla="*/ 5 h 6"/>
                <a:gd name="T2" fmla="*/ 9 w 18"/>
                <a:gd name="T3" fmla="*/ 3 h 6"/>
                <a:gd name="T4" fmla="*/ 16 w 18"/>
                <a:gd name="T5" fmla="*/ 5 h 6"/>
              </a:gdLst>
              <a:ahLst/>
              <a:cxnLst>
                <a:cxn ang="0">
                  <a:pos x="T0" y="T1"/>
                </a:cxn>
                <a:cxn ang="0">
                  <a:pos x="T2" y="T3"/>
                </a:cxn>
                <a:cxn ang="0">
                  <a:pos x="T4" y="T5"/>
                </a:cxn>
              </a:cxnLst>
              <a:rect l="0" t="0" r="r" b="b"/>
              <a:pathLst>
                <a:path w="18" h="6">
                  <a:moveTo>
                    <a:pt x="16" y="5"/>
                  </a:moveTo>
                  <a:cubicBezTo>
                    <a:pt x="12" y="6"/>
                    <a:pt x="13" y="3"/>
                    <a:pt x="9" y="3"/>
                  </a:cubicBezTo>
                  <a:cubicBezTo>
                    <a:pt x="0" y="3"/>
                    <a:pt x="18" y="0"/>
                    <a:pt x="16"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68">
              <a:extLst>
                <a:ext uri="{FF2B5EF4-FFF2-40B4-BE49-F238E27FC236}">
                  <a16:creationId xmlns:a16="http://schemas.microsoft.com/office/drawing/2014/main" id="{69F13754-2247-4435-B3B5-4C892CF169BC}"/>
                </a:ext>
              </a:extLst>
            </p:cNvPr>
            <p:cNvSpPr>
              <a:spLocks/>
            </p:cNvSpPr>
            <p:nvPr/>
          </p:nvSpPr>
          <p:spPr bwMode="auto">
            <a:xfrm>
              <a:off x="7429438" y="4286250"/>
              <a:ext cx="136047" cy="22225"/>
            </a:xfrm>
            <a:custGeom>
              <a:avLst/>
              <a:gdLst>
                <a:gd name="T0" fmla="*/ 0 w 24"/>
                <a:gd name="T1" fmla="*/ 4 h 7"/>
                <a:gd name="T2" fmla="*/ 23 w 24"/>
                <a:gd name="T3" fmla="*/ 4 h 7"/>
                <a:gd name="T4" fmla="*/ 0 w 24"/>
                <a:gd name="T5" fmla="*/ 4 h 7"/>
              </a:gdLst>
              <a:ahLst/>
              <a:cxnLst>
                <a:cxn ang="0">
                  <a:pos x="T0" y="T1"/>
                </a:cxn>
                <a:cxn ang="0">
                  <a:pos x="T2" y="T3"/>
                </a:cxn>
                <a:cxn ang="0">
                  <a:pos x="T4" y="T5"/>
                </a:cxn>
              </a:cxnLst>
              <a:rect l="0" t="0" r="r" b="b"/>
              <a:pathLst>
                <a:path w="24" h="7">
                  <a:moveTo>
                    <a:pt x="0" y="4"/>
                  </a:moveTo>
                  <a:cubicBezTo>
                    <a:pt x="6" y="4"/>
                    <a:pt x="24" y="0"/>
                    <a:pt x="23" y="4"/>
                  </a:cubicBezTo>
                  <a:cubicBezTo>
                    <a:pt x="18" y="4"/>
                    <a:pt x="6" y="7"/>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Freeform 73">
              <a:extLst>
                <a:ext uri="{FF2B5EF4-FFF2-40B4-BE49-F238E27FC236}">
                  <a16:creationId xmlns:a16="http://schemas.microsoft.com/office/drawing/2014/main" id="{E815F869-CE14-4756-ABE5-012DA558D359}"/>
                </a:ext>
              </a:extLst>
            </p:cNvPr>
            <p:cNvSpPr>
              <a:spLocks/>
            </p:cNvSpPr>
            <p:nvPr/>
          </p:nvSpPr>
          <p:spPr bwMode="auto">
            <a:xfrm>
              <a:off x="7179558" y="4341813"/>
              <a:ext cx="61082" cy="15875"/>
            </a:xfrm>
            <a:custGeom>
              <a:avLst/>
              <a:gdLst>
                <a:gd name="T0" fmla="*/ 11 w 11"/>
                <a:gd name="T1" fmla="*/ 2 h 5"/>
                <a:gd name="T2" fmla="*/ 7 w 11"/>
                <a:gd name="T3" fmla="*/ 5 h 5"/>
                <a:gd name="T4" fmla="*/ 0 w 11"/>
                <a:gd name="T5" fmla="*/ 2 h 5"/>
                <a:gd name="T6" fmla="*/ 11 w 11"/>
                <a:gd name="T7" fmla="*/ 2 h 5"/>
              </a:gdLst>
              <a:ahLst/>
              <a:cxnLst>
                <a:cxn ang="0">
                  <a:pos x="T0" y="T1"/>
                </a:cxn>
                <a:cxn ang="0">
                  <a:pos x="T2" y="T3"/>
                </a:cxn>
                <a:cxn ang="0">
                  <a:pos x="T4" y="T5"/>
                </a:cxn>
                <a:cxn ang="0">
                  <a:pos x="T6" y="T7"/>
                </a:cxn>
              </a:cxnLst>
              <a:rect l="0" t="0" r="r" b="b"/>
              <a:pathLst>
                <a:path w="11" h="5">
                  <a:moveTo>
                    <a:pt x="11" y="2"/>
                  </a:moveTo>
                  <a:cubicBezTo>
                    <a:pt x="6" y="1"/>
                    <a:pt x="10" y="5"/>
                    <a:pt x="7" y="5"/>
                  </a:cubicBezTo>
                  <a:cubicBezTo>
                    <a:pt x="5" y="4"/>
                    <a:pt x="0" y="5"/>
                    <a:pt x="0" y="2"/>
                  </a:cubicBezTo>
                  <a:cubicBezTo>
                    <a:pt x="3" y="2"/>
                    <a:pt x="9" y="0"/>
                    <a:pt x="1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Freeform 74">
              <a:extLst>
                <a:ext uri="{FF2B5EF4-FFF2-40B4-BE49-F238E27FC236}">
                  <a16:creationId xmlns:a16="http://schemas.microsoft.com/office/drawing/2014/main" id="{6CA18900-5B61-4498-BBB2-B8B5E6B0E441}"/>
                </a:ext>
              </a:extLst>
            </p:cNvPr>
            <p:cNvSpPr>
              <a:spLocks/>
            </p:cNvSpPr>
            <p:nvPr/>
          </p:nvSpPr>
          <p:spPr bwMode="auto">
            <a:xfrm>
              <a:off x="6951889" y="4324350"/>
              <a:ext cx="124941" cy="14288"/>
            </a:xfrm>
            <a:custGeom>
              <a:avLst/>
              <a:gdLst>
                <a:gd name="T0" fmla="*/ 22 w 22"/>
                <a:gd name="T1" fmla="*/ 2 h 4"/>
                <a:gd name="T2" fmla="*/ 0 w 22"/>
                <a:gd name="T3" fmla="*/ 2 h 4"/>
                <a:gd name="T4" fmla="*/ 22 w 22"/>
                <a:gd name="T5" fmla="*/ 2 h 4"/>
              </a:gdLst>
              <a:ahLst/>
              <a:cxnLst>
                <a:cxn ang="0">
                  <a:pos x="T0" y="T1"/>
                </a:cxn>
                <a:cxn ang="0">
                  <a:pos x="T2" y="T3"/>
                </a:cxn>
                <a:cxn ang="0">
                  <a:pos x="T4" y="T5"/>
                </a:cxn>
              </a:cxnLst>
              <a:rect l="0" t="0" r="r" b="b"/>
              <a:pathLst>
                <a:path w="22" h="4">
                  <a:moveTo>
                    <a:pt x="22" y="2"/>
                  </a:moveTo>
                  <a:cubicBezTo>
                    <a:pt x="16" y="2"/>
                    <a:pt x="1" y="4"/>
                    <a:pt x="0" y="2"/>
                  </a:cubicBezTo>
                  <a:cubicBezTo>
                    <a:pt x="6" y="2"/>
                    <a:pt x="22" y="0"/>
                    <a:pt x="2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Freeform 76">
              <a:extLst>
                <a:ext uri="{FF2B5EF4-FFF2-40B4-BE49-F238E27FC236}">
                  <a16:creationId xmlns:a16="http://schemas.microsoft.com/office/drawing/2014/main" id="{5D3CDA49-48EA-4ED4-B430-60263907230C}"/>
                </a:ext>
              </a:extLst>
            </p:cNvPr>
            <p:cNvSpPr>
              <a:spLocks/>
            </p:cNvSpPr>
            <p:nvPr/>
          </p:nvSpPr>
          <p:spPr bwMode="auto">
            <a:xfrm>
              <a:off x="6907466" y="4308475"/>
              <a:ext cx="102730" cy="9525"/>
            </a:xfrm>
            <a:custGeom>
              <a:avLst/>
              <a:gdLst>
                <a:gd name="T0" fmla="*/ 0 w 18"/>
                <a:gd name="T1" fmla="*/ 2 h 3"/>
                <a:gd name="T2" fmla="*/ 18 w 18"/>
                <a:gd name="T3" fmla="*/ 2 h 3"/>
                <a:gd name="T4" fmla="*/ 0 w 18"/>
                <a:gd name="T5" fmla="*/ 2 h 3"/>
              </a:gdLst>
              <a:ahLst/>
              <a:cxnLst>
                <a:cxn ang="0">
                  <a:pos x="T0" y="T1"/>
                </a:cxn>
                <a:cxn ang="0">
                  <a:pos x="T2" y="T3"/>
                </a:cxn>
                <a:cxn ang="0">
                  <a:pos x="T4" y="T5"/>
                </a:cxn>
              </a:cxnLst>
              <a:rect l="0" t="0" r="r" b="b"/>
              <a:pathLst>
                <a:path w="18" h="3">
                  <a:moveTo>
                    <a:pt x="0" y="2"/>
                  </a:moveTo>
                  <a:cubicBezTo>
                    <a:pt x="3" y="1"/>
                    <a:pt x="15" y="0"/>
                    <a:pt x="18" y="2"/>
                  </a:cubicBezTo>
                  <a:cubicBezTo>
                    <a:pt x="11" y="3"/>
                    <a:pt x="4" y="3"/>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79">
              <a:extLst>
                <a:ext uri="{FF2B5EF4-FFF2-40B4-BE49-F238E27FC236}">
                  <a16:creationId xmlns:a16="http://schemas.microsoft.com/office/drawing/2014/main" id="{8EFFF0DA-5CC4-4EC6-86D8-776C113BFA65}"/>
                </a:ext>
              </a:extLst>
            </p:cNvPr>
            <p:cNvSpPr>
              <a:spLocks/>
            </p:cNvSpPr>
            <p:nvPr/>
          </p:nvSpPr>
          <p:spPr bwMode="auto">
            <a:xfrm>
              <a:off x="6771420" y="4314825"/>
              <a:ext cx="72188" cy="9525"/>
            </a:xfrm>
            <a:custGeom>
              <a:avLst/>
              <a:gdLst>
                <a:gd name="T0" fmla="*/ 11 w 13"/>
                <a:gd name="T1" fmla="*/ 0 h 3"/>
                <a:gd name="T2" fmla="*/ 13 w 13"/>
                <a:gd name="T3" fmla="*/ 2 h 3"/>
                <a:gd name="T4" fmla="*/ 11 w 13"/>
                <a:gd name="T5" fmla="*/ 0 h 3"/>
              </a:gdLst>
              <a:ahLst/>
              <a:cxnLst>
                <a:cxn ang="0">
                  <a:pos x="T0" y="T1"/>
                </a:cxn>
                <a:cxn ang="0">
                  <a:pos x="T2" y="T3"/>
                </a:cxn>
                <a:cxn ang="0">
                  <a:pos x="T4" y="T5"/>
                </a:cxn>
              </a:cxnLst>
              <a:rect l="0" t="0" r="r" b="b"/>
              <a:pathLst>
                <a:path w="13" h="3">
                  <a:moveTo>
                    <a:pt x="11" y="0"/>
                  </a:moveTo>
                  <a:cubicBezTo>
                    <a:pt x="11" y="1"/>
                    <a:pt x="13" y="1"/>
                    <a:pt x="13" y="2"/>
                  </a:cubicBezTo>
                  <a:cubicBezTo>
                    <a:pt x="1" y="3"/>
                    <a:pt x="0" y="2"/>
                    <a:pt x="1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80">
              <a:extLst>
                <a:ext uri="{FF2B5EF4-FFF2-40B4-BE49-F238E27FC236}">
                  <a16:creationId xmlns:a16="http://schemas.microsoft.com/office/drawing/2014/main" id="{448208F5-B1D6-4535-83EF-4523C5585B24}"/>
                </a:ext>
              </a:extLst>
            </p:cNvPr>
            <p:cNvSpPr>
              <a:spLocks/>
            </p:cNvSpPr>
            <p:nvPr/>
          </p:nvSpPr>
          <p:spPr bwMode="auto">
            <a:xfrm>
              <a:off x="6629821" y="4330700"/>
              <a:ext cx="124941" cy="14288"/>
            </a:xfrm>
            <a:custGeom>
              <a:avLst/>
              <a:gdLst>
                <a:gd name="T0" fmla="*/ 0 w 22"/>
                <a:gd name="T1" fmla="*/ 2 h 4"/>
                <a:gd name="T2" fmla="*/ 22 w 22"/>
                <a:gd name="T3" fmla="*/ 2 h 4"/>
                <a:gd name="T4" fmla="*/ 0 w 22"/>
                <a:gd name="T5" fmla="*/ 2 h 4"/>
              </a:gdLst>
              <a:ahLst/>
              <a:cxnLst>
                <a:cxn ang="0">
                  <a:pos x="T0" y="T1"/>
                </a:cxn>
                <a:cxn ang="0">
                  <a:pos x="T2" y="T3"/>
                </a:cxn>
                <a:cxn ang="0">
                  <a:pos x="T4" y="T5"/>
                </a:cxn>
              </a:cxnLst>
              <a:rect l="0" t="0" r="r" b="b"/>
              <a:pathLst>
                <a:path w="22" h="4">
                  <a:moveTo>
                    <a:pt x="0" y="2"/>
                  </a:moveTo>
                  <a:cubicBezTo>
                    <a:pt x="2" y="0"/>
                    <a:pt x="20" y="2"/>
                    <a:pt x="22" y="2"/>
                  </a:cubicBezTo>
                  <a:cubicBezTo>
                    <a:pt x="15" y="2"/>
                    <a:pt x="5" y="4"/>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81">
              <a:extLst>
                <a:ext uri="{FF2B5EF4-FFF2-40B4-BE49-F238E27FC236}">
                  <a16:creationId xmlns:a16="http://schemas.microsoft.com/office/drawing/2014/main" id="{B0C92208-A8F2-41ED-B217-9597B6AE21D1}"/>
                </a:ext>
              </a:extLst>
            </p:cNvPr>
            <p:cNvSpPr>
              <a:spLocks/>
            </p:cNvSpPr>
            <p:nvPr/>
          </p:nvSpPr>
          <p:spPr bwMode="auto">
            <a:xfrm>
              <a:off x="6646479" y="4318000"/>
              <a:ext cx="97177" cy="9525"/>
            </a:xfrm>
            <a:custGeom>
              <a:avLst/>
              <a:gdLst>
                <a:gd name="T0" fmla="*/ 2 w 17"/>
                <a:gd name="T1" fmla="*/ 1 h 3"/>
                <a:gd name="T2" fmla="*/ 15 w 17"/>
                <a:gd name="T3" fmla="*/ 2 h 3"/>
                <a:gd name="T4" fmla="*/ 2 w 17"/>
                <a:gd name="T5" fmla="*/ 1 h 3"/>
              </a:gdLst>
              <a:ahLst/>
              <a:cxnLst>
                <a:cxn ang="0">
                  <a:pos x="T0" y="T1"/>
                </a:cxn>
                <a:cxn ang="0">
                  <a:pos x="T2" y="T3"/>
                </a:cxn>
                <a:cxn ang="0">
                  <a:pos x="T4" y="T5"/>
                </a:cxn>
              </a:cxnLst>
              <a:rect l="0" t="0" r="r" b="b"/>
              <a:pathLst>
                <a:path w="17" h="3">
                  <a:moveTo>
                    <a:pt x="2" y="1"/>
                  </a:moveTo>
                  <a:cubicBezTo>
                    <a:pt x="6" y="2"/>
                    <a:pt x="17" y="0"/>
                    <a:pt x="15" y="2"/>
                  </a:cubicBezTo>
                  <a:cubicBezTo>
                    <a:pt x="12" y="1"/>
                    <a:pt x="0" y="3"/>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83">
              <a:extLst>
                <a:ext uri="{FF2B5EF4-FFF2-40B4-BE49-F238E27FC236}">
                  <a16:creationId xmlns:a16="http://schemas.microsoft.com/office/drawing/2014/main" id="{F7EC266B-92FF-4E5D-83A6-1ACFC5CEEA7C}"/>
                </a:ext>
              </a:extLst>
            </p:cNvPr>
            <p:cNvSpPr>
              <a:spLocks/>
            </p:cNvSpPr>
            <p:nvPr/>
          </p:nvSpPr>
          <p:spPr bwMode="auto">
            <a:xfrm>
              <a:off x="6452128" y="4318000"/>
              <a:ext cx="147153" cy="17463"/>
            </a:xfrm>
            <a:custGeom>
              <a:avLst/>
              <a:gdLst>
                <a:gd name="T0" fmla="*/ 0 w 26"/>
                <a:gd name="T1" fmla="*/ 3 h 5"/>
                <a:gd name="T2" fmla="*/ 26 w 26"/>
                <a:gd name="T3" fmla="*/ 3 h 5"/>
                <a:gd name="T4" fmla="*/ 0 w 26"/>
                <a:gd name="T5" fmla="*/ 3 h 5"/>
              </a:gdLst>
              <a:ahLst/>
              <a:cxnLst>
                <a:cxn ang="0">
                  <a:pos x="T0" y="T1"/>
                </a:cxn>
                <a:cxn ang="0">
                  <a:pos x="T2" y="T3"/>
                </a:cxn>
                <a:cxn ang="0">
                  <a:pos x="T4" y="T5"/>
                </a:cxn>
              </a:cxnLst>
              <a:rect l="0" t="0" r="r" b="b"/>
              <a:pathLst>
                <a:path w="26" h="5">
                  <a:moveTo>
                    <a:pt x="0" y="3"/>
                  </a:moveTo>
                  <a:cubicBezTo>
                    <a:pt x="10" y="2"/>
                    <a:pt x="17" y="0"/>
                    <a:pt x="26" y="3"/>
                  </a:cubicBezTo>
                  <a:cubicBezTo>
                    <a:pt x="20" y="3"/>
                    <a:pt x="7" y="5"/>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85">
              <a:extLst>
                <a:ext uri="{FF2B5EF4-FFF2-40B4-BE49-F238E27FC236}">
                  <a16:creationId xmlns:a16="http://schemas.microsoft.com/office/drawing/2014/main" id="{ECE36BCD-1014-4130-B026-36B520B3F47F}"/>
                </a:ext>
              </a:extLst>
            </p:cNvPr>
            <p:cNvSpPr>
              <a:spLocks/>
            </p:cNvSpPr>
            <p:nvPr/>
          </p:nvSpPr>
          <p:spPr bwMode="auto">
            <a:xfrm>
              <a:off x="6402152" y="4200525"/>
              <a:ext cx="80518" cy="12700"/>
            </a:xfrm>
            <a:custGeom>
              <a:avLst/>
              <a:gdLst>
                <a:gd name="T0" fmla="*/ 13 w 14"/>
                <a:gd name="T1" fmla="*/ 3 h 4"/>
                <a:gd name="T2" fmla="*/ 1 w 14"/>
                <a:gd name="T3" fmla="*/ 4 h 4"/>
                <a:gd name="T4" fmla="*/ 13 w 14"/>
                <a:gd name="T5" fmla="*/ 3 h 4"/>
              </a:gdLst>
              <a:ahLst/>
              <a:cxnLst>
                <a:cxn ang="0">
                  <a:pos x="T0" y="T1"/>
                </a:cxn>
                <a:cxn ang="0">
                  <a:pos x="T2" y="T3"/>
                </a:cxn>
                <a:cxn ang="0">
                  <a:pos x="T4" y="T5"/>
                </a:cxn>
              </a:cxnLst>
              <a:rect l="0" t="0" r="r" b="b"/>
              <a:pathLst>
                <a:path w="14" h="4">
                  <a:moveTo>
                    <a:pt x="13" y="3"/>
                  </a:moveTo>
                  <a:cubicBezTo>
                    <a:pt x="8" y="4"/>
                    <a:pt x="5" y="2"/>
                    <a:pt x="1" y="4"/>
                  </a:cubicBezTo>
                  <a:cubicBezTo>
                    <a:pt x="0" y="1"/>
                    <a:pt x="14" y="0"/>
                    <a:pt x="13"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87">
              <a:extLst>
                <a:ext uri="{FF2B5EF4-FFF2-40B4-BE49-F238E27FC236}">
                  <a16:creationId xmlns:a16="http://schemas.microsoft.com/office/drawing/2014/main" id="{102F3425-9891-4BC2-89EA-7BE0D1C21951}"/>
                </a:ext>
              </a:extLst>
            </p:cNvPr>
            <p:cNvSpPr>
              <a:spLocks/>
            </p:cNvSpPr>
            <p:nvPr/>
          </p:nvSpPr>
          <p:spPr bwMode="auto">
            <a:xfrm>
              <a:off x="6304977" y="4252913"/>
              <a:ext cx="97177" cy="12700"/>
            </a:xfrm>
            <a:custGeom>
              <a:avLst/>
              <a:gdLst>
                <a:gd name="T0" fmla="*/ 15 w 17"/>
                <a:gd name="T1" fmla="*/ 2 h 4"/>
                <a:gd name="T2" fmla="*/ 3 w 17"/>
                <a:gd name="T3" fmla="*/ 2 h 4"/>
                <a:gd name="T4" fmla="*/ 15 w 17"/>
                <a:gd name="T5" fmla="*/ 2 h 4"/>
              </a:gdLst>
              <a:ahLst/>
              <a:cxnLst>
                <a:cxn ang="0">
                  <a:pos x="T0" y="T1"/>
                </a:cxn>
                <a:cxn ang="0">
                  <a:pos x="T2" y="T3"/>
                </a:cxn>
                <a:cxn ang="0">
                  <a:pos x="T4" y="T5"/>
                </a:cxn>
              </a:cxnLst>
              <a:rect l="0" t="0" r="r" b="b"/>
              <a:pathLst>
                <a:path w="17" h="4">
                  <a:moveTo>
                    <a:pt x="15" y="2"/>
                  </a:moveTo>
                  <a:cubicBezTo>
                    <a:pt x="12" y="2"/>
                    <a:pt x="0" y="4"/>
                    <a:pt x="3" y="2"/>
                  </a:cubicBezTo>
                  <a:cubicBezTo>
                    <a:pt x="6" y="2"/>
                    <a:pt x="17" y="0"/>
                    <a:pt x="15"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88">
              <a:extLst>
                <a:ext uri="{FF2B5EF4-FFF2-40B4-BE49-F238E27FC236}">
                  <a16:creationId xmlns:a16="http://schemas.microsoft.com/office/drawing/2014/main" id="{FB9FF060-A135-460D-AD2A-538F54820BEE}"/>
                </a:ext>
              </a:extLst>
            </p:cNvPr>
            <p:cNvSpPr>
              <a:spLocks/>
            </p:cNvSpPr>
            <p:nvPr/>
          </p:nvSpPr>
          <p:spPr bwMode="auto">
            <a:xfrm>
              <a:off x="6266107" y="4321175"/>
              <a:ext cx="113835" cy="23813"/>
            </a:xfrm>
            <a:custGeom>
              <a:avLst/>
              <a:gdLst>
                <a:gd name="T0" fmla="*/ 0 w 20"/>
                <a:gd name="T1" fmla="*/ 3 h 7"/>
                <a:gd name="T2" fmla="*/ 20 w 20"/>
                <a:gd name="T3" fmla="*/ 4 h 7"/>
                <a:gd name="T4" fmla="*/ 0 w 20"/>
                <a:gd name="T5" fmla="*/ 3 h 7"/>
              </a:gdLst>
              <a:ahLst/>
              <a:cxnLst>
                <a:cxn ang="0">
                  <a:pos x="T0" y="T1"/>
                </a:cxn>
                <a:cxn ang="0">
                  <a:pos x="T2" y="T3"/>
                </a:cxn>
                <a:cxn ang="0">
                  <a:pos x="T4" y="T5"/>
                </a:cxn>
              </a:cxnLst>
              <a:rect l="0" t="0" r="r" b="b"/>
              <a:pathLst>
                <a:path w="20" h="7">
                  <a:moveTo>
                    <a:pt x="0" y="3"/>
                  </a:moveTo>
                  <a:cubicBezTo>
                    <a:pt x="7" y="3"/>
                    <a:pt x="17" y="0"/>
                    <a:pt x="20" y="4"/>
                  </a:cubicBezTo>
                  <a:cubicBezTo>
                    <a:pt x="15" y="2"/>
                    <a:pt x="4" y="7"/>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92">
              <a:extLst>
                <a:ext uri="{FF2B5EF4-FFF2-40B4-BE49-F238E27FC236}">
                  <a16:creationId xmlns:a16="http://schemas.microsoft.com/office/drawing/2014/main" id="{171BBAA7-ACC6-4294-91B1-5CB3EF510968}"/>
                </a:ext>
              </a:extLst>
            </p:cNvPr>
            <p:cNvSpPr>
              <a:spLocks/>
            </p:cNvSpPr>
            <p:nvPr/>
          </p:nvSpPr>
          <p:spPr bwMode="auto">
            <a:xfrm>
              <a:off x="6157824" y="4327525"/>
              <a:ext cx="102730" cy="14288"/>
            </a:xfrm>
            <a:custGeom>
              <a:avLst/>
              <a:gdLst>
                <a:gd name="T0" fmla="*/ 0 w 18"/>
                <a:gd name="T1" fmla="*/ 3 h 4"/>
                <a:gd name="T2" fmla="*/ 18 w 18"/>
                <a:gd name="T3" fmla="*/ 2 h 4"/>
                <a:gd name="T4" fmla="*/ 0 w 18"/>
                <a:gd name="T5" fmla="*/ 3 h 4"/>
              </a:gdLst>
              <a:ahLst/>
              <a:cxnLst>
                <a:cxn ang="0">
                  <a:pos x="T0" y="T1"/>
                </a:cxn>
                <a:cxn ang="0">
                  <a:pos x="T2" y="T3"/>
                </a:cxn>
                <a:cxn ang="0">
                  <a:pos x="T4" y="T5"/>
                </a:cxn>
              </a:cxnLst>
              <a:rect l="0" t="0" r="r" b="b"/>
              <a:pathLst>
                <a:path w="18" h="4">
                  <a:moveTo>
                    <a:pt x="0" y="3"/>
                  </a:moveTo>
                  <a:cubicBezTo>
                    <a:pt x="1" y="0"/>
                    <a:pt x="15" y="1"/>
                    <a:pt x="18" y="2"/>
                  </a:cubicBezTo>
                  <a:cubicBezTo>
                    <a:pt x="12" y="4"/>
                    <a:pt x="8" y="2"/>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93">
              <a:extLst>
                <a:ext uri="{FF2B5EF4-FFF2-40B4-BE49-F238E27FC236}">
                  <a16:creationId xmlns:a16="http://schemas.microsoft.com/office/drawing/2014/main" id="{F926FAAA-CB6C-4CB7-93EF-E3EF2A7C45AF}"/>
                </a:ext>
              </a:extLst>
            </p:cNvPr>
            <p:cNvSpPr>
              <a:spLocks/>
            </p:cNvSpPr>
            <p:nvPr/>
          </p:nvSpPr>
          <p:spPr bwMode="auto">
            <a:xfrm>
              <a:off x="6113401" y="4348163"/>
              <a:ext cx="88846" cy="9525"/>
            </a:xfrm>
            <a:custGeom>
              <a:avLst/>
              <a:gdLst>
                <a:gd name="T0" fmla="*/ 3 w 16"/>
                <a:gd name="T1" fmla="*/ 1 h 3"/>
                <a:gd name="T2" fmla="*/ 12 w 16"/>
                <a:gd name="T3" fmla="*/ 2 h 3"/>
                <a:gd name="T4" fmla="*/ 3 w 16"/>
                <a:gd name="T5" fmla="*/ 1 h 3"/>
              </a:gdLst>
              <a:ahLst/>
              <a:cxnLst>
                <a:cxn ang="0">
                  <a:pos x="T0" y="T1"/>
                </a:cxn>
                <a:cxn ang="0">
                  <a:pos x="T2" y="T3"/>
                </a:cxn>
                <a:cxn ang="0">
                  <a:pos x="T4" y="T5"/>
                </a:cxn>
              </a:cxnLst>
              <a:rect l="0" t="0" r="r" b="b"/>
              <a:pathLst>
                <a:path w="16" h="3">
                  <a:moveTo>
                    <a:pt x="3" y="1"/>
                  </a:moveTo>
                  <a:cubicBezTo>
                    <a:pt x="6" y="2"/>
                    <a:pt x="16" y="0"/>
                    <a:pt x="12" y="2"/>
                  </a:cubicBezTo>
                  <a:cubicBezTo>
                    <a:pt x="10" y="2"/>
                    <a:pt x="0" y="3"/>
                    <a:pt x="3"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94">
              <a:extLst>
                <a:ext uri="{FF2B5EF4-FFF2-40B4-BE49-F238E27FC236}">
                  <a16:creationId xmlns:a16="http://schemas.microsoft.com/office/drawing/2014/main" id="{FB4F5C8D-99E6-4786-9E49-9F5FE79735A5}"/>
                </a:ext>
              </a:extLst>
            </p:cNvPr>
            <p:cNvSpPr>
              <a:spLocks/>
            </p:cNvSpPr>
            <p:nvPr/>
          </p:nvSpPr>
          <p:spPr bwMode="auto">
            <a:xfrm>
              <a:off x="5308230" y="4206875"/>
              <a:ext cx="844041" cy="25400"/>
            </a:xfrm>
            <a:custGeom>
              <a:avLst/>
              <a:gdLst>
                <a:gd name="T0" fmla="*/ 0 w 149"/>
                <a:gd name="T1" fmla="*/ 5 h 8"/>
                <a:gd name="T2" fmla="*/ 149 w 149"/>
                <a:gd name="T3" fmla="*/ 3 h 8"/>
                <a:gd name="T4" fmla="*/ 74 w 149"/>
                <a:gd name="T5" fmla="*/ 6 h 8"/>
                <a:gd name="T6" fmla="*/ 0 w 149"/>
                <a:gd name="T7" fmla="*/ 5 h 8"/>
              </a:gdLst>
              <a:ahLst/>
              <a:cxnLst>
                <a:cxn ang="0">
                  <a:pos x="T0" y="T1"/>
                </a:cxn>
                <a:cxn ang="0">
                  <a:pos x="T2" y="T3"/>
                </a:cxn>
                <a:cxn ang="0">
                  <a:pos x="T4" y="T5"/>
                </a:cxn>
                <a:cxn ang="0">
                  <a:pos x="T6" y="T7"/>
                </a:cxn>
              </a:cxnLst>
              <a:rect l="0" t="0" r="r" b="b"/>
              <a:pathLst>
                <a:path w="149" h="8">
                  <a:moveTo>
                    <a:pt x="0" y="5"/>
                  </a:moveTo>
                  <a:cubicBezTo>
                    <a:pt x="45" y="6"/>
                    <a:pt x="109" y="0"/>
                    <a:pt x="149" y="3"/>
                  </a:cubicBezTo>
                  <a:cubicBezTo>
                    <a:pt x="126" y="5"/>
                    <a:pt x="100" y="6"/>
                    <a:pt x="74" y="6"/>
                  </a:cubicBezTo>
                  <a:cubicBezTo>
                    <a:pt x="51" y="7"/>
                    <a:pt x="26" y="8"/>
                    <a:pt x="0"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95">
              <a:extLst>
                <a:ext uri="{FF2B5EF4-FFF2-40B4-BE49-F238E27FC236}">
                  <a16:creationId xmlns:a16="http://schemas.microsoft.com/office/drawing/2014/main" id="{911DD377-89E0-4E07-AF09-726ADCA042F0}"/>
                </a:ext>
              </a:extLst>
            </p:cNvPr>
            <p:cNvSpPr>
              <a:spLocks/>
            </p:cNvSpPr>
            <p:nvPr/>
          </p:nvSpPr>
          <p:spPr bwMode="auto">
            <a:xfrm>
              <a:off x="5941261" y="4351338"/>
              <a:ext cx="172140" cy="15875"/>
            </a:xfrm>
            <a:custGeom>
              <a:avLst/>
              <a:gdLst>
                <a:gd name="T0" fmla="*/ 0 w 30"/>
                <a:gd name="T1" fmla="*/ 1 h 5"/>
                <a:gd name="T2" fmla="*/ 30 w 30"/>
                <a:gd name="T3" fmla="*/ 2 h 5"/>
                <a:gd name="T4" fmla="*/ 0 w 30"/>
                <a:gd name="T5" fmla="*/ 1 h 5"/>
              </a:gdLst>
              <a:ahLst/>
              <a:cxnLst>
                <a:cxn ang="0">
                  <a:pos x="T0" y="T1"/>
                </a:cxn>
                <a:cxn ang="0">
                  <a:pos x="T2" y="T3"/>
                </a:cxn>
                <a:cxn ang="0">
                  <a:pos x="T4" y="T5"/>
                </a:cxn>
              </a:cxnLst>
              <a:rect l="0" t="0" r="r" b="b"/>
              <a:pathLst>
                <a:path w="30" h="5">
                  <a:moveTo>
                    <a:pt x="0" y="1"/>
                  </a:moveTo>
                  <a:cubicBezTo>
                    <a:pt x="10" y="1"/>
                    <a:pt x="23" y="0"/>
                    <a:pt x="30" y="2"/>
                  </a:cubicBezTo>
                  <a:cubicBezTo>
                    <a:pt x="20" y="1"/>
                    <a:pt x="3" y="5"/>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96">
              <a:extLst>
                <a:ext uri="{FF2B5EF4-FFF2-40B4-BE49-F238E27FC236}">
                  <a16:creationId xmlns:a16="http://schemas.microsoft.com/office/drawing/2014/main" id="{B4582E0A-52FD-4572-B37D-16D4A2EDA773}"/>
                </a:ext>
              </a:extLst>
            </p:cNvPr>
            <p:cNvSpPr>
              <a:spLocks/>
            </p:cNvSpPr>
            <p:nvPr/>
          </p:nvSpPr>
          <p:spPr bwMode="auto">
            <a:xfrm>
              <a:off x="5624746" y="4338638"/>
              <a:ext cx="169364" cy="9525"/>
            </a:xfrm>
            <a:custGeom>
              <a:avLst/>
              <a:gdLst>
                <a:gd name="T0" fmla="*/ 0 w 30"/>
                <a:gd name="T1" fmla="*/ 2 h 3"/>
                <a:gd name="T2" fmla="*/ 30 w 30"/>
                <a:gd name="T3" fmla="*/ 1 h 3"/>
                <a:gd name="T4" fmla="*/ 0 w 30"/>
                <a:gd name="T5" fmla="*/ 2 h 3"/>
              </a:gdLst>
              <a:ahLst/>
              <a:cxnLst>
                <a:cxn ang="0">
                  <a:pos x="T0" y="T1"/>
                </a:cxn>
                <a:cxn ang="0">
                  <a:pos x="T2" y="T3"/>
                </a:cxn>
                <a:cxn ang="0">
                  <a:pos x="T4" y="T5"/>
                </a:cxn>
              </a:cxnLst>
              <a:rect l="0" t="0" r="r" b="b"/>
              <a:pathLst>
                <a:path w="30" h="3">
                  <a:moveTo>
                    <a:pt x="0" y="2"/>
                  </a:moveTo>
                  <a:cubicBezTo>
                    <a:pt x="12" y="0"/>
                    <a:pt x="18" y="0"/>
                    <a:pt x="30" y="1"/>
                  </a:cubicBezTo>
                  <a:cubicBezTo>
                    <a:pt x="21" y="3"/>
                    <a:pt x="14" y="3"/>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100">
              <a:extLst>
                <a:ext uri="{FF2B5EF4-FFF2-40B4-BE49-F238E27FC236}">
                  <a16:creationId xmlns:a16="http://schemas.microsoft.com/office/drawing/2014/main" id="{615DEC0F-0BD3-48E7-90C3-85DE8D977C69}"/>
                </a:ext>
              </a:extLst>
            </p:cNvPr>
            <p:cNvSpPr>
              <a:spLocks/>
            </p:cNvSpPr>
            <p:nvPr/>
          </p:nvSpPr>
          <p:spPr bwMode="auto">
            <a:xfrm>
              <a:off x="5438724" y="4341813"/>
              <a:ext cx="116611" cy="12700"/>
            </a:xfrm>
            <a:custGeom>
              <a:avLst/>
              <a:gdLst>
                <a:gd name="T0" fmla="*/ 0 w 21"/>
                <a:gd name="T1" fmla="*/ 2 h 4"/>
                <a:gd name="T2" fmla="*/ 21 w 21"/>
                <a:gd name="T3" fmla="*/ 1 h 4"/>
                <a:gd name="T4" fmla="*/ 0 w 21"/>
                <a:gd name="T5" fmla="*/ 2 h 4"/>
              </a:gdLst>
              <a:ahLst/>
              <a:cxnLst>
                <a:cxn ang="0">
                  <a:pos x="T0" y="T1"/>
                </a:cxn>
                <a:cxn ang="0">
                  <a:pos x="T2" y="T3"/>
                </a:cxn>
                <a:cxn ang="0">
                  <a:pos x="T4" y="T5"/>
                </a:cxn>
              </a:cxnLst>
              <a:rect l="0" t="0" r="r" b="b"/>
              <a:pathLst>
                <a:path w="21" h="4">
                  <a:moveTo>
                    <a:pt x="0" y="2"/>
                  </a:moveTo>
                  <a:cubicBezTo>
                    <a:pt x="6" y="1"/>
                    <a:pt x="14" y="0"/>
                    <a:pt x="21" y="1"/>
                  </a:cubicBezTo>
                  <a:cubicBezTo>
                    <a:pt x="15" y="3"/>
                    <a:pt x="7" y="4"/>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101">
              <a:extLst>
                <a:ext uri="{FF2B5EF4-FFF2-40B4-BE49-F238E27FC236}">
                  <a16:creationId xmlns:a16="http://schemas.microsoft.com/office/drawing/2014/main" id="{85CFCADD-FB80-490E-85AC-ADC95D8872E0}"/>
                </a:ext>
              </a:extLst>
            </p:cNvPr>
            <p:cNvSpPr>
              <a:spLocks/>
            </p:cNvSpPr>
            <p:nvPr/>
          </p:nvSpPr>
          <p:spPr bwMode="auto">
            <a:xfrm>
              <a:off x="5466489" y="4179888"/>
              <a:ext cx="83293" cy="14288"/>
            </a:xfrm>
            <a:custGeom>
              <a:avLst/>
              <a:gdLst>
                <a:gd name="T0" fmla="*/ 12 w 15"/>
                <a:gd name="T1" fmla="*/ 2 h 4"/>
                <a:gd name="T2" fmla="*/ 2 w 15"/>
                <a:gd name="T3" fmla="*/ 4 h 4"/>
                <a:gd name="T4" fmla="*/ 12 w 15"/>
                <a:gd name="T5" fmla="*/ 2 h 4"/>
              </a:gdLst>
              <a:ahLst/>
              <a:cxnLst>
                <a:cxn ang="0">
                  <a:pos x="T0" y="T1"/>
                </a:cxn>
                <a:cxn ang="0">
                  <a:pos x="T2" y="T3"/>
                </a:cxn>
                <a:cxn ang="0">
                  <a:pos x="T4" y="T5"/>
                </a:cxn>
              </a:cxnLst>
              <a:rect l="0" t="0" r="r" b="b"/>
              <a:pathLst>
                <a:path w="15" h="4">
                  <a:moveTo>
                    <a:pt x="12" y="2"/>
                  </a:moveTo>
                  <a:cubicBezTo>
                    <a:pt x="8" y="3"/>
                    <a:pt x="4" y="2"/>
                    <a:pt x="2" y="4"/>
                  </a:cubicBezTo>
                  <a:cubicBezTo>
                    <a:pt x="0" y="0"/>
                    <a:pt x="15" y="1"/>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102">
              <a:extLst>
                <a:ext uri="{FF2B5EF4-FFF2-40B4-BE49-F238E27FC236}">
                  <a16:creationId xmlns:a16="http://schemas.microsoft.com/office/drawing/2014/main" id="{C2A77059-9436-42C0-9483-0D3B10A65BC2}"/>
                </a:ext>
              </a:extLst>
            </p:cNvPr>
            <p:cNvSpPr>
              <a:spLocks/>
            </p:cNvSpPr>
            <p:nvPr/>
          </p:nvSpPr>
          <p:spPr bwMode="auto">
            <a:xfrm>
              <a:off x="5283243" y="4338638"/>
              <a:ext cx="149928" cy="15875"/>
            </a:xfrm>
            <a:custGeom>
              <a:avLst/>
              <a:gdLst>
                <a:gd name="T0" fmla="*/ 26 w 26"/>
                <a:gd name="T1" fmla="*/ 4 h 5"/>
                <a:gd name="T2" fmla="*/ 0 w 26"/>
                <a:gd name="T3" fmla="*/ 3 h 5"/>
                <a:gd name="T4" fmla="*/ 26 w 26"/>
                <a:gd name="T5" fmla="*/ 4 h 5"/>
              </a:gdLst>
              <a:ahLst/>
              <a:cxnLst>
                <a:cxn ang="0">
                  <a:pos x="T0" y="T1"/>
                </a:cxn>
                <a:cxn ang="0">
                  <a:pos x="T2" y="T3"/>
                </a:cxn>
                <a:cxn ang="0">
                  <a:pos x="T4" y="T5"/>
                </a:cxn>
              </a:cxnLst>
              <a:rect l="0" t="0" r="r" b="b"/>
              <a:pathLst>
                <a:path w="26" h="5">
                  <a:moveTo>
                    <a:pt x="26" y="4"/>
                  </a:moveTo>
                  <a:cubicBezTo>
                    <a:pt x="16" y="5"/>
                    <a:pt x="10" y="4"/>
                    <a:pt x="0" y="3"/>
                  </a:cubicBezTo>
                  <a:cubicBezTo>
                    <a:pt x="8" y="2"/>
                    <a:pt x="24" y="0"/>
                    <a:pt x="2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103">
              <a:extLst>
                <a:ext uri="{FF2B5EF4-FFF2-40B4-BE49-F238E27FC236}">
                  <a16:creationId xmlns:a16="http://schemas.microsoft.com/office/drawing/2014/main" id="{05F8E716-905F-4024-BF23-37BE801ED129}"/>
                </a:ext>
              </a:extLst>
            </p:cNvPr>
            <p:cNvSpPr>
              <a:spLocks/>
            </p:cNvSpPr>
            <p:nvPr/>
          </p:nvSpPr>
          <p:spPr bwMode="auto">
            <a:xfrm>
              <a:off x="5261032" y="4360863"/>
              <a:ext cx="141600" cy="9525"/>
            </a:xfrm>
            <a:custGeom>
              <a:avLst/>
              <a:gdLst>
                <a:gd name="T0" fmla="*/ 8 w 25"/>
                <a:gd name="T1" fmla="*/ 0 h 3"/>
                <a:gd name="T2" fmla="*/ 14 w 25"/>
                <a:gd name="T3" fmla="*/ 2 h 3"/>
                <a:gd name="T4" fmla="*/ 0 w 25"/>
                <a:gd name="T5" fmla="*/ 1 h 3"/>
                <a:gd name="T6" fmla="*/ 8 w 25"/>
                <a:gd name="T7" fmla="*/ 0 h 3"/>
              </a:gdLst>
              <a:ahLst/>
              <a:cxnLst>
                <a:cxn ang="0">
                  <a:pos x="T0" y="T1"/>
                </a:cxn>
                <a:cxn ang="0">
                  <a:pos x="T2" y="T3"/>
                </a:cxn>
                <a:cxn ang="0">
                  <a:pos x="T4" y="T5"/>
                </a:cxn>
                <a:cxn ang="0">
                  <a:pos x="T6" y="T7"/>
                </a:cxn>
              </a:cxnLst>
              <a:rect l="0" t="0" r="r" b="b"/>
              <a:pathLst>
                <a:path w="25" h="3">
                  <a:moveTo>
                    <a:pt x="8" y="0"/>
                  </a:moveTo>
                  <a:cubicBezTo>
                    <a:pt x="11" y="0"/>
                    <a:pt x="25" y="1"/>
                    <a:pt x="14" y="2"/>
                  </a:cubicBezTo>
                  <a:cubicBezTo>
                    <a:pt x="11" y="2"/>
                    <a:pt x="5" y="3"/>
                    <a:pt x="0" y="1"/>
                  </a:cubicBezTo>
                  <a:cubicBezTo>
                    <a:pt x="3" y="1"/>
                    <a:pt x="5"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105">
              <a:extLst>
                <a:ext uri="{FF2B5EF4-FFF2-40B4-BE49-F238E27FC236}">
                  <a16:creationId xmlns:a16="http://schemas.microsoft.com/office/drawing/2014/main" id="{ECE12751-FF80-4520-9719-24E6CA56B168}"/>
                </a:ext>
              </a:extLst>
            </p:cNvPr>
            <p:cNvSpPr>
              <a:spLocks/>
            </p:cNvSpPr>
            <p:nvPr/>
          </p:nvSpPr>
          <p:spPr bwMode="auto">
            <a:xfrm>
              <a:off x="5199950" y="4219575"/>
              <a:ext cx="88846" cy="17463"/>
            </a:xfrm>
            <a:custGeom>
              <a:avLst/>
              <a:gdLst>
                <a:gd name="T0" fmla="*/ 0 w 16"/>
                <a:gd name="T1" fmla="*/ 3 h 5"/>
                <a:gd name="T2" fmla="*/ 16 w 16"/>
                <a:gd name="T3" fmla="*/ 3 h 5"/>
                <a:gd name="T4" fmla="*/ 0 w 16"/>
                <a:gd name="T5" fmla="*/ 3 h 5"/>
              </a:gdLst>
              <a:ahLst/>
              <a:cxnLst>
                <a:cxn ang="0">
                  <a:pos x="T0" y="T1"/>
                </a:cxn>
                <a:cxn ang="0">
                  <a:pos x="T2" y="T3"/>
                </a:cxn>
                <a:cxn ang="0">
                  <a:pos x="T4" y="T5"/>
                </a:cxn>
              </a:cxnLst>
              <a:rect l="0" t="0" r="r" b="b"/>
              <a:pathLst>
                <a:path w="16" h="5">
                  <a:moveTo>
                    <a:pt x="0" y="3"/>
                  </a:moveTo>
                  <a:cubicBezTo>
                    <a:pt x="2" y="2"/>
                    <a:pt x="12" y="0"/>
                    <a:pt x="16" y="3"/>
                  </a:cubicBezTo>
                  <a:cubicBezTo>
                    <a:pt x="11" y="3"/>
                    <a:pt x="3" y="5"/>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107">
              <a:extLst>
                <a:ext uri="{FF2B5EF4-FFF2-40B4-BE49-F238E27FC236}">
                  <a16:creationId xmlns:a16="http://schemas.microsoft.com/office/drawing/2014/main" id="{23D90665-10D8-4A26-99DF-43390E46E683}"/>
                </a:ext>
              </a:extLst>
            </p:cNvPr>
            <p:cNvSpPr>
              <a:spLocks/>
            </p:cNvSpPr>
            <p:nvPr/>
          </p:nvSpPr>
          <p:spPr bwMode="auto">
            <a:xfrm>
              <a:off x="5027810" y="4344988"/>
              <a:ext cx="136047" cy="12700"/>
            </a:xfrm>
            <a:custGeom>
              <a:avLst/>
              <a:gdLst>
                <a:gd name="T0" fmla="*/ 24 w 24"/>
                <a:gd name="T1" fmla="*/ 1 h 4"/>
                <a:gd name="T2" fmla="*/ 0 w 24"/>
                <a:gd name="T3" fmla="*/ 2 h 4"/>
                <a:gd name="T4" fmla="*/ 24 w 24"/>
                <a:gd name="T5" fmla="*/ 1 h 4"/>
              </a:gdLst>
              <a:ahLst/>
              <a:cxnLst>
                <a:cxn ang="0">
                  <a:pos x="T0" y="T1"/>
                </a:cxn>
                <a:cxn ang="0">
                  <a:pos x="T2" y="T3"/>
                </a:cxn>
                <a:cxn ang="0">
                  <a:pos x="T4" y="T5"/>
                </a:cxn>
              </a:cxnLst>
              <a:rect l="0" t="0" r="r" b="b"/>
              <a:pathLst>
                <a:path w="24" h="4">
                  <a:moveTo>
                    <a:pt x="24" y="1"/>
                  </a:moveTo>
                  <a:cubicBezTo>
                    <a:pt x="15" y="4"/>
                    <a:pt x="8" y="4"/>
                    <a:pt x="0" y="2"/>
                  </a:cubicBezTo>
                  <a:cubicBezTo>
                    <a:pt x="7" y="2"/>
                    <a:pt x="18" y="0"/>
                    <a:pt x="2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108">
              <a:extLst>
                <a:ext uri="{FF2B5EF4-FFF2-40B4-BE49-F238E27FC236}">
                  <a16:creationId xmlns:a16="http://schemas.microsoft.com/office/drawing/2014/main" id="{211D0E87-D288-4811-A790-E8921786B33E}"/>
                </a:ext>
              </a:extLst>
            </p:cNvPr>
            <p:cNvSpPr>
              <a:spLocks/>
            </p:cNvSpPr>
            <p:nvPr/>
          </p:nvSpPr>
          <p:spPr bwMode="auto">
            <a:xfrm>
              <a:off x="4433650" y="4222750"/>
              <a:ext cx="702443" cy="20638"/>
            </a:xfrm>
            <a:custGeom>
              <a:avLst/>
              <a:gdLst>
                <a:gd name="T0" fmla="*/ 0 w 124"/>
                <a:gd name="T1" fmla="*/ 0 h 6"/>
                <a:gd name="T2" fmla="*/ 123 w 124"/>
                <a:gd name="T3" fmla="*/ 1 h 6"/>
                <a:gd name="T4" fmla="*/ 123 w 124"/>
                <a:gd name="T5" fmla="*/ 3 h 6"/>
                <a:gd name="T6" fmla="*/ 22 w 124"/>
                <a:gd name="T7" fmla="*/ 3 h 6"/>
                <a:gd name="T8" fmla="*/ 0 w 124"/>
                <a:gd name="T9" fmla="*/ 0 h 6"/>
              </a:gdLst>
              <a:ahLst/>
              <a:cxnLst>
                <a:cxn ang="0">
                  <a:pos x="T0" y="T1"/>
                </a:cxn>
                <a:cxn ang="0">
                  <a:pos x="T2" y="T3"/>
                </a:cxn>
                <a:cxn ang="0">
                  <a:pos x="T4" y="T5"/>
                </a:cxn>
                <a:cxn ang="0">
                  <a:pos x="T6" y="T7"/>
                </a:cxn>
                <a:cxn ang="0">
                  <a:pos x="T8" y="T9"/>
                </a:cxn>
              </a:cxnLst>
              <a:rect l="0" t="0" r="r" b="b"/>
              <a:pathLst>
                <a:path w="124" h="6">
                  <a:moveTo>
                    <a:pt x="0" y="0"/>
                  </a:moveTo>
                  <a:cubicBezTo>
                    <a:pt x="43" y="0"/>
                    <a:pt x="80" y="0"/>
                    <a:pt x="123" y="1"/>
                  </a:cubicBezTo>
                  <a:cubicBezTo>
                    <a:pt x="124" y="1"/>
                    <a:pt x="124" y="3"/>
                    <a:pt x="123" y="3"/>
                  </a:cubicBezTo>
                  <a:cubicBezTo>
                    <a:pt x="90" y="3"/>
                    <a:pt x="53" y="3"/>
                    <a:pt x="22" y="3"/>
                  </a:cubicBezTo>
                  <a:cubicBezTo>
                    <a:pt x="15" y="3"/>
                    <a:pt x="5" y="6"/>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109">
              <a:extLst>
                <a:ext uri="{FF2B5EF4-FFF2-40B4-BE49-F238E27FC236}">
                  <a16:creationId xmlns:a16="http://schemas.microsoft.com/office/drawing/2014/main" id="{AF24C646-1B56-47B0-A79D-D27226100A8B}"/>
                </a:ext>
              </a:extLst>
            </p:cNvPr>
            <p:cNvSpPr>
              <a:spLocks/>
            </p:cNvSpPr>
            <p:nvPr/>
          </p:nvSpPr>
          <p:spPr bwMode="auto">
            <a:xfrm>
              <a:off x="4955622" y="4305300"/>
              <a:ext cx="49976" cy="9525"/>
            </a:xfrm>
            <a:custGeom>
              <a:avLst/>
              <a:gdLst>
                <a:gd name="T0" fmla="*/ 0 w 9"/>
                <a:gd name="T1" fmla="*/ 1 h 3"/>
                <a:gd name="T2" fmla="*/ 9 w 9"/>
                <a:gd name="T3" fmla="*/ 2 h 3"/>
                <a:gd name="T4" fmla="*/ 0 w 9"/>
                <a:gd name="T5" fmla="*/ 1 h 3"/>
              </a:gdLst>
              <a:ahLst/>
              <a:cxnLst>
                <a:cxn ang="0">
                  <a:pos x="T0" y="T1"/>
                </a:cxn>
                <a:cxn ang="0">
                  <a:pos x="T2" y="T3"/>
                </a:cxn>
                <a:cxn ang="0">
                  <a:pos x="T4" y="T5"/>
                </a:cxn>
              </a:cxnLst>
              <a:rect l="0" t="0" r="r" b="b"/>
              <a:pathLst>
                <a:path w="9" h="3">
                  <a:moveTo>
                    <a:pt x="0" y="1"/>
                  </a:moveTo>
                  <a:cubicBezTo>
                    <a:pt x="4" y="1"/>
                    <a:pt x="8" y="0"/>
                    <a:pt x="9" y="2"/>
                  </a:cubicBezTo>
                  <a:cubicBezTo>
                    <a:pt x="5" y="2"/>
                    <a:pt x="1" y="3"/>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110">
              <a:extLst>
                <a:ext uri="{FF2B5EF4-FFF2-40B4-BE49-F238E27FC236}">
                  <a16:creationId xmlns:a16="http://schemas.microsoft.com/office/drawing/2014/main" id="{118DDBDD-4B6F-4C72-8AC5-71406D376F88}"/>
                </a:ext>
              </a:extLst>
            </p:cNvPr>
            <p:cNvSpPr>
              <a:spLocks/>
            </p:cNvSpPr>
            <p:nvPr/>
          </p:nvSpPr>
          <p:spPr bwMode="auto">
            <a:xfrm>
              <a:off x="4902869" y="4256088"/>
              <a:ext cx="58306" cy="15875"/>
            </a:xfrm>
            <a:custGeom>
              <a:avLst/>
              <a:gdLst>
                <a:gd name="T0" fmla="*/ 0 w 10"/>
                <a:gd name="T1" fmla="*/ 2 h 5"/>
                <a:gd name="T2" fmla="*/ 9 w 10"/>
                <a:gd name="T3" fmla="*/ 3 h 5"/>
                <a:gd name="T4" fmla="*/ 0 w 10"/>
                <a:gd name="T5" fmla="*/ 2 h 5"/>
              </a:gdLst>
              <a:ahLst/>
              <a:cxnLst>
                <a:cxn ang="0">
                  <a:pos x="T0" y="T1"/>
                </a:cxn>
                <a:cxn ang="0">
                  <a:pos x="T2" y="T3"/>
                </a:cxn>
                <a:cxn ang="0">
                  <a:pos x="T4" y="T5"/>
                </a:cxn>
              </a:cxnLst>
              <a:rect l="0" t="0" r="r" b="b"/>
              <a:pathLst>
                <a:path w="10" h="5">
                  <a:moveTo>
                    <a:pt x="0" y="2"/>
                  </a:moveTo>
                  <a:cubicBezTo>
                    <a:pt x="3" y="2"/>
                    <a:pt x="10" y="0"/>
                    <a:pt x="9" y="3"/>
                  </a:cubicBezTo>
                  <a:cubicBezTo>
                    <a:pt x="4" y="2"/>
                    <a:pt x="2" y="5"/>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111">
              <a:extLst>
                <a:ext uri="{FF2B5EF4-FFF2-40B4-BE49-F238E27FC236}">
                  <a16:creationId xmlns:a16="http://schemas.microsoft.com/office/drawing/2014/main" id="{A37D5434-6E4B-4E4C-906D-2DB74A8FF8DF}"/>
                </a:ext>
              </a:extLst>
            </p:cNvPr>
            <p:cNvSpPr>
              <a:spLocks/>
            </p:cNvSpPr>
            <p:nvPr/>
          </p:nvSpPr>
          <p:spPr bwMode="auto">
            <a:xfrm>
              <a:off x="4814022" y="4489450"/>
              <a:ext cx="66635" cy="15875"/>
            </a:xfrm>
            <a:custGeom>
              <a:avLst/>
              <a:gdLst>
                <a:gd name="T0" fmla="*/ 0 w 12"/>
                <a:gd name="T1" fmla="*/ 1 h 5"/>
                <a:gd name="T2" fmla="*/ 12 w 12"/>
                <a:gd name="T3" fmla="*/ 2 h 5"/>
                <a:gd name="T4" fmla="*/ 0 w 12"/>
                <a:gd name="T5" fmla="*/ 1 h 5"/>
              </a:gdLst>
              <a:ahLst/>
              <a:cxnLst>
                <a:cxn ang="0">
                  <a:pos x="T0" y="T1"/>
                </a:cxn>
                <a:cxn ang="0">
                  <a:pos x="T2" y="T3"/>
                </a:cxn>
                <a:cxn ang="0">
                  <a:pos x="T4" y="T5"/>
                </a:cxn>
              </a:cxnLst>
              <a:rect l="0" t="0" r="r" b="b"/>
              <a:pathLst>
                <a:path w="12" h="5">
                  <a:moveTo>
                    <a:pt x="0" y="1"/>
                  </a:moveTo>
                  <a:cubicBezTo>
                    <a:pt x="5" y="0"/>
                    <a:pt x="9" y="1"/>
                    <a:pt x="12" y="2"/>
                  </a:cubicBezTo>
                  <a:cubicBezTo>
                    <a:pt x="8" y="1"/>
                    <a:pt x="0" y="5"/>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112">
              <a:extLst>
                <a:ext uri="{FF2B5EF4-FFF2-40B4-BE49-F238E27FC236}">
                  <a16:creationId xmlns:a16="http://schemas.microsoft.com/office/drawing/2014/main" id="{B3B1486A-3FC4-42C1-87EE-D9E34F25362A}"/>
                </a:ext>
              </a:extLst>
            </p:cNvPr>
            <p:cNvSpPr>
              <a:spLocks/>
            </p:cNvSpPr>
            <p:nvPr/>
          </p:nvSpPr>
          <p:spPr bwMode="auto">
            <a:xfrm>
              <a:off x="4575248" y="4271963"/>
              <a:ext cx="102730" cy="9525"/>
            </a:xfrm>
            <a:custGeom>
              <a:avLst/>
              <a:gdLst>
                <a:gd name="T0" fmla="*/ 18 w 18"/>
                <a:gd name="T1" fmla="*/ 1 h 3"/>
                <a:gd name="T2" fmla="*/ 0 w 18"/>
                <a:gd name="T3" fmla="*/ 0 h 3"/>
                <a:gd name="T4" fmla="*/ 18 w 18"/>
                <a:gd name="T5" fmla="*/ 1 h 3"/>
              </a:gdLst>
              <a:ahLst/>
              <a:cxnLst>
                <a:cxn ang="0">
                  <a:pos x="T0" y="T1"/>
                </a:cxn>
                <a:cxn ang="0">
                  <a:pos x="T2" y="T3"/>
                </a:cxn>
                <a:cxn ang="0">
                  <a:pos x="T4" y="T5"/>
                </a:cxn>
              </a:cxnLst>
              <a:rect l="0" t="0" r="r" b="b"/>
              <a:pathLst>
                <a:path w="18" h="3">
                  <a:moveTo>
                    <a:pt x="18" y="1"/>
                  </a:moveTo>
                  <a:cubicBezTo>
                    <a:pt x="11" y="2"/>
                    <a:pt x="4" y="3"/>
                    <a:pt x="0" y="0"/>
                  </a:cubicBezTo>
                  <a:cubicBezTo>
                    <a:pt x="5" y="1"/>
                    <a:pt x="17" y="0"/>
                    <a:pt x="18"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113">
              <a:extLst>
                <a:ext uri="{FF2B5EF4-FFF2-40B4-BE49-F238E27FC236}">
                  <a16:creationId xmlns:a16="http://schemas.microsoft.com/office/drawing/2014/main" id="{01AD0B81-CE41-404F-AB35-7EFD36FF0BB9}"/>
                </a:ext>
              </a:extLst>
            </p:cNvPr>
            <p:cNvSpPr>
              <a:spLocks/>
            </p:cNvSpPr>
            <p:nvPr/>
          </p:nvSpPr>
          <p:spPr bwMode="auto">
            <a:xfrm>
              <a:off x="3939442" y="4471988"/>
              <a:ext cx="44423" cy="14288"/>
            </a:xfrm>
            <a:custGeom>
              <a:avLst/>
              <a:gdLst>
                <a:gd name="T0" fmla="*/ 0 w 8"/>
                <a:gd name="T1" fmla="*/ 1 h 4"/>
                <a:gd name="T2" fmla="*/ 8 w 8"/>
                <a:gd name="T3" fmla="*/ 2 h 4"/>
                <a:gd name="T4" fmla="*/ 0 w 8"/>
                <a:gd name="T5" fmla="*/ 1 h 4"/>
              </a:gdLst>
              <a:ahLst/>
              <a:cxnLst>
                <a:cxn ang="0">
                  <a:pos x="T0" y="T1"/>
                </a:cxn>
                <a:cxn ang="0">
                  <a:pos x="T2" y="T3"/>
                </a:cxn>
                <a:cxn ang="0">
                  <a:pos x="T4" y="T5"/>
                </a:cxn>
              </a:cxnLst>
              <a:rect l="0" t="0" r="r" b="b"/>
              <a:pathLst>
                <a:path w="8" h="4">
                  <a:moveTo>
                    <a:pt x="0" y="1"/>
                  </a:moveTo>
                  <a:cubicBezTo>
                    <a:pt x="3" y="2"/>
                    <a:pt x="8" y="0"/>
                    <a:pt x="8" y="2"/>
                  </a:cubicBezTo>
                  <a:cubicBezTo>
                    <a:pt x="5" y="3"/>
                    <a:pt x="2" y="4"/>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114">
              <a:extLst>
                <a:ext uri="{FF2B5EF4-FFF2-40B4-BE49-F238E27FC236}">
                  <a16:creationId xmlns:a16="http://schemas.microsoft.com/office/drawing/2014/main" id="{E4200C0F-4266-482B-8060-79EA2FA290BB}"/>
                </a:ext>
              </a:extLst>
            </p:cNvPr>
            <p:cNvSpPr>
              <a:spLocks/>
            </p:cNvSpPr>
            <p:nvPr/>
          </p:nvSpPr>
          <p:spPr bwMode="auto">
            <a:xfrm>
              <a:off x="3336951" y="4430713"/>
              <a:ext cx="63859" cy="12700"/>
            </a:xfrm>
            <a:custGeom>
              <a:avLst/>
              <a:gdLst>
                <a:gd name="T0" fmla="*/ 0 w 11"/>
                <a:gd name="T1" fmla="*/ 0 h 4"/>
                <a:gd name="T2" fmla="*/ 11 w 11"/>
                <a:gd name="T3" fmla="*/ 1 h 4"/>
                <a:gd name="T4" fmla="*/ 0 w 11"/>
                <a:gd name="T5" fmla="*/ 0 h 4"/>
              </a:gdLst>
              <a:ahLst/>
              <a:cxnLst>
                <a:cxn ang="0">
                  <a:pos x="T0" y="T1"/>
                </a:cxn>
                <a:cxn ang="0">
                  <a:pos x="T2" y="T3"/>
                </a:cxn>
                <a:cxn ang="0">
                  <a:pos x="T4" y="T5"/>
                </a:cxn>
              </a:cxnLst>
              <a:rect l="0" t="0" r="r" b="b"/>
              <a:pathLst>
                <a:path w="11" h="4">
                  <a:moveTo>
                    <a:pt x="0" y="0"/>
                  </a:moveTo>
                  <a:cubicBezTo>
                    <a:pt x="4" y="0"/>
                    <a:pt x="8" y="0"/>
                    <a:pt x="11" y="1"/>
                  </a:cubicBezTo>
                  <a:cubicBezTo>
                    <a:pt x="7" y="0"/>
                    <a:pt x="0"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115">
              <a:extLst>
                <a:ext uri="{FF2B5EF4-FFF2-40B4-BE49-F238E27FC236}">
                  <a16:creationId xmlns:a16="http://schemas.microsoft.com/office/drawing/2014/main" id="{55FE1B4D-42F8-4E54-A9DF-F1D761A680C4}"/>
                </a:ext>
              </a:extLst>
            </p:cNvPr>
            <p:cNvSpPr>
              <a:spLocks/>
            </p:cNvSpPr>
            <p:nvPr/>
          </p:nvSpPr>
          <p:spPr bwMode="auto">
            <a:xfrm>
              <a:off x="3248105" y="4425950"/>
              <a:ext cx="88846" cy="14288"/>
            </a:xfrm>
            <a:custGeom>
              <a:avLst/>
              <a:gdLst>
                <a:gd name="T0" fmla="*/ 0 w 16"/>
                <a:gd name="T1" fmla="*/ 1 h 4"/>
                <a:gd name="T2" fmla="*/ 14 w 16"/>
                <a:gd name="T3" fmla="*/ 3 h 4"/>
                <a:gd name="T4" fmla="*/ 0 w 16"/>
                <a:gd name="T5" fmla="*/ 1 h 4"/>
              </a:gdLst>
              <a:ahLst/>
              <a:cxnLst>
                <a:cxn ang="0">
                  <a:pos x="T0" y="T1"/>
                </a:cxn>
                <a:cxn ang="0">
                  <a:pos x="T2" y="T3"/>
                </a:cxn>
                <a:cxn ang="0">
                  <a:pos x="T4" y="T5"/>
                </a:cxn>
              </a:cxnLst>
              <a:rect l="0" t="0" r="r" b="b"/>
              <a:pathLst>
                <a:path w="16" h="4">
                  <a:moveTo>
                    <a:pt x="0" y="1"/>
                  </a:moveTo>
                  <a:cubicBezTo>
                    <a:pt x="3" y="0"/>
                    <a:pt x="16" y="0"/>
                    <a:pt x="14" y="3"/>
                  </a:cubicBezTo>
                  <a:cubicBezTo>
                    <a:pt x="11" y="1"/>
                    <a:pt x="4" y="4"/>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116">
              <a:extLst>
                <a:ext uri="{FF2B5EF4-FFF2-40B4-BE49-F238E27FC236}">
                  <a16:creationId xmlns:a16="http://schemas.microsoft.com/office/drawing/2014/main" id="{B2C0FDAC-300C-46FA-ADB8-41B5AC53524D}"/>
                </a:ext>
              </a:extLst>
            </p:cNvPr>
            <p:cNvSpPr>
              <a:spLocks/>
            </p:cNvSpPr>
            <p:nvPr/>
          </p:nvSpPr>
          <p:spPr bwMode="auto">
            <a:xfrm>
              <a:off x="2820531" y="4425950"/>
              <a:ext cx="410915" cy="20638"/>
            </a:xfrm>
            <a:custGeom>
              <a:avLst/>
              <a:gdLst>
                <a:gd name="T0" fmla="*/ 0 w 72"/>
                <a:gd name="T1" fmla="*/ 1 h 6"/>
                <a:gd name="T2" fmla="*/ 72 w 72"/>
                <a:gd name="T3" fmla="*/ 2 h 6"/>
                <a:gd name="T4" fmla="*/ 42 w 72"/>
                <a:gd name="T5" fmla="*/ 2 h 6"/>
                <a:gd name="T6" fmla="*/ 0 w 72"/>
                <a:gd name="T7" fmla="*/ 1 h 6"/>
              </a:gdLst>
              <a:ahLst/>
              <a:cxnLst>
                <a:cxn ang="0">
                  <a:pos x="T0" y="T1"/>
                </a:cxn>
                <a:cxn ang="0">
                  <a:pos x="T2" y="T3"/>
                </a:cxn>
                <a:cxn ang="0">
                  <a:pos x="T4" y="T5"/>
                </a:cxn>
                <a:cxn ang="0">
                  <a:pos x="T6" y="T7"/>
                </a:cxn>
              </a:cxnLst>
              <a:rect l="0" t="0" r="r" b="b"/>
              <a:pathLst>
                <a:path w="72" h="6">
                  <a:moveTo>
                    <a:pt x="0" y="1"/>
                  </a:moveTo>
                  <a:cubicBezTo>
                    <a:pt x="24" y="1"/>
                    <a:pt x="50" y="0"/>
                    <a:pt x="72" y="2"/>
                  </a:cubicBezTo>
                  <a:cubicBezTo>
                    <a:pt x="63" y="3"/>
                    <a:pt x="53" y="2"/>
                    <a:pt x="42" y="2"/>
                  </a:cubicBezTo>
                  <a:cubicBezTo>
                    <a:pt x="27" y="2"/>
                    <a:pt x="10" y="6"/>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117">
              <a:extLst>
                <a:ext uri="{FF2B5EF4-FFF2-40B4-BE49-F238E27FC236}">
                  <a16:creationId xmlns:a16="http://schemas.microsoft.com/office/drawing/2014/main" id="{EF2AE033-8617-452E-AE7D-97A0B619A92C}"/>
                </a:ext>
              </a:extLst>
            </p:cNvPr>
            <p:cNvSpPr>
              <a:spLocks/>
            </p:cNvSpPr>
            <p:nvPr/>
          </p:nvSpPr>
          <p:spPr bwMode="auto">
            <a:xfrm>
              <a:off x="2748344" y="4425950"/>
              <a:ext cx="55529" cy="20638"/>
            </a:xfrm>
            <a:custGeom>
              <a:avLst/>
              <a:gdLst>
                <a:gd name="T0" fmla="*/ 10 w 10"/>
                <a:gd name="T1" fmla="*/ 4 h 6"/>
                <a:gd name="T2" fmla="*/ 2 w 10"/>
                <a:gd name="T3" fmla="*/ 3 h 6"/>
                <a:gd name="T4" fmla="*/ 3 w 10"/>
                <a:gd name="T5" fmla="*/ 2 h 6"/>
                <a:gd name="T6" fmla="*/ 0 w 10"/>
                <a:gd name="T7" fmla="*/ 2 h 6"/>
                <a:gd name="T8" fmla="*/ 10 w 10"/>
                <a:gd name="T9" fmla="*/ 2 h 6"/>
                <a:gd name="T10" fmla="*/ 10 w 10"/>
                <a:gd name="T11" fmla="*/ 4 h 6"/>
              </a:gdLst>
              <a:ahLst/>
              <a:cxnLst>
                <a:cxn ang="0">
                  <a:pos x="T0" y="T1"/>
                </a:cxn>
                <a:cxn ang="0">
                  <a:pos x="T2" y="T3"/>
                </a:cxn>
                <a:cxn ang="0">
                  <a:pos x="T4" y="T5"/>
                </a:cxn>
                <a:cxn ang="0">
                  <a:pos x="T6" y="T7"/>
                </a:cxn>
                <a:cxn ang="0">
                  <a:pos x="T8" y="T9"/>
                </a:cxn>
                <a:cxn ang="0">
                  <a:pos x="T10" y="T11"/>
                </a:cxn>
              </a:cxnLst>
              <a:rect l="0" t="0" r="r" b="b"/>
              <a:pathLst>
                <a:path w="10" h="6">
                  <a:moveTo>
                    <a:pt x="10" y="4"/>
                  </a:moveTo>
                  <a:cubicBezTo>
                    <a:pt x="8" y="4"/>
                    <a:pt x="3" y="6"/>
                    <a:pt x="2" y="3"/>
                  </a:cubicBezTo>
                  <a:cubicBezTo>
                    <a:pt x="3" y="3"/>
                    <a:pt x="4" y="3"/>
                    <a:pt x="3" y="2"/>
                  </a:cubicBezTo>
                  <a:cubicBezTo>
                    <a:pt x="2" y="2"/>
                    <a:pt x="0" y="3"/>
                    <a:pt x="0" y="2"/>
                  </a:cubicBezTo>
                  <a:cubicBezTo>
                    <a:pt x="2" y="0"/>
                    <a:pt x="9" y="0"/>
                    <a:pt x="10" y="2"/>
                  </a:cubicBezTo>
                  <a:cubicBezTo>
                    <a:pt x="9" y="2"/>
                    <a:pt x="10" y="3"/>
                    <a:pt x="1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118">
              <a:extLst>
                <a:ext uri="{FF2B5EF4-FFF2-40B4-BE49-F238E27FC236}">
                  <a16:creationId xmlns:a16="http://schemas.microsoft.com/office/drawing/2014/main" id="{983165E8-9766-44D2-B9DC-70F05962668E}"/>
                </a:ext>
              </a:extLst>
            </p:cNvPr>
            <p:cNvSpPr>
              <a:spLocks/>
            </p:cNvSpPr>
            <p:nvPr/>
          </p:nvSpPr>
          <p:spPr bwMode="auto">
            <a:xfrm>
              <a:off x="2531781" y="4286250"/>
              <a:ext cx="124941" cy="15875"/>
            </a:xfrm>
            <a:custGeom>
              <a:avLst/>
              <a:gdLst>
                <a:gd name="T0" fmla="*/ 0 w 22"/>
                <a:gd name="T1" fmla="*/ 2 h 5"/>
                <a:gd name="T2" fmla="*/ 22 w 22"/>
                <a:gd name="T3" fmla="*/ 2 h 5"/>
                <a:gd name="T4" fmla="*/ 0 w 22"/>
                <a:gd name="T5" fmla="*/ 2 h 5"/>
              </a:gdLst>
              <a:ahLst/>
              <a:cxnLst>
                <a:cxn ang="0">
                  <a:pos x="T0" y="T1"/>
                </a:cxn>
                <a:cxn ang="0">
                  <a:pos x="T2" y="T3"/>
                </a:cxn>
                <a:cxn ang="0">
                  <a:pos x="T4" y="T5"/>
                </a:cxn>
              </a:cxnLst>
              <a:rect l="0" t="0" r="r" b="b"/>
              <a:pathLst>
                <a:path w="22" h="5">
                  <a:moveTo>
                    <a:pt x="0" y="2"/>
                  </a:moveTo>
                  <a:cubicBezTo>
                    <a:pt x="7" y="1"/>
                    <a:pt x="18" y="0"/>
                    <a:pt x="22" y="2"/>
                  </a:cubicBezTo>
                  <a:cubicBezTo>
                    <a:pt x="11" y="2"/>
                    <a:pt x="8" y="5"/>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120">
              <a:extLst>
                <a:ext uri="{FF2B5EF4-FFF2-40B4-BE49-F238E27FC236}">
                  <a16:creationId xmlns:a16="http://schemas.microsoft.com/office/drawing/2014/main" id="{FC454346-77C4-403E-A3CB-1706F90370DF}"/>
                </a:ext>
              </a:extLst>
            </p:cNvPr>
            <p:cNvSpPr>
              <a:spLocks/>
            </p:cNvSpPr>
            <p:nvPr/>
          </p:nvSpPr>
          <p:spPr bwMode="auto">
            <a:xfrm>
              <a:off x="2606746" y="4479925"/>
              <a:ext cx="49976" cy="9525"/>
            </a:xfrm>
            <a:custGeom>
              <a:avLst/>
              <a:gdLst>
                <a:gd name="T0" fmla="*/ 9 w 9"/>
                <a:gd name="T1" fmla="*/ 2 h 3"/>
                <a:gd name="T2" fmla="*/ 2 w 9"/>
                <a:gd name="T3" fmla="*/ 3 h 3"/>
                <a:gd name="T4" fmla="*/ 9 w 9"/>
                <a:gd name="T5" fmla="*/ 2 h 3"/>
              </a:gdLst>
              <a:ahLst/>
              <a:cxnLst>
                <a:cxn ang="0">
                  <a:pos x="T0" y="T1"/>
                </a:cxn>
                <a:cxn ang="0">
                  <a:pos x="T2" y="T3"/>
                </a:cxn>
                <a:cxn ang="0">
                  <a:pos x="T4" y="T5"/>
                </a:cxn>
              </a:cxnLst>
              <a:rect l="0" t="0" r="r" b="b"/>
              <a:pathLst>
                <a:path w="9" h="3">
                  <a:moveTo>
                    <a:pt x="9" y="2"/>
                  </a:moveTo>
                  <a:cubicBezTo>
                    <a:pt x="8" y="3"/>
                    <a:pt x="5" y="3"/>
                    <a:pt x="2" y="3"/>
                  </a:cubicBezTo>
                  <a:cubicBezTo>
                    <a:pt x="0" y="0"/>
                    <a:pt x="9" y="0"/>
                    <a:pt x="9"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127">
              <a:extLst>
                <a:ext uri="{FF2B5EF4-FFF2-40B4-BE49-F238E27FC236}">
                  <a16:creationId xmlns:a16="http://schemas.microsoft.com/office/drawing/2014/main" id="{CE3765B8-220C-4542-8E7E-E9B6096D6981}"/>
                </a:ext>
              </a:extLst>
            </p:cNvPr>
            <p:cNvSpPr>
              <a:spLocks/>
            </p:cNvSpPr>
            <p:nvPr/>
          </p:nvSpPr>
          <p:spPr bwMode="auto">
            <a:xfrm>
              <a:off x="9300765" y="4262438"/>
              <a:ext cx="222116" cy="15875"/>
            </a:xfrm>
            <a:custGeom>
              <a:avLst/>
              <a:gdLst>
                <a:gd name="T0" fmla="*/ 0 w 39"/>
                <a:gd name="T1" fmla="*/ 4 h 5"/>
                <a:gd name="T2" fmla="*/ 39 w 39"/>
                <a:gd name="T3" fmla="*/ 3 h 5"/>
                <a:gd name="T4" fmla="*/ 0 w 39"/>
                <a:gd name="T5" fmla="*/ 4 h 5"/>
              </a:gdLst>
              <a:ahLst/>
              <a:cxnLst>
                <a:cxn ang="0">
                  <a:pos x="T0" y="T1"/>
                </a:cxn>
                <a:cxn ang="0">
                  <a:pos x="T2" y="T3"/>
                </a:cxn>
                <a:cxn ang="0">
                  <a:pos x="T4" y="T5"/>
                </a:cxn>
              </a:cxnLst>
              <a:rect l="0" t="0" r="r" b="b"/>
              <a:pathLst>
                <a:path w="39" h="5">
                  <a:moveTo>
                    <a:pt x="0" y="4"/>
                  </a:moveTo>
                  <a:cubicBezTo>
                    <a:pt x="10" y="2"/>
                    <a:pt x="31" y="0"/>
                    <a:pt x="39" y="3"/>
                  </a:cubicBezTo>
                  <a:cubicBezTo>
                    <a:pt x="28" y="3"/>
                    <a:pt x="7" y="5"/>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128">
              <a:extLst>
                <a:ext uri="{FF2B5EF4-FFF2-40B4-BE49-F238E27FC236}">
                  <a16:creationId xmlns:a16="http://schemas.microsoft.com/office/drawing/2014/main" id="{E081A4A7-8434-4BF8-ACE3-2B26C92305E9}"/>
                </a:ext>
              </a:extLst>
            </p:cNvPr>
            <p:cNvSpPr>
              <a:spLocks/>
            </p:cNvSpPr>
            <p:nvPr/>
          </p:nvSpPr>
          <p:spPr bwMode="auto">
            <a:xfrm>
              <a:off x="9206366" y="4229100"/>
              <a:ext cx="191576" cy="14288"/>
            </a:xfrm>
            <a:custGeom>
              <a:avLst/>
              <a:gdLst>
                <a:gd name="T0" fmla="*/ 27 w 34"/>
                <a:gd name="T1" fmla="*/ 0 h 4"/>
                <a:gd name="T2" fmla="*/ 34 w 34"/>
                <a:gd name="T3" fmla="*/ 0 h 4"/>
                <a:gd name="T4" fmla="*/ 0 w 34"/>
                <a:gd name="T5" fmla="*/ 1 h 4"/>
                <a:gd name="T6" fmla="*/ 27 w 34"/>
                <a:gd name="T7" fmla="*/ 0 h 4"/>
              </a:gdLst>
              <a:ahLst/>
              <a:cxnLst>
                <a:cxn ang="0">
                  <a:pos x="T0" y="T1"/>
                </a:cxn>
                <a:cxn ang="0">
                  <a:pos x="T2" y="T3"/>
                </a:cxn>
                <a:cxn ang="0">
                  <a:pos x="T4" y="T5"/>
                </a:cxn>
                <a:cxn ang="0">
                  <a:pos x="T6" y="T7"/>
                </a:cxn>
              </a:cxnLst>
              <a:rect l="0" t="0" r="r" b="b"/>
              <a:pathLst>
                <a:path w="34" h="4">
                  <a:moveTo>
                    <a:pt x="27" y="0"/>
                  </a:moveTo>
                  <a:cubicBezTo>
                    <a:pt x="29" y="0"/>
                    <a:pt x="32" y="0"/>
                    <a:pt x="34" y="0"/>
                  </a:cubicBezTo>
                  <a:cubicBezTo>
                    <a:pt x="23" y="2"/>
                    <a:pt x="6" y="4"/>
                    <a:pt x="0" y="1"/>
                  </a:cubicBezTo>
                  <a:cubicBezTo>
                    <a:pt x="7" y="1"/>
                    <a:pt x="18" y="1"/>
                    <a:pt x="2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130">
              <a:extLst>
                <a:ext uri="{FF2B5EF4-FFF2-40B4-BE49-F238E27FC236}">
                  <a16:creationId xmlns:a16="http://schemas.microsoft.com/office/drawing/2014/main" id="{69CA5901-586D-49B1-A333-A6263EC30942}"/>
                </a:ext>
              </a:extLst>
            </p:cNvPr>
            <p:cNvSpPr>
              <a:spLocks/>
            </p:cNvSpPr>
            <p:nvPr/>
          </p:nvSpPr>
          <p:spPr bwMode="auto">
            <a:xfrm>
              <a:off x="8523359" y="4292600"/>
              <a:ext cx="69412" cy="12700"/>
            </a:xfrm>
            <a:custGeom>
              <a:avLst/>
              <a:gdLst>
                <a:gd name="T0" fmla="*/ 0 w 12"/>
                <a:gd name="T1" fmla="*/ 2 h 4"/>
                <a:gd name="T2" fmla="*/ 12 w 12"/>
                <a:gd name="T3" fmla="*/ 3 h 4"/>
                <a:gd name="T4" fmla="*/ 0 w 12"/>
                <a:gd name="T5" fmla="*/ 2 h 4"/>
              </a:gdLst>
              <a:ahLst/>
              <a:cxnLst>
                <a:cxn ang="0">
                  <a:pos x="T0" y="T1"/>
                </a:cxn>
                <a:cxn ang="0">
                  <a:pos x="T2" y="T3"/>
                </a:cxn>
                <a:cxn ang="0">
                  <a:pos x="T4" y="T5"/>
                </a:cxn>
              </a:cxnLst>
              <a:rect l="0" t="0" r="r" b="b"/>
              <a:pathLst>
                <a:path w="12" h="4">
                  <a:moveTo>
                    <a:pt x="0" y="2"/>
                  </a:moveTo>
                  <a:cubicBezTo>
                    <a:pt x="4" y="4"/>
                    <a:pt x="8" y="0"/>
                    <a:pt x="12" y="3"/>
                  </a:cubicBezTo>
                  <a:cubicBezTo>
                    <a:pt x="8" y="4"/>
                    <a:pt x="1" y="4"/>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133">
              <a:extLst>
                <a:ext uri="{FF2B5EF4-FFF2-40B4-BE49-F238E27FC236}">
                  <a16:creationId xmlns:a16="http://schemas.microsoft.com/office/drawing/2014/main" id="{08D86CB3-6CDA-4A87-9738-8DB6CED793CE}"/>
                </a:ext>
              </a:extLst>
            </p:cNvPr>
            <p:cNvSpPr>
              <a:spLocks/>
            </p:cNvSpPr>
            <p:nvPr/>
          </p:nvSpPr>
          <p:spPr bwMode="auto">
            <a:xfrm>
              <a:off x="8120775" y="4308475"/>
              <a:ext cx="74965" cy="15875"/>
            </a:xfrm>
            <a:custGeom>
              <a:avLst/>
              <a:gdLst>
                <a:gd name="T0" fmla="*/ 5 w 13"/>
                <a:gd name="T1" fmla="*/ 2 h 5"/>
                <a:gd name="T2" fmla="*/ 2 w 13"/>
                <a:gd name="T3" fmla="*/ 1 h 5"/>
                <a:gd name="T4" fmla="*/ 13 w 13"/>
                <a:gd name="T5" fmla="*/ 2 h 5"/>
                <a:gd name="T6" fmla="*/ 4 w 13"/>
                <a:gd name="T7" fmla="*/ 4 h 5"/>
                <a:gd name="T8" fmla="*/ 5 w 13"/>
                <a:gd name="T9" fmla="*/ 2 h 5"/>
              </a:gdLst>
              <a:ahLst/>
              <a:cxnLst>
                <a:cxn ang="0">
                  <a:pos x="T0" y="T1"/>
                </a:cxn>
                <a:cxn ang="0">
                  <a:pos x="T2" y="T3"/>
                </a:cxn>
                <a:cxn ang="0">
                  <a:pos x="T4" y="T5"/>
                </a:cxn>
                <a:cxn ang="0">
                  <a:pos x="T6" y="T7"/>
                </a:cxn>
                <a:cxn ang="0">
                  <a:pos x="T8" y="T9"/>
                </a:cxn>
              </a:cxnLst>
              <a:rect l="0" t="0" r="r" b="b"/>
              <a:pathLst>
                <a:path w="13" h="5">
                  <a:moveTo>
                    <a:pt x="5" y="2"/>
                  </a:moveTo>
                  <a:cubicBezTo>
                    <a:pt x="3" y="2"/>
                    <a:pt x="0" y="2"/>
                    <a:pt x="2" y="1"/>
                  </a:cubicBezTo>
                  <a:cubicBezTo>
                    <a:pt x="5" y="2"/>
                    <a:pt x="12" y="0"/>
                    <a:pt x="13" y="2"/>
                  </a:cubicBezTo>
                  <a:cubicBezTo>
                    <a:pt x="8" y="2"/>
                    <a:pt x="7" y="5"/>
                    <a:pt x="4" y="4"/>
                  </a:cubicBezTo>
                  <a:cubicBezTo>
                    <a:pt x="4" y="4"/>
                    <a:pt x="5" y="3"/>
                    <a:pt x="5"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135">
              <a:extLst>
                <a:ext uri="{FF2B5EF4-FFF2-40B4-BE49-F238E27FC236}">
                  <a16:creationId xmlns:a16="http://schemas.microsoft.com/office/drawing/2014/main" id="{099D9CF5-9D59-4F93-B0B8-A6A3B091BEEF}"/>
                </a:ext>
              </a:extLst>
            </p:cNvPr>
            <p:cNvSpPr>
              <a:spLocks/>
            </p:cNvSpPr>
            <p:nvPr/>
          </p:nvSpPr>
          <p:spPr bwMode="auto">
            <a:xfrm>
              <a:off x="7690424" y="4311650"/>
              <a:ext cx="347057" cy="33338"/>
            </a:xfrm>
            <a:custGeom>
              <a:avLst/>
              <a:gdLst>
                <a:gd name="T0" fmla="*/ 29 w 61"/>
                <a:gd name="T1" fmla="*/ 5 h 10"/>
                <a:gd name="T2" fmla="*/ 38 w 61"/>
                <a:gd name="T3" fmla="*/ 5 h 10"/>
                <a:gd name="T4" fmla="*/ 37 w 61"/>
                <a:gd name="T5" fmla="*/ 2 h 10"/>
                <a:gd name="T6" fmla="*/ 61 w 61"/>
                <a:gd name="T7" fmla="*/ 2 h 10"/>
                <a:gd name="T8" fmla="*/ 60 w 61"/>
                <a:gd name="T9" fmla="*/ 3 h 10"/>
                <a:gd name="T10" fmla="*/ 61 w 61"/>
                <a:gd name="T11" fmla="*/ 4 h 10"/>
                <a:gd name="T12" fmla="*/ 56 w 61"/>
                <a:gd name="T13" fmla="*/ 5 h 10"/>
                <a:gd name="T14" fmla="*/ 42 w 61"/>
                <a:gd name="T15" fmla="*/ 7 h 10"/>
                <a:gd name="T16" fmla="*/ 42 w 61"/>
                <a:gd name="T17" fmla="*/ 3 h 10"/>
                <a:gd name="T18" fmla="*/ 39 w 61"/>
                <a:gd name="T19" fmla="*/ 5 h 10"/>
                <a:gd name="T20" fmla="*/ 41 w 61"/>
                <a:gd name="T21" fmla="*/ 7 h 10"/>
                <a:gd name="T22" fmla="*/ 0 w 61"/>
                <a:gd name="T23" fmla="*/ 5 h 10"/>
                <a:gd name="T24" fmla="*/ 29 w 61"/>
                <a:gd name="T25"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 h="10">
                  <a:moveTo>
                    <a:pt x="29" y="5"/>
                  </a:moveTo>
                  <a:cubicBezTo>
                    <a:pt x="35" y="4"/>
                    <a:pt x="32" y="3"/>
                    <a:pt x="38" y="5"/>
                  </a:cubicBezTo>
                  <a:cubicBezTo>
                    <a:pt x="37" y="4"/>
                    <a:pt x="36" y="3"/>
                    <a:pt x="37" y="2"/>
                  </a:cubicBezTo>
                  <a:cubicBezTo>
                    <a:pt x="44" y="3"/>
                    <a:pt x="53" y="0"/>
                    <a:pt x="61" y="2"/>
                  </a:cubicBezTo>
                  <a:cubicBezTo>
                    <a:pt x="60" y="2"/>
                    <a:pt x="59" y="2"/>
                    <a:pt x="60" y="3"/>
                  </a:cubicBezTo>
                  <a:cubicBezTo>
                    <a:pt x="60" y="3"/>
                    <a:pt x="61" y="3"/>
                    <a:pt x="61" y="4"/>
                  </a:cubicBezTo>
                  <a:cubicBezTo>
                    <a:pt x="58" y="4"/>
                    <a:pt x="54" y="2"/>
                    <a:pt x="56" y="5"/>
                  </a:cubicBezTo>
                  <a:cubicBezTo>
                    <a:pt x="49" y="5"/>
                    <a:pt x="47" y="2"/>
                    <a:pt x="42" y="7"/>
                  </a:cubicBezTo>
                  <a:cubicBezTo>
                    <a:pt x="41" y="5"/>
                    <a:pt x="46" y="3"/>
                    <a:pt x="42" y="3"/>
                  </a:cubicBezTo>
                  <a:cubicBezTo>
                    <a:pt x="41" y="3"/>
                    <a:pt x="39" y="4"/>
                    <a:pt x="39" y="5"/>
                  </a:cubicBezTo>
                  <a:cubicBezTo>
                    <a:pt x="40" y="5"/>
                    <a:pt x="41" y="5"/>
                    <a:pt x="41" y="7"/>
                  </a:cubicBezTo>
                  <a:cubicBezTo>
                    <a:pt x="30" y="10"/>
                    <a:pt x="9" y="10"/>
                    <a:pt x="0" y="5"/>
                  </a:cubicBezTo>
                  <a:cubicBezTo>
                    <a:pt x="11" y="5"/>
                    <a:pt x="28" y="1"/>
                    <a:pt x="29"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136">
              <a:extLst>
                <a:ext uri="{FF2B5EF4-FFF2-40B4-BE49-F238E27FC236}">
                  <a16:creationId xmlns:a16="http://schemas.microsoft.com/office/drawing/2014/main" id="{B41EBA5F-F1E6-4C88-AE44-FA966A702B96}"/>
                </a:ext>
              </a:extLst>
            </p:cNvPr>
            <p:cNvSpPr>
              <a:spLocks noEditPoints="1"/>
            </p:cNvSpPr>
            <p:nvPr/>
          </p:nvSpPr>
          <p:spPr bwMode="auto">
            <a:xfrm>
              <a:off x="2498463" y="4229100"/>
              <a:ext cx="5225279" cy="184150"/>
            </a:xfrm>
            <a:custGeom>
              <a:avLst/>
              <a:gdLst>
                <a:gd name="T0" fmla="*/ 48 w 921"/>
                <a:gd name="T1" fmla="*/ 20 h 56"/>
                <a:gd name="T2" fmla="*/ 31 w 921"/>
                <a:gd name="T3" fmla="*/ 23 h 56"/>
                <a:gd name="T4" fmla="*/ 5 w 921"/>
                <a:gd name="T5" fmla="*/ 31 h 56"/>
                <a:gd name="T6" fmla="*/ 2 w 921"/>
                <a:gd name="T7" fmla="*/ 43 h 56"/>
                <a:gd name="T8" fmla="*/ 148 w 921"/>
                <a:gd name="T9" fmla="*/ 51 h 56"/>
                <a:gd name="T10" fmla="*/ 166 w 921"/>
                <a:gd name="T11" fmla="*/ 53 h 56"/>
                <a:gd name="T12" fmla="*/ 344 w 921"/>
                <a:gd name="T13" fmla="*/ 53 h 56"/>
                <a:gd name="T14" fmla="*/ 644 w 921"/>
                <a:gd name="T15" fmla="*/ 49 h 56"/>
                <a:gd name="T16" fmla="*/ 783 w 921"/>
                <a:gd name="T17" fmla="*/ 41 h 56"/>
                <a:gd name="T18" fmla="*/ 826 w 921"/>
                <a:gd name="T19" fmla="*/ 39 h 56"/>
                <a:gd name="T20" fmla="*/ 645 w 921"/>
                <a:gd name="T21" fmla="*/ 45 h 56"/>
                <a:gd name="T22" fmla="*/ 287 w 921"/>
                <a:gd name="T23" fmla="*/ 44 h 56"/>
                <a:gd name="T24" fmla="*/ 406 w 921"/>
                <a:gd name="T25" fmla="*/ 42 h 56"/>
                <a:gd name="T26" fmla="*/ 386 w 921"/>
                <a:gd name="T27" fmla="*/ 37 h 56"/>
                <a:gd name="T28" fmla="*/ 373 w 921"/>
                <a:gd name="T29" fmla="*/ 41 h 56"/>
                <a:gd name="T30" fmla="*/ 349 w 921"/>
                <a:gd name="T31" fmla="*/ 41 h 56"/>
                <a:gd name="T32" fmla="*/ 193 w 921"/>
                <a:gd name="T33" fmla="*/ 38 h 56"/>
                <a:gd name="T34" fmla="*/ 115 w 921"/>
                <a:gd name="T35" fmla="*/ 37 h 56"/>
                <a:gd name="T36" fmla="*/ 264 w 921"/>
                <a:gd name="T37" fmla="*/ 29 h 56"/>
                <a:gd name="T38" fmla="*/ 281 w 921"/>
                <a:gd name="T39" fmla="*/ 25 h 56"/>
                <a:gd name="T40" fmla="*/ 314 w 921"/>
                <a:gd name="T41" fmla="*/ 31 h 56"/>
                <a:gd name="T42" fmla="*/ 296 w 921"/>
                <a:gd name="T43" fmla="*/ 27 h 56"/>
                <a:gd name="T44" fmla="*/ 329 w 921"/>
                <a:gd name="T45" fmla="*/ 23 h 56"/>
                <a:gd name="T46" fmla="*/ 377 w 921"/>
                <a:gd name="T47" fmla="*/ 19 h 56"/>
                <a:gd name="T48" fmla="*/ 530 w 921"/>
                <a:gd name="T49" fmla="*/ 20 h 56"/>
                <a:gd name="T50" fmla="*/ 921 w 921"/>
                <a:gd name="T51" fmla="*/ 0 h 56"/>
                <a:gd name="T52" fmla="*/ 618 w 921"/>
                <a:gd name="T53" fmla="*/ 11 h 56"/>
                <a:gd name="T54" fmla="*/ 525 w 921"/>
                <a:gd name="T55" fmla="*/ 16 h 56"/>
                <a:gd name="T56" fmla="*/ 495 w 921"/>
                <a:gd name="T57" fmla="*/ 13 h 56"/>
                <a:gd name="T58" fmla="*/ 447 w 921"/>
                <a:gd name="T59" fmla="*/ 16 h 56"/>
                <a:gd name="T60" fmla="*/ 427 w 921"/>
                <a:gd name="T61" fmla="*/ 14 h 56"/>
                <a:gd name="T62" fmla="*/ 391 w 921"/>
                <a:gd name="T63" fmla="*/ 13 h 56"/>
                <a:gd name="T64" fmla="*/ 347 w 921"/>
                <a:gd name="T65" fmla="*/ 16 h 56"/>
                <a:gd name="T66" fmla="*/ 341 w 921"/>
                <a:gd name="T67" fmla="*/ 13 h 56"/>
                <a:gd name="T68" fmla="*/ 329 w 921"/>
                <a:gd name="T69" fmla="*/ 16 h 56"/>
                <a:gd name="T70" fmla="*/ 318 w 921"/>
                <a:gd name="T71" fmla="*/ 13 h 56"/>
                <a:gd name="T72" fmla="*/ 296 w 921"/>
                <a:gd name="T73" fmla="*/ 15 h 56"/>
                <a:gd name="T74" fmla="*/ 278 w 921"/>
                <a:gd name="T75" fmla="*/ 12 h 56"/>
                <a:gd name="T76" fmla="*/ 29 w 921"/>
                <a:gd name="T77" fmla="*/ 17 h 56"/>
                <a:gd name="T78" fmla="*/ 33 w 921"/>
                <a:gd name="T79" fmla="*/ 22 h 56"/>
                <a:gd name="T80" fmla="*/ 180 w 921"/>
                <a:gd name="T81" fmla="*/ 42 h 56"/>
                <a:gd name="T82" fmla="*/ 135 w 921"/>
                <a:gd name="T83" fmla="*/ 41 h 56"/>
                <a:gd name="T84" fmla="*/ 135 w 921"/>
                <a:gd name="T85" fmla="*/ 41 h 56"/>
                <a:gd name="T86" fmla="*/ 233 w 921"/>
                <a:gd name="T87" fmla="*/ 28 h 56"/>
                <a:gd name="T88" fmla="*/ 233 w 921"/>
                <a:gd name="T89" fmla="*/ 2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21" h="56">
                  <a:moveTo>
                    <a:pt x="33" y="22"/>
                  </a:moveTo>
                  <a:cubicBezTo>
                    <a:pt x="38" y="22"/>
                    <a:pt x="41" y="20"/>
                    <a:pt x="48" y="20"/>
                  </a:cubicBezTo>
                  <a:cubicBezTo>
                    <a:pt x="47" y="26"/>
                    <a:pt x="34" y="23"/>
                    <a:pt x="30" y="25"/>
                  </a:cubicBezTo>
                  <a:cubicBezTo>
                    <a:pt x="29" y="24"/>
                    <a:pt x="30" y="23"/>
                    <a:pt x="31" y="23"/>
                  </a:cubicBezTo>
                  <a:cubicBezTo>
                    <a:pt x="28" y="22"/>
                    <a:pt x="19" y="22"/>
                    <a:pt x="21" y="27"/>
                  </a:cubicBezTo>
                  <a:cubicBezTo>
                    <a:pt x="13" y="28"/>
                    <a:pt x="7" y="26"/>
                    <a:pt x="5" y="31"/>
                  </a:cubicBezTo>
                  <a:cubicBezTo>
                    <a:pt x="6" y="35"/>
                    <a:pt x="12" y="35"/>
                    <a:pt x="17" y="36"/>
                  </a:cubicBezTo>
                  <a:cubicBezTo>
                    <a:pt x="13" y="39"/>
                    <a:pt x="2" y="37"/>
                    <a:pt x="2" y="43"/>
                  </a:cubicBezTo>
                  <a:cubicBezTo>
                    <a:pt x="8" y="39"/>
                    <a:pt x="0" y="50"/>
                    <a:pt x="6" y="53"/>
                  </a:cubicBezTo>
                  <a:cubicBezTo>
                    <a:pt x="53" y="52"/>
                    <a:pt x="107" y="51"/>
                    <a:pt x="148" y="51"/>
                  </a:cubicBezTo>
                  <a:cubicBezTo>
                    <a:pt x="147" y="53"/>
                    <a:pt x="146" y="51"/>
                    <a:pt x="144" y="51"/>
                  </a:cubicBezTo>
                  <a:cubicBezTo>
                    <a:pt x="146" y="56"/>
                    <a:pt x="164" y="45"/>
                    <a:pt x="166" y="53"/>
                  </a:cubicBezTo>
                  <a:cubicBezTo>
                    <a:pt x="214" y="49"/>
                    <a:pt x="290" y="55"/>
                    <a:pt x="343" y="52"/>
                  </a:cubicBezTo>
                  <a:cubicBezTo>
                    <a:pt x="345" y="51"/>
                    <a:pt x="346" y="53"/>
                    <a:pt x="344" y="53"/>
                  </a:cubicBezTo>
                  <a:cubicBezTo>
                    <a:pt x="408" y="53"/>
                    <a:pt x="479" y="52"/>
                    <a:pt x="540" y="51"/>
                  </a:cubicBezTo>
                  <a:cubicBezTo>
                    <a:pt x="572" y="50"/>
                    <a:pt x="612" y="52"/>
                    <a:pt x="644" y="49"/>
                  </a:cubicBezTo>
                  <a:cubicBezTo>
                    <a:pt x="652" y="48"/>
                    <a:pt x="659" y="44"/>
                    <a:pt x="660" y="48"/>
                  </a:cubicBezTo>
                  <a:cubicBezTo>
                    <a:pt x="705" y="44"/>
                    <a:pt x="740" y="44"/>
                    <a:pt x="783" y="41"/>
                  </a:cubicBezTo>
                  <a:cubicBezTo>
                    <a:pt x="783" y="40"/>
                    <a:pt x="781" y="41"/>
                    <a:pt x="781" y="40"/>
                  </a:cubicBezTo>
                  <a:cubicBezTo>
                    <a:pt x="803" y="43"/>
                    <a:pt x="807" y="38"/>
                    <a:pt x="826" y="39"/>
                  </a:cubicBezTo>
                  <a:cubicBezTo>
                    <a:pt x="827" y="36"/>
                    <a:pt x="821" y="39"/>
                    <a:pt x="823" y="36"/>
                  </a:cubicBezTo>
                  <a:cubicBezTo>
                    <a:pt x="754" y="39"/>
                    <a:pt x="702" y="43"/>
                    <a:pt x="645" y="45"/>
                  </a:cubicBezTo>
                  <a:cubicBezTo>
                    <a:pt x="527" y="49"/>
                    <a:pt x="400" y="49"/>
                    <a:pt x="290" y="46"/>
                  </a:cubicBezTo>
                  <a:cubicBezTo>
                    <a:pt x="288" y="46"/>
                    <a:pt x="288" y="44"/>
                    <a:pt x="287" y="44"/>
                  </a:cubicBezTo>
                  <a:cubicBezTo>
                    <a:pt x="260" y="44"/>
                    <a:pt x="232" y="42"/>
                    <a:pt x="206" y="41"/>
                  </a:cubicBezTo>
                  <a:cubicBezTo>
                    <a:pt x="275" y="39"/>
                    <a:pt x="332" y="44"/>
                    <a:pt x="406" y="42"/>
                  </a:cubicBezTo>
                  <a:cubicBezTo>
                    <a:pt x="400" y="39"/>
                    <a:pt x="385" y="42"/>
                    <a:pt x="378" y="40"/>
                  </a:cubicBezTo>
                  <a:cubicBezTo>
                    <a:pt x="379" y="36"/>
                    <a:pt x="383" y="40"/>
                    <a:pt x="386" y="37"/>
                  </a:cubicBezTo>
                  <a:cubicBezTo>
                    <a:pt x="384" y="35"/>
                    <a:pt x="377" y="37"/>
                    <a:pt x="373" y="37"/>
                  </a:cubicBezTo>
                  <a:cubicBezTo>
                    <a:pt x="373" y="38"/>
                    <a:pt x="373" y="40"/>
                    <a:pt x="373" y="41"/>
                  </a:cubicBezTo>
                  <a:cubicBezTo>
                    <a:pt x="366" y="40"/>
                    <a:pt x="358" y="40"/>
                    <a:pt x="352" y="38"/>
                  </a:cubicBezTo>
                  <a:cubicBezTo>
                    <a:pt x="348" y="37"/>
                    <a:pt x="351" y="41"/>
                    <a:pt x="349" y="41"/>
                  </a:cubicBezTo>
                  <a:cubicBezTo>
                    <a:pt x="316" y="39"/>
                    <a:pt x="277" y="42"/>
                    <a:pt x="246" y="36"/>
                  </a:cubicBezTo>
                  <a:cubicBezTo>
                    <a:pt x="235" y="40"/>
                    <a:pt x="210" y="36"/>
                    <a:pt x="193" y="38"/>
                  </a:cubicBezTo>
                  <a:cubicBezTo>
                    <a:pt x="169" y="39"/>
                    <a:pt x="140" y="35"/>
                    <a:pt x="122" y="35"/>
                  </a:cubicBezTo>
                  <a:cubicBezTo>
                    <a:pt x="122" y="35"/>
                    <a:pt x="117" y="37"/>
                    <a:pt x="115" y="37"/>
                  </a:cubicBezTo>
                  <a:cubicBezTo>
                    <a:pt x="106" y="38"/>
                    <a:pt x="96" y="36"/>
                    <a:pt x="89" y="35"/>
                  </a:cubicBezTo>
                  <a:cubicBezTo>
                    <a:pt x="145" y="28"/>
                    <a:pt x="219" y="35"/>
                    <a:pt x="264" y="29"/>
                  </a:cubicBezTo>
                  <a:cubicBezTo>
                    <a:pt x="253" y="29"/>
                    <a:pt x="246" y="29"/>
                    <a:pt x="241" y="26"/>
                  </a:cubicBezTo>
                  <a:cubicBezTo>
                    <a:pt x="256" y="28"/>
                    <a:pt x="258" y="23"/>
                    <a:pt x="281" y="25"/>
                  </a:cubicBezTo>
                  <a:cubicBezTo>
                    <a:pt x="285" y="27"/>
                    <a:pt x="277" y="30"/>
                    <a:pt x="280" y="31"/>
                  </a:cubicBezTo>
                  <a:cubicBezTo>
                    <a:pt x="292" y="30"/>
                    <a:pt x="301" y="33"/>
                    <a:pt x="314" y="31"/>
                  </a:cubicBezTo>
                  <a:cubicBezTo>
                    <a:pt x="307" y="29"/>
                    <a:pt x="299" y="28"/>
                    <a:pt x="291" y="28"/>
                  </a:cubicBezTo>
                  <a:cubicBezTo>
                    <a:pt x="290" y="26"/>
                    <a:pt x="295" y="28"/>
                    <a:pt x="296" y="27"/>
                  </a:cubicBezTo>
                  <a:cubicBezTo>
                    <a:pt x="282" y="23"/>
                    <a:pt x="315" y="25"/>
                    <a:pt x="319" y="25"/>
                  </a:cubicBezTo>
                  <a:cubicBezTo>
                    <a:pt x="323" y="25"/>
                    <a:pt x="327" y="23"/>
                    <a:pt x="329" y="23"/>
                  </a:cubicBezTo>
                  <a:cubicBezTo>
                    <a:pt x="339" y="22"/>
                    <a:pt x="361" y="22"/>
                    <a:pt x="372" y="23"/>
                  </a:cubicBezTo>
                  <a:cubicBezTo>
                    <a:pt x="372" y="20"/>
                    <a:pt x="375" y="20"/>
                    <a:pt x="377" y="19"/>
                  </a:cubicBezTo>
                  <a:cubicBezTo>
                    <a:pt x="381" y="19"/>
                    <a:pt x="384" y="21"/>
                    <a:pt x="388" y="22"/>
                  </a:cubicBezTo>
                  <a:cubicBezTo>
                    <a:pt x="433" y="19"/>
                    <a:pt x="486" y="18"/>
                    <a:pt x="530" y="20"/>
                  </a:cubicBezTo>
                  <a:cubicBezTo>
                    <a:pt x="530" y="19"/>
                    <a:pt x="529" y="19"/>
                    <a:pt x="530" y="18"/>
                  </a:cubicBezTo>
                  <a:cubicBezTo>
                    <a:pt x="648" y="16"/>
                    <a:pt x="801" y="9"/>
                    <a:pt x="921" y="0"/>
                  </a:cubicBezTo>
                  <a:cubicBezTo>
                    <a:pt x="823" y="2"/>
                    <a:pt x="728" y="10"/>
                    <a:pt x="635" y="13"/>
                  </a:cubicBezTo>
                  <a:cubicBezTo>
                    <a:pt x="631" y="10"/>
                    <a:pt x="625" y="10"/>
                    <a:pt x="618" y="11"/>
                  </a:cubicBezTo>
                  <a:cubicBezTo>
                    <a:pt x="621" y="12"/>
                    <a:pt x="628" y="11"/>
                    <a:pt x="632" y="12"/>
                  </a:cubicBezTo>
                  <a:cubicBezTo>
                    <a:pt x="603" y="14"/>
                    <a:pt x="556" y="14"/>
                    <a:pt x="525" y="16"/>
                  </a:cubicBezTo>
                  <a:cubicBezTo>
                    <a:pt x="521" y="16"/>
                    <a:pt x="528" y="12"/>
                    <a:pt x="524" y="13"/>
                  </a:cubicBezTo>
                  <a:cubicBezTo>
                    <a:pt x="511" y="14"/>
                    <a:pt x="505" y="13"/>
                    <a:pt x="495" y="13"/>
                  </a:cubicBezTo>
                  <a:cubicBezTo>
                    <a:pt x="499" y="15"/>
                    <a:pt x="505" y="15"/>
                    <a:pt x="511" y="14"/>
                  </a:cubicBezTo>
                  <a:cubicBezTo>
                    <a:pt x="489" y="17"/>
                    <a:pt x="467" y="17"/>
                    <a:pt x="447" y="16"/>
                  </a:cubicBezTo>
                  <a:cubicBezTo>
                    <a:pt x="445" y="14"/>
                    <a:pt x="443" y="13"/>
                    <a:pt x="432" y="14"/>
                  </a:cubicBezTo>
                  <a:cubicBezTo>
                    <a:pt x="431" y="14"/>
                    <a:pt x="427" y="14"/>
                    <a:pt x="427" y="14"/>
                  </a:cubicBezTo>
                  <a:cubicBezTo>
                    <a:pt x="426" y="15"/>
                    <a:pt x="424" y="17"/>
                    <a:pt x="418" y="16"/>
                  </a:cubicBezTo>
                  <a:cubicBezTo>
                    <a:pt x="420" y="12"/>
                    <a:pt x="400" y="14"/>
                    <a:pt x="391" y="13"/>
                  </a:cubicBezTo>
                  <a:cubicBezTo>
                    <a:pt x="391" y="14"/>
                    <a:pt x="393" y="14"/>
                    <a:pt x="393" y="15"/>
                  </a:cubicBezTo>
                  <a:cubicBezTo>
                    <a:pt x="378" y="16"/>
                    <a:pt x="363" y="17"/>
                    <a:pt x="347" y="16"/>
                  </a:cubicBezTo>
                  <a:cubicBezTo>
                    <a:pt x="349" y="14"/>
                    <a:pt x="356" y="15"/>
                    <a:pt x="358" y="14"/>
                  </a:cubicBezTo>
                  <a:cubicBezTo>
                    <a:pt x="354" y="11"/>
                    <a:pt x="345" y="15"/>
                    <a:pt x="341" y="13"/>
                  </a:cubicBezTo>
                  <a:cubicBezTo>
                    <a:pt x="341" y="15"/>
                    <a:pt x="346" y="13"/>
                    <a:pt x="346" y="15"/>
                  </a:cubicBezTo>
                  <a:cubicBezTo>
                    <a:pt x="340" y="17"/>
                    <a:pt x="336" y="16"/>
                    <a:pt x="329" y="16"/>
                  </a:cubicBezTo>
                  <a:cubicBezTo>
                    <a:pt x="334" y="13"/>
                    <a:pt x="325" y="10"/>
                    <a:pt x="332" y="10"/>
                  </a:cubicBezTo>
                  <a:cubicBezTo>
                    <a:pt x="326" y="8"/>
                    <a:pt x="321" y="9"/>
                    <a:pt x="318" y="13"/>
                  </a:cubicBezTo>
                  <a:cubicBezTo>
                    <a:pt x="319" y="15"/>
                    <a:pt x="323" y="14"/>
                    <a:pt x="327" y="14"/>
                  </a:cubicBezTo>
                  <a:cubicBezTo>
                    <a:pt x="318" y="17"/>
                    <a:pt x="308" y="16"/>
                    <a:pt x="296" y="15"/>
                  </a:cubicBezTo>
                  <a:cubicBezTo>
                    <a:pt x="297" y="12"/>
                    <a:pt x="302" y="14"/>
                    <a:pt x="305" y="13"/>
                  </a:cubicBezTo>
                  <a:cubicBezTo>
                    <a:pt x="298" y="11"/>
                    <a:pt x="289" y="12"/>
                    <a:pt x="278" y="12"/>
                  </a:cubicBezTo>
                  <a:cubicBezTo>
                    <a:pt x="277" y="11"/>
                    <a:pt x="281" y="10"/>
                    <a:pt x="277" y="8"/>
                  </a:cubicBezTo>
                  <a:cubicBezTo>
                    <a:pt x="194" y="2"/>
                    <a:pt x="109" y="12"/>
                    <a:pt x="29" y="17"/>
                  </a:cubicBezTo>
                  <a:cubicBezTo>
                    <a:pt x="28" y="21"/>
                    <a:pt x="34" y="18"/>
                    <a:pt x="36" y="19"/>
                  </a:cubicBezTo>
                  <a:cubicBezTo>
                    <a:pt x="37" y="21"/>
                    <a:pt x="31" y="18"/>
                    <a:pt x="33" y="22"/>
                  </a:cubicBezTo>
                  <a:close/>
                  <a:moveTo>
                    <a:pt x="162" y="41"/>
                  </a:moveTo>
                  <a:cubicBezTo>
                    <a:pt x="168" y="40"/>
                    <a:pt x="177" y="38"/>
                    <a:pt x="180" y="42"/>
                  </a:cubicBezTo>
                  <a:cubicBezTo>
                    <a:pt x="174" y="42"/>
                    <a:pt x="165" y="44"/>
                    <a:pt x="162" y="41"/>
                  </a:cubicBezTo>
                  <a:close/>
                  <a:moveTo>
                    <a:pt x="135" y="41"/>
                  </a:moveTo>
                  <a:cubicBezTo>
                    <a:pt x="148" y="41"/>
                    <a:pt x="152" y="40"/>
                    <a:pt x="161" y="42"/>
                  </a:cubicBezTo>
                  <a:cubicBezTo>
                    <a:pt x="152" y="42"/>
                    <a:pt x="141" y="44"/>
                    <a:pt x="135" y="41"/>
                  </a:cubicBezTo>
                  <a:close/>
                  <a:moveTo>
                    <a:pt x="233" y="25"/>
                  </a:moveTo>
                  <a:cubicBezTo>
                    <a:pt x="233" y="26"/>
                    <a:pt x="233" y="27"/>
                    <a:pt x="233" y="28"/>
                  </a:cubicBezTo>
                  <a:cubicBezTo>
                    <a:pt x="225" y="30"/>
                    <a:pt x="216" y="27"/>
                    <a:pt x="208" y="25"/>
                  </a:cubicBezTo>
                  <a:cubicBezTo>
                    <a:pt x="218" y="23"/>
                    <a:pt x="225" y="26"/>
                    <a:pt x="233"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137">
              <a:extLst>
                <a:ext uri="{FF2B5EF4-FFF2-40B4-BE49-F238E27FC236}">
                  <a16:creationId xmlns:a16="http://schemas.microsoft.com/office/drawing/2014/main" id="{DBDAEAA1-8BE0-4C50-B693-D45AB0C8C669}"/>
                </a:ext>
              </a:extLst>
            </p:cNvPr>
            <p:cNvSpPr>
              <a:spLocks/>
            </p:cNvSpPr>
            <p:nvPr/>
          </p:nvSpPr>
          <p:spPr bwMode="auto">
            <a:xfrm>
              <a:off x="4922305" y="4271963"/>
              <a:ext cx="0" cy="3175"/>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138">
              <a:extLst>
                <a:ext uri="{FF2B5EF4-FFF2-40B4-BE49-F238E27FC236}">
                  <a16:creationId xmlns:a16="http://schemas.microsoft.com/office/drawing/2014/main" id="{A62152E8-6616-41B0-AF83-56E7E4E7F1AD}"/>
                </a:ext>
              </a:extLst>
            </p:cNvPr>
            <p:cNvSpPr>
              <a:spLocks/>
            </p:cNvSpPr>
            <p:nvPr/>
          </p:nvSpPr>
          <p:spPr bwMode="auto">
            <a:xfrm>
              <a:off x="7609908" y="4324350"/>
              <a:ext cx="52753" cy="14288"/>
            </a:xfrm>
            <a:custGeom>
              <a:avLst/>
              <a:gdLst>
                <a:gd name="T0" fmla="*/ 9 w 9"/>
                <a:gd name="T1" fmla="*/ 2 h 4"/>
                <a:gd name="T2" fmla="*/ 6 w 9"/>
                <a:gd name="T3" fmla="*/ 3 h 4"/>
                <a:gd name="T4" fmla="*/ 6 w 9"/>
                <a:gd name="T5" fmla="*/ 4 h 4"/>
                <a:gd name="T6" fmla="*/ 0 w 9"/>
                <a:gd name="T7" fmla="*/ 4 h 4"/>
                <a:gd name="T8" fmla="*/ 0 w 9"/>
                <a:gd name="T9" fmla="*/ 1 h 4"/>
                <a:gd name="T10" fmla="*/ 9 w 9"/>
                <a:gd name="T11" fmla="*/ 2 h 4"/>
              </a:gdLst>
              <a:ahLst/>
              <a:cxnLst>
                <a:cxn ang="0">
                  <a:pos x="T0" y="T1"/>
                </a:cxn>
                <a:cxn ang="0">
                  <a:pos x="T2" y="T3"/>
                </a:cxn>
                <a:cxn ang="0">
                  <a:pos x="T4" y="T5"/>
                </a:cxn>
                <a:cxn ang="0">
                  <a:pos x="T6" y="T7"/>
                </a:cxn>
                <a:cxn ang="0">
                  <a:pos x="T8" y="T9"/>
                </a:cxn>
                <a:cxn ang="0">
                  <a:pos x="T10" y="T11"/>
                </a:cxn>
              </a:cxnLst>
              <a:rect l="0" t="0" r="r" b="b"/>
              <a:pathLst>
                <a:path w="9" h="4">
                  <a:moveTo>
                    <a:pt x="9" y="2"/>
                  </a:moveTo>
                  <a:cubicBezTo>
                    <a:pt x="8" y="2"/>
                    <a:pt x="6" y="2"/>
                    <a:pt x="6" y="3"/>
                  </a:cubicBezTo>
                  <a:cubicBezTo>
                    <a:pt x="7" y="3"/>
                    <a:pt x="7" y="4"/>
                    <a:pt x="6" y="4"/>
                  </a:cubicBezTo>
                  <a:cubicBezTo>
                    <a:pt x="4" y="3"/>
                    <a:pt x="4" y="4"/>
                    <a:pt x="0" y="4"/>
                  </a:cubicBezTo>
                  <a:cubicBezTo>
                    <a:pt x="0" y="3"/>
                    <a:pt x="0" y="2"/>
                    <a:pt x="0" y="1"/>
                  </a:cubicBezTo>
                  <a:cubicBezTo>
                    <a:pt x="4" y="3"/>
                    <a:pt x="6" y="0"/>
                    <a:pt x="9"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139">
              <a:extLst>
                <a:ext uri="{FF2B5EF4-FFF2-40B4-BE49-F238E27FC236}">
                  <a16:creationId xmlns:a16="http://schemas.microsoft.com/office/drawing/2014/main" id="{5D494E18-234F-4F49-BBE9-CD07B3D96082}"/>
                </a:ext>
              </a:extLst>
            </p:cNvPr>
            <p:cNvSpPr>
              <a:spLocks/>
            </p:cNvSpPr>
            <p:nvPr/>
          </p:nvSpPr>
          <p:spPr bwMode="auto">
            <a:xfrm>
              <a:off x="7207322" y="4298950"/>
              <a:ext cx="130494" cy="12700"/>
            </a:xfrm>
            <a:custGeom>
              <a:avLst/>
              <a:gdLst>
                <a:gd name="T0" fmla="*/ 23 w 23"/>
                <a:gd name="T1" fmla="*/ 2 h 4"/>
                <a:gd name="T2" fmla="*/ 2 w 23"/>
                <a:gd name="T3" fmla="*/ 2 h 4"/>
                <a:gd name="T4" fmla="*/ 23 w 23"/>
                <a:gd name="T5" fmla="*/ 2 h 4"/>
              </a:gdLst>
              <a:ahLst/>
              <a:cxnLst>
                <a:cxn ang="0">
                  <a:pos x="T0" y="T1"/>
                </a:cxn>
                <a:cxn ang="0">
                  <a:pos x="T2" y="T3"/>
                </a:cxn>
                <a:cxn ang="0">
                  <a:pos x="T4" y="T5"/>
                </a:cxn>
              </a:cxnLst>
              <a:rect l="0" t="0" r="r" b="b"/>
              <a:pathLst>
                <a:path w="23" h="4">
                  <a:moveTo>
                    <a:pt x="23" y="2"/>
                  </a:moveTo>
                  <a:cubicBezTo>
                    <a:pt x="17" y="4"/>
                    <a:pt x="0" y="4"/>
                    <a:pt x="2" y="2"/>
                  </a:cubicBezTo>
                  <a:cubicBezTo>
                    <a:pt x="5" y="2"/>
                    <a:pt x="20" y="0"/>
                    <a:pt x="23"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140">
              <a:extLst>
                <a:ext uri="{FF2B5EF4-FFF2-40B4-BE49-F238E27FC236}">
                  <a16:creationId xmlns:a16="http://schemas.microsoft.com/office/drawing/2014/main" id="{BC39AAEE-A99E-48A5-ABBC-ECBDCFF919B3}"/>
                </a:ext>
              </a:extLst>
            </p:cNvPr>
            <p:cNvSpPr>
              <a:spLocks/>
            </p:cNvSpPr>
            <p:nvPr/>
          </p:nvSpPr>
          <p:spPr bwMode="auto">
            <a:xfrm>
              <a:off x="7223981" y="4344988"/>
              <a:ext cx="63859" cy="15875"/>
            </a:xfrm>
            <a:custGeom>
              <a:avLst/>
              <a:gdLst>
                <a:gd name="T0" fmla="*/ 4 w 11"/>
                <a:gd name="T1" fmla="*/ 2 h 5"/>
                <a:gd name="T2" fmla="*/ 9 w 11"/>
                <a:gd name="T3" fmla="*/ 2 h 5"/>
                <a:gd name="T4" fmla="*/ 8 w 11"/>
                <a:gd name="T5" fmla="*/ 0 h 5"/>
                <a:gd name="T6" fmla="*/ 11 w 11"/>
                <a:gd name="T7" fmla="*/ 4 h 5"/>
                <a:gd name="T8" fmla="*/ 4 w 11"/>
                <a:gd name="T9" fmla="*/ 2 h 5"/>
              </a:gdLst>
              <a:ahLst/>
              <a:cxnLst>
                <a:cxn ang="0">
                  <a:pos x="T0" y="T1"/>
                </a:cxn>
                <a:cxn ang="0">
                  <a:pos x="T2" y="T3"/>
                </a:cxn>
                <a:cxn ang="0">
                  <a:pos x="T4" y="T5"/>
                </a:cxn>
                <a:cxn ang="0">
                  <a:pos x="T6" y="T7"/>
                </a:cxn>
                <a:cxn ang="0">
                  <a:pos x="T8" y="T9"/>
                </a:cxn>
              </a:cxnLst>
              <a:rect l="0" t="0" r="r" b="b"/>
              <a:pathLst>
                <a:path w="11" h="5">
                  <a:moveTo>
                    <a:pt x="4" y="2"/>
                  </a:moveTo>
                  <a:cubicBezTo>
                    <a:pt x="3" y="4"/>
                    <a:pt x="9" y="3"/>
                    <a:pt x="9" y="2"/>
                  </a:cubicBezTo>
                  <a:cubicBezTo>
                    <a:pt x="7" y="2"/>
                    <a:pt x="7" y="0"/>
                    <a:pt x="8" y="0"/>
                  </a:cubicBezTo>
                  <a:cubicBezTo>
                    <a:pt x="8" y="3"/>
                    <a:pt x="11" y="2"/>
                    <a:pt x="11" y="4"/>
                  </a:cubicBezTo>
                  <a:cubicBezTo>
                    <a:pt x="8" y="4"/>
                    <a:pt x="0" y="5"/>
                    <a:pt x="4"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144">
              <a:extLst>
                <a:ext uri="{FF2B5EF4-FFF2-40B4-BE49-F238E27FC236}">
                  <a16:creationId xmlns:a16="http://schemas.microsoft.com/office/drawing/2014/main" id="{F544761C-4F90-4F15-8545-24A65E5F0780}"/>
                </a:ext>
              </a:extLst>
            </p:cNvPr>
            <p:cNvSpPr>
              <a:spLocks/>
            </p:cNvSpPr>
            <p:nvPr/>
          </p:nvSpPr>
          <p:spPr bwMode="auto">
            <a:xfrm>
              <a:off x="6157824" y="4194175"/>
              <a:ext cx="238775" cy="28575"/>
            </a:xfrm>
            <a:custGeom>
              <a:avLst/>
              <a:gdLst>
                <a:gd name="T0" fmla="*/ 0 w 42"/>
                <a:gd name="T1" fmla="*/ 6 h 9"/>
                <a:gd name="T2" fmla="*/ 34 w 42"/>
                <a:gd name="T3" fmla="*/ 5 h 9"/>
                <a:gd name="T4" fmla="*/ 42 w 42"/>
                <a:gd name="T5" fmla="*/ 6 h 9"/>
                <a:gd name="T6" fmla="*/ 0 w 42"/>
                <a:gd name="T7" fmla="*/ 6 h 9"/>
              </a:gdLst>
              <a:ahLst/>
              <a:cxnLst>
                <a:cxn ang="0">
                  <a:pos x="T0" y="T1"/>
                </a:cxn>
                <a:cxn ang="0">
                  <a:pos x="T2" y="T3"/>
                </a:cxn>
                <a:cxn ang="0">
                  <a:pos x="T4" y="T5"/>
                </a:cxn>
                <a:cxn ang="0">
                  <a:pos x="T6" y="T7"/>
                </a:cxn>
              </a:cxnLst>
              <a:rect l="0" t="0" r="r" b="b"/>
              <a:pathLst>
                <a:path w="42" h="9">
                  <a:moveTo>
                    <a:pt x="0" y="6"/>
                  </a:moveTo>
                  <a:cubicBezTo>
                    <a:pt x="8" y="3"/>
                    <a:pt x="23" y="5"/>
                    <a:pt x="34" y="5"/>
                  </a:cubicBezTo>
                  <a:cubicBezTo>
                    <a:pt x="36" y="5"/>
                    <a:pt x="42" y="0"/>
                    <a:pt x="42" y="6"/>
                  </a:cubicBezTo>
                  <a:cubicBezTo>
                    <a:pt x="29" y="6"/>
                    <a:pt x="4" y="9"/>
                    <a:pt x="0"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145">
              <a:extLst>
                <a:ext uri="{FF2B5EF4-FFF2-40B4-BE49-F238E27FC236}">
                  <a16:creationId xmlns:a16="http://schemas.microsoft.com/office/drawing/2014/main" id="{0B23C85E-10B7-4BA9-AB34-D8CB677E7563}"/>
                </a:ext>
              </a:extLst>
            </p:cNvPr>
            <p:cNvSpPr>
              <a:spLocks/>
            </p:cNvSpPr>
            <p:nvPr/>
          </p:nvSpPr>
          <p:spPr bwMode="auto">
            <a:xfrm>
              <a:off x="5907944" y="4330700"/>
              <a:ext cx="97177" cy="14288"/>
            </a:xfrm>
            <a:custGeom>
              <a:avLst/>
              <a:gdLst>
                <a:gd name="T0" fmla="*/ 3 w 17"/>
                <a:gd name="T1" fmla="*/ 2 h 4"/>
                <a:gd name="T2" fmla="*/ 17 w 17"/>
                <a:gd name="T3" fmla="*/ 3 h 4"/>
                <a:gd name="T4" fmla="*/ 3 w 17"/>
                <a:gd name="T5" fmla="*/ 2 h 4"/>
              </a:gdLst>
              <a:ahLst/>
              <a:cxnLst>
                <a:cxn ang="0">
                  <a:pos x="T0" y="T1"/>
                </a:cxn>
                <a:cxn ang="0">
                  <a:pos x="T2" y="T3"/>
                </a:cxn>
                <a:cxn ang="0">
                  <a:pos x="T4" y="T5"/>
                </a:cxn>
              </a:cxnLst>
              <a:rect l="0" t="0" r="r" b="b"/>
              <a:pathLst>
                <a:path w="17" h="4">
                  <a:moveTo>
                    <a:pt x="3" y="2"/>
                  </a:moveTo>
                  <a:cubicBezTo>
                    <a:pt x="4" y="2"/>
                    <a:pt x="14" y="0"/>
                    <a:pt x="17" y="3"/>
                  </a:cubicBezTo>
                  <a:cubicBezTo>
                    <a:pt x="15" y="4"/>
                    <a:pt x="0" y="3"/>
                    <a:pt x="3"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146">
              <a:extLst>
                <a:ext uri="{FF2B5EF4-FFF2-40B4-BE49-F238E27FC236}">
                  <a16:creationId xmlns:a16="http://schemas.microsoft.com/office/drawing/2014/main" id="{F8D304FF-D6CA-4FC4-B878-57716B641858}"/>
                </a:ext>
              </a:extLst>
            </p:cNvPr>
            <p:cNvSpPr>
              <a:spLocks/>
            </p:cNvSpPr>
            <p:nvPr/>
          </p:nvSpPr>
          <p:spPr bwMode="auto">
            <a:xfrm>
              <a:off x="5466489" y="4357688"/>
              <a:ext cx="397033" cy="9525"/>
            </a:xfrm>
            <a:custGeom>
              <a:avLst/>
              <a:gdLst>
                <a:gd name="T0" fmla="*/ 70 w 70"/>
                <a:gd name="T1" fmla="*/ 1 h 3"/>
                <a:gd name="T2" fmla="*/ 0 w 70"/>
                <a:gd name="T3" fmla="*/ 2 h 3"/>
                <a:gd name="T4" fmla="*/ 70 w 70"/>
                <a:gd name="T5" fmla="*/ 1 h 3"/>
              </a:gdLst>
              <a:ahLst/>
              <a:cxnLst>
                <a:cxn ang="0">
                  <a:pos x="T0" y="T1"/>
                </a:cxn>
                <a:cxn ang="0">
                  <a:pos x="T2" y="T3"/>
                </a:cxn>
                <a:cxn ang="0">
                  <a:pos x="T4" y="T5"/>
                </a:cxn>
              </a:cxnLst>
              <a:rect l="0" t="0" r="r" b="b"/>
              <a:pathLst>
                <a:path w="70" h="3">
                  <a:moveTo>
                    <a:pt x="70" y="1"/>
                  </a:moveTo>
                  <a:cubicBezTo>
                    <a:pt x="40" y="2"/>
                    <a:pt x="28" y="3"/>
                    <a:pt x="0" y="2"/>
                  </a:cubicBezTo>
                  <a:cubicBezTo>
                    <a:pt x="22" y="1"/>
                    <a:pt x="51" y="0"/>
                    <a:pt x="7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148">
              <a:extLst>
                <a:ext uri="{FF2B5EF4-FFF2-40B4-BE49-F238E27FC236}">
                  <a16:creationId xmlns:a16="http://schemas.microsoft.com/office/drawing/2014/main" id="{B56E0BD2-587D-4722-8BE2-C75BC1D6928F}"/>
                </a:ext>
              </a:extLst>
            </p:cNvPr>
            <p:cNvSpPr>
              <a:spLocks/>
            </p:cNvSpPr>
            <p:nvPr/>
          </p:nvSpPr>
          <p:spPr bwMode="auto">
            <a:xfrm>
              <a:off x="4808469" y="4354513"/>
              <a:ext cx="435904" cy="15875"/>
            </a:xfrm>
            <a:custGeom>
              <a:avLst/>
              <a:gdLst>
                <a:gd name="T0" fmla="*/ 14 w 77"/>
                <a:gd name="T1" fmla="*/ 0 h 5"/>
                <a:gd name="T2" fmla="*/ 21 w 77"/>
                <a:gd name="T3" fmla="*/ 3 h 5"/>
                <a:gd name="T4" fmla="*/ 62 w 77"/>
                <a:gd name="T5" fmla="*/ 3 h 5"/>
                <a:gd name="T6" fmla="*/ 53 w 77"/>
                <a:gd name="T7" fmla="*/ 5 h 5"/>
                <a:gd name="T8" fmla="*/ 0 w 77"/>
                <a:gd name="T9" fmla="*/ 3 h 5"/>
                <a:gd name="T10" fmla="*/ 14 w 77"/>
                <a:gd name="T11" fmla="*/ 0 h 5"/>
              </a:gdLst>
              <a:ahLst/>
              <a:cxnLst>
                <a:cxn ang="0">
                  <a:pos x="T0" y="T1"/>
                </a:cxn>
                <a:cxn ang="0">
                  <a:pos x="T2" y="T3"/>
                </a:cxn>
                <a:cxn ang="0">
                  <a:pos x="T4" y="T5"/>
                </a:cxn>
                <a:cxn ang="0">
                  <a:pos x="T6" y="T7"/>
                </a:cxn>
                <a:cxn ang="0">
                  <a:pos x="T8" y="T9"/>
                </a:cxn>
                <a:cxn ang="0">
                  <a:pos x="T10" y="T11"/>
                </a:cxn>
              </a:cxnLst>
              <a:rect l="0" t="0" r="r" b="b"/>
              <a:pathLst>
                <a:path w="77" h="5">
                  <a:moveTo>
                    <a:pt x="14" y="0"/>
                  </a:moveTo>
                  <a:cubicBezTo>
                    <a:pt x="16" y="2"/>
                    <a:pt x="18" y="3"/>
                    <a:pt x="21" y="3"/>
                  </a:cubicBezTo>
                  <a:cubicBezTo>
                    <a:pt x="35" y="3"/>
                    <a:pt x="47" y="3"/>
                    <a:pt x="62" y="3"/>
                  </a:cubicBezTo>
                  <a:cubicBezTo>
                    <a:pt x="77" y="4"/>
                    <a:pt x="56" y="5"/>
                    <a:pt x="53" y="5"/>
                  </a:cubicBezTo>
                  <a:cubicBezTo>
                    <a:pt x="41" y="5"/>
                    <a:pt x="12" y="5"/>
                    <a:pt x="0" y="3"/>
                  </a:cubicBezTo>
                  <a:cubicBezTo>
                    <a:pt x="8" y="3"/>
                    <a:pt x="12" y="5"/>
                    <a:pt x="1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149">
              <a:extLst>
                <a:ext uri="{FF2B5EF4-FFF2-40B4-BE49-F238E27FC236}">
                  <a16:creationId xmlns:a16="http://schemas.microsoft.com/office/drawing/2014/main" id="{AC9701C5-BFD2-4226-91E0-11FF00FD11B3}"/>
                </a:ext>
              </a:extLst>
            </p:cNvPr>
            <p:cNvSpPr>
              <a:spLocks/>
            </p:cNvSpPr>
            <p:nvPr/>
          </p:nvSpPr>
          <p:spPr bwMode="auto">
            <a:xfrm>
              <a:off x="4466967" y="4479925"/>
              <a:ext cx="63859" cy="19050"/>
            </a:xfrm>
            <a:custGeom>
              <a:avLst/>
              <a:gdLst>
                <a:gd name="T0" fmla="*/ 8 w 11"/>
                <a:gd name="T1" fmla="*/ 3 h 6"/>
                <a:gd name="T2" fmla="*/ 7 w 11"/>
                <a:gd name="T3" fmla="*/ 4 h 6"/>
                <a:gd name="T4" fmla="*/ 9 w 11"/>
                <a:gd name="T5" fmla="*/ 5 h 6"/>
                <a:gd name="T6" fmla="*/ 3 w 11"/>
                <a:gd name="T7" fmla="*/ 2 h 6"/>
                <a:gd name="T8" fmla="*/ 8 w 11"/>
                <a:gd name="T9" fmla="*/ 3 h 6"/>
              </a:gdLst>
              <a:ahLst/>
              <a:cxnLst>
                <a:cxn ang="0">
                  <a:pos x="T0" y="T1"/>
                </a:cxn>
                <a:cxn ang="0">
                  <a:pos x="T2" y="T3"/>
                </a:cxn>
                <a:cxn ang="0">
                  <a:pos x="T4" y="T5"/>
                </a:cxn>
                <a:cxn ang="0">
                  <a:pos x="T6" y="T7"/>
                </a:cxn>
                <a:cxn ang="0">
                  <a:pos x="T8" y="T9"/>
                </a:cxn>
              </a:cxnLst>
              <a:rect l="0" t="0" r="r" b="b"/>
              <a:pathLst>
                <a:path w="11" h="6">
                  <a:moveTo>
                    <a:pt x="8" y="3"/>
                  </a:moveTo>
                  <a:cubicBezTo>
                    <a:pt x="7" y="3"/>
                    <a:pt x="7" y="3"/>
                    <a:pt x="7" y="4"/>
                  </a:cubicBezTo>
                  <a:cubicBezTo>
                    <a:pt x="8" y="4"/>
                    <a:pt x="9" y="4"/>
                    <a:pt x="9" y="5"/>
                  </a:cubicBezTo>
                  <a:cubicBezTo>
                    <a:pt x="6" y="6"/>
                    <a:pt x="0" y="4"/>
                    <a:pt x="3" y="2"/>
                  </a:cubicBezTo>
                  <a:cubicBezTo>
                    <a:pt x="4" y="5"/>
                    <a:pt x="11" y="0"/>
                    <a:pt x="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150">
              <a:extLst>
                <a:ext uri="{FF2B5EF4-FFF2-40B4-BE49-F238E27FC236}">
                  <a16:creationId xmlns:a16="http://schemas.microsoft.com/office/drawing/2014/main" id="{79FB2F49-220B-4D9E-A0CE-7187FE7A3211}"/>
                </a:ext>
              </a:extLst>
            </p:cNvPr>
            <p:cNvSpPr>
              <a:spLocks/>
            </p:cNvSpPr>
            <p:nvPr/>
          </p:nvSpPr>
          <p:spPr bwMode="auto">
            <a:xfrm>
              <a:off x="3770077" y="4475163"/>
              <a:ext cx="169364" cy="14288"/>
            </a:xfrm>
            <a:custGeom>
              <a:avLst/>
              <a:gdLst>
                <a:gd name="T0" fmla="*/ 0 w 30"/>
                <a:gd name="T1" fmla="*/ 2 h 4"/>
                <a:gd name="T2" fmla="*/ 30 w 30"/>
                <a:gd name="T3" fmla="*/ 4 h 4"/>
                <a:gd name="T4" fmla="*/ 0 w 30"/>
                <a:gd name="T5" fmla="*/ 2 h 4"/>
              </a:gdLst>
              <a:ahLst/>
              <a:cxnLst>
                <a:cxn ang="0">
                  <a:pos x="T0" y="T1"/>
                </a:cxn>
                <a:cxn ang="0">
                  <a:pos x="T2" y="T3"/>
                </a:cxn>
                <a:cxn ang="0">
                  <a:pos x="T4" y="T5"/>
                </a:cxn>
              </a:cxnLst>
              <a:rect l="0" t="0" r="r" b="b"/>
              <a:pathLst>
                <a:path w="30" h="4">
                  <a:moveTo>
                    <a:pt x="0" y="2"/>
                  </a:moveTo>
                  <a:cubicBezTo>
                    <a:pt x="8" y="0"/>
                    <a:pt x="22" y="2"/>
                    <a:pt x="30" y="4"/>
                  </a:cubicBezTo>
                  <a:cubicBezTo>
                    <a:pt x="20" y="3"/>
                    <a:pt x="8" y="4"/>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151">
              <a:extLst>
                <a:ext uri="{FF2B5EF4-FFF2-40B4-BE49-F238E27FC236}">
                  <a16:creationId xmlns:a16="http://schemas.microsoft.com/office/drawing/2014/main" id="{2047F1B5-EA45-4D99-AD58-40D5420A2BF9}"/>
                </a:ext>
              </a:extLst>
            </p:cNvPr>
            <p:cNvSpPr>
              <a:spLocks/>
            </p:cNvSpPr>
            <p:nvPr/>
          </p:nvSpPr>
          <p:spPr bwMode="auto">
            <a:xfrm>
              <a:off x="2481804" y="4249738"/>
              <a:ext cx="77741" cy="15875"/>
            </a:xfrm>
            <a:custGeom>
              <a:avLst/>
              <a:gdLst>
                <a:gd name="T0" fmla="*/ 14 w 14"/>
                <a:gd name="T1" fmla="*/ 2 h 5"/>
                <a:gd name="T2" fmla="*/ 14 w 14"/>
                <a:gd name="T3" fmla="*/ 4 h 5"/>
                <a:gd name="T4" fmla="*/ 1 w 14"/>
                <a:gd name="T5" fmla="*/ 5 h 5"/>
                <a:gd name="T6" fmla="*/ 14 w 14"/>
                <a:gd name="T7" fmla="*/ 2 h 5"/>
              </a:gdLst>
              <a:ahLst/>
              <a:cxnLst>
                <a:cxn ang="0">
                  <a:pos x="T0" y="T1"/>
                </a:cxn>
                <a:cxn ang="0">
                  <a:pos x="T2" y="T3"/>
                </a:cxn>
                <a:cxn ang="0">
                  <a:pos x="T4" y="T5"/>
                </a:cxn>
                <a:cxn ang="0">
                  <a:pos x="T6" y="T7"/>
                </a:cxn>
              </a:cxnLst>
              <a:rect l="0" t="0" r="r" b="b"/>
              <a:pathLst>
                <a:path w="14" h="5">
                  <a:moveTo>
                    <a:pt x="14" y="2"/>
                  </a:moveTo>
                  <a:cubicBezTo>
                    <a:pt x="13" y="3"/>
                    <a:pt x="13" y="3"/>
                    <a:pt x="14" y="4"/>
                  </a:cubicBezTo>
                  <a:cubicBezTo>
                    <a:pt x="9" y="2"/>
                    <a:pt x="7" y="5"/>
                    <a:pt x="1" y="5"/>
                  </a:cubicBezTo>
                  <a:cubicBezTo>
                    <a:pt x="0" y="0"/>
                    <a:pt x="12" y="4"/>
                    <a:pt x="14"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153">
              <a:extLst>
                <a:ext uri="{FF2B5EF4-FFF2-40B4-BE49-F238E27FC236}">
                  <a16:creationId xmlns:a16="http://schemas.microsoft.com/office/drawing/2014/main" id="{B994708C-825B-4BB1-B226-7DC5CD40BCED}"/>
                </a:ext>
              </a:extLst>
            </p:cNvPr>
            <p:cNvSpPr>
              <a:spLocks/>
            </p:cNvSpPr>
            <p:nvPr/>
          </p:nvSpPr>
          <p:spPr bwMode="auto">
            <a:xfrm>
              <a:off x="7526615" y="4327525"/>
              <a:ext cx="44423" cy="20638"/>
            </a:xfrm>
            <a:custGeom>
              <a:avLst/>
              <a:gdLst>
                <a:gd name="T0" fmla="*/ 8 w 8"/>
                <a:gd name="T1" fmla="*/ 3 h 6"/>
                <a:gd name="T2" fmla="*/ 2 w 8"/>
                <a:gd name="T3" fmla="*/ 6 h 6"/>
                <a:gd name="T4" fmla="*/ 0 w 8"/>
                <a:gd name="T5" fmla="*/ 2 h 6"/>
                <a:gd name="T6" fmla="*/ 8 w 8"/>
                <a:gd name="T7" fmla="*/ 3 h 6"/>
              </a:gdLst>
              <a:ahLst/>
              <a:cxnLst>
                <a:cxn ang="0">
                  <a:pos x="T0" y="T1"/>
                </a:cxn>
                <a:cxn ang="0">
                  <a:pos x="T2" y="T3"/>
                </a:cxn>
                <a:cxn ang="0">
                  <a:pos x="T4" y="T5"/>
                </a:cxn>
                <a:cxn ang="0">
                  <a:pos x="T6" y="T7"/>
                </a:cxn>
              </a:cxnLst>
              <a:rect l="0" t="0" r="r" b="b"/>
              <a:pathLst>
                <a:path w="8" h="6">
                  <a:moveTo>
                    <a:pt x="8" y="3"/>
                  </a:moveTo>
                  <a:cubicBezTo>
                    <a:pt x="6" y="5"/>
                    <a:pt x="5" y="3"/>
                    <a:pt x="2" y="6"/>
                  </a:cubicBezTo>
                  <a:cubicBezTo>
                    <a:pt x="2" y="4"/>
                    <a:pt x="1" y="3"/>
                    <a:pt x="0" y="2"/>
                  </a:cubicBezTo>
                  <a:cubicBezTo>
                    <a:pt x="2" y="2"/>
                    <a:pt x="7" y="0"/>
                    <a:pt x="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154">
              <a:extLst>
                <a:ext uri="{FF2B5EF4-FFF2-40B4-BE49-F238E27FC236}">
                  <a16:creationId xmlns:a16="http://schemas.microsoft.com/office/drawing/2014/main" id="{B76925DA-0E55-4E84-A819-FA35ECAF5825}"/>
                </a:ext>
              </a:extLst>
            </p:cNvPr>
            <p:cNvSpPr>
              <a:spLocks/>
            </p:cNvSpPr>
            <p:nvPr/>
          </p:nvSpPr>
          <p:spPr bwMode="auto">
            <a:xfrm>
              <a:off x="7371134" y="4330700"/>
              <a:ext cx="124941" cy="23813"/>
            </a:xfrm>
            <a:custGeom>
              <a:avLst/>
              <a:gdLst>
                <a:gd name="T0" fmla="*/ 22 w 22"/>
                <a:gd name="T1" fmla="*/ 2 h 7"/>
                <a:gd name="T2" fmla="*/ 22 w 22"/>
                <a:gd name="T3" fmla="*/ 4 h 7"/>
                <a:gd name="T4" fmla="*/ 0 w 22"/>
                <a:gd name="T5" fmla="*/ 7 h 7"/>
                <a:gd name="T6" fmla="*/ 0 w 22"/>
                <a:gd name="T7" fmla="*/ 2 h 7"/>
                <a:gd name="T8" fmla="*/ 22 w 22"/>
                <a:gd name="T9" fmla="*/ 2 h 7"/>
              </a:gdLst>
              <a:ahLst/>
              <a:cxnLst>
                <a:cxn ang="0">
                  <a:pos x="T0" y="T1"/>
                </a:cxn>
                <a:cxn ang="0">
                  <a:pos x="T2" y="T3"/>
                </a:cxn>
                <a:cxn ang="0">
                  <a:pos x="T4" y="T5"/>
                </a:cxn>
                <a:cxn ang="0">
                  <a:pos x="T6" y="T7"/>
                </a:cxn>
                <a:cxn ang="0">
                  <a:pos x="T8" y="T9"/>
                </a:cxn>
              </a:cxnLst>
              <a:rect l="0" t="0" r="r" b="b"/>
              <a:pathLst>
                <a:path w="22" h="7">
                  <a:moveTo>
                    <a:pt x="22" y="2"/>
                  </a:moveTo>
                  <a:cubicBezTo>
                    <a:pt x="21" y="2"/>
                    <a:pt x="22" y="3"/>
                    <a:pt x="22" y="4"/>
                  </a:cubicBezTo>
                  <a:cubicBezTo>
                    <a:pt x="15" y="5"/>
                    <a:pt x="7" y="5"/>
                    <a:pt x="0" y="7"/>
                  </a:cubicBezTo>
                  <a:cubicBezTo>
                    <a:pt x="0" y="5"/>
                    <a:pt x="0" y="4"/>
                    <a:pt x="0" y="2"/>
                  </a:cubicBezTo>
                  <a:cubicBezTo>
                    <a:pt x="5" y="4"/>
                    <a:pt x="16" y="0"/>
                    <a:pt x="2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155">
              <a:extLst>
                <a:ext uri="{FF2B5EF4-FFF2-40B4-BE49-F238E27FC236}">
                  <a16:creationId xmlns:a16="http://schemas.microsoft.com/office/drawing/2014/main" id="{BE07E79E-CA6E-4D52-9D29-A583837F09FA}"/>
                </a:ext>
              </a:extLst>
            </p:cNvPr>
            <p:cNvSpPr>
              <a:spLocks/>
            </p:cNvSpPr>
            <p:nvPr/>
          </p:nvSpPr>
          <p:spPr bwMode="auto">
            <a:xfrm>
              <a:off x="2645616" y="4449763"/>
              <a:ext cx="1043945" cy="42863"/>
            </a:xfrm>
            <a:custGeom>
              <a:avLst/>
              <a:gdLst>
                <a:gd name="T0" fmla="*/ 65 w 184"/>
                <a:gd name="T1" fmla="*/ 4 h 13"/>
                <a:gd name="T2" fmla="*/ 158 w 184"/>
                <a:gd name="T3" fmla="*/ 8 h 13"/>
                <a:gd name="T4" fmla="*/ 184 w 184"/>
                <a:gd name="T5" fmla="*/ 8 h 13"/>
                <a:gd name="T6" fmla="*/ 116 w 184"/>
                <a:gd name="T7" fmla="*/ 9 h 13"/>
                <a:gd name="T8" fmla="*/ 83 w 184"/>
                <a:gd name="T9" fmla="*/ 12 h 13"/>
                <a:gd name="T10" fmla="*/ 45 w 184"/>
                <a:gd name="T11" fmla="*/ 10 h 13"/>
                <a:gd name="T12" fmla="*/ 0 w 184"/>
                <a:gd name="T13" fmla="*/ 6 h 13"/>
                <a:gd name="T14" fmla="*/ 65 w 184"/>
                <a:gd name="T15" fmla="*/ 4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13">
                  <a:moveTo>
                    <a:pt x="65" y="4"/>
                  </a:moveTo>
                  <a:cubicBezTo>
                    <a:pt x="97" y="12"/>
                    <a:pt x="129" y="5"/>
                    <a:pt x="158" y="8"/>
                  </a:cubicBezTo>
                  <a:cubicBezTo>
                    <a:pt x="160" y="4"/>
                    <a:pt x="177" y="7"/>
                    <a:pt x="184" y="8"/>
                  </a:cubicBezTo>
                  <a:cubicBezTo>
                    <a:pt x="167" y="13"/>
                    <a:pt x="142" y="9"/>
                    <a:pt x="116" y="9"/>
                  </a:cubicBezTo>
                  <a:cubicBezTo>
                    <a:pt x="104" y="10"/>
                    <a:pt x="93" y="12"/>
                    <a:pt x="83" y="12"/>
                  </a:cubicBezTo>
                  <a:cubicBezTo>
                    <a:pt x="71" y="11"/>
                    <a:pt x="60" y="10"/>
                    <a:pt x="45" y="10"/>
                  </a:cubicBezTo>
                  <a:cubicBezTo>
                    <a:pt x="31" y="10"/>
                    <a:pt x="12" y="12"/>
                    <a:pt x="0" y="6"/>
                  </a:cubicBezTo>
                  <a:cubicBezTo>
                    <a:pt x="19" y="0"/>
                    <a:pt x="44" y="11"/>
                    <a:pt x="65"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71" name="TextBox 20">
            <a:extLst>
              <a:ext uri="{FF2B5EF4-FFF2-40B4-BE49-F238E27FC236}">
                <a16:creationId xmlns:a16="http://schemas.microsoft.com/office/drawing/2014/main" id="{244EA6AB-0C0E-4F0E-BD18-0B16416549EA}"/>
              </a:ext>
            </a:extLst>
          </p:cNvPr>
          <p:cNvSpPr txBox="1"/>
          <p:nvPr/>
        </p:nvSpPr>
        <p:spPr>
          <a:xfrm>
            <a:off x="4535762" y="1363122"/>
            <a:ext cx="1342355" cy="769441"/>
          </a:xfrm>
          <a:prstGeom prst="rect">
            <a:avLst/>
          </a:prstGeom>
          <a:noFill/>
        </p:spPr>
        <p:txBody>
          <a:bodyPr wrap="none" rtlCol="0">
            <a:spAutoFit/>
          </a:bodyPr>
          <a:lstStyle/>
          <a:p>
            <a:pPr algn="ctr"/>
            <a:r>
              <a:rPr lang="en-US" altLang="zh-CN" sz="4400" spc="160" dirty="0">
                <a:solidFill>
                  <a:schemeClr val="tx1">
                    <a:lumMod val="75000"/>
                    <a:lumOff val="25000"/>
                  </a:schemeClr>
                </a:solidFill>
                <a:latin typeface="方正舒体" pitchFamily="2" charset="-122"/>
                <a:ea typeface="方正舒体" pitchFamily="2" charset="-122"/>
                <a:cs typeface="hakuyoxingshu7000" pitchFamily="2" charset="-122"/>
              </a:rPr>
              <a:t>2018</a:t>
            </a:r>
            <a:endParaRPr lang="zh-CN" altLang="en-US" sz="4400" spc="160" dirty="0">
              <a:solidFill>
                <a:schemeClr val="tx1">
                  <a:lumMod val="75000"/>
                  <a:lumOff val="25000"/>
                </a:schemeClr>
              </a:solidFill>
              <a:latin typeface="方正舒体" pitchFamily="2" charset="-122"/>
              <a:ea typeface="方正舒体" pitchFamily="2" charset="-122"/>
              <a:cs typeface="hakuyoxingshu7000" pitchFamily="2" charset="-122"/>
            </a:endParaRPr>
          </a:p>
        </p:txBody>
      </p:sp>
      <p:sp>
        <p:nvSpPr>
          <p:cNvPr id="72" name="圆角矩形 19">
            <a:extLst>
              <a:ext uri="{FF2B5EF4-FFF2-40B4-BE49-F238E27FC236}">
                <a16:creationId xmlns:a16="http://schemas.microsoft.com/office/drawing/2014/main" id="{B352559B-EF68-4ED0-9E61-10B533B6B7B1}"/>
              </a:ext>
            </a:extLst>
          </p:cNvPr>
          <p:cNvSpPr/>
          <p:nvPr/>
        </p:nvSpPr>
        <p:spPr>
          <a:xfrm>
            <a:off x="6320395" y="3620857"/>
            <a:ext cx="1267850" cy="211827"/>
          </a:xfrm>
          <a:prstGeom prst="roundRect">
            <a:avLst>
              <a:gd name="adj" fmla="val 50000"/>
            </a:avLst>
          </a:prstGeom>
          <a:blipFill dpi="0" rotWithShape="1">
            <a:blip r:embed="rId4"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b="1" dirty="0">
                <a:solidFill>
                  <a:schemeClr val="bg1"/>
                </a:solidFill>
                <a:latin typeface="微软雅黑" panose="020B0503020204020204" pitchFamily="34" charset="-122"/>
                <a:ea typeface="微软雅黑" panose="020B0503020204020204" pitchFamily="34" charset="-122"/>
              </a:rPr>
              <a:t>时间：</a:t>
            </a:r>
            <a:r>
              <a:rPr lang="en-US" altLang="zh-CN" sz="1050" b="1" dirty="0">
                <a:solidFill>
                  <a:schemeClr val="bg1"/>
                </a:solidFill>
                <a:latin typeface="微软雅黑" panose="020B0503020204020204" pitchFamily="34" charset="-122"/>
                <a:ea typeface="微软雅黑" panose="020B0503020204020204" pitchFamily="34" charset="-122"/>
              </a:rPr>
              <a:t>xxx</a:t>
            </a:r>
            <a:endParaRPr lang="zh-CN" altLang="en-US" sz="105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74401134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3" presetClass="entr" presetSubtype="528" fill="hold" grpId="0" nodeType="afterEffect">
                                  <p:stCondLst>
                                    <p:cond delay="0"/>
                                  </p:stCondLst>
                                  <p:iterate type="lt">
                                    <p:tmPct val="15000"/>
                                  </p:iterate>
                                  <p:childTnLst>
                                    <p:set>
                                      <p:cBhvr>
                                        <p:cTn id="11" dur="1" fill="hold">
                                          <p:stCondLst>
                                            <p:cond delay="0"/>
                                          </p:stCondLst>
                                        </p:cTn>
                                        <p:tgtEl>
                                          <p:spTgt spid="71"/>
                                        </p:tgtEl>
                                        <p:attrNameLst>
                                          <p:attrName>style.visibility</p:attrName>
                                        </p:attrNameLst>
                                      </p:cBhvr>
                                      <p:to>
                                        <p:strVal val="visible"/>
                                      </p:to>
                                    </p:set>
                                    <p:anim calcmode="lin" valueType="num">
                                      <p:cBhvr>
                                        <p:cTn id="12" dur="500" fill="hold"/>
                                        <p:tgtEl>
                                          <p:spTgt spid="71"/>
                                        </p:tgtEl>
                                        <p:attrNameLst>
                                          <p:attrName>ppt_w</p:attrName>
                                        </p:attrNameLst>
                                      </p:cBhvr>
                                      <p:tavLst>
                                        <p:tav tm="0">
                                          <p:val>
                                            <p:fltVal val="0"/>
                                          </p:val>
                                        </p:tav>
                                        <p:tav tm="100000">
                                          <p:val>
                                            <p:strVal val="#ppt_w"/>
                                          </p:val>
                                        </p:tav>
                                      </p:tavLst>
                                    </p:anim>
                                    <p:anim calcmode="lin" valueType="num">
                                      <p:cBhvr>
                                        <p:cTn id="13" dur="500" fill="hold"/>
                                        <p:tgtEl>
                                          <p:spTgt spid="71"/>
                                        </p:tgtEl>
                                        <p:attrNameLst>
                                          <p:attrName>ppt_h</p:attrName>
                                        </p:attrNameLst>
                                      </p:cBhvr>
                                      <p:tavLst>
                                        <p:tav tm="0">
                                          <p:val>
                                            <p:fltVal val="0"/>
                                          </p:val>
                                        </p:tav>
                                        <p:tav tm="100000">
                                          <p:val>
                                            <p:strVal val="#ppt_h"/>
                                          </p:val>
                                        </p:tav>
                                      </p:tavLst>
                                    </p:anim>
                                    <p:anim calcmode="lin" valueType="num">
                                      <p:cBhvr>
                                        <p:cTn id="14" dur="500" fill="hold"/>
                                        <p:tgtEl>
                                          <p:spTgt spid="71"/>
                                        </p:tgtEl>
                                        <p:attrNameLst>
                                          <p:attrName>ppt_x</p:attrName>
                                        </p:attrNameLst>
                                      </p:cBhvr>
                                      <p:tavLst>
                                        <p:tav tm="0">
                                          <p:val>
                                            <p:fltVal val="0.5"/>
                                          </p:val>
                                        </p:tav>
                                        <p:tav tm="100000">
                                          <p:val>
                                            <p:strVal val="#ppt_x"/>
                                          </p:val>
                                        </p:tav>
                                      </p:tavLst>
                                    </p:anim>
                                    <p:anim calcmode="lin" valueType="num">
                                      <p:cBhvr>
                                        <p:cTn id="15" dur="500" fill="hold"/>
                                        <p:tgtEl>
                                          <p:spTgt spid="71"/>
                                        </p:tgtEl>
                                        <p:attrNameLst>
                                          <p:attrName>ppt_y</p:attrName>
                                        </p:attrNameLst>
                                      </p:cBhvr>
                                      <p:tavLst>
                                        <p:tav tm="0">
                                          <p:val>
                                            <p:fltVal val="0.5"/>
                                          </p:val>
                                        </p:tav>
                                        <p:tav tm="100000">
                                          <p:val>
                                            <p:strVal val="#ppt_y"/>
                                          </p:val>
                                        </p:tav>
                                      </p:tavLst>
                                    </p:anim>
                                  </p:childTnLst>
                                </p:cTn>
                              </p:par>
                            </p:childTnLst>
                          </p:cTn>
                        </p:par>
                        <p:par>
                          <p:cTn id="16" fill="hold">
                            <p:stCondLst>
                              <p:cond delay="1225"/>
                            </p:stCondLst>
                            <p:childTnLst>
                              <p:par>
                                <p:cTn id="17" presetID="23" presetClass="entr" presetSubtype="528" fill="hold" grpId="0" nodeType="afterEffect">
                                  <p:stCondLst>
                                    <p:cond delay="0"/>
                                  </p:stCondLst>
                                  <p:iterate type="lt">
                                    <p:tmPct val="15000"/>
                                  </p:iterate>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 calcmode="lin" valueType="num">
                                      <p:cBhvr>
                                        <p:cTn id="21" dur="500" fill="hold"/>
                                        <p:tgtEl>
                                          <p:spTgt spid="8"/>
                                        </p:tgtEl>
                                        <p:attrNameLst>
                                          <p:attrName>ppt_x</p:attrName>
                                        </p:attrNameLst>
                                      </p:cBhvr>
                                      <p:tavLst>
                                        <p:tav tm="0">
                                          <p:val>
                                            <p:fltVal val="0.5"/>
                                          </p:val>
                                        </p:tav>
                                        <p:tav tm="100000">
                                          <p:val>
                                            <p:strVal val="#ppt_x"/>
                                          </p:val>
                                        </p:tav>
                                      </p:tavLst>
                                    </p:anim>
                                    <p:anim calcmode="lin" valueType="num">
                                      <p:cBhvr>
                                        <p:cTn id="22" dur="500" fill="hold"/>
                                        <p:tgtEl>
                                          <p:spTgt spid="8"/>
                                        </p:tgtEl>
                                        <p:attrNameLst>
                                          <p:attrName>ppt_y</p:attrName>
                                        </p:attrNameLst>
                                      </p:cBhvr>
                                      <p:tavLst>
                                        <p:tav tm="0">
                                          <p:val>
                                            <p:fltVal val="0.5"/>
                                          </p:val>
                                        </p:tav>
                                        <p:tav tm="100000">
                                          <p:val>
                                            <p:strVal val="#ppt_y"/>
                                          </p:val>
                                        </p:tav>
                                      </p:tavLst>
                                    </p:anim>
                                  </p:childTnLst>
                                </p:cTn>
                              </p:par>
                            </p:childTnLst>
                          </p:cTn>
                        </p:par>
                        <p:par>
                          <p:cTn id="23" fill="hold">
                            <p:stCondLst>
                              <p:cond delay="2250"/>
                            </p:stCondLst>
                            <p:childTnLst>
                              <p:par>
                                <p:cTn id="24" presetID="22" presetClass="entr" presetSubtype="8"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par>
                          <p:cTn id="27" fill="hold">
                            <p:stCondLst>
                              <p:cond delay="2750"/>
                            </p:stCondLst>
                            <p:childTnLst>
                              <p:par>
                                <p:cTn id="28" presetID="31" presetClass="entr" presetSubtype="0" fill="hold" grpId="0" nodeType="afterEffect">
                                  <p:stCondLst>
                                    <p:cond delay="0"/>
                                  </p:stCondLst>
                                  <p:iterate type="lt">
                                    <p:tmPct val="5000"/>
                                  </p:iterate>
                                  <p:childTnLst>
                                    <p:set>
                                      <p:cBhvr>
                                        <p:cTn id="29" dur="1" fill="hold">
                                          <p:stCondLst>
                                            <p:cond delay="0"/>
                                          </p:stCondLst>
                                        </p:cTn>
                                        <p:tgtEl>
                                          <p:spTgt spid="6"/>
                                        </p:tgtEl>
                                        <p:attrNameLst>
                                          <p:attrName>style.visibility</p:attrName>
                                        </p:attrNameLst>
                                      </p:cBhvr>
                                      <p:to>
                                        <p:strVal val="visible"/>
                                      </p:to>
                                    </p:set>
                                    <p:anim calcmode="lin" valueType="num">
                                      <p:cBhvr>
                                        <p:cTn id="30" dur="500" fill="hold"/>
                                        <p:tgtEl>
                                          <p:spTgt spid="6"/>
                                        </p:tgtEl>
                                        <p:attrNameLst>
                                          <p:attrName>ppt_w</p:attrName>
                                        </p:attrNameLst>
                                      </p:cBhvr>
                                      <p:tavLst>
                                        <p:tav tm="0">
                                          <p:val>
                                            <p:fltVal val="0"/>
                                          </p:val>
                                        </p:tav>
                                        <p:tav tm="100000">
                                          <p:val>
                                            <p:strVal val="#ppt_w"/>
                                          </p:val>
                                        </p:tav>
                                      </p:tavLst>
                                    </p:anim>
                                    <p:anim calcmode="lin" valueType="num">
                                      <p:cBhvr>
                                        <p:cTn id="31" dur="500" fill="hold"/>
                                        <p:tgtEl>
                                          <p:spTgt spid="6"/>
                                        </p:tgtEl>
                                        <p:attrNameLst>
                                          <p:attrName>ppt_h</p:attrName>
                                        </p:attrNameLst>
                                      </p:cBhvr>
                                      <p:tavLst>
                                        <p:tav tm="0">
                                          <p:val>
                                            <p:fltVal val="0"/>
                                          </p:val>
                                        </p:tav>
                                        <p:tav tm="100000">
                                          <p:val>
                                            <p:strVal val="#ppt_h"/>
                                          </p:val>
                                        </p:tav>
                                      </p:tavLst>
                                    </p:anim>
                                    <p:anim calcmode="lin" valueType="num">
                                      <p:cBhvr>
                                        <p:cTn id="32" dur="500" fill="hold"/>
                                        <p:tgtEl>
                                          <p:spTgt spid="6"/>
                                        </p:tgtEl>
                                        <p:attrNameLst>
                                          <p:attrName>style.rotation</p:attrName>
                                        </p:attrNameLst>
                                      </p:cBhvr>
                                      <p:tavLst>
                                        <p:tav tm="0">
                                          <p:val>
                                            <p:fltVal val="90"/>
                                          </p:val>
                                        </p:tav>
                                        <p:tav tm="100000">
                                          <p:val>
                                            <p:fltVal val="0"/>
                                          </p:val>
                                        </p:tav>
                                      </p:tavLst>
                                    </p:anim>
                                    <p:animEffect transition="in" filter="fade">
                                      <p:cBhvr>
                                        <p:cTn id="33" dur="500"/>
                                        <p:tgtEl>
                                          <p:spTgt spid="6"/>
                                        </p:tgtEl>
                                      </p:cBhvr>
                                    </p:animEffect>
                                  </p:childTnLst>
                                </p:cTn>
                              </p:par>
                            </p:childTnLst>
                          </p:cTn>
                        </p:par>
                        <p:par>
                          <p:cTn id="34" fill="hold">
                            <p:stCondLst>
                              <p:cond delay="3675"/>
                            </p:stCondLst>
                            <p:childTnLst>
                              <p:par>
                                <p:cTn id="35" presetID="2" presetClass="entr" presetSubtype="4"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600" fill="hold"/>
                                        <p:tgtEl>
                                          <p:spTgt spid="7"/>
                                        </p:tgtEl>
                                        <p:attrNameLst>
                                          <p:attrName>ppt_x</p:attrName>
                                        </p:attrNameLst>
                                      </p:cBhvr>
                                      <p:tavLst>
                                        <p:tav tm="0">
                                          <p:val>
                                            <p:strVal val="#ppt_x"/>
                                          </p:val>
                                        </p:tav>
                                        <p:tav tm="100000">
                                          <p:val>
                                            <p:strVal val="#ppt_x"/>
                                          </p:val>
                                        </p:tav>
                                      </p:tavLst>
                                    </p:anim>
                                    <p:anim calcmode="lin" valueType="num">
                                      <p:cBhvr additive="base">
                                        <p:cTn id="38" dur="600" fill="hold"/>
                                        <p:tgtEl>
                                          <p:spTgt spid="7"/>
                                        </p:tgtEl>
                                        <p:attrNameLst>
                                          <p:attrName>ppt_y</p:attrName>
                                        </p:attrNameLst>
                                      </p:cBhvr>
                                      <p:tavLst>
                                        <p:tav tm="0">
                                          <p:val>
                                            <p:strVal val="1+#ppt_h/2"/>
                                          </p:val>
                                        </p:tav>
                                        <p:tav tm="100000">
                                          <p:val>
                                            <p:strVal val="#ppt_y"/>
                                          </p:val>
                                        </p:tav>
                                      </p:tavLst>
                                    </p:anim>
                                  </p:childTnLst>
                                </p:cTn>
                              </p:par>
                            </p:childTnLst>
                          </p:cTn>
                        </p:par>
                        <p:par>
                          <p:cTn id="39" fill="hold">
                            <p:stCondLst>
                              <p:cond delay="4275"/>
                            </p:stCondLst>
                            <p:childTnLst>
                              <p:par>
                                <p:cTn id="40" presetID="2" presetClass="entr" presetSubtype="4" fill="hold" grpId="0" nodeType="afterEffect">
                                  <p:stCondLst>
                                    <p:cond delay="0"/>
                                  </p:stCondLst>
                                  <p:childTnLst>
                                    <p:set>
                                      <p:cBhvr>
                                        <p:cTn id="41" dur="1" fill="hold">
                                          <p:stCondLst>
                                            <p:cond delay="0"/>
                                          </p:stCondLst>
                                        </p:cTn>
                                        <p:tgtEl>
                                          <p:spTgt spid="72"/>
                                        </p:tgtEl>
                                        <p:attrNameLst>
                                          <p:attrName>style.visibility</p:attrName>
                                        </p:attrNameLst>
                                      </p:cBhvr>
                                      <p:to>
                                        <p:strVal val="visible"/>
                                      </p:to>
                                    </p:set>
                                    <p:anim calcmode="lin" valueType="num">
                                      <p:cBhvr additive="base">
                                        <p:cTn id="42" dur="600" fill="hold"/>
                                        <p:tgtEl>
                                          <p:spTgt spid="72"/>
                                        </p:tgtEl>
                                        <p:attrNameLst>
                                          <p:attrName>ppt_x</p:attrName>
                                        </p:attrNameLst>
                                      </p:cBhvr>
                                      <p:tavLst>
                                        <p:tav tm="0">
                                          <p:val>
                                            <p:strVal val="#ppt_x"/>
                                          </p:val>
                                        </p:tav>
                                        <p:tav tm="100000">
                                          <p:val>
                                            <p:strVal val="#ppt_x"/>
                                          </p:val>
                                        </p:tav>
                                      </p:tavLst>
                                    </p:anim>
                                    <p:anim calcmode="lin" valueType="num">
                                      <p:cBhvr additive="base">
                                        <p:cTn id="43" dur="600" fill="hold"/>
                                        <p:tgtEl>
                                          <p:spTgt spid="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P spid="71" grpId="0"/>
      <p:bldP spid="7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CB71070E-3EB2-443F-B556-47438A72D2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556" y="1169379"/>
            <a:ext cx="3727663" cy="3218497"/>
          </a:xfrm>
          <a:prstGeom prst="rect">
            <a:avLst/>
          </a:prstGeom>
        </p:spPr>
      </p:pic>
      <p:pic>
        <p:nvPicPr>
          <p:cNvPr id="42" name="图片 41">
            <a:extLst>
              <a:ext uri="{FF2B5EF4-FFF2-40B4-BE49-F238E27FC236}">
                <a16:creationId xmlns:a16="http://schemas.microsoft.com/office/drawing/2014/main" id="{AD3FEA43-42A7-4E81-826C-D2EF73D85C89}"/>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752020" y="2945870"/>
            <a:ext cx="3319152" cy="346754"/>
          </a:xfrm>
          <a:prstGeom prst="rect">
            <a:avLst/>
          </a:prstGeom>
          <a:ln>
            <a:noFill/>
          </a:ln>
        </p:spPr>
      </p:pic>
      <p:sp>
        <p:nvSpPr>
          <p:cNvPr id="43" name="文本框 5">
            <a:extLst>
              <a:ext uri="{FF2B5EF4-FFF2-40B4-BE49-F238E27FC236}">
                <a16:creationId xmlns:a16="http://schemas.microsoft.com/office/drawing/2014/main" id="{96F4BF02-2898-4D27-A056-3C235201173E}"/>
              </a:ext>
            </a:extLst>
          </p:cNvPr>
          <p:cNvSpPr txBox="1">
            <a:spLocks noChangeArrowheads="1"/>
          </p:cNvSpPr>
          <p:nvPr/>
        </p:nvSpPr>
        <p:spPr bwMode="auto">
          <a:xfrm>
            <a:off x="5580112" y="3398210"/>
            <a:ext cx="1997983"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a:r>
              <a:rPr lang="zh-CN" altLang="en-US" sz="1800" b="1" dirty="0">
                <a:solidFill>
                  <a:schemeClr val="tx1">
                    <a:lumMod val="65000"/>
                    <a:lumOff val="35000"/>
                  </a:schemeClr>
                </a:solidFill>
                <a:latin typeface="幼圆" panose="02010509060101010101" pitchFamily="49" charset="-122"/>
                <a:ea typeface="幼圆" panose="02010509060101010101" pitchFamily="49" charset="-122"/>
              </a:rPr>
              <a:t>单击此处添加标题</a:t>
            </a:r>
          </a:p>
        </p:txBody>
      </p:sp>
      <p:grpSp>
        <p:nvGrpSpPr>
          <p:cNvPr id="8" name="Group 44">
            <a:extLst>
              <a:ext uri="{FF2B5EF4-FFF2-40B4-BE49-F238E27FC236}">
                <a16:creationId xmlns:a16="http://schemas.microsoft.com/office/drawing/2014/main" id="{9E08A4BD-D8D9-4027-9450-163601AFBB04}"/>
              </a:ext>
            </a:extLst>
          </p:cNvPr>
          <p:cNvGrpSpPr/>
          <p:nvPr/>
        </p:nvGrpSpPr>
        <p:grpSpPr>
          <a:xfrm>
            <a:off x="5166038" y="2293445"/>
            <a:ext cx="493132" cy="554040"/>
            <a:chOff x="0" y="0"/>
            <a:chExt cx="807366" cy="906807"/>
          </a:xfrm>
        </p:grpSpPr>
        <p:sp>
          <p:nvSpPr>
            <p:cNvPr id="9" name="Shape 42">
              <a:extLst>
                <a:ext uri="{FF2B5EF4-FFF2-40B4-BE49-F238E27FC236}">
                  <a16:creationId xmlns:a16="http://schemas.microsoft.com/office/drawing/2014/main" id="{7E06B466-EA1E-495F-B4F6-0973DF031079}"/>
                </a:ext>
              </a:extLst>
            </p:cNvPr>
            <p:cNvSpPr/>
            <p:nvPr/>
          </p:nvSpPr>
          <p:spPr>
            <a:xfrm>
              <a:off x="-1" y="101600"/>
              <a:ext cx="792823" cy="805208"/>
            </a:xfrm>
            <a:custGeom>
              <a:avLst/>
              <a:gdLst/>
              <a:ahLst/>
              <a:cxnLst>
                <a:cxn ang="0">
                  <a:pos x="wd2" y="hd2"/>
                </a:cxn>
                <a:cxn ang="5400000">
                  <a:pos x="wd2" y="hd2"/>
                </a:cxn>
                <a:cxn ang="10800000">
                  <a:pos x="wd2" y="hd2"/>
                </a:cxn>
                <a:cxn ang="16200000">
                  <a:pos x="wd2" y="hd2"/>
                </a:cxn>
              </a:cxnLst>
              <a:rect l="0" t="0" r="r" b="b"/>
              <a:pathLst>
                <a:path w="19846" h="19829" extrusionOk="0">
                  <a:moveTo>
                    <a:pt x="13770" y="824"/>
                  </a:moveTo>
                  <a:cubicBezTo>
                    <a:pt x="8089" y="-376"/>
                    <a:pt x="1804" y="-1265"/>
                    <a:pt x="353" y="5681"/>
                  </a:cubicBezTo>
                  <a:cubicBezTo>
                    <a:pt x="-441" y="9482"/>
                    <a:pt x="-115" y="16268"/>
                    <a:pt x="3660" y="18583"/>
                  </a:cubicBezTo>
                  <a:cubicBezTo>
                    <a:pt x="6516" y="20335"/>
                    <a:pt x="12966" y="20052"/>
                    <a:pt x="15977" y="18892"/>
                  </a:cubicBezTo>
                  <a:cubicBezTo>
                    <a:pt x="21159" y="16897"/>
                    <a:pt x="19879" y="11191"/>
                    <a:pt x="19174" y="6766"/>
                  </a:cubicBezTo>
                </a:path>
              </a:pathLst>
            </a:custGeom>
            <a:noFill/>
            <a:ln w="38100" cap="flat">
              <a:solidFill>
                <a:schemeClr val="accent1"/>
              </a:solidFill>
              <a:prstDash val="solid"/>
              <a:miter lim="400000"/>
            </a:ln>
            <a:effectLst/>
          </p:spPr>
          <p:txBody>
            <a:bodyPr wrap="square" lIns="38100" tIns="38100" rIns="38100" bIns="38100" numCol="1" anchor="ctr">
              <a:noAutofit/>
            </a:bodyPr>
            <a:lstStyle/>
            <a:p>
              <a:pPr defTabSz="342900">
                <a:defRPr sz="3000">
                  <a:solidFill>
                    <a:srgbClr val="FFFFFF"/>
                  </a:solidFill>
                  <a:effectLst>
                    <a:outerShdw blurRad="38100" dist="12700" dir="5400000" rotWithShape="0">
                      <a:srgbClr val="000000">
                        <a:alpha val="50000"/>
                      </a:srgbClr>
                    </a:outerShdw>
                  </a:effectLst>
                </a:defRPr>
              </a:pPr>
              <a:endParaRPr dirty="0"/>
            </a:p>
          </p:txBody>
        </p:sp>
        <p:sp>
          <p:nvSpPr>
            <p:cNvPr id="10" name="Shape 43">
              <a:extLst>
                <a:ext uri="{FF2B5EF4-FFF2-40B4-BE49-F238E27FC236}">
                  <a16:creationId xmlns:a16="http://schemas.microsoft.com/office/drawing/2014/main" id="{73D58976-073E-46C1-BAE5-0CC0FDC40F64}"/>
                </a:ext>
              </a:extLst>
            </p:cNvPr>
            <p:cNvSpPr/>
            <p:nvPr/>
          </p:nvSpPr>
          <p:spPr>
            <a:xfrm>
              <a:off x="165100" y="-1"/>
              <a:ext cx="642267" cy="718972"/>
            </a:xfrm>
            <a:custGeom>
              <a:avLst/>
              <a:gdLst/>
              <a:ahLst/>
              <a:cxnLst>
                <a:cxn ang="0">
                  <a:pos x="wd2" y="hd2"/>
                </a:cxn>
                <a:cxn ang="5400000">
                  <a:pos x="wd2" y="hd2"/>
                </a:cxn>
                <a:cxn ang="10800000">
                  <a:pos x="wd2" y="hd2"/>
                </a:cxn>
                <a:cxn ang="16200000">
                  <a:pos x="wd2" y="hd2"/>
                </a:cxn>
              </a:cxnLst>
              <a:rect l="0" t="0" r="r" b="b"/>
              <a:pathLst>
                <a:path w="21521" h="21116" extrusionOk="0">
                  <a:moveTo>
                    <a:pt x="21521" y="13"/>
                  </a:moveTo>
                  <a:cubicBezTo>
                    <a:pt x="21600" y="-484"/>
                    <a:pt x="8558" y="13479"/>
                    <a:pt x="8933" y="13772"/>
                  </a:cubicBezTo>
                  <a:cubicBezTo>
                    <a:pt x="6785" y="12126"/>
                    <a:pt x="2898" y="10471"/>
                    <a:pt x="0" y="10120"/>
                  </a:cubicBezTo>
                  <a:cubicBezTo>
                    <a:pt x="1254" y="12620"/>
                    <a:pt x="2166" y="14279"/>
                    <a:pt x="4430" y="16128"/>
                  </a:cubicBezTo>
                  <a:cubicBezTo>
                    <a:pt x="4883" y="16498"/>
                    <a:pt x="10336" y="20581"/>
                    <a:pt x="9763" y="21116"/>
                  </a:cubicBezTo>
                  <a:cubicBezTo>
                    <a:pt x="14957" y="16270"/>
                    <a:pt x="20402" y="7017"/>
                    <a:pt x="21521" y="13"/>
                  </a:cubicBezTo>
                  <a:close/>
                </a:path>
              </a:pathLst>
            </a:custGeom>
            <a:solidFill>
              <a:schemeClr val="accent1"/>
            </a:solidFill>
            <a:ln w="38100" cap="flat">
              <a:solidFill>
                <a:schemeClr val="accent1"/>
              </a:solidFill>
              <a:prstDash val="solid"/>
              <a:miter lim="400000"/>
            </a:ln>
            <a:effectLst/>
          </p:spPr>
          <p:txBody>
            <a:bodyPr wrap="square" lIns="38100" tIns="38100" rIns="38100" bIns="38100" numCol="1" anchor="ctr">
              <a:noAutofit/>
            </a:bodyPr>
            <a:lstStyle/>
            <a:p>
              <a:pPr defTabSz="342900">
                <a:defRPr sz="3000">
                  <a:solidFill>
                    <a:srgbClr val="FFFFFF"/>
                  </a:solidFill>
                  <a:effectLst>
                    <a:outerShdw blurRad="38100" dist="12700" dir="5400000" rotWithShape="0">
                      <a:srgbClr val="000000">
                        <a:alpha val="50000"/>
                      </a:srgbClr>
                    </a:outerShdw>
                  </a:effectLst>
                </a:defRPr>
              </a:pPr>
              <a:endParaRPr dirty="0"/>
            </a:p>
          </p:txBody>
        </p:sp>
      </p:grpSp>
      <p:sp>
        <p:nvSpPr>
          <p:cNvPr id="12" name="文本框 5">
            <a:extLst>
              <a:ext uri="{FF2B5EF4-FFF2-40B4-BE49-F238E27FC236}">
                <a16:creationId xmlns:a16="http://schemas.microsoft.com/office/drawing/2014/main" id="{A0F30BE6-EEBF-426E-B2B8-50CEF7BD7C70}"/>
              </a:ext>
            </a:extLst>
          </p:cNvPr>
          <p:cNvSpPr txBox="1">
            <a:spLocks noChangeArrowheads="1"/>
          </p:cNvSpPr>
          <p:nvPr/>
        </p:nvSpPr>
        <p:spPr bwMode="auto">
          <a:xfrm>
            <a:off x="5894388" y="2320516"/>
            <a:ext cx="1536383" cy="5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a:r>
              <a:rPr lang="en-US" altLang="zh-CN" sz="2800" dirty="0">
                <a:solidFill>
                  <a:schemeClr val="accent1"/>
                </a:solidFill>
                <a:latin typeface="微软雅黑" panose="020B0503020204020204" pitchFamily="34" charset="-122"/>
                <a:ea typeface="微软雅黑" panose="020B0503020204020204" pitchFamily="34" charset="-122"/>
              </a:rPr>
              <a:t>PART 01</a:t>
            </a:r>
            <a:endParaRPr lang="zh-CN" altLang="en-US" sz="2800" dirty="0">
              <a:solidFill>
                <a:schemeClr val="accent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51602661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Scale>
                                      <p:cBhvr>
                                        <p:cTn id="13"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8"/>
                                        </p:tgtEl>
                                        <p:attrNameLst>
                                          <p:attrName>ppt_x</p:attrName>
                                          <p:attrName>ppt_y</p:attrName>
                                        </p:attrNameLst>
                                      </p:cBhvr>
                                    </p:animMotion>
                                    <p:animEffect transition="in" filter="fade">
                                      <p:cBhvr>
                                        <p:cTn id="15" dur="1000"/>
                                        <p:tgtEl>
                                          <p:spTgt spid="8"/>
                                        </p:tgtEl>
                                      </p:cBhvr>
                                    </p:animEffect>
                                  </p:childTnLst>
                                </p:cTn>
                              </p:par>
                            </p:childTnLst>
                          </p:cTn>
                        </p:par>
                        <p:par>
                          <p:cTn id="16" fill="hold">
                            <p:stCondLst>
                              <p:cond delay="2000"/>
                            </p:stCondLst>
                            <p:childTnLst>
                              <p:par>
                                <p:cTn id="17" presetID="53" presetClass="entr" presetSubtype="16"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par>
                          <p:cTn id="22" fill="hold">
                            <p:stCondLst>
                              <p:cond delay="2500"/>
                            </p:stCondLst>
                            <p:childTnLst>
                              <p:par>
                                <p:cTn id="23" presetID="22" presetClass="entr" presetSubtype="8" fill="hold" nodeType="after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wipe(left)">
                                      <p:cBhvr>
                                        <p:cTn id="25" dur="500"/>
                                        <p:tgtEl>
                                          <p:spTgt spid="42"/>
                                        </p:tgtEl>
                                      </p:cBhvr>
                                    </p:animEffect>
                                  </p:childTnLst>
                                </p:cTn>
                              </p:par>
                            </p:childTnLst>
                          </p:cTn>
                        </p:par>
                        <p:par>
                          <p:cTn id="26" fill="hold">
                            <p:stCondLst>
                              <p:cond delay="3000"/>
                            </p:stCondLst>
                            <p:childTnLst>
                              <p:par>
                                <p:cTn id="27" presetID="53" presetClass="entr" presetSubtype="16" fill="hold" grpId="0" nodeType="afterEffect">
                                  <p:stCondLst>
                                    <p:cond delay="0"/>
                                  </p:stCondLst>
                                  <p:childTnLst>
                                    <p:set>
                                      <p:cBhvr>
                                        <p:cTn id="28" dur="1" fill="hold">
                                          <p:stCondLst>
                                            <p:cond delay="0"/>
                                          </p:stCondLst>
                                        </p:cTn>
                                        <p:tgtEl>
                                          <p:spTgt spid="43"/>
                                        </p:tgtEl>
                                        <p:attrNameLst>
                                          <p:attrName>style.visibility</p:attrName>
                                        </p:attrNameLst>
                                      </p:cBhvr>
                                      <p:to>
                                        <p:strVal val="visible"/>
                                      </p:to>
                                    </p:set>
                                    <p:anim calcmode="lin" valueType="num">
                                      <p:cBhvr>
                                        <p:cTn id="29" dur="500" fill="hold"/>
                                        <p:tgtEl>
                                          <p:spTgt spid="43"/>
                                        </p:tgtEl>
                                        <p:attrNameLst>
                                          <p:attrName>ppt_w</p:attrName>
                                        </p:attrNameLst>
                                      </p:cBhvr>
                                      <p:tavLst>
                                        <p:tav tm="0">
                                          <p:val>
                                            <p:fltVal val="0"/>
                                          </p:val>
                                        </p:tav>
                                        <p:tav tm="100000">
                                          <p:val>
                                            <p:strVal val="#ppt_w"/>
                                          </p:val>
                                        </p:tav>
                                      </p:tavLst>
                                    </p:anim>
                                    <p:anim calcmode="lin" valueType="num">
                                      <p:cBhvr>
                                        <p:cTn id="30" dur="500" fill="hold"/>
                                        <p:tgtEl>
                                          <p:spTgt spid="43"/>
                                        </p:tgtEl>
                                        <p:attrNameLst>
                                          <p:attrName>ppt_h</p:attrName>
                                        </p:attrNameLst>
                                      </p:cBhvr>
                                      <p:tavLst>
                                        <p:tav tm="0">
                                          <p:val>
                                            <p:fltVal val="0"/>
                                          </p:val>
                                        </p:tav>
                                        <p:tav tm="100000">
                                          <p:val>
                                            <p:strVal val="#ppt_h"/>
                                          </p:val>
                                        </p:tav>
                                      </p:tavLst>
                                    </p:anim>
                                    <p:animEffect transition="in" filter="fade">
                                      <p:cBhvr>
                                        <p:cTn id="3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5"/>
          <p:cNvSpPr>
            <a:spLocks noEditPoints="1"/>
          </p:cNvSpPr>
          <p:nvPr/>
        </p:nvSpPr>
        <p:spPr bwMode="auto">
          <a:xfrm>
            <a:off x="3001749" y="2889267"/>
            <a:ext cx="745760" cy="391360"/>
          </a:xfrm>
          <a:custGeom>
            <a:avLst/>
            <a:gdLst>
              <a:gd name="T0" fmla="*/ 376 w 434"/>
              <a:gd name="T1" fmla="*/ 95 h 228"/>
              <a:gd name="T2" fmla="*/ 197 w 434"/>
              <a:gd name="T3" fmla="*/ 107 h 228"/>
              <a:gd name="T4" fmla="*/ 167 w 434"/>
              <a:gd name="T5" fmla="*/ 25 h 228"/>
              <a:gd name="T6" fmla="*/ 69 w 434"/>
              <a:gd name="T7" fmla="*/ 6 h 228"/>
              <a:gd name="T8" fmla="*/ 13 w 434"/>
              <a:gd name="T9" fmla="*/ 58 h 228"/>
              <a:gd name="T10" fmla="*/ 1 w 434"/>
              <a:gd name="T11" fmla="*/ 118 h 228"/>
              <a:gd name="T12" fmla="*/ 14 w 434"/>
              <a:gd name="T13" fmla="*/ 153 h 228"/>
              <a:gd name="T14" fmla="*/ 53 w 434"/>
              <a:gd name="T15" fmla="*/ 184 h 228"/>
              <a:gd name="T16" fmla="*/ 48 w 434"/>
              <a:gd name="T17" fmla="*/ 182 h 228"/>
              <a:gd name="T18" fmla="*/ 48 w 434"/>
              <a:gd name="T19" fmla="*/ 185 h 228"/>
              <a:gd name="T20" fmla="*/ 196 w 434"/>
              <a:gd name="T21" fmla="*/ 123 h 228"/>
              <a:gd name="T22" fmla="*/ 374 w 434"/>
              <a:gd name="T23" fmla="*/ 112 h 228"/>
              <a:gd name="T24" fmla="*/ 383 w 434"/>
              <a:gd name="T25" fmla="*/ 133 h 228"/>
              <a:gd name="T26" fmla="*/ 416 w 434"/>
              <a:gd name="T27" fmla="*/ 83 h 228"/>
              <a:gd name="T28" fmla="*/ 376 w 434"/>
              <a:gd name="T29" fmla="*/ 95 h 228"/>
              <a:gd name="T30" fmla="*/ 183 w 434"/>
              <a:gd name="T31" fmla="*/ 120 h 228"/>
              <a:gd name="T32" fmla="*/ 129 w 434"/>
              <a:gd name="T33" fmla="*/ 187 h 228"/>
              <a:gd name="T34" fmla="*/ 112 w 434"/>
              <a:gd name="T35" fmla="*/ 190 h 228"/>
              <a:gd name="T36" fmla="*/ 58 w 434"/>
              <a:gd name="T37" fmla="*/ 177 h 228"/>
              <a:gd name="T38" fmla="*/ 58 w 434"/>
              <a:gd name="T39" fmla="*/ 170 h 228"/>
              <a:gd name="T40" fmla="*/ 47 w 434"/>
              <a:gd name="T41" fmla="*/ 168 h 228"/>
              <a:gd name="T42" fmla="*/ 19 w 434"/>
              <a:gd name="T43" fmla="*/ 143 h 228"/>
              <a:gd name="T44" fmla="*/ 11 w 434"/>
              <a:gd name="T45" fmla="*/ 121 h 228"/>
              <a:gd name="T46" fmla="*/ 41 w 434"/>
              <a:gd name="T47" fmla="*/ 35 h 228"/>
              <a:gd name="T48" fmla="*/ 113 w 434"/>
              <a:gd name="T49" fmla="*/ 18 h 228"/>
              <a:gd name="T50" fmla="*/ 182 w 434"/>
              <a:gd name="T51" fmla="*/ 72 h 228"/>
              <a:gd name="T52" fmla="*/ 187 w 434"/>
              <a:gd name="T53" fmla="*/ 96 h 228"/>
              <a:gd name="T54" fmla="*/ 179 w 434"/>
              <a:gd name="T55" fmla="*/ 116 h 228"/>
              <a:gd name="T56" fmla="*/ 183 w 434"/>
              <a:gd name="T57" fmla="*/ 120 h 228"/>
              <a:gd name="T58" fmla="*/ 405 w 434"/>
              <a:gd name="T59" fmla="*/ 115 h 228"/>
              <a:gd name="T60" fmla="*/ 411 w 434"/>
              <a:gd name="T61" fmla="*/ 115 h 228"/>
              <a:gd name="T62" fmla="*/ 384 w 434"/>
              <a:gd name="T63" fmla="*/ 103 h 228"/>
              <a:gd name="T64" fmla="*/ 391 w 434"/>
              <a:gd name="T65" fmla="*/ 104 h 228"/>
              <a:gd name="T66" fmla="*/ 398 w 434"/>
              <a:gd name="T67" fmla="*/ 90 h 228"/>
              <a:gd name="T68" fmla="*/ 415 w 434"/>
              <a:gd name="T69" fmla="*/ 104 h 228"/>
              <a:gd name="T70" fmla="*/ 405 w 434"/>
              <a:gd name="T71" fmla="*/ 115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34" h="228">
                <a:moveTo>
                  <a:pt x="376" y="95"/>
                </a:moveTo>
                <a:cubicBezTo>
                  <a:pt x="320" y="113"/>
                  <a:pt x="257" y="102"/>
                  <a:pt x="197" y="107"/>
                </a:cubicBezTo>
                <a:cubicBezTo>
                  <a:pt x="199" y="71"/>
                  <a:pt x="183" y="49"/>
                  <a:pt x="167" y="25"/>
                </a:cubicBezTo>
                <a:cubicBezTo>
                  <a:pt x="137" y="8"/>
                  <a:pt x="104" y="0"/>
                  <a:pt x="69" y="6"/>
                </a:cubicBezTo>
                <a:cubicBezTo>
                  <a:pt x="46" y="17"/>
                  <a:pt x="22" y="32"/>
                  <a:pt x="13" y="58"/>
                </a:cubicBezTo>
                <a:cubicBezTo>
                  <a:pt x="8" y="74"/>
                  <a:pt x="0" y="106"/>
                  <a:pt x="1" y="118"/>
                </a:cubicBezTo>
                <a:cubicBezTo>
                  <a:pt x="3" y="131"/>
                  <a:pt x="15" y="140"/>
                  <a:pt x="14" y="153"/>
                </a:cubicBezTo>
                <a:cubicBezTo>
                  <a:pt x="27" y="164"/>
                  <a:pt x="39" y="178"/>
                  <a:pt x="53" y="184"/>
                </a:cubicBezTo>
                <a:cubicBezTo>
                  <a:pt x="51" y="184"/>
                  <a:pt x="51" y="182"/>
                  <a:pt x="48" y="182"/>
                </a:cubicBezTo>
                <a:cubicBezTo>
                  <a:pt x="46" y="183"/>
                  <a:pt x="47" y="184"/>
                  <a:pt x="48" y="185"/>
                </a:cubicBezTo>
                <a:cubicBezTo>
                  <a:pt x="108" y="228"/>
                  <a:pt x="184" y="174"/>
                  <a:pt x="196" y="123"/>
                </a:cubicBezTo>
                <a:cubicBezTo>
                  <a:pt x="247" y="117"/>
                  <a:pt x="322" y="118"/>
                  <a:pt x="374" y="112"/>
                </a:cubicBezTo>
                <a:cubicBezTo>
                  <a:pt x="375" y="122"/>
                  <a:pt x="382" y="126"/>
                  <a:pt x="383" y="133"/>
                </a:cubicBezTo>
                <a:cubicBezTo>
                  <a:pt x="416" y="151"/>
                  <a:pt x="434" y="107"/>
                  <a:pt x="416" y="83"/>
                </a:cubicBezTo>
                <a:cubicBezTo>
                  <a:pt x="400" y="73"/>
                  <a:pt x="380" y="75"/>
                  <a:pt x="376" y="95"/>
                </a:cubicBezTo>
                <a:close/>
                <a:moveTo>
                  <a:pt x="183" y="120"/>
                </a:moveTo>
                <a:cubicBezTo>
                  <a:pt x="179" y="155"/>
                  <a:pt x="150" y="171"/>
                  <a:pt x="129" y="187"/>
                </a:cubicBezTo>
                <a:cubicBezTo>
                  <a:pt x="121" y="191"/>
                  <a:pt x="115" y="182"/>
                  <a:pt x="112" y="190"/>
                </a:cubicBezTo>
                <a:cubicBezTo>
                  <a:pt x="90" y="184"/>
                  <a:pt x="75" y="185"/>
                  <a:pt x="58" y="177"/>
                </a:cubicBezTo>
                <a:cubicBezTo>
                  <a:pt x="55" y="174"/>
                  <a:pt x="59" y="174"/>
                  <a:pt x="58" y="170"/>
                </a:cubicBezTo>
                <a:cubicBezTo>
                  <a:pt x="53" y="166"/>
                  <a:pt x="49" y="169"/>
                  <a:pt x="47" y="168"/>
                </a:cubicBezTo>
                <a:cubicBezTo>
                  <a:pt x="35" y="162"/>
                  <a:pt x="26" y="154"/>
                  <a:pt x="19" y="143"/>
                </a:cubicBezTo>
                <a:cubicBezTo>
                  <a:pt x="19" y="133"/>
                  <a:pt x="15" y="127"/>
                  <a:pt x="11" y="121"/>
                </a:cubicBezTo>
                <a:cubicBezTo>
                  <a:pt x="12" y="93"/>
                  <a:pt x="21" y="53"/>
                  <a:pt x="41" y="35"/>
                </a:cubicBezTo>
                <a:cubicBezTo>
                  <a:pt x="59" y="18"/>
                  <a:pt x="86" y="15"/>
                  <a:pt x="113" y="18"/>
                </a:cubicBezTo>
                <a:cubicBezTo>
                  <a:pt x="149" y="21"/>
                  <a:pt x="167" y="40"/>
                  <a:pt x="182" y="72"/>
                </a:cubicBezTo>
                <a:cubicBezTo>
                  <a:pt x="180" y="79"/>
                  <a:pt x="182" y="91"/>
                  <a:pt x="187" y="96"/>
                </a:cubicBezTo>
                <a:cubicBezTo>
                  <a:pt x="185" y="103"/>
                  <a:pt x="183" y="110"/>
                  <a:pt x="179" y="116"/>
                </a:cubicBezTo>
                <a:cubicBezTo>
                  <a:pt x="177" y="121"/>
                  <a:pt x="184" y="117"/>
                  <a:pt x="183" y="120"/>
                </a:cubicBezTo>
                <a:close/>
                <a:moveTo>
                  <a:pt x="405" y="115"/>
                </a:moveTo>
                <a:cubicBezTo>
                  <a:pt x="406" y="120"/>
                  <a:pt x="408" y="114"/>
                  <a:pt x="411" y="115"/>
                </a:cubicBezTo>
                <a:cubicBezTo>
                  <a:pt x="407" y="134"/>
                  <a:pt x="373" y="121"/>
                  <a:pt x="384" y="103"/>
                </a:cubicBezTo>
                <a:cubicBezTo>
                  <a:pt x="388" y="102"/>
                  <a:pt x="387" y="105"/>
                  <a:pt x="391" y="104"/>
                </a:cubicBezTo>
                <a:cubicBezTo>
                  <a:pt x="395" y="101"/>
                  <a:pt x="394" y="93"/>
                  <a:pt x="398" y="90"/>
                </a:cubicBezTo>
                <a:cubicBezTo>
                  <a:pt x="408" y="90"/>
                  <a:pt x="409" y="99"/>
                  <a:pt x="415" y="104"/>
                </a:cubicBezTo>
                <a:cubicBezTo>
                  <a:pt x="412" y="108"/>
                  <a:pt x="412" y="115"/>
                  <a:pt x="405" y="115"/>
                </a:cubicBez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zh-CN" altLang="en-US"/>
          </a:p>
        </p:txBody>
      </p:sp>
      <p:sp>
        <p:nvSpPr>
          <p:cNvPr id="48" name="Freeform 35"/>
          <p:cNvSpPr>
            <a:spLocks noEditPoints="1"/>
          </p:cNvSpPr>
          <p:nvPr/>
        </p:nvSpPr>
        <p:spPr bwMode="auto">
          <a:xfrm>
            <a:off x="3688047" y="3245724"/>
            <a:ext cx="1409582" cy="516096"/>
          </a:xfrm>
          <a:custGeom>
            <a:avLst/>
            <a:gdLst>
              <a:gd name="T0" fmla="*/ 560 w 645"/>
              <a:gd name="T1" fmla="*/ 8 h 236"/>
              <a:gd name="T2" fmla="*/ 341 w 645"/>
              <a:gd name="T3" fmla="*/ 2 h 236"/>
              <a:gd name="T4" fmla="*/ 92 w 645"/>
              <a:gd name="T5" fmla="*/ 3 h 236"/>
              <a:gd name="T6" fmla="*/ 6 w 645"/>
              <a:gd name="T7" fmla="*/ 222 h 236"/>
              <a:gd name="T8" fmla="*/ 277 w 645"/>
              <a:gd name="T9" fmla="*/ 236 h 236"/>
              <a:gd name="T10" fmla="*/ 538 w 645"/>
              <a:gd name="T11" fmla="*/ 230 h 236"/>
              <a:gd name="T12" fmla="*/ 639 w 645"/>
              <a:gd name="T13" fmla="*/ 195 h 236"/>
              <a:gd name="T14" fmla="*/ 571 w 645"/>
              <a:gd name="T15" fmla="*/ 89 h 236"/>
              <a:gd name="T16" fmla="*/ 554 w 645"/>
              <a:gd name="T17" fmla="*/ 33 h 236"/>
              <a:gd name="T18" fmla="*/ 514 w 645"/>
              <a:gd name="T19" fmla="*/ 34 h 236"/>
              <a:gd name="T20" fmla="*/ 43 w 645"/>
              <a:gd name="T21" fmla="*/ 183 h 236"/>
              <a:gd name="T22" fmla="*/ 37 w 645"/>
              <a:gd name="T23" fmla="*/ 182 h 236"/>
              <a:gd name="T24" fmla="*/ 90 w 645"/>
              <a:gd name="T25" fmla="*/ 211 h 236"/>
              <a:gd name="T26" fmla="*/ 61 w 645"/>
              <a:gd name="T27" fmla="*/ 145 h 236"/>
              <a:gd name="T28" fmla="*/ 128 w 645"/>
              <a:gd name="T29" fmla="*/ 212 h 236"/>
              <a:gd name="T30" fmla="*/ 139 w 645"/>
              <a:gd name="T31" fmla="*/ 212 h 236"/>
              <a:gd name="T32" fmla="*/ 88 w 645"/>
              <a:gd name="T33" fmla="*/ 91 h 236"/>
              <a:gd name="T34" fmla="*/ 168 w 645"/>
              <a:gd name="T35" fmla="*/ 204 h 236"/>
              <a:gd name="T36" fmla="*/ 84 w 645"/>
              <a:gd name="T37" fmla="*/ 70 h 236"/>
              <a:gd name="T38" fmla="*/ 199 w 645"/>
              <a:gd name="T39" fmla="*/ 207 h 236"/>
              <a:gd name="T40" fmla="*/ 176 w 645"/>
              <a:gd name="T41" fmla="*/ 141 h 236"/>
              <a:gd name="T42" fmla="*/ 102 w 645"/>
              <a:gd name="T43" fmla="*/ 31 h 236"/>
              <a:gd name="T44" fmla="*/ 225 w 645"/>
              <a:gd name="T45" fmla="*/ 209 h 236"/>
              <a:gd name="T46" fmla="*/ 208 w 645"/>
              <a:gd name="T47" fmla="*/ 137 h 236"/>
              <a:gd name="T48" fmla="*/ 134 w 645"/>
              <a:gd name="T49" fmla="*/ 31 h 236"/>
              <a:gd name="T50" fmla="*/ 263 w 645"/>
              <a:gd name="T51" fmla="*/ 208 h 236"/>
              <a:gd name="T52" fmla="*/ 216 w 645"/>
              <a:gd name="T53" fmla="*/ 93 h 236"/>
              <a:gd name="T54" fmla="*/ 192 w 645"/>
              <a:gd name="T55" fmla="*/ 26 h 236"/>
              <a:gd name="T56" fmla="*/ 324 w 645"/>
              <a:gd name="T57" fmla="*/ 189 h 236"/>
              <a:gd name="T58" fmla="*/ 352 w 645"/>
              <a:gd name="T59" fmla="*/ 211 h 236"/>
              <a:gd name="T60" fmla="*/ 207 w 645"/>
              <a:gd name="T61" fmla="*/ 27 h 236"/>
              <a:gd name="T62" fmla="*/ 352 w 645"/>
              <a:gd name="T63" fmla="*/ 211 h 236"/>
              <a:gd name="T64" fmla="*/ 375 w 645"/>
              <a:gd name="T65" fmla="*/ 182 h 236"/>
              <a:gd name="T66" fmla="*/ 298 w 645"/>
              <a:gd name="T67" fmla="*/ 89 h 236"/>
              <a:gd name="T68" fmla="*/ 399 w 645"/>
              <a:gd name="T69" fmla="*/ 162 h 236"/>
              <a:gd name="T70" fmla="*/ 454 w 645"/>
              <a:gd name="T71" fmla="*/ 213 h 236"/>
              <a:gd name="T72" fmla="*/ 406 w 645"/>
              <a:gd name="T73" fmla="*/ 161 h 236"/>
              <a:gd name="T74" fmla="*/ 339 w 645"/>
              <a:gd name="T75" fmla="*/ 85 h 236"/>
              <a:gd name="T76" fmla="*/ 292 w 645"/>
              <a:gd name="T77" fmla="*/ 32 h 236"/>
              <a:gd name="T78" fmla="*/ 454 w 645"/>
              <a:gd name="T79" fmla="*/ 213 h 236"/>
              <a:gd name="T80" fmla="*/ 463 w 645"/>
              <a:gd name="T81" fmla="*/ 175 h 236"/>
              <a:gd name="T82" fmla="*/ 452 w 645"/>
              <a:gd name="T83" fmla="*/ 157 h 236"/>
              <a:gd name="T84" fmla="*/ 429 w 645"/>
              <a:gd name="T85" fmla="*/ 131 h 236"/>
              <a:gd name="T86" fmla="*/ 442 w 645"/>
              <a:gd name="T87" fmla="*/ 109 h 236"/>
              <a:gd name="T88" fmla="*/ 532 w 645"/>
              <a:gd name="T89" fmla="*/ 202 h 236"/>
              <a:gd name="T90" fmla="*/ 450 w 645"/>
              <a:gd name="T91" fmla="*/ 113 h 236"/>
              <a:gd name="T92" fmla="*/ 381 w 645"/>
              <a:gd name="T93" fmla="*/ 33 h 236"/>
              <a:gd name="T94" fmla="*/ 532 w 645"/>
              <a:gd name="T95" fmla="*/ 202 h 236"/>
              <a:gd name="T96" fmla="*/ 523 w 645"/>
              <a:gd name="T97" fmla="*/ 148 h 236"/>
              <a:gd name="T98" fmla="*/ 466 w 645"/>
              <a:gd name="T99" fmla="*/ 81 h 236"/>
              <a:gd name="T100" fmla="*/ 459 w 645"/>
              <a:gd name="T101" fmla="*/ 31 h 236"/>
              <a:gd name="T102" fmla="*/ 604 w 645"/>
              <a:gd name="T103" fmla="*/ 202 h 236"/>
              <a:gd name="T104" fmla="*/ 613 w 645"/>
              <a:gd name="T105" fmla="*/ 195 h 236"/>
              <a:gd name="T106" fmla="*/ 501 w 645"/>
              <a:gd name="T107" fmla="*/ 69 h 236"/>
              <a:gd name="T108" fmla="*/ 607 w 645"/>
              <a:gd name="T109" fmla="*/ 160 h 236"/>
              <a:gd name="T110" fmla="*/ 614 w 645"/>
              <a:gd name="T111" fmla="*/ 182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45" h="236">
                <a:moveTo>
                  <a:pt x="642" y="185"/>
                </a:moveTo>
                <a:cubicBezTo>
                  <a:pt x="631" y="157"/>
                  <a:pt x="619" y="129"/>
                  <a:pt x="604" y="103"/>
                </a:cubicBezTo>
                <a:cubicBezTo>
                  <a:pt x="591" y="74"/>
                  <a:pt x="578" y="35"/>
                  <a:pt x="560" y="8"/>
                </a:cubicBezTo>
                <a:cubicBezTo>
                  <a:pt x="552" y="11"/>
                  <a:pt x="551" y="6"/>
                  <a:pt x="542" y="4"/>
                </a:cubicBezTo>
                <a:cubicBezTo>
                  <a:pt x="518" y="0"/>
                  <a:pt x="489" y="5"/>
                  <a:pt x="465" y="5"/>
                </a:cubicBezTo>
                <a:cubicBezTo>
                  <a:pt x="424" y="5"/>
                  <a:pt x="381" y="2"/>
                  <a:pt x="341" y="2"/>
                </a:cubicBezTo>
                <a:cubicBezTo>
                  <a:pt x="332" y="2"/>
                  <a:pt x="322" y="6"/>
                  <a:pt x="312" y="6"/>
                </a:cubicBezTo>
                <a:cubicBezTo>
                  <a:pt x="294" y="7"/>
                  <a:pt x="276" y="4"/>
                  <a:pt x="258" y="4"/>
                </a:cubicBezTo>
                <a:cubicBezTo>
                  <a:pt x="203" y="6"/>
                  <a:pt x="149" y="6"/>
                  <a:pt x="92" y="3"/>
                </a:cubicBezTo>
                <a:cubicBezTo>
                  <a:pt x="56" y="65"/>
                  <a:pt x="39" y="139"/>
                  <a:pt x="5" y="200"/>
                </a:cubicBezTo>
                <a:cubicBezTo>
                  <a:pt x="11" y="210"/>
                  <a:pt x="0" y="218"/>
                  <a:pt x="2" y="226"/>
                </a:cubicBezTo>
                <a:cubicBezTo>
                  <a:pt x="2" y="223"/>
                  <a:pt x="3" y="221"/>
                  <a:pt x="6" y="222"/>
                </a:cubicBezTo>
                <a:cubicBezTo>
                  <a:pt x="9" y="226"/>
                  <a:pt x="13" y="229"/>
                  <a:pt x="17" y="231"/>
                </a:cubicBezTo>
                <a:cubicBezTo>
                  <a:pt x="107" y="236"/>
                  <a:pt x="172" y="232"/>
                  <a:pt x="264" y="228"/>
                </a:cubicBezTo>
                <a:cubicBezTo>
                  <a:pt x="269" y="232"/>
                  <a:pt x="272" y="236"/>
                  <a:pt x="277" y="236"/>
                </a:cubicBezTo>
                <a:cubicBezTo>
                  <a:pt x="280" y="234"/>
                  <a:pt x="276" y="230"/>
                  <a:pt x="282" y="229"/>
                </a:cubicBezTo>
                <a:cubicBezTo>
                  <a:pt x="334" y="226"/>
                  <a:pt x="395" y="235"/>
                  <a:pt x="450" y="232"/>
                </a:cubicBezTo>
                <a:cubicBezTo>
                  <a:pt x="480" y="231"/>
                  <a:pt x="509" y="229"/>
                  <a:pt x="538" y="230"/>
                </a:cubicBezTo>
                <a:cubicBezTo>
                  <a:pt x="574" y="232"/>
                  <a:pt x="607" y="230"/>
                  <a:pt x="641" y="225"/>
                </a:cubicBezTo>
                <a:cubicBezTo>
                  <a:pt x="643" y="220"/>
                  <a:pt x="641" y="213"/>
                  <a:pt x="645" y="207"/>
                </a:cubicBezTo>
                <a:cubicBezTo>
                  <a:pt x="641" y="205"/>
                  <a:pt x="640" y="200"/>
                  <a:pt x="639" y="195"/>
                </a:cubicBezTo>
                <a:cubicBezTo>
                  <a:pt x="641" y="193"/>
                  <a:pt x="641" y="189"/>
                  <a:pt x="642" y="185"/>
                </a:cubicBezTo>
                <a:close/>
                <a:moveTo>
                  <a:pt x="529" y="35"/>
                </a:moveTo>
                <a:cubicBezTo>
                  <a:pt x="543" y="53"/>
                  <a:pt x="553" y="74"/>
                  <a:pt x="571" y="89"/>
                </a:cubicBezTo>
                <a:cubicBezTo>
                  <a:pt x="568" y="67"/>
                  <a:pt x="545" y="53"/>
                  <a:pt x="541" y="34"/>
                </a:cubicBezTo>
                <a:cubicBezTo>
                  <a:pt x="543" y="31"/>
                  <a:pt x="549" y="35"/>
                  <a:pt x="550" y="32"/>
                </a:cubicBezTo>
                <a:cubicBezTo>
                  <a:pt x="552" y="32"/>
                  <a:pt x="553" y="33"/>
                  <a:pt x="554" y="33"/>
                </a:cubicBezTo>
                <a:cubicBezTo>
                  <a:pt x="562" y="59"/>
                  <a:pt x="575" y="84"/>
                  <a:pt x="584" y="106"/>
                </a:cubicBezTo>
                <a:cubicBezTo>
                  <a:pt x="586" y="111"/>
                  <a:pt x="592" y="116"/>
                  <a:pt x="589" y="122"/>
                </a:cubicBezTo>
                <a:cubicBezTo>
                  <a:pt x="564" y="93"/>
                  <a:pt x="537" y="61"/>
                  <a:pt x="514" y="34"/>
                </a:cubicBezTo>
                <a:cubicBezTo>
                  <a:pt x="519" y="29"/>
                  <a:pt x="527" y="37"/>
                  <a:pt x="529" y="35"/>
                </a:cubicBezTo>
                <a:close/>
                <a:moveTo>
                  <a:pt x="65" y="212"/>
                </a:moveTo>
                <a:cubicBezTo>
                  <a:pt x="54" y="203"/>
                  <a:pt x="51" y="195"/>
                  <a:pt x="43" y="183"/>
                </a:cubicBezTo>
                <a:cubicBezTo>
                  <a:pt x="33" y="188"/>
                  <a:pt x="46" y="201"/>
                  <a:pt x="50" y="207"/>
                </a:cubicBezTo>
                <a:cubicBezTo>
                  <a:pt x="46" y="212"/>
                  <a:pt x="33" y="208"/>
                  <a:pt x="24" y="208"/>
                </a:cubicBezTo>
                <a:cubicBezTo>
                  <a:pt x="29" y="201"/>
                  <a:pt x="28" y="180"/>
                  <a:pt x="37" y="182"/>
                </a:cubicBezTo>
                <a:cubicBezTo>
                  <a:pt x="35" y="170"/>
                  <a:pt x="45" y="159"/>
                  <a:pt x="49" y="149"/>
                </a:cubicBezTo>
                <a:cubicBezTo>
                  <a:pt x="51" y="148"/>
                  <a:pt x="51" y="150"/>
                  <a:pt x="53" y="150"/>
                </a:cubicBezTo>
                <a:cubicBezTo>
                  <a:pt x="60" y="175"/>
                  <a:pt x="79" y="189"/>
                  <a:pt x="90" y="211"/>
                </a:cubicBezTo>
                <a:cubicBezTo>
                  <a:pt x="82" y="211"/>
                  <a:pt x="75" y="211"/>
                  <a:pt x="65" y="212"/>
                </a:cubicBezTo>
                <a:close/>
                <a:moveTo>
                  <a:pt x="94" y="206"/>
                </a:moveTo>
                <a:cubicBezTo>
                  <a:pt x="91" y="184"/>
                  <a:pt x="64" y="171"/>
                  <a:pt x="61" y="145"/>
                </a:cubicBezTo>
                <a:cubicBezTo>
                  <a:pt x="60" y="142"/>
                  <a:pt x="56" y="142"/>
                  <a:pt x="55" y="139"/>
                </a:cubicBezTo>
                <a:cubicBezTo>
                  <a:pt x="58" y="131"/>
                  <a:pt x="61" y="124"/>
                  <a:pt x="64" y="117"/>
                </a:cubicBezTo>
                <a:cubicBezTo>
                  <a:pt x="88" y="146"/>
                  <a:pt x="105" y="181"/>
                  <a:pt x="128" y="212"/>
                </a:cubicBezTo>
                <a:cubicBezTo>
                  <a:pt x="111" y="216"/>
                  <a:pt x="106" y="214"/>
                  <a:pt x="94" y="206"/>
                </a:cubicBezTo>
                <a:close/>
                <a:moveTo>
                  <a:pt x="199" y="207"/>
                </a:moveTo>
                <a:cubicBezTo>
                  <a:pt x="179" y="215"/>
                  <a:pt x="159" y="209"/>
                  <a:pt x="139" y="212"/>
                </a:cubicBezTo>
                <a:cubicBezTo>
                  <a:pt x="114" y="172"/>
                  <a:pt x="89" y="146"/>
                  <a:pt x="69" y="101"/>
                </a:cubicBezTo>
                <a:cubicBezTo>
                  <a:pt x="73" y="96"/>
                  <a:pt x="76" y="88"/>
                  <a:pt x="79" y="81"/>
                </a:cubicBezTo>
                <a:cubicBezTo>
                  <a:pt x="86" y="80"/>
                  <a:pt x="86" y="88"/>
                  <a:pt x="88" y="91"/>
                </a:cubicBezTo>
                <a:cubicBezTo>
                  <a:pt x="97" y="104"/>
                  <a:pt x="107" y="117"/>
                  <a:pt x="117" y="131"/>
                </a:cubicBezTo>
                <a:cubicBezTo>
                  <a:pt x="131" y="153"/>
                  <a:pt x="143" y="175"/>
                  <a:pt x="159" y="195"/>
                </a:cubicBezTo>
                <a:cubicBezTo>
                  <a:pt x="162" y="199"/>
                  <a:pt x="160" y="207"/>
                  <a:pt x="168" y="204"/>
                </a:cubicBezTo>
                <a:cubicBezTo>
                  <a:pt x="172" y="204"/>
                  <a:pt x="171" y="199"/>
                  <a:pt x="173" y="197"/>
                </a:cubicBezTo>
                <a:cubicBezTo>
                  <a:pt x="138" y="162"/>
                  <a:pt x="123" y="111"/>
                  <a:pt x="87" y="80"/>
                </a:cubicBezTo>
                <a:cubicBezTo>
                  <a:pt x="86" y="77"/>
                  <a:pt x="88" y="72"/>
                  <a:pt x="84" y="70"/>
                </a:cubicBezTo>
                <a:cubicBezTo>
                  <a:pt x="84" y="60"/>
                  <a:pt x="92" y="52"/>
                  <a:pt x="95" y="42"/>
                </a:cubicBezTo>
                <a:cubicBezTo>
                  <a:pt x="133" y="98"/>
                  <a:pt x="173" y="153"/>
                  <a:pt x="209" y="211"/>
                </a:cubicBezTo>
                <a:cubicBezTo>
                  <a:pt x="204" y="211"/>
                  <a:pt x="200" y="211"/>
                  <a:pt x="199" y="207"/>
                </a:cubicBezTo>
                <a:close/>
                <a:moveTo>
                  <a:pt x="225" y="209"/>
                </a:moveTo>
                <a:cubicBezTo>
                  <a:pt x="212" y="199"/>
                  <a:pt x="206" y="182"/>
                  <a:pt x="192" y="173"/>
                </a:cubicBezTo>
                <a:cubicBezTo>
                  <a:pt x="195" y="160"/>
                  <a:pt x="175" y="152"/>
                  <a:pt x="176" y="141"/>
                </a:cubicBezTo>
                <a:cubicBezTo>
                  <a:pt x="172" y="144"/>
                  <a:pt x="177" y="137"/>
                  <a:pt x="169" y="137"/>
                </a:cubicBezTo>
                <a:cubicBezTo>
                  <a:pt x="164" y="121"/>
                  <a:pt x="154" y="109"/>
                  <a:pt x="142" y="100"/>
                </a:cubicBezTo>
                <a:cubicBezTo>
                  <a:pt x="133" y="75"/>
                  <a:pt x="113" y="57"/>
                  <a:pt x="102" y="31"/>
                </a:cubicBezTo>
                <a:cubicBezTo>
                  <a:pt x="106" y="30"/>
                  <a:pt x="110" y="31"/>
                  <a:pt x="117" y="32"/>
                </a:cubicBezTo>
                <a:cubicBezTo>
                  <a:pt x="163" y="89"/>
                  <a:pt x="202" y="152"/>
                  <a:pt x="249" y="208"/>
                </a:cubicBezTo>
                <a:cubicBezTo>
                  <a:pt x="244" y="211"/>
                  <a:pt x="231" y="205"/>
                  <a:pt x="225" y="209"/>
                </a:cubicBezTo>
                <a:close/>
                <a:moveTo>
                  <a:pt x="263" y="208"/>
                </a:moveTo>
                <a:cubicBezTo>
                  <a:pt x="257" y="192"/>
                  <a:pt x="240" y="182"/>
                  <a:pt x="227" y="168"/>
                </a:cubicBezTo>
                <a:cubicBezTo>
                  <a:pt x="219" y="158"/>
                  <a:pt x="214" y="145"/>
                  <a:pt x="208" y="137"/>
                </a:cubicBezTo>
                <a:cubicBezTo>
                  <a:pt x="204" y="131"/>
                  <a:pt x="191" y="126"/>
                  <a:pt x="195" y="120"/>
                </a:cubicBezTo>
                <a:cubicBezTo>
                  <a:pt x="176" y="105"/>
                  <a:pt x="171" y="79"/>
                  <a:pt x="147" y="60"/>
                </a:cubicBezTo>
                <a:cubicBezTo>
                  <a:pt x="147" y="47"/>
                  <a:pt x="135" y="44"/>
                  <a:pt x="134" y="31"/>
                </a:cubicBezTo>
                <a:cubicBezTo>
                  <a:pt x="141" y="30"/>
                  <a:pt x="149" y="30"/>
                  <a:pt x="156" y="28"/>
                </a:cubicBezTo>
                <a:cubicBezTo>
                  <a:pt x="201" y="89"/>
                  <a:pt x="248" y="148"/>
                  <a:pt x="290" y="211"/>
                </a:cubicBezTo>
                <a:cubicBezTo>
                  <a:pt x="284" y="212"/>
                  <a:pt x="272" y="209"/>
                  <a:pt x="263" y="208"/>
                </a:cubicBezTo>
                <a:close/>
                <a:moveTo>
                  <a:pt x="306" y="212"/>
                </a:moveTo>
                <a:cubicBezTo>
                  <a:pt x="279" y="178"/>
                  <a:pt x="256" y="141"/>
                  <a:pt x="225" y="111"/>
                </a:cubicBezTo>
                <a:cubicBezTo>
                  <a:pt x="229" y="104"/>
                  <a:pt x="214" y="100"/>
                  <a:pt x="216" y="93"/>
                </a:cubicBezTo>
                <a:cubicBezTo>
                  <a:pt x="204" y="84"/>
                  <a:pt x="206" y="70"/>
                  <a:pt x="190" y="62"/>
                </a:cubicBezTo>
                <a:cubicBezTo>
                  <a:pt x="189" y="48"/>
                  <a:pt x="173" y="40"/>
                  <a:pt x="169" y="26"/>
                </a:cubicBezTo>
                <a:cubicBezTo>
                  <a:pt x="180" y="27"/>
                  <a:pt x="181" y="26"/>
                  <a:pt x="192" y="26"/>
                </a:cubicBezTo>
                <a:cubicBezTo>
                  <a:pt x="193" y="30"/>
                  <a:pt x="198" y="30"/>
                  <a:pt x="197" y="36"/>
                </a:cubicBezTo>
                <a:cubicBezTo>
                  <a:pt x="217" y="64"/>
                  <a:pt x="239" y="89"/>
                  <a:pt x="260" y="116"/>
                </a:cubicBezTo>
                <a:cubicBezTo>
                  <a:pt x="287" y="135"/>
                  <a:pt x="298" y="170"/>
                  <a:pt x="324" y="189"/>
                </a:cubicBezTo>
                <a:cubicBezTo>
                  <a:pt x="325" y="199"/>
                  <a:pt x="333" y="202"/>
                  <a:pt x="335" y="210"/>
                </a:cubicBezTo>
                <a:cubicBezTo>
                  <a:pt x="329" y="211"/>
                  <a:pt x="317" y="210"/>
                  <a:pt x="306" y="212"/>
                </a:cubicBezTo>
                <a:close/>
                <a:moveTo>
                  <a:pt x="352" y="211"/>
                </a:moveTo>
                <a:cubicBezTo>
                  <a:pt x="336" y="192"/>
                  <a:pt x="324" y="171"/>
                  <a:pt x="305" y="155"/>
                </a:cubicBezTo>
                <a:cubicBezTo>
                  <a:pt x="291" y="127"/>
                  <a:pt x="270" y="106"/>
                  <a:pt x="247" y="86"/>
                </a:cubicBezTo>
                <a:cubicBezTo>
                  <a:pt x="236" y="65"/>
                  <a:pt x="214" y="48"/>
                  <a:pt x="207" y="27"/>
                </a:cubicBezTo>
                <a:cubicBezTo>
                  <a:pt x="216" y="28"/>
                  <a:pt x="224" y="28"/>
                  <a:pt x="233" y="29"/>
                </a:cubicBezTo>
                <a:cubicBezTo>
                  <a:pt x="285" y="90"/>
                  <a:pt x="342" y="147"/>
                  <a:pt x="388" y="213"/>
                </a:cubicBezTo>
                <a:cubicBezTo>
                  <a:pt x="374" y="216"/>
                  <a:pt x="368" y="206"/>
                  <a:pt x="352" y="211"/>
                </a:cubicBezTo>
                <a:close/>
                <a:moveTo>
                  <a:pt x="403" y="212"/>
                </a:moveTo>
                <a:cubicBezTo>
                  <a:pt x="399" y="211"/>
                  <a:pt x="395" y="201"/>
                  <a:pt x="391" y="196"/>
                </a:cubicBezTo>
                <a:cubicBezTo>
                  <a:pt x="385" y="190"/>
                  <a:pt x="377" y="186"/>
                  <a:pt x="375" y="182"/>
                </a:cubicBezTo>
                <a:cubicBezTo>
                  <a:pt x="372" y="178"/>
                  <a:pt x="371" y="172"/>
                  <a:pt x="368" y="168"/>
                </a:cubicBezTo>
                <a:cubicBezTo>
                  <a:pt x="361" y="157"/>
                  <a:pt x="352" y="149"/>
                  <a:pt x="343" y="139"/>
                </a:cubicBezTo>
                <a:cubicBezTo>
                  <a:pt x="333" y="126"/>
                  <a:pt x="314" y="102"/>
                  <a:pt x="298" y="89"/>
                </a:cubicBezTo>
                <a:cubicBezTo>
                  <a:pt x="284" y="68"/>
                  <a:pt x="264" y="51"/>
                  <a:pt x="248" y="31"/>
                </a:cubicBezTo>
                <a:cubicBezTo>
                  <a:pt x="280" y="20"/>
                  <a:pt x="295" y="48"/>
                  <a:pt x="309" y="64"/>
                </a:cubicBezTo>
                <a:cubicBezTo>
                  <a:pt x="336" y="97"/>
                  <a:pt x="372" y="128"/>
                  <a:pt x="399" y="162"/>
                </a:cubicBezTo>
                <a:cubicBezTo>
                  <a:pt x="411" y="179"/>
                  <a:pt x="422" y="194"/>
                  <a:pt x="434" y="210"/>
                </a:cubicBezTo>
                <a:cubicBezTo>
                  <a:pt x="424" y="209"/>
                  <a:pt x="412" y="217"/>
                  <a:pt x="403" y="212"/>
                </a:cubicBezTo>
                <a:close/>
                <a:moveTo>
                  <a:pt x="454" y="213"/>
                </a:moveTo>
                <a:cubicBezTo>
                  <a:pt x="441" y="201"/>
                  <a:pt x="432" y="186"/>
                  <a:pt x="416" y="176"/>
                </a:cubicBezTo>
                <a:cubicBezTo>
                  <a:pt x="421" y="171"/>
                  <a:pt x="412" y="170"/>
                  <a:pt x="410" y="167"/>
                </a:cubicBezTo>
                <a:cubicBezTo>
                  <a:pt x="413" y="162"/>
                  <a:pt x="409" y="164"/>
                  <a:pt x="406" y="161"/>
                </a:cubicBezTo>
                <a:cubicBezTo>
                  <a:pt x="411" y="156"/>
                  <a:pt x="401" y="153"/>
                  <a:pt x="395" y="146"/>
                </a:cubicBezTo>
                <a:cubicBezTo>
                  <a:pt x="386" y="135"/>
                  <a:pt x="385" y="123"/>
                  <a:pt x="371" y="119"/>
                </a:cubicBezTo>
                <a:cubicBezTo>
                  <a:pt x="367" y="107"/>
                  <a:pt x="354" y="92"/>
                  <a:pt x="339" y="85"/>
                </a:cubicBezTo>
                <a:cubicBezTo>
                  <a:pt x="338" y="83"/>
                  <a:pt x="339" y="83"/>
                  <a:pt x="339" y="80"/>
                </a:cubicBezTo>
                <a:cubicBezTo>
                  <a:pt x="328" y="73"/>
                  <a:pt x="325" y="59"/>
                  <a:pt x="311" y="55"/>
                </a:cubicBezTo>
                <a:cubicBezTo>
                  <a:pt x="311" y="46"/>
                  <a:pt x="301" y="37"/>
                  <a:pt x="292" y="32"/>
                </a:cubicBezTo>
                <a:cubicBezTo>
                  <a:pt x="297" y="27"/>
                  <a:pt x="310" y="29"/>
                  <a:pt x="320" y="29"/>
                </a:cubicBezTo>
                <a:cubicBezTo>
                  <a:pt x="372" y="88"/>
                  <a:pt x="429" y="142"/>
                  <a:pt x="477" y="204"/>
                </a:cubicBezTo>
                <a:cubicBezTo>
                  <a:pt x="474" y="208"/>
                  <a:pt x="460" y="207"/>
                  <a:pt x="454" y="213"/>
                </a:cubicBezTo>
                <a:close/>
                <a:moveTo>
                  <a:pt x="494" y="205"/>
                </a:moveTo>
                <a:cubicBezTo>
                  <a:pt x="484" y="202"/>
                  <a:pt x="483" y="193"/>
                  <a:pt x="474" y="183"/>
                </a:cubicBezTo>
                <a:cubicBezTo>
                  <a:pt x="471" y="179"/>
                  <a:pt x="466" y="178"/>
                  <a:pt x="463" y="175"/>
                </a:cubicBezTo>
                <a:cubicBezTo>
                  <a:pt x="463" y="174"/>
                  <a:pt x="464" y="170"/>
                  <a:pt x="464" y="169"/>
                </a:cubicBezTo>
                <a:cubicBezTo>
                  <a:pt x="461" y="165"/>
                  <a:pt x="456" y="166"/>
                  <a:pt x="453" y="163"/>
                </a:cubicBezTo>
                <a:cubicBezTo>
                  <a:pt x="451" y="161"/>
                  <a:pt x="453" y="159"/>
                  <a:pt x="452" y="157"/>
                </a:cubicBezTo>
                <a:cubicBezTo>
                  <a:pt x="450" y="155"/>
                  <a:pt x="445" y="154"/>
                  <a:pt x="443" y="152"/>
                </a:cubicBezTo>
                <a:cubicBezTo>
                  <a:pt x="440" y="147"/>
                  <a:pt x="438" y="138"/>
                  <a:pt x="429" y="137"/>
                </a:cubicBezTo>
                <a:cubicBezTo>
                  <a:pt x="431" y="134"/>
                  <a:pt x="425" y="131"/>
                  <a:pt x="429" y="131"/>
                </a:cubicBezTo>
                <a:cubicBezTo>
                  <a:pt x="395" y="101"/>
                  <a:pt x="366" y="66"/>
                  <a:pt x="337" y="30"/>
                </a:cubicBezTo>
                <a:cubicBezTo>
                  <a:pt x="347" y="28"/>
                  <a:pt x="352" y="28"/>
                  <a:pt x="362" y="28"/>
                </a:cubicBezTo>
                <a:cubicBezTo>
                  <a:pt x="383" y="55"/>
                  <a:pt x="414" y="84"/>
                  <a:pt x="442" y="109"/>
                </a:cubicBezTo>
                <a:cubicBezTo>
                  <a:pt x="462" y="145"/>
                  <a:pt x="493" y="170"/>
                  <a:pt x="516" y="203"/>
                </a:cubicBezTo>
                <a:cubicBezTo>
                  <a:pt x="509" y="204"/>
                  <a:pt x="503" y="208"/>
                  <a:pt x="494" y="205"/>
                </a:cubicBezTo>
                <a:close/>
                <a:moveTo>
                  <a:pt x="532" y="202"/>
                </a:moveTo>
                <a:cubicBezTo>
                  <a:pt x="517" y="191"/>
                  <a:pt x="513" y="176"/>
                  <a:pt x="497" y="168"/>
                </a:cubicBezTo>
                <a:cubicBezTo>
                  <a:pt x="497" y="166"/>
                  <a:pt x="497" y="164"/>
                  <a:pt x="497" y="162"/>
                </a:cubicBezTo>
                <a:cubicBezTo>
                  <a:pt x="479" y="148"/>
                  <a:pt x="471" y="124"/>
                  <a:pt x="450" y="113"/>
                </a:cubicBezTo>
                <a:cubicBezTo>
                  <a:pt x="448" y="103"/>
                  <a:pt x="440" y="91"/>
                  <a:pt x="427" y="84"/>
                </a:cubicBezTo>
                <a:cubicBezTo>
                  <a:pt x="419" y="72"/>
                  <a:pt x="409" y="61"/>
                  <a:pt x="395" y="53"/>
                </a:cubicBezTo>
                <a:cubicBezTo>
                  <a:pt x="395" y="42"/>
                  <a:pt x="382" y="43"/>
                  <a:pt x="381" y="33"/>
                </a:cubicBezTo>
                <a:cubicBezTo>
                  <a:pt x="384" y="27"/>
                  <a:pt x="398" y="31"/>
                  <a:pt x="405" y="29"/>
                </a:cubicBezTo>
                <a:cubicBezTo>
                  <a:pt x="464" y="78"/>
                  <a:pt x="503" y="146"/>
                  <a:pt x="556" y="200"/>
                </a:cubicBezTo>
                <a:cubicBezTo>
                  <a:pt x="552" y="208"/>
                  <a:pt x="540" y="202"/>
                  <a:pt x="532" y="202"/>
                </a:cubicBezTo>
                <a:close/>
                <a:moveTo>
                  <a:pt x="570" y="202"/>
                </a:moveTo>
                <a:cubicBezTo>
                  <a:pt x="554" y="185"/>
                  <a:pt x="542" y="164"/>
                  <a:pt x="520" y="151"/>
                </a:cubicBezTo>
                <a:cubicBezTo>
                  <a:pt x="521" y="150"/>
                  <a:pt x="522" y="149"/>
                  <a:pt x="523" y="148"/>
                </a:cubicBezTo>
                <a:cubicBezTo>
                  <a:pt x="522" y="147"/>
                  <a:pt x="514" y="144"/>
                  <a:pt x="518" y="142"/>
                </a:cubicBezTo>
                <a:cubicBezTo>
                  <a:pt x="506" y="125"/>
                  <a:pt x="486" y="104"/>
                  <a:pt x="473" y="83"/>
                </a:cubicBezTo>
                <a:cubicBezTo>
                  <a:pt x="472" y="81"/>
                  <a:pt x="469" y="81"/>
                  <a:pt x="466" y="81"/>
                </a:cubicBezTo>
                <a:cubicBezTo>
                  <a:pt x="462" y="69"/>
                  <a:pt x="456" y="59"/>
                  <a:pt x="439" y="51"/>
                </a:cubicBezTo>
                <a:cubicBezTo>
                  <a:pt x="443" y="41"/>
                  <a:pt x="426" y="40"/>
                  <a:pt x="425" y="30"/>
                </a:cubicBezTo>
                <a:cubicBezTo>
                  <a:pt x="437" y="30"/>
                  <a:pt x="448" y="32"/>
                  <a:pt x="459" y="31"/>
                </a:cubicBezTo>
                <a:cubicBezTo>
                  <a:pt x="472" y="44"/>
                  <a:pt x="479" y="62"/>
                  <a:pt x="495" y="73"/>
                </a:cubicBezTo>
                <a:cubicBezTo>
                  <a:pt x="517" y="101"/>
                  <a:pt x="545" y="136"/>
                  <a:pt x="571" y="163"/>
                </a:cubicBezTo>
                <a:cubicBezTo>
                  <a:pt x="581" y="173"/>
                  <a:pt x="598" y="186"/>
                  <a:pt x="604" y="202"/>
                </a:cubicBezTo>
                <a:cubicBezTo>
                  <a:pt x="593" y="201"/>
                  <a:pt x="584" y="203"/>
                  <a:pt x="570" y="202"/>
                </a:cubicBezTo>
                <a:close/>
                <a:moveTo>
                  <a:pt x="607" y="202"/>
                </a:moveTo>
                <a:cubicBezTo>
                  <a:pt x="607" y="197"/>
                  <a:pt x="613" y="200"/>
                  <a:pt x="613" y="195"/>
                </a:cubicBezTo>
                <a:cubicBezTo>
                  <a:pt x="593" y="169"/>
                  <a:pt x="566" y="142"/>
                  <a:pt x="543" y="123"/>
                </a:cubicBezTo>
                <a:cubicBezTo>
                  <a:pt x="544" y="110"/>
                  <a:pt x="519" y="102"/>
                  <a:pt x="521" y="88"/>
                </a:cubicBezTo>
                <a:cubicBezTo>
                  <a:pt x="514" y="83"/>
                  <a:pt x="503" y="74"/>
                  <a:pt x="501" y="69"/>
                </a:cubicBezTo>
                <a:cubicBezTo>
                  <a:pt x="490" y="58"/>
                  <a:pt x="480" y="45"/>
                  <a:pt x="473" y="30"/>
                </a:cubicBezTo>
                <a:cubicBezTo>
                  <a:pt x="497" y="26"/>
                  <a:pt x="507" y="43"/>
                  <a:pt x="520" y="57"/>
                </a:cubicBezTo>
                <a:cubicBezTo>
                  <a:pt x="549" y="88"/>
                  <a:pt x="583" y="128"/>
                  <a:pt x="607" y="160"/>
                </a:cubicBezTo>
                <a:cubicBezTo>
                  <a:pt x="606" y="165"/>
                  <a:pt x="610" y="165"/>
                  <a:pt x="609" y="171"/>
                </a:cubicBezTo>
                <a:cubicBezTo>
                  <a:pt x="610" y="173"/>
                  <a:pt x="612" y="175"/>
                  <a:pt x="614" y="177"/>
                </a:cubicBezTo>
                <a:cubicBezTo>
                  <a:pt x="612" y="179"/>
                  <a:pt x="612" y="180"/>
                  <a:pt x="614" y="182"/>
                </a:cubicBezTo>
                <a:cubicBezTo>
                  <a:pt x="619" y="187"/>
                  <a:pt x="622" y="193"/>
                  <a:pt x="623" y="201"/>
                </a:cubicBezTo>
                <a:cubicBezTo>
                  <a:pt x="618" y="204"/>
                  <a:pt x="611" y="203"/>
                  <a:pt x="607" y="202"/>
                </a:cubicBezTo>
                <a:close/>
              </a:path>
            </a:pathLst>
          </a:custGeom>
          <a:solidFill>
            <a:schemeClr val="tx1">
              <a:lumMod val="75000"/>
              <a:lumOff val="25000"/>
            </a:schemeClr>
          </a:solidFill>
          <a:ln>
            <a:noFill/>
          </a:ln>
        </p:spPr>
        <p:txBody>
          <a:bodyPr vert="horz" wrap="square" lIns="68580" tIns="34290" rIns="68580" bIns="34290" numCol="1" anchor="t" anchorCtr="0" compatLnSpc="1">
            <a:prstTxWarp prst="textNoShape">
              <a:avLst/>
            </a:prstTxWarp>
          </a:bodyPr>
          <a:lstStyle/>
          <a:p>
            <a:endParaRPr lang="zh-CN" altLang="en-US"/>
          </a:p>
        </p:txBody>
      </p:sp>
      <p:sp>
        <p:nvSpPr>
          <p:cNvPr id="49" name="Freeform 36"/>
          <p:cNvSpPr>
            <a:spLocks noEditPoints="1"/>
          </p:cNvSpPr>
          <p:nvPr/>
        </p:nvSpPr>
        <p:spPr bwMode="auto">
          <a:xfrm>
            <a:off x="4104332" y="2092952"/>
            <a:ext cx="588263" cy="618993"/>
          </a:xfrm>
          <a:custGeom>
            <a:avLst/>
            <a:gdLst>
              <a:gd name="T0" fmla="*/ 240 w 270"/>
              <a:gd name="T1" fmla="*/ 186 h 284"/>
              <a:gd name="T2" fmla="*/ 235 w 270"/>
              <a:gd name="T3" fmla="*/ 183 h 284"/>
              <a:gd name="T4" fmla="*/ 231 w 270"/>
              <a:gd name="T5" fmla="*/ 166 h 284"/>
              <a:gd name="T6" fmla="*/ 222 w 270"/>
              <a:gd name="T7" fmla="*/ 155 h 284"/>
              <a:gd name="T8" fmla="*/ 164 w 270"/>
              <a:gd name="T9" fmla="*/ 28 h 284"/>
              <a:gd name="T10" fmla="*/ 150 w 270"/>
              <a:gd name="T11" fmla="*/ 7 h 284"/>
              <a:gd name="T12" fmla="*/ 133 w 270"/>
              <a:gd name="T13" fmla="*/ 0 h 284"/>
              <a:gd name="T14" fmla="*/ 130 w 270"/>
              <a:gd name="T15" fmla="*/ 0 h 284"/>
              <a:gd name="T16" fmla="*/ 81 w 270"/>
              <a:gd name="T17" fmla="*/ 106 h 284"/>
              <a:gd name="T18" fmla="*/ 33 w 270"/>
              <a:gd name="T19" fmla="*/ 225 h 284"/>
              <a:gd name="T20" fmla="*/ 18 w 270"/>
              <a:gd name="T21" fmla="*/ 284 h 284"/>
              <a:gd name="T22" fmla="*/ 25 w 270"/>
              <a:gd name="T23" fmla="*/ 277 h 284"/>
              <a:gd name="T24" fmla="*/ 168 w 270"/>
              <a:gd name="T25" fmla="*/ 269 h 284"/>
              <a:gd name="T26" fmla="*/ 188 w 270"/>
              <a:gd name="T27" fmla="*/ 271 h 284"/>
              <a:gd name="T28" fmla="*/ 197 w 270"/>
              <a:gd name="T29" fmla="*/ 268 h 284"/>
              <a:gd name="T30" fmla="*/ 254 w 270"/>
              <a:gd name="T31" fmla="*/ 270 h 284"/>
              <a:gd name="T32" fmla="*/ 268 w 270"/>
              <a:gd name="T33" fmla="*/ 263 h 284"/>
              <a:gd name="T34" fmla="*/ 270 w 270"/>
              <a:gd name="T35" fmla="*/ 252 h 284"/>
              <a:gd name="T36" fmla="*/ 240 w 270"/>
              <a:gd name="T37" fmla="*/ 186 h 284"/>
              <a:gd name="T38" fmla="*/ 38 w 270"/>
              <a:gd name="T39" fmla="*/ 260 h 284"/>
              <a:gd name="T40" fmla="*/ 141 w 270"/>
              <a:gd name="T41" fmla="*/ 28 h 284"/>
              <a:gd name="T42" fmla="*/ 145 w 270"/>
              <a:gd name="T43" fmla="*/ 30 h 284"/>
              <a:gd name="T44" fmla="*/ 237 w 270"/>
              <a:gd name="T45" fmla="*/ 254 h 284"/>
              <a:gd name="T46" fmla="*/ 38 w 270"/>
              <a:gd name="T47" fmla="*/ 26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0" h="284">
                <a:moveTo>
                  <a:pt x="240" y="186"/>
                </a:moveTo>
                <a:cubicBezTo>
                  <a:pt x="239" y="184"/>
                  <a:pt x="235" y="186"/>
                  <a:pt x="235" y="183"/>
                </a:cubicBezTo>
                <a:cubicBezTo>
                  <a:pt x="239" y="177"/>
                  <a:pt x="229" y="174"/>
                  <a:pt x="231" y="166"/>
                </a:cubicBezTo>
                <a:cubicBezTo>
                  <a:pt x="225" y="165"/>
                  <a:pt x="227" y="157"/>
                  <a:pt x="222" y="155"/>
                </a:cubicBezTo>
                <a:cubicBezTo>
                  <a:pt x="207" y="109"/>
                  <a:pt x="181" y="73"/>
                  <a:pt x="164" y="28"/>
                </a:cubicBezTo>
                <a:cubicBezTo>
                  <a:pt x="158" y="22"/>
                  <a:pt x="151" y="17"/>
                  <a:pt x="150" y="7"/>
                </a:cubicBezTo>
                <a:cubicBezTo>
                  <a:pt x="142" y="2"/>
                  <a:pt x="141" y="1"/>
                  <a:pt x="133" y="0"/>
                </a:cubicBezTo>
                <a:cubicBezTo>
                  <a:pt x="132" y="0"/>
                  <a:pt x="131" y="0"/>
                  <a:pt x="130" y="0"/>
                </a:cubicBezTo>
                <a:cubicBezTo>
                  <a:pt x="112" y="32"/>
                  <a:pt x="100" y="69"/>
                  <a:pt x="81" y="106"/>
                </a:cubicBezTo>
                <a:cubicBezTo>
                  <a:pt x="62" y="142"/>
                  <a:pt x="50" y="189"/>
                  <a:pt x="33" y="225"/>
                </a:cubicBezTo>
                <a:cubicBezTo>
                  <a:pt x="26" y="239"/>
                  <a:pt x="0" y="273"/>
                  <a:pt x="18" y="284"/>
                </a:cubicBezTo>
                <a:cubicBezTo>
                  <a:pt x="21" y="280"/>
                  <a:pt x="22" y="280"/>
                  <a:pt x="25" y="277"/>
                </a:cubicBezTo>
                <a:cubicBezTo>
                  <a:pt x="81" y="280"/>
                  <a:pt x="118" y="270"/>
                  <a:pt x="168" y="269"/>
                </a:cubicBezTo>
                <a:cubicBezTo>
                  <a:pt x="175" y="269"/>
                  <a:pt x="181" y="272"/>
                  <a:pt x="188" y="271"/>
                </a:cubicBezTo>
                <a:cubicBezTo>
                  <a:pt x="191" y="271"/>
                  <a:pt x="194" y="268"/>
                  <a:pt x="197" y="268"/>
                </a:cubicBezTo>
                <a:cubicBezTo>
                  <a:pt x="213" y="266"/>
                  <a:pt x="235" y="272"/>
                  <a:pt x="254" y="270"/>
                </a:cubicBezTo>
                <a:cubicBezTo>
                  <a:pt x="255" y="264"/>
                  <a:pt x="263" y="265"/>
                  <a:pt x="268" y="263"/>
                </a:cubicBezTo>
                <a:cubicBezTo>
                  <a:pt x="266" y="258"/>
                  <a:pt x="269" y="257"/>
                  <a:pt x="270" y="252"/>
                </a:cubicBezTo>
                <a:cubicBezTo>
                  <a:pt x="258" y="230"/>
                  <a:pt x="245" y="208"/>
                  <a:pt x="240" y="186"/>
                </a:cubicBezTo>
                <a:close/>
                <a:moveTo>
                  <a:pt x="38" y="260"/>
                </a:moveTo>
                <a:cubicBezTo>
                  <a:pt x="76" y="187"/>
                  <a:pt x="102" y="102"/>
                  <a:pt x="141" y="28"/>
                </a:cubicBezTo>
                <a:cubicBezTo>
                  <a:pt x="144" y="28"/>
                  <a:pt x="144" y="30"/>
                  <a:pt x="145" y="30"/>
                </a:cubicBezTo>
                <a:cubicBezTo>
                  <a:pt x="170" y="107"/>
                  <a:pt x="215" y="172"/>
                  <a:pt x="237" y="254"/>
                </a:cubicBezTo>
                <a:cubicBezTo>
                  <a:pt x="167" y="252"/>
                  <a:pt x="107" y="259"/>
                  <a:pt x="38" y="260"/>
                </a:cubicBezTo>
                <a:close/>
              </a:path>
            </a:pathLst>
          </a:custGeom>
          <a:solidFill>
            <a:schemeClr val="tx1">
              <a:lumMod val="75000"/>
              <a:lumOff val="25000"/>
            </a:schemeClr>
          </a:solidFill>
          <a:ln>
            <a:noFill/>
          </a:ln>
        </p:spPr>
        <p:txBody>
          <a:bodyPr vert="horz" wrap="square" lIns="68580" tIns="34290" rIns="68580" bIns="34290" numCol="1" anchor="t" anchorCtr="0" compatLnSpc="1">
            <a:prstTxWarp prst="textNoShape">
              <a:avLst/>
            </a:prstTxWarp>
          </a:bodyPr>
          <a:lstStyle/>
          <a:p>
            <a:endParaRPr lang="zh-CN" altLang="en-US"/>
          </a:p>
        </p:txBody>
      </p:sp>
      <p:grpSp>
        <p:nvGrpSpPr>
          <p:cNvPr id="4" name="组合 55"/>
          <p:cNvGrpSpPr/>
          <p:nvPr/>
        </p:nvGrpSpPr>
        <p:grpSpPr>
          <a:xfrm>
            <a:off x="3900208" y="2755354"/>
            <a:ext cx="1009369" cy="446961"/>
            <a:chOff x="6030913" y="3257551"/>
            <a:chExt cx="996950" cy="441325"/>
          </a:xfrm>
          <a:solidFill>
            <a:schemeClr val="accent1"/>
          </a:solidFill>
        </p:grpSpPr>
        <p:sp>
          <p:nvSpPr>
            <p:cNvPr id="9" name="Freeform 6"/>
            <p:cNvSpPr>
              <a:spLocks/>
            </p:cNvSpPr>
            <p:nvPr/>
          </p:nvSpPr>
          <p:spPr bwMode="auto">
            <a:xfrm>
              <a:off x="6762751" y="3305176"/>
              <a:ext cx="17463" cy="31750"/>
            </a:xfrm>
            <a:custGeom>
              <a:avLst/>
              <a:gdLst>
                <a:gd name="T0" fmla="*/ 0 w 8"/>
                <a:gd name="T1" fmla="*/ 3 h 15"/>
                <a:gd name="T2" fmla="*/ 2 w 8"/>
                <a:gd name="T3" fmla="*/ 13 h 15"/>
                <a:gd name="T4" fmla="*/ 6 w 8"/>
                <a:gd name="T5" fmla="*/ 15 h 15"/>
                <a:gd name="T6" fmla="*/ 8 w 8"/>
                <a:gd name="T7" fmla="*/ 2 h 15"/>
                <a:gd name="T8" fmla="*/ 0 w 8"/>
                <a:gd name="T9" fmla="*/ 3 h 15"/>
              </a:gdLst>
              <a:ahLst/>
              <a:cxnLst>
                <a:cxn ang="0">
                  <a:pos x="T0" y="T1"/>
                </a:cxn>
                <a:cxn ang="0">
                  <a:pos x="T2" y="T3"/>
                </a:cxn>
                <a:cxn ang="0">
                  <a:pos x="T4" y="T5"/>
                </a:cxn>
                <a:cxn ang="0">
                  <a:pos x="T6" y="T7"/>
                </a:cxn>
                <a:cxn ang="0">
                  <a:pos x="T8" y="T9"/>
                </a:cxn>
              </a:cxnLst>
              <a:rect l="0" t="0" r="r" b="b"/>
              <a:pathLst>
                <a:path w="8" h="15">
                  <a:moveTo>
                    <a:pt x="0" y="3"/>
                  </a:moveTo>
                  <a:cubicBezTo>
                    <a:pt x="2" y="6"/>
                    <a:pt x="4" y="9"/>
                    <a:pt x="2" y="13"/>
                  </a:cubicBezTo>
                  <a:cubicBezTo>
                    <a:pt x="4" y="13"/>
                    <a:pt x="5" y="14"/>
                    <a:pt x="6" y="15"/>
                  </a:cubicBezTo>
                  <a:cubicBezTo>
                    <a:pt x="7" y="10"/>
                    <a:pt x="8" y="10"/>
                    <a:pt x="8" y="2"/>
                  </a:cubicBezTo>
                  <a:cubicBezTo>
                    <a:pt x="5" y="1"/>
                    <a:pt x="2" y="0"/>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 name="Freeform 7"/>
            <p:cNvSpPr>
              <a:spLocks/>
            </p:cNvSpPr>
            <p:nvPr/>
          </p:nvSpPr>
          <p:spPr bwMode="auto">
            <a:xfrm>
              <a:off x="6475413" y="3311526"/>
              <a:ext cx="36513" cy="46038"/>
            </a:xfrm>
            <a:custGeom>
              <a:avLst/>
              <a:gdLst>
                <a:gd name="T0" fmla="*/ 4 w 17"/>
                <a:gd name="T1" fmla="*/ 5 h 21"/>
                <a:gd name="T2" fmla="*/ 10 w 17"/>
                <a:gd name="T3" fmla="*/ 13 h 21"/>
                <a:gd name="T4" fmla="*/ 4 w 17"/>
                <a:gd name="T5" fmla="*/ 17 h 21"/>
                <a:gd name="T6" fmla="*/ 0 w 17"/>
                <a:gd name="T7" fmla="*/ 9 h 21"/>
                <a:gd name="T8" fmla="*/ 12 w 17"/>
                <a:gd name="T9" fmla="*/ 20 h 21"/>
                <a:gd name="T10" fmla="*/ 4 w 17"/>
                <a:gd name="T11" fmla="*/ 5 h 21"/>
              </a:gdLst>
              <a:ahLst/>
              <a:cxnLst>
                <a:cxn ang="0">
                  <a:pos x="T0" y="T1"/>
                </a:cxn>
                <a:cxn ang="0">
                  <a:pos x="T2" y="T3"/>
                </a:cxn>
                <a:cxn ang="0">
                  <a:pos x="T4" y="T5"/>
                </a:cxn>
                <a:cxn ang="0">
                  <a:pos x="T6" y="T7"/>
                </a:cxn>
                <a:cxn ang="0">
                  <a:pos x="T8" y="T9"/>
                </a:cxn>
                <a:cxn ang="0">
                  <a:pos x="T10" y="T11"/>
                </a:cxn>
              </a:cxnLst>
              <a:rect l="0" t="0" r="r" b="b"/>
              <a:pathLst>
                <a:path w="17" h="21">
                  <a:moveTo>
                    <a:pt x="4" y="5"/>
                  </a:moveTo>
                  <a:cubicBezTo>
                    <a:pt x="3" y="10"/>
                    <a:pt x="10" y="9"/>
                    <a:pt x="10" y="13"/>
                  </a:cubicBezTo>
                  <a:cubicBezTo>
                    <a:pt x="7" y="13"/>
                    <a:pt x="8" y="18"/>
                    <a:pt x="4" y="17"/>
                  </a:cubicBezTo>
                  <a:cubicBezTo>
                    <a:pt x="3" y="13"/>
                    <a:pt x="3" y="10"/>
                    <a:pt x="0" y="9"/>
                  </a:cubicBezTo>
                  <a:cubicBezTo>
                    <a:pt x="0" y="17"/>
                    <a:pt x="3" y="21"/>
                    <a:pt x="12" y="20"/>
                  </a:cubicBezTo>
                  <a:cubicBezTo>
                    <a:pt x="17" y="14"/>
                    <a:pt x="14" y="0"/>
                    <a:pt x="4"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Freeform 8"/>
            <p:cNvSpPr>
              <a:spLocks/>
            </p:cNvSpPr>
            <p:nvPr/>
          </p:nvSpPr>
          <p:spPr bwMode="auto">
            <a:xfrm>
              <a:off x="6669088" y="3328988"/>
              <a:ext cx="28575" cy="44450"/>
            </a:xfrm>
            <a:custGeom>
              <a:avLst/>
              <a:gdLst>
                <a:gd name="T0" fmla="*/ 2 w 13"/>
                <a:gd name="T1" fmla="*/ 5 h 21"/>
                <a:gd name="T2" fmla="*/ 6 w 13"/>
                <a:gd name="T3" fmla="*/ 15 h 21"/>
                <a:gd name="T4" fmla="*/ 0 w 13"/>
                <a:gd name="T5" fmla="*/ 17 h 21"/>
                <a:gd name="T6" fmla="*/ 8 w 13"/>
                <a:gd name="T7" fmla="*/ 21 h 21"/>
                <a:gd name="T8" fmla="*/ 2 w 13"/>
                <a:gd name="T9" fmla="*/ 5 h 21"/>
              </a:gdLst>
              <a:ahLst/>
              <a:cxnLst>
                <a:cxn ang="0">
                  <a:pos x="T0" y="T1"/>
                </a:cxn>
                <a:cxn ang="0">
                  <a:pos x="T2" y="T3"/>
                </a:cxn>
                <a:cxn ang="0">
                  <a:pos x="T4" y="T5"/>
                </a:cxn>
                <a:cxn ang="0">
                  <a:pos x="T6" y="T7"/>
                </a:cxn>
                <a:cxn ang="0">
                  <a:pos x="T8" y="T9"/>
                </a:cxn>
              </a:cxnLst>
              <a:rect l="0" t="0" r="r" b="b"/>
              <a:pathLst>
                <a:path w="13" h="21">
                  <a:moveTo>
                    <a:pt x="2" y="5"/>
                  </a:moveTo>
                  <a:cubicBezTo>
                    <a:pt x="2" y="10"/>
                    <a:pt x="6" y="10"/>
                    <a:pt x="6" y="15"/>
                  </a:cubicBezTo>
                  <a:cubicBezTo>
                    <a:pt x="4" y="16"/>
                    <a:pt x="1" y="15"/>
                    <a:pt x="0" y="17"/>
                  </a:cubicBezTo>
                  <a:cubicBezTo>
                    <a:pt x="3" y="18"/>
                    <a:pt x="4" y="21"/>
                    <a:pt x="8" y="21"/>
                  </a:cubicBezTo>
                  <a:cubicBezTo>
                    <a:pt x="13" y="16"/>
                    <a:pt x="13" y="0"/>
                    <a:pt x="2"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Freeform 9"/>
            <p:cNvSpPr>
              <a:spLocks/>
            </p:cNvSpPr>
            <p:nvPr/>
          </p:nvSpPr>
          <p:spPr bwMode="auto">
            <a:xfrm>
              <a:off x="6626226" y="3341688"/>
              <a:ext cx="28575" cy="36513"/>
            </a:xfrm>
            <a:custGeom>
              <a:avLst/>
              <a:gdLst>
                <a:gd name="T0" fmla="*/ 5 w 13"/>
                <a:gd name="T1" fmla="*/ 1 h 17"/>
                <a:gd name="T2" fmla="*/ 0 w 13"/>
                <a:gd name="T3" fmla="*/ 5 h 17"/>
                <a:gd name="T4" fmla="*/ 4 w 13"/>
                <a:gd name="T5" fmla="*/ 12 h 17"/>
                <a:gd name="T6" fmla="*/ 6 w 13"/>
                <a:gd name="T7" fmla="*/ 15 h 17"/>
                <a:gd name="T8" fmla="*/ 12 w 13"/>
                <a:gd name="T9" fmla="*/ 4 h 17"/>
                <a:gd name="T10" fmla="*/ 5 w 13"/>
                <a:gd name="T11" fmla="*/ 1 h 17"/>
              </a:gdLst>
              <a:ahLst/>
              <a:cxnLst>
                <a:cxn ang="0">
                  <a:pos x="T0" y="T1"/>
                </a:cxn>
                <a:cxn ang="0">
                  <a:pos x="T2" y="T3"/>
                </a:cxn>
                <a:cxn ang="0">
                  <a:pos x="T4" y="T5"/>
                </a:cxn>
                <a:cxn ang="0">
                  <a:pos x="T6" y="T7"/>
                </a:cxn>
                <a:cxn ang="0">
                  <a:pos x="T8" y="T9"/>
                </a:cxn>
                <a:cxn ang="0">
                  <a:pos x="T10" y="T11"/>
                </a:cxn>
              </a:cxnLst>
              <a:rect l="0" t="0" r="r" b="b"/>
              <a:pathLst>
                <a:path w="13" h="17">
                  <a:moveTo>
                    <a:pt x="5" y="1"/>
                  </a:moveTo>
                  <a:cubicBezTo>
                    <a:pt x="7" y="6"/>
                    <a:pt x="0" y="2"/>
                    <a:pt x="0" y="5"/>
                  </a:cubicBezTo>
                  <a:cubicBezTo>
                    <a:pt x="9" y="5"/>
                    <a:pt x="7" y="9"/>
                    <a:pt x="4" y="12"/>
                  </a:cubicBezTo>
                  <a:cubicBezTo>
                    <a:pt x="5" y="13"/>
                    <a:pt x="6" y="14"/>
                    <a:pt x="6" y="15"/>
                  </a:cubicBezTo>
                  <a:cubicBezTo>
                    <a:pt x="13" y="17"/>
                    <a:pt x="11" y="10"/>
                    <a:pt x="12" y="4"/>
                  </a:cubicBezTo>
                  <a:cubicBezTo>
                    <a:pt x="6" y="6"/>
                    <a:pt x="9" y="0"/>
                    <a:pt x="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Freeform 10"/>
            <p:cNvSpPr>
              <a:spLocks/>
            </p:cNvSpPr>
            <p:nvPr/>
          </p:nvSpPr>
          <p:spPr bwMode="auto">
            <a:xfrm>
              <a:off x="6410326" y="3348038"/>
              <a:ext cx="28575" cy="30163"/>
            </a:xfrm>
            <a:custGeom>
              <a:avLst/>
              <a:gdLst>
                <a:gd name="T0" fmla="*/ 4 w 13"/>
                <a:gd name="T1" fmla="*/ 1 h 14"/>
                <a:gd name="T2" fmla="*/ 0 w 13"/>
                <a:gd name="T3" fmla="*/ 12 h 14"/>
                <a:gd name="T4" fmla="*/ 13 w 13"/>
                <a:gd name="T5" fmla="*/ 11 h 14"/>
                <a:gd name="T6" fmla="*/ 13 w 13"/>
                <a:gd name="T7" fmla="*/ 5 h 14"/>
                <a:gd name="T8" fmla="*/ 4 w 13"/>
                <a:gd name="T9" fmla="*/ 1 h 14"/>
              </a:gdLst>
              <a:ahLst/>
              <a:cxnLst>
                <a:cxn ang="0">
                  <a:pos x="T0" y="T1"/>
                </a:cxn>
                <a:cxn ang="0">
                  <a:pos x="T2" y="T3"/>
                </a:cxn>
                <a:cxn ang="0">
                  <a:pos x="T4" y="T5"/>
                </a:cxn>
                <a:cxn ang="0">
                  <a:pos x="T6" y="T7"/>
                </a:cxn>
                <a:cxn ang="0">
                  <a:pos x="T8" y="T9"/>
                </a:cxn>
              </a:cxnLst>
              <a:rect l="0" t="0" r="r" b="b"/>
              <a:pathLst>
                <a:path w="13" h="14">
                  <a:moveTo>
                    <a:pt x="4" y="1"/>
                  </a:moveTo>
                  <a:cubicBezTo>
                    <a:pt x="2" y="5"/>
                    <a:pt x="6" y="8"/>
                    <a:pt x="0" y="12"/>
                  </a:cubicBezTo>
                  <a:cubicBezTo>
                    <a:pt x="4" y="14"/>
                    <a:pt x="9" y="13"/>
                    <a:pt x="13" y="11"/>
                  </a:cubicBezTo>
                  <a:cubicBezTo>
                    <a:pt x="13" y="9"/>
                    <a:pt x="13" y="7"/>
                    <a:pt x="13" y="5"/>
                  </a:cubicBezTo>
                  <a:cubicBezTo>
                    <a:pt x="9" y="5"/>
                    <a:pt x="10" y="0"/>
                    <a:pt x="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11"/>
            <p:cNvSpPr>
              <a:spLocks/>
            </p:cNvSpPr>
            <p:nvPr/>
          </p:nvSpPr>
          <p:spPr bwMode="auto">
            <a:xfrm>
              <a:off x="6705601" y="3379788"/>
              <a:ext cx="28575" cy="34925"/>
            </a:xfrm>
            <a:custGeom>
              <a:avLst/>
              <a:gdLst>
                <a:gd name="T0" fmla="*/ 7 w 13"/>
                <a:gd name="T1" fmla="*/ 0 h 16"/>
                <a:gd name="T2" fmla="*/ 1 w 13"/>
                <a:gd name="T3" fmla="*/ 5 h 16"/>
                <a:gd name="T4" fmla="*/ 2 w 13"/>
                <a:gd name="T5" fmla="*/ 14 h 16"/>
                <a:gd name="T6" fmla="*/ 10 w 13"/>
                <a:gd name="T7" fmla="*/ 15 h 16"/>
                <a:gd name="T8" fmla="*/ 7 w 13"/>
                <a:gd name="T9" fmla="*/ 0 h 16"/>
              </a:gdLst>
              <a:ahLst/>
              <a:cxnLst>
                <a:cxn ang="0">
                  <a:pos x="T0" y="T1"/>
                </a:cxn>
                <a:cxn ang="0">
                  <a:pos x="T2" y="T3"/>
                </a:cxn>
                <a:cxn ang="0">
                  <a:pos x="T4" y="T5"/>
                </a:cxn>
                <a:cxn ang="0">
                  <a:pos x="T6" y="T7"/>
                </a:cxn>
                <a:cxn ang="0">
                  <a:pos x="T8" y="T9"/>
                </a:cxn>
              </a:cxnLst>
              <a:rect l="0" t="0" r="r" b="b"/>
              <a:pathLst>
                <a:path w="13" h="16">
                  <a:moveTo>
                    <a:pt x="7" y="0"/>
                  </a:moveTo>
                  <a:cubicBezTo>
                    <a:pt x="6" y="3"/>
                    <a:pt x="0" y="0"/>
                    <a:pt x="1" y="5"/>
                  </a:cubicBezTo>
                  <a:cubicBezTo>
                    <a:pt x="5" y="7"/>
                    <a:pt x="6" y="11"/>
                    <a:pt x="2" y="14"/>
                  </a:cubicBezTo>
                  <a:cubicBezTo>
                    <a:pt x="5" y="14"/>
                    <a:pt x="6" y="16"/>
                    <a:pt x="10" y="15"/>
                  </a:cubicBezTo>
                  <a:cubicBezTo>
                    <a:pt x="10" y="9"/>
                    <a:pt x="13" y="0"/>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12"/>
            <p:cNvSpPr>
              <a:spLocks/>
            </p:cNvSpPr>
            <p:nvPr/>
          </p:nvSpPr>
          <p:spPr bwMode="auto">
            <a:xfrm>
              <a:off x="6415088" y="3389313"/>
              <a:ext cx="19050" cy="31750"/>
            </a:xfrm>
            <a:custGeom>
              <a:avLst/>
              <a:gdLst>
                <a:gd name="T0" fmla="*/ 0 w 9"/>
                <a:gd name="T1" fmla="*/ 3 h 15"/>
                <a:gd name="T2" fmla="*/ 1 w 9"/>
                <a:gd name="T3" fmla="*/ 14 h 15"/>
                <a:gd name="T4" fmla="*/ 7 w 9"/>
                <a:gd name="T5" fmla="*/ 15 h 15"/>
                <a:gd name="T6" fmla="*/ 9 w 9"/>
                <a:gd name="T7" fmla="*/ 5 h 15"/>
                <a:gd name="T8" fmla="*/ 0 w 9"/>
                <a:gd name="T9" fmla="*/ 3 h 15"/>
              </a:gdLst>
              <a:ahLst/>
              <a:cxnLst>
                <a:cxn ang="0">
                  <a:pos x="T0" y="T1"/>
                </a:cxn>
                <a:cxn ang="0">
                  <a:pos x="T2" y="T3"/>
                </a:cxn>
                <a:cxn ang="0">
                  <a:pos x="T4" y="T5"/>
                </a:cxn>
                <a:cxn ang="0">
                  <a:pos x="T6" y="T7"/>
                </a:cxn>
                <a:cxn ang="0">
                  <a:pos x="T8" y="T9"/>
                </a:cxn>
              </a:cxnLst>
              <a:rect l="0" t="0" r="r" b="b"/>
              <a:pathLst>
                <a:path w="9" h="15">
                  <a:moveTo>
                    <a:pt x="0" y="3"/>
                  </a:moveTo>
                  <a:cubicBezTo>
                    <a:pt x="3" y="7"/>
                    <a:pt x="3" y="8"/>
                    <a:pt x="1" y="14"/>
                  </a:cubicBezTo>
                  <a:cubicBezTo>
                    <a:pt x="3" y="14"/>
                    <a:pt x="5" y="15"/>
                    <a:pt x="7" y="15"/>
                  </a:cubicBezTo>
                  <a:cubicBezTo>
                    <a:pt x="6" y="10"/>
                    <a:pt x="9" y="9"/>
                    <a:pt x="9" y="5"/>
                  </a:cubicBezTo>
                  <a:cubicBezTo>
                    <a:pt x="7" y="3"/>
                    <a:pt x="4" y="0"/>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13"/>
            <p:cNvSpPr>
              <a:spLocks/>
            </p:cNvSpPr>
            <p:nvPr/>
          </p:nvSpPr>
          <p:spPr bwMode="auto">
            <a:xfrm>
              <a:off x="6548438" y="3400426"/>
              <a:ext cx="23813" cy="31750"/>
            </a:xfrm>
            <a:custGeom>
              <a:avLst/>
              <a:gdLst>
                <a:gd name="T0" fmla="*/ 0 w 11"/>
                <a:gd name="T1" fmla="*/ 11 h 15"/>
                <a:gd name="T2" fmla="*/ 10 w 11"/>
                <a:gd name="T3" fmla="*/ 15 h 15"/>
                <a:gd name="T4" fmla="*/ 11 w 11"/>
                <a:gd name="T5" fmla="*/ 4 h 15"/>
                <a:gd name="T6" fmla="*/ 4 w 11"/>
                <a:gd name="T7" fmla="*/ 0 h 15"/>
                <a:gd name="T8" fmla="*/ 0 w 11"/>
                <a:gd name="T9" fmla="*/ 11 h 15"/>
              </a:gdLst>
              <a:ahLst/>
              <a:cxnLst>
                <a:cxn ang="0">
                  <a:pos x="T0" y="T1"/>
                </a:cxn>
                <a:cxn ang="0">
                  <a:pos x="T2" y="T3"/>
                </a:cxn>
                <a:cxn ang="0">
                  <a:pos x="T4" y="T5"/>
                </a:cxn>
                <a:cxn ang="0">
                  <a:pos x="T6" y="T7"/>
                </a:cxn>
                <a:cxn ang="0">
                  <a:pos x="T8" y="T9"/>
                </a:cxn>
              </a:cxnLst>
              <a:rect l="0" t="0" r="r" b="b"/>
              <a:pathLst>
                <a:path w="11" h="15">
                  <a:moveTo>
                    <a:pt x="0" y="11"/>
                  </a:moveTo>
                  <a:cubicBezTo>
                    <a:pt x="3" y="13"/>
                    <a:pt x="5" y="15"/>
                    <a:pt x="10" y="15"/>
                  </a:cubicBezTo>
                  <a:cubicBezTo>
                    <a:pt x="10" y="11"/>
                    <a:pt x="10" y="7"/>
                    <a:pt x="11" y="4"/>
                  </a:cubicBezTo>
                  <a:cubicBezTo>
                    <a:pt x="8" y="3"/>
                    <a:pt x="7" y="0"/>
                    <a:pt x="4" y="0"/>
                  </a:cubicBezTo>
                  <a:cubicBezTo>
                    <a:pt x="2" y="3"/>
                    <a:pt x="2" y="8"/>
                    <a:pt x="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14"/>
            <p:cNvSpPr>
              <a:spLocks/>
            </p:cNvSpPr>
            <p:nvPr/>
          </p:nvSpPr>
          <p:spPr bwMode="auto">
            <a:xfrm>
              <a:off x="6811963" y="3417888"/>
              <a:ext cx="25400" cy="33338"/>
            </a:xfrm>
            <a:custGeom>
              <a:avLst/>
              <a:gdLst>
                <a:gd name="T0" fmla="*/ 5 w 12"/>
                <a:gd name="T1" fmla="*/ 0 h 16"/>
                <a:gd name="T2" fmla="*/ 0 w 12"/>
                <a:gd name="T3" fmla="*/ 14 h 16"/>
                <a:gd name="T4" fmla="*/ 9 w 12"/>
                <a:gd name="T5" fmla="*/ 16 h 16"/>
                <a:gd name="T6" fmla="*/ 5 w 12"/>
                <a:gd name="T7" fmla="*/ 0 h 16"/>
              </a:gdLst>
              <a:ahLst/>
              <a:cxnLst>
                <a:cxn ang="0">
                  <a:pos x="T0" y="T1"/>
                </a:cxn>
                <a:cxn ang="0">
                  <a:pos x="T2" y="T3"/>
                </a:cxn>
                <a:cxn ang="0">
                  <a:pos x="T4" y="T5"/>
                </a:cxn>
                <a:cxn ang="0">
                  <a:pos x="T6" y="T7"/>
                </a:cxn>
              </a:cxnLst>
              <a:rect l="0" t="0" r="r" b="b"/>
              <a:pathLst>
                <a:path w="12" h="16">
                  <a:moveTo>
                    <a:pt x="5" y="0"/>
                  </a:moveTo>
                  <a:cubicBezTo>
                    <a:pt x="3" y="6"/>
                    <a:pt x="7" y="9"/>
                    <a:pt x="0" y="14"/>
                  </a:cubicBezTo>
                  <a:cubicBezTo>
                    <a:pt x="2" y="15"/>
                    <a:pt x="5" y="16"/>
                    <a:pt x="9" y="16"/>
                  </a:cubicBezTo>
                  <a:cubicBezTo>
                    <a:pt x="9" y="8"/>
                    <a:pt x="12" y="2"/>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15"/>
            <p:cNvSpPr>
              <a:spLocks/>
            </p:cNvSpPr>
            <p:nvPr/>
          </p:nvSpPr>
          <p:spPr bwMode="auto">
            <a:xfrm>
              <a:off x="6235701" y="3400426"/>
              <a:ext cx="26988" cy="31750"/>
            </a:xfrm>
            <a:custGeom>
              <a:avLst/>
              <a:gdLst>
                <a:gd name="T0" fmla="*/ 11 w 12"/>
                <a:gd name="T1" fmla="*/ 1 h 15"/>
                <a:gd name="T2" fmla="*/ 1 w 12"/>
                <a:gd name="T3" fmla="*/ 3 h 15"/>
                <a:gd name="T4" fmla="*/ 0 w 12"/>
                <a:gd name="T5" fmla="*/ 10 h 15"/>
                <a:gd name="T6" fmla="*/ 11 w 12"/>
                <a:gd name="T7" fmla="*/ 12 h 15"/>
                <a:gd name="T8" fmla="*/ 11 w 12"/>
                <a:gd name="T9" fmla="*/ 1 h 15"/>
              </a:gdLst>
              <a:ahLst/>
              <a:cxnLst>
                <a:cxn ang="0">
                  <a:pos x="T0" y="T1"/>
                </a:cxn>
                <a:cxn ang="0">
                  <a:pos x="T2" y="T3"/>
                </a:cxn>
                <a:cxn ang="0">
                  <a:pos x="T4" y="T5"/>
                </a:cxn>
                <a:cxn ang="0">
                  <a:pos x="T6" y="T7"/>
                </a:cxn>
                <a:cxn ang="0">
                  <a:pos x="T8" y="T9"/>
                </a:cxn>
              </a:cxnLst>
              <a:rect l="0" t="0" r="r" b="b"/>
              <a:pathLst>
                <a:path w="12" h="15">
                  <a:moveTo>
                    <a:pt x="11" y="1"/>
                  </a:moveTo>
                  <a:cubicBezTo>
                    <a:pt x="6" y="0"/>
                    <a:pt x="2" y="0"/>
                    <a:pt x="1" y="3"/>
                  </a:cubicBezTo>
                  <a:cubicBezTo>
                    <a:pt x="6" y="5"/>
                    <a:pt x="4" y="8"/>
                    <a:pt x="0" y="10"/>
                  </a:cubicBezTo>
                  <a:cubicBezTo>
                    <a:pt x="2" y="13"/>
                    <a:pt x="8" y="15"/>
                    <a:pt x="11" y="12"/>
                  </a:cubicBezTo>
                  <a:cubicBezTo>
                    <a:pt x="12" y="5"/>
                    <a:pt x="8" y="7"/>
                    <a:pt x="1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16"/>
            <p:cNvSpPr>
              <a:spLocks/>
            </p:cNvSpPr>
            <p:nvPr/>
          </p:nvSpPr>
          <p:spPr bwMode="auto">
            <a:xfrm>
              <a:off x="6342063" y="3417888"/>
              <a:ext cx="30163" cy="44450"/>
            </a:xfrm>
            <a:custGeom>
              <a:avLst/>
              <a:gdLst>
                <a:gd name="T0" fmla="*/ 2 w 14"/>
                <a:gd name="T1" fmla="*/ 8 h 21"/>
                <a:gd name="T2" fmla="*/ 0 w 14"/>
                <a:gd name="T3" fmla="*/ 15 h 21"/>
                <a:gd name="T4" fmla="*/ 11 w 14"/>
                <a:gd name="T5" fmla="*/ 18 h 21"/>
                <a:gd name="T6" fmla="*/ 2 w 14"/>
                <a:gd name="T7" fmla="*/ 8 h 21"/>
              </a:gdLst>
              <a:ahLst/>
              <a:cxnLst>
                <a:cxn ang="0">
                  <a:pos x="T0" y="T1"/>
                </a:cxn>
                <a:cxn ang="0">
                  <a:pos x="T2" y="T3"/>
                </a:cxn>
                <a:cxn ang="0">
                  <a:pos x="T4" y="T5"/>
                </a:cxn>
                <a:cxn ang="0">
                  <a:pos x="T6" y="T7"/>
                </a:cxn>
              </a:cxnLst>
              <a:rect l="0" t="0" r="r" b="b"/>
              <a:pathLst>
                <a:path w="14" h="21">
                  <a:moveTo>
                    <a:pt x="2" y="8"/>
                  </a:moveTo>
                  <a:cubicBezTo>
                    <a:pt x="9" y="10"/>
                    <a:pt x="4" y="14"/>
                    <a:pt x="0" y="15"/>
                  </a:cubicBezTo>
                  <a:cubicBezTo>
                    <a:pt x="2" y="19"/>
                    <a:pt x="7" y="21"/>
                    <a:pt x="11" y="18"/>
                  </a:cubicBezTo>
                  <a:cubicBezTo>
                    <a:pt x="14" y="8"/>
                    <a:pt x="9" y="0"/>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17"/>
            <p:cNvSpPr>
              <a:spLocks/>
            </p:cNvSpPr>
            <p:nvPr/>
          </p:nvSpPr>
          <p:spPr bwMode="auto">
            <a:xfrm>
              <a:off x="6467476" y="3448051"/>
              <a:ext cx="25400" cy="33338"/>
            </a:xfrm>
            <a:custGeom>
              <a:avLst/>
              <a:gdLst>
                <a:gd name="T0" fmla="*/ 5 w 12"/>
                <a:gd name="T1" fmla="*/ 0 h 16"/>
                <a:gd name="T2" fmla="*/ 0 w 12"/>
                <a:gd name="T3" fmla="*/ 4 h 16"/>
                <a:gd name="T4" fmla="*/ 2 w 12"/>
                <a:gd name="T5" fmla="*/ 7 h 16"/>
                <a:gd name="T6" fmla="*/ 6 w 12"/>
                <a:gd name="T7" fmla="*/ 8 h 16"/>
                <a:gd name="T8" fmla="*/ 1 w 12"/>
                <a:gd name="T9" fmla="*/ 14 h 16"/>
                <a:gd name="T10" fmla="*/ 10 w 12"/>
                <a:gd name="T11" fmla="*/ 13 h 16"/>
                <a:gd name="T12" fmla="*/ 5 w 12"/>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12" h="16">
                  <a:moveTo>
                    <a:pt x="5" y="0"/>
                  </a:moveTo>
                  <a:cubicBezTo>
                    <a:pt x="5" y="3"/>
                    <a:pt x="0" y="1"/>
                    <a:pt x="0" y="4"/>
                  </a:cubicBezTo>
                  <a:cubicBezTo>
                    <a:pt x="1" y="5"/>
                    <a:pt x="2" y="6"/>
                    <a:pt x="2" y="7"/>
                  </a:cubicBezTo>
                  <a:cubicBezTo>
                    <a:pt x="4" y="8"/>
                    <a:pt x="5" y="5"/>
                    <a:pt x="6" y="8"/>
                  </a:cubicBezTo>
                  <a:cubicBezTo>
                    <a:pt x="7" y="12"/>
                    <a:pt x="0" y="9"/>
                    <a:pt x="1" y="14"/>
                  </a:cubicBezTo>
                  <a:cubicBezTo>
                    <a:pt x="7" y="15"/>
                    <a:pt x="6" y="16"/>
                    <a:pt x="10" y="13"/>
                  </a:cubicBezTo>
                  <a:cubicBezTo>
                    <a:pt x="8" y="8"/>
                    <a:pt x="12" y="3"/>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18"/>
            <p:cNvSpPr>
              <a:spLocks/>
            </p:cNvSpPr>
            <p:nvPr/>
          </p:nvSpPr>
          <p:spPr bwMode="auto">
            <a:xfrm>
              <a:off x="6764338" y="3468688"/>
              <a:ext cx="30163" cy="31750"/>
            </a:xfrm>
            <a:custGeom>
              <a:avLst/>
              <a:gdLst>
                <a:gd name="T0" fmla="*/ 6 w 14"/>
                <a:gd name="T1" fmla="*/ 0 h 15"/>
                <a:gd name="T2" fmla="*/ 0 w 14"/>
                <a:gd name="T3" fmla="*/ 5 h 15"/>
                <a:gd name="T4" fmla="*/ 9 w 14"/>
                <a:gd name="T5" fmla="*/ 14 h 15"/>
                <a:gd name="T6" fmla="*/ 10 w 14"/>
                <a:gd name="T7" fmla="*/ 0 h 15"/>
                <a:gd name="T8" fmla="*/ 6 w 14"/>
                <a:gd name="T9" fmla="*/ 0 h 15"/>
              </a:gdLst>
              <a:ahLst/>
              <a:cxnLst>
                <a:cxn ang="0">
                  <a:pos x="T0" y="T1"/>
                </a:cxn>
                <a:cxn ang="0">
                  <a:pos x="T2" y="T3"/>
                </a:cxn>
                <a:cxn ang="0">
                  <a:pos x="T4" y="T5"/>
                </a:cxn>
                <a:cxn ang="0">
                  <a:pos x="T6" y="T7"/>
                </a:cxn>
                <a:cxn ang="0">
                  <a:pos x="T8" y="T9"/>
                </a:cxn>
              </a:cxnLst>
              <a:rect l="0" t="0" r="r" b="b"/>
              <a:pathLst>
                <a:path w="14" h="15">
                  <a:moveTo>
                    <a:pt x="6" y="0"/>
                  </a:moveTo>
                  <a:cubicBezTo>
                    <a:pt x="9" y="7"/>
                    <a:pt x="5" y="11"/>
                    <a:pt x="0" y="5"/>
                  </a:cubicBezTo>
                  <a:cubicBezTo>
                    <a:pt x="1" y="11"/>
                    <a:pt x="2" y="15"/>
                    <a:pt x="9" y="14"/>
                  </a:cubicBezTo>
                  <a:cubicBezTo>
                    <a:pt x="14" y="12"/>
                    <a:pt x="11" y="5"/>
                    <a:pt x="10" y="0"/>
                  </a:cubicBezTo>
                  <a:cubicBezTo>
                    <a:pt x="9" y="0"/>
                    <a:pt x="7" y="0"/>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19"/>
            <p:cNvSpPr>
              <a:spLocks/>
            </p:cNvSpPr>
            <p:nvPr/>
          </p:nvSpPr>
          <p:spPr bwMode="auto">
            <a:xfrm>
              <a:off x="6635751" y="3463926"/>
              <a:ext cx="55563" cy="34925"/>
            </a:xfrm>
            <a:custGeom>
              <a:avLst/>
              <a:gdLst>
                <a:gd name="T0" fmla="*/ 8 w 26"/>
                <a:gd name="T1" fmla="*/ 0 h 16"/>
                <a:gd name="T2" fmla="*/ 9 w 26"/>
                <a:gd name="T3" fmla="*/ 7 h 16"/>
                <a:gd name="T4" fmla="*/ 0 w 26"/>
                <a:gd name="T5" fmla="*/ 7 h 16"/>
                <a:gd name="T6" fmla="*/ 10 w 26"/>
                <a:gd name="T7" fmla="*/ 14 h 16"/>
                <a:gd name="T8" fmla="*/ 13 w 26"/>
                <a:gd name="T9" fmla="*/ 10 h 16"/>
                <a:gd name="T10" fmla="*/ 25 w 26"/>
                <a:gd name="T11" fmla="*/ 15 h 16"/>
                <a:gd name="T12" fmla="*/ 26 w 26"/>
                <a:gd name="T13" fmla="*/ 4 h 16"/>
                <a:gd name="T14" fmla="*/ 8 w 26"/>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16">
                  <a:moveTo>
                    <a:pt x="8" y="0"/>
                  </a:moveTo>
                  <a:cubicBezTo>
                    <a:pt x="4" y="3"/>
                    <a:pt x="10" y="3"/>
                    <a:pt x="9" y="7"/>
                  </a:cubicBezTo>
                  <a:cubicBezTo>
                    <a:pt x="7" y="9"/>
                    <a:pt x="2" y="9"/>
                    <a:pt x="0" y="7"/>
                  </a:cubicBezTo>
                  <a:cubicBezTo>
                    <a:pt x="0" y="12"/>
                    <a:pt x="6" y="13"/>
                    <a:pt x="10" y="14"/>
                  </a:cubicBezTo>
                  <a:cubicBezTo>
                    <a:pt x="10" y="13"/>
                    <a:pt x="11" y="11"/>
                    <a:pt x="13" y="10"/>
                  </a:cubicBezTo>
                  <a:cubicBezTo>
                    <a:pt x="16" y="13"/>
                    <a:pt x="18" y="16"/>
                    <a:pt x="25" y="15"/>
                  </a:cubicBezTo>
                  <a:cubicBezTo>
                    <a:pt x="26" y="9"/>
                    <a:pt x="23" y="8"/>
                    <a:pt x="26" y="4"/>
                  </a:cubicBezTo>
                  <a:cubicBezTo>
                    <a:pt x="21" y="2"/>
                    <a:pt x="13" y="2"/>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20"/>
            <p:cNvSpPr>
              <a:spLocks/>
            </p:cNvSpPr>
            <p:nvPr/>
          </p:nvSpPr>
          <p:spPr bwMode="auto">
            <a:xfrm>
              <a:off x="6505576" y="3463926"/>
              <a:ext cx="19050" cy="34925"/>
            </a:xfrm>
            <a:custGeom>
              <a:avLst/>
              <a:gdLst>
                <a:gd name="T0" fmla="*/ 0 w 9"/>
                <a:gd name="T1" fmla="*/ 3 h 16"/>
                <a:gd name="T2" fmla="*/ 5 w 9"/>
                <a:gd name="T3" fmla="*/ 16 h 16"/>
                <a:gd name="T4" fmla="*/ 9 w 9"/>
                <a:gd name="T5" fmla="*/ 4 h 16"/>
                <a:gd name="T6" fmla="*/ 0 w 9"/>
                <a:gd name="T7" fmla="*/ 3 h 16"/>
              </a:gdLst>
              <a:ahLst/>
              <a:cxnLst>
                <a:cxn ang="0">
                  <a:pos x="T0" y="T1"/>
                </a:cxn>
                <a:cxn ang="0">
                  <a:pos x="T2" y="T3"/>
                </a:cxn>
                <a:cxn ang="0">
                  <a:pos x="T4" y="T5"/>
                </a:cxn>
                <a:cxn ang="0">
                  <a:pos x="T6" y="T7"/>
                </a:cxn>
              </a:cxnLst>
              <a:rect l="0" t="0" r="r" b="b"/>
              <a:pathLst>
                <a:path w="9" h="16">
                  <a:moveTo>
                    <a:pt x="0" y="3"/>
                  </a:moveTo>
                  <a:cubicBezTo>
                    <a:pt x="0" y="9"/>
                    <a:pt x="4" y="12"/>
                    <a:pt x="5" y="16"/>
                  </a:cubicBezTo>
                  <a:cubicBezTo>
                    <a:pt x="8" y="14"/>
                    <a:pt x="9" y="9"/>
                    <a:pt x="9" y="4"/>
                  </a:cubicBezTo>
                  <a:cubicBezTo>
                    <a:pt x="6" y="3"/>
                    <a:pt x="3" y="0"/>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21"/>
            <p:cNvSpPr>
              <a:spLocks/>
            </p:cNvSpPr>
            <p:nvPr/>
          </p:nvSpPr>
          <p:spPr bwMode="auto">
            <a:xfrm>
              <a:off x="6251576" y="3468688"/>
              <a:ext cx="14288" cy="30163"/>
            </a:xfrm>
            <a:custGeom>
              <a:avLst/>
              <a:gdLst>
                <a:gd name="T0" fmla="*/ 0 w 7"/>
                <a:gd name="T1" fmla="*/ 0 h 14"/>
                <a:gd name="T2" fmla="*/ 1 w 7"/>
                <a:gd name="T3" fmla="*/ 14 h 14"/>
                <a:gd name="T4" fmla="*/ 7 w 7"/>
                <a:gd name="T5" fmla="*/ 12 h 14"/>
                <a:gd name="T6" fmla="*/ 7 w 7"/>
                <a:gd name="T7" fmla="*/ 3 h 14"/>
                <a:gd name="T8" fmla="*/ 0 w 7"/>
                <a:gd name="T9" fmla="*/ 0 h 14"/>
              </a:gdLst>
              <a:ahLst/>
              <a:cxnLst>
                <a:cxn ang="0">
                  <a:pos x="T0" y="T1"/>
                </a:cxn>
                <a:cxn ang="0">
                  <a:pos x="T2" y="T3"/>
                </a:cxn>
                <a:cxn ang="0">
                  <a:pos x="T4" y="T5"/>
                </a:cxn>
                <a:cxn ang="0">
                  <a:pos x="T6" y="T7"/>
                </a:cxn>
                <a:cxn ang="0">
                  <a:pos x="T8" y="T9"/>
                </a:cxn>
              </a:cxnLst>
              <a:rect l="0" t="0" r="r" b="b"/>
              <a:pathLst>
                <a:path w="7" h="14">
                  <a:moveTo>
                    <a:pt x="0" y="0"/>
                  </a:moveTo>
                  <a:cubicBezTo>
                    <a:pt x="2" y="6"/>
                    <a:pt x="2" y="7"/>
                    <a:pt x="1" y="14"/>
                  </a:cubicBezTo>
                  <a:cubicBezTo>
                    <a:pt x="4" y="14"/>
                    <a:pt x="6" y="13"/>
                    <a:pt x="7" y="12"/>
                  </a:cubicBezTo>
                  <a:cubicBezTo>
                    <a:pt x="4" y="8"/>
                    <a:pt x="7" y="7"/>
                    <a:pt x="7" y="3"/>
                  </a:cubicBezTo>
                  <a:cubicBezTo>
                    <a:pt x="5" y="2"/>
                    <a:pt x="4"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22"/>
            <p:cNvSpPr>
              <a:spLocks/>
            </p:cNvSpPr>
            <p:nvPr/>
          </p:nvSpPr>
          <p:spPr bwMode="auto">
            <a:xfrm>
              <a:off x="6721476" y="3521076"/>
              <a:ext cx="31750" cy="33338"/>
            </a:xfrm>
            <a:custGeom>
              <a:avLst/>
              <a:gdLst>
                <a:gd name="T0" fmla="*/ 2 w 15"/>
                <a:gd name="T1" fmla="*/ 2 h 16"/>
                <a:gd name="T2" fmla="*/ 4 w 15"/>
                <a:gd name="T3" fmla="*/ 16 h 16"/>
                <a:gd name="T4" fmla="*/ 2 w 15"/>
                <a:gd name="T5" fmla="*/ 2 h 16"/>
              </a:gdLst>
              <a:ahLst/>
              <a:cxnLst>
                <a:cxn ang="0">
                  <a:pos x="T0" y="T1"/>
                </a:cxn>
                <a:cxn ang="0">
                  <a:pos x="T2" y="T3"/>
                </a:cxn>
                <a:cxn ang="0">
                  <a:pos x="T4" y="T5"/>
                </a:cxn>
              </a:cxnLst>
              <a:rect l="0" t="0" r="r" b="b"/>
              <a:pathLst>
                <a:path w="15" h="16">
                  <a:moveTo>
                    <a:pt x="2" y="2"/>
                  </a:moveTo>
                  <a:cubicBezTo>
                    <a:pt x="0" y="9"/>
                    <a:pt x="9" y="10"/>
                    <a:pt x="4" y="16"/>
                  </a:cubicBezTo>
                  <a:cubicBezTo>
                    <a:pt x="14" y="16"/>
                    <a:pt x="15" y="0"/>
                    <a:pt x="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23"/>
            <p:cNvSpPr>
              <a:spLocks/>
            </p:cNvSpPr>
            <p:nvPr/>
          </p:nvSpPr>
          <p:spPr bwMode="auto">
            <a:xfrm>
              <a:off x="6437313" y="3521076"/>
              <a:ext cx="19050" cy="36513"/>
            </a:xfrm>
            <a:custGeom>
              <a:avLst/>
              <a:gdLst>
                <a:gd name="T0" fmla="*/ 1 w 9"/>
                <a:gd name="T1" fmla="*/ 1 h 17"/>
                <a:gd name="T2" fmla="*/ 0 w 9"/>
                <a:gd name="T3" fmla="*/ 14 h 17"/>
                <a:gd name="T4" fmla="*/ 7 w 9"/>
                <a:gd name="T5" fmla="*/ 0 h 17"/>
                <a:gd name="T6" fmla="*/ 1 w 9"/>
                <a:gd name="T7" fmla="*/ 1 h 17"/>
              </a:gdLst>
              <a:ahLst/>
              <a:cxnLst>
                <a:cxn ang="0">
                  <a:pos x="T0" y="T1"/>
                </a:cxn>
                <a:cxn ang="0">
                  <a:pos x="T2" y="T3"/>
                </a:cxn>
                <a:cxn ang="0">
                  <a:pos x="T4" y="T5"/>
                </a:cxn>
                <a:cxn ang="0">
                  <a:pos x="T6" y="T7"/>
                </a:cxn>
              </a:cxnLst>
              <a:rect l="0" t="0" r="r" b="b"/>
              <a:pathLst>
                <a:path w="9" h="17">
                  <a:moveTo>
                    <a:pt x="1" y="1"/>
                  </a:moveTo>
                  <a:cubicBezTo>
                    <a:pt x="4" y="6"/>
                    <a:pt x="4" y="9"/>
                    <a:pt x="0" y="14"/>
                  </a:cubicBezTo>
                  <a:cubicBezTo>
                    <a:pt x="9" y="17"/>
                    <a:pt x="9" y="4"/>
                    <a:pt x="7" y="0"/>
                  </a:cubicBezTo>
                  <a:cubicBezTo>
                    <a:pt x="4" y="0"/>
                    <a:pt x="3" y="0"/>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24"/>
            <p:cNvSpPr>
              <a:spLocks/>
            </p:cNvSpPr>
            <p:nvPr/>
          </p:nvSpPr>
          <p:spPr bwMode="auto">
            <a:xfrm>
              <a:off x="6816726" y="3554413"/>
              <a:ext cx="31750" cy="42863"/>
            </a:xfrm>
            <a:custGeom>
              <a:avLst/>
              <a:gdLst>
                <a:gd name="T0" fmla="*/ 4 w 15"/>
                <a:gd name="T1" fmla="*/ 3 h 20"/>
                <a:gd name="T2" fmla="*/ 0 w 15"/>
                <a:gd name="T3" fmla="*/ 12 h 20"/>
                <a:gd name="T4" fmla="*/ 11 w 15"/>
                <a:gd name="T5" fmla="*/ 2 h 20"/>
                <a:gd name="T6" fmla="*/ 4 w 15"/>
                <a:gd name="T7" fmla="*/ 3 h 20"/>
              </a:gdLst>
              <a:ahLst/>
              <a:cxnLst>
                <a:cxn ang="0">
                  <a:pos x="T0" y="T1"/>
                </a:cxn>
                <a:cxn ang="0">
                  <a:pos x="T2" y="T3"/>
                </a:cxn>
                <a:cxn ang="0">
                  <a:pos x="T4" y="T5"/>
                </a:cxn>
                <a:cxn ang="0">
                  <a:pos x="T6" y="T7"/>
                </a:cxn>
              </a:cxnLst>
              <a:rect l="0" t="0" r="r" b="b"/>
              <a:pathLst>
                <a:path w="15" h="20">
                  <a:moveTo>
                    <a:pt x="4" y="3"/>
                  </a:moveTo>
                  <a:cubicBezTo>
                    <a:pt x="10" y="6"/>
                    <a:pt x="3" y="11"/>
                    <a:pt x="0" y="12"/>
                  </a:cubicBezTo>
                  <a:cubicBezTo>
                    <a:pt x="7" y="20"/>
                    <a:pt x="15" y="11"/>
                    <a:pt x="11" y="2"/>
                  </a:cubicBezTo>
                  <a:cubicBezTo>
                    <a:pt x="9" y="2"/>
                    <a:pt x="3" y="0"/>
                    <a:pt x="4"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25"/>
            <p:cNvSpPr>
              <a:spLocks/>
            </p:cNvSpPr>
            <p:nvPr/>
          </p:nvSpPr>
          <p:spPr bwMode="auto">
            <a:xfrm>
              <a:off x="6873876" y="3559176"/>
              <a:ext cx="20638" cy="28575"/>
            </a:xfrm>
            <a:custGeom>
              <a:avLst/>
              <a:gdLst>
                <a:gd name="T0" fmla="*/ 1 w 9"/>
                <a:gd name="T1" fmla="*/ 3 h 13"/>
                <a:gd name="T2" fmla="*/ 0 w 9"/>
                <a:gd name="T3" fmla="*/ 12 h 13"/>
                <a:gd name="T4" fmla="*/ 9 w 9"/>
                <a:gd name="T5" fmla="*/ 11 h 13"/>
                <a:gd name="T6" fmla="*/ 9 w 9"/>
                <a:gd name="T7" fmla="*/ 3 h 13"/>
                <a:gd name="T8" fmla="*/ 1 w 9"/>
                <a:gd name="T9" fmla="*/ 3 h 13"/>
              </a:gdLst>
              <a:ahLst/>
              <a:cxnLst>
                <a:cxn ang="0">
                  <a:pos x="T0" y="T1"/>
                </a:cxn>
                <a:cxn ang="0">
                  <a:pos x="T2" y="T3"/>
                </a:cxn>
                <a:cxn ang="0">
                  <a:pos x="T4" y="T5"/>
                </a:cxn>
                <a:cxn ang="0">
                  <a:pos x="T6" y="T7"/>
                </a:cxn>
                <a:cxn ang="0">
                  <a:pos x="T8" y="T9"/>
                </a:cxn>
              </a:cxnLst>
              <a:rect l="0" t="0" r="r" b="b"/>
              <a:pathLst>
                <a:path w="9" h="13">
                  <a:moveTo>
                    <a:pt x="1" y="3"/>
                  </a:moveTo>
                  <a:cubicBezTo>
                    <a:pt x="6" y="6"/>
                    <a:pt x="0" y="8"/>
                    <a:pt x="0" y="12"/>
                  </a:cubicBezTo>
                  <a:cubicBezTo>
                    <a:pt x="4" y="12"/>
                    <a:pt x="7" y="13"/>
                    <a:pt x="9" y="11"/>
                  </a:cubicBezTo>
                  <a:cubicBezTo>
                    <a:pt x="8" y="7"/>
                    <a:pt x="8" y="7"/>
                    <a:pt x="9" y="3"/>
                  </a:cubicBezTo>
                  <a:cubicBezTo>
                    <a:pt x="7" y="1"/>
                    <a:pt x="1" y="0"/>
                    <a:pt x="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26"/>
            <p:cNvSpPr>
              <a:spLocks/>
            </p:cNvSpPr>
            <p:nvPr/>
          </p:nvSpPr>
          <p:spPr bwMode="auto">
            <a:xfrm>
              <a:off x="6557963" y="3548063"/>
              <a:ext cx="20638" cy="30163"/>
            </a:xfrm>
            <a:custGeom>
              <a:avLst/>
              <a:gdLst>
                <a:gd name="T0" fmla="*/ 0 w 10"/>
                <a:gd name="T1" fmla="*/ 3 h 14"/>
                <a:gd name="T2" fmla="*/ 3 w 10"/>
                <a:gd name="T3" fmla="*/ 14 h 14"/>
                <a:gd name="T4" fmla="*/ 10 w 10"/>
                <a:gd name="T5" fmla="*/ 3 h 14"/>
                <a:gd name="T6" fmla="*/ 0 w 10"/>
                <a:gd name="T7" fmla="*/ 3 h 14"/>
              </a:gdLst>
              <a:ahLst/>
              <a:cxnLst>
                <a:cxn ang="0">
                  <a:pos x="T0" y="T1"/>
                </a:cxn>
                <a:cxn ang="0">
                  <a:pos x="T2" y="T3"/>
                </a:cxn>
                <a:cxn ang="0">
                  <a:pos x="T4" y="T5"/>
                </a:cxn>
                <a:cxn ang="0">
                  <a:pos x="T6" y="T7"/>
                </a:cxn>
              </a:cxnLst>
              <a:rect l="0" t="0" r="r" b="b"/>
              <a:pathLst>
                <a:path w="10" h="14">
                  <a:moveTo>
                    <a:pt x="0" y="3"/>
                  </a:moveTo>
                  <a:cubicBezTo>
                    <a:pt x="1" y="6"/>
                    <a:pt x="3" y="9"/>
                    <a:pt x="3" y="14"/>
                  </a:cubicBezTo>
                  <a:cubicBezTo>
                    <a:pt x="8" y="13"/>
                    <a:pt x="10" y="9"/>
                    <a:pt x="10" y="3"/>
                  </a:cubicBezTo>
                  <a:cubicBezTo>
                    <a:pt x="7" y="0"/>
                    <a:pt x="3" y="2"/>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27"/>
            <p:cNvSpPr>
              <a:spLocks/>
            </p:cNvSpPr>
            <p:nvPr/>
          </p:nvSpPr>
          <p:spPr bwMode="auto">
            <a:xfrm>
              <a:off x="6723063" y="3560763"/>
              <a:ext cx="30163" cy="36513"/>
            </a:xfrm>
            <a:custGeom>
              <a:avLst/>
              <a:gdLst>
                <a:gd name="T0" fmla="*/ 2 w 14"/>
                <a:gd name="T1" fmla="*/ 0 h 17"/>
                <a:gd name="T2" fmla="*/ 0 w 14"/>
                <a:gd name="T3" fmla="*/ 8 h 17"/>
                <a:gd name="T4" fmla="*/ 13 w 14"/>
                <a:gd name="T5" fmla="*/ 13 h 17"/>
                <a:gd name="T6" fmla="*/ 12 w 14"/>
                <a:gd name="T7" fmla="*/ 0 h 17"/>
                <a:gd name="T8" fmla="*/ 2 w 14"/>
                <a:gd name="T9" fmla="*/ 0 h 17"/>
              </a:gdLst>
              <a:ahLst/>
              <a:cxnLst>
                <a:cxn ang="0">
                  <a:pos x="T0" y="T1"/>
                </a:cxn>
                <a:cxn ang="0">
                  <a:pos x="T2" y="T3"/>
                </a:cxn>
                <a:cxn ang="0">
                  <a:pos x="T4" y="T5"/>
                </a:cxn>
                <a:cxn ang="0">
                  <a:pos x="T6" y="T7"/>
                </a:cxn>
                <a:cxn ang="0">
                  <a:pos x="T8" y="T9"/>
                </a:cxn>
              </a:cxnLst>
              <a:rect l="0" t="0" r="r" b="b"/>
              <a:pathLst>
                <a:path w="14" h="17">
                  <a:moveTo>
                    <a:pt x="2" y="0"/>
                  </a:moveTo>
                  <a:cubicBezTo>
                    <a:pt x="2" y="3"/>
                    <a:pt x="0" y="4"/>
                    <a:pt x="0" y="8"/>
                  </a:cubicBezTo>
                  <a:cubicBezTo>
                    <a:pt x="7" y="6"/>
                    <a:pt x="4" y="17"/>
                    <a:pt x="13" y="13"/>
                  </a:cubicBezTo>
                  <a:cubicBezTo>
                    <a:pt x="14" y="8"/>
                    <a:pt x="12" y="5"/>
                    <a:pt x="12" y="0"/>
                  </a:cubicBezTo>
                  <a:cubicBezTo>
                    <a:pt x="9" y="0"/>
                    <a:pt x="6" y="0"/>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28"/>
            <p:cNvSpPr>
              <a:spLocks/>
            </p:cNvSpPr>
            <p:nvPr/>
          </p:nvSpPr>
          <p:spPr bwMode="auto">
            <a:xfrm>
              <a:off x="6635751" y="3559176"/>
              <a:ext cx="20638" cy="36513"/>
            </a:xfrm>
            <a:custGeom>
              <a:avLst/>
              <a:gdLst>
                <a:gd name="T0" fmla="*/ 3 w 10"/>
                <a:gd name="T1" fmla="*/ 17 h 17"/>
                <a:gd name="T2" fmla="*/ 10 w 10"/>
                <a:gd name="T3" fmla="*/ 3 h 17"/>
                <a:gd name="T4" fmla="*/ 4 w 10"/>
                <a:gd name="T5" fmla="*/ 0 h 17"/>
                <a:gd name="T6" fmla="*/ 3 w 10"/>
                <a:gd name="T7" fmla="*/ 17 h 17"/>
              </a:gdLst>
              <a:ahLst/>
              <a:cxnLst>
                <a:cxn ang="0">
                  <a:pos x="T0" y="T1"/>
                </a:cxn>
                <a:cxn ang="0">
                  <a:pos x="T2" y="T3"/>
                </a:cxn>
                <a:cxn ang="0">
                  <a:pos x="T4" y="T5"/>
                </a:cxn>
                <a:cxn ang="0">
                  <a:pos x="T6" y="T7"/>
                </a:cxn>
              </a:cxnLst>
              <a:rect l="0" t="0" r="r" b="b"/>
              <a:pathLst>
                <a:path w="10" h="17">
                  <a:moveTo>
                    <a:pt x="3" y="17"/>
                  </a:moveTo>
                  <a:cubicBezTo>
                    <a:pt x="9" y="17"/>
                    <a:pt x="10" y="11"/>
                    <a:pt x="10" y="3"/>
                  </a:cubicBezTo>
                  <a:cubicBezTo>
                    <a:pt x="9" y="2"/>
                    <a:pt x="5" y="1"/>
                    <a:pt x="4" y="0"/>
                  </a:cubicBezTo>
                  <a:cubicBezTo>
                    <a:pt x="0" y="5"/>
                    <a:pt x="1" y="12"/>
                    <a:pt x="3"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29"/>
            <p:cNvSpPr>
              <a:spLocks/>
            </p:cNvSpPr>
            <p:nvPr/>
          </p:nvSpPr>
          <p:spPr bwMode="auto">
            <a:xfrm>
              <a:off x="6186488" y="3554413"/>
              <a:ext cx="34925" cy="28575"/>
            </a:xfrm>
            <a:custGeom>
              <a:avLst/>
              <a:gdLst>
                <a:gd name="T0" fmla="*/ 7 w 16"/>
                <a:gd name="T1" fmla="*/ 0 h 13"/>
                <a:gd name="T2" fmla="*/ 0 w 16"/>
                <a:gd name="T3" fmla="*/ 8 h 13"/>
                <a:gd name="T4" fmla="*/ 10 w 16"/>
                <a:gd name="T5" fmla="*/ 13 h 13"/>
                <a:gd name="T6" fmla="*/ 7 w 16"/>
                <a:gd name="T7" fmla="*/ 0 h 13"/>
              </a:gdLst>
              <a:ahLst/>
              <a:cxnLst>
                <a:cxn ang="0">
                  <a:pos x="T0" y="T1"/>
                </a:cxn>
                <a:cxn ang="0">
                  <a:pos x="T2" y="T3"/>
                </a:cxn>
                <a:cxn ang="0">
                  <a:pos x="T4" y="T5"/>
                </a:cxn>
                <a:cxn ang="0">
                  <a:pos x="T6" y="T7"/>
                </a:cxn>
              </a:cxnLst>
              <a:rect l="0" t="0" r="r" b="b"/>
              <a:pathLst>
                <a:path w="16" h="13">
                  <a:moveTo>
                    <a:pt x="7" y="0"/>
                  </a:moveTo>
                  <a:cubicBezTo>
                    <a:pt x="5" y="3"/>
                    <a:pt x="4" y="6"/>
                    <a:pt x="0" y="8"/>
                  </a:cubicBezTo>
                  <a:cubicBezTo>
                    <a:pt x="4" y="10"/>
                    <a:pt x="5" y="13"/>
                    <a:pt x="10" y="13"/>
                  </a:cubicBezTo>
                  <a:cubicBezTo>
                    <a:pt x="13" y="8"/>
                    <a:pt x="16" y="0"/>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30"/>
            <p:cNvSpPr>
              <a:spLocks/>
            </p:cNvSpPr>
            <p:nvPr/>
          </p:nvSpPr>
          <p:spPr bwMode="auto">
            <a:xfrm>
              <a:off x="6300788" y="3575051"/>
              <a:ext cx="52388" cy="50800"/>
            </a:xfrm>
            <a:custGeom>
              <a:avLst/>
              <a:gdLst>
                <a:gd name="T0" fmla="*/ 14 w 24"/>
                <a:gd name="T1" fmla="*/ 0 h 24"/>
                <a:gd name="T2" fmla="*/ 10 w 24"/>
                <a:gd name="T3" fmla="*/ 3 h 24"/>
                <a:gd name="T4" fmla="*/ 12 w 24"/>
                <a:gd name="T5" fmla="*/ 8 h 24"/>
                <a:gd name="T6" fmla="*/ 2 w 24"/>
                <a:gd name="T7" fmla="*/ 14 h 24"/>
                <a:gd name="T8" fmla="*/ 11 w 24"/>
                <a:gd name="T9" fmla="*/ 24 h 24"/>
                <a:gd name="T10" fmla="*/ 14 w 24"/>
                <a:gd name="T11" fmla="*/ 0 h 24"/>
              </a:gdLst>
              <a:ahLst/>
              <a:cxnLst>
                <a:cxn ang="0">
                  <a:pos x="T0" y="T1"/>
                </a:cxn>
                <a:cxn ang="0">
                  <a:pos x="T2" y="T3"/>
                </a:cxn>
                <a:cxn ang="0">
                  <a:pos x="T4" y="T5"/>
                </a:cxn>
                <a:cxn ang="0">
                  <a:pos x="T6" y="T7"/>
                </a:cxn>
                <a:cxn ang="0">
                  <a:pos x="T8" y="T9"/>
                </a:cxn>
                <a:cxn ang="0">
                  <a:pos x="T10" y="T11"/>
                </a:cxn>
              </a:cxnLst>
              <a:rect l="0" t="0" r="r" b="b"/>
              <a:pathLst>
                <a:path w="24" h="24">
                  <a:moveTo>
                    <a:pt x="14" y="0"/>
                  </a:moveTo>
                  <a:cubicBezTo>
                    <a:pt x="14" y="2"/>
                    <a:pt x="11" y="1"/>
                    <a:pt x="10" y="3"/>
                  </a:cubicBezTo>
                  <a:cubicBezTo>
                    <a:pt x="9" y="6"/>
                    <a:pt x="13" y="6"/>
                    <a:pt x="12" y="8"/>
                  </a:cubicBezTo>
                  <a:cubicBezTo>
                    <a:pt x="5" y="8"/>
                    <a:pt x="11" y="23"/>
                    <a:pt x="2" y="14"/>
                  </a:cubicBezTo>
                  <a:cubicBezTo>
                    <a:pt x="0" y="22"/>
                    <a:pt x="7" y="21"/>
                    <a:pt x="11" y="24"/>
                  </a:cubicBezTo>
                  <a:cubicBezTo>
                    <a:pt x="15" y="21"/>
                    <a:pt x="24" y="4"/>
                    <a:pt x="1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31"/>
            <p:cNvSpPr>
              <a:spLocks/>
            </p:cNvSpPr>
            <p:nvPr/>
          </p:nvSpPr>
          <p:spPr bwMode="auto">
            <a:xfrm>
              <a:off x="6421438" y="3584576"/>
              <a:ext cx="34925" cy="39688"/>
            </a:xfrm>
            <a:custGeom>
              <a:avLst/>
              <a:gdLst>
                <a:gd name="T0" fmla="*/ 0 w 16"/>
                <a:gd name="T1" fmla="*/ 5 h 18"/>
                <a:gd name="T2" fmla="*/ 1 w 16"/>
                <a:gd name="T3" fmla="*/ 15 h 18"/>
                <a:gd name="T4" fmla="*/ 10 w 16"/>
                <a:gd name="T5" fmla="*/ 18 h 18"/>
                <a:gd name="T6" fmla="*/ 0 w 16"/>
                <a:gd name="T7" fmla="*/ 5 h 18"/>
              </a:gdLst>
              <a:ahLst/>
              <a:cxnLst>
                <a:cxn ang="0">
                  <a:pos x="T0" y="T1"/>
                </a:cxn>
                <a:cxn ang="0">
                  <a:pos x="T2" y="T3"/>
                </a:cxn>
                <a:cxn ang="0">
                  <a:pos x="T4" y="T5"/>
                </a:cxn>
                <a:cxn ang="0">
                  <a:pos x="T6" y="T7"/>
                </a:cxn>
              </a:cxnLst>
              <a:rect l="0" t="0" r="r" b="b"/>
              <a:pathLst>
                <a:path w="16" h="18">
                  <a:moveTo>
                    <a:pt x="0" y="5"/>
                  </a:moveTo>
                  <a:cubicBezTo>
                    <a:pt x="2" y="12"/>
                    <a:pt x="6" y="11"/>
                    <a:pt x="1" y="15"/>
                  </a:cubicBezTo>
                  <a:cubicBezTo>
                    <a:pt x="2" y="17"/>
                    <a:pt x="6" y="18"/>
                    <a:pt x="10" y="18"/>
                  </a:cubicBezTo>
                  <a:cubicBezTo>
                    <a:pt x="16" y="12"/>
                    <a:pt x="10" y="0"/>
                    <a:pt x="0"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32"/>
            <p:cNvSpPr>
              <a:spLocks/>
            </p:cNvSpPr>
            <p:nvPr/>
          </p:nvSpPr>
          <p:spPr bwMode="auto">
            <a:xfrm>
              <a:off x="6494463" y="3594101"/>
              <a:ext cx="30163" cy="36513"/>
            </a:xfrm>
            <a:custGeom>
              <a:avLst/>
              <a:gdLst>
                <a:gd name="T0" fmla="*/ 3 w 14"/>
                <a:gd name="T1" fmla="*/ 3 h 17"/>
                <a:gd name="T2" fmla="*/ 6 w 14"/>
                <a:gd name="T3" fmla="*/ 11 h 17"/>
                <a:gd name="T4" fmla="*/ 0 w 14"/>
                <a:gd name="T5" fmla="*/ 10 h 17"/>
                <a:gd name="T6" fmla="*/ 10 w 14"/>
                <a:gd name="T7" fmla="*/ 15 h 17"/>
                <a:gd name="T8" fmla="*/ 13 w 14"/>
                <a:gd name="T9" fmla="*/ 3 h 17"/>
                <a:gd name="T10" fmla="*/ 3 w 14"/>
                <a:gd name="T11" fmla="*/ 3 h 17"/>
              </a:gdLst>
              <a:ahLst/>
              <a:cxnLst>
                <a:cxn ang="0">
                  <a:pos x="T0" y="T1"/>
                </a:cxn>
                <a:cxn ang="0">
                  <a:pos x="T2" y="T3"/>
                </a:cxn>
                <a:cxn ang="0">
                  <a:pos x="T4" y="T5"/>
                </a:cxn>
                <a:cxn ang="0">
                  <a:pos x="T6" y="T7"/>
                </a:cxn>
                <a:cxn ang="0">
                  <a:pos x="T8" y="T9"/>
                </a:cxn>
                <a:cxn ang="0">
                  <a:pos x="T10" y="T11"/>
                </a:cxn>
              </a:cxnLst>
              <a:rect l="0" t="0" r="r" b="b"/>
              <a:pathLst>
                <a:path w="14" h="17">
                  <a:moveTo>
                    <a:pt x="3" y="3"/>
                  </a:moveTo>
                  <a:cubicBezTo>
                    <a:pt x="2" y="7"/>
                    <a:pt x="8" y="6"/>
                    <a:pt x="6" y="11"/>
                  </a:cubicBezTo>
                  <a:cubicBezTo>
                    <a:pt x="3" y="11"/>
                    <a:pt x="1" y="11"/>
                    <a:pt x="0" y="10"/>
                  </a:cubicBezTo>
                  <a:cubicBezTo>
                    <a:pt x="1" y="17"/>
                    <a:pt x="5" y="12"/>
                    <a:pt x="10" y="15"/>
                  </a:cubicBezTo>
                  <a:cubicBezTo>
                    <a:pt x="12" y="12"/>
                    <a:pt x="14" y="9"/>
                    <a:pt x="13" y="3"/>
                  </a:cubicBezTo>
                  <a:cubicBezTo>
                    <a:pt x="10" y="2"/>
                    <a:pt x="6" y="0"/>
                    <a:pt x="3"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33"/>
            <p:cNvSpPr>
              <a:spLocks/>
            </p:cNvSpPr>
            <p:nvPr/>
          </p:nvSpPr>
          <p:spPr bwMode="auto">
            <a:xfrm>
              <a:off x="6180138" y="3597276"/>
              <a:ext cx="19050" cy="33338"/>
            </a:xfrm>
            <a:custGeom>
              <a:avLst/>
              <a:gdLst>
                <a:gd name="T0" fmla="*/ 0 w 9"/>
                <a:gd name="T1" fmla="*/ 2 h 15"/>
                <a:gd name="T2" fmla="*/ 0 w 9"/>
                <a:gd name="T3" fmla="*/ 15 h 15"/>
                <a:gd name="T4" fmla="*/ 8 w 9"/>
                <a:gd name="T5" fmla="*/ 15 h 15"/>
                <a:gd name="T6" fmla="*/ 7 w 9"/>
                <a:gd name="T7" fmla="*/ 1 h 15"/>
                <a:gd name="T8" fmla="*/ 0 w 9"/>
                <a:gd name="T9" fmla="*/ 2 h 15"/>
              </a:gdLst>
              <a:ahLst/>
              <a:cxnLst>
                <a:cxn ang="0">
                  <a:pos x="T0" y="T1"/>
                </a:cxn>
                <a:cxn ang="0">
                  <a:pos x="T2" y="T3"/>
                </a:cxn>
                <a:cxn ang="0">
                  <a:pos x="T4" y="T5"/>
                </a:cxn>
                <a:cxn ang="0">
                  <a:pos x="T6" y="T7"/>
                </a:cxn>
                <a:cxn ang="0">
                  <a:pos x="T8" y="T9"/>
                </a:cxn>
              </a:cxnLst>
              <a:rect l="0" t="0" r="r" b="b"/>
              <a:pathLst>
                <a:path w="9" h="15">
                  <a:moveTo>
                    <a:pt x="0" y="2"/>
                  </a:moveTo>
                  <a:cubicBezTo>
                    <a:pt x="1" y="7"/>
                    <a:pt x="7" y="11"/>
                    <a:pt x="0" y="15"/>
                  </a:cubicBezTo>
                  <a:cubicBezTo>
                    <a:pt x="3" y="15"/>
                    <a:pt x="5" y="15"/>
                    <a:pt x="8" y="15"/>
                  </a:cubicBezTo>
                  <a:cubicBezTo>
                    <a:pt x="7" y="10"/>
                    <a:pt x="9" y="4"/>
                    <a:pt x="7" y="1"/>
                  </a:cubicBezTo>
                  <a:cubicBezTo>
                    <a:pt x="4" y="0"/>
                    <a:pt x="2" y="1"/>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34"/>
            <p:cNvSpPr>
              <a:spLocks/>
            </p:cNvSpPr>
            <p:nvPr/>
          </p:nvSpPr>
          <p:spPr bwMode="auto">
            <a:xfrm>
              <a:off x="6300788" y="3340101"/>
              <a:ext cx="28575" cy="36513"/>
            </a:xfrm>
            <a:custGeom>
              <a:avLst/>
              <a:gdLst>
                <a:gd name="T0" fmla="*/ 8 w 13"/>
                <a:gd name="T1" fmla="*/ 3 h 17"/>
                <a:gd name="T2" fmla="*/ 7 w 13"/>
                <a:gd name="T3" fmla="*/ 10 h 17"/>
                <a:gd name="T4" fmla="*/ 0 w 13"/>
                <a:gd name="T5" fmla="*/ 7 h 17"/>
                <a:gd name="T6" fmla="*/ 4 w 13"/>
                <a:gd name="T7" fmla="*/ 16 h 17"/>
                <a:gd name="T8" fmla="*/ 13 w 13"/>
                <a:gd name="T9" fmla="*/ 13 h 17"/>
                <a:gd name="T10" fmla="*/ 13 w 13"/>
                <a:gd name="T11" fmla="*/ 5 h 17"/>
                <a:gd name="T12" fmla="*/ 8 w 13"/>
                <a:gd name="T13" fmla="*/ 3 h 17"/>
              </a:gdLst>
              <a:ahLst/>
              <a:cxnLst>
                <a:cxn ang="0">
                  <a:pos x="T0" y="T1"/>
                </a:cxn>
                <a:cxn ang="0">
                  <a:pos x="T2" y="T3"/>
                </a:cxn>
                <a:cxn ang="0">
                  <a:pos x="T4" y="T5"/>
                </a:cxn>
                <a:cxn ang="0">
                  <a:pos x="T6" y="T7"/>
                </a:cxn>
                <a:cxn ang="0">
                  <a:pos x="T8" y="T9"/>
                </a:cxn>
                <a:cxn ang="0">
                  <a:pos x="T10" y="T11"/>
                </a:cxn>
                <a:cxn ang="0">
                  <a:pos x="T12" y="T13"/>
                </a:cxn>
              </a:cxnLst>
              <a:rect l="0" t="0" r="r" b="b"/>
              <a:pathLst>
                <a:path w="13" h="17">
                  <a:moveTo>
                    <a:pt x="8" y="3"/>
                  </a:moveTo>
                  <a:cubicBezTo>
                    <a:pt x="11" y="4"/>
                    <a:pt x="6" y="7"/>
                    <a:pt x="7" y="10"/>
                  </a:cubicBezTo>
                  <a:cubicBezTo>
                    <a:pt x="4" y="10"/>
                    <a:pt x="4" y="4"/>
                    <a:pt x="0" y="7"/>
                  </a:cubicBezTo>
                  <a:cubicBezTo>
                    <a:pt x="0" y="11"/>
                    <a:pt x="4" y="12"/>
                    <a:pt x="4" y="16"/>
                  </a:cubicBezTo>
                  <a:cubicBezTo>
                    <a:pt x="9" y="17"/>
                    <a:pt x="10" y="14"/>
                    <a:pt x="13" y="13"/>
                  </a:cubicBezTo>
                  <a:cubicBezTo>
                    <a:pt x="13" y="11"/>
                    <a:pt x="13" y="8"/>
                    <a:pt x="13" y="5"/>
                  </a:cubicBezTo>
                  <a:cubicBezTo>
                    <a:pt x="11" y="5"/>
                    <a:pt x="8" y="0"/>
                    <a:pt x="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37"/>
            <p:cNvSpPr>
              <a:spLocks noEditPoints="1"/>
            </p:cNvSpPr>
            <p:nvPr/>
          </p:nvSpPr>
          <p:spPr bwMode="auto">
            <a:xfrm>
              <a:off x="6030913" y="3257551"/>
              <a:ext cx="996950" cy="441325"/>
            </a:xfrm>
            <a:custGeom>
              <a:avLst/>
              <a:gdLst>
                <a:gd name="T0" fmla="*/ 386 w 462"/>
                <a:gd name="T1" fmla="*/ 14 h 205"/>
                <a:gd name="T2" fmla="*/ 337 w 462"/>
                <a:gd name="T3" fmla="*/ 1 h 205"/>
                <a:gd name="T4" fmla="*/ 213 w 462"/>
                <a:gd name="T5" fmla="*/ 5 h 205"/>
                <a:gd name="T6" fmla="*/ 92 w 462"/>
                <a:gd name="T7" fmla="*/ 8 h 205"/>
                <a:gd name="T8" fmla="*/ 25 w 462"/>
                <a:gd name="T9" fmla="*/ 152 h 205"/>
                <a:gd name="T10" fmla="*/ 21 w 462"/>
                <a:gd name="T11" fmla="*/ 201 h 205"/>
                <a:gd name="T12" fmla="*/ 51 w 462"/>
                <a:gd name="T13" fmla="*/ 203 h 205"/>
                <a:gd name="T14" fmla="*/ 106 w 462"/>
                <a:gd name="T15" fmla="*/ 203 h 205"/>
                <a:gd name="T16" fmla="*/ 142 w 462"/>
                <a:gd name="T17" fmla="*/ 201 h 205"/>
                <a:gd name="T18" fmla="*/ 173 w 462"/>
                <a:gd name="T19" fmla="*/ 204 h 205"/>
                <a:gd name="T20" fmla="*/ 204 w 462"/>
                <a:gd name="T21" fmla="*/ 201 h 205"/>
                <a:gd name="T22" fmla="*/ 341 w 462"/>
                <a:gd name="T23" fmla="*/ 199 h 205"/>
                <a:gd name="T24" fmla="*/ 434 w 462"/>
                <a:gd name="T25" fmla="*/ 196 h 205"/>
                <a:gd name="T26" fmla="*/ 436 w 462"/>
                <a:gd name="T27" fmla="*/ 133 h 205"/>
                <a:gd name="T28" fmla="*/ 386 w 462"/>
                <a:gd name="T29" fmla="*/ 14 h 205"/>
                <a:gd name="T30" fmla="*/ 127 w 462"/>
                <a:gd name="T31" fmla="*/ 12 h 205"/>
                <a:gd name="T32" fmla="*/ 117 w 462"/>
                <a:gd name="T33" fmla="*/ 15 h 205"/>
                <a:gd name="T34" fmla="*/ 127 w 462"/>
                <a:gd name="T35" fmla="*/ 12 h 205"/>
                <a:gd name="T36" fmla="*/ 182 w 462"/>
                <a:gd name="T37" fmla="*/ 194 h 205"/>
                <a:gd name="T38" fmla="*/ 191 w 462"/>
                <a:gd name="T39" fmla="*/ 191 h 205"/>
                <a:gd name="T40" fmla="*/ 182 w 462"/>
                <a:gd name="T41" fmla="*/ 194 h 205"/>
                <a:gd name="T42" fmla="*/ 384 w 462"/>
                <a:gd name="T43" fmla="*/ 174 h 205"/>
                <a:gd name="T44" fmla="*/ 379 w 462"/>
                <a:gd name="T45" fmla="*/ 164 h 205"/>
                <a:gd name="T46" fmla="*/ 376 w 462"/>
                <a:gd name="T47" fmla="*/ 171 h 205"/>
                <a:gd name="T48" fmla="*/ 367 w 462"/>
                <a:gd name="T49" fmla="*/ 175 h 205"/>
                <a:gd name="T50" fmla="*/ 232 w 462"/>
                <a:gd name="T51" fmla="*/ 174 h 205"/>
                <a:gd name="T52" fmla="*/ 194 w 462"/>
                <a:gd name="T53" fmla="*/ 179 h 205"/>
                <a:gd name="T54" fmla="*/ 154 w 462"/>
                <a:gd name="T55" fmla="*/ 179 h 205"/>
                <a:gd name="T56" fmla="*/ 145 w 462"/>
                <a:gd name="T57" fmla="*/ 174 h 205"/>
                <a:gd name="T58" fmla="*/ 144 w 462"/>
                <a:gd name="T59" fmla="*/ 180 h 205"/>
                <a:gd name="T60" fmla="*/ 36 w 462"/>
                <a:gd name="T61" fmla="*/ 181 h 205"/>
                <a:gd name="T62" fmla="*/ 56 w 462"/>
                <a:gd name="T63" fmla="*/ 132 h 205"/>
                <a:gd name="T64" fmla="*/ 104 w 462"/>
                <a:gd name="T65" fmla="*/ 24 h 205"/>
                <a:gd name="T66" fmla="*/ 365 w 462"/>
                <a:gd name="T67" fmla="*/ 19 h 205"/>
                <a:gd name="T68" fmla="*/ 424 w 462"/>
                <a:gd name="T69" fmla="*/ 170 h 205"/>
                <a:gd name="T70" fmla="*/ 384 w 462"/>
                <a:gd name="T71" fmla="*/ 174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62" h="205">
                  <a:moveTo>
                    <a:pt x="386" y="14"/>
                  </a:moveTo>
                  <a:cubicBezTo>
                    <a:pt x="372" y="2"/>
                    <a:pt x="361" y="1"/>
                    <a:pt x="337" y="1"/>
                  </a:cubicBezTo>
                  <a:cubicBezTo>
                    <a:pt x="290" y="0"/>
                    <a:pt x="255" y="4"/>
                    <a:pt x="213" y="5"/>
                  </a:cubicBezTo>
                  <a:cubicBezTo>
                    <a:pt x="173" y="6"/>
                    <a:pt x="132" y="10"/>
                    <a:pt x="92" y="8"/>
                  </a:cubicBezTo>
                  <a:cubicBezTo>
                    <a:pt x="62" y="36"/>
                    <a:pt x="43" y="107"/>
                    <a:pt x="25" y="152"/>
                  </a:cubicBezTo>
                  <a:cubicBezTo>
                    <a:pt x="18" y="171"/>
                    <a:pt x="0" y="188"/>
                    <a:pt x="21" y="201"/>
                  </a:cubicBezTo>
                  <a:cubicBezTo>
                    <a:pt x="30" y="197"/>
                    <a:pt x="40" y="200"/>
                    <a:pt x="51" y="203"/>
                  </a:cubicBezTo>
                  <a:cubicBezTo>
                    <a:pt x="65" y="199"/>
                    <a:pt x="88" y="203"/>
                    <a:pt x="106" y="203"/>
                  </a:cubicBezTo>
                  <a:cubicBezTo>
                    <a:pt x="119" y="204"/>
                    <a:pt x="130" y="201"/>
                    <a:pt x="142" y="201"/>
                  </a:cubicBezTo>
                  <a:cubicBezTo>
                    <a:pt x="153" y="201"/>
                    <a:pt x="163" y="204"/>
                    <a:pt x="173" y="204"/>
                  </a:cubicBezTo>
                  <a:cubicBezTo>
                    <a:pt x="183" y="205"/>
                    <a:pt x="193" y="202"/>
                    <a:pt x="204" y="201"/>
                  </a:cubicBezTo>
                  <a:cubicBezTo>
                    <a:pt x="248" y="195"/>
                    <a:pt x="293" y="194"/>
                    <a:pt x="341" y="199"/>
                  </a:cubicBezTo>
                  <a:cubicBezTo>
                    <a:pt x="373" y="194"/>
                    <a:pt x="398" y="199"/>
                    <a:pt x="434" y="196"/>
                  </a:cubicBezTo>
                  <a:cubicBezTo>
                    <a:pt x="462" y="183"/>
                    <a:pt x="447" y="159"/>
                    <a:pt x="436" y="133"/>
                  </a:cubicBezTo>
                  <a:cubicBezTo>
                    <a:pt x="421" y="95"/>
                    <a:pt x="400" y="48"/>
                    <a:pt x="386" y="14"/>
                  </a:cubicBezTo>
                  <a:close/>
                  <a:moveTo>
                    <a:pt x="127" y="12"/>
                  </a:moveTo>
                  <a:cubicBezTo>
                    <a:pt x="127" y="16"/>
                    <a:pt x="121" y="15"/>
                    <a:pt x="117" y="15"/>
                  </a:cubicBezTo>
                  <a:cubicBezTo>
                    <a:pt x="119" y="13"/>
                    <a:pt x="123" y="12"/>
                    <a:pt x="127" y="12"/>
                  </a:cubicBezTo>
                  <a:close/>
                  <a:moveTo>
                    <a:pt x="182" y="194"/>
                  </a:moveTo>
                  <a:cubicBezTo>
                    <a:pt x="182" y="190"/>
                    <a:pt x="187" y="191"/>
                    <a:pt x="191" y="191"/>
                  </a:cubicBezTo>
                  <a:cubicBezTo>
                    <a:pt x="189" y="194"/>
                    <a:pt x="185" y="197"/>
                    <a:pt x="182" y="194"/>
                  </a:cubicBezTo>
                  <a:close/>
                  <a:moveTo>
                    <a:pt x="384" y="174"/>
                  </a:moveTo>
                  <a:cubicBezTo>
                    <a:pt x="381" y="172"/>
                    <a:pt x="383" y="165"/>
                    <a:pt x="379" y="164"/>
                  </a:cubicBezTo>
                  <a:cubicBezTo>
                    <a:pt x="376" y="166"/>
                    <a:pt x="374" y="166"/>
                    <a:pt x="376" y="171"/>
                  </a:cubicBezTo>
                  <a:cubicBezTo>
                    <a:pt x="371" y="171"/>
                    <a:pt x="366" y="166"/>
                    <a:pt x="367" y="175"/>
                  </a:cubicBezTo>
                  <a:cubicBezTo>
                    <a:pt x="320" y="177"/>
                    <a:pt x="278" y="170"/>
                    <a:pt x="232" y="174"/>
                  </a:cubicBezTo>
                  <a:cubicBezTo>
                    <a:pt x="220" y="175"/>
                    <a:pt x="204" y="176"/>
                    <a:pt x="194" y="179"/>
                  </a:cubicBezTo>
                  <a:cubicBezTo>
                    <a:pt x="183" y="181"/>
                    <a:pt x="172" y="185"/>
                    <a:pt x="154" y="179"/>
                  </a:cubicBezTo>
                  <a:cubicBezTo>
                    <a:pt x="150" y="179"/>
                    <a:pt x="151" y="173"/>
                    <a:pt x="145" y="174"/>
                  </a:cubicBezTo>
                  <a:cubicBezTo>
                    <a:pt x="141" y="175"/>
                    <a:pt x="149" y="178"/>
                    <a:pt x="144" y="180"/>
                  </a:cubicBezTo>
                  <a:cubicBezTo>
                    <a:pt x="107" y="182"/>
                    <a:pt x="65" y="184"/>
                    <a:pt x="36" y="181"/>
                  </a:cubicBezTo>
                  <a:cubicBezTo>
                    <a:pt x="43" y="162"/>
                    <a:pt x="45" y="144"/>
                    <a:pt x="56" y="132"/>
                  </a:cubicBezTo>
                  <a:cubicBezTo>
                    <a:pt x="71" y="93"/>
                    <a:pt x="78" y="56"/>
                    <a:pt x="104" y="24"/>
                  </a:cubicBezTo>
                  <a:cubicBezTo>
                    <a:pt x="190" y="27"/>
                    <a:pt x="284" y="11"/>
                    <a:pt x="365" y="19"/>
                  </a:cubicBezTo>
                  <a:cubicBezTo>
                    <a:pt x="382" y="65"/>
                    <a:pt x="411" y="118"/>
                    <a:pt x="424" y="170"/>
                  </a:cubicBezTo>
                  <a:cubicBezTo>
                    <a:pt x="415" y="177"/>
                    <a:pt x="395" y="173"/>
                    <a:pt x="384" y="1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38"/>
            <p:cNvSpPr>
              <a:spLocks/>
            </p:cNvSpPr>
            <p:nvPr/>
          </p:nvSpPr>
          <p:spPr bwMode="auto">
            <a:xfrm>
              <a:off x="6238876" y="3352801"/>
              <a:ext cx="36513" cy="30163"/>
            </a:xfrm>
            <a:custGeom>
              <a:avLst/>
              <a:gdLst>
                <a:gd name="T0" fmla="*/ 10 w 17"/>
                <a:gd name="T1" fmla="*/ 0 h 14"/>
                <a:gd name="T2" fmla="*/ 1 w 17"/>
                <a:gd name="T3" fmla="*/ 4 h 14"/>
                <a:gd name="T4" fmla="*/ 10 w 17"/>
                <a:gd name="T5" fmla="*/ 14 h 14"/>
                <a:gd name="T6" fmla="*/ 10 w 17"/>
                <a:gd name="T7" fmla="*/ 0 h 14"/>
              </a:gdLst>
              <a:ahLst/>
              <a:cxnLst>
                <a:cxn ang="0">
                  <a:pos x="T0" y="T1"/>
                </a:cxn>
                <a:cxn ang="0">
                  <a:pos x="T2" y="T3"/>
                </a:cxn>
                <a:cxn ang="0">
                  <a:pos x="T4" y="T5"/>
                </a:cxn>
                <a:cxn ang="0">
                  <a:pos x="T6" y="T7"/>
                </a:cxn>
              </a:cxnLst>
              <a:rect l="0" t="0" r="r" b="b"/>
              <a:pathLst>
                <a:path w="17" h="14">
                  <a:moveTo>
                    <a:pt x="10" y="0"/>
                  </a:moveTo>
                  <a:cubicBezTo>
                    <a:pt x="9" y="4"/>
                    <a:pt x="3" y="1"/>
                    <a:pt x="1" y="4"/>
                  </a:cubicBezTo>
                  <a:cubicBezTo>
                    <a:pt x="0" y="10"/>
                    <a:pt x="5" y="12"/>
                    <a:pt x="10" y="14"/>
                  </a:cubicBezTo>
                  <a:cubicBezTo>
                    <a:pt x="15" y="10"/>
                    <a:pt x="17" y="3"/>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39"/>
            <p:cNvSpPr>
              <a:spLocks/>
            </p:cNvSpPr>
            <p:nvPr/>
          </p:nvSpPr>
          <p:spPr bwMode="auto">
            <a:xfrm>
              <a:off x="6583363" y="3400426"/>
              <a:ext cx="38100" cy="39688"/>
            </a:xfrm>
            <a:custGeom>
              <a:avLst/>
              <a:gdLst>
                <a:gd name="T0" fmla="*/ 0 w 18"/>
                <a:gd name="T1" fmla="*/ 11 h 19"/>
                <a:gd name="T2" fmla="*/ 9 w 18"/>
                <a:gd name="T3" fmla="*/ 19 h 19"/>
                <a:gd name="T4" fmla="*/ 18 w 18"/>
                <a:gd name="T5" fmla="*/ 4 h 19"/>
                <a:gd name="T6" fmla="*/ 0 w 18"/>
                <a:gd name="T7" fmla="*/ 11 h 19"/>
              </a:gdLst>
              <a:ahLst/>
              <a:cxnLst>
                <a:cxn ang="0">
                  <a:pos x="T0" y="T1"/>
                </a:cxn>
                <a:cxn ang="0">
                  <a:pos x="T2" y="T3"/>
                </a:cxn>
                <a:cxn ang="0">
                  <a:pos x="T4" y="T5"/>
                </a:cxn>
                <a:cxn ang="0">
                  <a:pos x="T6" y="T7"/>
                </a:cxn>
              </a:cxnLst>
              <a:rect l="0" t="0" r="r" b="b"/>
              <a:pathLst>
                <a:path w="18" h="19">
                  <a:moveTo>
                    <a:pt x="0" y="11"/>
                  </a:moveTo>
                  <a:cubicBezTo>
                    <a:pt x="1" y="16"/>
                    <a:pt x="7" y="15"/>
                    <a:pt x="9" y="19"/>
                  </a:cubicBezTo>
                  <a:cubicBezTo>
                    <a:pt x="11" y="13"/>
                    <a:pt x="18" y="12"/>
                    <a:pt x="18" y="4"/>
                  </a:cubicBezTo>
                  <a:cubicBezTo>
                    <a:pt x="11" y="0"/>
                    <a:pt x="0" y="3"/>
                    <a:pt x="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40"/>
            <p:cNvSpPr>
              <a:spLocks/>
            </p:cNvSpPr>
            <p:nvPr/>
          </p:nvSpPr>
          <p:spPr bwMode="auto">
            <a:xfrm>
              <a:off x="6188076" y="3460751"/>
              <a:ext cx="34925" cy="44450"/>
            </a:xfrm>
            <a:custGeom>
              <a:avLst/>
              <a:gdLst>
                <a:gd name="T0" fmla="*/ 1 w 16"/>
                <a:gd name="T1" fmla="*/ 5 h 21"/>
                <a:gd name="T2" fmla="*/ 0 w 16"/>
                <a:gd name="T3" fmla="*/ 15 h 21"/>
                <a:gd name="T4" fmla="*/ 16 w 16"/>
                <a:gd name="T5" fmla="*/ 9 h 21"/>
                <a:gd name="T6" fmla="*/ 1 w 16"/>
                <a:gd name="T7" fmla="*/ 5 h 21"/>
              </a:gdLst>
              <a:ahLst/>
              <a:cxnLst>
                <a:cxn ang="0">
                  <a:pos x="T0" y="T1"/>
                </a:cxn>
                <a:cxn ang="0">
                  <a:pos x="T2" y="T3"/>
                </a:cxn>
                <a:cxn ang="0">
                  <a:pos x="T4" y="T5"/>
                </a:cxn>
                <a:cxn ang="0">
                  <a:pos x="T6" y="T7"/>
                </a:cxn>
              </a:cxnLst>
              <a:rect l="0" t="0" r="r" b="b"/>
              <a:pathLst>
                <a:path w="16" h="21">
                  <a:moveTo>
                    <a:pt x="1" y="5"/>
                  </a:moveTo>
                  <a:cubicBezTo>
                    <a:pt x="0" y="11"/>
                    <a:pt x="2" y="11"/>
                    <a:pt x="0" y="15"/>
                  </a:cubicBezTo>
                  <a:cubicBezTo>
                    <a:pt x="7" y="21"/>
                    <a:pt x="14" y="16"/>
                    <a:pt x="16" y="9"/>
                  </a:cubicBezTo>
                  <a:cubicBezTo>
                    <a:pt x="13" y="4"/>
                    <a:pt x="7" y="0"/>
                    <a:pt x="1"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41"/>
            <p:cNvSpPr>
              <a:spLocks/>
            </p:cNvSpPr>
            <p:nvPr/>
          </p:nvSpPr>
          <p:spPr bwMode="auto">
            <a:xfrm>
              <a:off x="6626226" y="3509963"/>
              <a:ext cx="42863" cy="41275"/>
            </a:xfrm>
            <a:custGeom>
              <a:avLst/>
              <a:gdLst>
                <a:gd name="T0" fmla="*/ 0 w 20"/>
                <a:gd name="T1" fmla="*/ 7 h 19"/>
                <a:gd name="T2" fmla="*/ 8 w 20"/>
                <a:gd name="T3" fmla="*/ 19 h 19"/>
                <a:gd name="T4" fmla="*/ 20 w 20"/>
                <a:gd name="T5" fmla="*/ 2 h 19"/>
                <a:gd name="T6" fmla="*/ 0 w 20"/>
                <a:gd name="T7" fmla="*/ 7 h 19"/>
              </a:gdLst>
              <a:ahLst/>
              <a:cxnLst>
                <a:cxn ang="0">
                  <a:pos x="T0" y="T1"/>
                </a:cxn>
                <a:cxn ang="0">
                  <a:pos x="T2" y="T3"/>
                </a:cxn>
                <a:cxn ang="0">
                  <a:pos x="T4" y="T5"/>
                </a:cxn>
                <a:cxn ang="0">
                  <a:pos x="T6" y="T7"/>
                </a:cxn>
              </a:cxnLst>
              <a:rect l="0" t="0" r="r" b="b"/>
              <a:pathLst>
                <a:path w="20" h="19">
                  <a:moveTo>
                    <a:pt x="0" y="7"/>
                  </a:moveTo>
                  <a:cubicBezTo>
                    <a:pt x="2" y="12"/>
                    <a:pt x="0" y="19"/>
                    <a:pt x="8" y="19"/>
                  </a:cubicBezTo>
                  <a:cubicBezTo>
                    <a:pt x="13" y="14"/>
                    <a:pt x="17" y="8"/>
                    <a:pt x="20" y="2"/>
                  </a:cubicBezTo>
                  <a:cubicBezTo>
                    <a:pt x="10" y="0"/>
                    <a:pt x="7" y="5"/>
                    <a:pt x="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42"/>
            <p:cNvSpPr>
              <a:spLocks/>
            </p:cNvSpPr>
            <p:nvPr/>
          </p:nvSpPr>
          <p:spPr bwMode="auto">
            <a:xfrm>
              <a:off x="6319838" y="3503613"/>
              <a:ext cx="33338" cy="34925"/>
            </a:xfrm>
            <a:custGeom>
              <a:avLst/>
              <a:gdLst>
                <a:gd name="T0" fmla="*/ 0 w 15"/>
                <a:gd name="T1" fmla="*/ 8 h 16"/>
                <a:gd name="T2" fmla="*/ 15 w 15"/>
                <a:gd name="T3" fmla="*/ 8 h 16"/>
                <a:gd name="T4" fmla="*/ 0 w 15"/>
                <a:gd name="T5" fmla="*/ 8 h 16"/>
              </a:gdLst>
              <a:ahLst/>
              <a:cxnLst>
                <a:cxn ang="0">
                  <a:pos x="T0" y="T1"/>
                </a:cxn>
                <a:cxn ang="0">
                  <a:pos x="T2" y="T3"/>
                </a:cxn>
                <a:cxn ang="0">
                  <a:pos x="T4" y="T5"/>
                </a:cxn>
              </a:cxnLst>
              <a:rect l="0" t="0" r="r" b="b"/>
              <a:pathLst>
                <a:path w="15" h="16">
                  <a:moveTo>
                    <a:pt x="0" y="8"/>
                  </a:moveTo>
                  <a:cubicBezTo>
                    <a:pt x="4" y="14"/>
                    <a:pt x="12" y="16"/>
                    <a:pt x="15" y="8"/>
                  </a:cubicBezTo>
                  <a:cubicBezTo>
                    <a:pt x="13" y="0"/>
                    <a:pt x="1" y="1"/>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58" name="Freeform 5"/>
          <p:cNvSpPr>
            <a:spLocks noEditPoints="1"/>
          </p:cNvSpPr>
          <p:nvPr/>
        </p:nvSpPr>
        <p:spPr bwMode="auto">
          <a:xfrm flipH="1">
            <a:off x="4753671" y="2185766"/>
            <a:ext cx="745760" cy="391360"/>
          </a:xfrm>
          <a:custGeom>
            <a:avLst/>
            <a:gdLst>
              <a:gd name="T0" fmla="*/ 376 w 434"/>
              <a:gd name="T1" fmla="*/ 95 h 228"/>
              <a:gd name="T2" fmla="*/ 197 w 434"/>
              <a:gd name="T3" fmla="*/ 107 h 228"/>
              <a:gd name="T4" fmla="*/ 167 w 434"/>
              <a:gd name="T5" fmla="*/ 25 h 228"/>
              <a:gd name="T6" fmla="*/ 69 w 434"/>
              <a:gd name="T7" fmla="*/ 6 h 228"/>
              <a:gd name="T8" fmla="*/ 13 w 434"/>
              <a:gd name="T9" fmla="*/ 58 h 228"/>
              <a:gd name="T10" fmla="*/ 1 w 434"/>
              <a:gd name="T11" fmla="*/ 118 h 228"/>
              <a:gd name="T12" fmla="*/ 14 w 434"/>
              <a:gd name="T13" fmla="*/ 153 h 228"/>
              <a:gd name="T14" fmla="*/ 53 w 434"/>
              <a:gd name="T15" fmla="*/ 184 h 228"/>
              <a:gd name="T16" fmla="*/ 48 w 434"/>
              <a:gd name="T17" fmla="*/ 182 h 228"/>
              <a:gd name="T18" fmla="*/ 48 w 434"/>
              <a:gd name="T19" fmla="*/ 185 h 228"/>
              <a:gd name="T20" fmla="*/ 196 w 434"/>
              <a:gd name="T21" fmla="*/ 123 h 228"/>
              <a:gd name="T22" fmla="*/ 374 w 434"/>
              <a:gd name="T23" fmla="*/ 112 h 228"/>
              <a:gd name="T24" fmla="*/ 383 w 434"/>
              <a:gd name="T25" fmla="*/ 133 h 228"/>
              <a:gd name="T26" fmla="*/ 416 w 434"/>
              <a:gd name="T27" fmla="*/ 83 h 228"/>
              <a:gd name="T28" fmla="*/ 376 w 434"/>
              <a:gd name="T29" fmla="*/ 95 h 228"/>
              <a:gd name="T30" fmla="*/ 183 w 434"/>
              <a:gd name="T31" fmla="*/ 120 h 228"/>
              <a:gd name="T32" fmla="*/ 129 w 434"/>
              <a:gd name="T33" fmla="*/ 187 h 228"/>
              <a:gd name="T34" fmla="*/ 112 w 434"/>
              <a:gd name="T35" fmla="*/ 190 h 228"/>
              <a:gd name="T36" fmla="*/ 58 w 434"/>
              <a:gd name="T37" fmla="*/ 177 h 228"/>
              <a:gd name="T38" fmla="*/ 58 w 434"/>
              <a:gd name="T39" fmla="*/ 170 h 228"/>
              <a:gd name="T40" fmla="*/ 47 w 434"/>
              <a:gd name="T41" fmla="*/ 168 h 228"/>
              <a:gd name="T42" fmla="*/ 19 w 434"/>
              <a:gd name="T43" fmla="*/ 143 h 228"/>
              <a:gd name="T44" fmla="*/ 11 w 434"/>
              <a:gd name="T45" fmla="*/ 121 h 228"/>
              <a:gd name="T46" fmla="*/ 41 w 434"/>
              <a:gd name="T47" fmla="*/ 35 h 228"/>
              <a:gd name="T48" fmla="*/ 113 w 434"/>
              <a:gd name="T49" fmla="*/ 18 h 228"/>
              <a:gd name="T50" fmla="*/ 182 w 434"/>
              <a:gd name="T51" fmla="*/ 72 h 228"/>
              <a:gd name="T52" fmla="*/ 187 w 434"/>
              <a:gd name="T53" fmla="*/ 96 h 228"/>
              <a:gd name="T54" fmla="*/ 179 w 434"/>
              <a:gd name="T55" fmla="*/ 116 h 228"/>
              <a:gd name="T56" fmla="*/ 183 w 434"/>
              <a:gd name="T57" fmla="*/ 120 h 228"/>
              <a:gd name="T58" fmla="*/ 405 w 434"/>
              <a:gd name="T59" fmla="*/ 115 h 228"/>
              <a:gd name="T60" fmla="*/ 411 w 434"/>
              <a:gd name="T61" fmla="*/ 115 h 228"/>
              <a:gd name="T62" fmla="*/ 384 w 434"/>
              <a:gd name="T63" fmla="*/ 103 h 228"/>
              <a:gd name="T64" fmla="*/ 391 w 434"/>
              <a:gd name="T65" fmla="*/ 104 h 228"/>
              <a:gd name="T66" fmla="*/ 398 w 434"/>
              <a:gd name="T67" fmla="*/ 90 h 228"/>
              <a:gd name="T68" fmla="*/ 415 w 434"/>
              <a:gd name="T69" fmla="*/ 104 h 228"/>
              <a:gd name="T70" fmla="*/ 405 w 434"/>
              <a:gd name="T71" fmla="*/ 115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34" h="228">
                <a:moveTo>
                  <a:pt x="376" y="95"/>
                </a:moveTo>
                <a:cubicBezTo>
                  <a:pt x="320" y="113"/>
                  <a:pt x="257" y="102"/>
                  <a:pt x="197" y="107"/>
                </a:cubicBezTo>
                <a:cubicBezTo>
                  <a:pt x="199" y="71"/>
                  <a:pt x="183" y="49"/>
                  <a:pt x="167" y="25"/>
                </a:cubicBezTo>
                <a:cubicBezTo>
                  <a:pt x="137" y="8"/>
                  <a:pt x="104" y="0"/>
                  <a:pt x="69" y="6"/>
                </a:cubicBezTo>
                <a:cubicBezTo>
                  <a:pt x="46" y="17"/>
                  <a:pt x="22" y="32"/>
                  <a:pt x="13" y="58"/>
                </a:cubicBezTo>
                <a:cubicBezTo>
                  <a:pt x="8" y="74"/>
                  <a:pt x="0" y="106"/>
                  <a:pt x="1" y="118"/>
                </a:cubicBezTo>
                <a:cubicBezTo>
                  <a:pt x="3" y="131"/>
                  <a:pt x="15" y="140"/>
                  <a:pt x="14" y="153"/>
                </a:cubicBezTo>
                <a:cubicBezTo>
                  <a:pt x="27" y="164"/>
                  <a:pt x="39" y="178"/>
                  <a:pt x="53" y="184"/>
                </a:cubicBezTo>
                <a:cubicBezTo>
                  <a:pt x="51" y="184"/>
                  <a:pt x="51" y="182"/>
                  <a:pt x="48" y="182"/>
                </a:cubicBezTo>
                <a:cubicBezTo>
                  <a:pt x="46" y="183"/>
                  <a:pt x="47" y="184"/>
                  <a:pt x="48" y="185"/>
                </a:cubicBezTo>
                <a:cubicBezTo>
                  <a:pt x="108" y="228"/>
                  <a:pt x="184" y="174"/>
                  <a:pt x="196" y="123"/>
                </a:cubicBezTo>
                <a:cubicBezTo>
                  <a:pt x="247" y="117"/>
                  <a:pt x="322" y="118"/>
                  <a:pt x="374" y="112"/>
                </a:cubicBezTo>
                <a:cubicBezTo>
                  <a:pt x="375" y="122"/>
                  <a:pt x="382" y="126"/>
                  <a:pt x="383" y="133"/>
                </a:cubicBezTo>
                <a:cubicBezTo>
                  <a:pt x="416" y="151"/>
                  <a:pt x="434" y="107"/>
                  <a:pt x="416" y="83"/>
                </a:cubicBezTo>
                <a:cubicBezTo>
                  <a:pt x="400" y="73"/>
                  <a:pt x="380" y="75"/>
                  <a:pt x="376" y="95"/>
                </a:cubicBezTo>
                <a:close/>
                <a:moveTo>
                  <a:pt x="183" y="120"/>
                </a:moveTo>
                <a:cubicBezTo>
                  <a:pt x="179" y="155"/>
                  <a:pt x="150" y="171"/>
                  <a:pt x="129" y="187"/>
                </a:cubicBezTo>
                <a:cubicBezTo>
                  <a:pt x="121" y="191"/>
                  <a:pt x="115" y="182"/>
                  <a:pt x="112" y="190"/>
                </a:cubicBezTo>
                <a:cubicBezTo>
                  <a:pt x="90" y="184"/>
                  <a:pt x="75" y="185"/>
                  <a:pt x="58" y="177"/>
                </a:cubicBezTo>
                <a:cubicBezTo>
                  <a:pt x="55" y="174"/>
                  <a:pt x="59" y="174"/>
                  <a:pt x="58" y="170"/>
                </a:cubicBezTo>
                <a:cubicBezTo>
                  <a:pt x="53" y="166"/>
                  <a:pt x="49" y="169"/>
                  <a:pt x="47" y="168"/>
                </a:cubicBezTo>
                <a:cubicBezTo>
                  <a:pt x="35" y="162"/>
                  <a:pt x="26" y="154"/>
                  <a:pt x="19" y="143"/>
                </a:cubicBezTo>
                <a:cubicBezTo>
                  <a:pt x="19" y="133"/>
                  <a:pt x="15" y="127"/>
                  <a:pt x="11" y="121"/>
                </a:cubicBezTo>
                <a:cubicBezTo>
                  <a:pt x="12" y="93"/>
                  <a:pt x="21" y="53"/>
                  <a:pt x="41" y="35"/>
                </a:cubicBezTo>
                <a:cubicBezTo>
                  <a:pt x="59" y="18"/>
                  <a:pt x="86" y="15"/>
                  <a:pt x="113" y="18"/>
                </a:cubicBezTo>
                <a:cubicBezTo>
                  <a:pt x="149" y="21"/>
                  <a:pt x="167" y="40"/>
                  <a:pt x="182" y="72"/>
                </a:cubicBezTo>
                <a:cubicBezTo>
                  <a:pt x="180" y="79"/>
                  <a:pt x="182" y="91"/>
                  <a:pt x="187" y="96"/>
                </a:cubicBezTo>
                <a:cubicBezTo>
                  <a:pt x="185" y="103"/>
                  <a:pt x="183" y="110"/>
                  <a:pt x="179" y="116"/>
                </a:cubicBezTo>
                <a:cubicBezTo>
                  <a:pt x="177" y="121"/>
                  <a:pt x="184" y="117"/>
                  <a:pt x="183" y="120"/>
                </a:cubicBezTo>
                <a:close/>
                <a:moveTo>
                  <a:pt x="405" y="115"/>
                </a:moveTo>
                <a:cubicBezTo>
                  <a:pt x="406" y="120"/>
                  <a:pt x="408" y="114"/>
                  <a:pt x="411" y="115"/>
                </a:cubicBezTo>
                <a:cubicBezTo>
                  <a:pt x="407" y="134"/>
                  <a:pt x="373" y="121"/>
                  <a:pt x="384" y="103"/>
                </a:cubicBezTo>
                <a:cubicBezTo>
                  <a:pt x="388" y="102"/>
                  <a:pt x="387" y="105"/>
                  <a:pt x="391" y="104"/>
                </a:cubicBezTo>
                <a:cubicBezTo>
                  <a:pt x="395" y="101"/>
                  <a:pt x="394" y="93"/>
                  <a:pt x="398" y="90"/>
                </a:cubicBezTo>
                <a:cubicBezTo>
                  <a:pt x="408" y="90"/>
                  <a:pt x="409" y="99"/>
                  <a:pt x="415" y="104"/>
                </a:cubicBezTo>
                <a:cubicBezTo>
                  <a:pt x="412" y="108"/>
                  <a:pt x="412" y="115"/>
                  <a:pt x="405" y="115"/>
                </a:cubicBezTo>
                <a:close/>
              </a:path>
            </a:pathLst>
          </a:custGeom>
          <a:solidFill>
            <a:schemeClr val="tx1">
              <a:lumMod val="75000"/>
              <a:lumOff val="25000"/>
            </a:schemeClr>
          </a:solidFill>
          <a:ln>
            <a:noFill/>
          </a:ln>
        </p:spPr>
        <p:txBody>
          <a:bodyPr vert="horz" wrap="square" lIns="68580" tIns="34290" rIns="68580" bIns="34290" numCol="1" anchor="t" anchorCtr="0" compatLnSpc="1">
            <a:prstTxWarp prst="textNoShape">
              <a:avLst/>
            </a:prstTxWarp>
          </a:bodyPr>
          <a:lstStyle/>
          <a:p>
            <a:endParaRPr lang="zh-CN" altLang="en-US"/>
          </a:p>
        </p:txBody>
      </p:sp>
      <p:sp>
        <p:nvSpPr>
          <p:cNvPr id="59" name="Freeform 5"/>
          <p:cNvSpPr>
            <a:spLocks noEditPoints="1"/>
          </p:cNvSpPr>
          <p:nvPr/>
        </p:nvSpPr>
        <p:spPr bwMode="auto">
          <a:xfrm flipH="1">
            <a:off x="5300574" y="3308091"/>
            <a:ext cx="745760" cy="391360"/>
          </a:xfrm>
          <a:custGeom>
            <a:avLst/>
            <a:gdLst>
              <a:gd name="T0" fmla="*/ 376 w 434"/>
              <a:gd name="T1" fmla="*/ 95 h 228"/>
              <a:gd name="T2" fmla="*/ 197 w 434"/>
              <a:gd name="T3" fmla="*/ 107 h 228"/>
              <a:gd name="T4" fmla="*/ 167 w 434"/>
              <a:gd name="T5" fmla="*/ 25 h 228"/>
              <a:gd name="T6" fmla="*/ 69 w 434"/>
              <a:gd name="T7" fmla="*/ 6 h 228"/>
              <a:gd name="T8" fmla="*/ 13 w 434"/>
              <a:gd name="T9" fmla="*/ 58 h 228"/>
              <a:gd name="T10" fmla="*/ 1 w 434"/>
              <a:gd name="T11" fmla="*/ 118 h 228"/>
              <a:gd name="T12" fmla="*/ 14 w 434"/>
              <a:gd name="T13" fmla="*/ 153 h 228"/>
              <a:gd name="T14" fmla="*/ 53 w 434"/>
              <a:gd name="T15" fmla="*/ 184 h 228"/>
              <a:gd name="T16" fmla="*/ 48 w 434"/>
              <a:gd name="T17" fmla="*/ 182 h 228"/>
              <a:gd name="T18" fmla="*/ 48 w 434"/>
              <a:gd name="T19" fmla="*/ 185 h 228"/>
              <a:gd name="T20" fmla="*/ 196 w 434"/>
              <a:gd name="T21" fmla="*/ 123 h 228"/>
              <a:gd name="T22" fmla="*/ 374 w 434"/>
              <a:gd name="T23" fmla="*/ 112 h 228"/>
              <a:gd name="T24" fmla="*/ 383 w 434"/>
              <a:gd name="T25" fmla="*/ 133 h 228"/>
              <a:gd name="T26" fmla="*/ 416 w 434"/>
              <a:gd name="T27" fmla="*/ 83 h 228"/>
              <a:gd name="T28" fmla="*/ 376 w 434"/>
              <a:gd name="T29" fmla="*/ 95 h 228"/>
              <a:gd name="T30" fmla="*/ 183 w 434"/>
              <a:gd name="T31" fmla="*/ 120 h 228"/>
              <a:gd name="T32" fmla="*/ 129 w 434"/>
              <a:gd name="T33" fmla="*/ 187 h 228"/>
              <a:gd name="T34" fmla="*/ 112 w 434"/>
              <a:gd name="T35" fmla="*/ 190 h 228"/>
              <a:gd name="T36" fmla="*/ 58 w 434"/>
              <a:gd name="T37" fmla="*/ 177 h 228"/>
              <a:gd name="T38" fmla="*/ 58 w 434"/>
              <a:gd name="T39" fmla="*/ 170 h 228"/>
              <a:gd name="T40" fmla="*/ 47 w 434"/>
              <a:gd name="T41" fmla="*/ 168 h 228"/>
              <a:gd name="T42" fmla="*/ 19 w 434"/>
              <a:gd name="T43" fmla="*/ 143 h 228"/>
              <a:gd name="T44" fmla="*/ 11 w 434"/>
              <a:gd name="T45" fmla="*/ 121 h 228"/>
              <a:gd name="T46" fmla="*/ 41 w 434"/>
              <a:gd name="T47" fmla="*/ 35 h 228"/>
              <a:gd name="T48" fmla="*/ 113 w 434"/>
              <a:gd name="T49" fmla="*/ 18 h 228"/>
              <a:gd name="T50" fmla="*/ 182 w 434"/>
              <a:gd name="T51" fmla="*/ 72 h 228"/>
              <a:gd name="T52" fmla="*/ 187 w 434"/>
              <a:gd name="T53" fmla="*/ 96 h 228"/>
              <a:gd name="T54" fmla="*/ 179 w 434"/>
              <a:gd name="T55" fmla="*/ 116 h 228"/>
              <a:gd name="T56" fmla="*/ 183 w 434"/>
              <a:gd name="T57" fmla="*/ 120 h 228"/>
              <a:gd name="T58" fmla="*/ 405 w 434"/>
              <a:gd name="T59" fmla="*/ 115 h 228"/>
              <a:gd name="T60" fmla="*/ 411 w 434"/>
              <a:gd name="T61" fmla="*/ 115 h 228"/>
              <a:gd name="T62" fmla="*/ 384 w 434"/>
              <a:gd name="T63" fmla="*/ 103 h 228"/>
              <a:gd name="T64" fmla="*/ 391 w 434"/>
              <a:gd name="T65" fmla="*/ 104 h 228"/>
              <a:gd name="T66" fmla="*/ 398 w 434"/>
              <a:gd name="T67" fmla="*/ 90 h 228"/>
              <a:gd name="T68" fmla="*/ 415 w 434"/>
              <a:gd name="T69" fmla="*/ 104 h 228"/>
              <a:gd name="T70" fmla="*/ 405 w 434"/>
              <a:gd name="T71" fmla="*/ 115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34" h="228">
                <a:moveTo>
                  <a:pt x="376" y="95"/>
                </a:moveTo>
                <a:cubicBezTo>
                  <a:pt x="320" y="113"/>
                  <a:pt x="257" y="102"/>
                  <a:pt x="197" y="107"/>
                </a:cubicBezTo>
                <a:cubicBezTo>
                  <a:pt x="199" y="71"/>
                  <a:pt x="183" y="49"/>
                  <a:pt x="167" y="25"/>
                </a:cubicBezTo>
                <a:cubicBezTo>
                  <a:pt x="137" y="8"/>
                  <a:pt x="104" y="0"/>
                  <a:pt x="69" y="6"/>
                </a:cubicBezTo>
                <a:cubicBezTo>
                  <a:pt x="46" y="17"/>
                  <a:pt x="22" y="32"/>
                  <a:pt x="13" y="58"/>
                </a:cubicBezTo>
                <a:cubicBezTo>
                  <a:pt x="8" y="74"/>
                  <a:pt x="0" y="106"/>
                  <a:pt x="1" y="118"/>
                </a:cubicBezTo>
                <a:cubicBezTo>
                  <a:pt x="3" y="131"/>
                  <a:pt x="15" y="140"/>
                  <a:pt x="14" y="153"/>
                </a:cubicBezTo>
                <a:cubicBezTo>
                  <a:pt x="27" y="164"/>
                  <a:pt x="39" y="178"/>
                  <a:pt x="53" y="184"/>
                </a:cubicBezTo>
                <a:cubicBezTo>
                  <a:pt x="51" y="184"/>
                  <a:pt x="51" y="182"/>
                  <a:pt x="48" y="182"/>
                </a:cubicBezTo>
                <a:cubicBezTo>
                  <a:pt x="46" y="183"/>
                  <a:pt x="47" y="184"/>
                  <a:pt x="48" y="185"/>
                </a:cubicBezTo>
                <a:cubicBezTo>
                  <a:pt x="108" y="228"/>
                  <a:pt x="184" y="174"/>
                  <a:pt x="196" y="123"/>
                </a:cubicBezTo>
                <a:cubicBezTo>
                  <a:pt x="247" y="117"/>
                  <a:pt x="322" y="118"/>
                  <a:pt x="374" y="112"/>
                </a:cubicBezTo>
                <a:cubicBezTo>
                  <a:pt x="375" y="122"/>
                  <a:pt x="382" y="126"/>
                  <a:pt x="383" y="133"/>
                </a:cubicBezTo>
                <a:cubicBezTo>
                  <a:pt x="416" y="151"/>
                  <a:pt x="434" y="107"/>
                  <a:pt x="416" y="83"/>
                </a:cubicBezTo>
                <a:cubicBezTo>
                  <a:pt x="400" y="73"/>
                  <a:pt x="380" y="75"/>
                  <a:pt x="376" y="95"/>
                </a:cubicBezTo>
                <a:close/>
                <a:moveTo>
                  <a:pt x="183" y="120"/>
                </a:moveTo>
                <a:cubicBezTo>
                  <a:pt x="179" y="155"/>
                  <a:pt x="150" y="171"/>
                  <a:pt x="129" y="187"/>
                </a:cubicBezTo>
                <a:cubicBezTo>
                  <a:pt x="121" y="191"/>
                  <a:pt x="115" y="182"/>
                  <a:pt x="112" y="190"/>
                </a:cubicBezTo>
                <a:cubicBezTo>
                  <a:pt x="90" y="184"/>
                  <a:pt x="75" y="185"/>
                  <a:pt x="58" y="177"/>
                </a:cubicBezTo>
                <a:cubicBezTo>
                  <a:pt x="55" y="174"/>
                  <a:pt x="59" y="174"/>
                  <a:pt x="58" y="170"/>
                </a:cubicBezTo>
                <a:cubicBezTo>
                  <a:pt x="53" y="166"/>
                  <a:pt x="49" y="169"/>
                  <a:pt x="47" y="168"/>
                </a:cubicBezTo>
                <a:cubicBezTo>
                  <a:pt x="35" y="162"/>
                  <a:pt x="26" y="154"/>
                  <a:pt x="19" y="143"/>
                </a:cubicBezTo>
                <a:cubicBezTo>
                  <a:pt x="19" y="133"/>
                  <a:pt x="15" y="127"/>
                  <a:pt x="11" y="121"/>
                </a:cubicBezTo>
                <a:cubicBezTo>
                  <a:pt x="12" y="93"/>
                  <a:pt x="21" y="53"/>
                  <a:pt x="41" y="35"/>
                </a:cubicBezTo>
                <a:cubicBezTo>
                  <a:pt x="59" y="18"/>
                  <a:pt x="86" y="15"/>
                  <a:pt x="113" y="18"/>
                </a:cubicBezTo>
                <a:cubicBezTo>
                  <a:pt x="149" y="21"/>
                  <a:pt x="167" y="40"/>
                  <a:pt x="182" y="72"/>
                </a:cubicBezTo>
                <a:cubicBezTo>
                  <a:pt x="180" y="79"/>
                  <a:pt x="182" y="91"/>
                  <a:pt x="187" y="96"/>
                </a:cubicBezTo>
                <a:cubicBezTo>
                  <a:pt x="185" y="103"/>
                  <a:pt x="183" y="110"/>
                  <a:pt x="179" y="116"/>
                </a:cubicBezTo>
                <a:cubicBezTo>
                  <a:pt x="177" y="121"/>
                  <a:pt x="184" y="117"/>
                  <a:pt x="183" y="120"/>
                </a:cubicBezTo>
                <a:close/>
                <a:moveTo>
                  <a:pt x="405" y="115"/>
                </a:moveTo>
                <a:cubicBezTo>
                  <a:pt x="406" y="120"/>
                  <a:pt x="408" y="114"/>
                  <a:pt x="411" y="115"/>
                </a:cubicBezTo>
                <a:cubicBezTo>
                  <a:pt x="407" y="134"/>
                  <a:pt x="373" y="121"/>
                  <a:pt x="384" y="103"/>
                </a:cubicBezTo>
                <a:cubicBezTo>
                  <a:pt x="388" y="102"/>
                  <a:pt x="387" y="105"/>
                  <a:pt x="391" y="104"/>
                </a:cubicBezTo>
                <a:cubicBezTo>
                  <a:pt x="395" y="101"/>
                  <a:pt x="394" y="93"/>
                  <a:pt x="398" y="90"/>
                </a:cubicBezTo>
                <a:cubicBezTo>
                  <a:pt x="408" y="90"/>
                  <a:pt x="409" y="99"/>
                  <a:pt x="415" y="104"/>
                </a:cubicBezTo>
                <a:cubicBezTo>
                  <a:pt x="412" y="108"/>
                  <a:pt x="412" y="115"/>
                  <a:pt x="405" y="115"/>
                </a:cubicBezTo>
                <a:close/>
              </a:path>
            </a:pathLst>
          </a:custGeom>
          <a:solidFill>
            <a:schemeClr val="tx1">
              <a:lumMod val="75000"/>
              <a:lumOff val="25000"/>
            </a:schemeClr>
          </a:solidFill>
          <a:ln>
            <a:noFill/>
          </a:ln>
        </p:spPr>
        <p:txBody>
          <a:bodyPr vert="horz" wrap="square" lIns="68580" tIns="34290" rIns="68580" bIns="34290" numCol="1" anchor="t" anchorCtr="0" compatLnSpc="1">
            <a:prstTxWarp prst="textNoShape">
              <a:avLst/>
            </a:prstTxWarp>
          </a:bodyPr>
          <a:lstStyle/>
          <a:p>
            <a:endParaRPr lang="zh-CN" altLang="en-US"/>
          </a:p>
        </p:txBody>
      </p:sp>
      <p:grpSp>
        <p:nvGrpSpPr>
          <p:cNvPr id="5" name="组合 60"/>
          <p:cNvGrpSpPr/>
          <p:nvPr/>
        </p:nvGrpSpPr>
        <p:grpSpPr>
          <a:xfrm>
            <a:off x="5834657" y="2003250"/>
            <a:ext cx="2489625" cy="835706"/>
            <a:chOff x="8291427" y="2152368"/>
            <a:chExt cx="3319500" cy="1113931"/>
          </a:xfrm>
        </p:grpSpPr>
        <p:sp>
          <p:nvSpPr>
            <p:cNvPr id="62" name="矩形 61"/>
            <p:cNvSpPr/>
            <p:nvPr/>
          </p:nvSpPr>
          <p:spPr>
            <a:xfrm>
              <a:off x="8373694" y="2152368"/>
              <a:ext cx="1785104" cy="430754"/>
            </a:xfrm>
            <a:prstGeom prst="rect">
              <a:avLst/>
            </a:prstGeom>
          </p:spPr>
          <p:txBody>
            <a:bodyPr wrap="none">
              <a:spAutoFit/>
            </a:bodyPr>
            <a:lstStyle/>
            <a:p>
              <a:pPr algn="r"/>
              <a:r>
                <a:rPr lang="en-US" altLang="zh-CN" sz="1500" dirty="0">
                  <a:solidFill>
                    <a:schemeClr val="accent1"/>
                  </a:solidFill>
                  <a:latin typeface="+mj-ea"/>
                  <a:ea typeface="+mj-ea"/>
                </a:rPr>
                <a:t>Lorem Ipsum </a:t>
              </a:r>
              <a:endParaRPr lang="zh-CN" altLang="en-US" sz="1500" dirty="0">
                <a:solidFill>
                  <a:schemeClr val="accent1"/>
                </a:solidFill>
                <a:latin typeface="+mj-ea"/>
                <a:ea typeface="+mj-ea"/>
              </a:endParaRPr>
            </a:p>
          </p:txBody>
        </p:sp>
        <p:sp>
          <p:nvSpPr>
            <p:cNvPr id="63" name="矩形 62"/>
            <p:cNvSpPr/>
            <p:nvPr/>
          </p:nvSpPr>
          <p:spPr>
            <a:xfrm>
              <a:off x="8291427" y="2552478"/>
              <a:ext cx="3319500" cy="713821"/>
            </a:xfrm>
            <a:prstGeom prst="rect">
              <a:avLst/>
            </a:prstGeom>
          </p:spPr>
          <p:txBody>
            <a:bodyPr wrap="square">
              <a:spAutoFit/>
            </a:bodyPr>
            <a:lstStyle/>
            <a:p>
              <a:pPr>
                <a:lnSpc>
                  <a:spcPct val="120000"/>
                </a:lnSpc>
              </a:pPr>
              <a:r>
                <a:rPr lang="en-US" altLang="zh-CN" sz="1200" dirty="0">
                  <a:solidFill>
                    <a:schemeClr val="tx1">
                      <a:lumMod val="75000"/>
                      <a:lumOff val="25000"/>
                    </a:schemeClr>
                  </a:solidFill>
                </a:rPr>
                <a:t>Lorem Ipsum is simply dummy text of the printing. </a:t>
              </a:r>
              <a:endParaRPr lang="zh-CN" altLang="en-US" sz="1200" dirty="0">
                <a:solidFill>
                  <a:schemeClr val="tx1">
                    <a:lumMod val="75000"/>
                    <a:lumOff val="25000"/>
                  </a:schemeClr>
                </a:solidFill>
              </a:endParaRPr>
            </a:p>
          </p:txBody>
        </p:sp>
      </p:grpSp>
      <p:grpSp>
        <p:nvGrpSpPr>
          <p:cNvPr id="23" name="组合 63"/>
          <p:cNvGrpSpPr/>
          <p:nvPr/>
        </p:nvGrpSpPr>
        <p:grpSpPr>
          <a:xfrm>
            <a:off x="281495" y="2701029"/>
            <a:ext cx="2489625" cy="835707"/>
            <a:chOff x="486239" y="2152368"/>
            <a:chExt cx="3319500" cy="1113933"/>
          </a:xfrm>
        </p:grpSpPr>
        <p:sp>
          <p:nvSpPr>
            <p:cNvPr id="65" name="矩形 64"/>
            <p:cNvSpPr/>
            <p:nvPr/>
          </p:nvSpPr>
          <p:spPr>
            <a:xfrm>
              <a:off x="2020635" y="2152368"/>
              <a:ext cx="1785104" cy="430754"/>
            </a:xfrm>
            <a:prstGeom prst="rect">
              <a:avLst/>
            </a:prstGeom>
          </p:spPr>
          <p:txBody>
            <a:bodyPr wrap="none">
              <a:spAutoFit/>
            </a:bodyPr>
            <a:lstStyle/>
            <a:p>
              <a:pPr algn="r"/>
              <a:r>
                <a:rPr lang="en-US" altLang="zh-CN" sz="1500" dirty="0">
                  <a:solidFill>
                    <a:schemeClr val="accent1"/>
                  </a:solidFill>
                  <a:latin typeface="+mj-ea"/>
                  <a:ea typeface="+mj-ea"/>
                </a:rPr>
                <a:t>Lorem Ipsum </a:t>
              </a:r>
              <a:endParaRPr lang="zh-CN" altLang="en-US" sz="1500" dirty="0">
                <a:solidFill>
                  <a:schemeClr val="accent1"/>
                </a:solidFill>
                <a:latin typeface="+mj-ea"/>
                <a:ea typeface="+mj-ea"/>
              </a:endParaRPr>
            </a:p>
          </p:txBody>
        </p:sp>
        <p:sp>
          <p:nvSpPr>
            <p:cNvPr id="66" name="矩形 65"/>
            <p:cNvSpPr/>
            <p:nvPr/>
          </p:nvSpPr>
          <p:spPr>
            <a:xfrm>
              <a:off x="486239" y="2552479"/>
              <a:ext cx="3319500" cy="713822"/>
            </a:xfrm>
            <a:prstGeom prst="rect">
              <a:avLst/>
            </a:prstGeom>
          </p:spPr>
          <p:txBody>
            <a:bodyPr wrap="square">
              <a:spAutoFit/>
            </a:bodyPr>
            <a:lstStyle/>
            <a:p>
              <a:pPr algn="r">
                <a:lnSpc>
                  <a:spcPct val="120000"/>
                </a:lnSpc>
              </a:pPr>
              <a:r>
                <a:rPr lang="en-US" altLang="zh-CN" sz="1200" dirty="0">
                  <a:solidFill>
                    <a:schemeClr val="tx1">
                      <a:lumMod val="75000"/>
                      <a:lumOff val="25000"/>
                    </a:schemeClr>
                  </a:solidFill>
                </a:rPr>
                <a:t>Lorem Ipsum is simply dummy text of the printing. </a:t>
              </a:r>
              <a:endParaRPr lang="zh-CN" altLang="en-US" sz="1200" dirty="0">
                <a:solidFill>
                  <a:schemeClr val="tx1">
                    <a:lumMod val="75000"/>
                    <a:lumOff val="25000"/>
                  </a:schemeClr>
                </a:solidFill>
              </a:endParaRPr>
            </a:p>
          </p:txBody>
        </p:sp>
      </p:grpSp>
      <p:grpSp>
        <p:nvGrpSpPr>
          <p:cNvPr id="56" name="组合 66"/>
          <p:cNvGrpSpPr/>
          <p:nvPr/>
        </p:nvGrpSpPr>
        <p:grpSpPr>
          <a:xfrm>
            <a:off x="6372881" y="3096927"/>
            <a:ext cx="2489625" cy="835706"/>
            <a:chOff x="8291427" y="2152368"/>
            <a:chExt cx="3319500" cy="1113931"/>
          </a:xfrm>
        </p:grpSpPr>
        <p:sp>
          <p:nvSpPr>
            <p:cNvPr id="68" name="矩形 67"/>
            <p:cNvSpPr/>
            <p:nvPr/>
          </p:nvSpPr>
          <p:spPr>
            <a:xfrm>
              <a:off x="8373694" y="2152368"/>
              <a:ext cx="1785104" cy="430754"/>
            </a:xfrm>
            <a:prstGeom prst="rect">
              <a:avLst/>
            </a:prstGeom>
          </p:spPr>
          <p:txBody>
            <a:bodyPr wrap="none">
              <a:spAutoFit/>
            </a:bodyPr>
            <a:lstStyle/>
            <a:p>
              <a:pPr algn="r"/>
              <a:r>
                <a:rPr lang="en-US" altLang="zh-CN" sz="1500" dirty="0">
                  <a:solidFill>
                    <a:schemeClr val="accent1"/>
                  </a:solidFill>
                  <a:latin typeface="+mj-ea"/>
                  <a:ea typeface="+mj-ea"/>
                </a:rPr>
                <a:t>Lorem Ipsum </a:t>
              </a:r>
              <a:endParaRPr lang="zh-CN" altLang="en-US" sz="1500" dirty="0">
                <a:solidFill>
                  <a:schemeClr val="accent1"/>
                </a:solidFill>
                <a:latin typeface="+mj-ea"/>
                <a:ea typeface="+mj-ea"/>
              </a:endParaRPr>
            </a:p>
          </p:txBody>
        </p:sp>
        <p:sp>
          <p:nvSpPr>
            <p:cNvPr id="69" name="矩形 68"/>
            <p:cNvSpPr/>
            <p:nvPr/>
          </p:nvSpPr>
          <p:spPr>
            <a:xfrm>
              <a:off x="8291427" y="2552478"/>
              <a:ext cx="3319500" cy="713821"/>
            </a:xfrm>
            <a:prstGeom prst="rect">
              <a:avLst/>
            </a:prstGeom>
          </p:spPr>
          <p:txBody>
            <a:bodyPr wrap="square">
              <a:spAutoFit/>
            </a:bodyPr>
            <a:lstStyle/>
            <a:p>
              <a:pPr>
                <a:lnSpc>
                  <a:spcPct val="120000"/>
                </a:lnSpc>
              </a:pPr>
              <a:r>
                <a:rPr lang="en-US" altLang="zh-CN" sz="1200" dirty="0">
                  <a:solidFill>
                    <a:schemeClr val="tx1">
                      <a:lumMod val="75000"/>
                      <a:lumOff val="25000"/>
                    </a:schemeClr>
                  </a:solidFill>
                </a:rPr>
                <a:t>Lorem Ipsum is simply dummy text of the printing. </a:t>
              </a:r>
              <a:endParaRPr lang="zh-CN" altLang="en-US" sz="1200" dirty="0">
                <a:solidFill>
                  <a:schemeClr val="tx1">
                    <a:lumMod val="75000"/>
                    <a:lumOff val="25000"/>
                  </a:schemeClr>
                </a:solidFill>
              </a:endParaRPr>
            </a:p>
          </p:txBody>
        </p:sp>
      </p:grpSp>
    </p:spTree>
    <p:extLst>
      <p:ext uri="{BB962C8B-B14F-4D97-AF65-F5344CB8AC3E}">
        <p14:creationId xmlns:p14="http://schemas.microsoft.com/office/powerpoint/2010/main" val="165321336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2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1500"/>
                                  </p:stCondLst>
                                  <p:childTnLst>
                                    <p:set>
                                      <p:cBhvr>
                                        <p:cTn id="9" dur="1" fill="hold">
                                          <p:stCondLst>
                                            <p:cond delay="0"/>
                                          </p:stCondLst>
                                        </p:cTn>
                                        <p:tgtEl>
                                          <p:spTgt spid="48"/>
                                        </p:tgtEl>
                                        <p:attrNameLst>
                                          <p:attrName>style.visibility</p:attrName>
                                        </p:attrNameLst>
                                      </p:cBhvr>
                                      <p:to>
                                        <p:strVal val="visible"/>
                                      </p:to>
                                    </p:set>
                                    <p:animEffect transition="in" filter="fade">
                                      <p:cBhvr>
                                        <p:cTn id="10" dur="500"/>
                                        <p:tgtEl>
                                          <p:spTgt spid="48"/>
                                        </p:tgtEl>
                                      </p:cBhvr>
                                    </p:animEffect>
                                  </p:childTnLst>
                                </p:cTn>
                              </p:par>
                              <p:par>
                                <p:cTn id="11" presetID="10" presetClass="entr" presetSubtype="0" fill="hold" grpId="0" nodeType="withEffect">
                                  <p:stCondLst>
                                    <p:cond delay="1800"/>
                                  </p:stCondLst>
                                  <p:childTnLst>
                                    <p:set>
                                      <p:cBhvr>
                                        <p:cTn id="12" dur="1" fill="hold">
                                          <p:stCondLst>
                                            <p:cond delay="0"/>
                                          </p:stCondLst>
                                        </p:cTn>
                                        <p:tgtEl>
                                          <p:spTgt spid="49"/>
                                        </p:tgtEl>
                                        <p:attrNameLst>
                                          <p:attrName>style.visibility</p:attrName>
                                        </p:attrNameLst>
                                      </p:cBhvr>
                                      <p:to>
                                        <p:strVal val="visible"/>
                                      </p:to>
                                    </p:set>
                                    <p:animEffect transition="in" filter="fade">
                                      <p:cBhvr>
                                        <p:cTn id="13" dur="500"/>
                                        <p:tgtEl>
                                          <p:spTgt spid="49"/>
                                        </p:tgtEl>
                                      </p:cBhvr>
                                    </p:animEffect>
                                  </p:childTnLst>
                                </p:cTn>
                              </p:par>
                              <p:par>
                                <p:cTn id="14" presetID="10" presetClass="entr" presetSubtype="0" fill="hold" nodeType="withEffect">
                                  <p:stCondLst>
                                    <p:cond delay="210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grpId="0" nodeType="withEffect">
                                  <p:stCondLst>
                                    <p:cond delay="2400"/>
                                  </p:stCondLst>
                                  <p:childTnLst>
                                    <p:set>
                                      <p:cBhvr>
                                        <p:cTn id="18" dur="1" fill="hold">
                                          <p:stCondLst>
                                            <p:cond delay="0"/>
                                          </p:stCondLst>
                                        </p:cTn>
                                        <p:tgtEl>
                                          <p:spTgt spid="58"/>
                                        </p:tgtEl>
                                        <p:attrNameLst>
                                          <p:attrName>style.visibility</p:attrName>
                                        </p:attrNameLst>
                                      </p:cBhvr>
                                      <p:to>
                                        <p:strVal val="visible"/>
                                      </p:to>
                                    </p:set>
                                    <p:animEffect transition="in" filter="fade">
                                      <p:cBhvr>
                                        <p:cTn id="19" dur="500"/>
                                        <p:tgtEl>
                                          <p:spTgt spid="58"/>
                                        </p:tgtEl>
                                      </p:cBhvr>
                                    </p:animEffect>
                                  </p:childTnLst>
                                </p:cTn>
                              </p:par>
                              <p:par>
                                <p:cTn id="20" presetID="10" presetClass="entr" presetSubtype="0" fill="hold" grpId="0" nodeType="withEffect">
                                  <p:stCondLst>
                                    <p:cond delay="2700"/>
                                  </p:stCondLst>
                                  <p:childTnLst>
                                    <p:set>
                                      <p:cBhvr>
                                        <p:cTn id="21" dur="1" fill="hold">
                                          <p:stCondLst>
                                            <p:cond delay="0"/>
                                          </p:stCondLst>
                                        </p:cTn>
                                        <p:tgtEl>
                                          <p:spTgt spid="59"/>
                                        </p:tgtEl>
                                        <p:attrNameLst>
                                          <p:attrName>style.visibility</p:attrName>
                                        </p:attrNameLst>
                                      </p:cBhvr>
                                      <p:to>
                                        <p:strVal val="visible"/>
                                      </p:to>
                                    </p:set>
                                    <p:animEffect transition="in" filter="fade">
                                      <p:cBhvr>
                                        <p:cTn id="22" dur="500"/>
                                        <p:tgtEl>
                                          <p:spTgt spid="59"/>
                                        </p:tgtEl>
                                      </p:cBhvr>
                                    </p:animEffect>
                                  </p:childTnLst>
                                </p:cTn>
                              </p:par>
                              <p:par>
                                <p:cTn id="23" presetID="10" presetClass="entr" presetSubtype="0" fill="hold" nodeType="withEffect">
                                  <p:stCondLst>
                                    <p:cond delay="300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10" presetClass="entr" presetSubtype="0" fill="hold" nodeType="withEffect">
                                  <p:stCondLst>
                                    <p:cond delay="330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0" presetClass="entr" presetSubtype="0" fill="hold" nodeType="withEffect">
                                  <p:stCondLst>
                                    <p:cond delay="3600"/>
                                  </p:stCondLst>
                                  <p:childTnLst>
                                    <p:set>
                                      <p:cBhvr>
                                        <p:cTn id="30" dur="1" fill="hold">
                                          <p:stCondLst>
                                            <p:cond delay="0"/>
                                          </p:stCondLst>
                                        </p:cTn>
                                        <p:tgtEl>
                                          <p:spTgt spid="56"/>
                                        </p:tgtEl>
                                        <p:attrNameLst>
                                          <p:attrName>style.visibility</p:attrName>
                                        </p:attrNameLst>
                                      </p:cBhvr>
                                      <p:to>
                                        <p:strVal val="visible"/>
                                      </p:to>
                                    </p:set>
                                    <p:animEffect transition="in" filter="fade">
                                      <p:cBhvr>
                                        <p:cTn id="31"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8" grpId="0" animBg="1"/>
      <p:bldP spid="49" grpId="0" animBg="1"/>
      <p:bldP spid="58" grpId="0" animBg="1"/>
      <p:bldP spid="5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a:spLocks noEditPoints="1"/>
          </p:cNvSpPr>
          <p:nvPr/>
        </p:nvSpPr>
        <p:spPr bwMode="auto">
          <a:xfrm>
            <a:off x="1075956" y="1809193"/>
            <a:ext cx="748903" cy="927342"/>
          </a:xfrm>
          <a:custGeom>
            <a:avLst/>
            <a:gdLst>
              <a:gd name="T0" fmla="*/ 3 w 222"/>
              <a:gd name="T1" fmla="*/ 0 h 272"/>
              <a:gd name="T2" fmla="*/ 217 w 222"/>
              <a:gd name="T3" fmla="*/ 156 h 272"/>
              <a:gd name="T4" fmla="*/ 29 w 222"/>
              <a:gd name="T5" fmla="*/ 27 h 272"/>
              <a:gd name="T6" fmla="*/ 172 w 222"/>
              <a:gd name="T7" fmla="*/ 182 h 272"/>
              <a:gd name="T8" fmla="*/ 101 w 222"/>
              <a:gd name="T9" fmla="*/ 227 h 272"/>
              <a:gd name="T10" fmla="*/ 126 w 222"/>
              <a:gd name="T11" fmla="*/ 175 h 272"/>
              <a:gd name="T12" fmla="*/ 89 w 222"/>
              <a:gd name="T13" fmla="*/ 242 h 272"/>
              <a:gd name="T14" fmla="*/ 169 w 222"/>
              <a:gd name="T15" fmla="*/ 102 h 272"/>
              <a:gd name="T16" fmla="*/ 177 w 222"/>
              <a:gd name="T17" fmla="*/ 135 h 272"/>
              <a:gd name="T18" fmla="*/ 77 w 222"/>
              <a:gd name="T19" fmla="*/ 177 h 272"/>
              <a:gd name="T20" fmla="*/ 80 w 222"/>
              <a:gd name="T21" fmla="*/ 115 h 272"/>
              <a:gd name="T22" fmla="*/ 168 w 222"/>
              <a:gd name="T23" fmla="*/ 185 h 272"/>
              <a:gd name="T24" fmla="*/ 107 w 222"/>
              <a:gd name="T25" fmla="*/ 99 h 272"/>
              <a:gd name="T26" fmla="*/ 93 w 222"/>
              <a:gd name="T27" fmla="*/ 106 h 272"/>
              <a:gd name="T28" fmla="*/ 102 w 222"/>
              <a:gd name="T29" fmla="*/ 145 h 272"/>
              <a:gd name="T30" fmla="*/ 69 w 222"/>
              <a:gd name="T31" fmla="*/ 102 h 272"/>
              <a:gd name="T32" fmla="*/ 67 w 222"/>
              <a:gd name="T33" fmla="*/ 167 h 272"/>
              <a:gd name="T34" fmla="*/ 24 w 222"/>
              <a:gd name="T35" fmla="*/ 164 h 272"/>
              <a:gd name="T36" fmla="*/ 84 w 222"/>
              <a:gd name="T37" fmla="*/ 77 h 272"/>
              <a:gd name="T38" fmla="*/ 61 w 222"/>
              <a:gd name="T39" fmla="*/ 61 h 272"/>
              <a:gd name="T40" fmla="*/ 36 w 222"/>
              <a:gd name="T41" fmla="*/ 199 h 272"/>
              <a:gd name="T42" fmla="*/ 193 w 222"/>
              <a:gd name="T43" fmla="*/ 124 h 272"/>
              <a:gd name="T44" fmla="*/ 52 w 222"/>
              <a:gd name="T45" fmla="*/ 130 h 272"/>
              <a:gd name="T46" fmla="*/ 110 w 222"/>
              <a:gd name="T47" fmla="*/ 106 h 272"/>
              <a:gd name="T48" fmla="*/ 17 w 222"/>
              <a:gd name="T49" fmla="*/ 108 h 272"/>
              <a:gd name="T50" fmla="*/ 3 w 222"/>
              <a:gd name="T51" fmla="*/ 92 h 272"/>
              <a:gd name="T52" fmla="*/ 105 w 222"/>
              <a:gd name="T53" fmla="*/ 129 h 272"/>
              <a:gd name="T54" fmla="*/ 53 w 222"/>
              <a:gd name="T55" fmla="*/ 85 h 272"/>
              <a:gd name="T56" fmla="*/ 46 w 222"/>
              <a:gd name="T57" fmla="*/ 165 h 272"/>
              <a:gd name="T58" fmla="*/ 132 w 222"/>
              <a:gd name="T59" fmla="*/ 129 h 272"/>
              <a:gd name="T60" fmla="*/ 23 w 222"/>
              <a:gd name="T61" fmla="*/ 42 h 272"/>
              <a:gd name="T62" fmla="*/ 91 w 222"/>
              <a:gd name="T63" fmla="*/ 96 h 272"/>
              <a:gd name="T64" fmla="*/ 61 w 222"/>
              <a:gd name="T65" fmla="*/ 174 h 272"/>
              <a:gd name="T66" fmla="*/ 52 w 222"/>
              <a:gd name="T67" fmla="*/ 158 h 272"/>
              <a:gd name="T68" fmla="*/ 62 w 222"/>
              <a:gd name="T69" fmla="*/ 89 h 272"/>
              <a:gd name="T70" fmla="*/ 25 w 222"/>
              <a:gd name="T71" fmla="*/ 106 h 272"/>
              <a:gd name="T72" fmla="*/ 50 w 222"/>
              <a:gd name="T73" fmla="*/ 63 h 272"/>
              <a:gd name="T74" fmla="*/ 11 w 222"/>
              <a:gd name="T75" fmla="*/ 47 h 272"/>
              <a:gd name="T76" fmla="*/ 40 w 222"/>
              <a:gd name="T77" fmla="*/ 114 h 272"/>
              <a:gd name="T78" fmla="*/ 21 w 222"/>
              <a:gd name="T79" fmla="*/ 28 h 272"/>
              <a:gd name="T80" fmla="*/ 11 w 222"/>
              <a:gd name="T81" fmla="*/ 158 h 272"/>
              <a:gd name="T82" fmla="*/ 33 w 222"/>
              <a:gd name="T83" fmla="*/ 114 h 272"/>
              <a:gd name="T84" fmla="*/ 34 w 222"/>
              <a:gd name="T85" fmla="*/ 43 h 272"/>
              <a:gd name="T86" fmla="*/ 61 w 222"/>
              <a:gd name="T87" fmla="*/ 153 h 272"/>
              <a:gd name="T88" fmla="*/ 140 w 222"/>
              <a:gd name="T89" fmla="*/ 100 h 272"/>
              <a:gd name="T90" fmla="*/ 32 w 222"/>
              <a:gd name="T91" fmla="*/ 140 h 272"/>
              <a:gd name="T92" fmla="*/ 55 w 222"/>
              <a:gd name="T93" fmla="*/ 142 h 272"/>
              <a:gd name="T94" fmla="*/ 15 w 222"/>
              <a:gd name="T95" fmla="*/ 129 h 272"/>
              <a:gd name="T96" fmla="*/ 75 w 222"/>
              <a:gd name="T97" fmla="*/ 67 h 272"/>
              <a:gd name="T98" fmla="*/ 27 w 222"/>
              <a:gd name="T99" fmla="*/ 237 h 272"/>
              <a:gd name="T100" fmla="*/ 43 w 222"/>
              <a:gd name="T101" fmla="*/ 109 h 272"/>
              <a:gd name="T102" fmla="*/ 59 w 222"/>
              <a:gd name="T103" fmla="*/ 80 h 272"/>
              <a:gd name="T104" fmla="*/ 151 w 222"/>
              <a:gd name="T105" fmla="*/ 99 h 272"/>
              <a:gd name="T106" fmla="*/ 141 w 222"/>
              <a:gd name="T107" fmla="*/ 132 h 272"/>
              <a:gd name="T108" fmla="*/ 47 w 222"/>
              <a:gd name="T109" fmla="*/ 58 h 272"/>
              <a:gd name="T110" fmla="*/ 110 w 222"/>
              <a:gd name="T111" fmla="*/ 77 h 272"/>
              <a:gd name="T112" fmla="*/ 98 w 222"/>
              <a:gd name="T113" fmla="*/ 126 h 272"/>
              <a:gd name="T114" fmla="*/ 38 w 222"/>
              <a:gd name="T115" fmla="*/ 60 h 272"/>
              <a:gd name="T116" fmla="*/ 146 w 222"/>
              <a:gd name="T117" fmla="*/ 122 h 272"/>
              <a:gd name="T118" fmla="*/ 165 w 222"/>
              <a:gd name="T119" fmla="*/ 105 h 272"/>
              <a:gd name="T120" fmla="*/ 174 w 222"/>
              <a:gd name="T121" fmla="*/ 123 h 272"/>
              <a:gd name="T122" fmla="*/ 58 w 222"/>
              <a:gd name="T123" fmla="*/ 66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2" h="272">
                <a:moveTo>
                  <a:pt x="64" y="268"/>
                </a:moveTo>
                <a:cubicBezTo>
                  <a:pt x="63" y="269"/>
                  <a:pt x="63" y="269"/>
                  <a:pt x="63" y="270"/>
                </a:cubicBezTo>
                <a:cubicBezTo>
                  <a:pt x="62" y="272"/>
                  <a:pt x="60" y="272"/>
                  <a:pt x="58" y="271"/>
                </a:cubicBezTo>
                <a:cubicBezTo>
                  <a:pt x="58" y="270"/>
                  <a:pt x="57" y="270"/>
                  <a:pt x="57" y="270"/>
                </a:cubicBezTo>
                <a:cubicBezTo>
                  <a:pt x="56" y="269"/>
                  <a:pt x="55" y="269"/>
                  <a:pt x="54" y="269"/>
                </a:cubicBezTo>
                <a:cubicBezTo>
                  <a:pt x="52" y="267"/>
                  <a:pt x="50" y="265"/>
                  <a:pt x="48" y="262"/>
                </a:cubicBezTo>
                <a:cubicBezTo>
                  <a:pt x="45" y="259"/>
                  <a:pt x="41" y="255"/>
                  <a:pt x="38" y="252"/>
                </a:cubicBezTo>
                <a:cubicBezTo>
                  <a:pt x="36" y="249"/>
                  <a:pt x="34" y="247"/>
                  <a:pt x="31" y="246"/>
                </a:cubicBezTo>
                <a:cubicBezTo>
                  <a:pt x="26" y="242"/>
                  <a:pt x="21" y="239"/>
                  <a:pt x="17" y="236"/>
                </a:cubicBezTo>
                <a:cubicBezTo>
                  <a:pt x="16" y="235"/>
                  <a:pt x="16" y="235"/>
                  <a:pt x="15" y="235"/>
                </a:cubicBezTo>
                <a:cubicBezTo>
                  <a:pt x="15" y="234"/>
                  <a:pt x="14" y="234"/>
                  <a:pt x="13" y="235"/>
                </a:cubicBezTo>
                <a:cubicBezTo>
                  <a:pt x="11" y="235"/>
                  <a:pt x="9" y="233"/>
                  <a:pt x="8" y="231"/>
                </a:cubicBezTo>
                <a:cubicBezTo>
                  <a:pt x="7" y="229"/>
                  <a:pt x="7" y="228"/>
                  <a:pt x="7" y="226"/>
                </a:cubicBezTo>
                <a:cubicBezTo>
                  <a:pt x="7" y="220"/>
                  <a:pt x="6" y="214"/>
                  <a:pt x="6" y="209"/>
                </a:cubicBezTo>
                <a:cubicBezTo>
                  <a:pt x="6" y="209"/>
                  <a:pt x="6" y="209"/>
                  <a:pt x="5" y="208"/>
                </a:cubicBezTo>
                <a:cubicBezTo>
                  <a:pt x="5" y="209"/>
                  <a:pt x="4" y="209"/>
                  <a:pt x="4" y="210"/>
                </a:cubicBezTo>
                <a:cubicBezTo>
                  <a:pt x="3" y="210"/>
                  <a:pt x="3" y="211"/>
                  <a:pt x="2" y="211"/>
                </a:cubicBezTo>
                <a:cubicBezTo>
                  <a:pt x="2" y="211"/>
                  <a:pt x="1" y="211"/>
                  <a:pt x="1" y="211"/>
                </a:cubicBezTo>
                <a:cubicBezTo>
                  <a:pt x="0" y="210"/>
                  <a:pt x="0" y="210"/>
                  <a:pt x="0" y="209"/>
                </a:cubicBezTo>
                <a:cubicBezTo>
                  <a:pt x="1" y="208"/>
                  <a:pt x="1" y="208"/>
                  <a:pt x="1" y="208"/>
                </a:cubicBezTo>
                <a:cubicBezTo>
                  <a:pt x="2" y="206"/>
                  <a:pt x="3" y="205"/>
                  <a:pt x="4" y="204"/>
                </a:cubicBezTo>
                <a:cubicBezTo>
                  <a:pt x="5" y="203"/>
                  <a:pt x="5" y="202"/>
                  <a:pt x="5" y="201"/>
                </a:cubicBezTo>
                <a:cubicBezTo>
                  <a:pt x="5" y="197"/>
                  <a:pt x="4" y="192"/>
                  <a:pt x="4" y="187"/>
                </a:cubicBezTo>
                <a:cubicBezTo>
                  <a:pt x="3" y="178"/>
                  <a:pt x="2" y="169"/>
                  <a:pt x="2" y="160"/>
                </a:cubicBezTo>
                <a:cubicBezTo>
                  <a:pt x="1" y="147"/>
                  <a:pt x="0" y="134"/>
                  <a:pt x="0" y="120"/>
                </a:cubicBezTo>
                <a:cubicBezTo>
                  <a:pt x="0" y="106"/>
                  <a:pt x="0" y="91"/>
                  <a:pt x="0" y="76"/>
                </a:cubicBezTo>
                <a:cubicBezTo>
                  <a:pt x="0" y="56"/>
                  <a:pt x="0" y="37"/>
                  <a:pt x="1" y="17"/>
                </a:cubicBezTo>
                <a:cubicBezTo>
                  <a:pt x="1" y="13"/>
                  <a:pt x="1" y="9"/>
                  <a:pt x="0" y="5"/>
                </a:cubicBezTo>
                <a:cubicBezTo>
                  <a:pt x="0" y="3"/>
                  <a:pt x="1" y="2"/>
                  <a:pt x="2" y="1"/>
                </a:cubicBezTo>
                <a:cubicBezTo>
                  <a:pt x="2" y="1"/>
                  <a:pt x="2" y="1"/>
                  <a:pt x="3" y="0"/>
                </a:cubicBezTo>
                <a:cubicBezTo>
                  <a:pt x="5" y="0"/>
                  <a:pt x="7" y="2"/>
                  <a:pt x="6" y="4"/>
                </a:cubicBezTo>
                <a:cubicBezTo>
                  <a:pt x="6" y="5"/>
                  <a:pt x="6" y="5"/>
                  <a:pt x="4" y="6"/>
                </a:cubicBezTo>
                <a:cubicBezTo>
                  <a:pt x="4" y="7"/>
                  <a:pt x="4" y="9"/>
                  <a:pt x="4" y="10"/>
                </a:cubicBezTo>
                <a:cubicBezTo>
                  <a:pt x="3" y="18"/>
                  <a:pt x="3" y="25"/>
                  <a:pt x="3" y="33"/>
                </a:cubicBezTo>
                <a:cubicBezTo>
                  <a:pt x="3" y="33"/>
                  <a:pt x="3" y="34"/>
                  <a:pt x="3" y="34"/>
                </a:cubicBezTo>
                <a:cubicBezTo>
                  <a:pt x="4" y="34"/>
                  <a:pt x="4" y="34"/>
                  <a:pt x="4" y="33"/>
                </a:cubicBezTo>
                <a:cubicBezTo>
                  <a:pt x="4" y="33"/>
                  <a:pt x="4" y="33"/>
                  <a:pt x="4" y="32"/>
                </a:cubicBezTo>
                <a:cubicBezTo>
                  <a:pt x="4" y="28"/>
                  <a:pt x="4" y="24"/>
                  <a:pt x="4" y="21"/>
                </a:cubicBezTo>
                <a:cubicBezTo>
                  <a:pt x="4" y="20"/>
                  <a:pt x="5" y="19"/>
                  <a:pt x="5" y="18"/>
                </a:cubicBezTo>
                <a:cubicBezTo>
                  <a:pt x="5" y="18"/>
                  <a:pt x="5" y="17"/>
                  <a:pt x="5" y="17"/>
                </a:cubicBezTo>
                <a:cubicBezTo>
                  <a:pt x="5" y="15"/>
                  <a:pt x="5" y="13"/>
                  <a:pt x="5" y="12"/>
                </a:cubicBezTo>
                <a:cubicBezTo>
                  <a:pt x="5" y="10"/>
                  <a:pt x="5" y="9"/>
                  <a:pt x="7" y="9"/>
                </a:cubicBezTo>
                <a:cubicBezTo>
                  <a:pt x="9" y="9"/>
                  <a:pt x="10" y="9"/>
                  <a:pt x="12" y="9"/>
                </a:cubicBezTo>
                <a:cubicBezTo>
                  <a:pt x="16" y="11"/>
                  <a:pt x="20" y="13"/>
                  <a:pt x="24" y="14"/>
                </a:cubicBezTo>
                <a:cubicBezTo>
                  <a:pt x="33" y="18"/>
                  <a:pt x="41" y="22"/>
                  <a:pt x="50" y="26"/>
                </a:cubicBezTo>
                <a:cubicBezTo>
                  <a:pt x="63" y="31"/>
                  <a:pt x="76" y="38"/>
                  <a:pt x="88" y="45"/>
                </a:cubicBezTo>
                <a:cubicBezTo>
                  <a:pt x="101" y="52"/>
                  <a:pt x="114" y="59"/>
                  <a:pt x="126" y="67"/>
                </a:cubicBezTo>
                <a:cubicBezTo>
                  <a:pt x="133" y="71"/>
                  <a:pt x="139" y="74"/>
                  <a:pt x="145" y="78"/>
                </a:cubicBezTo>
                <a:cubicBezTo>
                  <a:pt x="154" y="82"/>
                  <a:pt x="162" y="87"/>
                  <a:pt x="171" y="92"/>
                </a:cubicBezTo>
                <a:cubicBezTo>
                  <a:pt x="174" y="94"/>
                  <a:pt x="178" y="96"/>
                  <a:pt x="181" y="99"/>
                </a:cubicBezTo>
                <a:cubicBezTo>
                  <a:pt x="184" y="101"/>
                  <a:pt x="187" y="103"/>
                  <a:pt x="190" y="105"/>
                </a:cubicBezTo>
                <a:cubicBezTo>
                  <a:pt x="193" y="108"/>
                  <a:pt x="197" y="111"/>
                  <a:pt x="200" y="113"/>
                </a:cubicBezTo>
                <a:cubicBezTo>
                  <a:pt x="201" y="114"/>
                  <a:pt x="202" y="115"/>
                  <a:pt x="202" y="116"/>
                </a:cubicBezTo>
                <a:cubicBezTo>
                  <a:pt x="202" y="116"/>
                  <a:pt x="202" y="117"/>
                  <a:pt x="202" y="117"/>
                </a:cubicBezTo>
                <a:cubicBezTo>
                  <a:pt x="202" y="118"/>
                  <a:pt x="203" y="118"/>
                  <a:pt x="203" y="119"/>
                </a:cubicBezTo>
                <a:cubicBezTo>
                  <a:pt x="206" y="124"/>
                  <a:pt x="210" y="129"/>
                  <a:pt x="214" y="134"/>
                </a:cubicBezTo>
                <a:cubicBezTo>
                  <a:pt x="216" y="138"/>
                  <a:pt x="219" y="143"/>
                  <a:pt x="221" y="148"/>
                </a:cubicBezTo>
                <a:cubicBezTo>
                  <a:pt x="221" y="148"/>
                  <a:pt x="221" y="149"/>
                  <a:pt x="221" y="149"/>
                </a:cubicBezTo>
                <a:cubicBezTo>
                  <a:pt x="222" y="151"/>
                  <a:pt x="221" y="153"/>
                  <a:pt x="220" y="154"/>
                </a:cubicBezTo>
                <a:cubicBezTo>
                  <a:pt x="219" y="155"/>
                  <a:pt x="218" y="155"/>
                  <a:pt x="217" y="156"/>
                </a:cubicBezTo>
                <a:cubicBezTo>
                  <a:pt x="205" y="164"/>
                  <a:pt x="194" y="171"/>
                  <a:pt x="182" y="180"/>
                </a:cubicBezTo>
                <a:cubicBezTo>
                  <a:pt x="168" y="190"/>
                  <a:pt x="154" y="200"/>
                  <a:pt x="140" y="211"/>
                </a:cubicBezTo>
                <a:cubicBezTo>
                  <a:pt x="130" y="219"/>
                  <a:pt x="120" y="226"/>
                  <a:pt x="110" y="234"/>
                </a:cubicBezTo>
                <a:cubicBezTo>
                  <a:pt x="102" y="240"/>
                  <a:pt x="93" y="246"/>
                  <a:pt x="85" y="253"/>
                </a:cubicBezTo>
                <a:cubicBezTo>
                  <a:pt x="82" y="256"/>
                  <a:pt x="78" y="259"/>
                  <a:pt x="74" y="261"/>
                </a:cubicBezTo>
                <a:cubicBezTo>
                  <a:pt x="71" y="264"/>
                  <a:pt x="67" y="266"/>
                  <a:pt x="64" y="268"/>
                </a:cubicBezTo>
                <a:close/>
                <a:moveTo>
                  <a:pt x="179" y="104"/>
                </a:moveTo>
                <a:cubicBezTo>
                  <a:pt x="178" y="104"/>
                  <a:pt x="178" y="103"/>
                  <a:pt x="177" y="103"/>
                </a:cubicBezTo>
                <a:cubicBezTo>
                  <a:pt x="176" y="102"/>
                  <a:pt x="176" y="101"/>
                  <a:pt x="175" y="100"/>
                </a:cubicBezTo>
                <a:cubicBezTo>
                  <a:pt x="174" y="100"/>
                  <a:pt x="173" y="99"/>
                  <a:pt x="174" y="97"/>
                </a:cubicBezTo>
                <a:cubicBezTo>
                  <a:pt x="170" y="95"/>
                  <a:pt x="157" y="87"/>
                  <a:pt x="155" y="86"/>
                </a:cubicBezTo>
                <a:cubicBezTo>
                  <a:pt x="156" y="87"/>
                  <a:pt x="157" y="88"/>
                  <a:pt x="158" y="88"/>
                </a:cubicBezTo>
                <a:cubicBezTo>
                  <a:pt x="164" y="92"/>
                  <a:pt x="170" y="96"/>
                  <a:pt x="175" y="101"/>
                </a:cubicBezTo>
                <a:cubicBezTo>
                  <a:pt x="175" y="102"/>
                  <a:pt x="176" y="102"/>
                  <a:pt x="177" y="103"/>
                </a:cubicBezTo>
                <a:cubicBezTo>
                  <a:pt x="178" y="103"/>
                  <a:pt x="178" y="104"/>
                  <a:pt x="179" y="104"/>
                </a:cubicBezTo>
                <a:cubicBezTo>
                  <a:pt x="180" y="105"/>
                  <a:pt x="181" y="107"/>
                  <a:pt x="182" y="108"/>
                </a:cubicBezTo>
                <a:cubicBezTo>
                  <a:pt x="183" y="109"/>
                  <a:pt x="184" y="110"/>
                  <a:pt x="185" y="110"/>
                </a:cubicBezTo>
                <a:cubicBezTo>
                  <a:pt x="184" y="108"/>
                  <a:pt x="181" y="106"/>
                  <a:pt x="179" y="104"/>
                </a:cubicBezTo>
                <a:close/>
                <a:moveTo>
                  <a:pt x="54" y="190"/>
                </a:moveTo>
                <a:cubicBezTo>
                  <a:pt x="57" y="189"/>
                  <a:pt x="62" y="184"/>
                  <a:pt x="63" y="183"/>
                </a:cubicBezTo>
                <a:cubicBezTo>
                  <a:pt x="63" y="184"/>
                  <a:pt x="62" y="184"/>
                  <a:pt x="62" y="184"/>
                </a:cubicBezTo>
                <a:cubicBezTo>
                  <a:pt x="61" y="185"/>
                  <a:pt x="59" y="185"/>
                  <a:pt x="57" y="187"/>
                </a:cubicBezTo>
                <a:cubicBezTo>
                  <a:pt x="56" y="187"/>
                  <a:pt x="55" y="189"/>
                  <a:pt x="54" y="190"/>
                </a:cubicBezTo>
                <a:cubicBezTo>
                  <a:pt x="54" y="190"/>
                  <a:pt x="53" y="190"/>
                  <a:pt x="53" y="190"/>
                </a:cubicBezTo>
                <a:cubicBezTo>
                  <a:pt x="53" y="190"/>
                  <a:pt x="53" y="190"/>
                  <a:pt x="53" y="190"/>
                </a:cubicBezTo>
                <a:cubicBezTo>
                  <a:pt x="54" y="190"/>
                  <a:pt x="54" y="190"/>
                  <a:pt x="54" y="190"/>
                </a:cubicBezTo>
                <a:close/>
                <a:moveTo>
                  <a:pt x="30" y="27"/>
                </a:moveTo>
                <a:cubicBezTo>
                  <a:pt x="29" y="26"/>
                  <a:pt x="28" y="26"/>
                  <a:pt x="27" y="25"/>
                </a:cubicBezTo>
                <a:cubicBezTo>
                  <a:pt x="27" y="26"/>
                  <a:pt x="27" y="26"/>
                  <a:pt x="27" y="26"/>
                </a:cubicBezTo>
                <a:cubicBezTo>
                  <a:pt x="28" y="27"/>
                  <a:pt x="28" y="27"/>
                  <a:pt x="29" y="27"/>
                </a:cubicBezTo>
                <a:cubicBezTo>
                  <a:pt x="29" y="27"/>
                  <a:pt x="30" y="27"/>
                  <a:pt x="30" y="27"/>
                </a:cubicBezTo>
                <a:cubicBezTo>
                  <a:pt x="30" y="27"/>
                  <a:pt x="31" y="27"/>
                  <a:pt x="31" y="28"/>
                </a:cubicBezTo>
                <a:cubicBezTo>
                  <a:pt x="31" y="29"/>
                  <a:pt x="32" y="29"/>
                  <a:pt x="32" y="30"/>
                </a:cubicBezTo>
                <a:cubicBezTo>
                  <a:pt x="33" y="30"/>
                  <a:pt x="33" y="30"/>
                  <a:pt x="34" y="30"/>
                </a:cubicBezTo>
                <a:cubicBezTo>
                  <a:pt x="35" y="31"/>
                  <a:pt x="36" y="32"/>
                  <a:pt x="38" y="33"/>
                </a:cubicBezTo>
                <a:cubicBezTo>
                  <a:pt x="38" y="33"/>
                  <a:pt x="39" y="33"/>
                  <a:pt x="39" y="33"/>
                </a:cubicBezTo>
                <a:cubicBezTo>
                  <a:pt x="38" y="32"/>
                  <a:pt x="38" y="32"/>
                  <a:pt x="37" y="31"/>
                </a:cubicBezTo>
                <a:cubicBezTo>
                  <a:pt x="35" y="30"/>
                  <a:pt x="32" y="28"/>
                  <a:pt x="30" y="27"/>
                </a:cubicBezTo>
                <a:close/>
                <a:moveTo>
                  <a:pt x="190" y="133"/>
                </a:moveTo>
                <a:cubicBezTo>
                  <a:pt x="190" y="133"/>
                  <a:pt x="190" y="133"/>
                  <a:pt x="190" y="134"/>
                </a:cubicBezTo>
                <a:cubicBezTo>
                  <a:pt x="190" y="134"/>
                  <a:pt x="190" y="134"/>
                  <a:pt x="190" y="135"/>
                </a:cubicBezTo>
                <a:cubicBezTo>
                  <a:pt x="191" y="138"/>
                  <a:pt x="192" y="142"/>
                  <a:pt x="194" y="146"/>
                </a:cubicBezTo>
                <a:cubicBezTo>
                  <a:pt x="195" y="149"/>
                  <a:pt x="195" y="152"/>
                  <a:pt x="196" y="155"/>
                </a:cubicBezTo>
                <a:cubicBezTo>
                  <a:pt x="196" y="156"/>
                  <a:pt x="196" y="157"/>
                  <a:pt x="196" y="158"/>
                </a:cubicBezTo>
                <a:cubicBezTo>
                  <a:pt x="196" y="160"/>
                  <a:pt x="194" y="161"/>
                  <a:pt x="192" y="159"/>
                </a:cubicBezTo>
                <a:cubicBezTo>
                  <a:pt x="191" y="159"/>
                  <a:pt x="191" y="158"/>
                  <a:pt x="190" y="157"/>
                </a:cubicBezTo>
                <a:cubicBezTo>
                  <a:pt x="186" y="152"/>
                  <a:pt x="181" y="146"/>
                  <a:pt x="178" y="141"/>
                </a:cubicBezTo>
                <a:cubicBezTo>
                  <a:pt x="177" y="140"/>
                  <a:pt x="177" y="140"/>
                  <a:pt x="177" y="139"/>
                </a:cubicBezTo>
                <a:cubicBezTo>
                  <a:pt x="178" y="144"/>
                  <a:pt x="178" y="147"/>
                  <a:pt x="179" y="151"/>
                </a:cubicBezTo>
                <a:cubicBezTo>
                  <a:pt x="181" y="156"/>
                  <a:pt x="182" y="161"/>
                  <a:pt x="182" y="166"/>
                </a:cubicBezTo>
                <a:cubicBezTo>
                  <a:pt x="183" y="167"/>
                  <a:pt x="182" y="169"/>
                  <a:pt x="182" y="170"/>
                </a:cubicBezTo>
                <a:cubicBezTo>
                  <a:pt x="182" y="171"/>
                  <a:pt x="180" y="171"/>
                  <a:pt x="179" y="170"/>
                </a:cubicBezTo>
                <a:cubicBezTo>
                  <a:pt x="179" y="170"/>
                  <a:pt x="178" y="170"/>
                  <a:pt x="178" y="169"/>
                </a:cubicBezTo>
                <a:cubicBezTo>
                  <a:pt x="177" y="168"/>
                  <a:pt x="176" y="167"/>
                  <a:pt x="175" y="166"/>
                </a:cubicBezTo>
                <a:cubicBezTo>
                  <a:pt x="172" y="161"/>
                  <a:pt x="169" y="156"/>
                  <a:pt x="166" y="151"/>
                </a:cubicBezTo>
                <a:cubicBezTo>
                  <a:pt x="166" y="151"/>
                  <a:pt x="165" y="150"/>
                  <a:pt x="165" y="150"/>
                </a:cubicBezTo>
                <a:cubicBezTo>
                  <a:pt x="165" y="150"/>
                  <a:pt x="165" y="150"/>
                  <a:pt x="165" y="150"/>
                </a:cubicBezTo>
                <a:cubicBezTo>
                  <a:pt x="166" y="156"/>
                  <a:pt x="168" y="162"/>
                  <a:pt x="169" y="168"/>
                </a:cubicBezTo>
                <a:cubicBezTo>
                  <a:pt x="170" y="172"/>
                  <a:pt x="171" y="176"/>
                  <a:pt x="172" y="181"/>
                </a:cubicBezTo>
                <a:cubicBezTo>
                  <a:pt x="172" y="181"/>
                  <a:pt x="172" y="182"/>
                  <a:pt x="172" y="182"/>
                </a:cubicBezTo>
                <a:cubicBezTo>
                  <a:pt x="174" y="180"/>
                  <a:pt x="177" y="179"/>
                  <a:pt x="180" y="177"/>
                </a:cubicBezTo>
                <a:cubicBezTo>
                  <a:pt x="188" y="171"/>
                  <a:pt x="197" y="165"/>
                  <a:pt x="205" y="159"/>
                </a:cubicBezTo>
                <a:cubicBezTo>
                  <a:pt x="207" y="158"/>
                  <a:pt x="210" y="156"/>
                  <a:pt x="212" y="154"/>
                </a:cubicBezTo>
                <a:cubicBezTo>
                  <a:pt x="213" y="153"/>
                  <a:pt x="214" y="153"/>
                  <a:pt x="215" y="154"/>
                </a:cubicBezTo>
                <a:cubicBezTo>
                  <a:pt x="216" y="153"/>
                  <a:pt x="216" y="153"/>
                  <a:pt x="217" y="153"/>
                </a:cubicBezTo>
                <a:cubicBezTo>
                  <a:pt x="219" y="151"/>
                  <a:pt x="219" y="151"/>
                  <a:pt x="218" y="148"/>
                </a:cubicBezTo>
                <a:cubicBezTo>
                  <a:pt x="217" y="144"/>
                  <a:pt x="215" y="141"/>
                  <a:pt x="213" y="138"/>
                </a:cubicBezTo>
                <a:cubicBezTo>
                  <a:pt x="212" y="137"/>
                  <a:pt x="212" y="137"/>
                  <a:pt x="212" y="137"/>
                </a:cubicBezTo>
                <a:cubicBezTo>
                  <a:pt x="213" y="140"/>
                  <a:pt x="214" y="143"/>
                  <a:pt x="215" y="145"/>
                </a:cubicBezTo>
                <a:cubicBezTo>
                  <a:pt x="215" y="146"/>
                  <a:pt x="215" y="146"/>
                  <a:pt x="215" y="146"/>
                </a:cubicBezTo>
                <a:cubicBezTo>
                  <a:pt x="216" y="147"/>
                  <a:pt x="216" y="148"/>
                  <a:pt x="216" y="149"/>
                </a:cubicBezTo>
                <a:cubicBezTo>
                  <a:pt x="216" y="150"/>
                  <a:pt x="215" y="151"/>
                  <a:pt x="214" y="151"/>
                </a:cubicBezTo>
                <a:cubicBezTo>
                  <a:pt x="212" y="151"/>
                  <a:pt x="211" y="150"/>
                  <a:pt x="210" y="149"/>
                </a:cubicBezTo>
                <a:cubicBezTo>
                  <a:pt x="208" y="146"/>
                  <a:pt x="206" y="143"/>
                  <a:pt x="203" y="142"/>
                </a:cubicBezTo>
                <a:cubicBezTo>
                  <a:pt x="203" y="141"/>
                  <a:pt x="203" y="141"/>
                  <a:pt x="202" y="141"/>
                </a:cubicBezTo>
                <a:cubicBezTo>
                  <a:pt x="202" y="142"/>
                  <a:pt x="203" y="142"/>
                  <a:pt x="203" y="143"/>
                </a:cubicBezTo>
                <a:cubicBezTo>
                  <a:pt x="203" y="144"/>
                  <a:pt x="204" y="146"/>
                  <a:pt x="205" y="148"/>
                </a:cubicBezTo>
                <a:cubicBezTo>
                  <a:pt x="205" y="148"/>
                  <a:pt x="205" y="149"/>
                  <a:pt x="205" y="150"/>
                </a:cubicBezTo>
                <a:cubicBezTo>
                  <a:pt x="205" y="150"/>
                  <a:pt x="205" y="151"/>
                  <a:pt x="204" y="151"/>
                </a:cubicBezTo>
                <a:cubicBezTo>
                  <a:pt x="204" y="152"/>
                  <a:pt x="203" y="152"/>
                  <a:pt x="203" y="151"/>
                </a:cubicBezTo>
                <a:cubicBezTo>
                  <a:pt x="202" y="151"/>
                  <a:pt x="202" y="150"/>
                  <a:pt x="202" y="150"/>
                </a:cubicBezTo>
                <a:cubicBezTo>
                  <a:pt x="201" y="149"/>
                  <a:pt x="200" y="148"/>
                  <a:pt x="199" y="147"/>
                </a:cubicBezTo>
                <a:cubicBezTo>
                  <a:pt x="196" y="143"/>
                  <a:pt x="194" y="139"/>
                  <a:pt x="191" y="135"/>
                </a:cubicBezTo>
                <a:cubicBezTo>
                  <a:pt x="191" y="134"/>
                  <a:pt x="190" y="134"/>
                  <a:pt x="190" y="133"/>
                </a:cubicBezTo>
                <a:close/>
                <a:moveTo>
                  <a:pt x="112" y="222"/>
                </a:moveTo>
                <a:cubicBezTo>
                  <a:pt x="103" y="213"/>
                  <a:pt x="95" y="204"/>
                  <a:pt x="86" y="195"/>
                </a:cubicBezTo>
                <a:cubicBezTo>
                  <a:pt x="87" y="196"/>
                  <a:pt x="87" y="196"/>
                  <a:pt x="87" y="197"/>
                </a:cubicBezTo>
                <a:cubicBezTo>
                  <a:pt x="90" y="203"/>
                  <a:pt x="93" y="209"/>
                  <a:pt x="95" y="215"/>
                </a:cubicBezTo>
                <a:cubicBezTo>
                  <a:pt x="97" y="219"/>
                  <a:pt x="98" y="222"/>
                  <a:pt x="100" y="225"/>
                </a:cubicBezTo>
                <a:cubicBezTo>
                  <a:pt x="100" y="226"/>
                  <a:pt x="100" y="227"/>
                  <a:pt x="101" y="227"/>
                </a:cubicBezTo>
                <a:cubicBezTo>
                  <a:pt x="101" y="228"/>
                  <a:pt x="101" y="229"/>
                  <a:pt x="100" y="230"/>
                </a:cubicBezTo>
                <a:cubicBezTo>
                  <a:pt x="99" y="230"/>
                  <a:pt x="98" y="230"/>
                  <a:pt x="97" y="230"/>
                </a:cubicBezTo>
                <a:cubicBezTo>
                  <a:pt x="97" y="229"/>
                  <a:pt x="96" y="229"/>
                  <a:pt x="96" y="228"/>
                </a:cubicBezTo>
                <a:cubicBezTo>
                  <a:pt x="89" y="222"/>
                  <a:pt x="83" y="215"/>
                  <a:pt x="77" y="207"/>
                </a:cubicBezTo>
                <a:cubicBezTo>
                  <a:pt x="77" y="207"/>
                  <a:pt x="76" y="207"/>
                  <a:pt x="76" y="207"/>
                </a:cubicBezTo>
                <a:cubicBezTo>
                  <a:pt x="76" y="207"/>
                  <a:pt x="76" y="208"/>
                  <a:pt x="76" y="208"/>
                </a:cubicBezTo>
                <a:cubicBezTo>
                  <a:pt x="78" y="211"/>
                  <a:pt x="79" y="214"/>
                  <a:pt x="81" y="218"/>
                </a:cubicBezTo>
                <a:cubicBezTo>
                  <a:pt x="83" y="222"/>
                  <a:pt x="85" y="227"/>
                  <a:pt x="87" y="231"/>
                </a:cubicBezTo>
                <a:cubicBezTo>
                  <a:pt x="87" y="232"/>
                  <a:pt x="87" y="232"/>
                  <a:pt x="87" y="233"/>
                </a:cubicBezTo>
                <a:cubicBezTo>
                  <a:pt x="87" y="234"/>
                  <a:pt x="87" y="234"/>
                  <a:pt x="87" y="235"/>
                </a:cubicBezTo>
                <a:cubicBezTo>
                  <a:pt x="86" y="235"/>
                  <a:pt x="85" y="235"/>
                  <a:pt x="84" y="235"/>
                </a:cubicBezTo>
                <a:cubicBezTo>
                  <a:pt x="84" y="234"/>
                  <a:pt x="83" y="234"/>
                  <a:pt x="83" y="234"/>
                </a:cubicBezTo>
                <a:cubicBezTo>
                  <a:pt x="82" y="232"/>
                  <a:pt x="80" y="231"/>
                  <a:pt x="79" y="229"/>
                </a:cubicBezTo>
                <a:cubicBezTo>
                  <a:pt x="75" y="224"/>
                  <a:pt x="70" y="219"/>
                  <a:pt x="66" y="215"/>
                </a:cubicBezTo>
                <a:cubicBezTo>
                  <a:pt x="66" y="214"/>
                  <a:pt x="65" y="214"/>
                  <a:pt x="65" y="214"/>
                </a:cubicBezTo>
                <a:cubicBezTo>
                  <a:pt x="65" y="214"/>
                  <a:pt x="65" y="215"/>
                  <a:pt x="65" y="215"/>
                </a:cubicBezTo>
                <a:cubicBezTo>
                  <a:pt x="67" y="219"/>
                  <a:pt x="69" y="223"/>
                  <a:pt x="71" y="227"/>
                </a:cubicBezTo>
                <a:cubicBezTo>
                  <a:pt x="74" y="233"/>
                  <a:pt x="77" y="239"/>
                  <a:pt x="79" y="245"/>
                </a:cubicBezTo>
                <a:cubicBezTo>
                  <a:pt x="90" y="237"/>
                  <a:pt x="101" y="230"/>
                  <a:pt x="112" y="222"/>
                </a:cubicBezTo>
                <a:close/>
                <a:moveTo>
                  <a:pt x="139" y="172"/>
                </a:moveTo>
                <a:cubicBezTo>
                  <a:pt x="139" y="172"/>
                  <a:pt x="139" y="172"/>
                  <a:pt x="139" y="172"/>
                </a:cubicBezTo>
                <a:cubicBezTo>
                  <a:pt x="139" y="172"/>
                  <a:pt x="139" y="172"/>
                  <a:pt x="139" y="173"/>
                </a:cubicBezTo>
                <a:cubicBezTo>
                  <a:pt x="141" y="176"/>
                  <a:pt x="142" y="179"/>
                  <a:pt x="143" y="182"/>
                </a:cubicBezTo>
                <a:cubicBezTo>
                  <a:pt x="145" y="185"/>
                  <a:pt x="146" y="189"/>
                  <a:pt x="147" y="192"/>
                </a:cubicBezTo>
                <a:cubicBezTo>
                  <a:pt x="148" y="193"/>
                  <a:pt x="148" y="194"/>
                  <a:pt x="148" y="195"/>
                </a:cubicBezTo>
                <a:cubicBezTo>
                  <a:pt x="148" y="196"/>
                  <a:pt x="148" y="197"/>
                  <a:pt x="147" y="197"/>
                </a:cubicBezTo>
                <a:cubicBezTo>
                  <a:pt x="146" y="198"/>
                  <a:pt x="145" y="197"/>
                  <a:pt x="144" y="197"/>
                </a:cubicBezTo>
                <a:cubicBezTo>
                  <a:pt x="144" y="197"/>
                  <a:pt x="144" y="196"/>
                  <a:pt x="143" y="196"/>
                </a:cubicBezTo>
                <a:cubicBezTo>
                  <a:pt x="143" y="195"/>
                  <a:pt x="142" y="195"/>
                  <a:pt x="141" y="194"/>
                </a:cubicBezTo>
                <a:cubicBezTo>
                  <a:pt x="136" y="188"/>
                  <a:pt x="131" y="181"/>
                  <a:pt x="126" y="175"/>
                </a:cubicBezTo>
                <a:cubicBezTo>
                  <a:pt x="126" y="175"/>
                  <a:pt x="125" y="174"/>
                  <a:pt x="125" y="174"/>
                </a:cubicBezTo>
                <a:cubicBezTo>
                  <a:pt x="125" y="174"/>
                  <a:pt x="125" y="175"/>
                  <a:pt x="125" y="175"/>
                </a:cubicBezTo>
                <a:cubicBezTo>
                  <a:pt x="126" y="178"/>
                  <a:pt x="127" y="181"/>
                  <a:pt x="129" y="183"/>
                </a:cubicBezTo>
                <a:cubicBezTo>
                  <a:pt x="131" y="188"/>
                  <a:pt x="133" y="194"/>
                  <a:pt x="135" y="199"/>
                </a:cubicBezTo>
                <a:cubicBezTo>
                  <a:pt x="136" y="201"/>
                  <a:pt x="137" y="203"/>
                  <a:pt x="138" y="205"/>
                </a:cubicBezTo>
                <a:cubicBezTo>
                  <a:pt x="144" y="200"/>
                  <a:pt x="150" y="196"/>
                  <a:pt x="157" y="192"/>
                </a:cubicBezTo>
                <a:cubicBezTo>
                  <a:pt x="151" y="185"/>
                  <a:pt x="145" y="178"/>
                  <a:pt x="139" y="172"/>
                </a:cubicBezTo>
                <a:close/>
                <a:moveTo>
                  <a:pt x="168" y="182"/>
                </a:moveTo>
                <a:cubicBezTo>
                  <a:pt x="169" y="182"/>
                  <a:pt x="169" y="182"/>
                  <a:pt x="169" y="182"/>
                </a:cubicBezTo>
                <a:cubicBezTo>
                  <a:pt x="169" y="180"/>
                  <a:pt x="169" y="179"/>
                  <a:pt x="168" y="178"/>
                </a:cubicBezTo>
                <a:cubicBezTo>
                  <a:pt x="168" y="174"/>
                  <a:pt x="167" y="170"/>
                  <a:pt x="166" y="166"/>
                </a:cubicBezTo>
                <a:cubicBezTo>
                  <a:pt x="164" y="160"/>
                  <a:pt x="163" y="154"/>
                  <a:pt x="162" y="148"/>
                </a:cubicBezTo>
                <a:cubicBezTo>
                  <a:pt x="161" y="147"/>
                  <a:pt x="161" y="147"/>
                  <a:pt x="161" y="146"/>
                </a:cubicBezTo>
                <a:cubicBezTo>
                  <a:pt x="157" y="149"/>
                  <a:pt x="153" y="152"/>
                  <a:pt x="149" y="154"/>
                </a:cubicBezTo>
                <a:cubicBezTo>
                  <a:pt x="155" y="164"/>
                  <a:pt x="161" y="173"/>
                  <a:pt x="168" y="182"/>
                </a:cubicBezTo>
                <a:close/>
                <a:moveTo>
                  <a:pt x="59" y="257"/>
                </a:moveTo>
                <a:cubicBezTo>
                  <a:pt x="49" y="247"/>
                  <a:pt x="38" y="238"/>
                  <a:pt x="28" y="227"/>
                </a:cubicBezTo>
                <a:cubicBezTo>
                  <a:pt x="27" y="228"/>
                  <a:pt x="26" y="228"/>
                  <a:pt x="25" y="228"/>
                </a:cubicBezTo>
                <a:cubicBezTo>
                  <a:pt x="25" y="229"/>
                  <a:pt x="24" y="229"/>
                  <a:pt x="23" y="230"/>
                </a:cubicBezTo>
                <a:cubicBezTo>
                  <a:pt x="25" y="232"/>
                  <a:pt x="27" y="233"/>
                  <a:pt x="29" y="235"/>
                </a:cubicBezTo>
                <a:cubicBezTo>
                  <a:pt x="33" y="238"/>
                  <a:pt x="36" y="242"/>
                  <a:pt x="40" y="247"/>
                </a:cubicBezTo>
                <a:cubicBezTo>
                  <a:pt x="42" y="250"/>
                  <a:pt x="45" y="253"/>
                  <a:pt x="48" y="255"/>
                </a:cubicBezTo>
                <a:cubicBezTo>
                  <a:pt x="48" y="256"/>
                  <a:pt x="49" y="256"/>
                  <a:pt x="49" y="256"/>
                </a:cubicBezTo>
                <a:cubicBezTo>
                  <a:pt x="50" y="256"/>
                  <a:pt x="50" y="257"/>
                  <a:pt x="51" y="257"/>
                </a:cubicBezTo>
                <a:cubicBezTo>
                  <a:pt x="52" y="257"/>
                  <a:pt x="53" y="258"/>
                  <a:pt x="53" y="259"/>
                </a:cubicBezTo>
                <a:cubicBezTo>
                  <a:pt x="53" y="260"/>
                  <a:pt x="54" y="260"/>
                  <a:pt x="54" y="260"/>
                </a:cubicBezTo>
                <a:cubicBezTo>
                  <a:pt x="55" y="262"/>
                  <a:pt x="57" y="263"/>
                  <a:pt x="58" y="264"/>
                </a:cubicBezTo>
                <a:cubicBezTo>
                  <a:pt x="59" y="264"/>
                  <a:pt x="60" y="264"/>
                  <a:pt x="61" y="264"/>
                </a:cubicBezTo>
                <a:cubicBezTo>
                  <a:pt x="61" y="263"/>
                  <a:pt x="62" y="263"/>
                  <a:pt x="63" y="262"/>
                </a:cubicBezTo>
                <a:cubicBezTo>
                  <a:pt x="72" y="256"/>
                  <a:pt x="80" y="249"/>
                  <a:pt x="89" y="242"/>
                </a:cubicBezTo>
                <a:cubicBezTo>
                  <a:pt x="89" y="242"/>
                  <a:pt x="89" y="241"/>
                  <a:pt x="90" y="241"/>
                </a:cubicBezTo>
                <a:cubicBezTo>
                  <a:pt x="89" y="241"/>
                  <a:pt x="89" y="241"/>
                  <a:pt x="89" y="241"/>
                </a:cubicBezTo>
                <a:cubicBezTo>
                  <a:pt x="86" y="243"/>
                  <a:pt x="82" y="246"/>
                  <a:pt x="79" y="248"/>
                </a:cubicBezTo>
                <a:cubicBezTo>
                  <a:pt x="74" y="253"/>
                  <a:pt x="68" y="257"/>
                  <a:pt x="63" y="262"/>
                </a:cubicBezTo>
                <a:cubicBezTo>
                  <a:pt x="62" y="262"/>
                  <a:pt x="62" y="262"/>
                  <a:pt x="62" y="263"/>
                </a:cubicBezTo>
                <a:cubicBezTo>
                  <a:pt x="60" y="264"/>
                  <a:pt x="59" y="263"/>
                  <a:pt x="58" y="262"/>
                </a:cubicBezTo>
                <a:cubicBezTo>
                  <a:pt x="57" y="261"/>
                  <a:pt x="57" y="259"/>
                  <a:pt x="58" y="258"/>
                </a:cubicBezTo>
                <a:cubicBezTo>
                  <a:pt x="59" y="258"/>
                  <a:pt x="59" y="258"/>
                  <a:pt x="59" y="257"/>
                </a:cubicBezTo>
                <a:close/>
                <a:moveTo>
                  <a:pt x="113" y="220"/>
                </a:moveTo>
                <a:cubicBezTo>
                  <a:pt x="113" y="217"/>
                  <a:pt x="100" y="189"/>
                  <a:pt x="98" y="187"/>
                </a:cubicBezTo>
                <a:cubicBezTo>
                  <a:pt x="95" y="189"/>
                  <a:pt x="92" y="191"/>
                  <a:pt x="88" y="193"/>
                </a:cubicBezTo>
                <a:cubicBezTo>
                  <a:pt x="96" y="202"/>
                  <a:pt x="105" y="211"/>
                  <a:pt x="113" y="220"/>
                </a:cubicBezTo>
                <a:close/>
                <a:moveTo>
                  <a:pt x="157" y="189"/>
                </a:moveTo>
                <a:cubicBezTo>
                  <a:pt x="157" y="188"/>
                  <a:pt x="146" y="157"/>
                  <a:pt x="146" y="156"/>
                </a:cubicBezTo>
                <a:cubicBezTo>
                  <a:pt x="142" y="158"/>
                  <a:pt x="139" y="161"/>
                  <a:pt x="136" y="163"/>
                </a:cubicBezTo>
                <a:cubicBezTo>
                  <a:pt x="143" y="172"/>
                  <a:pt x="150" y="180"/>
                  <a:pt x="157" y="189"/>
                </a:cubicBezTo>
                <a:close/>
                <a:moveTo>
                  <a:pt x="51" y="215"/>
                </a:moveTo>
                <a:cubicBezTo>
                  <a:pt x="58" y="224"/>
                  <a:pt x="66" y="233"/>
                  <a:pt x="75" y="242"/>
                </a:cubicBezTo>
                <a:cubicBezTo>
                  <a:pt x="74" y="240"/>
                  <a:pt x="60" y="211"/>
                  <a:pt x="60" y="210"/>
                </a:cubicBezTo>
                <a:cubicBezTo>
                  <a:pt x="57" y="212"/>
                  <a:pt x="54" y="213"/>
                  <a:pt x="51" y="215"/>
                </a:cubicBezTo>
                <a:close/>
                <a:moveTo>
                  <a:pt x="103" y="61"/>
                </a:moveTo>
                <a:cubicBezTo>
                  <a:pt x="103" y="61"/>
                  <a:pt x="103" y="61"/>
                  <a:pt x="103" y="61"/>
                </a:cubicBezTo>
                <a:cubicBezTo>
                  <a:pt x="104" y="61"/>
                  <a:pt x="104" y="62"/>
                  <a:pt x="105" y="62"/>
                </a:cubicBezTo>
                <a:cubicBezTo>
                  <a:pt x="111" y="66"/>
                  <a:pt x="117" y="69"/>
                  <a:pt x="123" y="73"/>
                </a:cubicBezTo>
                <a:cubicBezTo>
                  <a:pt x="134" y="79"/>
                  <a:pt x="145" y="87"/>
                  <a:pt x="155" y="94"/>
                </a:cubicBezTo>
                <a:cubicBezTo>
                  <a:pt x="160" y="98"/>
                  <a:pt x="164" y="101"/>
                  <a:pt x="169" y="104"/>
                </a:cubicBezTo>
                <a:cubicBezTo>
                  <a:pt x="169" y="104"/>
                  <a:pt x="170" y="105"/>
                  <a:pt x="170" y="105"/>
                </a:cubicBezTo>
                <a:cubicBezTo>
                  <a:pt x="170" y="105"/>
                  <a:pt x="171" y="105"/>
                  <a:pt x="171" y="105"/>
                </a:cubicBezTo>
                <a:cubicBezTo>
                  <a:pt x="171" y="104"/>
                  <a:pt x="171" y="104"/>
                  <a:pt x="170" y="104"/>
                </a:cubicBezTo>
                <a:cubicBezTo>
                  <a:pt x="170" y="103"/>
                  <a:pt x="169" y="102"/>
                  <a:pt x="169" y="102"/>
                </a:cubicBezTo>
                <a:cubicBezTo>
                  <a:pt x="167" y="100"/>
                  <a:pt x="164" y="97"/>
                  <a:pt x="162" y="95"/>
                </a:cubicBezTo>
                <a:cubicBezTo>
                  <a:pt x="157" y="91"/>
                  <a:pt x="151" y="87"/>
                  <a:pt x="145" y="84"/>
                </a:cubicBezTo>
                <a:cubicBezTo>
                  <a:pt x="132" y="75"/>
                  <a:pt x="118" y="68"/>
                  <a:pt x="104" y="61"/>
                </a:cubicBezTo>
                <a:cubicBezTo>
                  <a:pt x="104" y="61"/>
                  <a:pt x="104" y="61"/>
                  <a:pt x="103" y="61"/>
                </a:cubicBezTo>
                <a:close/>
                <a:moveTo>
                  <a:pt x="55" y="249"/>
                </a:moveTo>
                <a:cubicBezTo>
                  <a:pt x="54" y="248"/>
                  <a:pt x="54" y="248"/>
                  <a:pt x="54" y="248"/>
                </a:cubicBezTo>
                <a:cubicBezTo>
                  <a:pt x="51" y="242"/>
                  <a:pt x="48" y="236"/>
                  <a:pt x="44" y="230"/>
                </a:cubicBezTo>
                <a:cubicBezTo>
                  <a:pt x="43" y="227"/>
                  <a:pt x="41" y="224"/>
                  <a:pt x="40" y="221"/>
                </a:cubicBezTo>
                <a:cubicBezTo>
                  <a:pt x="40" y="221"/>
                  <a:pt x="40" y="221"/>
                  <a:pt x="39" y="221"/>
                </a:cubicBezTo>
                <a:cubicBezTo>
                  <a:pt x="36" y="223"/>
                  <a:pt x="33" y="224"/>
                  <a:pt x="30" y="226"/>
                </a:cubicBezTo>
                <a:cubicBezTo>
                  <a:pt x="31" y="227"/>
                  <a:pt x="52" y="247"/>
                  <a:pt x="55" y="249"/>
                </a:cubicBezTo>
                <a:close/>
                <a:moveTo>
                  <a:pt x="75" y="201"/>
                </a:moveTo>
                <a:cubicBezTo>
                  <a:pt x="79" y="206"/>
                  <a:pt x="94" y="224"/>
                  <a:pt x="97" y="225"/>
                </a:cubicBezTo>
                <a:cubicBezTo>
                  <a:pt x="92" y="215"/>
                  <a:pt x="88" y="206"/>
                  <a:pt x="83" y="196"/>
                </a:cubicBezTo>
                <a:cubicBezTo>
                  <a:pt x="81" y="198"/>
                  <a:pt x="78" y="199"/>
                  <a:pt x="75" y="201"/>
                </a:cubicBezTo>
                <a:close/>
                <a:moveTo>
                  <a:pt x="122" y="207"/>
                </a:moveTo>
                <a:cubicBezTo>
                  <a:pt x="122" y="207"/>
                  <a:pt x="122" y="207"/>
                  <a:pt x="122" y="207"/>
                </a:cubicBezTo>
                <a:cubicBezTo>
                  <a:pt x="118" y="198"/>
                  <a:pt x="115" y="188"/>
                  <a:pt x="111" y="179"/>
                </a:cubicBezTo>
                <a:cubicBezTo>
                  <a:pt x="108" y="181"/>
                  <a:pt x="105" y="183"/>
                  <a:pt x="102" y="184"/>
                </a:cubicBezTo>
                <a:cubicBezTo>
                  <a:pt x="109" y="192"/>
                  <a:pt x="115" y="200"/>
                  <a:pt x="122" y="207"/>
                </a:cubicBezTo>
                <a:close/>
                <a:moveTo>
                  <a:pt x="164" y="144"/>
                </a:moveTo>
                <a:cubicBezTo>
                  <a:pt x="166" y="147"/>
                  <a:pt x="168" y="150"/>
                  <a:pt x="170" y="153"/>
                </a:cubicBezTo>
                <a:cubicBezTo>
                  <a:pt x="173" y="157"/>
                  <a:pt x="176" y="161"/>
                  <a:pt x="178" y="166"/>
                </a:cubicBezTo>
                <a:cubicBezTo>
                  <a:pt x="179" y="166"/>
                  <a:pt x="179" y="166"/>
                  <a:pt x="180" y="167"/>
                </a:cubicBezTo>
                <a:cubicBezTo>
                  <a:pt x="178" y="157"/>
                  <a:pt x="175" y="147"/>
                  <a:pt x="173" y="137"/>
                </a:cubicBezTo>
                <a:cubicBezTo>
                  <a:pt x="170" y="140"/>
                  <a:pt x="167" y="142"/>
                  <a:pt x="164" y="144"/>
                </a:cubicBezTo>
                <a:close/>
                <a:moveTo>
                  <a:pt x="177" y="135"/>
                </a:moveTo>
                <a:cubicBezTo>
                  <a:pt x="179" y="139"/>
                  <a:pt x="191" y="155"/>
                  <a:pt x="194" y="157"/>
                </a:cubicBezTo>
                <a:cubicBezTo>
                  <a:pt x="192" y="147"/>
                  <a:pt x="188" y="139"/>
                  <a:pt x="185" y="130"/>
                </a:cubicBezTo>
                <a:cubicBezTo>
                  <a:pt x="183" y="131"/>
                  <a:pt x="180" y="133"/>
                  <a:pt x="177" y="135"/>
                </a:cubicBezTo>
                <a:close/>
                <a:moveTo>
                  <a:pt x="42" y="219"/>
                </a:moveTo>
                <a:cubicBezTo>
                  <a:pt x="44" y="222"/>
                  <a:pt x="45" y="224"/>
                  <a:pt x="46" y="226"/>
                </a:cubicBezTo>
                <a:cubicBezTo>
                  <a:pt x="51" y="234"/>
                  <a:pt x="57" y="241"/>
                  <a:pt x="64" y="248"/>
                </a:cubicBezTo>
                <a:cubicBezTo>
                  <a:pt x="64" y="248"/>
                  <a:pt x="64" y="248"/>
                  <a:pt x="65" y="248"/>
                </a:cubicBezTo>
                <a:cubicBezTo>
                  <a:pt x="65" y="248"/>
                  <a:pt x="65" y="248"/>
                  <a:pt x="65" y="248"/>
                </a:cubicBezTo>
                <a:cubicBezTo>
                  <a:pt x="59" y="238"/>
                  <a:pt x="54" y="227"/>
                  <a:pt x="48" y="217"/>
                </a:cubicBezTo>
                <a:cubicBezTo>
                  <a:pt x="46" y="218"/>
                  <a:pt x="44" y="218"/>
                  <a:pt x="42" y="219"/>
                </a:cubicBezTo>
                <a:close/>
                <a:moveTo>
                  <a:pt x="144" y="193"/>
                </a:moveTo>
                <a:cubicBezTo>
                  <a:pt x="143" y="189"/>
                  <a:pt x="142" y="186"/>
                  <a:pt x="141" y="183"/>
                </a:cubicBezTo>
                <a:cubicBezTo>
                  <a:pt x="139" y="180"/>
                  <a:pt x="138" y="177"/>
                  <a:pt x="137" y="174"/>
                </a:cubicBezTo>
                <a:cubicBezTo>
                  <a:pt x="136" y="171"/>
                  <a:pt x="134" y="168"/>
                  <a:pt x="133" y="164"/>
                </a:cubicBezTo>
                <a:cubicBezTo>
                  <a:pt x="130" y="166"/>
                  <a:pt x="128" y="168"/>
                  <a:pt x="125" y="169"/>
                </a:cubicBezTo>
                <a:cubicBezTo>
                  <a:pt x="131" y="177"/>
                  <a:pt x="137" y="185"/>
                  <a:pt x="144" y="193"/>
                </a:cubicBezTo>
                <a:close/>
                <a:moveTo>
                  <a:pt x="103" y="189"/>
                </a:moveTo>
                <a:cubicBezTo>
                  <a:pt x="103" y="189"/>
                  <a:pt x="103" y="190"/>
                  <a:pt x="102" y="190"/>
                </a:cubicBezTo>
                <a:cubicBezTo>
                  <a:pt x="107" y="199"/>
                  <a:pt x="113" y="209"/>
                  <a:pt x="116" y="219"/>
                </a:cubicBezTo>
                <a:cubicBezTo>
                  <a:pt x="119" y="217"/>
                  <a:pt x="121" y="216"/>
                  <a:pt x="124" y="214"/>
                </a:cubicBezTo>
                <a:cubicBezTo>
                  <a:pt x="117" y="206"/>
                  <a:pt x="110" y="198"/>
                  <a:pt x="103" y="189"/>
                </a:cubicBezTo>
                <a:close/>
                <a:moveTo>
                  <a:pt x="85" y="182"/>
                </a:moveTo>
                <a:cubicBezTo>
                  <a:pt x="85" y="181"/>
                  <a:pt x="85" y="181"/>
                  <a:pt x="85" y="181"/>
                </a:cubicBezTo>
                <a:cubicBezTo>
                  <a:pt x="84" y="182"/>
                  <a:pt x="84" y="182"/>
                  <a:pt x="83" y="182"/>
                </a:cubicBezTo>
                <a:cubicBezTo>
                  <a:pt x="80" y="184"/>
                  <a:pt x="76" y="185"/>
                  <a:pt x="73" y="187"/>
                </a:cubicBezTo>
                <a:cubicBezTo>
                  <a:pt x="72" y="187"/>
                  <a:pt x="71" y="187"/>
                  <a:pt x="70" y="186"/>
                </a:cubicBezTo>
                <a:cubicBezTo>
                  <a:pt x="70" y="186"/>
                  <a:pt x="70" y="185"/>
                  <a:pt x="71" y="184"/>
                </a:cubicBezTo>
                <a:cubicBezTo>
                  <a:pt x="72" y="183"/>
                  <a:pt x="73" y="181"/>
                  <a:pt x="74" y="181"/>
                </a:cubicBezTo>
                <a:cubicBezTo>
                  <a:pt x="78" y="178"/>
                  <a:pt x="81" y="176"/>
                  <a:pt x="84" y="173"/>
                </a:cubicBezTo>
                <a:cubicBezTo>
                  <a:pt x="84" y="173"/>
                  <a:pt x="85" y="173"/>
                  <a:pt x="85" y="173"/>
                </a:cubicBezTo>
                <a:cubicBezTo>
                  <a:pt x="84" y="173"/>
                  <a:pt x="84" y="173"/>
                  <a:pt x="84" y="173"/>
                </a:cubicBezTo>
                <a:cubicBezTo>
                  <a:pt x="82" y="174"/>
                  <a:pt x="80" y="175"/>
                  <a:pt x="79" y="175"/>
                </a:cubicBezTo>
                <a:cubicBezTo>
                  <a:pt x="78" y="176"/>
                  <a:pt x="77" y="176"/>
                  <a:pt x="77" y="177"/>
                </a:cubicBezTo>
                <a:cubicBezTo>
                  <a:pt x="76" y="177"/>
                  <a:pt x="76" y="178"/>
                  <a:pt x="75" y="178"/>
                </a:cubicBezTo>
                <a:cubicBezTo>
                  <a:pt x="74" y="177"/>
                  <a:pt x="74" y="178"/>
                  <a:pt x="73" y="178"/>
                </a:cubicBezTo>
                <a:cubicBezTo>
                  <a:pt x="72" y="179"/>
                  <a:pt x="71" y="179"/>
                  <a:pt x="70" y="180"/>
                </a:cubicBezTo>
                <a:cubicBezTo>
                  <a:pt x="69" y="180"/>
                  <a:pt x="69" y="181"/>
                  <a:pt x="68" y="181"/>
                </a:cubicBezTo>
                <a:cubicBezTo>
                  <a:pt x="68" y="183"/>
                  <a:pt x="68" y="184"/>
                  <a:pt x="67" y="185"/>
                </a:cubicBezTo>
                <a:cubicBezTo>
                  <a:pt x="67" y="186"/>
                  <a:pt x="66" y="186"/>
                  <a:pt x="65" y="186"/>
                </a:cubicBezTo>
                <a:cubicBezTo>
                  <a:pt x="65" y="186"/>
                  <a:pt x="64" y="187"/>
                  <a:pt x="64" y="187"/>
                </a:cubicBezTo>
                <a:cubicBezTo>
                  <a:pt x="59" y="191"/>
                  <a:pt x="55" y="195"/>
                  <a:pt x="51" y="199"/>
                </a:cubicBezTo>
                <a:cubicBezTo>
                  <a:pt x="50" y="199"/>
                  <a:pt x="50" y="199"/>
                  <a:pt x="50" y="199"/>
                </a:cubicBezTo>
                <a:cubicBezTo>
                  <a:pt x="50" y="199"/>
                  <a:pt x="50" y="200"/>
                  <a:pt x="50" y="200"/>
                </a:cubicBezTo>
                <a:cubicBezTo>
                  <a:pt x="51" y="199"/>
                  <a:pt x="52" y="199"/>
                  <a:pt x="53" y="198"/>
                </a:cubicBezTo>
                <a:cubicBezTo>
                  <a:pt x="58" y="196"/>
                  <a:pt x="62" y="193"/>
                  <a:pt x="67" y="191"/>
                </a:cubicBezTo>
                <a:cubicBezTo>
                  <a:pt x="68" y="190"/>
                  <a:pt x="69" y="190"/>
                  <a:pt x="71" y="190"/>
                </a:cubicBezTo>
                <a:cubicBezTo>
                  <a:pt x="71" y="190"/>
                  <a:pt x="72" y="190"/>
                  <a:pt x="72" y="190"/>
                </a:cubicBezTo>
                <a:cubicBezTo>
                  <a:pt x="74" y="189"/>
                  <a:pt x="76" y="187"/>
                  <a:pt x="77" y="186"/>
                </a:cubicBezTo>
                <a:cubicBezTo>
                  <a:pt x="80" y="185"/>
                  <a:pt x="82" y="183"/>
                  <a:pt x="85" y="182"/>
                </a:cubicBezTo>
                <a:close/>
                <a:moveTo>
                  <a:pt x="133" y="201"/>
                </a:moveTo>
                <a:cubicBezTo>
                  <a:pt x="129" y="191"/>
                  <a:pt x="125" y="182"/>
                  <a:pt x="121" y="172"/>
                </a:cubicBezTo>
                <a:cubicBezTo>
                  <a:pt x="119" y="174"/>
                  <a:pt x="117" y="175"/>
                  <a:pt x="114" y="176"/>
                </a:cubicBezTo>
                <a:cubicBezTo>
                  <a:pt x="120" y="185"/>
                  <a:pt x="126" y="193"/>
                  <a:pt x="133" y="201"/>
                </a:cubicBezTo>
                <a:close/>
                <a:moveTo>
                  <a:pt x="71" y="203"/>
                </a:moveTo>
                <a:cubicBezTo>
                  <a:pt x="69" y="205"/>
                  <a:pt x="66" y="206"/>
                  <a:pt x="64" y="208"/>
                </a:cubicBezTo>
                <a:cubicBezTo>
                  <a:pt x="70" y="215"/>
                  <a:pt x="76" y="222"/>
                  <a:pt x="82" y="229"/>
                </a:cubicBezTo>
                <a:cubicBezTo>
                  <a:pt x="82" y="229"/>
                  <a:pt x="83" y="229"/>
                  <a:pt x="83" y="229"/>
                </a:cubicBezTo>
                <a:cubicBezTo>
                  <a:pt x="79" y="220"/>
                  <a:pt x="75" y="212"/>
                  <a:pt x="71" y="203"/>
                </a:cubicBezTo>
                <a:close/>
                <a:moveTo>
                  <a:pt x="134" y="207"/>
                </a:moveTo>
                <a:cubicBezTo>
                  <a:pt x="128" y="200"/>
                  <a:pt x="122" y="192"/>
                  <a:pt x="116" y="184"/>
                </a:cubicBezTo>
                <a:cubicBezTo>
                  <a:pt x="120" y="193"/>
                  <a:pt x="123" y="203"/>
                  <a:pt x="127" y="212"/>
                </a:cubicBezTo>
                <a:cubicBezTo>
                  <a:pt x="129" y="210"/>
                  <a:pt x="132" y="208"/>
                  <a:pt x="134" y="207"/>
                </a:cubicBezTo>
                <a:close/>
                <a:moveTo>
                  <a:pt x="80" y="115"/>
                </a:moveTo>
                <a:cubicBezTo>
                  <a:pt x="78" y="116"/>
                  <a:pt x="77" y="116"/>
                  <a:pt x="76" y="117"/>
                </a:cubicBezTo>
                <a:cubicBezTo>
                  <a:pt x="76" y="117"/>
                  <a:pt x="75" y="117"/>
                  <a:pt x="75" y="118"/>
                </a:cubicBezTo>
                <a:cubicBezTo>
                  <a:pt x="72" y="121"/>
                  <a:pt x="69" y="124"/>
                  <a:pt x="65" y="127"/>
                </a:cubicBezTo>
                <a:cubicBezTo>
                  <a:pt x="65" y="127"/>
                  <a:pt x="65" y="127"/>
                  <a:pt x="65" y="128"/>
                </a:cubicBezTo>
                <a:cubicBezTo>
                  <a:pt x="65" y="128"/>
                  <a:pt x="64" y="129"/>
                  <a:pt x="64" y="130"/>
                </a:cubicBezTo>
                <a:cubicBezTo>
                  <a:pt x="63" y="131"/>
                  <a:pt x="63" y="133"/>
                  <a:pt x="63" y="135"/>
                </a:cubicBezTo>
                <a:cubicBezTo>
                  <a:pt x="64" y="136"/>
                  <a:pt x="64" y="137"/>
                  <a:pt x="64" y="138"/>
                </a:cubicBezTo>
                <a:cubicBezTo>
                  <a:pt x="64" y="138"/>
                  <a:pt x="65" y="137"/>
                  <a:pt x="65" y="137"/>
                </a:cubicBezTo>
                <a:cubicBezTo>
                  <a:pt x="66" y="135"/>
                  <a:pt x="67" y="134"/>
                  <a:pt x="69" y="132"/>
                </a:cubicBezTo>
                <a:cubicBezTo>
                  <a:pt x="72" y="128"/>
                  <a:pt x="75" y="124"/>
                  <a:pt x="79" y="119"/>
                </a:cubicBezTo>
                <a:cubicBezTo>
                  <a:pt x="79" y="119"/>
                  <a:pt x="79" y="119"/>
                  <a:pt x="79" y="118"/>
                </a:cubicBezTo>
                <a:cubicBezTo>
                  <a:pt x="80" y="117"/>
                  <a:pt x="80" y="116"/>
                  <a:pt x="80" y="115"/>
                </a:cubicBezTo>
                <a:close/>
                <a:moveTo>
                  <a:pt x="76" y="247"/>
                </a:moveTo>
                <a:cubicBezTo>
                  <a:pt x="75" y="246"/>
                  <a:pt x="74" y="245"/>
                  <a:pt x="73" y="244"/>
                </a:cubicBezTo>
                <a:cubicBezTo>
                  <a:pt x="68" y="239"/>
                  <a:pt x="63" y="233"/>
                  <a:pt x="58" y="227"/>
                </a:cubicBezTo>
                <a:cubicBezTo>
                  <a:pt x="57" y="227"/>
                  <a:pt x="57" y="227"/>
                  <a:pt x="57" y="226"/>
                </a:cubicBezTo>
                <a:cubicBezTo>
                  <a:pt x="61" y="235"/>
                  <a:pt x="66" y="243"/>
                  <a:pt x="69" y="251"/>
                </a:cubicBezTo>
                <a:cubicBezTo>
                  <a:pt x="72" y="250"/>
                  <a:pt x="74" y="248"/>
                  <a:pt x="76" y="247"/>
                </a:cubicBezTo>
                <a:close/>
                <a:moveTo>
                  <a:pt x="108" y="60"/>
                </a:moveTo>
                <a:cubicBezTo>
                  <a:pt x="108" y="60"/>
                  <a:pt x="108" y="60"/>
                  <a:pt x="108" y="60"/>
                </a:cubicBezTo>
                <a:cubicBezTo>
                  <a:pt x="108" y="60"/>
                  <a:pt x="108" y="59"/>
                  <a:pt x="107" y="59"/>
                </a:cubicBezTo>
                <a:cubicBezTo>
                  <a:pt x="100" y="55"/>
                  <a:pt x="92" y="50"/>
                  <a:pt x="84" y="47"/>
                </a:cubicBezTo>
                <a:cubicBezTo>
                  <a:pt x="71" y="40"/>
                  <a:pt x="58" y="34"/>
                  <a:pt x="45" y="28"/>
                </a:cubicBezTo>
                <a:cubicBezTo>
                  <a:pt x="44" y="27"/>
                  <a:pt x="42" y="27"/>
                  <a:pt x="41" y="26"/>
                </a:cubicBezTo>
                <a:cubicBezTo>
                  <a:pt x="42" y="27"/>
                  <a:pt x="43" y="28"/>
                  <a:pt x="44" y="28"/>
                </a:cubicBezTo>
                <a:cubicBezTo>
                  <a:pt x="56" y="34"/>
                  <a:pt x="68" y="41"/>
                  <a:pt x="79" y="47"/>
                </a:cubicBezTo>
                <a:cubicBezTo>
                  <a:pt x="80" y="47"/>
                  <a:pt x="81" y="48"/>
                  <a:pt x="82" y="48"/>
                </a:cubicBezTo>
                <a:cubicBezTo>
                  <a:pt x="90" y="52"/>
                  <a:pt x="98" y="55"/>
                  <a:pt x="106" y="59"/>
                </a:cubicBezTo>
                <a:cubicBezTo>
                  <a:pt x="107" y="59"/>
                  <a:pt x="107" y="60"/>
                  <a:pt x="108" y="60"/>
                </a:cubicBezTo>
                <a:close/>
                <a:moveTo>
                  <a:pt x="168" y="185"/>
                </a:moveTo>
                <a:cubicBezTo>
                  <a:pt x="161" y="179"/>
                  <a:pt x="157" y="171"/>
                  <a:pt x="152" y="164"/>
                </a:cubicBezTo>
                <a:cubicBezTo>
                  <a:pt x="155" y="173"/>
                  <a:pt x="158" y="181"/>
                  <a:pt x="161" y="189"/>
                </a:cubicBezTo>
                <a:cubicBezTo>
                  <a:pt x="163" y="188"/>
                  <a:pt x="165" y="186"/>
                  <a:pt x="168" y="185"/>
                </a:cubicBezTo>
                <a:close/>
                <a:moveTo>
                  <a:pt x="57" y="167"/>
                </a:moveTo>
                <a:cubicBezTo>
                  <a:pt x="56" y="168"/>
                  <a:pt x="55" y="168"/>
                  <a:pt x="55" y="169"/>
                </a:cubicBezTo>
                <a:cubicBezTo>
                  <a:pt x="54" y="169"/>
                  <a:pt x="53" y="170"/>
                  <a:pt x="53" y="171"/>
                </a:cubicBezTo>
                <a:cubicBezTo>
                  <a:pt x="52" y="171"/>
                  <a:pt x="51" y="172"/>
                  <a:pt x="51" y="173"/>
                </a:cubicBezTo>
                <a:cubicBezTo>
                  <a:pt x="50" y="177"/>
                  <a:pt x="49" y="181"/>
                  <a:pt x="48" y="185"/>
                </a:cubicBezTo>
                <a:cubicBezTo>
                  <a:pt x="47" y="185"/>
                  <a:pt x="47" y="186"/>
                  <a:pt x="47" y="186"/>
                </a:cubicBezTo>
                <a:cubicBezTo>
                  <a:pt x="51" y="183"/>
                  <a:pt x="55" y="181"/>
                  <a:pt x="58" y="178"/>
                </a:cubicBezTo>
                <a:cubicBezTo>
                  <a:pt x="58" y="174"/>
                  <a:pt x="58" y="171"/>
                  <a:pt x="57" y="167"/>
                </a:cubicBezTo>
                <a:close/>
                <a:moveTo>
                  <a:pt x="67" y="262"/>
                </a:moveTo>
                <a:cubicBezTo>
                  <a:pt x="67" y="262"/>
                  <a:pt x="68" y="263"/>
                  <a:pt x="68" y="263"/>
                </a:cubicBezTo>
                <a:cubicBezTo>
                  <a:pt x="68" y="262"/>
                  <a:pt x="68" y="262"/>
                  <a:pt x="69" y="262"/>
                </a:cubicBezTo>
                <a:cubicBezTo>
                  <a:pt x="71" y="261"/>
                  <a:pt x="73" y="259"/>
                  <a:pt x="75" y="257"/>
                </a:cubicBezTo>
                <a:cubicBezTo>
                  <a:pt x="81" y="253"/>
                  <a:pt x="86" y="248"/>
                  <a:pt x="92" y="244"/>
                </a:cubicBezTo>
                <a:cubicBezTo>
                  <a:pt x="102" y="236"/>
                  <a:pt x="113" y="228"/>
                  <a:pt x="123" y="221"/>
                </a:cubicBezTo>
                <a:cubicBezTo>
                  <a:pt x="128" y="217"/>
                  <a:pt x="134" y="212"/>
                  <a:pt x="140" y="208"/>
                </a:cubicBezTo>
                <a:cubicBezTo>
                  <a:pt x="140" y="207"/>
                  <a:pt x="141" y="207"/>
                  <a:pt x="141" y="207"/>
                </a:cubicBezTo>
                <a:cubicBezTo>
                  <a:pt x="140" y="207"/>
                  <a:pt x="139" y="208"/>
                  <a:pt x="138" y="209"/>
                </a:cubicBezTo>
                <a:cubicBezTo>
                  <a:pt x="122" y="219"/>
                  <a:pt x="107" y="231"/>
                  <a:pt x="92" y="243"/>
                </a:cubicBezTo>
                <a:cubicBezTo>
                  <a:pt x="84" y="249"/>
                  <a:pt x="76" y="255"/>
                  <a:pt x="68" y="262"/>
                </a:cubicBezTo>
                <a:cubicBezTo>
                  <a:pt x="68" y="262"/>
                  <a:pt x="68" y="262"/>
                  <a:pt x="67" y="262"/>
                </a:cubicBezTo>
                <a:close/>
                <a:moveTo>
                  <a:pt x="116" y="89"/>
                </a:moveTo>
                <a:cubicBezTo>
                  <a:pt x="114" y="88"/>
                  <a:pt x="112" y="87"/>
                  <a:pt x="110" y="86"/>
                </a:cubicBezTo>
                <a:cubicBezTo>
                  <a:pt x="109" y="86"/>
                  <a:pt x="109" y="86"/>
                  <a:pt x="108" y="87"/>
                </a:cubicBezTo>
                <a:cubicBezTo>
                  <a:pt x="108" y="87"/>
                  <a:pt x="108" y="88"/>
                  <a:pt x="107" y="88"/>
                </a:cubicBezTo>
                <a:cubicBezTo>
                  <a:pt x="106" y="92"/>
                  <a:pt x="105" y="96"/>
                  <a:pt x="104" y="100"/>
                </a:cubicBezTo>
                <a:cubicBezTo>
                  <a:pt x="104" y="100"/>
                  <a:pt x="104" y="101"/>
                  <a:pt x="104" y="101"/>
                </a:cubicBezTo>
                <a:cubicBezTo>
                  <a:pt x="106" y="101"/>
                  <a:pt x="107" y="100"/>
                  <a:pt x="107" y="99"/>
                </a:cubicBezTo>
                <a:cubicBezTo>
                  <a:pt x="108" y="98"/>
                  <a:pt x="109" y="97"/>
                  <a:pt x="111" y="97"/>
                </a:cubicBezTo>
                <a:cubicBezTo>
                  <a:pt x="113" y="94"/>
                  <a:pt x="115" y="91"/>
                  <a:pt x="116" y="89"/>
                </a:cubicBezTo>
                <a:close/>
                <a:moveTo>
                  <a:pt x="91" y="57"/>
                </a:moveTo>
                <a:cubicBezTo>
                  <a:pt x="91" y="57"/>
                  <a:pt x="90" y="57"/>
                  <a:pt x="90" y="57"/>
                </a:cubicBezTo>
                <a:cubicBezTo>
                  <a:pt x="86" y="54"/>
                  <a:pt x="82" y="52"/>
                  <a:pt x="78" y="50"/>
                </a:cubicBezTo>
                <a:cubicBezTo>
                  <a:pt x="72" y="47"/>
                  <a:pt x="66" y="45"/>
                  <a:pt x="60" y="42"/>
                </a:cubicBezTo>
                <a:cubicBezTo>
                  <a:pt x="59" y="42"/>
                  <a:pt x="59" y="42"/>
                  <a:pt x="59" y="42"/>
                </a:cubicBezTo>
                <a:cubicBezTo>
                  <a:pt x="59" y="42"/>
                  <a:pt x="59" y="42"/>
                  <a:pt x="60" y="42"/>
                </a:cubicBezTo>
                <a:cubicBezTo>
                  <a:pt x="66" y="46"/>
                  <a:pt x="72" y="50"/>
                  <a:pt x="79" y="54"/>
                </a:cubicBezTo>
                <a:cubicBezTo>
                  <a:pt x="79" y="54"/>
                  <a:pt x="80" y="54"/>
                  <a:pt x="80" y="55"/>
                </a:cubicBezTo>
                <a:cubicBezTo>
                  <a:pt x="82" y="56"/>
                  <a:pt x="83" y="56"/>
                  <a:pt x="85" y="57"/>
                </a:cubicBezTo>
                <a:cubicBezTo>
                  <a:pt x="85" y="58"/>
                  <a:pt x="86" y="58"/>
                  <a:pt x="86" y="58"/>
                </a:cubicBezTo>
                <a:cubicBezTo>
                  <a:pt x="87" y="57"/>
                  <a:pt x="89" y="57"/>
                  <a:pt x="91" y="57"/>
                </a:cubicBezTo>
                <a:close/>
                <a:moveTo>
                  <a:pt x="40" y="159"/>
                </a:moveTo>
                <a:cubicBezTo>
                  <a:pt x="40" y="158"/>
                  <a:pt x="41" y="158"/>
                  <a:pt x="41" y="158"/>
                </a:cubicBezTo>
                <a:cubicBezTo>
                  <a:pt x="43" y="156"/>
                  <a:pt x="45" y="154"/>
                  <a:pt x="48" y="152"/>
                </a:cubicBezTo>
                <a:cubicBezTo>
                  <a:pt x="48" y="151"/>
                  <a:pt x="49" y="151"/>
                  <a:pt x="49" y="150"/>
                </a:cubicBezTo>
                <a:cubicBezTo>
                  <a:pt x="50" y="148"/>
                  <a:pt x="50" y="146"/>
                  <a:pt x="52" y="144"/>
                </a:cubicBezTo>
                <a:cubicBezTo>
                  <a:pt x="52" y="144"/>
                  <a:pt x="52" y="143"/>
                  <a:pt x="52" y="143"/>
                </a:cubicBezTo>
                <a:cubicBezTo>
                  <a:pt x="52" y="142"/>
                  <a:pt x="51" y="142"/>
                  <a:pt x="51" y="141"/>
                </a:cubicBezTo>
                <a:cubicBezTo>
                  <a:pt x="51" y="141"/>
                  <a:pt x="51" y="141"/>
                  <a:pt x="51" y="141"/>
                </a:cubicBezTo>
                <a:cubicBezTo>
                  <a:pt x="47" y="145"/>
                  <a:pt x="43" y="149"/>
                  <a:pt x="40" y="153"/>
                </a:cubicBezTo>
                <a:cubicBezTo>
                  <a:pt x="39" y="153"/>
                  <a:pt x="39" y="153"/>
                  <a:pt x="39" y="154"/>
                </a:cubicBezTo>
                <a:cubicBezTo>
                  <a:pt x="39" y="155"/>
                  <a:pt x="39" y="157"/>
                  <a:pt x="40" y="159"/>
                </a:cubicBezTo>
                <a:close/>
                <a:moveTo>
                  <a:pt x="104" y="90"/>
                </a:moveTo>
                <a:cubicBezTo>
                  <a:pt x="104" y="90"/>
                  <a:pt x="103" y="90"/>
                  <a:pt x="103" y="91"/>
                </a:cubicBezTo>
                <a:cubicBezTo>
                  <a:pt x="101" y="92"/>
                  <a:pt x="100" y="93"/>
                  <a:pt x="99" y="94"/>
                </a:cubicBezTo>
                <a:cubicBezTo>
                  <a:pt x="97" y="95"/>
                  <a:pt x="97" y="96"/>
                  <a:pt x="96" y="97"/>
                </a:cubicBezTo>
                <a:cubicBezTo>
                  <a:pt x="95" y="100"/>
                  <a:pt x="94" y="103"/>
                  <a:pt x="93" y="106"/>
                </a:cubicBezTo>
                <a:cubicBezTo>
                  <a:pt x="93" y="106"/>
                  <a:pt x="93" y="106"/>
                  <a:pt x="93" y="106"/>
                </a:cubicBezTo>
                <a:cubicBezTo>
                  <a:pt x="93" y="106"/>
                  <a:pt x="93" y="106"/>
                  <a:pt x="93" y="106"/>
                </a:cubicBezTo>
                <a:cubicBezTo>
                  <a:pt x="95" y="105"/>
                  <a:pt x="98" y="104"/>
                  <a:pt x="100" y="103"/>
                </a:cubicBezTo>
                <a:cubicBezTo>
                  <a:pt x="101" y="103"/>
                  <a:pt x="101" y="102"/>
                  <a:pt x="101" y="102"/>
                </a:cubicBezTo>
                <a:cubicBezTo>
                  <a:pt x="102" y="100"/>
                  <a:pt x="102" y="98"/>
                  <a:pt x="103" y="96"/>
                </a:cubicBezTo>
                <a:cubicBezTo>
                  <a:pt x="103" y="94"/>
                  <a:pt x="104" y="92"/>
                  <a:pt x="104" y="90"/>
                </a:cubicBezTo>
                <a:close/>
                <a:moveTo>
                  <a:pt x="39" y="64"/>
                </a:moveTo>
                <a:cubicBezTo>
                  <a:pt x="39" y="64"/>
                  <a:pt x="39" y="64"/>
                  <a:pt x="39" y="64"/>
                </a:cubicBezTo>
                <a:cubicBezTo>
                  <a:pt x="36" y="67"/>
                  <a:pt x="33" y="69"/>
                  <a:pt x="30" y="72"/>
                </a:cubicBezTo>
                <a:cubicBezTo>
                  <a:pt x="30" y="72"/>
                  <a:pt x="29" y="73"/>
                  <a:pt x="29" y="73"/>
                </a:cubicBezTo>
                <a:cubicBezTo>
                  <a:pt x="27" y="76"/>
                  <a:pt x="27" y="76"/>
                  <a:pt x="27" y="80"/>
                </a:cubicBezTo>
                <a:cubicBezTo>
                  <a:pt x="26" y="82"/>
                  <a:pt x="26" y="83"/>
                  <a:pt x="26" y="84"/>
                </a:cubicBezTo>
                <a:cubicBezTo>
                  <a:pt x="26" y="84"/>
                  <a:pt x="27" y="85"/>
                  <a:pt x="27" y="85"/>
                </a:cubicBezTo>
                <a:cubicBezTo>
                  <a:pt x="27" y="84"/>
                  <a:pt x="27" y="84"/>
                  <a:pt x="27" y="84"/>
                </a:cubicBezTo>
                <a:cubicBezTo>
                  <a:pt x="29" y="81"/>
                  <a:pt x="31" y="78"/>
                  <a:pt x="34" y="76"/>
                </a:cubicBezTo>
                <a:cubicBezTo>
                  <a:pt x="34" y="75"/>
                  <a:pt x="34" y="75"/>
                  <a:pt x="35" y="74"/>
                </a:cubicBezTo>
                <a:cubicBezTo>
                  <a:pt x="36" y="71"/>
                  <a:pt x="37" y="68"/>
                  <a:pt x="39" y="65"/>
                </a:cubicBezTo>
                <a:cubicBezTo>
                  <a:pt x="39" y="64"/>
                  <a:pt x="39" y="64"/>
                  <a:pt x="39" y="64"/>
                </a:cubicBezTo>
                <a:close/>
                <a:moveTo>
                  <a:pt x="101" y="176"/>
                </a:moveTo>
                <a:cubicBezTo>
                  <a:pt x="101" y="176"/>
                  <a:pt x="101" y="176"/>
                  <a:pt x="101" y="176"/>
                </a:cubicBezTo>
                <a:cubicBezTo>
                  <a:pt x="101" y="176"/>
                  <a:pt x="101" y="175"/>
                  <a:pt x="102" y="175"/>
                </a:cubicBezTo>
                <a:cubicBezTo>
                  <a:pt x="114" y="167"/>
                  <a:pt x="125" y="160"/>
                  <a:pt x="137" y="152"/>
                </a:cubicBezTo>
                <a:cubicBezTo>
                  <a:pt x="137" y="151"/>
                  <a:pt x="138" y="151"/>
                  <a:pt x="138" y="151"/>
                </a:cubicBezTo>
                <a:cubicBezTo>
                  <a:pt x="138" y="151"/>
                  <a:pt x="138" y="151"/>
                  <a:pt x="138" y="150"/>
                </a:cubicBezTo>
                <a:cubicBezTo>
                  <a:pt x="138" y="151"/>
                  <a:pt x="137" y="151"/>
                  <a:pt x="137" y="151"/>
                </a:cubicBezTo>
                <a:cubicBezTo>
                  <a:pt x="131" y="154"/>
                  <a:pt x="124" y="158"/>
                  <a:pt x="118" y="161"/>
                </a:cubicBezTo>
                <a:cubicBezTo>
                  <a:pt x="118" y="162"/>
                  <a:pt x="117" y="162"/>
                  <a:pt x="117" y="162"/>
                </a:cubicBezTo>
                <a:cubicBezTo>
                  <a:pt x="115" y="165"/>
                  <a:pt x="112" y="166"/>
                  <a:pt x="110" y="168"/>
                </a:cubicBezTo>
                <a:cubicBezTo>
                  <a:pt x="107" y="171"/>
                  <a:pt x="104" y="173"/>
                  <a:pt x="101" y="175"/>
                </a:cubicBezTo>
                <a:cubicBezTo>
                  <a:pt x="101" y="175"/>
                  <a:pt x="101" y="175"/>
                  <a:pt x="101" y="176"/>
                </a:cubicBezTo>
                <a:close/>
                <a:moveTo>
                  <a:pt x="102" y="145"/>
                </a:moveTo>
                <a:cubicBezTo>
                  <a:pt x="102" y="145"/>
                  <a:pt x="102" y="145"/>
                  <a:pt x="102" y="145"/>
                </a:cubicBezTo>
                <a:cubicBezTo>
                  <a:pt x="101" y="144"/>
                  <a:pt x="100" y="144"/>
                  <a:pt x="100" y="144"/>
                </a:cubicBezTo>
                <a:cubicBezTo>
                  <a:pt x="98" y="144"/>
                  <a:pt x="96" y="144"/>
                  <a:pt x="94" y="145"/>
                </a:cubicBezTo>
                <a:cubicBezTo>
                  <a:pt x="93" y="145"/>
                  <a:pt x="91" y="146"/>
                  <a:pt x="90" y="147"/>
                </a:cubicBezTo>
                <a:cubicBezTo>
                  <a:pt x="89" y="150"/>
                  <a:pt x="87" y="152"/>
                  <a:pt x="86" y="155"/>
                </a:cubicBezTo>
                <a:cubicBezTo>
                  <a:pt x="86" y="155"/>
                  <a:pt x="86" y="156"/>
                  <a:pt x="85" y="156"/>
                </a:cubicBezTo>
                <a:cubicBezTo>
                  <a:pt x="86" y="156"/>
                  <a:pt x="86" y="156"/>
                  <a:pt x="86" y="156"/>
                </a:cubicBezTo>
                <a:cubicBezTo>
                  <a:pt x="91" y="153"/>
                  <a:pt x="96" y="149"/>
                  <a:pt x="102" y="145"/>
                </a:cubicBezTo>
                <a:close/>
                <a:moveTo>
                  <a:pt x="100" y="106"/>
                </a:moveTo>
                <a:cubicBezTo>
                  <a:pt x="97" y="108"/>
                  <a:pt x="94" y="109"/>
                  <a:pt x="92" y="110"/>
                </a:cubicBezTo>
                <a:cubicBezTo>
                  <a:pt x="91" y="110"/>
                  <a:pt x="90" y="111"/>
                  <a:pt x="90" y="111"/>
                </a:cubicBezTo>
                <a:cubicBezTo>
                  <a:pt x="88" y="114"/>
                  <a:pt x="87" y="117"/>
                  <a:pt x="86" y="120"/>
                </a:cubicBezTo>
                <a:cubicBezTo>
                  <a:pt x="85" y="120"/>
                  <a:pt x="85" y="121"/>
                  <a:pt x="85" y="121"/>
                </a:cubicBezTo>
                <a:cubicBezTo>
                  <a:pt x="87" y="120"/>
                  <a:pt x="88" y="120"/>
                  <a:pt x="89" y="118"/>
                </a:cubicBezTo>
                <a:cubicBezTo>
                  <a:pt x="89" y="117"/>
                  <a:pt x="90" y="117"/>
                  <a:pt x="90" y="117"/>
                </a:cubicBezTo>
                <a:cubicBezTo>
                  <a:pt x="92" y="116"/>
                  <a:pt x="93" y="115"/>
                  <a:pt x="94" y="114"/>
                </a:cubicBezTo>
                <a:cubicBezTo>
                  <a:pt x="95" y="113"/>
                  <a:pt x="96" y="112"/>
                  <a:pt x="97" y="111"/>
                </a:cubicBezTo>
                <a:cubicBezTo>
                  <a:pt x="99" y="110"/>
                  <a:pt x="99" y="108"/>
                  <a:pt x="100" y="106"/>
                </a:cubicBezTo>
                <a:close/>
                <a:moveTo>
                  <a:pt x="69" y="102"/>
                </a:moveTo>
                <a:cubicBezTo>
                  <a:pt x="70" y="104"/>
                  <a:pt x="70" y="104"/>
                  <a:pt x="69" y="105"/>
                </a:cubicBezTo>
                <a:cubicBezTo>
                  <a:pt x="68" y="106"/>
                  <a:pt x="68" y="106"/>
                  <a:pt x="68" y="107"/>
                </a:cubicBezTo>
                <a:cubicBezTo>
                  <a:pt x="66" y="109"/>
                  <a:pt x="64" y="111"/>
                  <a:pt x="62" y="113"/>
                </a:cubicBezTo>
                <a:cubicBezTo>
                  <a:pt x="62" y="113"/>
                  <a:pt x="61" y="114"/>
                  <a:pt x="61" y="114"/>
                </a:cubicBezTo>
                <a:cubicBezTo>
                  <a:pt x="61" y="115"/>
                  <a:pt x="61" y="116"/>
                  <a:pt x="62" y="118"/>
                </a:cubicBezTo>
                <a:cubicBezTo>
                  <a:pt x="62" y="117"/>
                  <a:pt x="63" y="117"/>
                  <a:pt x="63" y="116"/>
                </a:cubicBezTo>
                <a:cubicBezTo>
                  <a:pt x="65" y="114"/>
                  <a:pt x="67" y="111"/>
                  <a:pt x="69" y="109"/>
                </a:cubicBezTo>
                <a:cubicBezTo>
                  <a:pt x="71" y="107"/>
                  <a:pt x="72" y="105"/>
                  <a:pt x="73" y="102"/>
                </a:cubicBezTo>
                <a:cubicBezTo>
                  <a:pt x="73" y="102"/>
                  <a:pt x="73" y="102"/>
                  <a:pt x="73" y="101"/>
                </a:cubicBezTo>
                <a:cubicBezTo>
                  <a:pt x="72" y="101"/>
                  <a:pt x="72" y="100"/>
                  <a:pt x="71" y="99"/>
                </a:cubicBezTo>
                <a:cubicBezTo>
                  <a:pt x="70" y="100"/>
                  <a:pt x="70" y="101"/>
                  <a:pt x="69" y="102"/>
                </a:cubicBezTo>
                <a:close/>
                <a:moveTo>
                  <a:pt x="106" y="69"/>
                </a:moveTo>
                <a:cubicBezTo>
                  <a:pt x="116" y="74"/>
                  <a:pt x="126" y="79"/>
                  <a:pt x="135" y="84"/>
                </a:cubicBezTo>
                <a:cubicBezTo>
                  <a:pt x="135" y="84"/>
                  <a:pt x="135" y="84"/>
                  <a:pt x="135" y="84"/>
                </a:cubicBezTo>
                <a:cubicBezTo>
                  <a:pt x="126" y="78"/>
                  <a:pt x="117" y="73"/>
                  <a:pt x="108" y="67"/>
                </a:cubicBezTo>
                <a:cubicBezTo>
                  <a:pt x="107" y="68"/>
                  <a:pt x="106" y="68"/>
                  <a:pt x="106" y="69"/>
                </a:cubicBezTo>
                <a:close/>
                <a:moveTo>
                  <a:pt x="119" y="109"/>
                </a:moveTo>
                <a:cubicBezTo>
                  <a:pt x="120" y="109"/>
                  <a:pt x="120" y="109"/>
                  <a:pt x="121" y="109"/>
                </a:cubicBezTo>
                <a:cubicBezTo>
                  <a:pt x="122" y="109"/>
                  <a:pt x="124" y="108"/>
                  <a:pt x="126" y="108"/>
                </a:cubicBezTo>
                <a:cubicBezTo>
                  <a:pt x="127" y="108"/>
                  <a:pt x="127" y="108"/>
                  <a:pt x="127" y="107"/>
                </a:cubicBezTo>
                <a:cubicBezTo>
                  <a:pt x="127" y="106"/>
                  <a:pt x="127" y="106"/>
                  <a:pt x="127" y="105"/>
                </a:cubicBezTo>
                <a:cubicBezTo>
                  <a:pt x="127" y="103"/>
                  <a:pt x="127" y="101"/>
                  <a:pt x="127" y="98"/>
                </a:cubicBezTo>
                <a:cubicBezTo>
                  <a:pt x="127" y="98"/>
                  <a:pt x="127" y="97"/>
                  <a:pt x="127" y="96"/>
                </a:cubicBezTo>
                <a:cubicBezTo>
                  <a:pt x="126" y="98"/>
                  <a:pt x="120" y="107"/>
                  <a:pt x="119" y="109"/>
                </a:cubicBezTo>
                <a:close/>
                <a:moveTo>
                  <a:pt x="6" y="101"/>
                </a:moveTo>
                <a:cubicBezTo>
                  <a:pt x="5" y="111"/>
                  <a:pt x="5" y="121"/>
                  <a:pt x="5" y="132"/>
                </a:cubicBezTo>
                <a:cubicBezTo>
                  <a:pt x="6" y="131"/>
                  <a:pt x="6" y="130"/>
                  <a:pt x="7" y="130"/>
                </a:cubicBezTo>
                <a:cubicBezTo>
                  <a:pt x="7" y="129"/>
                  <a:pt x="8" y="128"/>
                  <a:pt x="8" y="127"/>
                </a:cubicBezTo>
                <a:cubicBezTo>
                  <a:pt x="8" y="125"/>
                  <a:pt x="8" y="123"/>
                  <a:pt x="8" y="121"/>
                </a:cubicBezTo>
                <a:cubicBezTo>
                  <a:pt x="8" y="119"/>
                  <a:pt x="8" y="117"/>
                  <a:pt x="8" y="116"/>
                </a:cubicBezTo>
                <a:cubicBezTo>
                  <a:pt x="6" y="115"/>
                  <a:pt x="5" y="114"/>
                  <a:pt x="6" y="113"/>
                </a:cubicBezTo>
                <a:cubicBezTo>
                  <a:pt x="6" y="112"/>
                  <a:pt x="6" y="112"/>
                  <a:pt x="7" y="111"/>
                </a:cubicBezTo>
                <a:cubicBezTo>
                  <a:pt x="7" y="111"/>
                  <a:pt x="7" y="111"/>
                  <a:pt x="7" y="110"/>
                </a:cubicBezTo>
                <a:cubicBezTo>
                  <a:pt x="7" y="107"/>
                  <a:pt x="6" y="104"/>
                  <a:pt x="6" y="101"/>
                </a:cubicBezTo>
                <a:close/>
                <a:moveTo>
                  <a:pt x="71" y="158"/>
                </a:moveTo>
                <a:cubicBezTo>
                  <a:pt x="70" y="158"/>
                  <a:pt x="68" y="158"/>
                  <a:pt x="67" y="158"/>
                </a:cubicBezTo>
                <a:cubicBezTo>
                  <a:pt x="65" y="158"/>
                  <a:pt x="65" y="159"/>
                  <a:pt x="65" y="160"/>
                </a:cubicBezTo>
                <a:cubicBezTo>
                  <a:pt x="65" y="164"/>
                  <a:pt x="65" y="168"/>
                  <a:pt x="65" y="172"/>
                </a:cubicBezTo>
                <a:cubicBezTo>
                  <a:pt x="65" y="172"/>
                  <a:pt x="65" y="172"/>
                  <a:pt x="65" y="173"/>
                </a:cubicBezTo>
                <a:cubicBezTo>
                  <a:pt x="66" y="172"/>
                  <a:pt x="67" y="171"/>
                  <a:pt x="67" y="171"/>
                </a:cubicBezTo>
                <a:cubicBezTo>
                  <a:pt x="66" y="169"/>
                  <a:pt x="67" y="168"/>
                  <a:pt x="67" y="167"/>
                </a:cubicBezTo>
                <a:cubicBezTo>
                  <a:pt x="68" y="164"/>
                  <a:pt x="70" y="162"/>
                  <a:pt x="71" y="159"/>
                </a:cubicBezTo>
                <a:cubicBezTo>
                  <a:pt x="71" y="159"/>
                  <a:pt x="71" y="158"/>
                  <a:pt x="71" y="158"/>
                </a:cubicBezTo>
                <a:close/>
                <a:moveTo>
                  <a:pt x="41" y="47"/>
                </a:moveTo>
                <a:cubicBezTo>
                  <a:pt x="41" y="48"/>
                  <a:pt x="42" y="48"/>
                  <a:pt x="42" y="49"/>
                </a:cubicBezTo>
                <a:cubicBezTo>
                  <a:pt x="43" y="49"/>
                  <a:pt x="43" y="49"/>
                  <a:pt x="43" y="48"/>
                </a:cubicBezTo>
                <a:cubicBezTo>
                  <a:pt x="44" y="48"/>
                  <a:pt x="44" y="47"/>
                  <a:pt x="45" y="47"/>
                </a:cubicBezTo>
                <a:cubicBezTo>
                  <a:pt x="45" y="46"/>
                  <a:pt x="46" y="46"/>
                  <a:pt x="47" y="46"/>
                </a:cubicBezTo>
                <a:cubicBezTo>
                  <a:pt x="48" y="47"/>
                  <a:pt x="48" y="47"/>
                  <a:pt x="48" y="48"/>
                </a:cubicBezTo>
                <a:cubicBezTo>
                  <a:pt x="48" y="49"/>
                  <a:pt x="47" y="50"/>
                  <a:pt x="47" y="51"/>
                </a:cubicBezTo>
                <a:cubicBezTo>
                  <a:pt x="47" y="52"/>
                  <a:pt x="47" y="53"/>
                  <a:pt x="46" y="54"/>
                </a:cubicBezTo>
                <a:cubicBezTo>
                  <a:pt x="49" y="52"/>
                  <a:pt x="50" y="51"/>
                  <a:pt x="52" y="49"/>
                </a:cubicBezTo>
                <a:cubicBezTo>
                  <a:pt x="51" y="45"/>
                  <a:pt x="47" y="44"/>
                  <a:pt x="44" y="42"/>
                </a:cubicBezTo>
                <a:cubicBezTo>
                  <a:pt x="43" y="44"/>
                  <a:pt x="42" y="45"/>
                  <a:pt x="41" y="47"/>
                </a:cubicBezTo>
                <a:close/>
                <a:moveTo>
                  <a:pt x="147" y="114"/>
                </a:moveTo>
                <a:cubicBezTo>
                  <a:pt x="149" y="115"/>
                  <a:pt x="150" y="115"/>
                  <a:pt x="151" y="116"/>
                </a:cubicBezTo>
                <a:cubicBezTo>
                  <a:pt x="151" y="116"/>
                  <a:pt x="152" y="116"/>
                  <a:pt x="152" y="117"/>
                </a:cubicBezTo>
                <a:cubicBezTo>
                  <a:pt x="153" y="117"/>
                  <a:pt x="155" y="115"/>
                  <a:pt x="155" y="114"/>
                </a:cubicBezTo>
                <a:cubicBezTo>
                  <a:pt x="155" y="113"/>
                  <a:pt x="154" y="111"/>
                  <a:pt x="154" y="109"/>
                </a:cubicBezTo>
                <a:cubicBezTo>
                  <a:pt x="152" y="109"/>
                  <a:pt x="150" y="109"/>
                  <a:pt x="148" y="109"/>
                </a:cubicBezTo>
                <a:cubicBezTo>
                  <a:pt x="148" y="111"/>
                  <a:pt x="147" y="112"/>
                  <a:pt x="147" y="114"/>
                </a:cubicBezTo>
                <a:close/>
                <a:moveTo>
                  <a:pt x="23" y="166"/>
                </a:moveTo>
                <a:cubicBezTo>
                  <a:pt x="24" y="166"/>
                  <a:pt x="24" y="166"/>
                  <a:pt x="25" y="165"/>
                </a:cubicBezTo>
                <a:cubicBezTo>
                  <a:pt x="26" y="164"/>
                  <a:pt x="27" y="162"/>
                  <a:pt x="29" y="161"/>
                </a:cubicBezTo>
                <a:cubicBezTo>
                  <a:pt x="31" y="158"/>
                  <a:pt x="33" y="156"/>
                  <a:pt x="33" y="153"/>
                </a:cubicBezTo>
                <a:cubicBezTo>
                  <a:pt x="33" y="152"/>
                  <a:pt x="33" y="151"/>
                  <a:pt x="33" y="151"/>
                </a:cubicBezTo>
                <a:cubicBezTo>
                  <a:pt x="33" y="151"/>
                  <a:pt x="34" y="150"/>
                  <a:pt x="34" y="150"/>
                </a:cubicBezTo>
                <a:cubicBezTo>
                  <a:pt x="32" y="151"/>
                  <a:pt x="30" y="153"/>
                  <a:pt x="28" y="154"/>
                </a:cubicBezTo>
                <a:cubicBezTo>
                  <a:pt x="27" y="155"/>
                  <a:pt x="26" y="156"/>
                  <a:pt x="26" y="158"/>
                </a:cubicBezTo>
                <a:cubicBezTo>
                  <a:pt x="26" y="159"/>
                  <a:pt x="26" y="160"/>
                  <a:pt x="26" y="161"/>
                </a:cubicBezTo>
                <a:cubicBezTo>
                  <a:pt x="26" y="162"/>
                  <a:pt x="25" y="164"/>
                  <a:pt x="24" y="164"/>
                </a:cubicBezTo>
                <a:cubicBezTo>
                  <a:pt x="24" y="165"/>
                  <a:pt x="23" y="165"/>
                  <a:pt x="23" y="166"/>
                </a:cubicBezTo>
                <a:close/>
                <a:moveTo>
                  <a:pt x="145" y="152"/>
                </a:moveTo>
                <a:cubicBezTo>
                  <a:pt x="137" y="157"/>
                  <a:pt x="130" y="161"/>
                  <a:pt x="122" y="166"/>
                </a:cubicBezTo>
                <a:cubicBezTo>
                  <a:pt x="122" y="166"/>
                  <a:pt x="123" y="167"/>
                  <a:pt x="123" y="167"/>
                </a:cubicBezTo>
                <a:cubicBezTo>
                  <a:pt x="127" y="165"/>
                  <a:pt x="131" y="162"/>
                  <a:pt x="135" y="160"/>
                </a:cubicBezTo>
                <a:cubicBezTo>
                  <a:pt x="138" y="158"/>
                  <a:pt x="141" y="156"/>
                  <a:pt x="144" y="154"/>
                </a:cubicBezTo>
                <a:cubicBezTo>
                  <a:pt x="145" y="154"/>
                  <a:pt x="145" y="153"/>
                  <a:pt x="145" y="152"/>
                </a:cubicBezTo>
                <a:close/>
                <a:moveTo>
                  <a:pt x="66" y="254"/>
                </a:moveTo>
                <a:cubicBezTo>
                  <a:pt x="62" y="249"/>
                  <a:pt x="58" y="245"/>
                  <a:pt x="54" y="240"/>
                </a:cubicBezTo>
                <a:cubicBezTo>
                  <a:pt x="53" y="240"/>
                  <a:pt x="53" y="240"/>
                  <a:pt x="53" y="240"/>
                </a:cubicBezTo>
                <a:cubicBezTo>
                  <a:pt x="53" y="240"/>
                  <a:pt x="53" y="240"/>
                  <a:pt x="53" y="240"/>
                </a:cubicBezTo>
                <a:cubicBezTo>
                  <a:pt x="53" y="240"/>
                  <a:pt x="53" y="240"/>
                  <a:pt x="53" y="240"/>
                </a:cubicBezTo>
                <a:cubicBezTo>
                  <a:pt x="56" y="245"/>
                  <a:pt x="59" y="251"/>
                  <a:pt x="62" y="256"/>
                </a:cubicBezTo>
                <a:cubicBezTo>
                  <a:pt x="63" y="255"/>
                  <a:pt x="65" y="254"/>
                  <a:pt x="66" y="254"/>
                </a:cubicBezTo>
                <a:close/>
                <a:moveTo>
                  <a:pt x="133" y="96"/>
                </a:moveTo>
                <a:cubicBezTo>
                  <a:pt x="133" y="97"/>
                  <a:pt x="133" y="97"/>
                  <a:pt x="133" y="97"/>
                </a:cubicBezTo>
                <a:cubicBezTo>
                  <a:pt x="132" y="100"/>
                  <a:pt x="131" y="103"/>
                  <a:pt x="130" y="106"/>
                </a:cubicBezTo>
                <a:cubicBezTo>
                  <a:pt x="130" y="106"/>
                  <a:pt x="130" y="107"/>
                  <a:pt x="130" y="107"/>
                </a:cubicBezTo>
                <a:cubicBezTo>
                  <a:pt x="132" y="108"/>
                  <a:pt x="133" y="107"/>
                  <a:pt x="133" y="106"/>
                </a:cubicBezTo>
                <a:cubicBezTo>
                  <a:pt x="134" y="105"/>
                  <a:pt x="134" y="105"/>
                  <a:pt x="135" y="104"/>
                </a:cubicBezTo>
                <a:cubicBezTo>
                  <a:pt x="135" y="103"/>
                  <a:pt x="136" y="102"/>
                  <a:pt x="138" y="102"/>
                </a:cubicBezTo>
                <a:cubicBezTo>
                  <a:pt x="138" y="101"/>
                  <a:pt x="137" y="100"/>
                  <a:pt x="137" y="99"/>
                </a:cubicBezTo>
                <a:cubicBezTo>
                  <a:pt x="137" y="99"/>
                  <a:pt x="137" y="98"/>
                  <a:pt x="136" y="98"/>
                </a:cubicBezTo>
                <a:cubicBezTo>
                  <a:pt x="135" y="97"/>
                  <a:pt x="134" y="97"/>
                  <a:pt x="133" y="96"/>
                </a:cubicBezTo>
                <a:close/>
                <a:moveTo>
                  <a:pt x="81" y="75"/>
                </a:moveTo>
                <a:cubicBezTo>
                  <a:pt x="79" y="78"/>
                  <a:pt x="77" y="80"/>
                  <a:pt x="75" y="83"/>
                </a:cubicBezTo>
                <a:cubicBezTo>
                  <a:pt x="76" y="83"/>
                  <a:pt x="77" y="83"/>
                  <a:pt x="78" y="83"/>
                </a:cubicBezTo>
                <a:cubicBezTo>
                  <a:pt x="79" y="83"/>
                  <a:pt x="79" y="84"/>
                  <a:pt x="79" y="84"/>
                </a:cubicBezTo>
                <a:cubicBezTo>
                  <a:pt x="81" y="84"/>
                  <a:pt x="82" y="83"/>
                  <a:pt x="82" y="81"/>
                </a:cubicBezTo>
                <a:cubicBezTo>
                  <a:pt x="83" y="80"/>
                  <a:pt x="83" y="78"/>
                  <a:pt x="84" y="77"/>
                </a:cubicBezTo>
                <a:cubicBezTo>
                  <a:pt x="84" y="77"/>
                  <a:pt x="84" y="76"/>
                  <a:pt x="84" y="76"/>
                </a:cubicBezTo>
                <a:cubicBezTo>
                  <a:pt x="83" y="75"/>
                  <a:pt x="82" y="75"/>
                  <a:pt x="81" y="75"/>
                </a:cubicBezTo>
                <a:close/>
                <a:moveTo>
                  <a:pt x="138" y="94"/>
                </a:moveTo>
                <a:cubicBezTo>
                  <a:pt x="138" y="95"/>
                  <a:pt x="139" y="97"/>
                  <a:pt x="141" y="97"/>
                </a:cubicBezTo>
                <a:cubicBezTo>
                  <a:pt x="143" y="98"/>
                  <a:pt x="145" y="99"/>
                  <a:pt x="146" y="100"/>
                </a:cubicBezTo>
                <a:cubicBezTo>
                  <a:pt x="147" y="100"/>
                  <a:pt x="147" y="100"/>
                  <a:pt x="147" y="100"/>
                </a:cubicBezTo>
                <a:cubicBezTo>
                  <a:pt x="148" y="99"/>
                  <a:pt x="148" y="97"/>
                  <a:pt x="149" y="96"/>
                </a:cubicBezTo>
                <a:cubicBezTo>
                  <a:pt x="147" y="95"/>
                  <a:pt x="145" y="93"/>
                  <a:pt x="143" y="92"/>
                </a:cubicBezTo>
                <a:cubicBezTo>
                  <a:pt x="143" y="93"/>
                  <a:pt x="143" y="94"/>
                  <a:pt x="142" y="94"/>
                </a:cubicBezTo>
                <a:cubicBezTo>
                  <a:pt x="142" y="95"/>
                  <a:pt x="141" y="95"/>
                  <a:pt x="140" y="94"/>
                </a:cubicBezTo>
                <a:cubicBezTo>
                  <a:pt x="139" y="94"/>
                  <a:pt x="139" y="94"/>
                  <a:pt x="138" y="94"/>
                </a:cubicBezTo>
                <a:close/>
                <a:moveTo>
                  <a:pt x="92" y="58"/>
                </a:moveTo>
                <a:cubicBezTo>
                  <a:pt x="93" y="59"/>
                  <a:pt x="93" y="61"/>
                  <a:pt x="92" y="62"/>
                </a:cubicBezTo>
                <a:cubicBezTo>
                  <a:pt x="95" y="63"/>
                  <a:pt x="97" y="65"/>
                  <a:pt x="99" y="66"/>
                </a:cubicBezTo>
                <a:cubicBezTo>
                  <a:pt x="100" y="66"/>
                  <a:pt x="100" y="66"/>
                  <a:pt x="101" y="66"/>
                </a:cubicBezTo>
                <a:cubicBezTo>
                  <a:pt x="102" y="66"/>
                  <a:pt x="103" y="66"/>
                  <a:pt x="105" y="65"/>
                </a:cubicBezTo>
                <a:cubicBezTo>
                  <a:pt x="100" y="63"/>
                  <a:pt x="96" y="60"/>
                  <a:pt x="92" y="58"/>
                </a:cubicBezTo>
                <a:close/>
                <a:moveTo>
                  <a:pt x="43" y="71"/>
                </a:moveTo>
                <a:cubicBezTo>
                  <a:pt x="43" y="71"/>
                  <a:pt x="43" y="71"/>
                  <a:pt x="43" y="71"/>
                </a:cubicBezTo>
                <a:cubicBezTo>
                  <a:pt x="41" y="75"/>
                  <a:pt x="38" y="78"/>
                  <a:pt x="36" y="81"/>
                </a:cubicBezTo>
                <a:cubicBezTo>
                  <a:pt x="35" y="82"/>
                  <a:pt x="35" y="85"/>
                  <a:pt x="35" y="86"/>
                </a:cubicBezTo>
                <a:cubicBezTo>
                  <a:pt x="35" y="86"/>
                  <a:pt x="35" y="85"/>
                  <a:pt x="36" y="85"/>
                </a:cubicBezTo>
                <a:cubicBezTo>
                  <a:pt x="37" y="84"/>
                  <a:pt x="39" y="82"/>
                  <a:pt x="40" y="81"/>
                </a:cubicBezTo>
                <a:cubicBezTo>
                  <a:pt x="42" y="80"/>
                  <a:pt x="42" y="79"/>
                  <a:pt x="42" y="77"/>
                </a:cubicBezTo>
                <a:cubicBezTo>
                  <a:pt x="43" y="75"/>
                  <a:pt x="43" y="73"/>
                  <a:pt x="43" y="71"/>
                </a:cubicBezTo>
                <a:close/>
                <a:moveTo>
                  <a:pt x="62" y="63"/>
                </a:moveTo>
                <a:cubicBezTo>
                  <a:pt x="64" y="60"/>
                  <a:pt x="66" y="58"/>
                  <a:pt x="69" y="55"/>
                </a:cubicBezTo>
                <a:cubicBezTo>
                  <a:pt x="67" y="54"/>
                  <a:pt x="65" y="53"/>
                  <a:pt x="64" y="53"/>
                </a:cubicBezTo>
                <a:cubicBezTo>
                  <a:pt x="63" y="55"/>
                  <a:pt x="62" y="58"/>
                  <a:pt x="61" y="60"/>
                </a:cubicBezTo>
                <a:cubicBezTo>
                  <a:pt x="61" y="60"/>
                  <a:pt x="61" y="61"/>
                  <a:pt x="61" y="61"/>
                </a:cubicBezTo>
                <a:cubicBezTo>
                  <a:pt x="61" y="62"/>
                  <a:pt x="61" y="62"/>
                  <a:pt x="62" y="63"/>
                </a:cubicBezTo>
                <a:close/>
                <a:moveTo>
                  <a:pt x="145" y="138"/>
                </a:moveTo>
                <a:cubicBezTo>
                  <a:pt x="145" y="138"/>
                  <a:pt x="144" y="138"/>
                  <a:pt x="144" y="138"/>
                </a:cubicBezTo>
                <a:cubicBezTo>
                  <a:pt x="142" y="139"/>
                  <a:pt x="140" y="140"/>
                  <a:pt x="139" y="142"/>
                </a:cubicBezTo>
                <a:cubicBezTo>
                  <a:pt x="135" y="145"/>
                  <a:pt x="132" y="148"/>
                  <a:pt x="129" y="151"/>
                </a:cubicBezTo>
                <a:cubicBezTo>
                  <a:pt x="129" y="152"/>
                  <a:pt x="129" y="152"/>
                  <a:pt x="129" y="152"/>
                </a:cubicBezTo>
                <a:cubicBezTo>
                  <a:pt x="129" y="152"/>
                  <a:pt x="129" y="152"/>
                  <a:pt x="129" y="152"/>
                </a:cubicBezTo>
                <a:cubicBezTo>
                  <a:pt x="133" y="150"/>
                  <a:pt x="137" y="148"/>
                  <a:pt x="141" y="146"/>
                </a:cubicBezTo>
                <a:cubicBezTo>
                  <a:pt x="140" y="145"/>
                  <a:pt x="140" y="144"/>
                  <a:pt x="141" y="142"/>
                </a:cubicBezTo>
                <a:cubicBezTo>
                  <a:pt x="141" y="142"/>
                  <a:pt x="142" y="140"/>
                  <a:pt x="143" y="139"/>
                </a:cubicBezTo>
                <a:cubicBezTo>
                  <a:pt x="144" y="139"/>
                  <a:pt x="144" y="138"/>
                  <a:pt x="145" y="138"/>
                </a:cubicBezTo>
                <a:close/>
                <a:moveTo>
                  <a:pt x="173" y="110"/>
                </a:moveTo>
                <a:cubicBezTo>
                  <a:pt x="173" y="112"/>
                  <a:pt x="173" y="113"/>
                  <a:pt x="173" y="113"/>
                </a:cubicBezTo>
                <a:cubicBezTo>
                  <a:pt x="174" y="115"/>
                  <a:pt x="175" y="117"/>
                  <a:pt x="177" y="120"/>
                </a:cubicBezTo>
                <a:cubicBezTo>
                  <a:pt x="177" y="120"/>
                  <a:pt x="177" y="120"/>
                  <a:pt x="178" y="121"/>
                </a:cubicBezTo>
                <a:cubicBezTo>
                  <a:pt x="179" y="119"/>
                  <a:pt x="180" y="117"/>
                  <a:pt x="181" y="115"/>
                </a:cubicBezTo>
                <a:cubicBezTo>
                  <a:pt x="178" y="113"/>
                  <a:pt x="176" y="112"/>
                  <a:pt x="173" y="110"/>
                </a:cubicBezTo>
                <a:close/>
                <a:moveTo>
                  <a:pt x="12" y="61"/>
                </a:moveTo>
                <a:cubicBezTo>
                  <a:pt x="13" y="60"/>
                  <a:pt x="22" y="48"/>
                  <a:pt x="22" y="47"/>
                </a:cubicBezTo>
                <a:cubicBezTo>
                  <a:pt x="22" y="47"/>
                  <a:pt x="22" y="47"/>
                  <a:pt x="21" y="47"/>
                </a:cubicBezTo>
                <a:cubicBezTo>
                  <a:pt x="18" y="50"/>
                  <a:pt x="15" y="53"/>
                  <a:pt x="12" y="56"/>
                </a:cubicBezTo>
                <a:cubicBezTo>
                  <a:pt x="12" y="56"/>
                  <a:pt x="11" y="56"/>
                  <a:pt x="11" y="57"/>
                </a:cubicBezTo>
                <a:cubicBezTo>
                  <a:pt x="11" y="58"/>
                  <a:pt x="12" y="59"/>
                  <a:pt x="12" y="61"/>
                </a:cubicBezTo>
                <a:close/>
                <a:moveTo>
                  <a:pt x="36" y="199"/>
                </a:moveTo>
                <a:cubicBezTo>
                  <a:pt x="34" y="200"/>
                  <a:pt x="33" y="201"/>
                  <a:pt x="32" y="202"/>
                </a:cubicBezTo>
                <a:cubicBezTo>
                  <a:pt x="30" y="203"/>
                  <a:pt x="29" y="205"/>
                  <a:pt x="29" y="207"/>
                </a:cubicBezTo>
                <a:cubicBezTo>
                  <a:pt x="29" y="208"/>
                  <a:pt x="29" y="209"/>
                  <a:pt x="28" y="211"/>
                </a:cubicBezTo>
                <a:cubicBezTo>
                  <a:pt x="31" y="208"/>
                  <a:pt x="33" y="206"/>
                  <a:pt x="36" y="203"/>
                </a:cubicBezTo>
                <a:cubicBezTo>
                  <a:pt x="36" y="203"/>
                  <a:pt x="36" y="203"/>
                  <a:pt x="36" y="202"/>
                </a:cubicBezTo>
                <a:cubicBezTo>
                  <a:pt x="36" y="201"/>
                  <a:pt x="36" y="200"/>
                  <a:pt x="36" y="199"/>
                </a:cubicBezTo>
                <a:close/>
                <a:moveTo>
                  <a:pt x="97" y="78"/>
                </a:moveTo>
                <a:cubicBezTo>
                  <a:pt x="100" y="79"/>
                  <a:pt x="102" y="79"/>
                  <a:pt x="104" y="80"/>
                </a:cubicBezTo>
                <a:cubicBezTo>
                  <a:pt x="106" y="81"/>
                  <a:pt x="107" y="81"/>
                  <a:pt x="108" y="80"/>
                </a:cubicBezTo>
                <a:cubicBezTo>
                  <a:pt x="105" y="78"/>
                  <a:pt x="103" y="76"/>
                  <a:pt x="100" y="74"/>
                </a:cubicBezTo>
                <a:cubicBezTo>
                  <a:pt x="98" y="74"/>
                  <a:pt x="98" y="76"/>
                  <a:pt x="97" y="78"/>
                </a:cubicBezTo>
                <a:close/>
                <a:moveTo>
                  <a:pt x="80" y="72"/>
                </a:moveTo>
                <a:cubicBezTo>
                  <a:pt x="82" y="69"/>
                  <a:pt x="83" y="67"/>
                  <a:pt x="85" y="64"/>
                </a:cubicBezTo>
                <a:cubicBezTo>
                  <a:pt x="85" y="64"/>
                  <a:pt x="84" y="63"/>
                  <a:pt x="84" y="63"/>
                </a:cubicBezTo>
                <a:cubicBezTo>
                  <a:pt x="83" y="63"/>
                  <a:pt x="79" y="65"/>
                  <a:pt x="79" y="65"/>
                </a:cubicBezTo>
                <a:cubicBezTo>
                  <a:pt x="78" y="67"/>
                  <a:pt x="78" y="69"/>
                  <a:pt x="77" y="71"/>
                </a:cubicBezTo>
                <a:cubicBezTo>
                  <a:pt x="78" y="71"/>
                  <a:pt x="79" y="71"/>
                  <a:pt x="80" y="72"/>
                </a:cubicBezTo>
                <a:close/>
                <a:moveTo>
                  <a:pt x="78" y="162"/>
                </a:moveTo>
                <a:cubicBezTo>
                  <a:pt x="79" y="162"/>
                  <a:pt x="79" y="161"/>
                  <a:pt x="80" y="160"/>
                </a:cubicBezTo>
                <a:cubicBezTo>
                  <a:pt x="81" y="159"/>
                  <a:pt x="82" y="157"/>
                  <a:pt x="82" y="156"/>
                </a:cubicBezTo>
                <a:cubicBezTo>
                  <a:pt x="83" y="154"/>
                  <a:pt x="84" y="152"/>
                  <a:pt x="84" y="150"/>
                </a:cubicBezTo>
                <a:cubicBezTo>
                  <a:pt x="83" y="151"/>
                  <a:pt x="81" y="153"/>
                  <a:pt x="79" y="154"/>
                </a:cubicBezTo>
                <a:cubicBezTo>
                  <a:pt x="79" y="154"/>
                  <a:pt x="79" y="154"/>
                  <a:pt x="79" y="155"/>
                </a:cubicBezTo>
                <a:cubicBezTo>
                  <a:pt x="79" y="156"/>
                  <a:pt x="78" y="158"/>
                  <a:pt x="78" y="160"/>
                </a:cubicBezTo>
                <a:cubicBezTo>
                  <a:pt x="78" y="161"/>
                  <a:pt x="78" y="161"/>
                  <a:pt x="78" y="162"/>
                </a:cubicBezTo>
                <a:close/>
                <a:moveTo>
                  <a:pt x="113" y="161"/>
                </a:moveTo>
                <a:cubicBezTo>
                  <a:pt x="111" y="161"/>
                  <a:pt x="110" y="162"/>
                  <a:pt x="108" y="162"/>
                </a:cubicBezTo>
                <a:cubicBezTo>
                  <a:pt x="108" y="163"/>
                  <a:pt x="107" y="164"/>
                  <a:pt x="106" y="164"/>
                </a:cubicBezTo>
                <a:cubicBezTo>
                  <a:pt x="100" y="168"/>
                  <a:pt x="94" y="172"/>
                  <a:pt x="88" y="176"/>
                </a:cubicBezTo>
                <a:cubicBezTo>
                  <a:pt x="87" y="176"/>
                  <a:pt x="86" y="177"/>
                  <a:pt x="84" y="177"/>
                </a:cubicBezTo>
                <a:cubicBezTo>
                  <a:pt x="84" y="177"/>
                  <a:pt x="84" y="177"/>
                  <a:pt x="84" y="177"/>
                </a:cubicBezTo>
                <a:cubicBezTo>
                  <a:pt x="82" y="178"/>
                  <a:pt x="80" y="180"/>
                  <a:pt x="78" y="181"/>
                </a:cubicBezTo>
                <a:cubicBezTo>
                  <a:pt x="78" y="181"/>
                  <a:pt x="78" y="181"/>
                  <a:pt x="79" y="181"/>
                </a:cubicBezTo>
                <a:cubicBezTo>
                  <a:pt x="90" y="175"/>
                  <a:pt x="101" y="168"/>
                  <a:pt x="113" y="161"/>
                </a:cubicBezTo>
                <a:close/>
                <a:moveTo>
                  <a:pt x="196" y="127"/>
                </a:moveTo>
                <a:cubicBezTo>
                  <a:pt x="195" y="126"/>
                  <a:pt x="195" y="124"/>
                  <a:pt x="193" y="124"/>
                </a:cubicBezTo>
                <a:cubicBezTo>
                  <a:pt x="192" y="126"/>
                  <a:pt x="190" y="126"/>
                  <a:pt x="189" y="128"/>
                </a:cubicBezTo>
                <a:cubicBezTo>
                  <a:pt x="190" y="129"/>
                  <a:pt x="191" y="131"/>
                  <a:pt x="192" y="132"/>
                </a:cubicBezTo>
                <a:cubicBezTo>
                  <a:pt x="193" y="131"/>
                  <a:pt x="194" y="131"/>
                  <a:pt x="195" y="130"/>
                </a:cubicBezTo>
                <a:cubicBezTo>
                  <a:pt x="195" y="129"/>
                  <a:pt x="195" y="128"/>
                  <a:pt x="196" y="127"/>
                </a:cubicBezTo>
                <a:close/>
                <a:moveTo>
                  <a:pt x="48" y="140"/>
                </a:moveTo>
                <a:cubicBezTo>
                  <a:pt x="47" y="140"/>
                  <a:pt x="47" y="140"/>
                  <a:pt x="46" y="140"/>
                </a:cubicBezTo>
                <a:cubicBezTo>
                  <a:pt x="45" y="140"/>
                  <a:pt x="45" y="140"/>
                  <a:pt x="44" y="141"/>
                </a:cubicBezTo>
                <a:cubicBezTo>
                  <a:pt x="42" y="142"/>
                  <a:pt x="41" y="143"/>
                  <a:pt x="39" y="145"/>
                </a:cubicBezTo>
                <a:cubicBezTo>
                  <a:pt x="39" y="145"/>
                  <a:pt x="38" y="146"/>
                  <a:pt x="38" y="146"/>
                </a:cubicBezTo>
                <a:cubicBezTo>
                  <a:pt x="38" y="147"/>
                  <a:pt x="38" y="148"/>
                  <a:pt x="39" y="149"/>
                </a:cubicBezTo>
                <a:cubicBezTo>
                  <a:pt x="42" y="146"/>
                  <a:pt x="45" y="143"/>
                  <a:pt x="48" y="140"/>
                </a:cubicBezTo>
                <a:close/>
                <a:moveTo>
                  <a:pt x="103" y="123"/>
                </a:moveTo>
                <a:cubicBezTo>
                  <a:pt x="103" y="123"/>
                  <a:pt x="103" y="123"/>
                  <a:pt x="103" y="123"/>
                </a:cubicBezTo>
                <a:cubicBezTo>
                  <a:pt x="105" y="122"/>
                  <a:pt x="107" y="121"/>
                  <a:pt x="109" y="120"/>
                </a:cubicBezTo>
                <a:cubicBezTo>
                  <a:pt x="110" y="120"/>
                  <a:pt x="110" y="119"/>
                  <a:pt x="110" y="119"/>
                </a:cubicBezTo>
                <a:cubicBezTo>
                  <a:pt x="111" y="118"/>
                  <a:pt x="111" y="117"/>
                  <a:pt x="112" y="115"/>
                </a:cubicBezTo>
                <a:cubicBezTo>
                  <a:pt x="110" y="116"/>
                  <a:pt x="108" y="116"/>
                  <a:pt x="106" y="117"/>
                </a:cubicBezTo>
                <a:cubicBezTo>
                  <a:pt x="106" y="117"/>
                  <a:pt x="106" y="117"/>
                  <a:pt x="105" y="117"/>
                </a:cubicBezTo>
                <a:cubicBezTo>
                  <a:pt x="105" y="119"/>
                  <a:pt x="104" y="121"/>
                  <a:pt x="103" y="123"/>
                </a:cubicBezTo>
                <a:close/>
                <a:moveTo>
                  <a:pt x="89" y="93"/>
                </a:moveTo>
                <a:cubicBezTo>
                  <a:pt x="89" y="93"/>
                  <a:pt x="89" y="93"/>
                  <a:pt x="89" y="92"/>
                </a:cubicBezTo>
                <a:cubicBezTo>
                  <a:pt x="88" y="93"/>
                  <a:pt x="88" y="93"/>
                  <a:pt x="88" y="93"/>
                </a:cubicBezTo>
                <a:cubicBezTo>
                  <a:pt x="86" y="95"/>
                  <a:pt x="84" y="97"/>
                  <a:pt x="82" y="99"/>
                </a:cubicBezTo>
                <a:cubicBezTo>
                  <a:pt x="80" y="100"/>
                  <a:pt x="80" y="101"/>
                  <a:pt x="81" y="103"/>
                </a:cubicBezTo>
                <a:cubicBezTo>
                  <a:pt x="81" y="103"/>
                  <a:pt x="81" y="103"/>
                  <a:pt x="81" y="103"/>
                </a:cubicBezTo>
                <a:cubicBezTo>
                  <a:pt x="82" y="103"/>
                  <a:pt x="82" y="102"/>
                  <a:pt x="83" y="102"/>
                </a:cubicBezTo>
                <a:cubicBezTo>
                  <a:pt x="85" y="100"/>
                  <a:pt x="87" y="98"/>
                  <a:pt x="88" y="96"/>
                </a:cubicBezTo>
                <a:cubicBezTo>
                  <a:pt x="88" y="95"/>
                  <a:pt x="88" y="94"/>
                  <a:pt x="89" y="93"/>
                </a:cubicBezTo>
                <a:close/>
                <a:moveTo>
                  <a:pt x="59" y="117"/>
                </a:moveTo>
                <a:cubicBezTo>
                  <a:pt x="56" y="119"/>
                  <a:pt x="52" y="127"/>
                  <a:pt x="52" y="130"/>
                </a:cubicBezTo>
                <a:cubicBezTo>
                  <a:pt x="52" y="130"/>
                  <a:pt x="52" y="130"/>
                  <a:pt x="52" y="130"/>
                </a:cubicBezTo>
                <a:cubicBezTo>
                  <a:pt x="54" y="127"/>
                  <a:pt x="57" y="124"/>
                  <a:pt x="59" y="122"/>
                </a:cubicBezTo>
                <a:cubicBezTo>
                  <a:pt x="59" y="121"/>
                  <a:pt x="59" y="121"/>
                  <a:pt x="59" y="121"/>
                </a:cubicBezTo>
                <a:cubicBezTo>
                  <a:pt x="59" y="120"/>
                  <a:pt x="59" y="118"/>
                  <a:pt x="59" y="117"/>
                </a:cubicBezTo>
                <a:close/>
                <a:moveTo>
                  <a:pt x="17" y="97"/>
                </a:moveTo>
                <a:cubicBezTo>
                  <a:pt x="19" y="95"/>
                  <a:pt x="20" y="93"/>
                  <a:pt x="22" y="90"/>
                </a:cubicBezTo>
                <a:cubicBezTo>
                  <a:pt x="22" y="90"/>
                  <a:pt x="22" y="90"/>
                  <a:pt x="22" y="90"/>
                </a:cubicBezTo>
                <a:cubicBezTo>
                  <a:pt x="23" y="88"/>
                  <a:pt x="23" y="85"/>
                  <a:pt x="23" y="83"/>
                </a:cubicBezTo>
                <a:cubicBezTo>
                  <a:pt x="23" y="84"/>
                  <a:pt x="22" y="84"/>
                  <a:pt x="22" y="84"/>
                </a:cubicBezTo>
                <a:cubicBezTo>
                  <a:pt x="21" y="87"/>
                  <a:pt x="19" y="90"/>
                  <a:pt x="17" y="93"/>
                </a:cubicBezTo>
                <a:cubicBezTo>
                  <a:pt x="16" y="94"/>
                  <a:pt x="16" y="95"/>
                  <a:pt x="17" y="97"/>
                </a:cubicBezTo>
                <a:close/>
                <a:moveTo>
                  <a:pt x="94" y="79"/>
                </a:moveTo>
                <a:cubicBezTo>
                  <a:pt x="93" y="79"/>
                  <a:pt x="93" y="79"/>
                  <a:pt x="92" y="79"/>
                </a:cubicBezTo>
                <a:cubicBezTo>
                  <a:pt x="90" y="82"/>
                  <a:pt x="88" y="85"/>
                  <a:pt x="86" y="88"/>
                </a:cubicBezTo>
                <a:cubicBezTo>
                  <a:pt x="88" y="88"/>
                  <a:pt x="89" y="87"/>
                  <a:pt x="91" y="87"/>
                </a:cubicBezTo>
                <a:cubicBezTo>
                  <a:pt x="91" y="86"/>
                  <a:pt x="91" y="86"/>
                  <a:pt x="92" y="86"/>
                </a:cubicBezTo>
                <a:cubicBezTo>
                  <a:pt x="92" y="84"/>
                  <a:pt x="93" y="81"/>
                  <a:pt x="94" y="79"/>
                </a:cubicBezTo>
                <a:close/>
                <a:moveTo>
                  <a:pt x="37" y="98"/>
                </a:moveTo>
                <a:cubicBezTo>
                  <a:pt x="37" y="98"/>
                  <a:pt x="37" y="98"/>
                  <a:pt x="36" y="97"/>
                </a:cubicBezTo>
                <a:cubicBezTo>
                  <a:pt x="35" y="99"/>
                  <a:pt x="34" y="101"/>
                  <a:pt x="32" y="103"/>
                </a:cubicBezTo>
                <a:cubicBezTo>
                  <a:pt x="32" y="103"/>
                  <a:pt x="32" y="103"/>
                  <a:pt x="32" y="103"/>
                </a:cubicBezTo>
                <a:cubicBezTo>
                  <a:pt x="31" y="106"/>
                  <a:pt x="31" y="108"/>
                  <a:pt x="30" y="111"/>
                </a:cubicBezTo>
                <a:cubicBezTo>
                  <a:pt x="31" y="110"/>
                  <a:pt x="32" y="110"/>
                  <a:pt x="33" y="109"/>
                </a:cubicBezTo>
                <a:cubicBezTo>
                  <a:pt x="34" y="105"/>
                  <a:pt x="35" y="101"/>
                  <a:pt x="37" y="98"/>
                </a:cubicBezTo>
                <a:close/>
                <a:moveTo>
                  <a:pt x="36" y="212"/>
                </a:moveTo>
                <a:cubicBezTo>
                  <a:pt x="44" y="208"/>
                  <a:pt x="53" y="204"/>
                  <a:pt x="60" y="198"/>
                </a:cubicBezTo>
                <a:cubicBezTo>
                  <a:pt x="51" y="202"/>
                  <a:pt x="44" y="207"/>
                  <a:pt x="36" y="212"/>
                </a:cubicBezTo>
                <a:close/>
                <a:moveTo>
                  <a:pt x="115" y="103"/>
                </a:moveTo>
                <a:cubicBezTo>
                  <a:pt x="113" y="104"/>
                  <a:pt x="112" y="105"/>
                  <a:pt x="110" y="106"/>
                </a:cubicBezTo>
                <a:cubicBezTo>
                  <a:pt x="110" y="106"/>
                  <a:pt x="110" y="106"/>
                  <a:pt x="110" y="106"/>
                </a:cubicBezTo>
                <a:cubicBezTo>
                  <a:pt x="110" y="108"/>
                  <a:pt x="109" y="110"/>
                  <a:pt x="108" y="111"/>
                </a:cubicBezTo>
                <a:cubicBezTo>
                  <a:pt x="110" y="111"/>
                  <a:pt x="112" y="111"/>
                  <a:pt x="114" y="110"/>
                </a:cubicBezTo>
                <a:cubicBezTo>
                  <a:pt x="114" y="108"/>
                  <a:pt x="115" y="106"/>
                  <a:pt x="115" y="103"/>
                </a:cubicBezTo>
                <a:close/>
                <a:moveTo>
                  <a:pt x="24" y="182"/>
                </a:moveTo>
                <a:cubicBezTo>
                  <a:pt x="24" y="182"/>
                  <a:pt x="24" y="182"/>
                  <a:pt x="24" y="182"/>
                </a:cubicBezTo>
                <a:cubicBezTo>
                  <a:pt x="25" y="180"/>
                  <a:pt x="26" y="179"/>
                  <a:pt x="28" y="178"/>
                </a:cubicBezTo>
                <a:cubicBezTo>
                  <a:pt x="28" y="178"/>
                  <a:pt x="28" y="177"/>
                  <a:pt x="28" y="177"/>
                </a:cubicBezTo>
                <a:cubicBezTo>
                  <a:pt x="28" y="176"/>
                  <a:pt x="28" y="174"/>
                  <a:pt x="29" y="173"/>
                </a:cubicBezTo>
                <a:cubicBezTo>
                  <a:pt x="29" y="172"/>
                  <a:pt x="29" y="172"/>
                  <a:pt x="29" y="172"/>
                </a:cubicBezTo>
                <a:cubicBezTo>
                  <a:pt x="27" y="173"/>
                  <a:pt x="26" y="174"/>
                  <a:pt x="24" y="176"/>
                </a:cubicBezTo>
                <a:cubicBezTo>
                  <a:pt x="24" y="176"/>
                  <a:pt x="23" y="176"/>
                  <a:pt x="23" y="176"/>
                </a:cubicBezTo>
                <a:cubicBezTo>
                  <a:pt x="24" y="178"/>
                  <a:pt x="24" y="180"/>
                  <a:pt x="24" y="182"/>
                </a:cubicBezTo>
                <a:close/>
                <a:moveTo>
                  <a:pt x="123" y="120"/>
                </a:moveTo>
                <a:cubicBezTo>
                  <a:pt x="123" y="120"/>
                  <a:pt x="123" y="120"/>
                  <a:pt x="123" y="120"/>
                </a:cubicBezTo>
                <a:cubicBezTo>
                  <a:pt x="119" y="122"/>
                  <a:pt x="115" y="125"/>
                  <a:pt x="111" y="128"/>
                </a:cubicBezTo>
                <a:cubicBezTo>
                  <a:pt x="112" y="129"/>
                  <a:pt x="113" y="129"/>
                  <a:pt x="114" y="130"/>
                </a:cubicBezTo>
                <a:cubicBezTo>
                  <a:pt x="117" y="127"/>
                  <a:pt x="120" y="123"/>
                  <a:pt x="123" y="120"/>
                </a:cubicBezTo>
                <a:close/>
                <a:moveTo>
                  <a:pt x="109" y="174"/>
                </a:moveTo>
                <a:cubicBezTo>
                  <a:pt x="106" y="176"/>
                  <a:pt x="102" y="179"/>
                  <a:pt x="98" y="181"/>
                </a:cubicBezTo>
                <a:cubicBezTo>
                  <a:pt x="99" y="182"/>
                  <a:pt x="99" y="182"/>
                  <a:pt x="100" y="182"/>
                </a:cubicBezTo>
                <a:cubicBezTo>
                  <a:pt x="103" y="180"/>
                  <a:pt x="107" y="178"/>
                  <a:pt x="110" y="176"/>
                </a:cubicBezTo>
                <a:cubicBezTo>
                  <a:pt x="110" y="175"/>
                  <a:pt x="109" y="175"/>
                  <a:pt x="109" y="174"/>
                </a:cubicBezTo>
                <a:close/>
                <a:moveTo>
                  <a:pt x="17" y="115"/>
                </a:moveTo>
                <a:cubicBezTo>
                  <a:pt x="18" y="115"/>
                  <a:pt x="18" y="115"/>
                  <a:pt x="18" y="115"/>
                </a:cubicBezTo>
                <a:cubicBezTo>
                  <a:pt x="18" y="114"/>
                  <a:pt x="19" y="114"/>
                  <a:pt x="20" y="113"/>
                </a:cubicBezTo>
                <a:cubicBezTo>
                  <a:pt x="20" y="113"/>
                  <a:pt x="20" y="112"/>
                  <a:pt x="20" y="112"/>
                </a:cubicBezTo>
                <a:cubicBezTo>
                  <a:pt x="20" y="110"/>
                  <a:pt x="21" y="107"/>
                  <a:pt x="21" y="105"/>
                </a:cubicBezTo>
                <a:cubicBezTo>
                  <a:pt x="21" y="105"/>
                  <a:pt x="21" y="104"/>
                  <a:pt x="21" y="104"/>
                </a:cubicBezTo>
                <a:cubicBezTo>
                  <a:pt x="19" y="105"/>
                  <a:pt x="18" y="106"/>
                  <a:pt x="18" y="107"/>
                </a:cubicBezTo>
                <a:cubicBezTo>
                  <a:pt x="17" y="107"/>
                  <a:pt x="17" y="107"/>
                  <a:pt x="17" y="108"/>
                </a:cubicBezTo>
                <a:cubicBezTo>
                  <a:pt x="17" y="110"/>
                  <a:pt x="17" y="113"/>
                  <a:pt x="17" y="115"/>
                </a:cubicBezTo>
                <a:close/>
                <a:moveTo>
                  <a:pt x="71" y="144"/>
                </a:moveTo>
                <a:cubicBezTo>
                  <a:pt x="70" y="144"/>
                  <a:pt x="68" y="144"/>
                  <a:pt x="67" y="144"/>
                </a:cubicBezTo>
                <a:cubicBezTo>
                  <a:pt x="66" y="145"/>
                  <a:pt x="65" y="146"/>
                  <a:pt x="65" y="146"/>
                </a:cubicBezTo>
                <a:cubicBezTo>
                  <a:pt x="64" y="146"/>
                  <a:pt x="64" y="147"/>
                  <a:pt x="64" y="147"/>
                </a:cubicBezTo>
                <a:cubicBezTo>
                  <a:pt x="64" y="149"/>
                  <a:pt x="64" y="150"/>
                  <a:pt x="65" y="152"/>
                </a:cubicBezTo>
                <a:cubicBezTo>
                  <a:pt x="65" y="152"/>
                  <a:pt x="65" y="152"/>
                  <a:pt x="65" y="152"/>
                </a:cubicBezTo>
                <a:cubicBezTo>
                  <a:pt x="67" y="150"/>
                  <a:pt x="69" y="147"/>
                  <a:pt x="71" y="144"/>
                </a:cubicBezTo>
                <a:close/>
                <a:moveTo>
                  <a:pt x="36" y="144"/>
                </a:moveTo>
                <a:cubicBezTo>
                  <a:pt x="38" y="142"/>
                  <a:pt x="41" y="140"/>
                  <a:pt x="43" y="138"/>
                </a:cubicBezTo>
                <a:cubicBezTo>
                  <a:pt x="42" y="137"/>
                  <a:pt x="42" y="136"/>
                  <a:pt x="41" y="135"/>
                </a:cubicBezTo>
                <a:cubicBezTo>
                  <a:pt x="40" y="137"/>
                  <a:pt x="38" y="138"/>
                  <a:pt x="36" y="140"/>
                </a:cubicBezTo>
                <a:cubicBezTo>
                  <a:pt x="36" y="141"/>
                  <a:pt x="35" y="142"/>
                  <a:pt x="36" y="143"/>
                </a:cubicBezTo>
                <a:cubicBezTo>
                  <a:pt x="36" y="143"/>
                  <a:pt x="36" y="143"/>
                  <a:pt x="36" y="144"/>
                </a:cubicBezTo>
                <a:close/>
                <a:moveTo>
                  <a:pt x="68" y="95"/>
                </a:moveTo>
                <a:cubicBezTo>
                  <a:pt x="67" y="96"/>
                  <a:pt x="67" y="96"/>
                  <a:pt x="67" y="96"/>
                </a:cubicBezTo>
                <a:cubicBezTo>
                  <a:pt x="66" y="98"/>
                  <a:pt x="65" y="100"/>
                  <a:pt x="64" y="102"/>
                </a:cubicBezTo>
                <a:cubicBezTo>
                  <a:pt x="63" y="103"/>
                  <a:pt x="62" y="104"/>
                  <a:pt x="61" y="104"/>
                </a:cubicBezTo>
                <a:cubicBezTo>
                  <a:pt x="61" y="105"/>
                  <a:pt x="60" y="106"/>
                  <a:pt x="60" y="107"/>
                </a:cubicBezTo>
                <a:cubicBezTo>
                  <a:pt x="61" y="107"/>
                  <a:pt x="61" y="107"/>
                  <a:pt x="61" y="107"/>
                </a:cubicBezTo>
                <a:cubicBezTo>
                  <a:pt x="62" y="106"/>
                  <a:pt x="64" y="105"/>
                  <a:pt x="65" y="103"/>
                </a:cubicBezTo>
                <a:cubicBezTo>
                  <a:pt x="66" y="101"/>
                  <a:pt x="68" y="99"/>
                  <a:pt x="69" y="97"/>
                </a:cubicBezTo>
                <a:cubicBezTo>
                  <a:pt x="69" y="96"/>
                  <a:pt x="68" y="96"/>
                  <a:pt x="68" y="95"/>
                </a:cubicBezTo>
                <a:close/>
                <a:moveTo>
                  <a:pt x="43" y="196"/>
                </a:moveTo>
                <a:cubicBezTo>
                  <a:pt x="45" y="195"/>
                  <a:pt x="56" y="183"/>
                  <a:pt x="57" y="182"/>
                </a:cubicBezTo>
                <a:cubicBezTo>
                  <a:pt x="53" y="186"/>
                  <a:pt x="48" y="189"/>
                  <a:pt x="44" y="192"/>
                </a:cubicBezTo>
                <a:cubicBezTo>
                  <a:pt x="44" y="192"/>
                  <a:pt x="44" y="192"/>
                  <a:pt x="44" y="193"/>
                </a:cubicBezTo>
                <a:cubicBezTo>
                  <a:pt x="44" y="194"/>
                  <a:pt x="44" y="195"/>
                  <a:pt x="43" y="196"/>
                </a:cubicBezTo>
                <a:close/>
                <a:moveTo>
                  <a:pt x="3" y="76"/>
                </a:moveTo>
                <a:cubicBezTo>
                  <a:pt x="3" y="81"/>
                  <a:pt x="3" y="87"/>
                  <a:pt x="3" y="92"/>
                </a:cubicBezTo>
                <a:cubicBezTo>
                  <a:pt x="4" y="91"/>
                  <a:pt x="4" y="90"/>
                  <a:pt x="4" y="89"/>
                </a:cubicBezTo>
                <a:cubicBezTo>
                  <a:pt x="4" y="86"/>
                  <a:pt x="4" y="83"/>
                  <a:pt x="5" y="79"/>
                </a:cubicBezTo>
                <a:cubicBezTo>
                  <a:pt x="5" y="78"/>
                  <a:pt x="5" y="78"/>
                  <a:pt x="5" y="77"/>
                </a:cubicBezTo>
                <a:cubicBezTo>
                  <a:pt x="4" y="76"/>
                  <a:pt x="3" y="76"/>
                  <a:pt x="3" y="76"/>
                </a:cubicBezTo>
                <a:close/>
                <a:moveTo>
                  <a:pt x="9" y="36"/>
                </a:moveTo>
                <a:cubicBezTo>
                  <a:pt x="10" y="36"/>
                  <a:pt x="10" y="36"/>
                  <a:pt x="10" y="36"/>
                </a:cubicBezTo>
                <a:cubicBezTo>
                  <a:pt x="11" y="34"/>
                  <a:pt x="12" y="31"/>
                  <a:pt x="14" y="29"/>
                </a:cubicBezTo>
                <a:cubicBezTo>
                  <a:pt x="13" y="28"/>
                  <a:pt x="12" y="27"/>
                  <a:pt x="12" y="27"/>
                </a:cubicBezTo>
                <a:cubicBezTo>
                  <a:pt x="11" y="27"/>
                  <a:pt x="11" y="27"/>
                  <a:pt x="11" y="27"/>
                </a:cubicBezTo>
                <a:cubicBezTo>
                  <a:pt x="9" y="29"/>
                  <a:pt x="9" y="29"/>
                  <a:pt x="9" y="32"/>
                </a:cubicBezTo>
                <a:cubicBezTo>
                  <a:pt x="9" y="33"/>
                  <a:pt x="9" y="35"/>
                  <a:pt x="9" y="36"/>
                </a:cubicBezTo>
                <a:close/>
                <a:moveTo>
                  <a:pt x="12" y="65"/>
                </a:moveTo>
                <a:cubicBezTo>
                  <a:pt x="12" y="65"/>
                  <a:pt x="13" y="65"/>
                  <a:pt x="13" y="66"/>
                </a:cubicBezTo>
                <a:cubicBezTo>
                  <a:pt x="14" y="64"/>
                  <a:pt x="16" y="63"/>
                  <a:pt x="17" y="61"/>
                </a:cubicBezTo>
                <a:cubicBezTo>
                  <a:pt x="18" y="60"/>
                  <a:pt x="19" y="59"/>
                  <a:pt x="19" y="59"/>
                </a:cubicBezTo>
                <a:cubicBezTo>
                  <a:pt x="21" y="55"/>
                  <a:pt x="24" y="51"/>
                  <a:pt x="26" y="48"/>
                </a:cubicBezTo>
                <a:cubicBezTo>
                  <a:pt x="26" y="47"/>
                  <a:pt x="26" y="47"/>
                  <a:pt x="27" y="46"/>
                </a:cubicBezTo>
                <a:cubicBezTo>
                  <a:pt x="27" y="46"/>
                  <a:pt x="26" y="46"/>
                  <a:pt x="26" y="46"/>
                </a:cubicBezTo>
                <a:cubicBezTo>
                  <a:pt x="22" y="53"/>
                  <a:pt x="17" y="59"/>
                  <a:pt x="12" y="65"/>
                </a:cubicBezTo>
                <a:close/>
                <a:moveTo>
                  <a:pt x="130" y="126"/>
                </a:moveTo>
                <a:cubicBezTo>
                  <a:pt x="130" y="125"/>
                  <a:pt x="129" y="126"/>
                  <a:pt x="129" y="126"/>
                </a:cubicBezTo>
                <a:cubicBezTo>
                  <a:pt x="125" y="128"/>
                  <a:pt x="122" y="129"/>
                  <a:pt x="118" y="131"/>
                </a:cubicBezTo>
                <a:cubicBezTo>
                  <a:pt x="118" y="131"/>
                  <a:pt x="118" y="132"/>
                  <a:pt x="118" y="132"/>
                </a:cubicBezTo>
                <a:cubicBezTo>
                  <a:pt x="118" y="132"/>
                  <a:pt x="118" y="132"/>
                  <a:pt x="119" y="132"/>
                </a:cubicBezTo>
                <a:cubicBezTo>
                  <a:pt x="120" y="133"/>
                  <a:pt x="120" y="133"/>
                  <a:pt x="121" y="132"/>
                </a:cubicBezTo>
                <a:cubicBezTo>
                  <a:pt x="123" y="131"/>
                  <a:pt x="125" y="130"/>
                  <a:pt x="127" y="128"/>
                </a:cubicBezTo>
                <a:cubicBezTo>
                  <a:pt x="128" y="128"/>
                  <a:pt x="129" y="127"/>
                  <a:pt x="130" y="126"/>
                </a:cubicBezTo>
                <a:close/>
                <a:moveTo>
                  <a:pt x="98" y="134"/>
                </a:moveTo>
                <a:cubicBezTo>
                  <a:pt x="98" y="134"/>
                  <a:pt x="98" y="134"/>
                  <a:pt x="98" y="134"/>
                </a:cubicBezTo>
                <a:cubicBezTo>
                  <a:pt x="100" y="132"/>
                  <a:pt x="103" y="130"/>
                  <a:pt x="105" y="129"/>
                </a:cubicBezTo>
                <a:cubicBezTo>
                  <a:pt x="105" y="127"/>
                  <a:pt x="105" y="127"/>
                  <a:pt x="104" y="126"/>
                </a:cubicBezTo>
                <a:cubicBezTo>
                  <a:pt x="103" y="126"/>
                  <a:pt x="102" y="127"/>
                  <a:pt x="101" y="127"/>
                </a:cubicBezTo>
                <a:cubicBezTo>
                  <a:pt x="101" y="128"/>
                  <a:pt x="101" y="128"/>
                  <a:pt x="100" y="128"/>
                </a:cubicBezTo>
                <a:cubicBezTo>
                  <a:pt x="99" y="130"/>
                  <a:pt x="99" y="132"/>
                  <a:pt x="98" y="134"/>
                </a:cubicBezTo>
                <a:close/>
                <a:moveTo>
                  <a:pt x="66" y="68"/>
                </a:moveTo>
                <a:cubicBezTo>
                  <a:pt x="68" y="65"/>
                  <a:pt x="69" y="61"/>
                  <a:pt x="71" y="57"/>
                </a:cubicBezTo>
                <a:cubicBezTo>
                  <a:pt x="70" y="58"/>
                  <a:pt x="70" y="58"/>
                  <a:pt x="69" y="58"/>
                </a:cubicBezTo>
                <a:cubicBezTo>
                  <a:pt x="68" y="60"/>
                  <a:pt x="67" y="62"/>
                  <a:pt x="65" y="64"/>
                </a:cubicBezTo>
                <a:cubicBezTo>
                  <a:pt x="65" y="64"/>
                  <a:pt x="64" y="65"/>
                  <a:pt x="64" y="66"/>
                </a:cubicBezTo>
                <a:cubicBezTo>
                  <a:pt x="64" y="67"/>
                  <a:pt x="64" y="68"/>
                  <a:pt x="66" y="68"/>
                </a:cubicBezTo>
                <a:close/>
                <a:moveTo>
                  <a:pt x="14" y="76"/>
                </a:moveTo>
                <a:cubicBezTo>
                  <a:pt x="14" y="76"/>
                  <a:pt x="14" y="76"/>
                  <a:pt x="14" y="76"/>
                </a:cubicBezTo>
                <a:cubicBezTo>
                  <a:pt x="16" y="73"/>
                  <a:pt x="19" y="70"/>
                  <a:pt x="21" y="66"/>
                </a:cubicBezTo>
                <a:cubicBezTo>
                  <a:pt x="22" y="65"/>
                  <a:pt x="23" y="64"/>
                  <a:pt x="23" y="63"/>
                </a:cubicBezTo>
                <a:cubicBezTo>
                  <a:pt x="22" y="63"/>
                  <a:pt x="22" y="64"/>
                  <a:pt x="22" y="64"/>
                </a:cubicBezTo>
                <a:cubicBezTo>
                  <a:pt x="20" y="66"/>
                  <a:pt x="18" y="69"/>
                  <a:pt x="16" y="71"/>
                </a:cubicBezTo>
                <a:cubicBezTo>
                  <a:pt x="15" y="72"/>
                  <a:pt x="14" y="73"/>
                  <a:pt x="13" y="73"/>
                </a:cubicBezTo>
                <a:cubicBezTo>
                  <a:pt x="13" y="74"/>
                  <a:pt x="13" y="75"/>
                  <a:pt x="13" y="76"/>
                </a:cubicBezTo>
                <a:cubicBezTo>
                  <a:pt x="13" y="76"/>
                  <a:pt x="13" y="76"/>
                  <a:pt x="14" y="76"/>
                </a:cubicBezTo>
                <a:close/>
                <a:moveTo>
                  <a:pt x="96" y="182"/>
                </a:moveTo>
                <a:cubicBezTo>
                  <a:pt x="93" y="185"/>
                  <a:pt x="89" y="187"/>
                  <a:pt x="86" y="190"/>
                </a:cubicBezTo>
                <a:cubicBezTo>
                  <a:pt x="86" y="191"/>
                  <a:pt x="86" y="191"/>
                  <a:pt x="87" y="190"/>
                </a:cubicBezTo>
                <a:cubicBezTo>
                  <a:pt x="90" y="188"/>
                  <a:pt x="93" y="187"/>
                  <a:pt x="96" y="185"/>
                </a:cubicBezTo>
                <a:cubicBezTo>
                  <a:pt x="96" y="185"/>
                  <a:pt x="97" y="185"/>
                  <a:pt x="97" y="184"/>
                </a:cubicBezTo>
                <a:cubicBezTo>
                  <a:pt x="97" y="184"/>
                  <a:pt x="97" y="183"/>
                  <a:pt x="96" y="182"/>
                </a:cubicBezTo>
                <a:close/>
                <a:moveTo>
                  <a:pt x="51" y="93"/>
                </a:moveTo>
                <a:cubicBezTo>
                  <a:pt x="51" y="93"/>
                  <a:pt x="51" y="93"/>
                  <a:pt x="51" y="93"/>
                </a:cubicBezTo>
                <a:cubicBezTo>
                  <a:pt x="52" y="93"/>
                  <a:pt x="52" y="92"/>
                  <a:pt x="53" y="92"/>
                </a:cubicBezTo>
                <a:cubicBezTo>
                  <a:pt x="53" y="91"/>
                  <a:pt x="54" y="90"/>
                  <a:pt x="54" y="90"/>
                </a:cubicBezTo>
                <a:cubicBezTo>
                  <a:pt x="53" y="88"/>
                  <a:pt x="53" y="87"/>
                  <a:pt x="53" y="85"/>
                </a:cubicBezTo>
                <a:cubicBezTo>
                  <a:pt x="53" y="85"/>
                  <a:pt x="53" y="84"/>
                  <a:pt x="53" y="83"/>
                </a:cubicBezTo>
                <a:cubicBezTo>
                  <a:pt x="52" y="84"/>
                  <a:pt x="51" y="85"/>
                  <a:pt x="51" y="86"/>
                </a:cubicBezTo>
                <a:cubicBezTo>
                  <a:pt x="51" y="86"/>
                  <a:pt x="51" y="87"/>
                  <a:pt x="51" y="87"/>
                </a:cubicBezTo>
                <a:cubicBezTo>
                  <a:pt x="51" y="89"/>
                  <a:pt x="51" y="91"/>
                  <a:pt x="51" y="93"/>
                </a:cubicBezTo>
                <a:close/>
                <a:moveTo>
                  <a:pt x="75" y="144"/>
                </a:moveTo>
                <a:cubicBezTo>
                  <a:pt x="75" y="143"/>
                  <a:pt x="75" y="143"/>
                  <a:pt x="75" y="143"/>
                </a:cubicBezTo>
                <a:cubicBezTo>
                  <a:pt x="73" y="145"/>
                  <a:pt x="72" y="147"/>
                  <a:pt x="71" y="149"/>
                </a:cubicBezTo>
                <a:cubicBezTo>
                  <a:pt x="73" y="150"/>
                  <a:pt x="73" y="151"/>
                  <a:pt x="72" y="152"/>
                </a:cubicBezTo>
                <a:cubicBezTo>
                  <a:pt x="71" y="153"/>
                  <a:pt x="71" y="153"/>
                  <a:pt x="70" y="154"/>
                </a:cubicBezTo>
                <a:cubicBezTo>
                  <a:pt x="70" y="154"/>
                  <a:pt x="69" y="155"/>
                  <a:pt x="69" y="155"/>
                </a:cubicBezTo>
                <a:cubicBezTo>
                  <a:pt x="69" y="155"/>
                  <a:pt x="69" y="155"/>
                  <a:pt x="69" y="156"/>
                </a:cubicBezTo>
                <a:cubicBezTo>
                  <a:pt x="70" y="155"/>
                  <a:pt x="71" y="155"/>
                  <a:pt x="72" y="155"/>
                </a:cubicBezTo>
                <a:cubicBezTo>
                  <a:pt x="72" y="155"/>
                  <a:pt x="73" y="154"/>
                  <a:pt x="73" y="154"/>
                </a:cubicBezTo>
                <a:cubicBezTo>
                  <a:pt x="73" y="150"/>
                  <a:pt x="74" y="147"/>
                  <a:pt x="75" y="144"/>
                </a:cubicBezTo>
                <a:close/>
                <a:moveTo>
                  <a:pt x="113" y="174"/>
                </a:moveTo>
                <a:cubicBezTo>
                  <a:pt x="115" y="172"/>
                  <a:pt x="118" y="171"/>
                  <a:pt x="120" y="169"/>
                </a:cubicBezTo>
                <a:cubicBezTo>
                  <a:pt x="120" y="169"/>
                  <a:pt x="120" y="168"/>
                  <a:pt x="120" y="167"/>
                </a:cubicBezTo>
                <a:cubicBezTo>
                  <a:pt x="117" y="169"/>
                  <a:pt x="114" y="171"/>
                  <a:pt x="111" y="173"/>
                </a:cubicBezTo>
                <a:cubicBezTo>
                  <a:pt x="112" y="173"/>
                  <a:pt x="112" y="174"/>
                  <a:pt x="113" y="174"/>
                </a:cubicBezTo>
                <a:close/>
                <a:moveTo>
                  <a:pt x="67" y="79"/>
                </a:moveTo>
                <a:cubicBezTo>
                  <a:pt x="67" y="79"/>
                  <a:pt x="67" y="79"/>
                  <a:pt x="66" y="79"/>
                </a:cubicBezTo>
                <a:cubicBezTo>
                  <a:pt x="66" y="80"/>
                  <a:pt x="66" y="81"/>
                  <a:pt x="66" y="82"/>
                </a:cubicBezTo>
                <a:cubicBezTo>
                  <a:pt x="66" y="83"/>
                  <a:pt x="66" y="84"/>
                  <a:pt x="66" y="85"/>
                </a:cubicBezTo>
                <a:cubicBezTo>
                  <a:pt x="65" y="86"/>
                  <a:pt x="65" y="88"/>
                  <a:pt x="66" y="89"/>
                </a:cubicBezTo>
                <a:cubicBezTo>
                  <a:pt x="67" y="87"/>
                  <a:pt x="68" y="85"/>
                  <a:pt x="69" y="84"/>
                </a:cubicBezTo>
                <a:cubicBezTo>
                  <a:pt x="69" y="83"/>
                  <a:pt x="69" y="83"/>
                  <a:pt x="69" y="83"/>
                </a:cubicBezTo>
                <a:cubicBezTo>
                  <a:pt x="68" y="82"/>
                  <a:pt x="68" y="80"/>
                  <a:pt x="67" y="79"/>
                </a:cubicBezTo>
                <a:close/>
                <a:moveTo>
                  <a:pt x="42" y="172"/>
                </a:moveTo>
                <a:cubicBezTo>
                  <a:pt x="43" y="171"/>
                  <a:pt x="45" y="170"/>
                  <a:pt x="45" y="167"/>
                </a:cubicBezTo>
                <a:cubicBezTo>
                  <a:pt x="45" y="166"/>
                  <a:pt x="45" y="165"/>
                  <a:pt x="46" y="165"/>
                </a:cubicBezTo>
                <a:cubicBezTo>
                  <a:pt x="46" y="164"/>
                  <a:pt x="46" y="164"/>
                  <a:pt x="46" y="163"/>
                </a:cubicBezTo>
                <a:cubicBezTo>
                  <a:pt x="45" y="164"/>
                  <a:pt x="44" y="165"/>
                  <a:pt x="43" y="166"/>
                </a:cubicBezTo>
                <a:cubicBezTo>
                  <a:pt x="41" y="168"/>
                  <a:pt x="41" y="168"/>
                  <a:pt x="41" y="172"/>
                </a:cubicBezTo>
                <a:cubicBezTo>
                  <a:pt x="41" y="172"/>
                  <a:pt x="41" y="172"/>
                  <a:pt x="42" y="172"/>
                </a:cubicBezTo>
                <a:close/>
                <a:moveTo>
                  <a:pt x="30" y="163"/>
                </a:moveTo>
                <a:cubicBezTo>
                  <a:pt x="30" y="163"/>
                  <a:pt x="30" y="163"/>
                  <a:pt x="30" y="163"/>
                </a:cubicBezTo>
                <a:cubicBezTo>
                  <a:pt x="28" y="166"/>
                  <a:pt x="26" y="168"/>
                  <a:pt x="24" y="171"/>
                </a:cubicBezTo>
                <a:cubicBezTo>
                  <a:pt x="23" y="171"/>
                  <a:pt x="23" y="172"/>
                  <a:pt x="23" y="173"/>
                </a:cubicBezTo>
                <a:cubicBezTo>
                  <a:pt x="26" y="171"/>
                  <a:pt x="27" y="169"/>
                  <a:pt x="29" y="167"/>
                </a:cubicBezTo>
                <a:cubicBezTo>
                  <a:pt x="30" y="167"/>
                  <a:pt x="30" y="167"/>
                  <a:pt x="30" y="167"/>
                </a:cubicBezTo>
                <a:cubicBezTo>
                  <a:pt x="30" y="166"/>
                  <a:pt x="30" y="164"/>
                  <a:pt x="30" y="163"/>
                </a:cubicBezTo>
                <a:close/>
                <a:moveTo>
                  <a:pt x="47" y="156"/>
                </a:moveTo>
                <a:cubicBezTo>
                  <a:pt x="47" y="156"/>
                  <a:pt x="46" y="157"/>
                  <a:pt x="46" y="157"/>
                </a:cubicBezTo>
                <a:cubicBezTo>
                  <a:pt x="44" y="158"/>
                  <a:pt x="43" y="160"/>
                  <a:pt x="41" y="161"/>
                </a:cubicBezTo>
                <a:cubicBezTo>
                  <a:pt x="40" y="162"/>
                  <a:pt x="39" y="163"/>
                  <a:pt x="40" y="165"/>
                </a:cubicBezTo>
                <a:cubicBezTo>
                  <a:pt x="42" y="163"/>
                  <a:pt x="44" y="161"/>
                  <a:pt x="46" y="159"/>
                </a:cubicBezTo>
                <a:cubicBezTo>
                  <a:pt x="47" y="158"/>
                  <a:pt x="47" y="157"/>
                  <a:pt x="47" y="156"/>
                </a:cubicBezTo>
                <a:close/>
                <a:moveTo>
                  <a:pt x="16" y="206"/>
                </a:moveTo>
                <a:cubicBezTo>
                  <a:pt x="17" y="205"/>
                  <a:pt x="17" y="205"/>
                  <a:pt x="18" y="204"/>
                </a:cubicBezTo>
                <a:cubicBezTo>
                  <a:pt x="19" y="203"/>
                  <a:pt x="19" y="202"/>
                  <a:pt x="19" y="201"/>
                </a:cubicBezTo>
                <a:cubicBezTo>
                  <a:pt x="18" y="200"/>
                  <a:pt x="18" y="199"/>
                  <a:pt x="18" y="198"/>
                </a:cubicBezTo>
                <a:cubicBezTo>
                  <a:pt x="18" y="197"/>
                  <a:pt x="18" y="197"/>
                  <a:pt x="18" y="197"/>
                </a:cubicBezTo>
                <a:cubicBezTo>
                  <a:pt x="16" y="198"/>
                  <a:pt x="16" y="198"/>
                  <a:pt x="16" y="199"/>
                </a:cubicBezTo>
                <a:cubicBezTo>
                  <a:pt x="16" y="200"/>
                  <a:pt x="16" y="200"/>
                  <a:pt x="16" y="201"/>
                </a:cubicBezTo>
                <a:cubicBezTo>
                  <a:pt x="16" y="202"/>
                  <a:pt x="16" y="204"/>
                  <a:pt x="16" y="206"/>
                </a:cubicBezTo>
                <a:close/>
                <a:moveTo>
                  <a:pt x="132" y="129"/>
                </a:moveTo>
                <a:cubicBezTo>
                  <a:pt x="131" y="129"/>
                  <a:pt x="125" y="133"/>
                  <a:pt x="124" y="134"/>
                </a:cubicBezTo>
                <a:cubicBezTo>
                  <a:pt x="125" y="135"/>
                  <a:pt x="127" y="135"/>
                  <a:pt x="128" y="134"/>
                </a:cubicBezTo>
                <a:cubicBezTo>
                  <a:pt x="128" y="134"/>
                  <a:pt x="129" y="133"/>
                  <a:pt x="129" y="133"/>
                </a:cubicBezTo>
                <a:cubicBezTo>
                  <a:pt x="131" y="132"/>
                  <a:pt x="131" y="130"/>
                  <a:pt x="132" y="129"/>
                </a:cubicBezTo>
                <a:close/>
                <a:moveTo>
                  <a:pt x="108" y="154"/>
                </a:moveTo>
                <a:cubicBezTo>
                  <a:pt x="105" y="155"/>
                  <a:pt x="89" y="165"/>
                  <a:pt x="88" y="166"/>
                </a:cubicBezTo>
                <a:cubicBezTo>
                  <a:pt x="88" y="165"/>
                  <a:pt x="89" y="165"/>
                  <a:pt x="89" y="165"/>
                </a:cubicBezTo>
                <a:cubicBezTo>
                  <a:pt x="94" y="162"/>
                  <a:pt x="99" y="160"/>
                  <a:pt x="104" y="157"/>
                </a:cubicBezTo>
                <a:cubicBezTo>
                  <a:pt x="105" y="156"/>
                  <a:pt x="106" y="155"/>
                  <a:pt x="108" y="154"/>
                </a:cubicBezTo>
                <a:close/>
                <a:moveTo>
                  <a:pt x="54" y="37"/>
                </a:moveTo>
                <a:cubicBezTo>
                  <a:pt x="54" y="37"/>
                  <a:pt x="54" y="37"/>
                  <a:pt x="54" y="37"/>
                </a:cubicBezTo>
                <a:cubicBezTo>
                  <a:pt x="48" y="34"/>
                  <a:pt x="42" y="30"/>
                  <a:pt x="36" y="27"/>
                </a:cubicBezTo>
                <a:cubicBezTo>
                  <a:pt x="38" y="29"/>
                  <a:pt x="40" y="30"/>
                  <a:pt x="42" y="32"/>
                </a:cubicBezTo>
                <a:cubicBezTo>
                  <a:pt x="45" y="33"/>
                  <a:pt x="48" y="35"/>
                  <a:pt x="51" y="36"/>
                </a:cubicBezTo>
                <a:cubicBezTo>
                  <a:pt x="52" y="36"/>
                  <a:pt x="53" y="37"/>
                  <a:pt x="54" y="37"/>
                </a:cubicBezTo>
                <a:close/>
                <a:moveTo>
                  <a:pt x="105" y="133"/>
                </a:moveTo>
                <a:cubicBezTo>
                  <a:pt x="104" y="133"/>
                  <a:pt x="104" y="133"/>
                  <a:pt x="104" y="133"/>
                </a:cubicBezTo>
                <a:cubicBezTo>
                  <a:pt x="101" y="135"/>
                  <a:pt x="98" y="137"/>
                  <a:pt x="94" y="140"/>
                </a:cubicBezTo>
                <a:cubicBezTo>
                  <a:pt x="95" y="140"/>
                  <a:pt x="96" y="140"/>
                  <a:pt x="96" y="140"/>
                </a:cubicBezTo>
                <a:cubicBezTo>
                  <a:pt x="98" y="139"/>
                  <a:pt x="100" y="138"/>
                  <a:pt x="102" y="137"/>
                </a:cubicBezTo>
                <a:cubicBezTo>
                  <a:pt x="103" y="136"/>
                  <a:pt x="103" y="136"/>
                  <a:pt x="103" y="136"/>
                </a:cubicBezTo>
                <a:cubicBezTo>
                  <a:pt x="104" y="135"/>
                  <a:pt x="104" y="134"/>
                  <a:pt x="105" y="133"/>
                </a:cubicBezTo>
                <a:close/>
                <a:moveTo>
                  <a:pt x="175" y="108"/>
                </a:moveTo>
                <a:cubicBezTo>
                  <a:pt x="177" y="109"/>
                  <a:pt x="179" y="111"/>
                  <a:pt x="181" y="112"/>
                </a:cubicBezTo>
                <a:cubicBezTo>
                  <a:pt x="181" y="112"/>
                  <a:pt x="182" y="113"/>
                  <a:pt x="182" y="112"/>
                </a:cubicBezTo>
                <a:cubicBezTo>
                  <a:pt x="180" y="109"/>
                  <a:pt x="177" y="107"/>
                  <a:pt x="175" y="105"/>
                </a:cubicBezTo>
                <a:cubicBezTo>
                  <a:pt x="175" y="106"/>
                  <a:pt x="175" y="107"/>
                  <a:pt x="175" y="108"/>
                </a:cubicBezTo>
                <a:close/>
                <a:moveTo>
                  <a:pt x="31" y="88"/>
                </a:moveTo>
                <a:cubicBezTo>
                  <a:pt x="30" y="87"/>
                  <a:pt x="30" y="86"/>
                  <a:pt x="29" y="86"/>
                </a:cubicBezTo>
                <a:cubicBezTo>
                  <a:pt x="28" y="87"/>
                  <a:pt x="27" y="88"/>
                  <a:pt x="27" y="89"/>
                </a:cubicBezTo>
                <a:cubicBezTo>
                  <a:pt x="26" y="90"/>
                  <a:pt x="26" y="91"/>
                  <a:pt x="26" y="92"/>
                </a:cubicBezTo>
                <a:cubicBezTo>
                  <a:pt x="27" y="92"/>
                  <a:pt x="28" y="91"/>
                  <a:pt x="29" y="90"/>
                </a:cubicBezTo>
                <a:cubicBezTo>
                  <a:pt x="30" y="90"/>
                  <a:pt x="31" y="89"/>
                  <a:pt x="31" y="88"/>
                </a:cubicBezTo>
                <a:close/>
                <a:moveTo>
                  <a:pt x="23" y="42"/>
                </a:moveTo>
                <a:cubicBezTo>
                  <a:pt x="22" y="41"/>
                  <a:pt x="22" y="40"/>
                  <a:pt x="21" y="40"/>
                </a:cubicBezTo>
                <a:cubicBezTo>
                  <a:pt x="19" y="42"/>
                  <a:pt x="17" y="45"/>
                  <a:pt x="15" y="48"/>
                </a:cubicBezTo>
                <a:cubicBezTo>
                  <a:pt x="18" y="46"/>
                  <a:pt x="20" y="44"/>
                  <a:pt x="23" y="42"/>
                </a:cubicBezTo>
                <a:close/>
                <a:moveTo>
                  <a:pt x="12" y="12"/>
                </a:moveTo>
                <a:cubicBezTo>
                  <a:pt x="10" y="12"/>
                  <a:pt x="9" y="11"/>
                  <a:pt x="8" y="12"/>
                </a:cubicBezTo>
                <a:cubicBezTo>
                  <a:pt x="8" y="15"/>
                  <a:pt x="8" y="17"/>
                  <a:pt x="8" y="21"/>
                </a:cubicBezTo>
                <a:cubicBezTo>
                  <a:pt x="9" y="20"/>
                  <a:pt x="9" y="20"/>
                  <a:pt x="9" y="20"/>
                </a:cubicBezTo>
                <a:cubicBezTo>
                  <a:pt x="9" y="19"/>
                  <a:pt x="9" y="17"/>
                  <a:pt x="10" y="16"/>
                </a:cubicBezTo>
                <a:cubicBezTo>
                  <a:pt x="10" y="16"/>
                  <a:pt x="10" y="15"/>
                  <a:pt x="10" y="15"/>
                </a:cubicBezTo>
                <a:cubicBezTo>
                  <a:pt x="9" y="14"/>
                  <a:pt x="10" y="14"/>
                  <a:pt x="10" y="13"/>
                </a:cubicBezTo>
                <a:cubicBezTo>
                  <a:pt x="11" y="13"/>
                  <a:pt x="11" y="13"/>
                  <a:pt x="12" y="12"/>
                </a:cubicBezTo>
                <a:close/>
                <a:moveTo>
                  <a:pt x="115" y="96"/>
                </a:moveTo>
                <a:cubicBezTo>
                  <a:pt x="115" y="96"/>
                  <a:pt x="115" y="96"/>
                  <a:pt x="115" y="96"/>
                </a:cubicBezTo>
                <a:cubicBezTo>
                  <a:pt x="116" y="96"/>
                  <a:pt x="118" y="95"/>
                  <a:pt x="119" y="95"/>
                </a:cubicBezTo>
                <a:cubicBezTo>
                  <a:pt x="119" y="95"/>
                  <a:pt x="119" y="94"/>
                  <a:pt x="120" y="94"/>
                </a:cubicBezTo>
                <a:cubicBezTo>
                  <a:pt x="120" y="93"/>
                  <a:pt x="120" y="92"/>
                  <a:pt x="121" y="91"/>
                </a:cubicBezTo>
                <a:cubicBezTo>
                  <a:pt x="120" y="90"/>
                  <a:pt x="120" y="90"/>
                  <a:pt x="119" y="90"/>
                </a:cubicBezTo>
                <a:cubicBezTo>
                  <a:pt x="117" y="92"/>
                  <a:pt x="116" y="94"/>
                  <a:pt x="115" y="96"/>
                </a:cubicBezTo>
                <a:close/>
                <a:moveTo>
                  <a:pt x="124" y="115"/>
                </a:moveTo>
                <a:cubicBezTo>
                  <a:pt x="124" y="115"/>
                  <a:pt x="124" y="115"/>
                  <a:pt x="124" y="115"/>
                </a:cubicBezTo>
                <a:cubicBezTo>
                  <a:pt x="121" y="117"/>
                  <a:pt x="117" y="119"/>
                  <a:pt x="114" y="120"/>
                </a:cubicBezTo>
                <a:cubicBezTo>
                  <a:pt x="112" y="121"/>
                  <a:pt x="112" y="122"/>
                  <a:pt x="112" y="124"/>
                </a:cubicBezTo>
                <a:cubicBezTo>
                  <a:pt x="116" y="121"/>
                  <a:pt x="120" y="118"/>
                  <a:pt x="124" y="115"/>
                </a:cubicBezTo>
                <a:close/>
                <a:moveTo>
                  <a:pt x="146" y="130"/>
                </a:moveTo>
                <a:cubicBezTo>
                  <a:pt x="148" y="128"/>
                  <a:pt x="149" y="126"/>
                  <a:pt x="151" y="124"/>
                </a:cubicBezTo>
                <a:cubicBezTo>
                  <a:pt x="151" y="124"/>
                  <a:pt x="151" y="124"/>
                  <a:pt x="150" y="123"/>
                </a:cubicBezTo>
                <a:cubicBezTo>
                  <a:pt x="148" y="125"/>
                  <a:pt x="146" y="127"/>
                  <a:pt x="143" y="129"/>
                </a:cubicBezTo>
                <a:cubicBezTo>
                  <a:pt x="144" y="129"/>
                  <a:pt x="145" y="130"/>
                  <a:pt x="146" y="130"/>
                </a:cubicBezTo>
                <a:close/>
                <a:moveTo>
                  <a:pt x="91" y="96"/>
                </a:moveTo>
                <a:cubicBezTo>
                  <a:pt x="91" y="96"/>
                  <a:pt x="91" y="96"/>
                  <a:pt x="91" y="96"/>
                </a:cubicBezTo>
                <a:cubicBezTo>
                  <a:pt x="92" y="95"/>
                  <a:pt x="93" y="94"/>
                  <a:pt x="94" y="94"/>
                </a:cubicBezTo>
                <a:cubicBezTo>
                  <a:pt x="94" y="93"/>
                  <a:pt x="94" y="93"/>
                  <a:pt x="94" y="93"/>
                </a:cubicBezTo>
                <a:cubicBezTo>
                  <a:pt x="95" y="91"/>
                  <a:pt x="95" y="90"/>
                  <a:pt x="95" y="88"/>
                </a:cubicBezTo>
                <a:cubicBezTo>
                  <a:pt x="94" y="88"/>
                  <a:pt x="93" y="89"/>
                  <a:pt x="93" y="90"/>
                </a:cubicBezTo>
                <a:cubicBezTo>
                  <a:pt x="93" y="90"/>
                  <a:pt x="92" y="91"/>
                  <a:pt x="92" y="92"/>
                </a:cubicBezTo>
                <a:cubicBezTo>
                  <a:pt x="92" y="93"/>
                  <a:pt x="91" y="94"/>
                  <a:pt x="91" y="96"/>
                </a:cubicBezTo>
                <a:close/>
                <a:moveTo>
                  <a:pt x="3" y="54"/>
                </a:moveTo>
                <a:cubicBezTo>
                  <a:pt x="3" y="54"/>
                  <a:pt x="3" y="54"/>
                  <a:pt x="3" y="54"/>
                </a:cubicBezTo>
                <a:cubicBezTo>
                  <a:pt x="3" y="61"/>
                  <a:pt x="3" y="67"/>
                  <a:pt x="3" y="74"/>
                </a:cubicBezTo>
                <a:cubicBezTo>
                  <a:pt x="3" y="74"/>
                  <a:pt x="3" y="74"/>
                  <a:pt x="3" y="74"/>
                </a:cubicBezTo>
                <a:cubicBezTo>
                  <a:pt x="4" y="73"/>
                  <a:pt x="4" y="72"/>
                  <a:pt x="4" y="71"/>
                </a:cubicBezTo>
                <a:cubicBezTo>
                  <a:pt x="4" y="66"/>
                  <a:pt x="4" y="60"/>
                  <a:pt x="3" y="54"/>
                </a:cubicBezTo>
                <a:close/>
                <a:moveTo>
                  <a:pt x="97" y="80"/>
                </a:moveTo>
                <a:cubicBezTo>
                  <a:pt x="96" y="82"/>
                  <a:pt x="95" y="83"/>
                  <a:pt x="95" y="85"/>
                </a:cubicBezTo>
                <a:cubicBezTo>
                  <a:pt x="97" y="84"/>
                  <a:pt x="100" y="83"/>
                  <a:pt x="102" y="82"/>
                </a:cubicBezTo>
                <a:cubicBezTo>
                  <a:pt x="101" y="82"/>
                  <a:pt x="101" y="82"/>
                  <a:pt x="101" y="82"/>
                </a:cubicBezTo>
                <a:cubicBezTo>
                  <a:pt x="99" y="81"/>
                  <a:pt x="98" y="81"/>
                  <a:pt x="97" y="80"/>
                </a:cubicBezTo>
                <a:close/>
                <a:moveTo>
                  <a:pt x="165" y="125"/>
                </a:moveTo>
                <a:cubicBezTo>
                  <a:pt x="164" y="125"/>
                  <a:pt x="163" y="127"/>
                  <a:pt x="163" y="127"/>
                </a:cubicBezTo>
                <a:cubicBezTo>
                  <a:pt x="162" y="128"/>
                  <a:pt x="161" y="129"/>
                  <a:pt x="161" y="130"/>
                </a:cubicBezTo>
                <a:cubicBezTo>
                  <a:pt x="160" y="131"/>
                  <a:pt x="159" y="131"/>
                  <a:pt x="159" y="133"/>
                </a:cubicBezTo>
                <a:cubicBezTo>
                  <a:pt x="161" y="131"/>
                  <a:pt x="163" y="130"/>
                  <a:pt x="165" y="129"/>
                </a:cubicBezTo>
                <a:cubicBezTo>
                  <a:pt x="165" y="127"/>
                  <a:pt x="165" y="126"/>
                  <a:pt x="165" y="125"/>
                </a:cubicBezTo>
                <a:close/>
                <a:moveTo>
                  <a:pt x="6" y="138"/>
                </a:moveTo>
                <a:cubicBezTo>
                  <a:pt x="5" y="138"/>
                  <a:pt x="5" y="138"/>
                  <a:pt x="5" y="139"/>
                </a:cubicBezTo>
                <a:cubicBezTo>
                  <a:pt x="5" y="145"/>
                  <a:pt x="5" y="151"/>
                  <a:pt x="6" y="157"/>
                </a:cubicBezTo>
                <a:cubicBezTo>
                  <a:pt x="6" y="157"/>
                  <a:pt x="6" y="157"/>
                  <a:pt x="6" y="158"/>
                </a:cubicBezTo>
                <a:cubicBezTo>
                  <a:pt x="6" y="158"/>
                  <a:pt x="6" y="157"/>
                  <a:pt x="6" y="157"/>
                </a:cubicBezTo>
                <a:cubicBezTo>
                  <a:pt x="6" y="151"/>
                  <a:pt x="6" y="144"/>
                  <a:pt x="6" y="138"/>
                </a:cubicBezTo>
                <a:close/>
                <a:moveTo>
                  <a:pt x="61" y="174"/>
                </a:moveTo>
                <a:cubicBezTo>
                  <a:pt x="61" y="174"/>
                  <a:pt x="61" y="174"/>
                  <a:pt x="61" y="174"/>
                </a:cubicBezTo>
                <a:cubicBezTo>
                  <a:pt x="61" y="170"/>
                  <a:pt x="62" y="166"/>
                  <a:pt x="62" y="162"/>
                </a:cubicBezTo>
                <a:cubicBezTo>
                  <a:pt x="61" y="163"/>
                  <a:pt x="60" y="164"/>
                  <a:pt x="60" y="165"/>
                </a:cubicBezTo>
                <a:cubicBezTo>
                  <a:pt x="60" y="168"/>
                  <a:pt x="60" y="171"/>
                  <a:pt x="61" y="174"/>
                </a:cubicBezTo>
                <a:close/>
                <a:moveTo>
                  <a:pt x="89" y="139"/>
                </a:moveTo>
                <a:cubicBezTo>
                  <a:pt x="90" y="137"/>
                  <a:pt x="91" y="135"/>
                  <a:pt x="91" y="133"/>
                </a:cubicBezTo>
                <a:cubicBezTo>
                  <a:pt x="90" y="134"/>
                  <a:pt x="89" y="134"/>
                  <a:pt x="88" y="135"/>
                </a:cubicBezTo>
                <a:cubicBezTo>
                  <a:pt x="87" y="137"/>
                  <a:pt x="87" y="138"/>
                  <a:pt x="86" y="139"/>
                </a:cubicBezTo>
                <a:cubicBezTo>
                  <a:pt x="87" y="139"/>
                  <a:pt x="88" y="139"/>
                  <a:pt x="89" y="139"/>
                </a:cubicBezTo>
                <a:close/>
                <a:moveTo>
                  <a:pt x="125" y="86"/>
                </a:moveTo>
                <a:cubicBezTo>
                  <a:pt x="124" y="87"/>
                  <a:pt x="124" y="88"/>
                  <a:pt x="124" y="89"/>
                </a:cubicBezTo>
                <a:cubicBezTo>
                  <a:pt x="125" y="90"/>
                  <a:pt x="127" y="90"/>
                  <a:pt x="128" y="91"/>
                </a:cubicBezTo>
                <a:cubicBezTo>
                  <a:pt x="128" y="90"/>
                  <a:pt x="129" y="90"/>
                  <a:pt x="130" y="89"/>
                </a:cubicBezTo>
                <a:cubicBezTo>
                  <a:pt x="128" y="88"/>
                  <a:pt x="127" y="87"/>
                  <a:pt x="125" y="86"/>
                </a:cubicBezTo>
                <a:close/>
                <a:moveTo>
                  <a:pt x="41" y="118"/>
                </a:moveTo>
                <a:cubicBezTo>
                  <a:pt x="41" y="117"/>
                  <a:pt x="41" y="117"/>
                  <a:pt x="41" y="117"/>
                </a:cubicBezTo>
                <a:cubicBezTo>
                  <a:pt x="39" y="119"/>
                  <a:pt x="36" y="122"/>
                  <a:pt x="34" y="124"/>
                </a:cubicBezTo>
                <a:cubicBezTo>
                  <a:pt x="32" y="125"/>
                  <a:pt x="32" y="126"/>
                  <a:pt x="32" y="128"/>
                </a:cubicBezTo>
                <a:cubicBezTo>
                  <a:pt x="35" y="124"/>
                  <a:pt x="39" y="121"/>
                  <a:pt x="41" y="118"/>
                </a:cubicBezTo>
                <a:close/>
                <a:moveTo>
                  <a:pt x="161" y="143"/>
                </a:moveTo>
                <a:cubicBezTo>
                  <a:pt x="161" y="143"/>
                  <a:pt x="161" y="143"/>
                  <a:pt x="161" y="143"/>
                </a:cubicBezTo>
                <a:cubicBezTo>
                  <a:pt x="156" y="145"/>
                  <a:pt x="151" y="148"/>
                  <a:pt x="146" y="151"/>
                </a:cubicBezTo>
                <a:cubicBezTo>
                  <a:pt x="147" y="152"/>
                  <a:pt x="147" y="152"/>
                  <a:pt x="148" y="152"/>
                </a:cubicBezTo>
                <a:cubicBezTo>
                  <a:pt x="152" y="149"/>
                  <a:pt x="156" y="146"/>
                  <a:pt x="161" y="143"/>
                </a:cubicBezTo>
                <a:close/>
                <a:moveTo>
                  <a:pt x="114" y="134"/>
                </a:moveTo>
                <a:cubicBezTo>
                  <a:pt x="112" y="136"/>
                  <a:pt x="110" y="138"/>
                  <a:pt x="108" y="140"/>
                </a:cubicBezTo>
                <a:cubicBezTo>
                  <a:pt x="108" y="141"/>
                  <a:pt x="108" y="141"/>
                  <a:pt x="108" y="141"/>
                </a:cubicBezTo>
                <a:cubicBezTo>
                  <a:pt x="111" y="139"/>
                  <a:pt x="114" y="137"/>
                  <a:pt x="116" y="135"/>
                </a:cubicBezTo>
                <a:cubicBezTo>
                  <a:pt x="116" y="135"/>
                  <a:pt x="115" y="134"/>
                  <a:pt x="114" y="134"/>
                </a:cubicBezTo>
                <a:close/>
                <a:moveTo>
                  <a:pt x="52" y="158"/>
                </a:moveTo>
                <a:cubicBezTo>
                  <a:pt x="50" y="159"/>
                  <a:pt x="49" y="160"/>
                  <a:pt x="49" y="161"/>
                </a:cubicBezTo>
                <a:cubicBezTo>
                  <a:pt x="49" y="163"/>
                  <a:pt x="49" y="164"/>
                  <a:pt x="48" y="165"/>
                </a:cubicBezTo>
                <a:cubicBezTo>
                  <a:pt x="48" y="165"/>
                  <a:pt x="48" y="166"/>
                  <a:pt x="48" y="166"/>
                </a:cubicBezTo>
                <a:cubicBezTo>
                  <a:pt x="50" y="165"/>
                  <a:pt x="50" y="165"/>
                  <a:pt x="51" y="164"/>
                </a:cubicBezTo>
                <a:cubicBezTo>
                  <a:pt x="51" y="162"/>
                  <a:pt x="51" y="160"/>
                  <a:pt x="52" y="158"/>
                </a:cubicBezTo>
                <a:close/>
                <a:moveTo>
                  <a:pt x="55" y="65"/>
                </a:moveTo>
                <a:cubicBezTo>
                  <a:pt x="55" y="65"/>
                  <a:pt x="55" y="65"/>
                  <a:pt x="55" y="65"/>
                </a:cubicBezTo>
                <a:cubicBezTo>
                  <a:pt x="56" y="64"/>
                  <a:pt x="56" y="63"/>
                  <a:pt x="57" y="62"/>
                </a:cubicBezTo>
                <a:cubicBezTo>
                  <a:pt x="57" y="61"/>
                  <a:pt x="57" y="61"/>
                  <a:pt x="57" y="61"/>
                </a:cubicBezTo>
                <a:cubicBezTo>
                  <a:pt x="56" y="59"/>
                  <a:pt x="55" y="58"/>
                  <a:pt x="55" y="57"/>
                </a:cubicBezTo>
                <a:cubicBezTo>
                  <a:pt x="55" y="57"/>
                  <a:pt x="55" y="57"/>
                  <a:pt x="54" y="57"/>
                </a:cubicBezTo>
                <a:cubicBezTo>
                  <a:pt x="54" y="60"/>
                  <a:pt x="55" y="63"/>
                  <a:pt x="55" y="65"/>
                </a:cubicBezTo>
                <a:close/>
                <a:moveTo>
                  <a:pt x="23" y="117"/>
                </a:moveTo>
                <a:cubicBezTo>
                  <a:pt x="23" y="117"/>
                  <a:pt x="23" y="118"/>
                  <a:pt x="23" y="118"/>
                </a:cubicBezTo>
                <a:cubicBezTo>
                  <a:pt x="24" y="117"/>
                  <a:pt x="25" y="116"/>
                  <a:pt x="26" y="115"/>
                </a:cubicBezTo>
                <a:cubicBezTo>
                  <a:pt x="26" y="115"/>
                  <a:pt x="26" y="115"/>
                  <a:pt x="26" y="115"/>
                </a:cubicBezTo>
                <a:cubicBezTo>
                  <a:pt x="27" y="113"/>
                  <a:pt x="27" y="111"/>
                  <a:pt x="28" y="109"/>
                </a:cubicBezTo>
                <a:cubicBezTo>
                  <a:pt x="28" y="109"/>
                  <a:pt x="27" y="108"/>
                  <a:pt x="27" y="108"/>
                </a:cubicBezTo>
                <a:cubicBezTo>
                  <a:pt x="26" y="110"/>
                  <a:pt x="26" y="113"/>
                  <a:pt x="23" y="113"/>
                </a:cubicBezTo>
                <a:cubicBezTo>
                  <a:pt x="23" y="114"/>
                  <a:pt x="23" y="116"/>
                  <a:pt x="23" y="117"/>
                </a:cubicBezTo>
                <a:close/>
                <a:moveTo>
                  <a:pt x="165" y="113"/>
                </a:moveTo>
                <a:cubicBezTo>
                  <a:pt x="163" y="113"/>
                  <a:pt x="162" y="114"/>
                  <a:pt x="162" y="116"/>
                </a:cubicBezTo>
                <a:cubicBezTo>
                  <a:pt x="162" y="117"/>
                  <a:pt x="162" y="118"/>
                  <a:pt x="162" y="119"/>
                </a:cubicBezTo>
                <a:cubicBezTo>
                  <a:pt x="161" y="119"/>
                  <a:pt x="161" y="119"/>
                  <a:pt x="161" y="120"/>
                </a:cubicBezTo>
                <a:cubicBezTo>
                  <a:pt x="163" y="119"/>
                  <a:pt x="165" y="116"/>
                  <a:pt x="166" y="114"/>
                </a:cubicBezTo>
                <a:cubicBezTo>
                  <a:pt x="165" y="114"/>
                  <a:pt x="165" y="113"/>
                  <a:pt x="165" y="113"/>
                </a:cubicBezTo>
                <a:close/>
                <a:moveTo>
                  <a:pt x="59" y="96"/>
                </a:moveTo>
                <a:cubicBezTo>
                  <a:pt x="60" y="96"/>
                  <a:pt x="61" y="95"/>
                  <a:pt x="61" y="94"/>
                </a:cubicBezTo>
                <a:cubicBezTo>
                  <a:pt x="61" y="92"/>
                  <a:pt x="62" y="91"/>
                  <a:pt x="62" y="90"/>
                </a:cubicBezTo>
                <a:cubicBezTo>
                  <a:pt x="62" y="90"/>
                  <a:pt x="62" y="89"/>
                  <a:pt x="62" y="89"/>
                </a:cubicBezTo>
                <a:cubicBezTo>
                  <a:pt x="61" y="90"/>
                  <a:pt x="60" y="91"/>
                  <a:pt x="58" y="92"/>
                </a:cubicBezTo>
                <a:cubicBezTo>
                  <a:pt x="58" y="93"/>
                  <a:pt x="58" y="93"/>
                  <a:pt x="58" y="93"/>
                </a:cubicBezTo>
                <a:cubicBezTo>
                  <a:pt x="58" y="94"/>
                  <a:pt x="58" y="95"/>
                  <a:pt x="59" y="96"/>
                </a:cubicBezTo>
                <a:close/>
                <a:moveTo>
                  <a:pt x="95" y="71"/>
                </a:moveTo>
                <a:cubicBezTo>
                  <a:pt x="95" y="71"/>
                  <a:pt x="94" y="71"/>
                  <a:pt x="94" y="71"/>
                </a:cubicBezTo>
                <a:cubicBezTo>
                  <a:pt x="93" y="71"/>
                  <a:pt x="91" y="72"/>
                  <a:pt x="90" y="72"/>
                </a:cubicBezTo>
                <a:cubicBezTo>
                  <a:pt x="89" y="72"/>
                  <a:pt x="88" y="73"/>
                  <a:pt x="88" y="74"/>
                </a:cubicBezTo>
                <a:cubicBezTo>
                  <a:pt x="89" y="74"/>
                  <a:pt x="90" y="75"/>
                  <a:pt x="91" y="75"/>
                </a:cubicBezTo>
                <a:cubicBezTo>
                  <a:pt x="92" y="74"/>
                  <a:pt x="94" y="72"/>
                  <a:pt x="95" y="71"/>
                </a:cubicBezTo>
                <a:close/>
                <a:moveTo>
                  <a:pt x="26" y="24"/>
                </a:moveTo>
                <a:cubicBezTo>
                  <a:pt x="25" y="23"/>
                  <a:pt x="24" y="22"/>
                  <a:pt x="24" y="21"/>
                </a:cubicBezTo>
                <a:cubicBezTo>
                  <a:pt x="23" y="20"/>
                  <a:pt x="23" y="20"/>
                  <a:pt x="22" y="20"/>
                </a:cubicBezTo>
                <a:cubicBezTo>
                  <a:pt x="21" y="21"/>
                  <a:pt x="21" y="22"/>
                  <a:pt x="21" y="23"/>
                </a:cubicBezTo>
                <a:cubicBezTo>
                  <a:pt x="21" y="23"/>
                  <a:pt x="22" y="23"/>
                  <a:pt x="22" y="24"/>
                </a:cubicBezTo>
                <a:cubicBezTo>
                  <a:pt x="23" y="24"/>
                  <a:pt x="24" y="25"/>
                  <a:pt x="26" y="24"/>
                </a:cubicBezTo>
                <a:close/>
                <a:moveTo>
                  <a:pt x="32" y="188"/>
                </a:moveTo>
                <a:cubicBezTo>
                  <a:pt x="32" y="188"/>
                  <a:pt x="32" y="188"/>
                  <a:pt x="32" y="188"/>
                </a:cubicBezTo>
                <a:cubicBezTo>
                  <a:pt x="33" y="187"/>
                  <a:pt x="34" y="186"/>
                  <a:pt x="35" y="185"/>
                </a:cubicBezTo>
                <a:cubicBezTo>
                  <a:pt x="36" y="184"/>
                  <a:pt x="36" y="184"/>
                  <a:pt x="36" y="184"/>
                </a:cubicBezTo>
                <a:cubicBezTo>
                  <a:pt x="36" y="183"/>
                  <a:pt x="36" y="182"/>
                  <a:pt x="36" y="181"/>
                </a:cubicBezTo>
                <a:cubicBezTo>
                  <a:pt x="35" y="181"/>
                  <a:pt x="34" y="182"/>
                  <a:pt x="33" y="183"/>
                </a:cubicBezTo>
                <a:cubicBezTo>
                  <a:pt x="33" y="183"/>
                  <a:pt x="33" y="183"/>
                  <a:pt x="33" y="183"/>
                </a:cubicBezTo>
                <a:cubicBezTo>
                  <a:pt x="33" y="185"/>
                  <a:pt x="32" y="186"/>
                  <a:pt x="32" y="188"/>
                </a:cubicBezTo>
                <a:close/>
                <a:moveTo>
                  <a:pt x="25" y="106"/>
                </a:moveTo>
                <a:cubicBezTo>
                  <a:pt x="25" y="106"/>
                  <a:pt x="25" y="106"/>
                  <a:pt x="25" y="106"/>
                </a:cubicBezTo>
                <a:cubicBezTo>
                  <a:pt x="26" y="103"/>
                  <a:pt x="27" y="100"/>
                  <a:pt x="28" y="97"/>
                </a:cubicBezTo>
                <a:cubicBezTo>
                  <a:pt x="28" y="97"/>
                  <a:pt x="28" y="96"/>
                  <a:pt x="28" y="96"/>
                </a:cubicBezTo>
                <a:cubicBezTo>
                  <a:pt x="27" y="97"/>
                  <a:pt x="26" y="98"/>
                  <a:pt x="25" y="99"/>
                </a:cubicBezTo>
                <a:cubicBezTo>
                  <a:pt x="25" y="99"/>
                  <a:pt x="25" y="100"/>
                  <a:pt x="25" y="100"/>
                </a:cubicBezTo>
                <a:cubicBezTo>
                  <a:pt x="25" y="102"/>
                  <a:pt x="25" y="104"/>
                  <a:pt x="25" y="106"/>
                </a:cubicBezTo>
                <a:close/>
                <a:moveTo>
                  <a:pt x="22" y="96"/>
                </a:moveTo>
                <a:cubicBezTo>
                  <a:pt x="22" y="96"/>
                  <a:pt x="21" y="96"/>
                  <a:pt x="21" y="96"/>
                </a:cubicBezTo>
                <a:cubicBezTo>
                  <a:pt x="20" y="98"/>
                  <a:pt x="19" y="99"/>
                  <a:pt x="17" y="101"/>
                </a:cubicBezTo>
                <a:cubicBezTo>
                  <a:pt x="17" y="102"/>
                  <a:pt x="17" y="103"/>
                  <a:pt x="17" y="103"/>
                </a:cubicBezTo>
                <a:cubicBezTo>
                  <a:pt x="19" y="102"/>
                  <a:pt x="20" y="101"/>
                  <a:pt x="21" y="99"/>
                </a:cubicBezTo>
                <a:cubicBezTo>
                  <a:pt x="21" y="99"/>
                  <a:pt x="21" y="99"/>
                  <a:pt x="21" y="99"/>
                </a:cubicBezTo>
                <a:cubicBezTo>
                  <a:pt x="21" y="98"/>
                  <a:pt x="22" y="97"/>
                  <a:pt x="22" y="96"/>
                </a:cubicBezTo>
                <a:close/>
                <a:moveTo>
                  <a:pt x="12" y="23"/>
                </a:moveTo>
                <a:cubicBezTo>
                  <a:pt x="14" y="21"/>
                  <a:pt x="15" y="19"/>
                  <a:pt x="17" y="18"/>
                </a:cubicBezTo>
                <a:cubicBezTo>
                  <a:pt x="16" y="17"/>
                  <a:pt x="15" y="17"/>
                  <a:pt x="14" y="17"/>
                </a:cubicBezTo>
                <a:cubicBezTo>
                  <a:pt x="13" y="19"/>
                  <a:pt x="12" y="20"/>
                  <a:pt x="11" y="22"/>
                </a:cubicBezTo>
                <a:cubicBezTo>
                  <a:pt x="11" y="22"/>
                  <a:pt x="11" y="22"/>
                  <a:pt x="12" y="23"/>
                </a:cubicBezTo>
                <a:close/>
                <a:moveTo>
                  <a:pt x="33" y="144"/>
                </a:moveTo>
                <a:cubicBezTo>
                  <a:pt x="31" y="146"/>
                  <a:pt x="30" y="147"/>
                  <a:pt x="28" y="149"/>
                </a:cubicBezTo>
                <a:cubicBezTo>
                  <a:pt x="28" y="150"/>
                  <a:pt x="28" y="150"/>
                  <a:pt x="28" y="151"/>
                </a:cubicBezTo>
                <a:cubicBezTo>
                  <a:pt x="28" y="151"/>
                  <a:pt x="28" y="151"/>
                  <a:pt x="28" y="151"/>
                </a:cubicBezTo>
                <a:cubicBezTo>
                  <a:pt x="30" y="149"/>
                  <a:pt x="31" y="148"/>
                  <a:pt x="33" y="146"/>
                </a:cubicBezTo>
                <a:cubicBezTo>
                  <a:pt x="33" y="146"/>
                  <a:pt x="33" y="146"/>
                  <a:pt x="33" y="145"/>
                </a:cubicBezTo>
                <a:cubicBezTo>
                  <a:pt x="33" y="145"/>
                  <a:pt x="33" y="144"/>
                  <a:pt x="33" y="144"/>
                </a:cubicBezTo>
                <a:close/>
                <a:moveTo>
                  <a:pt x="123" y="112"/>
                </a:moveTo>
                <a:cubicBezTo>
                  <a:pt x="123" y="112"/>
                  <a:pt x="123" y="112"/>
                  <a:pt x="123" y="112"/>
                </a:cubicBezTo>
                <a:cubicBezTo>
                  <a:pt x="121" y="113"/>
                  <a:pt x="119" y="113"/>
                  <a:pt x="117" y="114"/>
                </a:cubicBezTo>
                <a:cubicBezTo>
                  <a:pt x="116" y="114"/>
                  <a:pt x="116" y="114"/>
                  <a:pt x="116" y="114"/>
                </a:cubicBezTo>
                <a:cubicBezTo>
                  <a:pt x="115" y="115"/>
                  <a:pt x="115" y="116"/>
                  <a:pt x="115" y="117"/>
                </a:cubicBezTo>
                <a:cubicBezTo>
                  <a:pt x="115" y="117"/>
                  <a:pt x="115" y="117"/>
                  <a:pt x="115" y="117"/>
                </a:cubicBezTo>
                <a:cubicBezTo>
                  <a:pt x="118" y="115"/>
                  <a:pt x="121" y="114"/>
                  <a:pt x="123" y="112"/>
                </a:cubicBezTo>
                <a:close/>
                <a:moveTo>
                  <a:pt x="52" y="69"/>
                </a:moveTo>
                <a:cubicBezTo>
                  <a:pt x="52" y="67"/>
                  <a:pt x="52" y="62"/>
                  <a:pt x="51" y="60"/>
                </a:cubicBezTo>
                <a:cubicBezTo>
                  <a:pt x="51" y="61"/>
                  <a:pt x="50" y="62"/>
                  <a:pt x="50" y="62"/>
                </a:cubicBezTo>
                <a:cubicBezTo>
                  <a:pt x="50" y="63"/>
                  <a:pt x="50" y="63"/>
                  <a:pt x="50" y="63"/>
                </a:cubicBezTo>
                <a:cubicBezTo>
                  <a:pt x="50" y="65"/>
                  <a:pt x="51" y="67"/>
                  <a:pt x="52" y="69"/>
                </a:cubicBezTo>
                <a:close/>
                <a:moveTo>
                  <a:pt x="39" y="89"/>
                </a:moveTo>
                <a:cubicBezTo>
                  <a:pt x="38" y="90"/>
                  <a:pt x="36" y="91"/>
                  <a:pt x="35" y="92"/>
                </a:cubicBezTo>
                <a:cubicBezTo>
                  <a:pt x="35" y="92"/>
                  <a:pt x="34" y="92"/>
                  <a:pt x="34" y="93"/>
                </a:cubicBezTo>
                <a:cubicBezTo>
                  <a:pt x="34" y="94"/>
                  <a:pt x="34" y="95"/>
                  <a:pt x="33" y="96"/>
                </a:cubicBezTo>
                <a:cubicBezTo>
                  <a:pt x="35" y="95"/>
                  <a:pt x="39" y="91"/>
                  <a:pt x="39" y="89"/>
                </a:cubicBezTo>
                <a:close/>
                <a:moveTo>
                  <a:pt x="31" y="196"/>
                </a:moveTo>
                <a:cubicBezTo>
                  <a:pt x="31" y="196"/>
                  <a:pt x="31" y="196"/>
                  <a:pt x="31" y="196"/>
                </a:cubicBezTo>
                <a:cubicBezTo>
                  <a:pt x="33" y="194"/>
                  <a:pt x="34" y="193"/>
                  <a:pt x="35" y="191"/>
                </a:cubicBezTo>
                <a:cubicBezTo>
                  <a:pt x="36" y="190"/>
                  <a:pt x="36" y="189"/>
                  <a:pt x="36" y="189"/>
                </a:cubicBezTo>
                <a:cubicBezTo>
                  <a:pt x="34" y="190"/>
                  <a:pt x="33" y="191"/>
                  <a:pt x="32" y="192"/>
                </a:cubicBezTo>
                <a:cubicBezTo>
                  <a:pt x="31" y="193"/>
                  <a:pt x="31" y="195"/>
                  <a:pt x="31" y="196"/>
                </a:cubicBezTo>
                <a:close/>
                <a:moveTo>
                  <a:pt x="36" y="157"/>
                </a:moveTo>
                <a:cubicBezTo>
                  <a:pt x="36" y="157"/>
                  <a:pt x="36" y="157"/>
                  <a:pt x="35" y="157"/>
                </a:cubicBezTo>
                <a:cubicBezTo>
                  <a:pt x="35" y="158"/>
                  <a:pt x="35" y="158"/>
                  <a:pt x="34" y="159"/>
                </a:cubicBezTo>
                <a:cubicBezTo>
                  <a:pt x="34" y="160"/>
                  <a:pt x="34" y="162"/>
                  <a:pt x="33" y="164"/>
                </a:cubicBezTo>
                <a:cubicBezTo>
                  <a:pt x="34" y="163"/>
                  <a:pt x="35" y="163"/>
                  <a:pt x="36" y="162"/>
                </a:cubicBezTo>
                <a:cubicBezTo>
                  <a:pt x="37" y="161"/>
                  <a:pt x="37" y="161"/>
                  <a:pt x="36" y="160"/>
                </a:cubicBezTo>
                <a:cubicBezTo>
                  <a:pt x="36" y="159"/>
                  <a:pt x="36" y="158"/>
                  <a:pt x="36" y="157"/>
                </a:cubicBezTo>
                <a:close/>
                <a:moveTo>
                  <a:pt x="115" y="158"/>
                </a:moveTo>
                <a:cubicBezTo>
                  <a:pt x="115" y="158"/>
                  <a:pt x="115" y="159"/>
                  <a:pt x="116" y="159"/>
                </a:cubicBezTo>
                <a:cubicBezTo>
                  <a:pt x="116" y="159"/>
                  <a:pt x="116" y="159"/>
                  <a:pt x="116" y="159"/>
                </a:cubicBezTo>
                <a:cubicBezTo>
                  <a:pt x="119" y="157"/>
                  <a:pt x="123" y="153"/>
                  <a:pt x="124" y="152"/>
                </a:cubicBezTo>
                <a:cubicBezTo>
                  <a:pt x="121" y="154"/>
                  <a:pt x="118" y="156"/>
                  <a:pt x="115" y="158"/>
                </a:cubicBezTo>
                <a:close/>
                <a:moveTo>
                  <a:pt x="14" y="42"/>
                </a:moveTo>
                <a:cubicBezTo>
                  <a:pt x="13" y="42"/>
                  <a:pt x="13" y="42"/>
                  <a:pt x="12" y="42"/>
                </a:cubicBezTo>
                <a:cubicBezTo>
                  <a:pt x="12" y="42"/>
                  <a:pt x="11" y="42"/>
                  <a:pt x="11" y="42"/>
                </a:cubicBezTo>
                <a:cubicBezTo>
                  <a:pt x="10" y="42"/>
                  <a:pt x="10" y="42"/>
                  <a:pt x="10" y="43"/>
                </a:cubicBezTo>
                <a:cubicBezTo>
                  <a:pt x="10" y="44"/>
                  <a:pt x="10" y="46"/>
                  <a:pt x="11" y="47"/>
                </a:cubicBezTo>
                <a:cubicBezTo>
                  <a:pt x="11" y="47"/>
                  <a:pt x="11" y="47"/>
                  <a:pt x="11" y="47"/>
                </a:cubicBezTo>
                <a:cubicBezTo>
                  <a:pt x="12" y="46"/>
                  <a:pt x="13" y="44"/>
                  <a:pt x="14" y="42"/>
                </a:cubicBezTo>
                <a:close/>
                <a:moveTo>
                  <a:pt x="79" y="124"/>
                </a:moveTo>
                <a:cubicBezTo>
                  <a:pt x="77" y="125"/>
                  <a:pt x="73" y="131"/>
                  <a:pt x="73" y="132"/>
                </a:cubicBezTo>
                <a:cubicBezTo>
                  <a:pt x="74" y="131"/>
                  <a:pt x="75" y="130"/>
                  <a:pt x="77" y="129"/>
                </a:cubicBezTo>
                <a:cubicBezTo>
                  <a:pt x="78" y="127"/>
                  <a:pt x="79" y="126"/>
                  <a:pt x="79" y="124"/>
                </a:cubicBezTo>
                <a:close/>
                <a:moveTo>
                  <a:pt x="201" y="127"/>
                </a:moveTo>
                <a:cubicBezTo>
                  <a:pt x="201" y="127"/>
                  <a:pt x="201" y="127"/>
                  <a:pt x="201" y="127"/>
                </a:cubicBezTo>
                <a:cubicBezTo>
                  <a:pt x="200" y="125"/>
                  <a:pt x="199" y="123"/>
                  <a:pt x="198" y="121"/>
                </a:cubicBezTo>
                <a:cubicBezTo>
                  <a:pt x="197" y="121"/>
                  <a:pt x="196" y="121"/>
                  <a:pt x="195" y="122"/>
                </a:cubicBezTo>
                <a:cubicBezTo>
                  <a:pt x="197" y="124"/>
                  <a:pt x="199" y="125"/>
                  <a:pt x="201" y="127"/>
                </a:cubicBezTo>
                <a:close/>
                <a:moveTo>
                  <a:pt x="95" y="153"/>
                </a:moveTo>
                <a:cubicBezTo>
                  <a:pt x="95" y="153"/>
                  <a:pt x="95" y="153"/>
                  <a:pt x="95" y="153"/>
                </a:cubicBezTo>
                <a:cubicBezTo>
                  <a:pt x="99" y="151"/>
                  <a:pt x="103" y="148"/>
                  <a:pt x="107" y="146"/>
                </a:cubicBezTo>
                <a:cubicBezTo>
                  <a:pt x="107" y="145"/>
                  <a:pt x="106" y="145"/>
                  <a:pt x="105" y="146"/>
                </a:cubicBezTo>
                <a:cubicBezTo>
                  <a:pt x="103" y="147"/>
                  <a:pt x="102" y="148"/>
                  <a:pt x="100" y="150"/>
                </a:cubicBezTo>
                <a:cubicBezTo>
                  <a:pt x="98" y="151"/>
                  <a:pt x="97" y="152"/>
                  <a:pt x="95" y="153"/>
                </a:cubicBezTo>
                <a:close/>
                <a:moveTo>
                  <a:pt x="35" y="56"/>
                </a:moveTo>
                <a:cubicBezTo>
                  <a:pt x="34" y="59"/>
                  <a:pt x="32" y="62"/>
                  <a:pt x="31" y="65"/>
                </a:cubicBezTo>
                <a:cubicBezTo>
                  <a:pt x="31" y="65"/>
                  <a:pt x="31" y="65"/>
                  <a:pt x="31" y="65"/>
                </a:cubicBezTo>
                <a:cubicBezTo>
                  <a:pt x="33" y="63"/>
                  <a:pt x="35" y="60"/>
                  <a:pt x="36" y="57"/>
                </a:cubicBezTo>
                <a:cubicBezTo>
                  <a:pt x="36" y="57"/>
                  <a:pt x="36" y="56"/>
                  <a:pt x="35" y="56"/>
                </a:cubicBezTo>
                <a:close/>
                <a:moveTo>
                  <a:pt x="51" y="103"/>
                </a:moveTo>
                <a:cubicBezTo>
                  <a:pt x="52" y="102"/>
                  <a:pt x="53" y="102"/>
                  <a:pt x="53" y="101"/>
                </a:cubicBezTo>
                <a:cubicBezTo>
                  <a:pt x="54" y="101"/>
                  <a:pt x="54" y="100"/>
                  <a:pt x="54" y="100"/>
                </a:cubicBezTo>
                <a:cubicBezTo>
                  <a:pt x="54" y="99"/>
                  <a:pt x="54" y="98"/>
                  <a:pt x="54" y="97"/>
                </a:cubicBezTo>
                <a:cubicBezTo>
                  <a:pt x="53" y="98"/>
                  <a:pt x="53" y="98"/>
                  <a:pt x="52" y="99"/>
                </a:cubicBezTo>
                <a:cubicBezTo>
                  <a:pt x="51" y="100"/>
                  <a:pt x="50" y="101"/>
                  <a:pt x="51" y="103"/>
                </a:cubicBezTo>
                <a:close/>
                <a:moveTo>
                  <a:pt x="39" y="113"/>
                </a:moveTo>
                <a:cubicBezTo>
                  <a:pt x="37" y="115"/>
                  <a:pt x="35" y="117"/>
                  <a:pt x="35" y="119"/>
                </a:cubicBezTo>
                <a:cubicBezTo>
                  <a:pt x="37" y="117"/>
                  <a:pt x="39" y="116"/>
                  <a:pt x="40" y="114"/>
                </a:cubicBezTo>
                <a:cubicBezTo>
                  <a:pt x="40" y="114"/>
                  <a:pt x="39" y="113"/>
                  <a:pt x="39" y="113"/>
                </a:cubicBezTo>
                <a:close/>
                <a:moveTo>
                  <a:pt x="42" y="100"/>
                </a:moveTo>
                <a:cubicBezTo>
                  <a:pt x="42" y="100"/>
                  <a:pt x="42" y="101"/>
                  <a:pt x="42" y="101"/>
                </a:cubicBezTo>
                <a:cubicBezTo>
                  <a:pt x="43" y="100"/>
                  <a:pt x="44" y="99"/>
                  <a:pt x="46" y="98"/>
                </a:cubicBezTo>
                <a:cubicBezTo>
                  <a:pt x="46" y="98"/>
                  <a:pt x="46" y="97"/>
                  <a:pt x="46" y="97"/>
                </a:cubicBezTo>
                <a:cubicBezTo>
                  <a:pt x="46" y="96"/>
                  <a:pt x="46" y="95"/>
                  <a:pt x="45" y="94"/>
                </a:cubicBezTo>
                <a:cubicBezTo>
                  <a:pt x="44" y="96"/>
                  <a:pt x="43" y="98"/>
                  <a:pt x="42" y="100"/>
                </a:cubicBezTo>
                <a:close/>
                <a:moveTo>
                  <a:pt x="13" y="220"/>
                </a:moveTo>
                <a:cubicBezTo>
                  <a:pt x="13" y="221"/>
                  <a:pt x="13" y="221"/>
                  <a:pt x="13" y="222"/>
                </a:cubicBezTo>
                <a:cubicBezTo>
                  <a:pt x="13" y="223"/>
                  <a:pt x="12" y="223"/>
                  <a:pt x="12" y="223"/>
                </a:cubicBezTo>
                <a:cubicBezTo>
                  <a:pt x="11" y="223"/>
                  <a:pt x="11" y="223"/>
                  <a:pt x="10" y="222"/>
                </a:cubicBezTo>
                <a:cubicBezTo>
                  <a:pt x="10" y="222"/>
                  <a:pt x="10" y="222"/>
                  <a:pt x="10" y="221"/>
                </a:cubicBezTo>
                <a:cubicBezTo>
                  <a:pt x="10" y="221"/>
                  <a:pt x="10" y="221"/>
                  <a:pt x="9" y="221"/>
                </a:cubicBezTo>
                <a:cubicBezTo>
                  <a:pt x="10" y="222"/>
                  <a:pt x="10" y="224"/>
                  <a:pt x="10" y="224"/>
                </a:cubicBezTo>
                <a:cubicBezTo>
                  <a:pt x="11" y="225"/>
                  <a:pt x="11" y="225"/>
                  <a:pt x="12" y="225"/>
                </a:cubicBezTo>
                <a:cubicBezTo>
                  <a:pt x="13" y="225"/>
                  <a:pt x="13" y="225"/>
                  <a:pt x="13" y="224"/>
                </a:cubicBezTo>
                <a:cubicBezTo>
                  <a:pt x="14" y="223"/>
                  <a:pt x="14" y="222"/>
                  <a:pt x="14" y="221"/>
                </a:cubicBezTo>
                <a:cubicBezTo>
                  <a:pt x="14" y="221"/>
                  <a:pt x="14" y="220"/>
                  <a:pt x="13" y="220"/>
                </a:cubicBezTo>
                <a:close/>
                <a:moveTo>
                  <a:pt x="131" y="116"/>
                </a:moveTo>
                <a:cubicBezTo>
                  <a:pt x="130" y="117"/>
                  <a:pt x="129" y="118"/>
                  <a:pt x="128" y="119"/>
                </a:cubicBezTo>
                <a:cubicBezTo>
                  <a:pt x="129" y="120"/>
                  <a:pt x="130" y="120"/>
                  <a:pt x="131" y="121"/>
                </a:cubicBezTo>
                <a:cubicBezTo>
                  <a:pt x="131" y="120"/>
                  <a:pt x="132" y="119"/>
                  <a:pt x="132" y="118"/>
                </a:cubicBezTo>
                <a:cubicBezTo>
                  <a:pt x="132" y="117"/>
                  <a:pt x="132" y="116"/>
                  <a:pt x="131" y="116"/>
                </a:cubicBezTo>
                <a:close/>
                <a:moveTo>
                  <a:pt x="126" y="122"/>
                </a:moveTo>
                <a:cubicBezTo>
                  <a:pt x="124" y="123"/>
                  <a:pt x="121" y="126"/>
                  <a:pt x="121" y="127"/>
                </a:cubicBezTo>
                <a:cubicBezTo>
                  <a:pt x="122" y="126"/>
                  <a:pt x="123" y="126"/>
                  <a:pt x="124" y="125"/>
                </a:cubicBezTo>
                <a:cubicBezTo>
                  <a:pt x="125" y="125"/>
                  <a:pt x="126" y="124"/>
                  <a:pt x="127" y="123"/>
                </a:cubicBezTo>
                <a:cubicBezTo>
                  <a:pt x="127" y="123"/>
                  <a:pt x="126" y="122"/>
                  <a:pt x="126" y="122"/>
                </a:cubicBezTo>
                <a:close/>
                <a:moveTo>
                  <a:pt x="18" y="31"/>
                </a:moveTo>
                <a:cubicBezTo>
                  <a:pt x="19" y="30"/>
                  <a:pt x="20" y="29"/>
                  <a:pt x="21" y="28"/>
                </a:cubicBezTo>
                <a:cubicBezTo>
                  <a:pt x="20" y="27"/>
                  <a:pt x="20" y="26"/>
                  <a:pt x="19" y="25"/>
                </a:cubicBezTo>
                <a:cubicBezTo>
                  <a:pt x="18" y="26"/>
                  <a:pt x="18" y="27"/>
                  <a:pt x="17" y="28"/>
                </a:cubicBezTo>
                <a:cubicBezTo>
                  <a:pt x="17" y="29"/>
                  <a:pt x="17" y="29"/>
                  <a:pt x="18" y="30"/>
                </a:cubicBezTo>
                <a:cubicBezTo>
                  <a:pt x="18" y="30"/>
                  <a:pt x="18" y="30"/>
                  <a:pt x="18" y="31"/>
                </a:cubicBezTo>
                <a:close/>
                <a:moveTo>
                  <a:pt x="27" y="56"/>
                </a:moveTo>
                <a:cubicBezTo>
                  <a:pt x="28" y="57"/>
                  <a:pt x="28" y="57"/>
                  <a:pt x="29" y="57"/>
                </a:cubicBezTo>
                <a:cubicBezTo>
                  <a:pt x="30" y="56"/>
                  <a:pt x="31" y="54"/>
                  <a:pt x="32" y="53"/>
                </a:cubicBezTo>
                <a:cubicBezTo>
                  <a:pt x="32" y="52"/>
                  <a:pt x="32" y="52"/>
                  <a:pt x="31" y="51"/>
                </a:cubicBezTo>
                <a:cubicBezTo>
                  <a:pt x="30" y="53"/>
                  <a:pt x="29" y="55"/>
                  <a:pt x="27" y="56"/>
                </a:cubicBezTo>
                <a:close/>
                <a:moveTo>
                  <a:pt x="59" y="57"/>
                </a:moveTo>
                <a:cubicBezTo>
                  <a:pt x="60" y="55"/>
                  <a:pt x="60" y="53"/>
                  <a:pt x="61" y="52"/>
                </a:cubicBezTo>
                <a:cubicBezTo>
                  <a:pt x="61" y="51"/>
                  <a:pt x="60" y="51"/>
                  <a:pt x="60" y="51"/>
                </a:cubicBezTo>
                <a:cubicBezTo>
                  <a:pt x="59" y="52"/>
                  <a:pt x="58" y="53"/>
                  <a:pt x="58" y="53"/>
                </a:cubicBezTo>
                <a:cubicBezTo>
                  <a:pt x="58" y="55"/>
                  <a:pt x="58" y="56"/>
                  <a:pt x="59" y="57"/>
                </a:cubicBezTo>
                <a:close/>
                <a:moveTo>
                  <a:pt x="195" y="116"/>
                </a:moveTo>
                <a:cubicBezTo>
                  <a:pt x="194" y="115"/>
                  <a:pt x="193" y="115"/>
                  <a:pt x="192" y="114"/>
                </a:cubicBezTo>
                <a:cubicBezTo>
                  <a:pt x="191" y="114"/>
                  <a:pt x="190" y="113"/>
                  <a:pt x="190" y="113"/>
                </a:cubicBezTo>
                <a:cubicBezTo>
                  <a:pt x="189" y="114"/>
                  <a:pt x="189" y="115"/>
                  <a:pt x="191" y="115"/>
                </a:cubicBezTo>
                <a:cubicBezTo>
                  <a:pt x="191" y="115"/>
                  <a:pt x="192" y="115"/>
                  <a:pt x="192" y="116"/>
                </a:cubicBezTo>
                <a:cubicBezTo>
                  <a:pt x="193" y="116"/>
                  <a:pt x="193" y="117"/>
                  <a:pt x="193" y="118"/>
                </a:cubicBezTo>
                <a:cubicBezTo>
                  <a:pt x="194" y="117"/>
                  <a:pt x="195" y="117"/>
                  <a:pt x="195" y="116"/>
                </a:cubicBezTo>
                <a:close/>
                <a:moveTo>
                  <a:pt x="75" y="157"/>
                </a:moveTo>
                <a:cubicBezTo>
                  <a:pt x="74" y="158"/>
                  <a:pt x="73" y="164"/>
                  <a:pt x="73" y="166"/>
                </a:cubicBezTo>
                <a:cubicBezTo>
                  <a:pt x="74" y="166"/>
                  <a:pt x="74" y="165"/>
                  <a:pt x="74" y="165"/>
                </a:cubicBezTo>
                <a:cubicBezTo>
                  <a:pt x="75" y="162"/>
                  <a:pt x="75" y="160"/>
                  <a:pt x="76" y="158"/>
                </a:cubicBezTo>
                <a:cubicBezTo>
                  <a:pt x="76" y="157"/>
                  <a:pt x="75" y="157"/>
                  <a:pt x="75" y="157"/>
                </a:cubicBezTo>
                <a:close/>
                <a:moveTo>
                  <a:pt x="10" y="165"/>
                </a:moveTo>
                <a:cubicBezTo>
                  <a:pt x="10" y="165"/>
                  <a:pt x="10" y="165"/>
                  <a:pt x="11" y="165"/>
                </a:cubicBezTo>
                <a:cubicBezTo>
                  <a:pt x="11" y="165"/>
                  <a:pt x="11" y="164"/>
                  <a:pt x="11" y="164"/>
                </a:cubicBezTo>
                <a:cubicBezTo>
                  <a:pt x="11" y="162"/>
                  <a:pt x="11" y="160"/>
                  <a:pt x="11" y="158"/>
                </a:cubicBezTo>
                <a:cubicBezTo>
                  <a:pt x="10" y="158"/>
                  <a:pt x="10" y="159"/>
                  <a:pt x="10" y="160"/>
                </a:cubicBezTo>
                <a:cubicBezTo>
                  <a:pt x="10" y="162"/>
                  <a:pt x="10" y="163"/>
                  <a:pt x="10" y="165"/>
                </a:cubicBezTo>
                <a:close/>
                <a:moveTo>
                  <a:pt x="121" y="138"/>
                </a:moveTo>
                <a:cubicBezTo>
                  <a:pt x="120" y="138"/>
                  <a:pt x="120" y="137"/>
                  <a:pt x="119" y="137"/>
                </a:cubicBezTo>
                <a:cubicBezTo>
                  <a:pt x="118" y="137"/>
                  <a:pt x="117" y="138"/>
                  <a:pt x="117" y="138"/>
                </a:cubicBezTo>
                <a:cubicBezTo>
                  <a:pt x="116" y="139"/>
                  <a:pt x="115" y="139"/>
                  <a:pt x="115" y="140"/>
                </a:cubicBezTo>
                <a:cubicBezTo>
                  <a:pt x="117" y="139"/>
                  <a:pt x="119" y="140"/>
                  <a:pt x="121" y="138"/>
                </a:cubicBezTo>
                <a:close/>
                <a:moveTo>
                  <a:pt x="44" y="128"/>
                </a:moveTo>
                <a:cubicBezTo>
                  <a:pt x="44" y="128"/>
                  <a:pt x="44" y="127"/>
                  <a:pt x="45" y="127"/>
                </a:cubicBezTo>
                <a:cubicBezTo>
                  <a:pt x="46" y="126"/>
                  <a:pt x="47" y="125"/>
                  <a:pt x="48" y="124"/>
                </a:cubicBezTo>
                <a:cubicBezTo>
                  <a:pt x="48" y="123"/>
                  <a:pt x="48" y="123"/>
                  <a:pt x="48" y="122"/>
                </a:cubicBezTo>
                <a:cubicBezTo>
                  <a:pt x="47" y="123"/>
                  <a:pt x="46" y="123"/>
                  <a:pt x="46" y="124"/>
                </a:cubicBezTo>
                <a:cubicBezTo>
                  <a:pt x="44" y="125"/>
                  <a:pt x="44" y="126"/>
                  <a:pt x="44" y="128"/>
                </a:cubicBezTo>
                <a:close/>
                <a:moveTo>
                  <a:pt x="73" y="65"/>
                </a:moveTo>
                <a:cubicBezTo>
                  <a:pt x="73" y="65"/>
                  <a:pt x="73" y="65"/>
                  <a:pt x="73" y="65"/>
                </a:cubicBezTo>
                <a:cubicBezTo>
                  <a:pt x="74" y="64"/>
                  <a:pt x="75" y="64"/>
                  <a:pt x="76" y="63"/>
                </a:cubicBezTo>
                <a:cubicBezTo>
                  <a:pt x="77" y="62"/>
                  <a:pt x="77" y="61"/>
                  <a:pt x="77" y="60"/>
                </a:cubicBezTo>
                <a:cubicBezTo>
                  <a:pt x="77" y="60"/>
                  <a:pt x="77" y="60"/>
                  <a:pt x="77" y="59"/>
                </a:cubicBezTo>
                <a:cubicBezTo>
                  <a:pt x="77" y="60"/>
                  <a:pt x="77" y="60"/>
                  <a:pt x="77" y="60"/>
                </a:cubicBezTo>
                <a:cubicBezTo>
                  <a:pt x="75" y="61"/>
                  <a:pt x="74" y="63"/>
                  <a:pt x="73" y="65"/>
                </a:cubicBezTo>
                <a:close/>
                <a:moveTo>
                  <a:pt x="157" y="109"/>
                </a:moveTo>
                <a:cubicBezTo>
                  <a:pt x="157" y="110"/>
                  <a:pt x="157" y="111"/>
                  <a:pt x="157" y="113"/>
                </a:cubicBezTo>
                <a:cubicBezTo>
                  <a:pt x="158" y="112"/>
                  <a:pt x="159" y="112"/>
                  <a:pt x="159" y="112"/>
                </a:cubicBezTo>
                <a:cubicBezTo>
                  <a:pt x="159" y="112"/>
                  <a:pt x="160" y="111"/>
                  <a:pt x="160" y="111"/>
                </a:cubicBezTo>
                <a:cubicBezTo>
                  <a:pt x="160" y="110"/>
                  <a:pt x="160" y="109"/>
                  <a:pt x="159" y="109"/>
                </a:cubicBezTo>
                <a:cubicBezTo>
                  <a:pt x="158" y="109"/>
                  <a:pt x="157" y="109"/>
                  <a:pt x="157" y="109"/>
                </a:cubicBezTo>
                <a:close/>
                <a:moveTo>
                  <a:pt x="33" y="114"/>
                </a:moveTo>
                <a:cubicBezTo>
                  <a:pt x="32" y="113"/>
                  <a:pt x="31" y="115"/>
                  <a:pt x="30" y="115"/>
                </a:cubicBezTo>
                <a:cubicBezTo>
                  <a:pt x="29" y="116"/>
                  <a:pt x="29" y="118"/>
                  <a:pt x="29" y="119"/>
                </a:cubicBezTo>
                <a:cubicBezTo>
                  <a:pt x="30" y="117"/>
                  <a:pt x="32" y="116"/>
                  <a:pt x="33" y="114"/>
                </a:cubicBezTo>
                <a:close/>
                <a:moveTo>
                  <a:pt x="15" y="82"/>
                </a:moveTo>
                <a:cubicBezTo>
                  <a:pt x="16" y="80"/>
                  <a:pt x="17" y="78"/>
                  <a:pt x="18" y="76"/>
                </a:cubicBezTo>
                <a:cubicBezTo>
                  <a:pt x="17" y="77"/>
                  <a:pt x="15" y="79"/>
                  <a:pt x="14" y="81"/>
                </a:cubicBezTo>
                <a:cubicBezTo>
                  <a:pt x="14" y="81"/>
                  <a:pt x="14" y="82"/>
                  <a:pt x="14" y="82"/>
                </a:cubicBezTo>
                <a:cubicBezTo>
                  <a:pt x="14" y="82"/>
                  <a:pt x="15" y="82"/>
                  <a:pt x="15" y="82"/>
                </a:cubicBezTo>
                <a:close/>
                <a:moveTo>
                  <a:pt x="51" y="115"/>
                </a:moveTo>
                <a:cubicBezTo>
                  <a:pt x="53" y="114"/>
                  <a:pt x="54" y="112"/>
                  <a:pt x="53" y="110"/>
                </a:cubicBezTo>
                <a:cubicBezTo>
                  <a:pt x="52" y="111"/>
                  <a:pt x="50" y="113"/>
                  <a:pt x="51" y="115"/>
                </a:cubicBezTo>
                <a:close/>
                <a:moveTo>
                  <a:pt x="138" y="117"/>
                </a:moveTo>
                <a:cubicBezTo>
                  <a:pt x="140" y="115"/>
                  <a:pt x="141" y="112"/>
                  <a:pt x="139" y="110"/>
                </a:cubicBezTo>
                <a:cubicBezTo>
                  <a:pt x="139" y="112"/>
                  <a:pt x="138" y="116"/>
                  <a:pt x="138" y="117"/>
                </a:cubicBezTo>
                <a:close/>
                <a:moveTo>
                  <a:pt x="22" y="126"/>
                </a:moveTo>
                <a:cubicBezTo>
                  <a:pt x="25" y="124"/>
                  <a:pt x="25" y="122"/>
                  <a:pt x="25" y="120"/>
                </a:cubicBezTo>
                <a:cubicBezTo>
                  <a:pt x="24" y="121"/>
                  <a:pt x="24" y="121"/>
                  <a:pt x="23" y="122"/>
                </a:cubicBezTo>
                <a:cubicBezTo>
                  <a:pt x="23" y="122"/>
                  <a:pt x="23" y="122"/>
                  <a:pt x="23" y="123"/>
                </a:cubicBezTo>
                <a:cubicBezTo>
                  <a:pt x="22" y="124"/>
                  <a:pt x="22" y="125"/>
                  <a:pt x="22" y="126"/>
                </a:cubicBezTo>
                <a:close/>
                <a:moveTo>
                  <a:pt x="139" y="127"/>
                </a:moveTo>
                <a:cubicBezTo>
                  <a:pt x="140" y="126"/>
                  <a:pt x="141" y="125"/>
                  <a:pt x="142" y="124"/>
                </a:cubicBezTo>
                <a:cubicBezTo>
                  <a:pt x="142" y="124"/>
                  <a:pt x="142" y="123"/>
                  <a:pt x="142" y="123"/>
                </a:cubicBezTo>
                <a:cubicBezTo>
                  <a:pt x="140" y="124"/>
                  <a:pt x="139" y="124"/>
                  <a:pt x="137" y="125"/>
                </a:cubicBezTo>
                <a:cubicBezTo>
                  <a:pt x="138" y="126"/>
                  <a:pt x="138" y="126"/>
                  <a:pt x="139" y="127"/>
                </a:cubicBezTo>
                <a:close/>
                <a:moveTo>
                  <a:pt x="91" y="123"/>
                </a:moveTo>
                <a:cubicBezTo>
                  <a:pt x="89" y="124"/>
                  <a:pt x="87" y="127"/>
                  <a:pt x="86" y="128"/>
                </a:cubicBezTo>
                <a:cubicBezTo>
                  <a:pt x="87" y="128"/>
                  <a:pt x="88" y="127"/>
                  <a:pt x="89" y="127"/>
                </a:cubicBezTo>
                <a:cubicBezTo>
                  <a:pt x="89" y="127"/>
                  <a:pt x="90" y="126"/>
                  <a:pt x="90" y="126"/>
                </a:cubicBezTo>
                <a:cubicBezTo>
                  <a:pt x="90" y="125"/>
                  <a:pt x="91" y="124"/>
                  <a:pt x="91" y="123"/>
                </a:cubicBezTo>
                <a:close/>
                <a:moveTo>
                  <a:pt x="33" y="41"/>
                </a:moveTo>
                <a:cubicBezTo>
                  <a:pt x="32" y="43"/>
                  <a:pt x="31" y="44"/>
                  <a:pt x="31" y="46"/>
                </a:cubicBezTo>
                <a:cubicBezTo>
                  <a:pt x="30" y="46"/>
                  <a:pt x="31" y="46"/>
                  <a:pt x="31" y="47"/>
                </a:cubicBezTo>
                <a:cubicBezTo>
                  <a:pt x="32" y="45"/>
                  <a:pt x="33" y="44"/>
                  <a:pt x="34" y="43"/>
                </a:cubicBezTo>
                <a:cubicBezTo>
                  <a:pt x="34" y="43"/>
                  <a:pt x="34" y="42"/>
                  <a:pt x="34" y="42"/>
                </a:cubicBezTo>
                <a:cubicBezTo>
                  <a:pt x="33" y="42"/>
                  <a:pt x="33" y="42"/>
                  <a:pt x="33" y="41"/>
                </a:cubicBezTo>
                <a:close/>
                <a:moveTo>
                  <a:pt x="84" y="71"/>
                </a:moveTo>
                <a:cubicBezTo>
                  <a:pt x="84" y="71"/>
                  <a:pt x="84" y="71"/>
                  <a:pt x="84" y="71"/>
                </a:cubicBezTo>
                <a:cubicBezTo>
                  <a:pt x="85" y="71"/>
                  <a:pt x="85" y="71"/>
                  <a:pt x="86" y="70"/>
                </a:cubicBezTo>
                <a:cubicBezTo>
                  <a:pt x="86" y="70"/>
                  <a:pt x="87" y="70"/>
                  <a:pt x="87" y="70"/>
                </a:cubicBezTo>
                <a:cubicBezTo>
                  <a:pt x="87" y="68"/>
                  <a:pt x="88" y="67"/>
                  <a:pt x="88" y="66"/>
                </a:cubicBezTo>
                <a:cubicBezTo>
                  <a:pt x="88" y="66"/>
                  <a:pt x="88" y="66"/>
                  <a:pt x="88" y="66"/>
                </a:cubicBezTo>
                <a:cubicBezTo>
                  <a:pt x="86" y="67"/>
                  <a:pt x="85" y="69"/>
                  <a:pt x="84" y="71"/>
                </a:cubicBezTo>
                <a:close/>
                <a:moveTo>
                  <a:pt x="73" y="198"/>
                </a:moveTo>
                <a:cubicBezTo>
                  <a:pt x="73" y="199"/>
                  <a:pt x="74" y="199"/>
                  <a:pt x="74" y="199"/>
                </a:cubicBezTo>
                <a:cubicBezTo>
                  <a:pt x="77" y="197"/>
                  <a:pt x="80" y="195"/>
                  <a:pt x="83" y="193"/>
                </a:cubicBezTo>
                <a:cubicBezTo>
                  <a:pt x="82" y="193"/>
                  <a:pt x="82" y="193"/>
                  <a:pt x="82" y="192"/>
                </a:cubicBezTo>
                <a:cubicBezTo>
                  <a:pt x="79" y="195"/>
                  <a:pt x="76" y="196"/>
                  <a:pt x="73" y="198"/>
                </a:cubicBezTo>
                <a:close/>
                <a:moveTo>
                  <a:pt x="20" y="224"/>
                </a:moveTo>
                <a:cubicBezTo>
                  <a:pt x="18" y="224"/>
                  <a:pt x="16" y="226"/>
                  <a:pt x="15" y="227"/>
                </a:cubicBezTo>
                <a:cubicBezTo>
                  <a:pt x="15" y="227"/>
                  <a:pt x="15" y="228"/>
                  <a:pt x="16" y="228"/>
                </a:cubicBezTo>
                <a:cubicBezTo>
                  <a:pt x="17" y="226"/>
                  <a:pt x="18" y="225"/>
                  <a:pt x="20" y="226"/>
                </a:cubicBezTo>
                <a:cubicBezTo>
                  <a:pt x="21" y="226"/>
                  <a:pt x="21" y="225"/>
                  <a:pt x="21" y="225"/>
                </a:cubicBezTo>
                <a:cubicBezTo>
                  <a:pt x="21" y="225"/>
                  <a:pt x="20" y="224"/>
                  <a:pt x="20" y="224"/>
                </a:cubicBezTo>
                <a:close/>
                <a:moveTo>
                  <a:pt x="82" y="135"/>
                </a:moveTo>
                <a:cubicBezTo>
                  <a:pt x="84" y="134"/>
                  <a:pt x="85" y="133"/>
                  <a:pt x="86" y="132"/>
                </a:cubicBezTo>
                <a:cubicBezTo>
                  <a:pt x="87" y="132"/>
                  <a:pt x="87" y="131"/>
                  <a:pt x="87" y="131"/>
                </a:cubicBezTo>
                <a:cubicBezTo>
                  <a:pt x="86" y="131"/>
                  <a:pt x="84" y="132"/>
                  <a:pt x="83" y="133"/>
                </a:cubicBezTo>
                <a:cubicBezTo>
                  <a:pt x="82" y="133"/>
                  <a:pt x="82" y="134"/>
                  <a:pt x="82" y="135"/>
                </a:cubicBezTo>
                <a:close/>
                <a:moveTo>
                  <a:pt x="61" y="153"/>
                </a:moveTo>
                <a:cubicBezTo>
                  <a:pt x="61" y="153"/>
                  <a:pt x="61" y="153"/>
                  <a:pt x="61" y="153"/>
                </a:cubicBezTo>
                <a:cubicBezTo>
                  <a:pt x="61" y="152"/>
                  <a:pt x="61" y="150"/>
                  <a:pt x="61" y="148"/>
                </a:cubicBezTo>
                <a:cubicBezTo>
                  <a:pt x="60" y="149"/>
                  <a:pt x="59" y="150"/>
                  <a:pt x="59" y="151"/>
                </a:cubicBezTo>
                <a:cubicBezTo>
                  <a:pt x="59" y="152"/>
                  <a:pt x="60" y="152"/>
                  <a:pt x="61" y="153"/>
                </a:cubicBezTo>
                <a:close/>
                <a:moveTo>
                  <a:pt x="158" y="100"/>
                </a:moveTo>
                <a:cubicBezTo>
                  <a:pt x="158" y="100"/>
                  <a:pt x="158" y="100"/>
                  <a:pt x="158" y="100"/>
                </a:cubicBezTo>
                <a:cubicBezTo>
                  <a:pt x="159" y="102"/>
                  <a:pt x="161" y="103"/>
                  <a:pt x="162" y="105"/>
                </a:cubicBezTo>
                <a:cubicBezTo>
                  <a:pt x="162" y="105"/>
                  <a:pt x="163" y="104"/>
                  <a:pt x="163" y="103"/>
                </a:cubicBezTo>
                <a:cubicBezTo>
                  <a:pt x="161" y="102"/>
                  <a:pt x="160" y="101"/>
                  <a:pt x="158" y="100"/>
                </a:cubicBezTo>
                <a:close/>
                <a:moveTo>
                  <a:pt x="25" y="70"/>
                </a:moveTo>
                <a:cubicBezTo>
                  <a:pt x="23" y="72"/>
                  <a:pt x="22" y="74"/>
                  <a:pt x="21" y="76"/>
                </a:cubicBezTo>
                <a:cubicBezTo>
                  <a:pt x="23" y="75"/>
                  <a:pt x="24" y="72"/>
                  <a:pt x="25" y="70"/>
                </a:cubicBezTo>
                <a:close/>
                <a:moveTo>
                  <a:pt x="66" y="117"/>
                </a:moveTo>
                <a:cubicBezTo>
                  <a:pt x="65" y="119"/>
                  <a:pt x="64" y="120"/>
                  <a:pt x="62" y="122"/>
                </a:cubicBezTo>
                <a:cubicBezTo>
                  <a:pt x="62" y="122"/>
                  <a:pt x="62" y="122"/>
                  <a:pt x="62" y="122"/>
                </a:cubicBezTo>
                <a:cubicBezTo>
                  <a:pt x="64" y="121"/>
                  <a:pt x="65" y="120"/>
                  <a:pt x="67" y="119"/>
                </a:cubicBezTo>
                <a:cubicBezTo>
                  <a:pt x="67" y="118"/>
                  <a:pt x="67" y="117"/>
                  <a:pt x="66" y="117"/>
                </a:cubicBezTo>
                <a:close/>
                <a:moveTo>
                  <a:pt x="3" y="108"/>
                </a:moveTo>
                <a:cubicBezTo>
                  <a:pt x="3" y="108"/>
                  <a:pt x="3" y="108"/>
                  <a:pt x="3" y="108"/>
                </a:cubicBezTo>
                <a:cubicBezTo>
                  <a:pt x="3" y="106"/>
                  <a:pt x="3" y="104"/>
                  <a:pt x="3" y="102"/>
                </a:cubicBezTo>
                <a:cubicBezTo>
                  <a:pt x="3" y="100"/>
                  <a:pt x="3" y="98"/>
                  <a:pt x="4" y="97"/>
                </a:cubicBezTo>
                <a:cubicBezTo>
                  <a:pt x="4" y="96"/>
                  <a:pt x="4" y="96"/>
                  <a:pt x="3" y="96"/>
                </a:cubicBezTo>
                <a:cubicBezTo>
                  <a:pt x="3" y="100"/>
                  <a:pt x="3" y="104"/>
                  <a:pt x="3" y="108"/>
                </a:cubicBezTo>
                <a:close/>
                <a:moveTo>
                  <a:pt x="26" y="190"/>
                </a:moveTo>
                <a:cubicBezTo>
                  <a:pt x="25" y="190"/>
                  <a:pt x="24" y="191"/>
                  <a:pt x="24" y="191"/>
                </a:cubicBezTo>
                <a:cubicBezTo>
                  <a:pt x="24" y="193"/>
                  <a:pt x="24" y="195"/>
                  <a:pt x="24" y="196"/>
                </a:cubicBezTo>
                <a:cubicBezTo>
                  <a:pt x="25" y="196"/>
                  <a:pt x="25" y="196"/>
                  <a:pt x="25" y="196"/>
                </a:cubicBezTo>
                <a:cubicBezTo>
                  <a:pt x="25" y="194"/>
                  <a:pt x="26" y="192"/>
                  <a:pt x="26" y="190"/>
                </a:cubicBezTo>
                <a:close/>
                <a:moveTo>
                  <a:pt x="76" y="105"/>
                </a:moveTo>
                <a:cubicBezTo>
                  <a:pt x="75" y="106"/>
                  <a:pt x="74" y="108"/>
                  <a:pt x="74" y="110"/>
                </a:cubicBezTo>
                <a:cubicBezTo>
                  <a:pt x="75" y="108"/>
                  <a:pt x="76" y="107"/>
                  <a:pt x="78" y="106"/>
                </a:cubicBezTo>
                <a:cubicBezTo>
                  <a:pt x="77" y="106"/>
                  <a:pt x="77" y="105"/>
                  <a:pt x="76" y="105"/>
                </a:cubicBezTo>
                <a:close/>
                <a:moveTo>
                  <a:pt x="141" y="100"/>
                </a:moveTo>
                <a:cubicBezTo>
                  <a:pt x="141" y="100"/>
                  <a:pt x="140" y="100"/>
                  <a:pt x="140" y="100"/>
                </a:cubicBezTo>
                <a:cubicBezTo>
                  <a:pt x="141" y="101"/>
                  <a:pt x="141" y="102"/>
                  <a:pt x="141" y="103"/>
                </a:cubicBezTo>
                <a:cubicBezTo>
                  <a:pt x="142" y="103"/>
                  <a:pt x="143" y="102"/>
                  <a:pt x="144" y="102"/>
                </a:cubicBezTo>
                <a:cubicBezTo>
                  <a:pt x="143" y="101"/>
                  <a:pt x="142" y="101"/>
                  <a:pt x="141" y="100"/>
                </a:cubicBezTo>
                <a:close/>
                <a:moveTo>
                  <a:pt x="158" y="106"/>
                </a:moveTo>
                <a:cubicBezTo>
                  <a:pt x="158" y="105"/>
                  <a:pt x="159" y="105"/>
                  <a:pt x="159" y="105"/>
                </a:cubicBezTo>
                <a:cubicBezTo>
                  <a:pt x="157" y="104"/>
                  <a:pt x="156" y="102"/>
                  <a:pt x="155" y="101"/>
                </a:cubicBezTo>
                <a:cubicBezTo>
                  <a:pt x="155" y="102"/>
                  <a:pt x="155" y="103"/>
                  <a:pt x="155" y="103"/>
                </a:cubicBezTo>
                <a:cubicBezTo>
                  <a:pt x="155" y="104"/>
                  <a:pt x="156" y="104"/>
                  <a:pt x="156" y="104"/>
                </a:cubicBezTo>
                <a:cubicBezTo>
                  <a:pt x="157" y="105"/>
                  <a:pt x="158" y="105"/>
                  <a:pt x="158" y="106"/>
                </a:cubicBezTo>
                <a:close/>
                <a:moveTo>
                  <a:pt x="154" y="124"/>
                </a:moveTo>
                <a:cubicBezTo>
                  <a:pt x="155" y="125"/>
                  <a:pt x="156" y="125"/>
                  <a:pt x="156" y="126"/>
                </a:cubicBezTo>
                <a:cubicBezTo>
                  <a:pt x="157" y="126"/>
                  <a:pt x="157" y="125"/>
                  <a:pt x="157" y="125"/>
                </a:cubicBezTo>
                <a:cubicBezTo>
                  <a:pt x="157" y="124"/>
                  <a:pt x="156" y="123"/>
                  <a:pt x="156" y="122"/>
                </a:cubicBezTo>
                <a:cubicBezTo>
                  <a:pt x="155" y="123"/>
                  <a:pt x="155" y="123"/>
                  <a:pt x="154" y="124"/>
                </a:cubicBezTo>
                <a:close/>
                <a:moveTo>
                  <a:pt x="69" y="93"/>
                </a:moveTo>
                <a:cubicBezTo>
                  <a:pt x="70" y="93"/>
                  <a:pt x="70" y="94"/>
                  <a:pt x="71" y="94"/>
                </a:cubicBezTo>
                <a:cubicBezTo>
                  <a:pt x="71" y="92"/>
                  <a:pt x="71" y="92"/>
                  <a:pt x="72" y="91"/>
                </a:cubicBezTo>
                <a:cubicBezTo>
                  <a:pt x="72" y="90"/>
                  <a:pt x="72" y="90"/>
                  <a:pt x="72" y="90"/>
                </a:cubicBezTo>
                <a:cubicBezTo>
                  <a:pt x="71" y="90"/>
                  <a:pt x="70" y="91"/>
                  <a:pt x="69" y="93"/>
                </a:cubicBezTo>
                <a:close/>
                <a:moveTo>
                  <a:pt x="73" y="73"/>
                </a:moveTo>
                <a:cubicBezTo>
                  <a:pt x="72" y="72"/>
                  <a:pt x="71" y="72"/>
                  <a:pt x="69" y="72"/>
                </a:cubicBezTo>
                <a:cubicBezTo>
                  <a:pt x="69" y="73"/>
                  <a:pt x="69" y="73"/>
                  <a:pt x="70" y="74"/>
                </a:cubicBezTo>
                <a:cubicBezTo>
                  <a:pt x="71" y="74"/>
                  <a:pt x="72" y="74"/>
                  <a:pt x="73" y="73"/>
                </a:cubicBezTo>
                <a:close/>
                <a:moveTo>
                  <a:pt x="32" y="138"/>
                </a:moveTo>
                <a:cubicBezTo>
                  <a:pt x="32" y="138"/>
                  <a:pt x="31" y="138"/>
                  <a:pt x="31" y="138"/>
                </a:cubicBezTo>
                <a:cubicBezTo>
                  <a:pt x="31" y="139"/>
                  <a:pt x="31" y="140"/>
                  <a:pt x="30" y="141"/>
                </a:cubicBezTo>
                <a:cubicBezTo>
                  <a:pt x="30" y="141"/>
                  <a:pt x="30" y="141"/>
                  <a:pt x="30" y="141"/>
                </a:cubicBezTo>
                <a:cubicBezTo>
                  <a:pt x="29" y="142"/>
                  <a:pt x="29" y="143"/>
                  <a:pt x="29" y="144"/>
                </a:cubicBezTo>
                <a:cubicBezTo>
                  <a:pt x="30" y="143"/>
                  <a:pt x="31" y="142"/>
                  <a:pt x="32" y="141"/>
                </a:cubicBezTo>
                <a:cubicBezTo>
                  <a:pt x="32" y="141"/>
                  <a:pt x="32" y="140"/>
                  <a:pt x="32" y="140"/>
                </a:cubicBezTo>
                <a:cubicBezTo>
                  <a:pt x="32" y="139"/>
                  <a:pt x="32" y="139"/>
                  <a:pt x="32" y="138"/>
                </a:cubicBezTo>
                <a:close/>
                <a:moveTo>
                  <a:pt x="116" y="81"/>
                </a:moveTo>
                <a:cubicBezTo>
                  <a:pt x="117" y="82"/>
                  <a:pt x="118" y="83"/>
                  <a:pt x="119" y="84"/>
                </a:cubicBezTo>
                <a:cubicBezTo>
                  <a:pt x="120" y="84"/>
                  <a:pt x="120" y="84"/>
                  <a:pt x="120" y="83"/>
                </a:cubicBezTo>
                <a:cubicBezTo>
                  <a:pt x="119" y="82"/>
                  <a:pt x="118" y="81"/>
                  <a:pt x="116" y="81"/>
                </a:cubicBezTo>
                <a:cubicBezTo>
                  <a:pt x="116" y="81"/>
                  <a:pt x="116" y="81"/>
                  <a:pt x="116" y="81"/>
                </a:cubicBezTo>
                <a:close/>
                <a:moveTo>
                  <a:pt x="149" y="131"/>
                </a:moveTo>
                <a:cubicBezTo>
                  <a:pt x="149" y="131"/>
                  <a:pt x="149" y="131"/>
                  <a:pt x="149" y="131"/>
                </a:cubicBezTo>
                <a:cubicBezTo>
                  <a:pt x="151" y="130"/>
                  <a:pt x="152" y="129"/>
                  <a:pt x="154" y="128"/>
                </a:cubicBezTo>
                <a:cubicBezTo>
                  <a:pt x="154" y="127"/>
                  <a:pt x="153" y="127"/>
                  <a:pt x="153" y="126"/>
                </a:cubicBezTo>
                <a:cubicBezTo>
                  <a:pt x="152" y="128"/>
                  <a:pt x="150" y="129"/>
                  <a:pt x="149" y="131"/>
                </a:cubicBezTo>
                <a:close/>
                <a:moveTo>
                  <a:pt x="46" y="120"/>
                </a:moveTo>
                <a:cubicBezTo>
                  <a:pt x="48" y="118"/>
                  <a:pt x="48" y="118"/>
                  <a:pt x="48" y="116"/>
                </a:cubicBezTo>
                <a:cubicBezTo>
                  <a:pt x="46" y="117"/>
                  <a:pt x="45" y="118"/>
                  <a:pt x="46" y="120"/>
                </a:cubicBezTo>
                <a:close/>
                <a:moveTo>
                  <a:pt x="169" y="117"/>
                </a:moveTo>
                <a:cubicBezTo>
                  <a:pt x="168" y="118"/>
                  <a:pt x="168" y="120"/>
                  <a:pt x="167" y="121"/>
                </a:cubicBezTo>
                <a:cubicBezTo>
                  <a:pt x="167" y="121"/>
                  <a:pt x="167" y="121"/>
                  <a:pt x="167" y="121"/>
                </a:cubicBezTo>
                <a:cubicBezTo>
                  <a:pt x="168" y="121"/>
                  <a:pt x="169" y="120"/>
                  <a:pt x="170" y="120"/>
                </a:cubicBezTo>
                <a:cubicBezTo>
                  <a:pt x="170" y="119"/>
                  <a:pt x="170" y="118"/>
                  <a:pt x="169" y="117"/>
                </a:cubicBezTo>
                <a:close/>
                <a:moveTo>
                  <a:pt x="149" y="106"/>
                </a:moveTo>
                <a:cubicBezTo>
                  <a:pt x="150" y="106"/>
                  <a:pt x="151" y="106"/>
                  <a:pt x="153" y="106"/>
                </a:cubicBezTo>
                <a:cubicBezTo>
                  <a:pt x="153" y="106"/>
                  <a:pt x="153" y="106"/>
                  <a:pt x="153" y="106"/>
                </a:cubicBezTo>
                <a:cubicBezTo>
                  <a:pt x="152" y="105"/>
                  <a:pt x="150" y="105"/>
                  <a:pt x="149" y="104"/>
                </a:cubicBezTo>
                <a:cubicBezTo>
                  <a:pt x="149" y="105"/>
                  <a:pt x="149" y="105"/>
                  <a:pt x="149" y="106"/>
                </a:cubicBezTo>
                <a:close/>
                <a:moveTo>
                  <a:pt x="56" y="137"/>
                </a:moveTo>
                <a:cubicBezTo>
                  <a:pt x="56" y="137"/>
                  <a:pt x="55" y="137"/>
                  <a:pt x="55" y="137"/>
                </a:cubicBezTo>
                <a:cubicBezTo>
                  <a:pt x="55" y="137"/>
                  <a:pt x="54" y="138"/>
                  <a:pt x="54" y="138"/>
                </a:cubicBezTo>
                <a:cubicBezTo>
                  <a:pt x="54" y="138"/>
                  <a:pt x="53" y="139"/>
                  <a:pt x="54" y="139"/>
                </a:cubicBezTo>
                <a:cubicBezTo>
                  <a:pt x="54" y="140"/>
                  <a:pt x="54" y="141"/>
                  <a:pt x="54" y="142"/>
                </a:cubicBezTo>
                <a:cubicBezTo>
                  <a:pt x="54" y="142"/>
                  <a:pt x="55" y="142"/>
                  <a:pt x="55" y="142"/>
                </a:cubicBezTo>
                <a:cubicBezTo>
                  <a:pt x="55" y="140"/>
                  <a:pt x="55" y="139"/>
                  <a:pt x="56" y="137"/>
                </a:cubicBezTo>
                <a:close/>
                <a:moveTo>
                  <a:pt x="46" y="130"/>
                </a:moveTo>
                <a:cubicBezTo>
                  <a:pt x="46" y="130"/>
                  <a:pt x="46" y="130"/>
                  <a:pt x="46" y="130"/>
                </a:cubicBezTo>
                <a:cubicBezTo>
                  <a:pt x="46" y="130"/>
                  <a:pt x="45" y="131"/>
                  <a:pt x="44" y="132"/>
                </a:cubicBezTo>
                <a:cubicBezTo>
                  <a:pt x="44" y="132"/>
                  <a:pt x="44" y="132"/>
                  <a:pt x="44" y="132"/>
                </a:cubicBezTo>
                <a:cubicBezTo>
                  <a:pt x="44" y="133"/>
                  <a:pt x="44" y="135"/>
                  <a:pt x="45" y="136"/>
                </a:cubicBezTo>
                <a:cubicBezTo>
                  <a:pt x="45" y="136"/>
                  <a:pt x="46" y="135"/>
                  <a:pt x="45" y="135"/>
                </a:cubicBezTo>
                <a:cubicBezTo>
                  <a:pt x="45" y="134"/>
                  <a:pt x="45" y="133"/>
                  <a:pt x="46" y="132"/>
                </a:cubicBezTo>
                <a:cubicBezTo>
                  <a:pt x="46" y="131"/>
                  <a:pt x="46" y="130"/>
                  <a:pt x="46" y="130"/>
                </a:cubicBezTo>
                <a:close/>
                <a:moveTo>
                  <a:pt x="15" y="26"/>
                </a:moveTo>
                <a:cubicBezTo>
                  <a:pt x="15" y="26"/>
                  <a:pt x="15" y="26"/>
                  <a:pt x="15" y="26"/>
                </a:cubicBezTo>
                <a:cubicBezTo>
                  <a:pt x="15" y="25"/>
                  <a:pt x="17" y="24"/>
                  <a:pt x="16" y="22"/>
                </a:cubicBezTo>
                <a:cubicBezTo>
                  <a:pt x="15" y="23"/>
                  <a:pt x="14" y="24"/>
                  <a:pt x="14" y="25"/>
                </a:cubicBezTo>
                <a:cubicBezTo>
                  <a:pt x="14" y="25"/>
                  <a:pt x="15" y="26"/>
                  <a:pt x="15" y="26"/>
                </a:cubicBezTo>
                <a:close/>
                <a:moveTo>
                  <a:pt x="24" y="215"/>
                </a:moveTo>
                <a:cubicBezTo>
                  <a:pt x="24" y="214"/>
                  <a:pt x="23" y="213"/>
                  <a:pt x="23" y="212"/>
                </a:cubicBezTo>
                <a:cubicBezTo>
                  <a:pt x="22" y="214"/>
                  <a:pt x="22" y="216"/>
                  <a:pt x="21" y="217"/>
                </a:cubicBezTo>
                <a:cubicBezTo>
                  <a:pt x="21" y="218"/>
                  <a:pt x="21" y="218"/>
                  <a:pt x="21" y="218"/>
                </a:cubicBezTo>
                <a:cubicBezTo>
                  <a:pt x="22" y="217"/>
                  <a:pt x="23" y="216"/>
                  <a:pt x="24" y="215"/>
                </a:cubicBezTo>
                <a:close/>
                <a:moveTo>
                  <a:pt x="75" y="95"/>
                </a:moveTo>
                <a:cubicBezTo>
                  <a:pt x="73" y="95"/>
                  <a:pt x="73" y="95"/>
                  <a:pt x="73" y="97"/>
                </a:cubicBezTo>
                <a:cubicBezTo>
                  <a:pt x="73" y="97"/>
                  <a:pt x="74" y="98"/>
                  <a:pt x="74" y="99"/>
                </a:cubicBezTo>
                <a:cubicBezTo>
                  <a:pt x="75" y="98"/>
                  <a:pt x="76" y="97"/>
                  <a:pt x="75" y="95"/>
                </a:cubicBezTo>
                <a:close/>
                <a:moveTo>
                  <a:pt x="40" y="96"/>
                </a:moveTo>
                <a:cubicBezTo>
                  <a:pt x="41" y="95"/>
                  <a:pt x="43" y="92"/>
                  <a:pt x="43" y="90"/>
                </a:cubicBezTo>
                <a:cubicBezTo>
                  <a:pt x="41" y="92"/>
                  <a:pt x="41" y="92"/>
                  <a:pt x="40" y="96"/>
                </a:cubicBezTo>
                <a:close/>
                <a:moveTo>
                  <a:pt x="15" y="129"/>
                </a:moveTo>
                <a:cubicBezTo>
                  <a:pt x="15" y="129"/>
                  <a:pt x="14" y="130"/>
                  <a:pt x="14" y="130"/>
                </a:cubicBezTo>
                <a:cubicBezTo>
                  <a:pt x="14" y="132"/>
                  <a:pt x="14" y="133"/>
                  <a:pt x="14" y="134"/>
                </a:cubicBezTo>
                <a:cubicBezTo>
                  <a:pt x="16" y="133"/>
                  <a:pt x="16" y="131"/>
                  <a:pt x="15" y="129"/>
                </a:cubicBezTo>
                <a:close/>
                <a:moveTo>
                  <a:pt x="42" y="54"/>
                </a:moveTo>
                <a:cubicBezTo>
                  <a:pt x="41" y="55"/>
                  <a:pt x="41" y="56"/>
                  <a:pt x="40" y="57"/>
                </a:cubicBezTo>
                <a:cubicBezTo>
                  <a:pt x="40" y="58"/>
                  <a:pt x="41" y="58"/>
                  <a:pt x="41" y="58"/>
                </a:cubicBezTo>
                <a:cubicBezTo>
                  <a:pt x="42" y="57"/>
                  <a:pt x="43" y="56"/>
                  <a:pt x="42" y="54"/>
                </a:cubicBezTo>
                <a:close/>
                <a:moveTo>
                  <a:pt x="18" y="122"/>
                </a:moveTo>
                <a:cubicBezTo>
                  <a:pt x="19" y="122"/>
                  <a:pt x="20" y="120"/>
                  <a:pt x="19" y="118"/>
                </a:cubicBezTo>
                <a:cubicBezTo>
                  <a:pt x="18" y="120"/>
                  <a:pt x="18" y="120"/>
                  <a:pt x="18" y="122"/>
                </a:cubicBezTo>
                <a:close/>
                <a:moveTo>
                  <a:pt x="107" y="133"/>
                </a:moveTo>
                <a:cubicBezTo>
                  <a:pt x="108" y="133"/>
                  <a:pt x="108" y="133"/>
                  <a:pt x="108" y="134"/>
                </a:cubicBezTo>
                <a:cubicBezTo>
                  <a:pt x="109" y="133"/>
                  <a:pt x="110" y="132"/>
                  <a:pt x="111" y="132"/>
                </a:cubicBezTo>
                <a:cubicBezTo>
                  <a:pt x="110" y="131"/>
                  <a:pt x="110" y="131"/>
                  <a:pt x="109" y="130"/>
                </a:cubicBezTo>
                <a:cubicBezTo>
                  <a:pt x="108" y="131"/>
                  <a:pt x="108" y="132"/>
                  <a:pt x="107" y="133"/>
                </a:cubicBezTo>
                <a:close/>
                <a:moveTo>
                  <a:pt x="28" y="126"/>
                </a:moveTo>
                <a:cubicBezTo>
                  <a:pt x="29" y="124"/>
                  <a:pt x="31" y="123"/>
                  <a:pt x="31" y="121"/>
                </a:cubicBezTo>
                <a:cubicBezTo>
                  <a:pt x="30" y="123"/>
                  <a:pt x="28" y="124"/>
                  <a:pt x="28" y="126"/>
                </a:cubicBezTo>
                <a:close/>
                <a:moveTo>
                  <a:pt x="27" y="183"/>
                </a:moveTo>
                <a:cubicBezTo>
                  <a:pt x="26" y="184"/>
                  <a:pt x="25" y="185"/>
                  <a:pt x="24" y="186"/>
                </a:cubicBezTo>
                <a:cubicBezTo>
                  <a:pt x="24" y="186"/>
                  <a:pt x="24" y="187"/>
                  <a:pt x="24" y="187"/>
                </a:cubicBezTo>
                <a:cubicBezTo>
                  <a:pt x="25" y="186"/>
                  <a:pt x="27" y="185"/>
                  <a:pt x="27" y="183"/>
                </a:cubicBezTo>
                <a:close/>
                <a:moveTo>
                  <a:pt x="10" y="152"/>
                </a:moveTo>
                <a:cubicBezTo>
                  <a:pt x="10" y="152"/>
                  <a:pt x="11" y="152"/>
                  <a:pt x="11" y="151"/>
                </a:cubicBezTo>
                <a:cubicBezTo>
                  <a:pt x="11" y="150"/>
                  <a:pt x="11" y="148"/>
                  <a:pt x="10" y="146"/>
                </a:cubicBezTo>
                <a:cubicBezTo>
                  <a:pt x="10" y="147"/>
                  <a:pt x="10" y="150"/>
                  <a:pt x="10" y="152"/>
                </a:cubicBezTo>
                <a:close/>
                <a:moveTo>
                  <a:pt x="199" y="142"/>
                </a:moveTo>
                <a:cubicBezTo>
                  <a:pt x="199" y="142"/>
                  <a:pt x="199" y="142"/>
                  <a:pt x="199" y="142"/>
                </a:cubicBezTo>
                <a:cubicBezTo>
                  <a:pt x="199" y="141"/>
                  <a:pt x="199" y="139"/>
                  <a:pt x="198" y="138"/>
                </a:cubicBezTo>
                <a:cubicBezTo>
                  <a:pt x="198" y="138"/>
                  <a:pt x="197" y="137"/>
                  <a:pt x="196" y="137"/>
                </a:cubicBezTo>
                <a:cubicBezTo>
                  <a:pt x="197" y="139"/>
                  <a:pt x="198" y="140"/>
                  <a:pt x="199" y="142"/>
                </a:cubicBezTo>
                <a:close/>
                <a:moveTo>
                  <a:pt x="74" y="70"/>
                </a:moveTo>
                <a:cubicBezTo>
                  <a:pt x="75" y="69"/>
                  <a:pt x="75" y="68"/>
                  <a:pt x="75" y="67"/>
                </a:cubicBezTo>
                <a:cubicBezTo>
                  <a:pt x="74" y="68"/>
                  <a:pt x="73" y="68"/>
                  <a:pt x="72" y="70"/>
                </a:cubicBezTo>
                <a:cubicBezTo>
                  <a:pt x="73" y="70"/>
                  <a:pt x="73" y="70"/>
                  <a:pt x="74" y="70"/>
                </a:cubicBezTo>
                <a:close/>
                <a:moveTo>
                  <a:pt x="50" y="73"/>
                </a:moveTo>
                <a:cubicBezTo>
                  <a:pt x="49" y="72"/>
                  <a:pt x="48" y="72"/>
                  <a:pt x="48" y="71"/>
                </a:cubicBezTo>
                <a:cubicBezTo>
                  <a:pt x="48" y="71"/>
                  <a:pt x="48" y="71"/>
                  <a:pt x="47" y="71"/>
                </a:cubicBezTo>
                <a:cubicBezTo>
                  <a:pt x="47" y="72"/>
                  <a:pt x="48" y="73"/>
                  <a:pt x="48" y="75"/>
                </a:cubicBezTo>
                <a:cubicBezTo>
                  <a:pt x="48" y="74"/>
                  <a:pt x="49" y="74"/>
                  <a:pt x="50" y="73"/>
                </a:cubicBezTo>
                <a:close/>
                <a:moveTo>
                  <a:pt x="54" y="161"/>
                </a:moveTo>
                <a:cubicBezTo>
                  <a:pt x="55" y="161"/>
                  <a:pt x="55" y="161"/>
                  <a:pt x="55" y="161"/>
                </a:cubicBezTo>
                <a:cubicBezTo>
                  <a:pt x="55" y="161"/>
                  <a:pt x="56" y="160"/>
                  <a:pt x="56" y="160"/>
                </a:cubicBezTo>
                <a:cubicBezTo>
                  <a:pt x="56" y="159"/>
                  <a:pt x="56" y="157"/>
                  <a:pt x="55" y="156"/>
                </a:cubicBezTo>
                <a:cubicBezTo>
                  <a:pt x="55" y="158"/>
                  <a:pt x="55" y="159"/>
                  <a:pt x="54" y="161"/>
                </a:cubicBezTo>
                <a:close/>
                <a:moveTo>
                  <a:pt x="20" y="153"/>
                </a:moveTo>
                <a:cubicBezTo>
                  <a:pt x="22" y="152"/>
                  <a:pt x="23" y="150"/>
                  <a:pt x="22" y="148"/>
                </a:cubicBezTo>
                <a:cubicBezTo>
                  <a:pt x="21" y="150"/>
                  <a:pt x="21" y="151"/>
                  <a:pt x="20" y="153"/>
                </a:cubicBezTo>
                <a:close/>
                <a:moveTo>
                  <a:pt x="12" y="170"/>
                </a:moveTo>
                <a:cubicBezTo>
                  <a:pt x="11" y="171"/>
                  <a:pt x="11" y="171"/>
                  <a:pt x="11" y="172"/>
                </a:cubicBezTo>
                <a:cubicBezTo>
                  <a:pt x="11" y="173"/>
                  <a:pt x="11" y="174"/>
                  <a:pt x="11" y="175"/>
                </a:cubicBezTo>
                <a:cubicBezTo>
                  <a:pt x="11" y="176"/>
                  <a:pt x="11" y="176"/>
                  <a:pt x="11" y="177"/>
                </a:cubicBezTo>
                <a:cubicBezTo>
                  <a:pt x="11" y="177"/>
                  <a:pt x="11" y="177"/>
                  <a:pt x="11" y="177"/>
                </a:cubicBezTo>
                <a:cubicBezTo>
                  <a:pt x="11" y="175"/>
                  <a:pt x="11" y="172"/>
                  <a:pt x="12" y="170"/>
                </a:cubicBezTo>
                <a:close/>
                <a:moveTo>
                  <a:pt x="79" y="89"/>
                </a:moveTo>
                <a:cubicBezTo>
                  <a:pt x="78" y="89"/>
                  <a:pt x="76" y="90"/>
                  <a:pt x="76" y="92"/>
                </a:cubicBezTo>
                <a:cubicBezTo>
                  <a:pt x="77" y="92"/>
                  <a:pt x="78" y="92"/>
                  <a:pt x="78" y="91"/>
                </a:cubicBezTo>
                <a:cubicBezTo>
                  <a:pt x="78" y="90"/>
                  <a:pt x="79" y="89"/>
                  <a:pt x="79" y="89"/>
                </a:cubicBezTo>
                <a:close/>
                <a:moveTo>
                  <a:pt x="31" y="174"/>
                </a:moveTo>
                <a:cubicBezTo>
                  <a:pt x="32" y="173"/>
                  <a:pt x="33" y="169"/>
                  <a:pt x="33" y="168"/>
                </a:cubicBezTo>
                <a:cubicBezTo>
                  <a:pt x="31" y="170"/>
                  <a:pt x="32" y="172"/>
                  <a:pt x="31" y="174"/>
                </a:cubicBezTo>
                <a:close/>
                <a:moveTo>
                  <a:pt x="20" y="232"/>
                </a:moveTo>
                <a:cubicBezTo>
                  <a:pt x="22" y="234"/>
                  <a:pt x="25" y="235"/>
                  <a:pt x="27" y="237"/>
                </a:cubicBezTo>
                <a:cubicBezTo>
                  <a:pt x="25" y="234"/>
                  <a:pt x="21" y="232"/>
                  <a:pt x="20" y="232"/>
                </a:cubicBezTo>
                <a:close/>
                <a:moveTo>
                  <a:pt x="27" y="34"/>
                </a:moveTo>
                <a:cubicBezTo>
                  <a:pt x="26" y="35"/>
                  <a:pt x="25" y="35"/>
                  <a:pt x="25" y="36"/>
                </a:cubicBezTo>
                <a:cubicBezTo>
                  <a:pt x="25" y="36"/>
                  <a:pt x="25" y="36"/>
                  <a:pt x="25" y="36"/>
                </a:cubicBezTo>
                <a:cubicBezTo>
                  <a:pt x="26" y="36"/>
                  <a:pt x="27" y="36"/>
                  <a:pt x="28" y="36"/>
                </a:cubicBezTo>
                <a:cubicBezTo>
                  <a:pt x="28" y="35"/>
                  <a:pt x="27" y="34"/>
                  <a:pt x="27" y="34"/>
                </a:cubicBezTo>
                <a:close/>
                <a:moveTo>
                  <a:pt x="45" y="183"/>
                </a:moveTo>
                <a:cubicBezTo>
                  <a:pt x="46" y="181"/>
                  <a:pt x="47" y="179"/>
                  <a:pt x="47" y="177"/>
                </a:cubicBezTo>
                <a:cubicBezTo>
                  <a:pt x="47" y="177"/>
                  <a:pt x="46" y="177"/>
                  <a:pt x="46" y="178"/>
                </a:cubicBezTo>
                <a:cubicBezTo>
                  <a:pt x="46" y="179"/>
                  <a:pt x="46" y="180"/>
                  <a:pt x="46" y="181"/>
                </a:cubicBezTo>
                <a:cubicBezTo>
                  <a:pt x="45" y="181"/>
                  <a:pt x="45" y="182"/>
                  <a:pt x="45" y="183"/>
                </a:cubicBezTo>
                <a:close/>
                <a:moveTo>
                  <a:pt x="57" y="131"/>
                </a:moveTo>
                <a:cubicBezTo>
                  <a:pt x="57" y="131"/>
                  <a:pt x="57" y="131"/>
                  <a:pt x="57" y="131"/>
                </a:cubicBezTo>
                <a:cubicBezTo>
                  <a:pt x="55" y="132"/>
                  <a:pt x="54" y="133"/>
                  <a:pt x="53" y="134"/>
                </a:cubicBezTo>
                <a:cubicBezTo>
                  <a:pt x="52" y="134"/>
                  <a:pt x="52" y="134"/>
                  <a:pt x="53" y="135"/>
                </a:cubicBezTo>
                <a:cubicBezTo>
                  <a:pt x="54" y="134"/>
                  <a:pt x="55" y="132"/>
                  <a:pt x="57" y="131"/>
                </a:cubicBezTo>
                <a:close/>
                <a:moveTo>
                  <a:pt x="73" y="80"/>
                </a:moveTo>
                <a:cubicBezTo>
                  <a:pt x="73" y="80"/>
                  <a:pt x="74" y="80"/>
                  <a:pt x="74" y="80"/>
                </a:cubicBezTo>
                <a:cubicBezTo>
                  <a:pt x="75" y="79"/>
                  <a:pt x="76" y="77"/>
                  <a:pt x="77" y="76"/>
                </a:cubicBezTo>
                <a:cubicBezTo>
                  <a:pt x="76" y="76"/>
                  <a:pt x="75" y="76"/>
                  <a:pt x="75" y="76"/>
                </a:cubicBezTo>
                <a:cubicBezTo>
                  <a:pt x="74" y="78"/>
                  <a:pt x="74" y="79"/>
                  <a:pt x="73" y="80"/>
                </a:cubicBezTo>
                <a:close/>
                <a:moveTo>
                  <a:pt x="15" y="32"/>
                </a:moveTo>
                <a:cubicBezTo>
                  <a:pt x="15" y="33"/>
                  <a:pt x="14" y="34"/>
                  <a:pt x="13" y="35"/>
                </a:cubicBezTo>
                <a:cubicBezTo>
                  <a:pt x="14" y="35"/>
                  <a:pt x="15" y="34"/>
                  <a:pt x="16" y="33"/>
                </a:cubicBezTo>
                <a:cubicBezTo>
                  <a:pt x="16" y="32"/>
                  <a:pt x="16" y="32"/>
                  <a:pt x="15" y="32"/>
                </a:cubicBezTo>
                <a:close/>
                <a:moveTo>
                  <a:pt x="43" y="109"/>
                </a:moveTo>
                <a:cubicBezTo>
                  <a:pt x="44" y="109"/>
                  <a:pt x="44" y="109"/>
                  <a:pt x="44" y="109"/>
                </a:cubicBezTo>
                <a:cubicBezTo>
                  <a:pt x="44" y="108"/>
                  <a:pt x="45" y="108"/>
                  <a:pt x="46" y="107"/>
                </a:cubicBezTo>
                <a:cubicBezTo>
                  <a:pt x="47" y="107"/>
                  <a:pt x="47" y="106"/>
                  <a:pt x="46" y="105"/>
                </a:cubicBezTo>
                <a:cubicBezTo>
                  <a:pt x="45" y="106"/>
                  <a:pt x="44" y="108"/>
                  <a:pt x="43" y="109"/>
                </a:cubicBezTo>
                <a:close/>
                <a:moveTo>
                  <a:pt x="58" y="83"/>
                </a:moveTo>
                <a:cubicBezTo>
                  <a:pt x="57" y="82"/>
                  <a:pt x="57" y="82"/>
                  <a:pt x="56" y="81"/>
                </a:cubicBezTo>
                <a:cubicBezTo>
                  <a:pt x="56" y="81"/>
                  <a:pt x="56" y="81"/>
                  <a:pt x="56" y="81"/>
                </a:cubicBezTo>
                <a:cubicBezTo>
                  <a:pt x="56" y="82"/>
                  <a:pt x="56" y="84"/>
                  <a:pt x="56" y="85"/>
                </a:cubicBezTo>
                <a:cubicBezTo>
                  <a:pt x="57" y="85"/>
                  <a:pt x="57" y="85"/>
                  <a:pt x="57" y="85"/>
                </a:cubicBezTo>
                <a:cubicBezTo>
                  <a:pt x="57" y="84"/>
                  <a:pt x="57" y="84"/>
                  <a:pt x="58" y="83"/>
                </a:cubicBezTo>
                <a:close/>
                <a:moveTo>
                  <a:pt x="58" y="154"/>
                </a:moveTo>
                <a:cubicBezTo>
                  <a:pt x="58" y="156"/>
                  <a:pt x="59" y="157"/>
                  <a:pt x="59" y="158"/>
                </a:cubicBezTo>
                <a:cubicBezTo>
                  <a:pt x="60" y="157"/>
                  <a:pt x="60" y="157"/>
                  <a:pt x="61" y="156"/>
                </a:cubicBezTo>
                <a:cubicBezTo>
                  <a:pt x="60" y="156"/>
                  <a:pt x="59" y="155"/>
                  <a:pt x="58" y="154"/>
                </a:cubicBezTo>
                <a:close/>
                <a:moveTo>
                  <a:pt x="71" y="80"/>
                </a:moveTo>
                <a:cubicBezTo>
                  <a:pt x="71" y="79"/>
                  <a:pt x="71" y="78"/>
                  <a:pt x="72" y="77"/>
                </a:cubicBezTo>
                <a:cubicBezTo>
                  <a:pt x="71" y="77"/>
                  <a:pt x="70" y="77"/>
                  <a:pt x="69" y="77"/>
                </a:cubicBezTo>
                <a:cubicBezTo>
                  <a:pt x="69" y="78"/>
                  <a:pt x="70" y="78"/>
                  <a:pt x="70" y="79"/>
                </a:cubicBezTo>
                <a:cubicBezTo>
                  <a:pt x="70" y="79"/>
                  <a:pt x="70" y="79"/>
                  <a:pt x="71" y="80"/>
                </a:cubicBezTo>
                <a:close/>
                <a:moveTo>
                  <a:pt x="84" y="137"/>
                </a:moveTo>
                <a:cubicBezTo>
                  <a:pt x="81" y="138"/>
                  <a:pt x="81" y="138"/>
                  <a:pt x="81" y="140"/>
                </a:cubicBezTo>
                <a:cubicBezTo>
                  <a:pt x="83" y="140"/>
                  <a:pt x="83" y="138"/>
                  <a:pt x="84" y="137"/>
                </a:cubicBezTo>
                <a:close/>
                <a:moveTo>
                  <a:pt x="35" y="174"/>
                </a:moveTo>
                <a:cubicBezTo>
                  <a:pt x="34" y="175"/>
                  <a:pt x="34" y="177"/>
                  <a:pt x="34" y="178"/>
                </a:cubicBezTo>
                <a:cubicBezTo>
                  <a:pt x="36" y="177"/>
                  <a:pt x="35" y="176"/>
                  <a:pt x="35" y="174"/>
                </a:cubicBezTo>
                <a:close/>
                <a:moveTo>
                  <a:pt x="36" y="129"/>
                </a:moveTo>
                <a:cubicBezTo>
                  <a:pt x="38" y="128"/>
                  <a:pt x="39" y="126"/>
                  <a:pt x="39" y="124"/>
                </a:cubicBezTo>
                <a:cubicBezTo>
                  <a:pt x="38" y="126"/>
                  <a:pt x="37" y="127"/>
                  <a:pt x="36" y="129"/>
                </a:cubicBezTo>
                <a:close/>
                <a:moveTo>
                  <a:pt x="87" y="77"/>
                </a:moveTo>
                <a:cubicBezTo>
                  <a:pt x="87" y="78"/>
                  <a:pt x="86" y="78"/>
                  <a:pt x="86" y="79"/>
                </a:cubicBezTo>
                <a:cubicBezTo>
                  <a:pt x="87" y="79"/>
                  <a:pt x="88" y="78"/>
                  <a:pt x="89" y="77"/>
                </a:cubicBezTo>
                <a:cubicBezTo>
                  <a:pt x="88" y="77"/>
                  <a:pt x="88" y="77"/>
                  <a:pt x="87" y="77"/>
                </a:cubicBezTo>
                <a:close/>
                <a:moveTo>
                  <a:pt x="58" y="79"/>
                </a:moveTo>
                <a:cubicBezTo>
                  <a:pt x="58" y="79"/>
                  <a:pt x="59" y="80"/>
                  <a:pt x="59" y="80"/>
                </a:cubicBezTo>
                <a:cubicBezTo>
                  <a:pt x="60" y="79"/>
                  <a:pt x="61" y="79"/>
                  <a:pt x="61" y="77"/>
                </a:cubicBezTo>
                <a:cubicBezTo>
                  <a:pt x="60" y="78"/>
                  <a:pt x="59" y="78"/>
                  <a:pt x="58" y="79"/>
                </a:cubicBezTo>
                <a:close/>
                <a:moveTo>
                  <a:pt x="9" y="100"/>
                </a:moveTo>
                <a:cubicBezTo>
                  <a:pt x="9" y="99"/>
                  <a:pt x="9" y="98"/>
                  <a:pt x="9" y="96"/>
                </a:cubicBezTo>
                <a:cubicBezTo>
                  <a:pt x="9" y="95"/>
                  <a:pt x="9" y="94"/>
                  <a:pt x="9" y="93"/>
                </a:cubicBezTo>
                <a:cubicBezTo>
                  <a:pt x="8" y="94"/>
                  <a:pt x="8" y="97"/>
                  <a:pt x="9" y="100"/>
                </a:cubicBezTo>
                <a:close/>
                <a:moveTo>
                  <a:pt x="44" y="174"/>
                </a:moveTo>
                <a:cubicBezTo>
                  <a:pt x="42" y="175"/>
                  <a:pt x="42" y="175"/>
                  <a:pt x="43" y="177"/>
                </a:cubicBezTo>
                <a:cubicBezTo>
                  <a:pt x="44" y="176"/>
                  <a:pt x="44" y="176"/>
                  <a:pt x="44" y="174"/>
                </a:cubicBezTo>
                <a:close/>
                <a:moveTo>
                  <a:pt x="85" y="84"/>
                </a:moveTo>
                <a:cubicBezTo>
                  <a:pt x="83" y="84"/>
                  <a:pt x="83" y="86"/>
                  <a:pt x="83" y="88"/>
                </a:cubicBezTo>
                <a:cubicBezTo>
                  <a:pt x="84" y="87"/>
                  <a:pt x="84" y="85"/>
                  <a:pt x="85" y="84"/>
                </a:cubicBezTo>
                <a:close/>
                <a:moveTo>
                  <a:pt x="61" y="70"/>
                </a:moveTo>
                <a:cubicBezTo>
                  <a:pt x="60" y="71"/>
                  <a:pt x="60" y="71"/>
                  <a:pt x="59" y="72"/>
                </a:cubicBezTo>
                <a:cubicBezTo>
                  <a:pt x="59" y="72"/>
                  <a:pt x="59" y="72"/>
                  <a:pt x="59" y="72"/>
                </a:cubicBezTo>
                <a:cubicBezTo>
                  <a:pt x="60" y="72"/>
                  <a:pt x="62" y="71"/>
                  <a:pt x="63" y="71"/>
                </a:cubicBezTo>
                <a:cubicBezTo>
                  <a:pt x="62" y="70"/>
                  <a:pt x="62" y="70"/>
                  <a:pt x="61" y="70"/>
                </a:cubicBezTo>
                <a:close/>
                <a:moveTo>
                  <a:pt x="38" y="39"/>
                </a:moveTo>
                <a:cubicBezTo>
                  <a:pt x="36" y="39"/>
                  <a:pt x="36" y="39"/>
                  <a:pt x="35" y="38"/>
                </a:cubicBezTo>
                <a:cubicBezTo>
                  <a:pt x="35" y="39"/>
                  <a:pt x="35" y="39"/>
                  <a:pt x="35" y="39"/>
                </a:cubicBezTo>
                <a:cubicBezTo>
                  <a:pt x="35" y="39"/>
                  <a:pt x="36" y="40"/>
                  <a:pt x="36" y="41"/>
                </a:cubicBezTo>
                <a:cubicBezTo>
                  <a:pt x="37" y="40"/>
                  <a:pt x="37" y="40"/>
                  <a:pt x="38" y="39"/>
                </a:cubicBezTo>
                <a:close/>
                <a:moveTo>
                  <a:pt x="145" y="109"/>
                </a:moveTo>
                <a:cubicBezTo>
                  <a:pt x="144" y="110"/>
                  <a:pt x="144" y="110"/>
                  <a:pt x="143" y="113"/>
                </a:cubicBezTo>
                <a:cubicBezTo>
                  <a:pt x="144" y="113"/>
                  <a:pt x="144" y="113"/>
                  <a:pt x="144" y="112"/>
                </a:cubicBezTo>
                <a:cubicBezTo>
                  <a:pt x="145" y="111"/>
                  <a:pt x="145" y="110"/>
                  <a:pt x="145" y="109"/>
                </a:cubicBezTo>
                <a:close/>
                <a:moveTo>
                  <a:pt x="150" y="101"/>
                </a:moveTo>
                <a:cubicBezTo>
                  <a:pt x="151" y="102"/>
                  <a:pt x="151" y="102"/>
                  <a:pt x="152" y="102"/>
                </a:cubicBezTo>
                <a:cubicBezTo>
                  <a:pt x="152" y="102"/>
                  <a:pt x="152" y="102"/>
                  <a:pt x="152" y="102"/>
                </a:cubicBezTo>
                <a:cubicBezTo>
                  <a:pt x="152" y="101"/>
                  <a:pt x="151" y="100"/>
                  <a:pt x="151" y="99"/>
                </a:cubicBezTo>
                <a:cubicBezTo>
                  <a:pt x="150" y="99"/>
                  <a:pt x="150" y="100"/>
                  <a:pt x="150" y="100"/>
                </a:cubicBezTo>
                <a:cubicBezTo>
                  <a:pt x="150" y="100"/>
                  <a:pt x="150" y="101"/>
                  <a:pt x="150" y="101"/>
                </a:cubicBezTo>
                <a:close/>
                <a:moveTo>
                  <a:pt x="49" y="169"/>
                </a:moveTo>
                <a:cubicBezTo>
                  <a:pt x="47" y="171"/>
                  <a:pt x="47" y="171"/>
                  <a:pt x="47" y="172"/>
                </a:cubicBezTo>
                <a:cubicBezTo>
                  <a:pt x="49" y="171"/>
                  <a:pt x="49" y="171"/>
                  <a:pt x="49" y="169"/>
                </a:cubicBezTo>
                <a:close/>
                <a:moveTo>
                  <a:pt x="21" y="194"/>
                </a:moveTo>
                <a:cubicBezTo>
                  <a:pt x="21" y="195"/>
                  <a:pt x="21" y="196"/>
                  <a:pt x="21" y="197"/>
                </a:cubicBezTo>
                <a:cubicBezTo>
                  <a:pt x="22" y="196"/>
                  <a:pt x="22" y="195"/>
                  <a:pt x="21" y="194"/>
                </a:cubicBezTo>
                <a:close/>
                <a:moveTo>
                  <a:pt x="98" y="89"/>
                </a:moveTo>
                <a:cubicBezTo>
                  <a:pt x="99" y="88"/>
                  <a:pt x="99" y="87"/>
                  <a:pt x="100" y="86"/>
                </a:cubicBezTo>
                <a:cubicBezTo>
                  <a:pt x="100" y="86"/>
                  <a:pt x="100" y="86"/>
                  <a:pt x="100" y="86"/>
                </a:cubicBezTo>
                <a:cubicBezTo>
                  <a:pt x="99" y="86"/>
                  <a:pt x="98" y="87"/>
                  <a:pt x="98" y="87"/>
                </a:cubicBezTo>
                <a:cubicBezTo>
                  <a:pt x="98" y="88"/>
                  <a:pt x="98" y="88"/>
                  <a:pt x="98" y="89"/>
                </a:cubicBezTo>
                <a:close/>
                <a:moveTo>
                  <a:pt x="84" y="92"/>
                </a:moveTo>
                <a:cubicBezTo>
                  <a:pt x="83" y="92"/>
                  <a:pt x="82" y="94"/>
                  <a:pt x="82" y="95"/>
                </a:cubicBezTo>
                <a:cubicBezTo>
                  <a:pt x="83" y="94"/>
                  <a:pt x="84" y="93"/>
                  <a:pt x="84" y="92"/>
                </a:cubicBezTo>
                <a:close/>
                <a:moveTo>
                  <a:pt x="40" y="107"/>
                </a:moveTo>
                <a:cubicBezTo>
                  <a:pt x="41" y="106"/>
                  <a:pt x="42" y="105"/>
                  <a:pt x="43" y="104"/>
                </a:cubicBezTo>
                <a:cubicBezTo>
                  <a:pt x="41" y="105"/>
                  <a:pt x="40" y="106"/>
                  <a:pt x="40" y="107"/>
                </a:cubicBezTo>
                <a:close/>
                <a:moveTo>
                  <a:pt x="90" y="67"/>
                </a:moveTo>
                <a:cubicBezTo>
                  <a:pt x="90" y="68"/>
                  <a:pt x="90" y="68"/>
                  <a:pt x="90" y="69"/>
                </a:cubicBezTo>
                <a:cubicBezTo>
                  <a:pt x="91" y="69"/>
                  <a:pt x="91" y="69"/>
                  <a:pt x="92" y="68"/>
                </a:cubicBezTo>
                <a:cubicBezTo>
                  <a:pt x="92" y="68"/>
                  <a:pt x="91" y="68"/>
                  <a:pt x="90" y="67"/>
                </a:cubicBezTo>
                <a:close/>
                <a:moveTo>
                  <a:pt x="27" y="51"/>
                </a:moveTo>
                <a:cubicBezTo>
                  <a:pt x="29" y="50"/>
                  <a:pt x="29" y="50"/>
                  <a:pt x="29" y="49"/>
                </a:cubicBezTo>
                <a:cubicBezTo>
                  <a:pt x="28" y="50"/>
                  <a:pt x="27" y="50"/>
                  <a:pt x="27" y="51"/>
                </a:cubicBezTo>
                <a:close/>
                <a:moveTo>
                  <a:pt x="141" y="131"/>
                </a:moveTo>
                <a:cubicBezTo>
                  <a:pt x="141" y="131"/>
                  <a:pt x="140" y="131"/>
                  <a:pt x="140" y="132"/>
                </a:cubicBezTo>
                <a:cubicBezTo>
                  <a:pt x="140" y="132"/>
                  <a:pt x="140" y="132"/>
                  <a:pt x="140" y="132"/>
                </a:cubicBezTo>
                <a:cubicBezTo>
                  <a:pt x="140" y="132"/>
                  <a:pt x="140" y="132"/>
                  <a:pt x="141" y="132"/>
                </a:cubicBezTo>
                <a:cubicBezTo>
                  <a:pt x="141" y="132"/>
                  <a:pt x="142" y="132"/>
                  <a:pt x="142" y="132"/>
                </a:cubicBezTo>
                <a:cubicBezTo>
                  <a:pt x="142" y="131"/>
                  <a:pt x="141" y="131"/>
                  <a:pt x="141" y="131"/>
                </a:cubicBezTo>
                <a:close/>
                <a:moveTo>
                  <a:pt x="93" y="127"/>
                </a:moveTo>
                <a:cubicBezTo>
                  <a:pt x="93" y="127"/>
                  <a:pt x="93" y="127"/>
                  <a:pt x="93" y="127"/>
                </a:cubicBezTo>
                <a:cubicBezTo>
                  <a:pt x="94" y="125"/>
                  <a:pt x="94" y="123"/>
                  <a:pt x="95" y="121"/>
                </a:cubicBezTo>
                <a:cubicBezTo>
                  <a:pt x="94" y="121"/>
                  <a:pt x="94" y="122"/>
                  <a:pt x="94" y="122"/>
                </a:cubicBezTo>
                <a:cubicBezTo>
                  <a:pt x="94" y="123"/>
                  <a:pt x="93" y="124"/>
                  <a:pt x="93" y="125"/>
                </a:cubicBezTo>
                <a:cubicBezTo>
                  <a:pt x="93" y="126"/>
                  <a:pt x="93" y="126"/>
                  <a:pt x="93" y="127"/>
                </a:cubicBezTo>
                <a:close/>
                <a:moveTo>
                  <a:pt x="133" y="92"/>
                </a:moveTo>
                <a:cubicBezTo>
                  <a:pt x="133" y="92"/>
                  <a:pt x="133" y="92"/>
                  <a:pt x="133" y="92"/>
                </a:cubicBezTo>
                <a:cubicBezTo>
                  <a:pt x="133" y="92"/>
                  <a:pt x="133" y="93"/>
                  <a:pt x="133" y="94"/>
                </a:cubicBezTo>
                <a:cubicBezTo>
                  <a:pt x="134" y="94"/>
                  <a:pt x="134" y="94"/>
                  <a:pt x="135" y="94"/>
                </a:cubicBezTo>
                <a:cubicBezTo>
                  <a:pt x="135" y="94"/>
                  <a:pt x="135" y="94"/>
                  <a:pt x="135" y="94"/>
                </a:cubicBezTo>
                <a:cubicBezTo>
                  <a:pt x="135" y="93"/>
                  <a:pt x="134" y="93"/>
                  <a:pt x="133" y="92"/>
                </a:cubicBezTo>
                <a:close/>
                <a:moveTo>
                  <a:pt x="51" y="154"/>
                </a:moveTo>
                <a:cubicBezTo>
                  <a:pt x="53" y="153"/>
                  <a:pt x="53" y="153"/>
                  <a:pt x="53" y="151"/>
                </a:cubicBezTo>
                <a:cubicBezTo>
                  <a:pt x="51" y="152"/>
                  <a:pt x="51" y="153"/>
                  <a:pt x="51" y="154"/>
                </a:cubicBezTo>
                <a:close/>
                <a:moveTo>
                  <a:pt x="189" y="108"/>
                </a:moveTo>
                <a:cubicBezTo>
                  <a:pt x="188" y="107"/>
                  <a:pt x="186" y="105"/>
                  <a:pt x="184" y="105"/>
                </a:cubicBezTo>
                <a:cubicBezTo>
                  <a:pt x="186" y="106"/>
                  <a:pt x="187" y="107"/>
                  <a:pt x="189" y="108"/>
                </a:cubicBezTo>
                <a:close/>
                <a:moveTo>
                  <a:pt x="126" y="144"/>
                </a:moveTo>
                <a:cubicBezTo>
                  <a:pt x="126" y="143"/>
                  <a:pt x="126" y="143"/>
                  <a:pt x="126" y="143"/>
                </a:cubicBezTo>
                <a:cubicBezTo>
                  <a:pt x="125" y="144"/>
                  <a:pt x="124" y="145"/>
                  <a:pt x="122" y="145"/>
                </a:cubicBezTo>
                <a:cubicBezTo>
                  <a:pt x="122" y="145"/>
                  <a:pt x="122" y="145"/>
                  <a:pt x="122" y="146"/>
                </a:cubicBezTo>
                <a:cubicBezTo>
                  <a:pt x="124" y="145"/>
                  <a:pt x="125" y="144"/>
                  <a:pt x="126" y="144"/>
                </a:cubicBezTo>
                <a:close/>
                <a:moveTo>
                  <a:pt x="34" y="135"/>
                </a:moveTo>
                <a:cubicBezTo>
                  <a:pt x="34" y="136"/>
                  <a:pt x="34" y="137"/>
                  <a:pt x="35" y="138"/>
                </a:cubicBezTo>
                <a:cubicBezTo>
                  <a:pt x="35" y="137"/>
                  <a:pt x="35" y="137"/>
                  <a:pt x="35" y="137"/>
                </a:cubicBezTo>
                <a:cubicBezTo>
                  <a:pt x="35" y="136"/>
                  <a:pt x="34" y="136"/>
                  <a:pt x="34" y="135"/>
                </a:cubicBezTo>
                <a:close/>
                <a:moveTo>
                  <a:pt x="47" y="58"/>
                </a:moveTo>
                <a:cubicBezTo>
                  <a:pt x="48" y="57"/>
                  <a:pt x="49" y="56"/>
                  <a:pt x="49" y="55"/>
                </a:cubicBezTo>
                <a:cubicBezTo>
                  <a:pt x="49" y="55"/>
                  <a:pt x="49" y="55"/>
                  <a:pt x="49" y="55"/>
                </a:cubicBezTo>
                <a:cubicBezTo>
                  <a:pt x="48" y="56"/>
                  <a:pt x="47" y="56"/>
                  <a:pt x="47" y="57"/>
                </a:cubicBezTo>
                <a:cubicBezTo>
                  <a:pt x="47" y="57"/>
                  <a:pt x="47" y="58"/>
                  <a:pt x="47" y="58"/>
                </a:cubicBezTo>
                <a:close/>
                <a:moveTo>
                  <a:pt x="119" y="148"/>
                </a:moveTo>
                <a:cubicBezTo>
                  <a:pt x="118" y="148"/>
                  <a:pt x="117" y="149"/>
                  <a:pt x="116" y="150"/>
                </a:cubicBezTo>
                <a:cubicBezTo>
                  <a:pt x="117" y="150"/>
                  <a:pt x="118" y="149"/>
                  <a:pt x="119" y="148"/>
                </a:cubicBezTo>
                <a:close/>
                <a:moveTo>
                  <a:pt x="79" y="112"/>
                </a:moveTo>
                <a:cubicBezTo>
                  <a:pt x="81" y="112"/>
                  <a:pt x="81" y="112"/>
                  <a:pt x="82" y="110"/>
                </a:cubicBezTo>
                <a:cubicBezTo>
                  <a:pt x="81" y="111"/>
                  <a:pt x="80" y="111"/>
                  <a:pt x="79" y="112"/>
                </a:cubicBezTo>
                <a:close/>
                <a:moveTo>
                  <a:pt x="105" y="125"/>
                </a:moveTo>
                <a:cubicBezTo>
                  <a:pt x="106" y="125"/>
                  <a:pt x="107" y="125"/>
                  <a:pt x="107" y="126"/>
                </a:cubicBezTo>
                <a:cubicBezTo>
                  <a:pt x="107" y="125"/>
                  <a:pt x="108" y="125"/>
                  <a:pt x="108" y="124"/>
                </a:cubicBezTo>
                <a:cubicBezTo>
                  <a:pt x="107" y="124"/>
                  <a:pt x="106" y="125"/>
                  <a:pt x="105" y="125"/>
                </a:cubicBezTo>
                <a:close/>
                <a:moveTo>
                  <a:pt x="144" y="106"/>
                </a:moveTo>
                <a:cubicBezTo>
                  <a:pt x="144" y="106"/>
                  <a:pt x="144" y="106"/>
                  <a:pt x="144" y="106"/>
                </a:cubicBezTo>
                <a:cubicBezTo>
                  <a:pt x="145" y="106"/>
                  <a:pt x="145" y="106"/>
                  <a:pt x="146" y="106"/>
                </a:cubicBezTo>
                <a:cubicBezTo>
                  <a:pt x="146" y="106"/>
                  <a:pt x="146" y="105"/>
                  <a:pt x="146" y="105"/>
                </a:cubicBezTo>
                <a:cubicBezTo>
                  <a:pt x="146" y="105"/>
                  <a:pt x="146" y="105"/>
                  <a:pt x="146" y="105"/>
                </a:cubicBezTo>
                <a:cubicBezTo>
                  <a:pt x="145" y="105"/>
                  <a:pt x="145" y="105"/>
                  <a:pt x="144" y="106"/>
                </a:cubicBezTo>
                <a:close/>
                <a:moveTo>
                  <a:pt x="56" y="51"/>
                </a:moveTo>
                <a:cubicBezTo>
                  <a:pt x="57" y="50"/>
                  <a:pt x="57" y="50"/>
                  <a:pt x="57" y="50"/>
                </a:cubicBezTo>
                <a:cubicBezTo>
                  <a:pt x="57" y="49"/>
                  <a:pt x="56" y="49"/>
                  <a:pt x="55" y="49"/>
                </a:cubicBezTo>
                <a:cubicBezTo>
                  <a:pt x="56" y="49"/>
                  <a:pt x="56" y="50"/>
                  <a:pt x="56" y="51"/>
                </a:cubicBezTo>
                <a:close/>
                <a:moveTo>
                  <a:pt x="18" y="140"/>
                </a:moveTo>
                <a:cubicBezTo>
                  <a:pt x="18" y="141"/>
                  <a:pt x="18" y="142"/>
                  <a:pt x="18" y="143"/>
                </a:cubicBezTo>
                <a:cubicBezTo>
                  <a:pt x="19" y="142"/>
                  <a:pt x="19" y="141"/>
                  <a:pt x="18" y="140"/>
                </a:cubicBezTo>
                <a:close/>
                <a:moveTo>
                  <a:pt x="113" y="79"/>
                </a:moveTo>
                <a:cubicBezTo>
                  <a:pt x="113" y="78"/>
                  <a:pt x="113" y="78"/>
                  <a:pt x="113" y="78"/>
                </a:cubicBezTo>
                <a:cubicBezTo>
                  <a:pt x="112" y="78"/>
                  <a:pt x="111" y="77"/>
                  <a:pt x="110" y="77"/>
                </a:cubicBezTo>
                <a:cubicBezTo>
                  <a:pt x="111" y="77"/>
                  <a:pt x="111" y="78"/>
                  <a:pt x="113" y="79"/>
                </a:cubicBezTo>
                <a:close/>
                <a:moveTo>
                  <a:pt x="34" y="50"/>
                </a:moveTo>
                <a:cubicBezTo>
                  <a:pt x="35" y="50"/>
                  <a:pt x="35" y="49"/>
                  <a:pt x="35" y="48"/>
                </a:cubicBezTo>
                <a:cubicBezTo>
                  <a:pt x="35" y="48"/>
                  <a:pt x="35" y="48"/>
                  <a:pt x="35" y="48"/>
                </a:cubicBezTo>
                <a:cubicBezTo>
                  <a:pt x="35" y="49"/>
                  <a:pt x="34" y="49"/>
                  <a:pt x="33" y="50"/>
                </a:cubicBezTo>
                <a:cubicBezTo>
                  <a:pt x="34" y="50"/>
                  <a:pt x="34" y="50"/>
                  <a:pt x="34" y="50"/>
                </a:cubicBezTo>
                <a:close/>
                <a:moveTo>
                  <a:pt x="204" y="126"/>
                </a:moveTo>
                <a:cubicBezTo>
                  <a:pt x="204" y="126"/>
                  <a:pt x="204" y="126"/>
                  <a:pt x="204" y="126"/>
                </a:cubicBezTo>
                <a:cubicBezTo>
                  <a:pt x="204" y="128"/>
                  <a:pt x="205" y="129"/>
                  <a:pt x="206" y="130"/>
                </a:cubicBezTo>
                <a:cubicBezTo>
                  <a:pt x="206" y="130"/>
                  <a:pt x="206" y="130"/>
                  <a:pt x="206" y="130"/>
                </a:cubicBezTo>
                <a:cubicBezTo>
                  <a:pt x="205" y="129"/>
                  <a:pt x="205" y="128"/>
                  <a:pt x="204" y="126"/>
                </a:cubicBezTo>
                <a:close/>
                <a:moveTo>
                  <a:pt x="37" y="54"/>
                </a:moveTo>
                <a:cubicBezTo>
                  <a:pt x="38" y="54"/>
                  <a:pt x="38" y="55"/>
                  <a:pt x="38" y="55"/>
                </a:cubicBezTo>
                <a:cubicBezTo>
                  <a:pt x="39" y="54"/>
                  <a:pt x="39" y="54"/>
                  <a:pt x="39" y="53"/>
                </a:cubicBezTo>
                <a:cubicBezTo>
                  <a:pt x="39" y="53"/>
                  <a:pt x="38" y="54"/>
                  <a:pt x="37" y="54"/>
                </a:cubicBezTo>
                <a:close/>
                <a:moveTo>
                  <a:pt x="22" y="135"/>
                </a:moveTo>
                <a:cubicBezTo>
                  <a:pt x="22" y="135"/>
                  <a:pt x="22" y="135"/>
                  <a:pt x="22" y="135"/>
                </a:cubicBezTo>
                <a:cubicBezTo>
                  <a:pt x="21" y="136"/>
                  <a:pt x="22" y="137"/>
                  <a:pt x="22" y="138"/>
                </a:cubicBezTo>
                <a:cubicBezTo>
                  <a:pt x="22" y="137"/>
                  <a:pt x="22" y="136"/>
                  <a:pt x="22" y="135"/>
                </a:cubicBezTo>
                <a:close/>
                <a:moveTo>
                  <a:pt x="112" y="84"/>
                </a:moveTo>
                <a:cubicBezTo>
                  <a:pt x="113" y="84"/>
                  <a:pt x="114" y="85"/>
                  <a:pt x="115" y="85"/>
                </a:cubicBezTo>
                <a:cubicBezTo>
                  <a:pt x="113" y="83"/>
                  <a:pt x="113" y="83"/>
                  <a:pt x="112" y="84"/>
                </a:cubicBezTo>
                <a:close/>
                <a:moveTo>
                  <a:pt x="15" y="126"/>
                </a:moveTo>
                <a:cubicBezTo>
                  <a:pt x="16" y="125"/>
                  <a:pt x="16" y="125"/>
                  <a:pt x="15" y="123"/>
                </a:cubicBezTo>
                <a:cubicBezTo>
                  <a:pt x="14" y="124"/>
                  <a:pt x="15" y="125"/>
                  <a:pt x="15" y="126"/>
                </a:cubicBezTo>
                <a:close/>
                <a:moveTo>
                  <a:pt x="98" y="126"/>
                </a:moveTo>
                <a:cubicBezTo>
                  <a:pt x="98" y="126"/>
                  <a:pt x="98" y="126"/>
                  <a:pt x="98" y="126"/>
                </a:cubicBezTo>
                <a:cubicBezTo>
                  <a:pt x="99" y="125"/>
                  <a:pt x="99" y="124"/>
                  <a:pt x="100" y="123"/>
                </a:cubicBezTo>
                <a:cubicBezTo>
                  <a:pt x="100" y="122"/>
                  <a:pt x="100" y="122"/>
                  <a:pt x="100" y="122"/>
                </a:cubicBezTo>
                <a:cubicBezTo>
                  <a:pt x="99" y="123"/>
                  <a:pt x="99" y="125"/>
                  <a:pt x="98" y="126"/>
                </a:cubicBezTo>
                <a:close/>
                <a:moveTo>
                  <a:pt x="120" y="101"/>
                </a:moveTo>
                <a:cubicBezTo>
                  <a:pt x="121" y="100"/>
                  <a:pt x="121" y="100"/>
                  <a:pt x="122" y="99"/>
                </a:cubicBezTo>
                <a:cubicBezTo>
                  <a:pt x="121" y="99"/>
                  <a:pt x="121" y="100"/>
                  <a:pt x="120" y="101"/>
                </a:cubicBezTo>
                <a:close/>
                <a:moveTo>
                  <a:pt x="77" y="149"/>
                </a:moveTo>
                <a:cubicBezTo>
                  <a:pt x="77" y="149"/>
                  <a:pt x="77" y="149"/>
                  <a:pt x="77" y="149"/>
                </a:cubicBezTo>
                <a:cubicBezTo>
                  <a:pt x="77" y="147"/>
                  <a:pt x="77" y="146"/>
                  <a:pt x="78" y="145"/>
                </a:cubicBezTo>
                <a:cubicBezTo>
                  <a:pt x="78" y="145"/>
                  <a:pt x="77" y="145"/>
                  <a:pt x="77" y="145"/>
                </a:cubicBezTo>
                <a:cubicBezTo>
                  <a:pt x="77" y="146"/>
                  <a:pt x="77" y="147"/>
                  <a:pt x="77" y="149"/>
                </a:cubicBezTo>
                <a:close/>
                <a:moveTo>
                  <a:pt x="74" y="58"/>
                </a:moveTo>
                <a:cubicBezTo>
                  <a:pt x="73" y="58"/>
                  <a:pt x="73" y="58"/>
                  <a:pt x="73" y="60"/>
                </a:cubicBezTo>
                <a:cubicBezTo>
                  <a:pt x="74" y="59"/>
                  <a:pt x="74" y="59"/>
                  <a:pt x="74" y="58"/>
                </a:cubicBezTo>
                <a:close/>
                <a:moveTo>
                  <a:pt x="12" y="229"/>
                </a:moveTo>
                <a:cubicBezTo>
                  <a:pt x="11" y="228"/>
                  <a:pt x="11" y="228"/>
                  <a:pt x="10" y="228"/>
                </a:cubicBezTo>
                <a:cubicBezTo>
                  <a:pt x="10" y="229"/>
                  <a:pt x="10" y="229"/>
                  <a:pt x="11" y="230"/>
                </a:cubicBezTo>
                <a:cubicBezTo>
                  <a:pt x="11" y="229"/>
                  <a:pt x="11" y="229"/>
                  <a:pt x="12" y="229"/>
                </a:cubicBezTo>
                <a:close/>
                <a:moveTo>
                  <a:pt x="57" y="108"/>
                </a:moveTo>
                <a:cubicBezTo>
                  <a:pt x="57" y="107"/>
                  <a:pt x="57" y="106"/>
                  <a:pt x="57" y="106"/>
                </a:cubicBezTo>
                <a:cubicBezTo>
                  <a:pt x="56" y="106"/>
                  <a:pt x="57" y="107"/>
                  <a:pt x="57" y="108"/>
                </a:cubicBezTo>
                <a:close/>
                <a:moveTo>
                  <a:pt x="128" y="139"/>
                </a:moveTo>
                <a:cubicBezTo>
                  <a:pt x="127" y="138"/>
                  <a:pt x="127" y="138"/>
                  <a:pt x="126" y="139"/>
                </a:cubicBezTo>
                <a:cubicBezTo>
                  <a:pt x="127" y="139"/>
                  <a:pt x="127" y="139"/>
                  <a:pt x="128" y="139"/>
                </a:cubicBezTo>
                <a:close/>
                <a:moveTo>
                  <a:pt x="28" y="238"/>
                </a:moveTo>
                <a:cubicBezTo>
                  <a:pt x="28" y="238"/>
                  <a:pt x="28" y="238"/>
                  <a:pt x="27" y="238"/>
                </a:cubicBezTo>
                <a:cubicBezTo>
                  <a:pt x="28" y="238"/>
                  <a:pt x="29" y="239"/>
                  <a:pt x="29" y="240"/>
                </a:cubicBezTo>
                <a:cubicBezTo>
                  <a:pt x="30" y="240"/>
                  <a:pt x="30" y="239"/>
                  <a:pt x="30" y="239"/>
                </a:cubicBezTo>
                <a:cubicBezTo>
                  <a:pt x="29" y="239"/>
                  <a:pt x="28" y="238"/>
                  <a:pt x="28" y="238"/>
                </a:cubicBezTo>
                <a:close/>
                <a:moveTo>
                  <a:pt x="37" y="61"/>
                </a:moveTo>
                <a:cubicBezTo>
                  <a:pt x="37" y="61"/>
                  <a:pt x="37" y="61"/>
                  <a:pt x="37" y="61"/>
                </a:cubicBezTo>
                <a:cubicBezTo>
                  <a:pt x="38" y="61"/>
                  <a:pt x="38" y="61"/>
                  <a:pt x="38" y="60"/>
                </a:cubicBezTo>
                <a:cubicBezTo>
                  <a:pt x="39" y="60"/>
                  <a:pt x="38" y="60"/>
                  <a:pt x="38" y="60"/>
                </a:cubicBezTo>
                <a:cubicBezTo>
                  <a:pt x="38" y="60"/>
                  <a:pt x="38" y="60"/>
                  <a:pt x="38" y="60"/>
                </a:cubicBezTo>
                <a:cubicBezTo>
                  <a:pt x="38" y="60"/>
                  <a:pt x="37" y="61"/>
                  <a:pt x="37" y="61"/>
                </a:cubicBezTo>
                <a:close/>
                <a:moveTo>
                  <a:pt x="19" y="150"/>
                </a:moveTo>
                <a:cubicBezTo>
                  <a:pt x="18" y="151"/>
                  <a:pt x="18" y="151"/>
                  <a:pt x="18" y="152"/>
                </a:cubicBezTo>
                <a:cubicBezTo>
                  <a:pt x="19" y="151"/>
                  <a:pt x="19" y="151"/>
                  <a:pt x="19" y="150"/>
                </a:cubicBezTo>
                <a:close/>
                <a:moveTo>
                  <a:pt x="38" y="51"/>
                </a:moveTo>
                <a:cubicBezTo>
                  <a:pt x="38" y="50"/>
                  <a:pt x="39" y="50"/>
                  <a:pt x="39" y="50"/>
                </a:cubicBezTo>
                <a:cubicBezTo>
                  <a:pt x="39" y="50"/>
                  <a:pt x="39" y="50"/>
                  <a:pt x="39" y="49"/>
                </a:cubicBezTo>
                <a:cubicBezTo>
                  <a:pt x="38" y="50"/>
                  <a:pt x="38" y="50"/>
                  <a:pt x="38" y="51"/>
                </a:cubicBezTo>
                <a:close/>
                <a:moveTo>
                  <a:pt x="122" y="86"/>
                </a:moveTo>
                <a:cubicBezTo>
                  <a:pt x="122" y="86"/>
                  <a:pt x="122" y="86"/>
                  <a:pt x="121" y="86"/>
                </a:cubicBezTo>
                <a:cubicBezTo>
                  <a:pt x="121" y="87"/>
                  <a:pt x="121" y="87"/>
                  <a:pt x="121" y="87"/>
                </a:cubicBezTo>
                <a:cubicBezTo>
                  <a:pt x="121" y="88"/>
                  <a:pt x="121" y="88"/>
                  <a:pt x="121" y="88"/>
                </a:cubicBezTo>
                <a:cubicBezTo>
                  <a:pt x="122" y="87"/>
                  <a:pt x="122" y="87"/>
                  <a:pt x="122" y="86"/>
                </a:cubicBezTo>
                <a:close/>
                <a:moveTo>
                  <a:pt x="50" y="136"/>
                </a:moveTo>
                <a:cubicBezTo>
                  <a:pt x="49" y="136"/>
                  <a:pt x="49" y="137"/>
                  <a:pt x="48" y="137"/>
                </a:cubicBezTo>
                <a:cubicBezTo>
                  <a:pt x="50" y="137"/>
                  <a:pt x="50" y="137"/>
                  <a:pt x="50" y="136"/>
                </a:cubicBezTo>
                <a:close/>
                <a:moveTo>
                  <a:pt x="156" y="131"/>
                </a:moveTo>
                <a:cubicBezTo>
                  <a:pt x="156" y="131"/>
                  <a:pt x="156" y="131"/>
                  <a:pt x="156" y="131"/>
                </a:cubicBezTo>
                <a:cubicBezTo>
                  <a:pt x="155" y="132"/>
                  <a:pt x="155" y="132"/>
                  <a:pt x="155" y="133"/>
                </a:cubicBezTo>
                <a:cubicBezTo>
                  <a:pt x="155" y="132"/>
                  <a:pt x="155" y="132"/>
                  <a:pt x="156" y="131"/>
                </a:cubicBezTo>
                <a:close/>
                <a:moveTo>
                  <a:pt x="124" y="93"/>
                </a:moveTo>
                <a:cubicBezTo>
                  <a:pt x="124" y="92"/>
                  <a:pt x="124" y="92"/>
                  <a:pt x="124" y="92"/>
                </a:cubicBezTo>
                <a:cubicBezTo>
                  <a:pt x="124" y="92"/>
                  <a:pt x="124" y="92"/>
                  <a:pt x="123" y="92"/>
                </a:cubicBezTo>
                <a:cubicBezTo>
                  <a:pt x="123" y="92"/>
                  <a:pt x="123" y="93"/>
                  <a:pt x="123" y="93"/>
                </a:cubicBezTo>
                <a:cubicBezTo>
                  <a:pt x="124" y="93"/>
                  <a:pt x="124" y="93"/>
                  <a:pt x="124" y="93"/>
                </a:cubicBezTo>
                <a:close/>
                <a:moveTo>
                  <a:pt x="112" y="143"/>
                </a:moveTo>
                <a:cubicBezTo>
                  <a:pt x="112" y="143"/>
                  <a:pt x="111" y="143"/>
                  <a:pt x="110" y="143"/>
                </a:cubicBezTo>
                <a:cubicBezTo>
                  <a:pt x="111" y="144"/>
                  <a:pt x="112" y="144"/>
                  <a:pt x="112" y="143"/>
                </a:cubicBezTo>
                <a:close/>
                <a:moveTo>
                  <a:pt x="146" y="122"/>
                </a:moveTo>
                <a:cubicBezTo>
                  <a:pt x="146" y="122"/>
                  <a:pt x="147" y="121"/>
                  <a:pt x="147" y="121"/>
                </a:cubicBezTo>
                <a:cubicBezTo>
                  <a:pt x="146" y="121"/>
                  <a:pt x="146" y="121"/>
                  <a:pt x="146" y="122"/>
                </a:cubicBezTo>
                <a:close/>
                <a:moveTo>
                  <a:pt x="104" y="86"/>
                </a:moveTo>
                <a:cubicBezTo>
                  <a:pt x="104" y="86"/>
                  <a:pt x="105" y="86"/>
                  <a:pt x="105" y="85"/>
                </a:cubicBezTo>
                <a:cubicBezTo>
                  <a:pt x="104" y="85"/>
                  <a:pt x="104" y="86"/>
                  <a:pt x="104" y="86"/>
                </a:cubicBezTo>
                <a:close/>
                <a:moveTo>
                  <a:pt x="34" y="131"/>
                </a:moveTo>
                <a:cubicBezTo>
                  <a:pt x="34" y="131"/>
                  <a:pt x="33" y="130"/>
                  <a:pt x="33" y="130"/>
                </a:cubicBezTo>
                <a:cubicBezTo>
                  <a:pt x="33" y="131"/>
                  <a:pt x="32" y="131"/>
                  <a:pt x="33" y="132"/>
                </a:cubicBezTo>
                <a:cubicBezTo>
                  <a:pt x="33" y="132"/>
                  <a:pt x="33" y="131"/>
                  <a:pt x="34" y="131"/>
                </a:cubicBezTo>
                <a:close/>
                <a:moveTo>
                  <a:pt x="53" y="264"/>
                </a:moveTo>
                <a:cubicBezTo>
                  <a:pt x="52" y="263"/>
                  <a:pt x="52" y="263"/>
                  <a:pt x="51" y="263"/>
                </a:cubicBezTo>
                <a:cubicBezTo>
                  <a:pt x="52" y="263"/>
                  <a:pt x="52" y="263"/>
                  <a:pt x="53" y="264"/>
                </a:cubicBezTo>
                <a:close/>
                <a:moveTo>
                  <a:pt x="60" y="134"/>
                </a:moveTo>
                <a:cubicBezTo>
                  <a:pt x="60" y="134"/>
                  <a:pt x="59" y="134"/>
                  <a:pt x="59" y="134"/>
                </a:cubicBezTo>
                <a:cubicBezTo>
                  <a:pt x="59" y="134"/>
                  <a:pt x="59" y="135"/>
                  <a:pt x="59" y="135"/>
                </a:cubicBezTo>
                <a:cubicBezTo>
                  <a:pt x="59" y="135"/>
                  <a:pt x="59" y="135"/>
                  <a:pt x="59" y="135"/>
                </a:cubicBezTo>
                <a:cubicBezTo>
                  <a:pt x="59" y="135"/>
                  <a:pt x="59" y="134"/>
                  <a:pt x="60" y="134"/>
                </a:cubicBezTo>
                <a:close/>
                <a:moveTo>
                  <a:pt x="105" y="139"/>
                </a:moveTo>
                <a:cubicBezTo>
                  <a:pt x="105" y="139"/>
                  <a:pt x="106" y="138"/>
                  <a:pt x="107" y="138"/>
                </a:cubicBezTo>
                <a:cubicBezTo>
                  <a:pt x="105" y="138"/>
                  <a:pt x="105" y="138"/>
                  <a:pt x="105" y="139"/>
                </a:cubicBezTo>
                <a:close/>
                <a:moveTo>
                  <a:pt x="61" y="140"/>
                </a:moveTo>
                <a:cubicBezTo>
                  <a:pt x="60" y="141"/>
                  <a:pt x="60" y="141"/>
                  <a:pt x="60" y="142"/>
                </a:cubicBezTo>
                <a:cubicBezTo>
                  <a:pt x="61" y="141"/>
                  <a:pt x="61" y="141"/>
                  <a:pt x="61" y="140"/>
                </a:cubicBezTo>
                <a:close/>
                <a:moveTo>
                  <a:pt x="159" y="117"/>
                </a:moveTo>
                <a:cubicBezTo>
                  <a:pt x="158" y="117"/>
                  <a:pt x="158" y="118"/>
                  <a:pt x="159" y="119"/>
                </a:cubicBezTo>
                <a:cubicBezTo>
                  <a:pt x="159" y="118"/>
                  <a:pt x="159" y="117"/>
                  <a:pt x="159" y="117"/>
                </a:cubicBezTo>
                <a:close/>
                <a:moveTo>
                  <a:pt x="165" y="105"/>
                </a:moveTo>
                <a:cubicBezTo>
                  <a:pt x="165" y="105"/>
                  <a:pt x="165" y="106"/>
                  <a:pt x="165" y="106"/>
                </a:cubicBezTo>
                <a:cubicBezTo>
                  <a:pt x="165" y="106"/>
                  <a:pt x="165" y="106"/>
                  <a:pt x="166" y="106"/>
                </a:cubicBezTo>
                <a:cubicBezTo>
                  <a:pt x="166" y="106"/>
                  <a:pt x="165" y="105"/>
                  <a:pt x="165" y="105"/>
                </a:cubicBezTo>
                <a:close/>
                <a:moveTo>
                  <a:pt x="31" y="179"/>
                </a:moveTo>
                <a:cubicBezTo>
                  <a:pt x="31" y="179"/>
                  <a:pt x="31" y="179"/>
                  <a:pt x="31" y="179"/>
                </a:cubicBezTo>
                <a:cubicBezTo>
                  <a:pt x="30" y="180"/>
                  <a:pt x="30" y="180"/>
                  <a:pt x="30" y="181"/>
                </a:cubicBezTo>
                <a:cubicBezTo>
                  <a:pt x="30" y="181"/>
                  <a:pt x="30" y="181"/>
                  <a:pt x="30" y="181"/>
                </a:cubicBezTo>
                <a:cubicBezTo>
                  <a:pt x="31" y="180"/>
                  <a:pt x="31" y="180"/>
                  <a:pt x="31" y="179"/>
                </a:cubicBezTo>
                <a:close/>
                <a:moveTo>
                  <a:pt x="83" y="164"/>
                </a:moveTo>
                <a:cubicBezTo>
                  <a:pt x="83" y="164"/>
                  <a:pt x="83" y="164"/>
                  <a:pt x="83" y="164"/>
                </a:cubicBezTo>
                <a:cubicBezTo>
                  <a:pt x="83" y="164"/>
                  <a:pt x="82" y="165"/>
                  <a:pt x="82" y="165"/>
                </a:cubicBezTo>
                <a:cubicBezTo>
                  <a:pt x="82" y="165"/>
                  <a:pt x="82" y="165"/>
                  <a:pt x="82" y="165"/>
                </a:cubicBezTo>
                <a:cubicBezTo>
                  <a:pt x="83" y="165"/>
                  <a:pt x="83" y="165"/>
                  <a:pt x="83" y="164"/>
                </a:cubicBezTo>
                <a:close/>
                <a:moveTo>
                  <a:pt x="6" y="161"/>
                </a:moveTo>
                <a:cubicBezTo>
                  <a:pt x="6" y="161"/>
                  <a:pt x="6" y="161"/>
                  <a:pt x="6" y="161"/>
                </a:cubicBezTo>
                <a:cubicBezTo>
                  <a:pt x="6" y="162"/>
                  <a:pt x="6" y="163"/>
                  <a:pt x="6" y="163"/>
                </a:cubicBezTo>
                <a:cubicBezTo>
                  <a:pt x="6" y="163"/>
                  <a:pt x="6" y="163"/>
                  <a:pt x="6" y="163"/>
                </a:cubicBezTo>
                <a:cubicBezTo>
                  <a:pt x="6" y="163"/>
                  <a:pt x="6" y="162"/>
                  <a:pt x="6" y="161"/>
                </a:cubicBezTo>
                <a:close/>
                <a:moveTo>
                  <a:pt x="25" y="209"/>
                </a:moveTo>
                <a:cubicBezTo>
                  <a:pt x="26" y="209"/>
                  <a:pt x="26" y="209"/>
                  <a:pt x="26" y="209"/>
                </a:cubicBezTo>
                <a:cubicBezTo>
                  <a:pt x="26" y="208"/>
                  <a:pt x="26" y="208"/>
                  <a:pt x="26" y="207"/>
                </a:cubicBezTo>
                <a:cubicBezTo>
                  <a:pt x="26" y="207"/>
                  <a:pt x="26" y="207"/>
                  <a:pt x="26" y="207"/>
                </a:cubicBezTo>
                <a:cubicBezTo>
                  <a:pt x="26" y="208"/>
                  <a:pt x="26" y="208"/>
                  <a:pt x="25" y="209"/>
                </a:cubicBezTo>
                <a:close/>
                <a:moveTo>
                  <a:pt x="90" y="100"/>
                </a:moveTo>
                <a:cubicBezTo>
                  <a:pt x="90" y="100"/>
                  <a:pt x="90" y="100"/>
                  <a:pt x="90" y="100"/>
                </a:cubicBezTo>
                <a:cubicBezTo>
                  <a:pt x="90" y="100"/>
                  <a:pt x="89" y="101"/>
                  <a:pt x="89" y="101"/>
                </a:cubicBezTo>
                <a:cubicBezTo>
                  <a:pt x="89" y="101"/>
                  <a:pt x="89" y="101"/>
                  <a:pt x="89" y="101"/>
                </a:cubicBezTo>
                <a:cubicBezTo>
                  <a:pt x="89" y="101"/>
                  <a:pt x="90" y="101"/>
                  <a:pt x="90" y="100"/>
                </a:cubicBezTo>
                <a:close/>
                <a:moveTo>
                  <a:pt x="37" y="165"/>
                </a:moveTo>
                <a:cubicBezTo>
                  <a:pt x="37" y="165"/>
                  <a:pt x="36" y="165"/>
                  <a:pt x="36" y="165"/>
                </a:cubicBezTo>
                <a:cubicBezTo>
                  <a:pt x="36" y="166"/>
                  <a:pt x="37" y="166"/>
                  <a:pt x="37" y="166"/>
                </a:cubicBezTo>
                <a:cubicBezTo>
                  <a:pt x="37" y="166"/>
                  <a:pt x="37" y="165"/>
                  <a:pt x="37" y="165"/>
                </a:cubicBezTo>
                <a:close/>
                <a:moveTo>
                  <a:pt x="174" y="123"/>
                </a:moveTo>
                <a:cubicBezTo>
                  <a:pt x="175" y="123"/>
                  <a:pt x="175" y="123"/>
                  <a:pt x="175" y="122"/>
                </a:cubicBezTo>
                <a:cubicBezTo>
                  <a:pt x="175" y="122"/>
                  <a:pt x="174" y="123"/>
                  <a:pt x="174" y="123"/>
                </a:cubicBezTo>
                <a:close/>
                <a:moveTo>
                  <a:pt x="74" y="170"/>
                </a:moveTo>
                <a:cubicBezTo>
                  <a:pt x="74" y="170"/>
                  <a:pt x="74" y="170"/>
                  <a:pt x="73" y="170"/>
                </a:cubicBezTo>
                <a:cubicBezTo>
                  <a:pt x="73" y="170"/>
                  <a:pt x="73" y="170"/>
                  <a:pt x="73" y="171"/>
                </a:cubicBezTo>
                <a:cubicBezTo>
                  <a:pt x="73" y="171"/>
                  <a:pt x="73" y="171"/>
                  <a:pt x="73" y="171"/>
                </a:cubicBezTo>
                <a:cubicBezTo>
                  <a:pt x="73" y="171"/>
                  <a:pt x="73" y="170"/>
                  <a:pt x="74" y="170"/>
                </a:cubicBezTo>
                <a:close/>
                <a:moveTo>
                  <a:pt x="100" y="141"/>
                </a:moveTo>
                <a:cubicBezTo>
                  <a:pt x="101" y="141"/>
                  <a:pt x="101" y="141"/>
                  <a:pt x="101" y="140"/>
                </a:cubicBezTo>
                <a:cubicBezTo>
                  <a:pt x="101" y="141"/>
                  <a:pt x="100" y="141"/>
                  <a:pt x="100" y="141"/>
                </a:cubicBezTo>
                <a:close/>
                <a:moveTo>
                  <a:pt x="74" y="88"/>
                </a:moveTo>
                <a:cubicBezTo>
                  <a:pt x="74" y="88"/>
                  <a:pt x="74" y="88"/>
                  <a:pt x="75" y="88"/>
                </a:cubicBezTo>
                <a:cubicBezTo>
                  <a:pt x="75" y="88"/>
                  <a:pt x="75" y="88"/>
                  <a:pt x="75" y="87"/>
                </a:cubicBezTo>
                <a:cubicBezTo>
                  <a:pt x="75" y="87"/>
                  <a:pt x="75" y="87"/>
                  <a:pt x="75" y="87"/>
                </a:cubicBezTo>
                <a:cubicBezTo>
                  <a:pt x="75" y="87"/>
                  <a:pt x="74" y="88"/>
                  <a:pt x="74" y="88"/>
                </a:cubicBezTo>
                <a:close/>
                <a:moveTo>
                  <a:pt x="9" y="88"/>
                </a:moveTo>
                <a:cubicBezTo>
                  <a:pt x="9" y="88"/>
                  <a:pt x="9" y="88"/>
                  <a:pt x="9" y="88"/>
                </a:cubicBezTo>
                <a:cubicBezTo>
                  <a:pt x="9" y="88"/>
                  <a:pt x="8" y="89"/>
                  <a:pt x="8" y="89"/>
                </a:cubicBezTo>
                <a:cubicBezTo>
                  <a:pt x="8" y="89"/>
                  <a:pt x="8" y="89"/>
                  <a:pt x="8" y="89"/>
                </a:cubicBezTo>
                <a:cubicBezTo>
                  <a:pt x="9" y="89"/>
                  <a:pt x="9" y="89"/>
                  <a:pt x="9" y="88"/>
                </a:cubicBezTo>
                <a:close/>
                <a:moveTo>
                  <a:pt x="22" y="130"/>
                </a:moveTo>
                <a:cubicBezTo>
                  <a:pt x="22" y="130"/>
                  <a:pt x="22" y="130"/>
                  <a:pt x="23" y="130"/>
                </a:cubicBezTo>
                <a:cubicBezTo>
                  <a:pt x="23" y="130"/>
                  <a:pt x="23" y="130"/>
                  <a:pt x="23" y="130"/>
                </a:cubicBezTo>
                <a:cubicBezTo>
                  <a:pt x="23" y="130"/>
                  <a:pt x="23" y="130"/>
                  <a:pt x="23" y="130"/>
                </a:cubicBezTo>
                <a:cubicBezTo>
                  <a:pt x="23" y="130"/>
                  <a:pt x="23" y="130"/>
                  <a:pt x="22" y="130"/>
                </a:cubicBezTo>
                <a:close/>
                <a:moveTo>
                  <a:pt x="104" y="105"/>
                </a:moveTo>
                <a:cubicBezTo>
                  <a:pt x="103" y="104"/>
                  <a:pt x="103" y="105"/>
                  <a:pt x="103" y="106"/>
                </a:cubicBezTo>
                <a:cubicBezTo>
                  <a:pt x="103" y="105"/>
                  <a:pt x="104" y="105"/>
                  <a:pt x="104" y="105"/>
                </a:cubicBezTo>
                <a:close/>
                <a:moveTo>
                  <a:pt x="58" y="66"/>
                </a:moveTo>
                <a:cubicBezTo>
                  <a:pt x="58" y="66"/>
                  <a:pt x="58" y="66"/>
                  <a:pt x="58" y="66"/>
                </a:cubicBezTo>
                <a:cubicBezTo>
                  <a:pt x="58" y="66"/>
                  <a:pt x="58" y="66"/>
                  <a:pt x="59" y="66"/>
                </a:cubicBezTo>
                <a:cubicBezTo>
                  <a:pt x="58" y="66"/>
                  <a:pt x="58" y="66"/>
                  <a:pt x="58" y="66"/>
                </a:cubicBezTo>
                <a:cubicBezTo>
                  <a:pt x="58" y="66"/>
                  <a:pt x="58" y="66"/>
                  <a:pt x="58" y="66"/>
                </a:cubicBezTo>
                <a:close/>
                <a:moveTo>
                  <a:pt x="18" y="127"/>
                </a:moveTo>
                <a:cubicBezTo>
                  <a:pt x="18" y="127"/>
                  <a:pt x="18" y="127"/>
                  <a:pt x="19" y="127"/>
                </a:cubicBezTo>
                <a:cubicBezTo>
                  <a:pt x="19" y="127"/>
                  <a:pt x="19" y="127"/>
                  <a:pt x="19" y="126"/>
                </a:cubicBezTo>
                <a:cubicBezTo>
                  <a:pt x="18" y="126"/>
                  <a:pt x="18" y="126"/>
                  <a:pt x="18" y="126"/>
                </a:cubicBezTo>
                <a:cubicBezTo>
                  <a:pt x="18" y="127"/>
                  <a:pt x="18" y="127"/>
                  <a:pt x="18" y="127"/>
                </a:cubicBezTo>
                <a:close/>
                <a:moveTo>
                  <a:pt x="118" y="144"/>
                </a:moveTo>
                <a:cubicBezTo>
                  <a:pt x="118" y="144"/>
                  <a:pt x="118" y="144"/>
                  <a:pt x="118" y="144"/>
                </a:cubicBezTo>
                <a:cubicBezTo>
                  <a:pt x="118" y="144"/>
                  <a:pt x="117" y="144"/>
                  <a:pt x="117" y="145"/>
                </a:cubicBezTo>
                <a:cubicBezTo>
                  <a:pt x="117" y="145"/>
                  <a:pt x="117" y="145"/>
                  <a:pt x="117" y="145"/>
                </a:cubicBezTo>
                <a:cubicBezTo>
                  <a:pt x="118" y="145"/>
                  <a:pt x="118" y="144"/>
                  <a:pt x="118" y="144"/>
                </a:cubicBezTo>
                <a:close/>
                <a:moveTo>
                  <a:pt x="184" y="104"/>
                </a:moveTo>
                <a:cubicBezTo>
                  <a:pt x="184" y="104"/>
                  <a:pt x="184" y="104"/>
                  <a:pt x="184" y="104"/>
                </a:cubicBezTo>
                <a:cubicBezTo>
                  <a:pt x="184" y="104"/>
                  <a:pt x="183" y="104"/>
                  <a:pt x="183" y="104"/>
                </a:cubicBezTo>
                <a:cubicBezTo>
                  <a:pt x="183" y="104"/>
                  <a:pt x="183" y="104"/>
                  <a:pt x="183" y="104"/>
                </a:cubicBezTo>
                <a:cubicBezTo>
                  <a:pt x="183" y="104"/>
                  <a:pt x="184" y="104"/>
                  <a:pt x="184" y="104"/>
                </a:cubicBezTo>
                <a:close/>
              </a:path>
            </a:pathLst>
          </a:custGeom>
          <a:solidFill>
            <a:schemeClr val="accent1"/>
          </a:solidFill>
          <a:ln>
            <a:noFill/>
          </a:ln>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6" name="组合 5"/>
          <p:cNvGrpSpPr/>
          <p:nvPr/>
        </p:nvGrpSpPr>
        <p:grpSpPr>
          <a:xfrm>
            <a:off x="3054475" y="1875197"/>
            <a:ext cx="866021" cy="795336"/>
            <a:chOff x="5197476" y="3049588"/>
            <a:chExt cx="833437" cy="765175"/>
          </a:xfrm>
          <a:solidFill>
            <a:schemeClr val="accent2"/>
          </a:solidFill>
        </p:grpSpPr>
        <p:sp>
          <p:nvSpPr>
            <p:cNvPr id="7" name="Freeform 6"/>
            <p:cNvSpPr>
              <a:spLocks noEditPoints="1"/>
            </p:cNvSpPr>
            <p:nvPr/>
          </p:nvSpPr>
          <p:spPr bwMode="auto">
            <a:xfrm>
              <a:off x="5197476" y="3063875"/>
              <a:ext cx="311150" cy="750888"/>
            </a:xfrm>
            <a:custGeom>
              <a:avLst/>
              <a:gdLst>
                <a:gd name="T0" fmla="*/ 4 w 96"/>
                <a:gd name="T1" fmla="*/ 18 h 229"/>
                <a:gd name="T2" fmla="*/ 91 w 96"/>
                <a:gd name="T3" fmla="*/ 16 h 229"/>
                <a:gd name="T4" fmla="*/ 90 w 96"/>
                <a:gd name="T5" fmla="*/ 229 h 229"/>
                <a:gd name="T6" fmla="*/ 76 w 96"/>
                <a:gd name="T7" fmla="*/ 101 h 229"/>
                <a:gd name="T8" fmla="*/ 62 w 96"/>
                <a:gd name="T9" fmla="*/ 217 h 229"/>
                <a:gd name="T10" fmla="*/ 72 w 96"/>
                <a:gd name="T11" fmla="*/ 122 h 229"/>
                <a:gd name="T12" fmla="*/ 84 w 96"/>
                <a:gd name="T13" fmla="*/ 158 h 229"/>
                <a:gd name="T14" fmla="*/ 85 w 96"/>
                <a:gd name="T15" fmla="*/ 67 h 229"/>
                <a:gd name="T16" fmla="*/ 86 w 96"/>
                <a:gd name="T17" fmla="*/ 95 h 229"/>
                <a:gd name="T18" fmla="*/ 33 w 96"/>
                <a:gd name="T19" fmla="*/ 208 h 229"/>
                <a:gd name="T20" fmla="*/ 10 w 96"/>
                <a:gd name="T21" fmla="*/ 145 h 229"/>
                <a:gd name="T22" fmla="*/ 66 w 96"/>
                <a:gd name="T23" fmla="*/ 203 h 229"/>
                <a:gd name="T24" fmla="*/ 86 w 96"/>
                <a:gd name="T25" fmla="*/ 172 h 229"/>
                <a:gd name="T26" fmla="*/ 75 w 96"/>
                <a:gd name="T27" fmla="*/ 92 h 229"/>
                <a:gd name="T28" fmla="*/ 69 w 96"/>
                <a:gd name="T29" fmla="*/ 213 h 229"/>
                <a:gd name="T30" fmla="*/ 88 w 96"/>
                <a:gd name="T31" fmla="*/ 204 h 229"/>
                <a:gd name="T32" fmla="*/ 83 w 96"/>
                <a:gd name="T33" fmla="*/ 170 h 229"/>
                <a:gd name="T34" fmla="*/ 28 w 96"/>
                <a:gd name="T35" fmla="*/ 192 h 229"/>
                <a:gd name="T36" fmla="*/ 61 w 96"/>
                <a:gd name="T37" fmla="*/ 32 h 229"/>
                <a:gd name="T38" fmla="*/ 57 w 96"/>
                <a:gd name="T39" fmla="*/ 22 h 229"/>
                <a:gd name="T40" fmla="*/ 59 w 96"/>
                <a:gd name="T41" fmla="*/ 17 h 229"/>
                <a:gd name="T42" fmla="*/ 42 w 96"/>
                <a:gd name="T43" fmla="*/ 39 h 229"/>
                <a:gd name="T44" fmla="*/ 20 w 96"/>
                <a:gd name="T45" fmla="*/ 81 h 229"/>
                <a:gd name="T46" fmla="*/ 88 w 96"/>
                <a:gd name="T47" fmla="*/ 95 h 229"/>
                <a:gd name="T48" fmla="*/ 34 w 96"/>
                <a:gd name="T49" fmla="*/ 15 h 229"/>
                <a:gd name="T50" fmla="*/ 52 w 96"/>
                <a:gd name="T51" fmla="*/ 68 h 229"/>
                <a:gd name="T52" fmla="*/ 44 w 96"/>
                <a:gd name="T53" fmla="*/ 193 h 229"/>
                <a:gd name="T54" fmla="*/ 18 w 96"/>
                <a:gd name="T55" fmla="*/ 135 h 229"/>
                <a:gd name="T56" fmla="*/ 23 w 96"/>
                <a:gd name="T57" fmla="*/ 56 h 229"/>
                <a:gd name="T58" fmla="*/ 58 w 96"/>
                <a:gd name="T59" fmla="*/ 28 h 229"/>
                <a:gd name="T60" fmla="*/ 16 w 96"/>
                <a:gd name="T61" fmla="*/ 67 h 229"/>
                <a:gd name="T62" fmla="*/ 19 w 96"/>
                <a:gd name="T63" fmla="*/ 52 h 229"/>
                <a:gd name="T64" fmla="*/ 18 w 96"/>
                <a:gd name="T65" fmla="*/ 70 h 229"/>
                <a:gd name="T66" fmla="*/ 37 w 96"/>
                <a:gd name="T67" fmla="*/ 21 h 229"/>
                <a:gd name="T68" fmla="*/ 33 w 96"/>
                <a:gd name="T69" fmla="*/ 191 h 229"/>
                <a:gd name="T70" fmla="*/ 34 w 96"/>
                <a:gd name="T71" fmla="*/ 143 h 229"/>
                <a:gd name="T72" fmla="*/ 49 w 96"/>
                <a:gd name="T73" fmla="*/ 15 h 229"/>
                <a:gd name="T74" fmla="*/ 39 w 96"/>
                <a:gd name="T75" fmla="*/ 38 h 229"/>
                <a:gd name="T76" fmla="*/ 25 w 96"/>
                <a:gd name="T77" fmla="*/ 15 h 229"/>
                <a:gd name="T78" fmla="*/ 13 w 96"/>
                <a:gd name="T79" fmla="*/ 111 h 229"/>
                <a:gd name="T80" fmla="*/ 23 w 96"/>
                <a:gd name="T81" fmla="*/ 38 h 229"/>
                <a:gd name="T82" fmla="*/ 20 w 96"/>
                <a:gd name="T83" fmla="*/ 120 h 229"/>
                <a:gd name="T84" fmla="*/ 26 w 96"/>
                <a:gd name="T85" fmla="*/ 22 h 229"/>
                <a:gd name="T86" fmla="*/ 29 w 96"/>
                <a:gd name="T87" fmla="*/ 71 h 229"/>
                <a:gd name="T88" fmla="*/ 31 w 96"/>
                <a:gd name="T89" fmla="*/ 37 h 229"/>
                <a:gd name="T90" fmla="*/ 51 w 96"/>
                <a:gd name="T91" fmla="*/ 43 h 229"/>
                <a:gd name="T92" fmla="*/ 19 w 96"/>
                <a:gd name="T93" fmla="*/ 55 h 229"/>
                <a:gd name="T94" fmla="*/ 46 w 96"/>
                <a:gd name="T95" fmla="*/ 101 h 229"/>
                <a:gd name="T96" fmla="*/ 53 w 96"/>
                <a:gd name="T97" fmla="*/ 194 h 229"/>
                <a:gd name="T98" fmla="*/ 50 w 96"/>
                <a:gd name="T99" fmla="*/ 168 h 229"/>
                <a:gd name="T100" fmla="*/ 40 w 96"/>
                <a:gd name="T101" fmla="*/ 44 h 229"/>
                <a:gd name="T102" fmla="*/ 14 w 96"/>
                <a:gd name="T103" fmla="*/ 133 h 229"/>
                <a:gd name="T104" fmla="*/ 46 w 96"/>
                <a:gd name="T105" fmla="*/ 194 h 229"/>
                <a:gd name="T106" fmla="*/ 35 w 96"/>
                <a:gd name="T107" fmla="*/ 154 h 229"/>
                <a:gd name="T108" fmla="*/ 33 w 96"/>
                <a:gd name="T109" fmla="*/ 55 h 229"/>
                <a:gd name="T110" fmla="*/ 43 w 96"/>
                <a:gd name="T111" fmla="*/ 62 h 229"/>
                <a:gd name="T112" fmla="*/ 58 w 96"/>
                <a:gd name="T113" fmla="*/ 107 h 229"/>
                <a:gd name="T114" fmla="*/ 58 w 96"/>
                <a:gd name="T115" fmla="*/ 73 h 229"/>
                <a:gd name="T116" fmla="*/ 53 w 96"/>
                <a:gd name="T117" fmla="*/ 91 h 229"/>
                <a:gd name="T118" fmla="*/ 39 w 96"/>
                <a:gd name="T119" fmla="*/ 30 h 229"/>
                <a:gd name="T120" fmla="*/ 46 w 96"/>
                <a:gd name="T121" fmla="*/ 137 h 229"/>
                <a:gd name="T122" fmla="*/ 21 w 96"/>
                <a:gd name="T123" fmla="*/ 163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 h="229">
                  <a:moveTo>
                    <a:pt x="13" y="210"/>
                  </a:moveTo>
                  <a:cubicBezTo>
                    <a:pt x="10" y="210"/>
                    <a:pt x="8" y="209"/>
                    <a:pt x="9" y="206"/>
                  </a:cubicBezTo>
                  <a:cubicBezTo>
                    <a:pt x="8" y="205"/>
                    <a:pt x="8" y="204"/>
                    <a:pt x="8" y="203"/>
                  </a:cubicBezTo>
                  <a:cubicBezTo>
                    <a:pt x="8" y="202"/>
                    <a:pt x="9" y="201"/>
                    <a:pt x="10" y="200"/>
                  </a:cubicBezTo>
                  <a:cubicBezTo>
                    <a:pt x="10" y="200"/>
                    <a:pt x="9" y="200"/>
                    <a:pt x="9" y="200"/>
                  </a:cubicBezTo>
                  <a:cubicBezTo>
                    <a:pt x="8" y="200"/>
                    <a:pt x="7" y="199"/>
                    <a:pt x="7" y="197"/>
                  </a:cubicBezTo>
                  <a:cubicBezTo>
                    <a:pt x="7" y="197"/>
                    <a:pt x="7" y="196"/>
                    <a:pt x="7" y="196"/>
                  </a:cubicBezTo>
                  <a:cubicBezTo>
                    <a:pt x="8" y="186"/>
                    <a:pt x="8" y="177"/>
                    <a:pt x="7" y="168"/>
                  </a:cubicBezTo>
                  <a:cubicBezTo>
                    <a:pt x="7" y="163"/>
                    <a:pt x="7" y="158"/>
                    <a:pt x="7" y="152"/>
                  </a:cubicBezTo>
                  <a:cubicBezTo>
                    <a:pt x="7" y="152"/>
                    <a:pt x="7" y="151"/>
                    <a:pt x="7" y="151"/>
                  </a:cubicBezTo>
                  <a:cubicBezTo>
                    <a:pt x="7" y="151"/>
                    <a:pt x="6" y="151"/>
                    <a:pt x="6" y="151"/>
                  </a:cubicBezTo>
                  <a:cubicBezTo>
                    <a:pt x="6" y="151"/>
                    <a:pt x="5" y="151"/>
                    <a:pt x="5" y="150"/>
                  </a:cubicBezTo>
                  <a:cubicBezTo>
                    <a:pt x="5" y="150"/>
                    <a:pt x="5" y="149"/>
                    <a:pt x="5" y="149"/>
                  </a:cubicBezTo>
                  <a:cubicBezTo>
                    <a:pt x="5" y="149"/>
                    <a:pt x="6" y="149"/>
                    <a:pt x="6" y="149"/>
                  </a:cubicBezTo>
                  <a:cubicBezTo>
                    <a:pt x="7" y="148"/>
                    <a:pt x="7" y="147"/>
                    <a:pt x="7" y="145"/>
                  </a:cubicBezTo>
                  <a:cubicBezTo>
                    <a:pt x="7" y="130"/>
                    <a:pt x="7" y="115"/>
                    <a:pt x="7" y="100"/>
                  </a:cubicBezTo>
                  <a:cubicBezTo>
                    <a:pt x="7" y="83"/>
                    <a:pt x="7" y="67"/>
                    <a:pt x="6" y="51"/>
                  </a:cubicBezTo>
                  <a:cubicBezTo>
                    <a:pt x="6" y="45"/>
                    <a:pt x="6" y="38"/>
                    <a:pt x="5" y="32"/>
                  </a:cubicBezTo>
                  <a:cubicBezTo>
                    <a:pt x="5" y="30"/>
                    <a:pt x="5" y="27"/>
                    <a:pt x="5" y="25"/>
                  </a:cubicBezTo>
                  <a:cubicBezTo>
                    <a:pt x="5" y="24"/>
                    <a:pt x="5" y="24"/>
                    <a:pt x="5" y="24"/>
                  </a:cubicBezTo>
                  <a:cubicBezTo>
                    <a:pt x="3" y="22"/>
                    <a:pt x="2" y="20"/>
                    <a:pt x="4" y="18"/>
                  </a:cubicBezTo>
                  <a:cubicBezTo>
                    <a:pt x="4" y="16"/>
                    <a:pt x="4" y="14"/>
                    <a:pt x="3" y="12"/>
                  </a:cubicBezTo>
                  <a:cubicBezTo>
                    <a:pt x="3" y="12"/>
                    <a:pt x="2" y="12"/>
                    <a:pt x="2" y="12"/>
                  </a:cubicBezTo>
                  <a:cubicBezTo>
                    <a:pt x="2" y="11"/>
                    <a:pt x="2" y="10"/>
                    <a:pt x="1" y="9"/>
                  </a:cubicBezTo>
                  <a:cubicBezTo>
                    <a:pt x="0" y="8"/>
                    <a:pt x="0" y="7"/>
                    <a:pt x="1" y="7"/>
                  </a:cubicBezTo>
                  <a:cubicBezTo>
                    <a:pt x="1" y="6"/>
                    <a:pt x="2" y="5"/>
                    <a:pt x="3" y="5"/>
                  </a:cubicBezTo>
                  <a:cubicBezTo>
                    <a:pt x="3" y="5"/>
                    <a:pt x="4" y="5"/>
                    <a:pt x="4" y="5"/>
                  </a:cubicBezTo>
                  <a:cubicBezTo>
                    <a:pt x="4" y="6"/>
                    <a:pt x="5" y="6"/>
                    <a:pt x="6" y="7"/>
                  </a:cubicBezTo>
                  <a:cubicBezTo>
                    <a:pt x="6" y="7"/>
                    <a:pt x="6" y="7"/>
                    <a:pt x="6" y="7"/>
                  </a:cubicBezTo>
                  <a:cubicBezTo>
                    <a:pt x="13" y="7"/>
                    <a:pt x="19" y="6"/>
                    <a:pt x="25" y="6"/>
                  </a:cubicBezTo>
                  <a:cubicBezTo>
                    <a:pt x="27" y="6"/>
                    <a:pt x="30" y="6"/>
                    <a:pt x="33" y="5"/>
                  </a:cubicBezTo>
                  <a:cubicBezTo>
                    <a:pt x="37" y="5"/>
                    <a:pt x="42" y="5"/>
                    <a:pt x="47" y="4"/>
                  </a:cubicBezTo>
                  <a:cubicBezTo>
                    <a:pt x="52" y="3"/>
                    <a:pt x="57" y="3"/>
                    <a:pt x="63" y="2"/>
                  </a:cubicBezTo>
                  <a:cubicBezTo>
                    <a:pt x="63" y="2"/>
                    <a:pt x="63" y="1"/>
                    <a:pt x="63" y="1"/>
                  </a:cubicBezTo>
                  <a:cubicBezTo>
                    <a:pt x="64" y="0"/>
                    <a:pt x="66" y="0"/>
                    <a:pt x="67" y="0"/>
                  </a:cubicBezTo>
                  <a:cubicBezTo>
                    <a:pt x="67" y="0"/>
                    <a:pt x="67" y="0"/>
                    <a:pt x="67" y="1"/>
                  </a:cubicBezTo>
                  <a:cubicBezTo>
                    <a:pt x="67" y="2"/>
                    <a:pt x="69" y="2"/>
                    <a:pt x="69" y="3"/>
                  </a:cubicBezTo>
                  <a:cubicBezTo>
                    <a:pt x="70" y="3"/>
                    <a:pt x="70" y="3"/>
                    <a:pt x="70" y="3"/>
                  </a:cubicBezTo>
                  <a:cubicBezTo>
                    <a:pt x="70" y="5"/>
                    <a:pt x="70" y="5"/>
                    <a:pt x="71" y="6"/>
                  </a:cubicBezTo>
                  <a:cubicBezTo>
                    <a:pt x="73" y="7"/>
                    <a:pt x="74" y="8"/>
                    <a:pt x="76" y="9"/>
                  </a:cubicBezTo>
                  <a:cubicBezTo>
                    <a:pt x="79" y="12"/>
                    <a:pt x="83" y="13"/>
                    <a:pt x="87" y="15"/>
                  </a:cubicBezTo>
                  <a:cubicBezTo>
                    <a:pt x="89" y="15"/>
                    <a:pt x="90" y="15"/>
                    <a:pt x="91" y="16"/>
                  </a:cubicBezTo>
                  <a:cubicBezTo>
                    <a:pt x="92" y="17"/>
                    <a:pt x="93" y="18"/>
                    <a:pt x="93" y="21"/>
                  </a:cubicBezTo>
                  <a:cubicBezTo>
                    <a:pt x="94" y="28"/>
                    <a:pt x="94" y="36"/>
                    <a:pt x="94" y="44"/>
                  </a:cubicBezTo>
                  <a:cubicBezTo>
                    <a:pt x="94" y="44"/>
                    <a:pt x="94" y="45"/>
                    <a:pt x="94" y="46"/>
                  </a:cubicBezTo>
                  <a:cubicBezTo>
                    <a:pt x="94" y="46"/>
                    <a:pt x="94" y="46"/>
                    <a:pt x="94" y="47"/>
                  </a:cubicBezTo>
                  <a:cubicBezTo>
                    <a:pt x="94" y="47"/>
                    <a:pt x="94" y="48"/>
                    <a:pt x="94" y="49"/>
                  </a:cubicBezTo>
                  <a:cubicBezTo>
                    <a:pt x="94" y="61"/>
                    <a:pt x="94" y="73"/>
                    <a:pt x="94" y="85"/>
                  </a:cubicBezTo>
                  <a:cubicBezTo>
                    <a:pt x="94" y="85"/>
                    <a:pt x="94" y="86"/>
                    <a:pt x="94" y="86"/>
                  </a:cubicBezTo>
                  <a:cubicBezTo>
                    <a:pt x="94" y="86"/>
                    <a:pt x="94" y="87"/>
                    <a:pt x="94" y="87"/>
                  </a:cubicBezTo>
                  <a:cubicBezTo>
                    <a:pt x="94" y="88"/>
                    <a:pt x="94" y="89"/>
                    <a:pt x="94" y="90"/>
                  </a:cubicBezTo>
                  <a:cubicBezTo>
                    <a:pt x="94" y="114"/>
                    <a:pt x="93" y="139"/>
                    <a:pt x="94" y="163"/>
                  </a:cubicBezTo>
                  <a:cubicBezTo>
                    <a:pt x="94" y="174"/>
                    <a:pt x="94" y="185"/>
                    <a:pt x="94" y="195"/>
                  </a:cubicBezTo>
                  <a:cubicBezTo>
                    <a:pt x="94" y="199"/>
                    <a:pt x="94" y="202"/>
                    <a:pt x="95" y="206"/>
                  </a:cubicBezTo>
                  <a:cubicBezTo>
                    <a:pt x="95" y="210"/>
                    <a:pt x="95" y="214"/>
                    <a:pt x="96" y="218"/>
                  </a:cubicBezTo>
                  <a:cubicBezTo>
                    <a:pt x="96" y="219"/>
                    <a:pt x="96" y="220"/>
                    <a:pt x="96" y="220"/>
                  </a:cubicBezTo>
                  <a:cubicBezTo>
                    <a:pt x="96" y="221"/>
                    <a:pt x="96" y="222"/>
                    <a:pt x="96" y="223"/>
                  </a:cubicBezTo>
                  <a:cubicBezTo>
                    <a:pt x="96" y="223"/>
                    <a:pt x="95" y="223"/>
                    <a:pt x="95" y="224"/>
                  </a:cubicBezTo>
                  <a:cubicBezTo>
                    <a:pt x="95" y="225"/>
                    <a:pt x="96" y="225"/>
                    <a:pt x="95" y="226"/>
                  </a:cubicBezTo>
                  <a:cubicBezTo>
                    <a:pt x="95" y="227"/>
                    <a:pt x="95" y="227"/>
                    <a:pt x="95" y="228"/>
                  </a:cubicBezTo>
                  <a:cubicBezTo>
                    <a:pt x="95" y="229"/>
                    <a:pt x="94" y="229"/>
                    <a:pt x="93" y="229"/>
                  </a:cubicBezTo>
                  <a:cubicBezTo>
                    <a:pt x="93" y="228"/>
                    <a:pt x="92" y="228"/>
                    <a:pt x="92" y="229"/>
                  </a:cubicBezTo>
                  <a:cubicBezTo>
                    <a:pt x="91" y="229"/>
                    <a:pt x="91" y="229"/>
                    <a:pt x="90" y="229"/>
                  </a:cubicBezTo>
                  <a:cubicBezTo>
                    <a:pt x="81" y="229"/>
                    <a:pt x="72" y="228"/>
                    <a:pt x="63" y="228"/>
                  </a:cubicBezTo>
                  <a:cubicBezTo>
                    <a:pt x="58" y="228"/>
                    <a:pt x="52" y="228"/>
                    <a:pt x="47" y="227"/>
                  </a:cubicBezTo>
                  <a:cubicBezTo>
                    <a:pt x="45" y="227"/>
                    <a:pt x="44" y="227"/>
                    <a:pt x="42" y="227"/>
                  </a:cubicBezTo>
                  <a:cubicBezTo>
                    <a:pt x="40" y="227"/>
                    <a:pt x="38" y="228"/>
                    <a:pt x="36" y="228"/>
                  </a:cubicBezTo>
                  <a:cubicBezTo>
                    <a:pt x="35" y="228"/>
                    <a:pt x="35" y="228"/>
                    <a:pt x="34" y="228"/>
                  </a:cubicBezTo>
                  <a:cubicBezTo>
                    <a:pt x="34" y="228"/>
                    <a:pt x="33" y="228"/>
                    <a:pt x="33" y="228"/>
                  </a:cubicBezTo>
                  <a:cubicBezTo>
                    <a:pt x="31" y="228"/>
                    <a:pt x="30" y="228"/>
                    <a:pt x="28" y="228"/>
                  </a:cubicBezTo>
                  <a:cubicBezTo>
                    <a:pt x="27" y="228"/>
                    <a:pt x="26" y="228"/>
                    <a:pt x="26" y="228"/>
                  </a:cubicBezTo>
                  <a:cubicBezTo>
                    <a:pt x="24" y="228"/>
                    <a:pt x="23" y="227"/>
                    <a:pt x="22" y="226"/>
                  </a:cubicBezTo>
                  <a:cubicBezTo>
                    <a:pt x="20" y="220"/>
                    <a:pt x="16" y="215"/>
                    <a:pt x="13" y="210"/>
                  </a:cubicBezTo>
                  <a:cubicBezTo>
                    <a:pt x="13" y="210"/>
                    <a:pt x="13" y="210"/>
                    <a:pt x="13" y="210"/>
                  </a:cubicBezTo>
                  <a:close/>
                  <a:moveTo>
                    <a:pt x="48" y="187"/>
                  </a:moveTo>
                  <a:cubicBezTo>
                    <a:pt x="48" y="187"/>
                    <a:pt x="47" y="187"/>
                    <a:pt x="46" y="187"/>
                  </a:cubicBezTo>
                  <a:cubicBezTo>
                    <a:pt x="46" y="188"/>
                    <a:pt x="46" y="188"/>
                    <a:pt x="46" y="188"/>
                  </a:cubicBezTo>
                  <a:cubicBezTo>
                    <a:pt x="47" y="188"/>
                    <a:pt x="48" y="188"/>
                    <a:pt x="48" y="187"/>
                  </a:cubicBezTo>
                  <a:cubicBezTo>
                    <a:pt x="49" y="187"/>
                    <a:pt x="50" y="187"/>
                    <a:pt x="50" y="186"/>
                  </a:cubicBezTo>
                  <a:cubicBezTo>
                    <a:pt x="51" y="186"/>
                    <a:pt x="51" y="186"/>
                    <a:pt x="50" y="186"/>
                  </a:cubicBezTo>
                  <a:cubicBezTo>
                    <a:pt x="50" y="186"/>
                    <a:pt x="49" y="187"/>
                    <a:pt x="48" y="187"/>
                  </a:cubicBezTo>
                  <a:close/>
                  <a:moveTo>
                    <a:pt x="71" y="81"/>
                  </a:moveTo>
                  <a:cubicBezTo>
                    <a:pt x="71" y="83"/>
                    <a:pt x="72" y="103"/>
                    <a:pt x="72" y="104"/>
                  </a:cubicBezTo>
                  <a:cubicBezTo>
                    <a:pt x="73" y="103"/>
                    <a:pt x="74" y="102"/>
                    <a:pt x="76" y="101"/>
                  </a:cubicBezTo>
                  <a:cubicBezTo>
                    <a:pt x="79" y="98"/>
                    <a:pt x="82" y="95"/>
                    <a:pt x="85" y="93"/>
                  </a:cubicBezTo>
                  <a:cubicBezTo>
                    <a:pt x="86" y="92"/>
                    <a:pt x="86" y="91"/>
                    <a:pt x="85" y="91"/>
                  </a:cubicBezTo>
                  <a:cubicBezTo>
                    <a:pt x="85" y="91"/>
                    <a:pt x="84" y="91"/>
                    <a:pt x="84" y="91"/>
                  </a:cubicBezTo>
                  <a:cubicBezTo>
                    <a:pt x="82" y="92"/>
                    <a:pt x="79" y="93"/>
                    <a:pt x="77" y="94"/>
                  </a:cubicBezTo>
                  <a:cubicBezTo>
                    <a:pt x="76" y="94"/>
                    <a:pt x="75" y="94"/>
                    <a:pt x="75" y="94"/>
                  </a:cubicBezTo>
                  <a:cubicBezTo>
                    <a:pt x="74" y="94"/>
                    <a:pt x="73" y="94"/>
                    <a:pt x="72" y="93"/>
                  </a:cubicBezTo>
                  <a:cubicBezTo>
                    <a:pt x="72" y="92"/>
                    <a:pt x="72" y="92"/>
                    <a:pt x="72" y="91"/>
                  </a:cubicBezTo>
                  <a:cubicBezTo>
                    <a:pt x="73" y="90"/>
                    <a:pt x="73" y="89"/>
                    <a:pt x="74" y="89"/>
                  </a:cubicBezTo>
                  <a:cubicBezTo>
                    <a:pt x="77" y="86"/>
                    <a:pt x="80" y="84"/>
                    <a:pt x="82" y="81"/>
                  </a:cubicBezTo>
                  <a:cubicBezTo>
                    <a:pt x="83" y="80"/>
                    <a:pt x="84" y="79"/>
                    <a:pt x="85" y="78"/>
                  </a:cubicBezTo>
                  <a:cubicBezTo>
                    <a:pt x="86" y="78"/>
                    <a:pt x="86" y="78"/>
                    <a:pt x="86" y="77"/>
                  </a:cubicBezTo>
                  <a:cubicBezTo>
                    <a:pt x="81" y="78"/>
                    <a:pt x="76" y="80"/>
                    <a:pt x="71" y="81"/>
                  </a:cubicBezTo>
                  <a:close/>
                  <a:moveTo>
                    <a:pt x="85" y="219"/>
                  </a:moveTo>
                  <a:cubicBezTo>
                    <a:pt x="85" y="219"/>
                    <a:pt x="85" y="219"/>
                    <a:pt x="85" y="218"/>
                  </a:cubicBezTo>
                  <a:cubicBezTo>
                    <a:pt x="84" y="218"/>
                    <a:pt x="84" y="217"/>
                    <a:pt x="83" y="217"/>
                  </a:cubicBezTo>
                  <a:cubicBezTo>
                    <a:pt x="82" y="216"/>
                    <a:pt x="81" y="215"/>
                    <a:pt x="80" y="215"/>
                  </a:cubicBezTo>
                  <a:cubicBezTo>
                    <a:pt x="79" y="214"/>
                    <a:pt x="77" y="212"/>
                    <a:pt x="76" y="211"/>
                  </a:cubicBezTo>
                  <a:cubicBezTo>
                    <a:pt x="73" y="210"/>
                    <a:pt x="71" y="209"/>
                    <a:pt x="69" y="208"/>
                  </a:cubicBezTo>
                  <a:cubicBezTo>
                    <a:pt x="67" y="207"/>
                    <a:pt x="67" y="206"/>
                    <a:pt x="66" y="205"/>
                  </a:cubicBezTo>
                  <a:cubicBezTo>
                    <a:pt x="65" y="205"/>
                    <a:pt x="63" y="205"/>
                    <a:pt x="61" y="205"/>
                  </a:cubicBezTo>
                  <a:cubicBezTo>
                    <a:pt x="62" y="209"/>
                    <a:pt x="62" y="213"/>
                    <a:pt x="62" y="217"/>
                  </a:cubicBezTo>
                  <a:cubicBezTo>
                    <a:pt x="62" y="217"/>
                    <a:pt x="62" y="216"/>
                    <a:pt x="63" y="216"/>
                  </a:cubicBezTo>
                  <a:cubicBezTo>
                    <a:pt x="64" y="214"/>
                    <a:pt x="65" y="213"/>
                    <a:pt x="67" y="211"/>
                  </a:cubicBezTo>
                  <a:cubicBezTo>
                    <a:pt x="68" y="210"/>
                    <a:pt x="70" y="211"/>
                    <a:pt x="71" y="212"/>
                  </a:cubicBezTo>
                  <a:cubicBezTo>
                    <a:pt x="71" y="213"/>
                    <a:pt x="71" y="213"/>
                    <a:pt x="71" y="214"/>
                  </a:cubicBezTo>
                  <a:cubicBezTo>
                    <a:pt x="72" y="215"/>
                    <a:pt x="72" y="216"/>
                    <a:pt x="72" y="218"/>
                  </a:cubicBezTo>
                  <a:cubicBezTo>
                    <a:pt x="72" y="219"/>
                    <a:pt x="73" y="220"/>
                    <a:pt x="73" y="221"/>
                  </a:cubicBezTo>
                  <a:cubicBezTo>
                    <a:pt x="77" y="220"/>
                    <a:pt x="81" y="219"/>
                    <a:pt x="85" y="219"/>
                  </a:cubicBezTo>
                  <a:close/>
                  <a:moveTo>
                    <a:pt x="59" y="206"/>
                  </a:moveTo>
                  <a:cubicBezTo>
                    <a:pt x="59" y="206"/>
                    <a:pt x="58" y="206"/>
                    <a:pt x="58" y="206"/>
                  </a:cubicBezTo>
                  <a:cubicBezTo>
                    <a:pt x="58" y="206"/>
                    <a:pt x="58" y="207"/>
                    <a:pt x="57" y="207"/>
                  </a:cubicBezTo>
                  <a:cubicBezTo>
                    <a:pt x="57" y="208"/>
                    <a:pt x="56" y="209"/>
                    <a:pt x="56" y="210"/>
                  </a:cubicBezTo>
                  <a:cubicBezTo>
                    <a:pt x="53" y="214"/>
                    <a:pt x="51" y="219"/>
                    <a:pt x="49" y="223"/>
                  </a:cubicBezTo>
                  <a:cubicBezTo>
                    <a:pt x="49" y="223"/>
                    <a:pt x="49" y="223"/>
                    <a:pt x="49" y="224"/>
                  </a:cubicBezTo>
                  <a:cubicBezTo>
                    <a:pt x="52" y="224"/>
                    <a:pt x="56" y="223"/>
                    <a:pt x="59" y="223"/>
                  </a:cubicBezTo>
                  <a:cubicBezTo>
                    <a:pt x="59" y="221"/>
                    <a:pt x="59" y="220"/>
                    <a:pt x="59" y="219"/>
                  </a:cubicBezTo>
                  <a:cubicBezTo>
                    <a:pt x="59" y="216"/>
                    <a:pt x="59" y="213"/>
                    <a:pt x="59" y="209"/>
                  </a:cubicBezTo>
                  <a:cubicBezTo>
                    <a:pt x="59" y="208"/>
                    <a:pt x="59" y="207"/>
                    <a:pt x="59" y="206"/>
                  </a:cubicBezTo>
                  <a:close/>
                  <a:moveTo>
                    <a:pt x="85" y="109"/>
                  </a:moveTo>
                  <a:cubicBezTo>
                    <a:pt x="85" y="110"/>
                    <a:pt x="84" y="110"/>
                    <a:pt x="83" y="111"/>
                  </a:cubicBezTo>
                  <a:cubicBezTo>
                    <a:pt x="80" y="114"/>
                    <a:pt x="77" y="118"/>
                    <a:pt x="73" y="121"/>
                  </a:cubicBezTo>
                  <a:cubicBezTo>
                    <a:pt x="73" y="121"/>
                    <a:pt x="72" y="122"/>
                    <a:pt x="72" y="122"/>
                  </a:cubicBezTo>
                  <a:cubicBezTo>
                    <a:pt x="72" y="123"/>
                    <a:pt x="72" y="124"/>
                    <a:pt x="72" y="125"/>
                  </a:cubicBezTo>
                  <a:cubicBezTo>
                    <a:pt x="77" y="123"/>
                    <a:pt x="81" y="122"/>
                    <a:pt x="85" y="120"/>
                  </a:cubicBezTo>
                  <a:cubicBezTo>
                    <a:pt x="85" y="116"/>
                    <a:pt x="85" y="113"/>
                    <a:pt x="85" y="109"/>
                  </a:cubicBezTo>
                  <a:close/>
                  <a:moveTo>
                    <a:pt x="86" y="141"/>
                  </a:moveTo>
                  <a:cubicBezTo>
                    <a:pt x="85" y="141"/>
                    <a:pt x="85" y="141"/>
                    <a:pt x="85" y="141"/>
                  </a:cubicBezTo>
                  <a:cubicBezTo>
                    <a:pt x="81" y="145"/>
                    <a:pt x="77" y="148"/>
                    <a:pt x="73" y="152"/>
                  </a:cubicBezTo>
                  <a:cubicBezTo>
                    <a:pt x="73" y="152"/>
                    <a:pt x="73" y="153"/>
                    <a:pt x="73" y="153"/>
                  </a:cubicBezTo>
                  <a:cubicBezTo>
                    <a:pt x="73" y="154"/>
                    <a:pt x="73" y="155"/>
                    <a:pt x="73" y="156"/>
                  </a:cubicBezTo>
                  <a:cubicBezTo>
                    <a:pt x="77" y="154"/>
                    <a:pt x="81" y="152"/>
                    <a:pt x="86" y="150"/>
                  </a:cubicBezTo>
                  <a:cubicBezTo>
                    <a:pt x="86" y="147"/>
                    <a:pt x="86" y="144"/>
                    <a:pt x="86" y="141"/>
                  </a:cubicBezTo>
                  <a:close/>
                  <a:moveTo>
                    <a:pt x="88" y="194"/>
                  </a:moveTo>
                  <a:cubicBezTo>
                    <a:pt x="87" y="190"/>
                    <a:pt x="87" y="187"/>
                    <a:pt x="86" y="183"/>
                  </a:cubicBezTo>
                  <a:cubicBezTo>
                    <a:pt x="86" y="184"/>
                    <a:pt x="86" y="184"/>
                    <a:pt x="85" y="184"/>
                  </a:cubicBezTo>
                  <a:cubicBezTo>
                    <a:pt x="83" y="187"/>
                    <a:pt x="81" y="190"/>
                    <a:pt x="79" y="192"/>
                  </a:cubicBezTo>
                  <a:cubicBezTo>
                    <a:pt x="78" y="194"/>
                    <a:pt x="76" y="196"/>
                    <a:pt x="75" y="198"/>
                  </a:cubicBezTo>
                  <a:cubicBezTo>
                    <a:pt x="74" y="199"/>
                    <a:pt x="74" y="199"/>
                    <a:pt x="75" y="200"/>
                  </a:cubicBezTo>
                  <a:cubicBezTo>
                    <a:pt x="79" y="198"/>
                    <a:pt x="83" y="196"/>
                    <a:pt x="88" y="194"/>
                  </a:cubicBezTo>
                  <a:close/>
                  <a:moveTo>
                    <a:pt x="73" y="172"/>
                  </a:moveTo>
                  <a:cubicBezTo>
                    <a:pt x="78" y="170"/>
                    <a:pt x="82" y="168"/>
                    <a:pt x="86" y="166"/>
                  </a:cubicBezTo>
                  <a:cubicBezTo>
                    <a:pt x="86" y="163"/>
                    <a:pt x="86" y="160"/>
                    <a:pt x="86" y="156"/>
                  </a:cubicBezTo>
                  <a:cubicBezTo>
                    <a:pt x="85" y="157"/>
                    <a:pt x="85" y="157"/>
                    <a:pt x="84" y="158"/>
                  </a:cubicBezTo>
                  <a:cubicBezTo>
                    <a:pt x="81" y="161"/>
                    <a:pt x="77" y="165"/>
                    <a:pt x="74" y="168"/>
                  </a:cubicBezTo>
                  <a:cubicBezTo>
                    <a:pt x="74" y="168"/>
                    <a:pt x="73" y="169"/>
                    <a:pt x="73" y="169"/>
                  </a:cubicBezTo>
                  <a:cubicBezTo>
                    <a:pt x="73" y="170"/>
                    <a:pt x="73" y="171"/>
                    <a:pt x="73" y="172"/>
                  </a:cubicBezTo>
                  <a:close/>
                  <a:moveTo>
                    <a:pt x="89" y="137"/>
                  </a:moveTo>
                  <a:cubicBezTo>
                    <a:pt x="88" y="137"/>
                    <a:pt x="88" y="138"/>
                    <a:pt x="88" y="139"/>
                  </a:cubicBezTo>
                  <a:cubicBezTo>
                    <a:pt x="88" y="142"/>
                    <a:pt x="88" y="146"/>
                    <a:pt x="88" y="149"/>
                  </a:cubicBezTo>
                  <a:cubicBezTo>
                    <a:pt x="88" y="150"/>
                    <a:pt x="88" y="151"/>
                    <a:pt x="88" y="152"/>
                  </a:cubicBezTo>
                  <a:cubicBezTo>
                    <a:pt x="88" y="154"/>
                    <a:pt x="88" y="156"/>
                    <a:pt x="88" y="158"/>
                  </a:cubicBezTo>
                  <a:cubicBezTo>
                    <a:pt x="88" y="164"/>
                    <a:pt x="88" y="170"/>
                    <a:pt x="89" y="176"/>
                  </a:cubicBezTo>
                  <a:cubicBezTo>
                    <a:pt x="89" y="177"/>
                    <a:pt x="89" y="178"/>
                    <a:pt x="89" y="179"/>
                  </a:cubicBezTo>
                  <a:cubicBezTo>
                    <a:pt x="89" y="180"/>
                    <a:pt x="89" y="182"/>
                    <a:pt x="89" y="183"/>
                  </a:cubicBezTo>
                  <a:cubicBezTo>
                    <a:pt x="89" y="186"/>
                    <a:pt x="90" y="190"/>
                    <a:pt x="90" y="193"/>
                  </a:cubicBezTo>
                  <a:cubicBezTo>
                    <a:pt x="90" y="196"/>
                    <a:pt x="91" y="200"/>
                    <a:pt x="91" y="203"/>
                  </a:cubicBezTo>
                  <a:cubicBezTo>
                    <a:pt x="91" y="203"/>
                    <a:pt x="91" y="204"/>
                    <a:pt x="92" y="204"/>
                  </a:cubicBezTo>
                  <a:cubicBezTo>
                    <a:pt x="92" y="203"/>
                    <a:pt x="92" y="203"/>
                    <a:pt x="92" y="202"/>
                  </a:cubicBezTo>
                  <a:cubicBezTo>
                    <a:pt x="91" y="196"/>
                    <a:pt x="91" y="190"/>
                    <a:pt x="90" y="184"/>
                  </a:cubicBezTo>
                  <a:cubicBezTo>
                    <a:pt x="90" y="176"/>
                    <a:pt x="89" y="169"/>
                    <a:pt x="89" y="161"/>
                  </a:cubicBezTo>
                  <a:cubicBezTo>
                    <a:pt x="89" y="153"/>
                    <a:pt x="89" y="146"/>
                    <a:pt x="89" y="139"/>
                  </a:cubicBezTo>
                  <a:cubicBezTo>
                    <a:pt x="89" y="138"/>
                    <a:pt x="89" y="138"/>
                    <a:pt x="89" y="137"/>
                  </a:cubicBezTo>
                  <a:close/>
                  <a:moveTo>
                    <a:pt x="86" y="66"/>
                  </a:moveTo>
                  <a:cubicBezTo>
                    <a:pt x="85" y="66"/>
                    <a:pt x="85" y="67"/>
                    <a:pt x="85" y="67"/>
                  </a:cubicBezTo>
                  <a:cubicBezTo>
                    <a:pt x="81" y="70"/>
                    <a:pt x="77" y="73"/>
                    <a:pt x="72" y="76"/>
                  </a:cubicBezTo>
                  <a:cubicBezTo>
                    <a:pt x="72" y="76"/>
                    <a:pt x="72" y="77"/>
                    <a:pt x="71" y="77"/>
                  </a:cubicBezTo>
                  <a:cubicBezTo>
                    <a:pt x="71" y="77"/>
                    <a:pt x="71" y="78"/>
                    <a:pt x="71" y="79"/>
                  </a:cubicBezTo>
                  <a:cubicBezTo>
                    <a:pt x="76" y="78"/>
                    <a:pt x="81" y="76"/>
                    <a:pt x="86" y="74"/>
                  </a:cubicBezTo>
                  <a:cubicBezTo>
                    <a:pt x="86" y="72"/>
                    <a:pt x="86" y="69"/>
                    <a:pt x="86" y="66"/>
                  </a:cubicBezTo>
                  <a:close/>
                  <a:moveTo>
                    <a:pt x="55" y="206"/>
                  </a:moveTo>
                  <a:cubicBezTo>
                    <a:pt x="51" y="206"/>
                    <a:pt x="48" y="206"/>
                    <a:pt x="45" y="206"/>
                  </a:cubicBezTo>
                  <a:cubicBezTo>
                    <a:pt x="46" y="209"/>
                    <a:pt x="46" y="211"/>
                    <a:pt x="46" y="214"/>
                  </a:cubicBezTo>
                  <a:cubicBezTo>
                    <a:pt x="46" y="216"/>
                    <a:pt x="47" y="218"/>
                    <a:pt x="47" y="221"/>
                  </a:cubicBezTo>
                  <a:cubicBezTo>
                    <a:pt x="47" y="221"/>
                    <a:pt x="47" y="221"/>
                    <a:pt x="47" y="221"/>
                  </a:cubicBezTo>
                  <a:cubicBezTo>
                    <a:pt x="50" y="216"/>
                    <a:pt x="52" y="211"/>
                    <a:pt x="55" y="206"/>
                  </a:cubicBezTo>
                  <a:close/>
                  <a:moveTo>
                    <a:pt x="73" y="139"/>
                  </a:moveTo>
                  <a:cubicBezTo>
                    <a:pt x="73" y="139"/>
                    <a:pt x="73" y="140"/>
                    <a:pt x="73" y="139"/>
                  </a:cubicBezTo>
                  <a:cubicBezTo>
                    <a:pt x="77" y="137"/>
                    <a:pt x="81" y="135"/>
                    <a:pt x="85" y="133"/>
                  </a:cubicBezTo>
                  <a:cubicBezTo>
                    <a:pt x="85" y="133"/>
                    <a:pt x="85" y="133"/>
                    <a:pt x="85" y="132"/>
                  </a:cubicBezTo>
                  <a:cubicBezTo>
                    <a:pt x="85" y="130"/>
                    <a:pt x="85" y="129"/>
                    <a:pt x="85" y="127"/>
                  </a:cubicBezTo>
                  <a:cubicBezTo>
                    <a:pt x="85" y="126"/>
                    <a:pt x="85" y="126"/>
                    <a:pt x="85" y="125"/>
                  </a:cubicBezTo>
                  <a:cubicBezTo>
                    <a:pt x="85" y="126"/>
                    <a:pt x="85" y="126"/>
                    <a:pt x="85" y="126"/>
                  </a:cubicBezTo>
                  <a:cubicBezTo>
                    <a:pt x="81" y="129"/>
                    <a:pt x="77" y="133"/>
                    <a:pt x="74" y="136"/>
                  </a:cubicBezTo>
                  <a:cubicBezTo>
                    <a:pt x="73" y="137"/>
                    <a:pt x="72" y="138"/>
                    <a:pt x="73" y="139"/>
                  </a:cubicBezTo>
                  <a:close/>
                  <a:moveTo>
                    <a:pt x="86" y="95"/>
                  </a:moveTo>
                  <a:cubicBezTo>
                    <a:pt x="81" y="100"/>
                    <a:pt x="76" y="104"/>
                    <a:pt x="72" y="108"/>
                  </a:cubicBezTo>
                  <a:cubicBezTo>
                    <a:pt x="73" y="108"/>
                    <a:pt x="73" y="108"/>
                    <a:pt x="74" y="108"/>
                  </a:cubicBezTo>
                  <a:cubicBezTo>
                    <a:pt x="78" y="107"/>
                    <a:pt x="81" y="105"/>
                    <a:pt x="85" y="104"/>
                  </a:cubicBezTo>
                  <a:cubicBezTo>
                    <a:pt x="85" y="104"/>
                    <a:pt x="85" y="103"/>
                    <a:pt x="85" y="103"/>
                  </a:cubicBezTo>
                  <a:cubicBezTo>
                    <a:pt x="86" y="101"/>
                    <a:pt x="86" y="98"/>
                    <a:pt x="86" y="95"/>
                  </a:cubicBezTo>
                  <a:close/>
                  <a:moveTo>
                    <a:pt x="71" y="25"/>
                  </a:moveTo>
                  <a:cubicBezTo>
                    <a:pt x="76" y="24"/>
                    <a:pt x="80" y="23"/>
                    <a:pt x="84" y="21"/>
                  </a:cubicBezTo>
                  <a:cubicBezTo>
                    <a:pt x="84" y="21"/>
                    <a:pt x="84" y="20"/>
                    <a:pt x="84" y="19"/>
                  </a:cubicBezTo>
                  <a:cubicBezTo>
                    <a:pt x="83" y="19"/>
                    <a:pt x="82" y="18"/>
                    <a:pt x="81" y="17"/>
                  </a:cubicBezTo>
                  <a:cubicBezTo>
                    <a:pt x="81" y="17"/>
                    <a:pt x="81" y="17"/>
                    <a:pt x="80" y="17"/>
                  </a:cubicBezTo>
                  <a:cubicBezTo>
                    <a:pt x="77" y="18"/>
                    <a:pt x="74" y="19"/>
                    <a:pt x="71" y="20"/>
                  </a:cubicBezTo>
                  <a:cubicBezTo>
                    <a:pt x="71" y="22"/>
                    <a:pt x="71" y="23"/>
                    <a:pt x="71" y="25"/>
                  </a:cubicBezTo>
                  <a:close/>
                  <a:moveTo>
                    <a:pt x="43" y="209"/>
                  </a:moveTo>
                  <a:cubicBezTo>
                    <a:pt x="43" y="209"/>
                    <a:pt x="43" y="209"/>
                    <a:pt x="43" y="209"/>
                  </a:cubicBezTo>
                  <a:cubicBezTo>
                    <a:pt x="41" y="213"/>
                    <a:pt x="39" y="218"/>
                    <a:pt x="37" y="222"/>
                  </a:cubicBezTo>
                  <a:cubicBezTo>
                    <a:pt x="40" y="223"/>
                    <a:pt x="42" y="224"/>
                    <a:pt x="44" y="223"/>
                  </a:cubicBezTo>
                  <a:cubicBezTo>
                    <a:pt x="44" y="219"/>
                    <a:pt x="44" y="214"/>
                    <a:pt x="43" y="209"/>
                  </a:cubicBezTo>
                  <a:close/>
                  <a:moveTo>
                    <a:pt x="27" y="217"/>
                  </a:moveTo>
                  <a:cubicBezTo>
                    <a:pt x="28" y="217"/>
                    <a:pt x="28" y="217"/>
                    <a:pt x="28" y="217"/>
                  </a:cubicBezTo>
                  <a:cubicBezTo>
                    <a:pt x="29" y="214"/>
                    <a:pt x="30" y="212"/>
                    <a:pt x="32" y="209"/>
                  </a:cubicBezTo>
                  <a:cubicBezTo>
                    <a:pt x="32" y="209"/>
                    <a:pt x="32" y="208"/>
                    <a:pt x="33" y="208"/>
                  </a:cubicBezTo>
                  <a:cubicBezTo>
                    <a:pt x="33" y="207"/>
                    <a:pt x="34" y="207"/>
                    <a:pt x="34" y="207"/>
                  </a:cubicBezTo>
                  <a:cubicBezTo>
                    <a:pt x="35" y="207"/>
                    <a:pt x="36" y="208"/>
                    <a:pt x="36" y="208"/>
                  </a:cubicBezTo>
                  <a:cubicBezTo>
                    <a:pt x="36" y="209"/>
                    <a:pt x="36" y="210"/>
                    <a:pt x="36" y="211"/>
                  </a:cubicBezTo>
                  <a:cubicBezTo>
                    <a:pt x="36" y="212"/>
                    <a:pt x="36" y="214"/>
                    <a:pt x="36" y="215"/>
                  </a:cubicBezTo>
                  <a:cubicBezTo>
                    <a:pt x="36" y="216"/>
                    <a:pt x="36" y="216"/>
                    <a:pt x="36" y="216"/>
                  </a:cubicBezTo>
                  <a:cubicBezTo>
                    <a:pt x="38" y="213"/>
                    <a:pt x="40" y="210"/>
                    <a:pt x="41" y="206"/>
                  </a:cubicBezTo>
                  <a:cubicBezTo>
                    <a:pt x="41" y="206"/>
                    <a:pt x="41" y="206"/>
                    <a:pt x="40" y="206"/>
                  </a:cubicBezTo>
                  <a:cubicBezTo>
                    <a:pt x="37" y="206"/>
                    <a:pt x="34" y="206"/>
                    <a:pt x="31" y="206"/>
                  </a:cubicBezTo>
                  <a:cubicBezTo>
                    <a:pt x="29" y="206"/>
                    <a:pt x="29" y="206"/>
                    <a:pt x="28" y="208"/>
                  </a:cubicBezTo>
                  <a:cubicBezTo>
                    <a:pt x="27" y="211"/>
                    <a:pt x="27" y="214"/>
                    <a:pt x="27" y="217"/>
                  </a:cubicBezTo>
                  <a:cubicBezTo>
                    <a:pt x="27" y="217"/>
                    <a:pt x="27" y="217"/>
                    <a:pt x="27" y="217"/>
                  </a:cubicBezTo>
                  <a:close/>
                  <a:moveTo>
                    <a:pt x="11" y="186"/>
                  </a:moveTo>
                  <a:cubicBezTo>
                    <a:pt x="12" y="186"/>
                    <a:pt x="12" y="185"/>
                    <a:pt x="12" y="184"/>
                  </a:cubicBezTo>
                  <a:cubicBezTo>
                    <a:pt x="12" y="183"/>
                    <a:pt x="12" y="182"/>
                    <a:pt x="12" y="181"/>
                  </a:cubicBezTo>
                  <a:cubicBezTo>
                    <a:pt x="12" y="177"/>
                    <a:pt x="12" y="174"/>
                    <a:pt x="12" y="170"/>
                  </a:cubicBezTo>
                  <a:cubicBezTo>
                    <a:pt x="11" y="163"/>
                    <a:pt x="11" y="156"/>
                    <a:pt x="11" y="149"/>
                  </a:cubicBezTo>
                  <a:cubicBezTo>
                    <a:pt x="11" y="149"/>
                    <a:pt x="11" y="148"/>
                    <a:pt x="11" y="148"/>
                  </a:cubicBezTo>
                  <a:cubicBezTo>
                    <a:pt x="10" y="148"/>
                    <a:pt x="10" y="149"/>
                    <a:pt x="10" y="150"/>
                  </a:cubicBezTo>
                  <a:cubicBezTo>
                    <a:pt x="10" y="162"/>
                    <a:pt x="10" y="173"/>
                    <a:pt x="11" y="185"/>
                  </a:cubicBezTo>
                  <a:cubicBezTo>
                    <a:pt x="11" y="185"/>
                    <a:pt x="11" y="186"/>
                    <a:pt x="11" y="186"/>
                  </a:cubicBezTo>
                  <a:close/>
                  <a:moveTo>
                    <a:pt x="10" y="145"/>
                  </a:moveTo>
                  <a:cubicBezTo>
                    <a:pt x="11" y="144"/>
                    <a:pt x="11" y="144"/>
                    <a:pt x="11" y="143"/>
                  </a:cubicBezTo>
                  <a:cubicBezTo>
                    <a:pt x="11" y="138"/>
                    <a:pt x="11" y="133"/>
                    <a:pt x="11" y="128"/>
                  </a:cubicBezTo>
                  <a:cubicBezTo>
                    <a:pt x="11" y="117"/>
                    <a:pt x="10" y="107"/>
                    <a:pt x="10" y="96"/>
                  </a:cubicBezTo>
                  <a:cubicBezTo>
                    <a:pt x="10" y="96"/>
                    <a:pt x="10" y="95"/>
                    <a:pt x="10" y="95"/>
                  </a:cubicBezTo>
                  <a:cubicBezTo>
                    <a:pt x="10" y="95"/>
                    <a:pt x="10" y="95"/>
                    <a:pt x="10" y="95"/>
                  </a:cubicBezTo>
                  <a:cubicBezTo>
                    <a:pt x="10" y="112"/>
                    <a:pt x="10" y="128"/>
                    <a:pt x="10" y="145"/>
                  </a:cubicBezTo>
                  <a:close/>
                  <a:moveTo>
                    <a:pt x="86" y="53"/>
                  </a:moveTo>
                  <a:cubicBezTo>
                    <a:pt x="83" y="55"/>
                    <a:pt x="73" y="63"/>
                    <a:pt x="73" y="64"/>
                  </a:cubicBezTo>
                  <a:cubicBezTo>
                    <a:pt x="77" y="63"/>
                    <a:pt x="81" y="62"/>
                    <a:pt x="86" y="60"/>
                  </a:cubicBezTo>
                  <a:cubicBezTo>
                    <a:pt x="86" y="58"/>
                    <a:pt x="86" y="56"/>
                    <a:pt x="86" y="53"/>
                  </a:cubicBezTo>
                  <a:close/>
                  <a:moveTo>
                    <a:pt x="71" y="53"/>
                  </a:moveTo>
                  <a:cubicBezTo>
                    <a:pt x="71" y="56"/>
                    <a:pt x="71" y="59"/>
                    <a:pt x="71" y="61"/>
                  </a:cubicBezTo>
                  <a:cubicBezTo>
                    <a:pt x="76" y="57"/>
                    <a:pt x="81" y="54"/>
                    <a:pt x="86" y="50"/>
                  </a:cubicBezTo>
                  <a:cubicBezTo>
                    <a:pt x="81" y="51"/>
                    <a:pt x="76" y="53"/>
                    <a:pt x="71" y="53"/>
                  </a:cubicBezTo>
                  <a:close/>
                  <a:moveTo>
                    <a:pt x="73" y="51"/>
                  </a:moveTo>
                  <a:cubicBezTo>
                    <a:pt x="77" y="50"/>
                    <a:pt x="82" y="48"/>
                    <a:pt x="86" y="47"/>
                  </a:cubicBezTo>
                  <a:cubicBezTo>
                    <a:pt x="86" y="45"/>
                    <a:pt x="86" y="43"/>
                    <a:pt x="86" y="41"/>
                  </a:cubicBezTo>
                  <a:cubicBezTo>
                    <a:pt x="83" y="42"/>
                    <a:pt x="74" y="49"/>
                    <a:pt x="73" y="51"/>
                  </a:cubicBezTo>
                  <a:close/>
                  <a:moveTo>
                    <a:pt x="38" y="203"/>
                  </a:moveTo>
                  <a:cubicBezTo>
                    <a:pt x="46" y="204"/>
                    <a:pt x="53" y="203"/>
                    <a:pt x="61" y="203"/>
                  </a:cubicBezTo>
                  <a:cubicBezTo>
                    <a:pt x="62" y="203"/>
                    <a:pt x="64" y="203"/>
                    <a:pt x="66" y="203"/>
                  </a:cubicBezTo>
                  <a:cubicBezTo>
                    <a:pt x="67" y="202"/>
                    <a:pt x="69" y="202"/>
                    <a:pt x="70" y="202"/>
                  </a:cubicBezTo>
                  <a:cubicBezTo>
                    <a:pt x="70" y="201"/>
                    <a:pt x="70" y="200"/>
                    <a:pt x="70" y="199"/>
                  </a:cubicBezTo>
                  <a:cubicBezTo>
                    <a:pt x="68" y="199"/>
                    <a:pt x="66" y="199"/>
                    <a:pt x="64" y="200"/>
                  </a:cubicBezTo>
                  <a:cubicBezTo>
                    <a:pt x="63" y="201"/>
                    <a:pt x="63" y="201"/>
                    <a:pt x="62" y="201"/>
                  </a:cubicBezTo>
                  <a:cubicBezTo>
                    <a:pt x="57" y="202"/>
                    <a:pt x="53" y="202"/>
                    <a:pt x="49" y="202"/>
                  </a:cubicBezTo>
                  <a:cubicBezTo>
                    <a:pt x="45" y="203"/>
                    <a:pt x="42" y="203"/>
                    <a:pt x="38" y="203"/>
                  </a:cubicBezTo>
                  <a:close/>
                  <a:moveTo>
                    <a:pt x="86" y="136"/>
                  </a:moveTo>
                  <a:cubicBezTo>
                    <a:pt x="85" y="136"/>
                    <a:pt x="85" y="136"/>
                    <a:pt x="85" y="136"/>
                  </a:cubicBezTo>
                  <a:cubicBezTo>
                    <a:pt x="81" y="138"/>
                    <a:pt x="77" y="140"/>
                    <a:pt x="73" y="142"/>
                  </a:cubicBezTo>
                  <a:cubicBezTo>
                    <a:pt x="73" y="143"/>
                    <a:pt x="72" y="143"/>
                    <a:pt x="72" y="143"/>
                  </a:cubicBezTo>
                  <a:cubicBezTo>
                    <a:pt x="72" y="145"/>
                    <a:pt x="72" y="147"/>
                    <a:pt x="72" y="148"/>
                  </a:cubicBezTo>
                  <a:cubicBezTo>
                    <a:pt x="72" y="148"/>
                    <a:pt x="73" y="149"/>
                    <a:pt x="73" y="149"/>
                  </a:cubicBezTo>
                  <a:cubicBezTo>
                    <a:pt x="73" y="149"/>
                    <a:pt x="73" y="148"/>
                    <a:pt x="74" y="148"/>
                  </a:cubicBezTo>
                  <a:cubicBezTo>
                    <a:pt x="77" y="145"/>
                    <a:pt x="80" y="142"/>
                    <a:pt x="83" y="139"/>
                  </a:cubicBezTo>
                  <a:cubicBezTo>
                    <a:pt x="84" y="139"/>
                    <a:pt x="84" y="138"/>
                    <a:pt x="85" y="137"/>
                  </a:cubicBezTo>
                  <a:cubicBezTo>
                    <a:pt x="85" y="137"/>
                    <a:pt x="85" y="137"/>
                    <a:pt x="86" y="136"/>
                  </a:cubicBezTo>
                  <a:close/>
                  <a:moveTo>
                    <a:pt x="71" y="74"/>
                  </a:moveTo>
                  <a:cubicBezTo>
                    <a:pt x="76" y="70"/>
                    <a:pt x="80" y="67"/>
                    <a:pt x="85" y="64"/>
                  </a:cubicBezTo>
                  <a:cubicBezTo>
                    <a:pt x="80" y="65"/>
                    <a:pt x="76" y="66"/>
                    <a:pt x="71" y="67"/>
                  </a:cubicBezTo>
                  <a:cubicBezTo>
                    <a:pt x="71" y="69"/>
                    <a:pt x="71" y="71"/>
                    <a:pt x="71" y="74"/>
                  </a:cubicBezTo>
                  <a:close/>
                  <a:moveTo>
                    <a:pt x="86" y="172"/>
                  </a:moveTo>
                  <a:cubicBezTo>
                    <a:pt x="86" y="172"/>
                    <a:pt x="86" y="172"/>
                    <a:pt x="86" y="172"/>
                  </a:cubicBezTo>
                  <a:cubicBezTo>
                    <a:pt x="82" y="176"/>
                    <a:pt x="78" y="180"/>
                    <a:pt x="74" y="184"/>
                  </a:cubicBezTo>
                  <a:cubicBezTo>
                    <a:pt x="73" y="185"/>
                    <a:pt x="73" y="185"/>
                    <a:pt x="73" y="185"/>
                  </a:cubicBezTo>
                  <a:cubicBezTo>
                    <a:pt x="75" y="185"/>
                    <a:pt x="83" y="180"/>
                    <a:pt x="86" y="177"/>
                  </a:cubicBezTo>
                  <a:cubicBezTo>
                    <a:pt x="86" y="175"/>
                    <a:pt x="86" y="174"/>
                    <a:pt x="86" y="172"/>
                  </a:cubicBezTo>
                  <a:close/>
                  <a:moveTo>
                    <a:pt x="73" y="158"/>
                  </a:moveTo>
                  <a:cubicBezTo>
                    <a:pt x="73" y="161"/>
                    <a:pt x="73" y="163"/>
                    <a:pt x="73" y="165"/>
                  </a:cubicBezTo>
                  <a:cubicBezTo>
                    <a:pt x="75" y="164"/>
                    <a:pt x="84" y="155"/>
                    <a:pt x="84" y="154"/>
                  </a:cubicBezTo>
                  <a:cubicBezTo>
                    <a:pt x="80" y="155"/>
                    <a:pt x="77" y="157"/>
                    <a:pt x="73" y="158"/>
                  </a:cubicBezTo>
                  <a:close/>
                  <a:moveTo>
                    <a:pt x="80" y="208"/>
                  </a:moveTo>
                  <a:cubicBezTo>
                    <a:pt x="81" y="206"/>
                    <a:pt x="82" y="204"/>
                    <a:pt x="83" y="203"/>
                  </a:cubicBezTo>
                  <a:cubicBezTo>
                    <a:pt x="84" y="201"/>
                    <a:pt x="85" y="199"/>
                    <a:pt x="86" y="197"/>
                  </a:cubicBezTo>
                  <a:cubicBezTo>
                    <a:pt x="83" y="199"/>
                    <a:pt x="79" y="201"/>
                    <a:pt x="76" y="202"/>
                  </a:cubicBezTo>
                  <a:cubicBezTo>
                    <a:pt x="77" y="204"/>
                    <a:pt x="79" y="206"/>
                    <a:pt x="80" y="208"/>
                  </a:cubicBezTo>
                  <a:close/>
                  <a:moveTo>
                    <a:pt x="73" y="196"/>
                  </a:moveTo>
                  <a:cubicBezTo>
                    <a:pt x="75" y="194"/>
                    <a:pt x="83" y="183"/>
                    <a:pt x="84" y="182"/>
                  </a:cubicBezTo>
                  <a:cubicBezTo>
                    <a:pt x="80" y="184"/>
                    <a:pt x="77" y="186"/>
                    <a:pt x="73" y="188"/>
                  </a:cubicBezTo>
                  <a:cubicBezTo>
                    <a:pt x="73" y="191"/>
                    <a:pt x="74" y="194"/>
                    <a:pt x="73" y="196"/>
                  </a:cubicBezTo>
                  <a:close/>
                  <a:moveTo>
                    <a:pt x="86" y="81"/>
                  </a:moveTo>
                  <a:cubicBezTo>
                    <a:pt x="82" y="85"/>
                    <a:pt x="79" y="88"/>
                    <a:pt x="75" y="91"/>
                  </a:cubicBezTo>
                  <a:cubicBezTo>
                    <a:pt x="75" y="91"/>
                    <a:pt x="75" y="92"/>
                    <a:pt x="75" y="92"/>
                  </a:cubicBezTo>
                  <a:cubicBezTo>
                    <a:pt x="79" y="90"/>
                    <a:pt x="82" y="89"/>
                    <a:pt x="85" y="88"/>
                  </a:cubicBezTo>
                  <a:cubicBezTo>
                    <a:pt x="85" y="88"/>
                    <a:pt x="86" y="87"/>
                    <a:pt x="86" y="87"/>
                  </a:cubicBezTo>
                  <a:cubicBezTo>
                    <a:pt x="86" y="85"/>
                    <a:pt x="86" y="83"/>
                    <a:pt x="86" y="81"/>
                  </a:cubicBezTo>
                  <a:close/>
                  <a:moveTo>
                    <a:pt x="72" y="118"/>
                  </a:moveTo>
                  <a:cubicBezTo>
                    <a:pt x="74" y="117"/>
                    <a:pt x="83" y="108"/>
                    <a:pt x="83" y="107"/>
                  </a:cubicBezTo>
                  <a:cubicBezTo>
                    <a:pt x="80" y="109"/>
                    <a:pt x="76" y="111"/>
                    <a:pt x="72" y="111"/>
                  </a:cubicBezTo>
                  <a:cubicBezTo>
                    <a:pt x="72" y="114"/>
                    <a:pt x="72" y="116"/>
                    <a:pt x="72" y="118"/>
                  </a:cubicBezTo>
                  <a:close/>
                  <a:moveTo>
                    <a:pt x="86" y="32"/>
                  </a:moveTo>
                  <a:cubicBezTo>
                    <a:pt x="84" y="32"/>
                    <a:pt x="74" y="39"/>
                    <a:pt x="74" y="40"/>
                  </a:cubicBezTo>
                  <a:cubicBezTo>
                    <a:pt x="78" y="39"/>
                    <a:pt x="82" y="38"/>
                    <a:pt x="86" y="36"/>
                  </a:cubicBezTo>
                  <a:cubicBezTo>
                    <a:pt x="86" y="34"/>
                    <a:pt x="86" y="33"/>
                    <a:pt x="86" y="32"/>
                  </a:cubicBezTo>
                  <a:close/>
                  <a:moveTo>
                    <a:pt x="42" y="29"/>
                  </a:moveTo>
                  <a:cubicBezTo>
                    <a:pt x="42" y="29"/>
                    <a:pt x="42" y="29"/>
                    <a:pt x="42" y="29"/>
                  </a:cubicBezTo>
                  <a:cubicBezTo>
                    <a:pt x="44" y="27"/>
                    <a:pt x="47" y="26"/>
                    <a:pt x="49" y="24"/>
                  </a:cubicBezTo>
                  <a:cubicBezTo>
                    <a:pt x="49" y="24"/>
                    <a:pt x="49" y="24"/>
                    <a:pt x="49" y="24"/>
                  </a:cubicBezTo>
                  <a:cubicBezTo>
                    <a:pt x="50" y="22"/>
                    <a:pt x="50" y="20"/>
                    <a:pt x="51" y="18"/>
                  </a:cubicBezTo>
                  <a:cubicBezTo>
                    <a:pt x="51" y="18"/>
                    <a:pt x="51" y="18"/>
                    <a:pt x="51" y="18"/>
                  </a:cubicBezTo>
                  <a:cubicBezTo>
                    <a:pt x="48" y="21"/>
                    <a:pt x="45" y="23"/>
                    <a:pt x="42" y="25"/>
                  </a:cubicBezTo>
                  <a:cubicBezTo>
                    <a:pt x="42" y="25"/>
                    <a:pt x="41" y="26"/>
                    <a:pt x="41" y="26"/>
                  </a:cubicBezTo>
                  <a:cubicBezTo>
                    <a:pt x="42" y="27"/>
                    <a:pt x="42" y="28"/>
                    <a:pt x="42" y="29"/>
                  </a:cubicBezTo>
                  <a:close/>
                  <a:moveTo>
                    <a:pt x="69" y="213"/>
                  </a:moveTo>
                  <a:cubicBezTo>
                    <a:pt x="66" y="216"/>
                    <a:pt x="64" y="219"/>
                    <a:pt x="62" y="222"/>
                  </a:cubicBezTo>
                  <a:cubicBezTo>
                    <a:pt x="65" y="222"/>
                    <a:pt x="67" y="221"/>
                    <a:pt x="70" y="221"/>
                  </a:cubicBezTo>
                  <a:cubicBezTo>
                    <a:pt x="70" y="218"/>
                    <a:pt x="70" y="216"/>
                    <a:pt x="69" y="213"/>
                  </a:cubicBezTo>
                  <a:close/>
                  <a:moveTo>
                    <a:pt x="89" y="105"/>
                  </a:moveTo>
                  <a:cubicBezTo>
                    <a:pt x="88" y="106"/>
                    <a:pt x="88" y="107"/>
                    <a:pt x="88" y="108"/>
                  </a:cubicBezTo>
                  <a:cubicBezTo>
                    <a:pt x="88" y="111"/>
                    <a:pt x="88" y="115"/>
                    <a:pt x="88" y="118"/>
                  </a:cubicBezTo>
                  <a:cubicBezTo>
                    <a:pt x="88" y="120"/>
                    <a:pt x="88" y="122"/>
                    <a:pt x="88" y="123"/>
                  </a:cubicBezTo>
                  <a:cubicBezTo>
                    <a:pt x="88" y="126"/>
                    <a:pt x="88" y="128"/>
                    <a:pt x="88" y="131"/>
                  </a:cubicBezTo>
                  <a:cubicBezTo>
                    <a:pt x="88" y="131"/>
                    <a:pt x="88" y="131"/>
                    <a:pt x="88" y="132"/>
                  </a:cubicBezTo>
                  <a:cubicBezTo>
                    <a:pt x="89" y="131"/>
                    <a:pt x="89" y="131"/>
                    <a:pt x="89" y="130"/>
                  </a:cubicBezTo>
                  <a:cubicBezTo>
                    <a:pt x="89" y="122"/>
                    <a:pt x="90" y="114"/>
                    <a:pt x="90" y="106"/>
                  </a:cubicBezTo>
                  <a:cubicBezTo>
                    <a:pt x="90" y="106"/>
                    <a:pt x="90" y="106"/>
                    <a:pt x="89" y="105"/>
                  </a:cubicBezTo>
                  <a:close/>
                  <a:moveTo>
                    <a:pt x="83" y="123"/>
                  </a:moveTo>
                  <a:cubicBezTo>
                    <a:pt x="80" y="125"/>
                    <a:pt x="76" y="126"/>
                    <a:pt x="72" y="128"/>
                  </a:cubicBezTo>
                  <a:cubicBezTo>
                    <a:pt x="72" y="130"/>
                    <a:pt x="72" y="132"/>
                    <a:pt x="72" y="134"/>
                  </a:cubicBezTo>
                  <a:cubicBezTo>
                    <a:pt x="76" y="130"/>
                    <a:pt x="80" y="127"/>
                    <a:pt x="83" y="123"/>
                  </a:cubicBezTo>
                  <a:close/>
                  <a:moveTo>
                    <a:pt x="88" y="200"/>
                  </a:moveTo>
                  <a:cubicBezTo>
                    <a:pt x="86" y="203"/>
                    <a:pt x="83" y="207"/>
                    <a:pt x="82" y="211"/>
                  </a:cubicBezTo>
                  <a:cubicBezTo>
                    <a:pt x="83" y="211"/>
                    <a:pt x="85" y="210"/>
                    <a:pt x="88" y="209"/>
                  </a:cubicBezTo>
                  <a:cubicBezTo>
                    <a:pt x="88" y="209"/>
                    <a:pt x="88" y="208"/>
                    <a:pt x="87" y="207"/>
                  </a:cubicBezTo>
                  <a:cubicBezTo>
                    <a:pt x="87" y="206"/>
                    <a:pt x="87" y="205"/>
                    <a:pt x="88" y="204"/>
                  </a:cubicBezTo>
                  <a:cubicBezTo>
                    <a:pt x="88" y="204"/>
                    <a:pt x="89" y="204"/>
                    <a:pt x="89" y="203"/>
                  </a:cubicBezTo>
                  <a:cubicBezTo>
                    <a:pt x="88" y="202"/>
                    <a:pt x="88" y="201"/>
                    <a:pt x="88" y="200"/>
                  </a:cubicBezTo>
                  <a:close/>
                  <a:moveTo>
                    <a:pt x="21" y="33"/>
                  </a:moveTo>
                  <a:cubicBezTo>
                    <a:pt x="21" y="32"/>
                    <a:pt x="21" y="31"/>
                    <a:pt x="20" y="30"/>
                  </a:cubicBezTo>
                  <a:cubicBezTo>
                    <a:pt x="19" y="31"/>
                    <a:pt x="19" y="31"/>
                    <a:pt x="18" y="32"/>
                  </a:cubicBezTo>
                  <a:cubicBezTo>
                    <a:pt x="17" y="32"/>
                    <a:pt x="17" y="32"/>
                    <a:pt x="16" y="32"/>
                  </a:cubicBezTo>
                  <a:cubicBezTo>
                    <a:pt x="16" y="33"/>
                    <a:pt x="15" y="33"/>
                    <a:pt x="15" y="32"/>
                  </a:cubicBezTo>
                  <a:cubicBezTo>
                    <a:pt x="14" y="32"/>
                    <a:pt x="14" y="31"/>
                    <a:pt x="14" y="30"/>
                  </a:cubicBezTo>
                  <a:cubicBezTo>
                    <a:pt x="15" y="30"/>
                    <a:pt x="15" y="30"/>
                    <a:pt x="15" y="29"/>
                  </a:cubicBezTo>
                  <a:cubicBezTo>
                    <a:pt x="15" y="29"/>
                    <a:pt x="16" y="29"/>
                    <a:pt x="16" y="28"/>
                  </a:cubicBezTo>
                  <a:cubicBezTo>
                    <a:pt x="15" y="28"/>
                    <a:pt x="14" y="28"/>
                    <a:pt x="13" y="28"/>
                  </a:cubicBezTo>
                  <a:cubicBezTo>
                    <a:pt x="14" y="31"/>
                    <a:pt x="14" y="35"/>
                    <a:pt x="14" y="38"/>
                  </a:cubicBezTo>
                  <a:cubicBezTo>
                    <a:pt x="14" y="37"/>
                    <a:pt x="15" y="36"/>
                    <a:pt x="15" y="36"/>
                  </a:cubicBezTo>
                  <a:cubicBezTo>
                    <a:pt x="16" y="35"/>
                    <a:pt x="17" y="36"/>
                    <a:pt x="17" y="37"/>
                  </a:cubicBezTo>
                  <a:cubicBezTo>
                    <a:pt x="19" y="35"/>
                    <a:pt x="20" y="34"/>
                    <a:pt x="21" y="33"/>
                  </a:cubicBezTo>
                  <a:close/>
                  <a:moveTo>
                    <a:pt x="71" y="10"/>
                  </a:moveTo>
                  <a:cubicBezTo>
                    <a:pt x="71" y="13"/>
                    <a:pt x="71" y="16"/>
                    <a:pt x="71" y="19"/>
                  </a:cubicBezTo>
                  <a:cubicBezTo>
                    <a:pt x="74" y="18"/>
                    <a:pt x="76" y="17"/>
                    <a:pt x="78" y="16"/>
                  </a:cubicBezTo>
                  <a:cubicBezTo>
                    <a:pt x="76" y="14"/>
                    <a:pt x="73" y="12"/>
                    <a:pt x="71" y="10"/>
                  </a:cubicBezTo>
                  <a:close/>
                  <a:moveTo>
                    <a:pt x="83" y="170"/>
                  </a:moveTo>
                  <a:cubicBezTo>
                    <a:pt x="83" y="170"/>
                    <a:pt x="83" y="170"/>
                    <a:pt x="83" y="170"/>
                  </a:cubicBezTo>
                  <a:cubicBezTo>
                    <a:pt x="80" y="172"/>
                    <a:pt x="77" y="173"/>
                    <a:pt x="73" y="175"/>
                  </a:cubicBezTo>
                  <a:cubicBezTo>
                    <a:pt x="73" y="176"/>
                    <a:pt x="73" y="177"/>
                    <a:pt x="73" y="178"/>
                  </a:cubicBezTo>
                  <a:cubicBezTo>
                    <a:pt x="73" y="179"/>
                    <a:pt x="73" y="180"/>
                    <a:pt x="74" y="181"/>
                  </a:cubicBezTo>
                  <a:cubicBezTo>
                    <a:pt x="77" y="177"/>
                    <a:pt x="80" y="174"/>
                    <a:pt x="83" y="170"/>
                  </a:cubicBezTo>
                  <a:close/>
                  <a:moveTo>
                    <a:pt x="59" y="43"/>
                  </a:moveTo>
                  <a:cubicBezTo>
                    <a:pt x="56" y="45"/>
                    <a:pt x="54" y="47"/>
                    <a:pt x="51" y="49"/>
                  </a:cubicBezTo>
                  <a:cubicBezTo>
                    <a:pt x="51" y="49"/>
                    <a:pt x="51" y="49"/>
                    <a:pt x="51" y="50"/>
                  </a:cubicBezTo>
                  <a:cubicBezTo>
                    <a:pt x="51" y="51"/>
                    <a:pt x="51" y="51"/>
                    <a:pt x="51" y="52"/>
                  </a:cubicBezTo>
                  <a:cubicBezTo>
                    <a:pt x="51" y="52"/>
                    <a:pt x="51" y="52"/>
                    <a:pt x="51" y="52"/>
                  </a:cubicBezTo>
                  <a:cubicBezTo>
                    <a:pt x="54" y="51"/>
                    <a:pt x="56" y="49"/>
                    <a:pt x="58" y="48"/>
                  </a:cubicBezTo>
                  <a:cubicBezTo>
                    <a:pt x="58" y="48"/>
                    <a:pt x="59" y="47"/>
                    <a:pt x="59" y="47"/>
                  </a:cubicBezTo>
                  <a:cubicBezTo>
                    <a:pt x="59" y="46"/>
                    <a:pt x="59" y="44"/>
                    <a:pt x="59" y="43"/>
                  </a:cubicBezTo>
                  <a:close/>
                  <a:moveTo>
                    <a:pt x="17" y="195"/>
                  </a:moveTo>
                  <a:cubicBezTo>
                    <a:pt x="18" y="197"/>
                    <a:pt x="20" y="198"/>
                    <a:pt x="22" y="198"/>
                  </a:cubicBezTo>
                  <a:cubicBezTo>
                    <a:pt x="22" y="198"/>
                    <a:pt x="22" y="197"/>
                    <a:pt x="23" y="197"/>
                  </a:cubicBezTo>
                  <a:cubicBezTo>
                    <a:pt x="22" y="197"/>
                    <a:pt x="22" y="197"/>
                    <a:pt x="22" y="197"/>
                  </a:cubicBezTo>
                  <a:cubicBezTo>
                    <a:pt x="21" y="196"/>
                    <a:pt x="21" y="196"/>
                    <a:pt x="21" y="195"/>
                  </a:cubicBezTo>
                  <a:cubicBezTo>
                    <a:pt x="21" y="195"/>
                    <a:pt x="21" y="194"/>
                    <a:pt x="22" y="194"/>
                  </a:cubicBezTo>
                  <a:cubicBezTo>
                    <a:pt x="22" y="194"/>
                    <a:pt x="23" y="193"/>
                    <a:pt x="23" y="193"/>
                  </a:cubicBezTo>
                  <a:cubicBezTo>
                    <a:pt x="24" y="193"/>
                    <a:pt x="26" y="193"/>
                    <a:pt x="27" y="192"/>
                  </a:cubicBezTo>
                  <a:cubicBezTo>
                    <a:pt x="28" y="192"/>
                    <a:pt x="28" y="192"/>
                    <a:pt x="28" y="192"/>
                  </a:cubicBezTo>
                  <a:cubicBezTo>
                    <a:pt x="30" y="191"/>
                    <a:pt x="31" y="189"/>
                    <a:pt x="33" y="188"/>
                  </a:cubicBezTo>
                  <a:cubicBezTo>
                    <a:pt x="32" y="188"/>
                    <a:pt x="32" y="187"/>
                    <a:pt x="31" y="187"/>
                  </a:cubicBezTo>
                  <a:cubicBezTo>
                    <a:pt x="29" y="191"/>
                    <a:pt x="28" y="192"/>
                    <a:pt x="25" y="190"/>
                  </a:cubicBezTo>
                  <a:cubicBezTo>
                    <a:pt x="25" y="191"/>
                    <a:pt x="25" y="192"/>
                    <a:pt x="24" y="192"/>
                  </a:cubicBezTo>
                  <a:cubicBezTo>
                    <a:pt x="23" y="193"/>
                    <a:pt x="23" y="192"/>
                    <a:pt x="22" y="192"/>
                  </a:cubicBezTo>
                  <a:cubicBezTo>
                    <a:pt x="20" y="193"/>
                    <a:pt x="19" y="194"/>
                    <a:pt x="17" y="195"/>
                  </a:cubicBezTo>
                  <a:close/>
                  <a:moveTo>
                    <a:pt x="33" y="118"/>
                  </a:moveTo>
                  <a:cubicBezTo>
                    <a:pt x="33" y="118"/>
                    <a:pt x="33" y="118"/>
                    <a:pt x="33" y="118"/>
                  </a:cubicBezTo>
                  <a:cubicBezTo>
                    <a:pt x="34" y="118"/>
                    <a:pt x="34" y="117"/>
                    <a:pt x="35" y="116"/>
                  </a:cubicBezTo>
                  <a:cubicBezTo>
                    <a:pt x="36" y="116"/>
                    <a:pt x="37" y="115"/>
                    <a:pt x="37" y="114"/>
                  </a:cubicBezTo>
                  <a:cubicBezTo>
                    <a:pt x="38" y="113"/>
                    <a:pt x="38" y="111"/>
                    <a:pt x="38" y="110"/>
                  </a:cubicBezTo>
                  <a:cubicBezTo>
                    <a:pt x="38" y="110"/>
                    <a:pt x="38" y="109"/>
                    <a:pt x="37" y="108"/>
                  </a:cubicBezTo>
                  <a:cubicBezTo>
                    <a:pt x="36" y="110"/>
                    <a:pt x="35" y="111"/>
                    <a:pt x="33" y="112"/>
                  </a:cubicBezTo>
                  <a:cubicBezTo>
                    <a:pt x="33" y="112"/>
                    <a:pt x="33" y="113"/>
                    <a:pt x="33" y="113"/>
                  </a:cubicBezTo>
                  <a:cubicBezTo>
                    <a:pt x="33" y="115"/>
                    <a:pt x="33" y="116"/>
                    <a:pt x="33" y="118"/>
                  </a:cubicBezTo>
                  <a:close/>
                  <a:moveTo>
                    <a:pt x="54" y="41"/>
                  </a:moveTo>
                  <a:cubicBezTo>
                    <a:pt x="54" y="41"/>
                    <a:pt x="54" y="41"/>
                    <a:pt x="54" y="41"/>
                  </a:cubicBezTo>
                  <a:cubicBezTo>
                    <a:pt x="56" y="40"/>
                    <a:pt x="57" y="39"/>
                    <a:pt x="58" y="39"/>
                  </a:cubicBezTo>
                  <a:cubicBezTo>
                    <a:pt x="59" y="38"/>
                    <a:pt x="59" y="38"/>
                    <a:pt x="59" y="37"/>
                  </a:cubicBezTo>
                  <a:cubicBezTo>
                    <a:pt x="60" y="36"/>
                    <a:pt x="60" y="35"/>
                    <a:pt x="60" y="33"/>
                  </a:cubicBezTo>
                  <a:cubicBezTo>
                    <a:pt x="60" y="33"/>
                    <a:pt x="60" y="32"/>
                    <a:pt x="61" y="32"/>
                  </a:cubicBezTo>
                  <a:cubicBezTo>
                    <a:pt x="62" y="32"/>
                    <a:pt x="61" y="31"/>
                    <a:pt x="61" y="31"/>
                  </a:cubicBezTo>
                  <a:cubicBezTo>
                    <a:pt x="60" y="32"/>
                    <a:pt x="59" y="33"/>
                    <a:pt x="58" y="33"/>
                  </a:cubicBezTo>
                  <a:cubicBezTo>
                    <a:pt x="57" y="34"/>
                    <a:pt x="56" y="35"/>
                    <a:pt x="56" y="37"/>
                  </a:cubicBezTo>
                  <a:cubicBezTo>
                    <a:pt x="55" y="38"/>
                    <a:pt x="55" y="40"/>
                    <a:pt x="54" y="41"/>
                  </a:cubicBezTo>
                  <a:close/>
                  <a:moveTo>
                    <a:pt x="85" y="24"/>
                  </a:moveTo>
                  <a:cubicBezTo>
                    <a:pt x="83" y="25"/>
                    <a:pt x="73" y="31"/>
                    <a:pt x="72" y="32"/>
                  </a:cubicBezTo>
                  <a:cubicBezTo>
                    <a:pt x="77" y="31"/>
                    <a:pt x="81" y="29"/>
                    <a:pt x="86" y="27"/>
                  </a:cubicBezTo>
                  <a:cubicBezTo>
                    <a:pt x="86" y="26"/>
                    <a:pt x="85" y="25"/>
                    <a:pt x="85" y="24"/>
                  </a:cubicBezTo>
                  <a:close/>
                  <a:moveTo>
                    <a:pt x="25" y="215"/>
                  </a:moveTo>
                  <a:cubicBezTo>
                    <a:pt x="25" y="212"/>
                    <a:pt x="25" y="209"/>
                    <a:pt x="25" y="206"/>
                  </a:cubicBezTo>
                  <a:cubicBezTo>
                    <a:pt x="23" y="207"/>
                    <a:pt x="22" y="207"/>
                    <a:pt x="21" y="207"/>
                  </a:cubicBezTo>
                  <a:cubicBezTo>
                    <a:pt x="21" y="209"/>
                    <a:pt x="23" y="214"/>
                    <a:pt x="25" y="215"/>
                  </a:cubicBezTo>
                  <a:close/>
                  <a:moveTo>
                    <a:pt x="80" y="41"/>
                  </a:moveTo>
                  <a:cubicBezTo>
                    <a:pt x="77" y="42"/>
                    <a:pt x="74" y="43"/>
                    <a:pt x="71" y="43"/>
                  </a:cubicBezTo>
                  <a:cubicBezTo>
                    <a:pt x="71" y="45"/>
                    <a:pt x="71" y="46"/>
                    <a:pt x="71" y="48"/>
                  </a:cubicBezTo>
                  <a:cubicBezTo>
                    <a:pt x="74" y="46"/>
                    <a:pt x="77" y="43"/>
                    <a:pt x="80" y="41"/>
                  </a:cubicBezTo>
                  <a:close/>
                  <a:moveTo>
                    <a:pt x="52" y="32"/>
                  </a:moveTo>
                  <a:cubicBezTo>
                    <a:pt x="53" y="32"/>
                    <a:pt x="53" y="32"/>
                    <a:pt x="54" y="31"/>
                  </a:cubicBezTo>
                  <a:cubicBezTo>
                    <a:pt x="55" y="31"/>
                    <a:pt x="55" y="30"/>
                    <a:pt x="55" y="29"/>
                  </a:cubicBezTo>
                  <a:cubicBezTo>
                    <a:pt x="56" y="27"/>
                    <a:pt x="56" y="26"/>
                    <a:pt x="57" y="24"/>
                  </a:cubicBezTo>
                  <a:cubicBezTo>
                    <a:pt x="57" y="23"/>
                    <a:pt x="57" y="23"/>
                    <a:pt x="57" y="22"/>
                  </a:cubicBezTo>
                  <a:cubicBezTo>
                    <a:pt x="56" y="24"/>
                    <a:pt x="54" y="25"/>
                    <a:pt x="53" y="26"/>
                  </a:cubicBezTo>
                  <a:cubicBezTo>
                    <a:pt x="53" y="26"/>
                    <a:pt x="53" y="26"/>
                    <a:pt x="53" y="27"/>
                  </a:cubicBezTo>
                  <a:cubicBezTo>
                    <a:pt x="53" y="27"/>
                    <a:pt x="53" y="28"/>
                    <a:pt x="53" y="28"/>
                  </a:cubicBezTo>
                  <a:cubicBezTo>
                    <a:pt x="52" y="30"/>
                    <a:pt x="52" y="31"/>
                    <a:pt x="52" y="32"/>
                  </a:cubicBezTo>
                  <a:close/>
                  <a:moveTo>
                    <a:pt x="91" y="59"/>
                  </a:moveTo>
                  <a:cubicBezTo>
                    <a:pt x="91" y="56"/>
                    <a:pt x="91" y="51"/>
                    <a:pt x="91" y="50"/>
                  </a:cubicBezTo>
                  <a:cubicBezTo>
                    <a:pt x="90" y="50"/>
                    <a:pt x="90" y="50"/>
                    <a:pt x="89" y="51"/>
                  </a:cubicBezTo>
                  <a:cubicBezTo>
                    <a:pt x="89" y="51"/>
                    <a:pt x="88" y="52"/>
                    <a:pt x="88" y="53"/>
                  </a:cubicBezTo>
                  <a:cubicBezTo>
                    <a:pt x="88" y="55"/>
                    <a:pt x="88" y="56"/>
                    <a:pt x="88" y="58"/>
                  </a:cubicBezTo>
                  <a:cubicBezTo>
                    <a:pt x="88" y="59"/>
                    <a:pt x="88" y="59"/>
                    <a:pt x="88" y="60"/>
                  </a:cubicBezTo>
                  <a:cubicBezTo>
                    <a:pt x="89" y="59"/>
                    <a:pt x="90" y="59"/>
                    <a:pt x="91" y="59"/>
                  </a:cubicBezTo>
                  <a:close/>
                  <a:moveTo>
                    <a:pt x="51" y="63"/>
                  </a:moveTo>
                  <a:cubicBezTo>
                    <a:pt x="53" y="62"/>
                    <a:pt x="54" y="61"/>
                    <a:pt x="55" y="60"/>
                  </a:cubicBezTo>
                  <a:cubicBezTo>
                    <a:pt x="55" y="60"/>
                    <a:pt x="56" y="60"/>
                    <a:pt x="56" y="60"/>
                  </a:cubicBezTo>
                  <a:cubicBezTo>
                    <a:pt x="56" y="58"/>
                    <a:pt x="56" y="57"/>
                    <a:pt x="56" y="55"/>
                  </a:cubicBezTo>
                  <a:cubicBezTo>
                    <a:pt x="54" y="56"/>
                    <a:pt x="53" y="57"/>
                    <a:pt x="51" y="58"/>
                  </a:cubicBezTo>
                  <a:cubicBezTo>
                    <a:pt x="51" y="59"/>
                    <a:pt x="51" y="59"/>
                    <a:pt x="51" y="59"/>
                  </a:cubicBezTo>
                  <a:cubicBezTo>
                    <a:pt x="51" y="60"/>
                    <a:pt x="51" y="62"/>
                    <a:pt x="51" y="63"/>
                  </a:cubicBezTo>
                  <a:close/>
                  <a:moveTo>
                    <a:pt x="54" y="21"/>
                  </a:moveTo>
                  <a:cubicBezTo>
                    <a:pt x="55" y="20"/>
                    <a:pt x="57" y="19"/>
                    <a:pt x="58" y="18"/>
                  </a:cubicBezTo>
                  <a:cubicBezTo>
                    <a:pt x="59" y="18"/>
                    <a:pt x="59" y="17"/>
                    <a:pt x="59" y="17"/>
                  </a:cubicBezTo>
                  <a:cubicBezTo>
                    <a:pt x="60" y="15"/>
                    <a:pt x="61" y="13"/>
                    <a:pt x="61" y="11"/>
                  </a:cubicBezTo>
                  <a:cubicBezTo>
                    <a:pt x="60" y="11"/>
                    <a:pt x="58" y="12"/>
                    <a:pt x="58" y="14"/>
                  </a:cubicBezTo>
                  <a:cubicBezTo>
                    <a:pt x="58" y="16"/>
                    <a:pt x="58" y="17"/>
                    <a:pt x="56" y="17"/>
                  </a:cubicBezTo>
                  <a:cubicBezTo>
                    <a:pt x="55" y="17"/>
                    <a:pt x="55" y="17"/>
                    <a:pt x="54" y="17"/>
                  </a:cubicBezTo>
                  <a:cubicBezTo>
                    <a:pt x="54" y="18"/>
                    <a:pt x="54" y="20"/>
                    <a:pt x="54" y="21"/>
                  </a:cubicBezTo>
                  <a:close/>
                  <a:moveTo>
                    <a:pt x="91" y="45"/>
                  </a:moveTo>
                  <a:cubicBezTo>
                    <a:pt x="91" y="43"/>
                    <a:pt x="91" y="38"/>
                    <a:pt x="91" y="37"/>
                  </a:cubicBezTo>
                  <a:cubicBezTo>
                    <a:pt x="90" y="38"/>
                    <a:pt x="89" y="38"/>
                    <a:pt x="89" y="38"/>
                  </a:cubicBezTo>
                  <a:cubicBezTo>
                    <a:pt x="89" y="39"/>
                    <a:pt x="88" y="39"/>
                    <a:pt x="88" y="39"/>
                  </a:cubicBezTo>
                  <a:cubicBezTo>
                    <a:pt x="88" y="42"/>
                    <a:pt x="88" y="44"/>
                    <a:pt x="88" y="46"/>
                  </a:cubicBezTo>
                  <a:cubicBezTo>
                    <a:pt x="89" y="46"/>
                    <a:pt x="90" y="46"/>
                    <a:pt x="91" y="45"/>
                  </a:cubicBezTo>
                  <a:close/>
                  <a:moveTo>
                    <a:pt x="88" y="64"/>
                  </a:moveTo>
                  <a:cubicBezTo>
                    <a:pt x="88" y="67"/>
                    <a:pt x="88" y="70"/>
                    <a:pt x="88" y="73"/>
                  </a:cubicBezTo>
                  <a:cubicBezTo>
                    <a:pt x="89" y="73"/>
                    <a:pt x="90" y="73"/>
                    <a:pt x="90" y="73"/>
                  </a:cubicBezTo>
                  <a:cubicBezTo>
                    <a:pt x="90" y="70"/>
                    <a:pt x="91" y="66"/>
                    <a:pt x="91" y="63"/>
                  </a:cubicBezTo>
                  <a:cubicBezTo>
                    <a:pt x="90" y="63"/>
                    <a:pt x="89" y="64"/>
                    <a:pt x="88" y="64"/>
                  </a:cubicBezTo>
                  <a:close/>
                  <a:moveTo>
                    <a:pt x="47" y="31"/>
                  </a:moveTo>
                  <a:cubicBezTo>
                    <a:pt x="47" y="31"/>
                    <a:pt x="47" y="31"/>
                    <a:pt x="47" y="31"/>
                  </a:cubicBezTo>
                  <a:cubicBezTo>
                    <a:pt x="45" y="32"/>
                    <a:pt x="44" y="34"/>
                    <a:pt x="42" y="35"/>
                  </a:cubicBezTo>
                  <a:cubicBezTo>
                    <a:pt x="42" y="35"/>
                    <a:pt x="42" y="35"/>
                    <a:pt x="42" y="35"/>
                  </a:cubicBezTo>
                  <a:cubicBezTo>
                    <a:pt x="42" y="37"/>
                    <a:pt x="42" y="38"/>
                    <a:pt x="42" y="39"/>
                  </a:cubicBezTo>
                  <a:cubicBezTo>
                    <a:pt x="43" y="38"/>
                    <a:pt x="44" y="38"/>
                    <a:pt x="45" y="37"/>
                  </a:cubicBezTo>
                  <a:cubicBezTo>
                    <a:pt x="45" y="37"/>
                    <a:pt x="45" y="37"/>
                    <a:pt x="45" y="37"/>
                  </a:cubicBezTo>
                  <a:cubicBezTo>
                    <a:pt x="46" y="35"/>
                    <a:pt x="46" y="33"/>
                    <a:pt x="47" y="31"/>
                  </a:cubicBezTo>
                  <a:close/>
                  <a:moveTo>
                    <a:pt x="52" y="125"/>
                  </a:moveTo>
                  <a:cubicBezTo>
                    <a:pt x="53" y="124"/>
                    <a:pt x="54" y="124"/>
                    <a:pt x="55" y="123"/>
                  </a:cubicBezTo>
                  <a:cubicBezTo>
                    <a:pt x="55" y="123"/>
                    <a:pt x="55" y="122"/>
                    <a:pt x="55" y="122"/>
                  </a:cubicBezTo>
                  <a:cubicBezTo>
                    <a:pt x="55" y="121"/>
                    <a:pt x="55" y="120"/>
                    <a:pt x="55" y="118"/>
                  </a:cubicBezTo>
                  <a:cubicBezTo>
                    <a:pt x="54" y="120"/>
                    <a:pt x="52" y="121"/>
                    <a:pt x="50" y="122"/>
                  </a:cubicBezTo>
                  <a:cubicBezTo>
                    <a:pt x="50" y="122"/>
                    <a:pt x="50" y="123"/>
                    <a:pt x="50" y="123"/>
                  </a:cubicBezTo>
                  <a:cubicBezTo>
                    <a:pt x="50" y="123"/>
                    <a:pt x="50" y="123"/>
                    <a:pt x="50" y="123"/>
                  </a:cubicBezTo>
                  <a:cubicBezTo>
                    <a:pt x="51" y="123"/>
                    <a:pt x="51" y="124"/>
                    <a:pt x="52" y="125"/>
                  </a:cubicBezTo>
                  <a:close/>
                  <a:moveTo>
                    <a:pt x="33" y="21"/>
                  </a:moveTo>
                  <a:cubicBezTo>
                    <a:pt x="32" y="21"/>
                    <a:pt x="23" y="28"/>
                    <a:pt x="22" y="29"/>
                  </a:cubicBezTo>
                  <a:cubicBezTo>
                    <a:pt x="23" y="29"/>
                    <a:pt x="23" y="30"/>
                    <a:pt x="23" y="31"/>
                  </a:cubicBezTo>
                  <a:cubicBezTo>
                    <a:pt x="27" y="28"/>
                    <a:pt x="30" y="24"/>
                    <a:pt x="33" y="21"/>
                  </a:cubicBezTo>
                  <a:close/>
                  <a:moveTo>
                    <a:pt x="19" y="78"/>
                  </a:moveTo>
                  <a:cubicBezTo>
                    <a:pt x="18" y="79"/>
                    <a:pt x="17" y="80"/>
                    <a:pt x="16" y="80"/>
                  </a:cubicBezTo>
                  <a:cubicBezTo>
                    <a:pt x="16" y="80"/>
                    <a:pt x="16" y="81"/>
                    <a:pt x="16" y="81"/>
                  </a:cubicBezTo>
                  <a:cubicBezTo>
                    <a:pt x="16" y="82"/>
                    <a:pt x="16" y="84"/>
                    <a:pt x="16" y="85"/>
                  </a:cubicBezTo>
                  <a:cubicBezTo>
                    <a:pt x="17" y="84"/>
                    <a:pt x="18" y="83"/>
                    <a:pt x="20" y="82"/>
                  </a:cubicBezTo>
                  <a:cubicBezTo>
                    <a:pt x="20" y="82"/>
                    <a:pt x="20" y="81"/>
                    <a:pt x="20" y="81"/>
                  </a:cubicBezTo>
                  <a:cubicBezTo>
                    <a:pt x="20" y="80"/>
                    <a:pt x="20" y="79"/>
                    <a:pt x="19" y="78"/>
                  </a:cubicBezTo>
                  <a:close/>
                  <a:moveTo>
                    <a:pt x="8" y="23"/>
                  </a:moveTo>
                  <a:cubicBezTo>
                    <a:pt x="8" y="34"/>
                    <a:pt x="9" y="45"/>
                    <a:pt x="9" y="56"/>
                  </a:cubicBezTo>
                  <a:cubicBezTo>
                    <a:pt x="9" y="55"/>
                    <a:pt x="9" y="55"/>
                    <a:pt x="9" y="54"/>
                  </a:cubicBezTo>
                  <a:cubicBezTo>
                    <a:pt x="9" y="47"/>
                    <a:pt x="9" y="40"/>
                    <a:pt x="9" y="33"/>
                  </a:cubicBezTo>
                  <a:cubicBezTo>
                    <a:pt x="9" y="29"/>
                    <a:pt x="8" y="26"/>
                    <a:pt x="8" y="23"/>
                  </a:cubicBezTo>
                  <a:cubicBezTo>
                    <a:pt x="8" y="23"/>
                    <a:pt x="8" y="23"/>
                    <a:pt x="8" y="23"/>
                  </a:cubicBezTo>
                  <a:close/>
                  <a:moveTo>
                    <a:pt x="33" y="220"/>
                  </a:moveTo>
                  <a:cubicBezTo>
                    <a:pt x="34" y="217"/>
                    <a:pt x="34" y="215"/>
                    <a:pt x="34" y="212"/>
                  </a:cubicBezTo>
                  <a:cubicBezTo>
                    <a:pt x="34" y="212"/>
                    <a:pt x="33" y="212"/>
                    <a:pt x="33" y="212"/>
                  </a:cubicBezTo>
                  <a:cubicBezTo>
                    <a:pt x="32" y="214"/>
                    <a:pt x="31" y="216"/>
                    <a:pt x="30" y="219"/>
                  </a:cubicBezTo>
                  <a:cubicBezTo>
                    <a:pt x="31" y="219"/>
                    <a:pt x="32" y="220"/>
                    <a:pt x="33" y="220"/>
                  </a:cubicBezTo>
                  <a:close/>
                  <a:moveTo>
                    <a:pt x="57" y="170"/>
                  </a:moveTo>
                  <a:cubicBezTo>
                    <a:pt x="55" y="171"/>
                    <a:pt x="55" y="172"/>
                    <a:pt x="54" y="173"/>
                  </a:cubicBezTo>
                  <a:cubicBezTo>
                    <a:pt x="53" y="173"/>
                    <a:pt x="53" y="173"/>
                    <a:pt x="53" y="173"/>
                  </a:cubicBezTo>
                  <a:cubicBezTo>
                    <a:pt x="54" y="175"/>
                    <a:pt x="54" y="176"/>
                    <a:pt x="54" y="178"/>
                  </a:cubicBezTo>
                  <a:cubicBezTo>
                    <a:pt x="56" y="177"/>
                    <a:pt x="56" y="177"/>
                    <a:pt x="56" y="177"/>
                  </a:cubicBezTo>
                  <a:cubicBezTo>
                    <a:pt x="56" y="175"/>
                    <a:pt x="57" y="173"/>
                    <a:pt x="57" y="171"/>
                  </a:cubicBezTo>
                  <a:cubicBezTo>
                    <a:pt x="57" y="171"/>
                    <a:pt x="57" y="171"/>
                    <a:pt x="57" y="170"/>
                  </a:cubicBezTo>
                  <a:close/>
                  <a:moveTo>
                    <a:pt x="90" y="92"/>
                  </a:moveTo>
                  <a:cubicBezTo>
                    <a:pt x="88" y="93"/>
                    <a:pt x="88" y="93"/>
                    <a:pt x="88" y="95"/>
                  </a:cubicBezTo>
                  <a:cubicBezTo>
                    <a:pt x="88" y="97"/>
                    <a:pt x="88" y="99"/>
                    <a:pt x="88" y="101"/>
                  </a:cubicBezTo>
                  <a:cubicBezTo>
                    <a:pt x="88" y="102"/>
                    <a:pt x="88" y="102"/>
                    <a:pt x="88" y="102"/>
                  </a:cubicBezTo>
                  <a:cubicBezTo>
                    <a:pt x="89" y="102"/>
                    <a:pt x="89" y="102"/>
                    <a:pt x="90" y="102"/>
                  </a:cubicBezTo>
                  <a:cubicBezTo>
                    <a:pt x="90" y="99"/>
                    <a:pt x="90" y="95"/>
                    <a:pt x="90" y="92"/>
                  </a:cubicBezTo>
                  <a:close/>
                  <a:moveTo>
                    <a:pt x="66" y="66"/>
                  </a:moveTo>
                  <a:cubicBezTo>
                    <a:pt x="65" y="66"/>
                    <a:pt x="65" y="67"/>
                    <a:pt x="65" y="67"/>
                  </a:cubicBezTo>
                  <a:cubicBezTo>
                    <a:pt x="65" y="69"/>
                    <a:pt x="64" y="71"/>
                    <a:pt x="65" y="73"/>
                  </a:cubicBezTo>
                  <a:cubicBezTo>
                    <a:pt x="65" y="74"/>
                    <a:pt x="65" y="74"/>
                    <a:pt x="65" y="74"/>
                  </a:cubicBezTo>
                  <a:cubicBezTo>
                    <a:pt x="65" y="75"/>
                    <a:pt x="65" y="75"/>
                    <a:pt x="65" y="75"/>
                  </a:cubicBezTo>
                  <a:cubicBezTo>
                    <a:pt x="65" y="77"/>
                    <a:pt x="65" y="79"/>
                    <a:pt x="65" y="81"/>
                  </a:cubicBezTo>
                  <a:cubicBezTo>
                    <a:pt x="65" y="82"/>
                    <a:pt x="65" y="82"/>
                    <a:pt x="66" y="82"/>
                  </a:cubicBezTo>
                  <a:cubicBezTo>
                    <a:pt x="66" y="77"/>
                    <a:pt x="66" y="71"/>
                    <a:pt x="66" y="66"/>
                  </a:cubicBezTo>
                  <a:close/>
                  <a:moveTo>
                    <a:pt x="91" y="34"/>
                  </a:moveTo>
                  <a:cubicBezTo>
                    <a:pt x="91" y="32"/>
                    <a:pt x="91" y="30"/>
                    <a:pt x="91" y="28"/>
                  </a:cubicBezTo>
                  <a:cubicBezTo>
                    <a:pt x="90" y="28"/>
                    <a:pt x="89" y="29"/>
                    <a:pt x="89" y="29"/>
                  </a:cubicBezTo>
                  <a:cubicBezTo>
                    <a:pt x="89" y="29"/>
                    <a:pt x="88" y="30"/>
                    <a:pt x="88" y="30"/>
                  </a:cubicBezTo>
                  <a:cubicBezTo>
                    <a:pt x="88" y="31"/>
                    <a:pt x="88" y="33"/>
                    <a:pt x="88" y="35"/>
                  </a:cubicBezTo>
                  <a:cubicBezTo>
                    <a:pt x="89" y="34"/>
                    <a:pt x="90" y="34"/>
                    <a:pt x="91" y="34"/>
                  </a:cubicBezTo>
                  <a:close/>
                  <a:moveTo>
                    <a:pt x="36" y="16"/>
                  </a:moveTo>
                  <a:cubicBezTo>
                    <a:pt x="35" y="15"/>
                    <a:pt x="35" y="15"/>
                    <a:pt x="35" y="15"/>
                  </a:cubicBezTo>
                  <a:cubicBezTo>
                    <a:pt x="35" y="15"/>
                    <a:pt x="35" y="15"/>
                    <a:pt x="34" y="15"/>
                  </a:cubicBezTo>
                  <a:cubicBezTo>
                    <a:pt x="32" y="15"/>
                    <a:pt x="31" y="16"/>
                    <a:pt x="30" y="17"/>
                  </a:cubicBezTo>
                  <a:cubicBezTo>
                    <a:pt x="29" y="18"/>
                    <a:pt x="28" y="18"/>
                    <a:pt x="28" y="19"/>
                  </a:cubicBezTo>
                  <a:cubicBezTo>
                    <a:pt x="29" y="19"/>
                    <a:pt x="29" y="19"/>
                    <a:pt x="30" y="19"/>
                  </a:cubicBezTo>
                  <a:cubicBezTo>
                    <a:pt x="31" y="19"/>
                    <a:pt x="31" y="19"/>
                    <a:pt x="32" y="18"/>
                  </a:cubicBezTo>
                  <a:cubicBezTo>
                    <a:pt x="33" y="18"/>
                    <a:pt x="34" y="17"/>
                    <a:pt x="36" y="16"/>
                  </a:cubicBezTo>
                  <a:close/>
                  <a:moveTo>
                    <a:pt x="52" y="136"/>
                  </a:moveTo>
                  <a:cubicBezTo>
                    <a:pt x="54" y="136"/>
                    <a:pt x="54" y="135"/>
                    <a:pt x="55" y="134"/>
                  </a:cubicBezTo>
                  <a:cubicBezTo>
                    <a:pt x="55" y="132"/>
                    <a:pt x="55" y="131"/>
                    <a:pt x="55" y="130"/>
                  </a:cubicBezTo>
                  <a:cubicBezTo>
                    <a:pt x="55" y="130"/>
                    <a:pt x="55" y="129"/>
                    <a:pt x="56" y="129"/>
                  </a:cubicBezTo>
                  <a:cubicBezTo>
                    <a:pt x="55" y="129"/>
                    <a:pt x="55" y="129"/>
                    <a:pt x="55" y="129"/>
                  </a:cubicBezTo>
                  <a:cubicBezTo>
                    <a:pt x="54" y="130"/>
                    <a:pt x="53" y="130"/>
                    <a:pt x="52" y="131"/>
                  </a:cubicBezTo>
                  <a:cubicBezTo>
                    <a:pt x="52" y="131"/>
                    <a:pt x="52" y="132"/>
                    <a:pt x="52" y="132"/>
                  </a:cubicBezTo>
                  <a:cubicBezTo>
                    <a:pt x="52" y="133"/>
                    <a:pt x="52" y="135"/>
                    <a:pt x="52" y="136"/>
                  </a:cubicBezTo>
                  <a:close/>
                  <a:moveTo>
                    <a:pt x="89" y="223"/>
                  </a:moveTo>
                  <a:cubicBezTo>
                    <a:pt x="87" y="222"/>
                    <a:pt x="83" y="222"/>
                    <a:pt x="82" y="222"/>
                  </a:cubicBezTo>
                  <a:cubicBezTo>
                    <a:pt x="82" y="223"/>
                    <a:pt x="82" y="224"/>
                    <a:pt x="82" y="225"/>
                  </a:cubicBezTo>
                  <a:cubicBezTo>
                    <a:pt x="84" y="225"/>
                    <a:pt x="86" y="225"/>
                    <a:pt x="88" y="224"/>
                  </a:cubicBezTo>
                  <a:cubicBezTo>
                    <a:pt x="88" y="224"/>
                    <a:pt x="88" y="223"/>
                    <a:pt x="89" y="223"/>
                  </a:cubicBezTo>
                  <a:close/>
                  <a:moveTo>
                    <a:pt x="55" y="66"/>
                  </a:moveTo>
                  <a:cubicBezTo>
                    <a:pt x="55" y="66"/>
                    <a:pt x="55" y="66"/>
                    <a:pt x="55" y="66"/>
                  </a:cubicBezTo>
                  <a:cubicBezTo>
                    <a:pt x="54" y="66"/>
                    <a:pt x="53" y="67"/>
                    <a:pt x="52" y="68"/>
                  </a:cubicBezTo>
                  <a:cubicBezTo>
                    <a:pt x="51" y="68"/>
                    <a:pt x="51" y="69"/>
                    <a:pt x="51" y="69"/>
                  </a:cubicBezTo>
                  <a:cubicBezTo>
                    <a:pt x="51" y="70"/>
                    <a:pt x="51" y="71"/>
                    <a:pt x="51" y="72"/>
                  </a:cubicBezTo>
                  <a:cubicBezTo>
                    <a:pt x="55" y="70"/>
                    <a:pt x="55" y="70"/>
                    <a:pt x="55" y="66"/>
                  </a:cubicBezTo>
                  <a:cubicBezTo>
                    <a:pt x="55" y="66"/>
                    <a:pt x="55" y="66"/>
                    <a:pt x="55" y="66"/>
                  </a:cubicBezTo>
                  <a:close/>
                  <a:moveTo>
                    <a:pt x="37" y="127"/>
                  </a:moveTo>
                  <a:cubicBezTo>
                    <a:pt x="36" y="128"/>
                    <a:pt x="35" y="129"/>
                    <a:pt x="34" y="130"/>
                  </a:cubicBezTo>
                  <a:cubicBezTo>
                    <a:pt x="33" y="130"/>
                    <a:pt x="33" y="130"/>
                    <a:pt x="33" y="130"/>
                  </a:cubicBezTo>
                  <a:cubicBezTo>
                    <a:pt x="33" y="131"/>
                    <a:pt x="33" y="132"/>
                    <a:pt x="33" y="134"/>
                  </a:cubicBezTo>
                  <a:cubicBezTo>
                    <a:pt x="35" y="132"/>
                    <a:pt x="36" y="132"/>
                    <a:pt x="37" y="131"/>
                  </a:cubicBezTo>
                  <a:cubicBezTo>
                    <a:pt x="37" y="130"/>
                    <a:pt x="37" y="130"/>
                    <a:pt x="37" y="130"/>
                  </a:cubicBezTo>
                  <a:cubicBezTo>
                    <a:pt x="37" y="129"/>
                    <a:pt x="37" y="128"/>
                    <a:pt x="37" y="127"/>
                  </a:cubicBezTo>
                  <a:close/>
                  <a:moveTo>
                    <a:pt x="32" y="109"/>
                  </a:moveTo>
                  <a:cubicBezTo>
                    <a:pt x="33" y="109"/>
                    <a:pt x="33" y="109"/>
                    <a:pt x="33" y="109"/>
                  </a:cubicBezTo>
                  <a:cubicBezTo>
                    <a:pt x="34" y="108"/>
                    <a:pt x="36" y="107"/>
                    <a:pt x="37" y="106"/>
                  </a:cubicBezTo>
                  <a:cubicBezTo>
                    <a:pt x="38" y="105"/>
                    <a:pt x="38" y="104"/>
                    <a:pt x="38" y="103"/>
                  </a:cubicBezTo>
                  <a:cubicBezTo>
                    <a:pt x="36" y="104"/>
                    <a:pt x="35" y="105"/>
                    <a:pt x="34" y="105"/>
                  </a:cubicBezTo>
                  <a:cubicBezTo>
                    <a:pt x="32" y="106"/>
                    <a:pt x="32" y="108"/>
                    <a:pt x="32" y="109"/>
                  </a:cubicBezTo>
                  <a:close/>
                  <a:moveTo>
                    <a:pt x="33" y="194"/>
                  </a:moveTo>
                  <a:cubicBezTo>
                    <a:pt x="33" y="194"/>
                    <a:pt x="33" y="195"/>
                    <a:pt x="33" y="195"/>
                  </a:cubicBezTo>
                  <a:cubicBezTo>
                    <a:pt x="36" y="195"/>
                    <a:pt x="39" y="195"/>
                    <a:pt x="41" y="195"/>
                  </a:cubicBezTo>
                  <a:cubicBezTo>
                    <a:pt x="43" y="195"/>
                    <a:pt x="43" y="194"/>
                    <a:pt x="44" y="193"/>
                  </a:cubicBezTo>
                  <a:cubicBezTo>
                    <a:pt x="43" y="193"/>
                    <a:pt x="43" y="193"/>
                    <a:pt x="43" y="193"/>
                  </a:cubicBezTo>
                  <a:cubicBezTo>
                    <a:pt x="40" y="193"/>
                    <a:pt x="37" y="193"/>
                    <a:pt x="35" y="194"/>
                  </a:cubicBezTo>
                  <a:cubicBezTo>
                    <a:pt x="34" y="194"/>
                    <a:pt x="33" y="194"/>
                    <a:pt x="33" y="194"/>
                  </a:cubicBezTo>
                  <a:close/>
                  <a:moveTo>
                    <a:pt x="88" y="212"/>
                  </a:moveTo>
                  <a:cubicBezTo>
                    <a:pt x="87" y="212"/>
                    <a:pt x="85" y="213"/>
                    <a:pt x="84" y="213"/>
                  </a:cubicBezTo>
                  <a:cubicBezTo>
                    <a:pt x="85" y="215"/>
                    <a:pt x="87" y="216"/>
                    <a:pt x="89" y="217"/>
                  </a:cubicBezTo>
                  <a:cubicBezTo>
                    <a:pt x="89" y="216"/>
                    <a:pt x="89" y="214"/>
                    <a:pt x="88" y="212"/>
                  </a:cubicBezTo>
                  <a:close/>
                  <a:moveTo>
                    <a:pt x="54" y="187"/>
                  </a:moveTo>
                  <a:cubicBezTo>
                    <a:pt x="53" y="188"/>
                    <a:pt x="51" y="189"/>
                    <a:pt x="50" y="191"/>
                  </a:cubicBezTo>
                  <a:cubicBezTo>
                    <a:pt x="51" y="191"/>
                    <a:pt x="52" y="191"/>
                    <a:pt x="53" y="191"/>
                  </a:cubicBezTo>
                  <a:cubicBezTo>
                    <a:pt x="53" y="191"/>
                    <a:pt x="54" y="191"/>
                    <a:pt x="54" y="190"/>
                  </a:cubicBezTo>
                  <a:cubicBezTo>
                    <a:pt x="55" y="190"/>
                    <a:pt x="57" y="189"/>
                    <a:pt x="58" y="188"/>
                  </a:cubicBezTo>
                  <a:cubicBezTo>
                    <a:pt x="58" y="188"/>
                    <a:pt x="58" y="188"/>
                    <a:pt x="58" y="187"/>
                  </a:cubicBezTo>
                  <a:cubicBezTo>
                    <a:pt x="58" y="187"/>
                    <a:pt x="58" y="187"/>
                    <a:pt x="57" y="187"/>
                  </a:cubicBezTo>
                  <a:cubicBezTo>
                    <a:pt x="56" y="188"/>
                    <a:pt x="56" y="188"/>
                    <a:pt x="54" y="187"/>
                  </a:cubicBezTo>
                  <a:close/>
                  <a:moveTo>
                    <a:pt x="18" y="137"/>
                  </a:moveTo>
                  <a:cubicBezTo>
                    <a:pt x="19" y="137"/>
                    <a:pt x="19" y="136"/>
                    <a:pt x="20" y="136"/>
                  </a:cubicBezTo>
                  <a:cubicBezTo>
                    <a:pt x="20" y="135"/>
                    <a:pt x="20" y="135"/>
                    <a:pt x="20" y="135"/>
                  </a:cubicBezTo>
                  <a:cubicBezTo>
                    <a:pt x="20" y="133"/>
                    <a:pt x="20" y="131"/>
                    <a:pt x="20" y="130"/>
                  </a:cubicBezTo>
                  <a:cubicBezTo>
                    <a:pt x="18" y="130"/>
                    <a:pt x="18" y="130"/>
                    <a:pt x="18" y="132"/>
                  </a:cubicBezTo>
                  <a:cubicBezTo>
                    <a:pt x="18" y="133"/>
                    <a:pt x="18" y="134"/>
                    <a:pt x="18" y="135"/>
                  </a:cubicBezTo>
                  <a:cubicBezTo>
                    <a:pt x="18" y="136"/>
                    <a:pt x="18" y="137"/>
                    <a:pt x="18" y="137"/>
                  </a:cubicBezTo>
                  <a:close/>
                  <a:moveTo>
                    <a:pt x="17" y="190"/>
                  </a:moveTo>
                  <a:cubicBezTo>
                    <a:pt x="17" y="190"/>
                    <a:pt x="17" y="190"/>
                    <a:pt x="18" y="190"/>
                  </a:cubicBezTo>
                  <a:cubicBezTo>
                    <a:pt x="19" y="189"/>
                    <a:pt x="20" y="188"/>
                    <a:pt x="21" y="187"/>
                  </a:cubicBezTo>
                  <a:cubicBezTo>
                    <a:pt x="21" y="186"/>
                    <a:pt x="22" y="186"/>
                    <a:pt x="22" y="186"/>
                  </a:cubicBezTo>
                  <a:cubicBezTo>
                    <a:pt x="22" y="185"/>
                    <a:pt x="22" y="184"/>
                    <a:pt x="22" y="184"/>
                  </a:cubicBezTo>
                  <a:cubicBezTo>
                    <a:pt x="22" y="184"/>
                    <a:pt x="21" y="184"/>
                    <a:pt x="21" y="184"/>
                  </a:cubicBezTo>
                  <a:cubicBezTo>
                    <a:pt x="21" y="184"/>
                    <a:pt x="20" y="185"/>
                    <a:pt x="19" y="185"/>
                  </a:cubicBezTo>
                  <a:cubicBezTo>
                    <a:pt x="19" y="185"/>
                    <a:pt x="18" y="185"/>
                    <a:pt x="18" y="186"/>
                  </a:cubicBezTo>
                  <a:cubicBezTo>
                    <a:pt x="18" y="187"/>
                    <a:pt x="17" y="189"/>
                    <a:pt x="17" y="190"/>
                  </a:cubicBezTo>
                  <a:close/>
                  <a:moveTo>
                    <a:pt x="88" y="86"/>
                  </a:moveTo>
                  <a:cubicBezTo>
                    <a:pt x="90" y="86"/>
                    <a:pt x="90" y="86"/>
                    <a:pt x="90" y="85"/>
                  </a:cubicBezTo>
                  <a:cubicBezTo>
                    <a:pt x="90" y="83"/>
                    <a:pt x="90" y="80"/>
                    <a:pt x="90" y="78"/>
                  </a:cubicBezTo>
                  <a:cubicBezTo>
                    <a:pt x="90" y="78"/>
                    <a:pt x="90" y="78"/>
                    <a:pt x="90" y="77"/>
                  </a:cubicBezTo>
                  <a:cubicBezTo>
                    <a:pt x="89" y="78"/>
                    <a:pt x="88" y="78"/>
                    <a:pt x="88" y="79"/>
                  </a:cubicBezTo>
                  <a:cubicBezTo>
                    <a:pt x="88" y="82"/>
                    <a:pt x="88" y="84"/>
                    <a:pt x="88" y="86"/>
                  </a:cubicBezTo>
                  <a:close/>
                  <a:moveTo>
                    <a:pt x="20" y="58"/>
                  </a:moveTo>
                  <a:cubicBezTo>
                    <a:pt x="20" y="60"/>
                    <a:pt x="20" y="61"/>
                    <a:pt x="20" y="63"/>
                  </a:cubicBezTo>
                  <a:cubicBezTo>
                    <a:pt x="21" y="62"/>
                    <a:pt x="22" y="61"/>
                    <a:pt x="23" y="60"/>
                  </a:cubicBezTo>
                  <a:cubicBezTo>
                    <a:pt x="23" y="60"/>
                    <a:pt x="23" y="60"/>
                    <a:pt x="23" y="60"/>
                  </a:cubicBezTo>
                  <a:cubicBezTo>
                    <a:pt x="23" y="59"/>
                    <a:pt x="23" y="58"/>
                    <a:pt x="23" y="56"/>
                  </a:cubicBezTo>
                  <a:cubicBezTo>
                    <a:pt x="22" y="57"/>
                    <a:pt x="21" y="58"/>
                    <a:pt x="20" y="58"/>
                  </a:cubicBezTo>
                  <a:close/>
                  <a:moveTo>
                    <a:pt x="54" y="166"/>
                  </a:moveTo>
                  <a:cubicBezTo>
                    <a:pt x="55" y="165"/>
                    <a:pt x="55" y="165"/>
                    <a:pt x="56" y="164"/>
                  </a:cubicBezTo>
                  <a:cubicBezTo>
                    <a:pt x="56" y="164"/>
                    <a:pt x="56" y="164"/>
                    <a:pt x="56" y="164"/>
                  </a:cubicBezTo>
                  <a:cubicBezTo>
                    <a:pt x="56" y="162"/>
                    <a:pt x="56" y="160"/>
                    <a:pt x="56" y="158"/>
                  </a:cubicBezTo>
                  <a:cubicBezTo>
                    <a:pt x="55" y="159"/>
                    <a:pt x="54" y="160"/>
                    <a:pt x="54" y="161"/>
                  </a:cubicBezTo>
                  <a:cubicBezTo>
                    <a:pt x="54" y="162"/>
                    <a:pt x="54" y="164"/>
                    <a:pt x="54" y="166"/>
                  </a:cubicBezTo>
                  <a:close/>
                  <a:moveTo>
                    <a:pt x="20" y="92"/>
                  </a:moveTo>
                  <a:cubicBezTo>
                    <a:pt x="21" y="91"/>
                    <a:pt x="21" y="91"/>
                    <a:pt x="21" y="89"/>
                  </a:cubicBezTo>
                  <a:cubicBezTo>
                    <a:pt x="21" y="89"/>
                    <a:pt x="21" y="88"/>
                    <a:pt x="21" y="88"/>
                  </a:cubicBezTo>
                  <a:cubicBezTo>
                    <a:pt x="19" y="89"/>
                    <a:pt x="18" y="90"/>
                    <a:pt x="16" y="91"/>
                  </a:cubicBezTo>
                  <a:cubicBezTo>
                    <a:pt x="16" y="91"/>
                    <a:pt x="16" y="91"/>
                    <a:pt x="16" y="91"/>
                  </a:cubicBezTo>
                  <a:cubicBezTo>
                    <a:pt x="16" y="92"/>
                    <a:pt x="16" y="93"/>
                    <a:pt x="16" y="94"/>
                  </a:cubicBezTo>
                  <a:cubicBezTo>
                    <a:pt x="16" y="93"/>
                    <a:pt x="16" y="93"/>
                    <a:pt x="17" y="93"/>
                  </a:cubicBezTo>
                  <a:cubicBezTo>
                    <a:pt x="17" y="92"/>
                    <a:pt x="17" y="91"/>
                    <a:pt x="18" y="91"/>
                  </a:cubicBezTo>
                  <a:cubicBezTo>
                    <a:pt x="19" y="91"/>
                    <a:pt x="19" y="92"/>
                    <a:pt x="20" y="92"/>
                  </a:cubicBezTo>
                  <a:close/>
                  <a:moveTo>
                    <a:pt x="62" y="22"/>
                  </a:moveTo>
                  <a:cubicBezTo>
                    <a:pt x="62" y="21"/>
                    <a:pt x="62" y="20"/>
                    <a:pt x="62" y="19"/>
                  </a:cubicBezTo>
                  <a:cubicBezTo>
                    <a:pt x="61" y="19"/>
                    <a:pt x="61" y="20"/>
                    <a:pt x="60" y="21"/>
                  </a:cubicBezTo>
                  <a:cubicBezTo>
                    <a:pt x="60" y="22"/>
                    <a:pt x="60" y="23"/>
                    <a:pt x="59" y="24"/>
                  </a:cubicBezTo>
                  <a:cubicBezTo>
                    <a:pt x="59" y="25"/>
                    <a:pt x="59" y="27"/>
                    <a:pt x="58" y="28"/>
                  </a:cubicBezTo>
                  <a:cubicBezTo>
                    <a:pt x="60" y="27"/>
                    <a:pt x="60" y="27"/>
                    <a:pt x="62" y="25"/>
                  </a:cubicBezTo>
                  <a:cubicBezTo>
                    <a:pt x="61" y="24"/>
                    <a:pt x="60" y="23"/>
                    <a:pt x="60" y="22"/>
                  </a:cubicBezTo>
                  <a:cubicBezTo>
                    <a:pt x="60" y="22"/>
                    <a:pt x="61" y="22"/>
                    <a:pt x="61" y="22"/>
                  </a:cubicBezTo>
                  <a:cubicBezTo>
                    <a:pt x="61" y="22"/>
                    <a:pt x="61" y="22"/>
                    <a:pt x="62" y="22"/>
                  </a:cubicBezTo>
                  <a:close/>
                  <a:moveTo>
                    <a:pt x="71" y="38"/>
                  </a:moveTo>
                  <a:cubicBezTo>
                    <a:pt x="74" y="36"/>
                    <a:pt x="76" y="35"/>
                    <a:pt x="78" y="33"/>
                  </a:cubicBezTo>
                  <a:cubicBezTo>
                    <a:pt x="78" y="33"/>
                    <a:pt x="78" y="33"/>
                    <a:pt x="78" y="33"/>
                  </a:cubicBezTo>
                  <a:cubicBezTo>
                    <a:pt x="76" y="33"/>
                    <a:pt x="74" y="34"/>
                    <a:pt x="71" y="35"/>
                  </a:cubicBezTo>
                  <a:cubicBezTo>
                    <a:pt x="71" y="36"/>
                    <a:pt x="71" y="37"/>
                    <a:pt x="71" y="38"/>
                  </a:cubicBezTo>
                  <a:close/>
                  <a:moveTo>
                    <a:pt x="11" y="189"/>
                  </a:moveTo>
                  <a:cubicBezTo>
                    <a:pt x="11" y="191"/>
                    <a:pt x="12" y="193"/>
                    <a:pt x="12" y="196"/>
                  </a:cubicBezTo>
                  <a:cubicBezTo>
                    <a:pt x="12" y="197"/>
                    <a:pt x="12" y="198"/>
                    <a:pt x="11" y="200"/>
                  </a:cubicBezTo>
                  <a:cubicBezTo>
                    <a:pt x="12" y="199"/>
                    <a:pt x="13" y="199"/>
                    <a:pt x="13" y="199"/>
                  </a:cubicBezTo>
                  <a:cubicBezTo>
                    <a:pt x="13" y="196"/>
                    <a:pt x="13" y="193"/>
                    <a:pt x="12" y="189"/>
                  </a:cubicBezTo>
                  <a:cubicBezTo>
                    <a:pt x="12" y="189"/>
                    <a:pt x="12" y="189"/>
                    <a:pt x="11" y="189"/>
                  </a:cubicBezTo>
                  <a:close/>
                  <a:moveTo>
                    <a:pt x="9" y="59"/>
                  </a:moveTo>
                  <a:cubicBezTo>
                    <a:pt x="9" y="65"/>
                    <a:pt x="9" y="79"/>
                    <a:pt x="9" y="81"/>
                  </a:cubicBezTo>
                  <a:cubicBezTo>
                    <a:pt x="10" y="80"/>
                    <a:pt x="10" y="80"/>
                    <a:pt x="10" y="79"/>
                  </a:cubicBezTo>
                  <a:cubicBezTo>
                    <a:pt x="10" y="75"/>
                    <a:pt x="10" y="71"/>
                    <a:pt x="10" y="66"/>
                  </a:cubicBezTo>
                  <a:cubicBezTo>
                    <a:pt x="9" y="64"/>
                    <a:pt x="9" y="62"/>
                    <a:pt x="9" y="59"/>
                  </a:cubicBezTo>
                  <a:close/>
                  <a:moveTo>
                    <a:pt x="16" y="67"/>
                  </a:moveTo>
                  <a:cubicBezTo>
                    <a:pt x="16" y="66"/>
                    <a:pt x="17" y="66"/>
                    <a:pt x="17" y="65"/>
                  </a:cubicBezTo>
                  <a:cubicBezTo>
                    <a:pt x="18" y="65"/>
                    <a:pt x="18" y="65"/>
                    <a:pt x="18" y="64"/>
                  </a:cubicBezTo>
                  <a:cubicBezTo>
                    <a:pt x="17" y="63"/>
                    <a:pt x="17" y="61"/>
                    <a:pt x="17" y="60"/>
                  </a:cubicBezTo>
                  <a:cubicBezTo>
                    <a:pt x="16" y="60"/>
                    <a:pt x="16" y="60"/>
                    <a:pt x="16" y="60"/>
                  </a:cubicBezTo>
                  <a:cubicBezTo>
                    <a:pt x="16" y="62"/>
                    <a:pt x="16" y="64"/>
                    <a:pt x="16" y="67"/>
                  </a:cubicBezTo>
                  <a:close/>
                  <a:moveTo>
                    <a:pt x="13" y="26"/>
                  </a:moveTo>
                  <a:cubicBezTo>
                    <a:pt x="15" y="23"/>
                    <a:pt x="17" y="21"/>
                    <a:pt x="19" y="18"/>
                  </a:cubicBezTo>
                  <a:cubicBezTo>
                    <a:pt x="19" y="18"/>
                    <a:pt x="19" y="18"/>
                    <a:pt x="19" y="17"/>
                  </a:cubicBezTo>
                  <a:cubicBezTo>
                    <a:pt x="19" y="18"/>
                    <a:pt x="18" y="18"/>
                    <a:pt x="18" y="18"/>
                  </a:cubicBezTo>
                  <a:cubicBezTo>
                    <a:pt x="17" y="19"/>
                    <a:pt x="16" y="20"/>
                    <a:pt x="15" y="21"/>
                  </a:cubicBezTo>
                  <a:cubicBezTo>
                    <a:pt x="13" y="23"/>
                    <a:pt x="13" y="23"/>
                    <a:pt x="13" y="26"/>
                  </a:cubicBezTo>
                  <a:cubicBezTo>
                    <a:pt x="13" y="26"/>
                    <a:pt x="13" y="26"/>
                    <a:pt x="13" y="26"/>
                  </a:cubicBezTo>
                  <a:close/>
                  <a:moveTo>
                    <a:pt x="20" y="141"/>
                  </a:moveTo>
                  <a:cubicBezTo>
                    <a:pt x="18" y="142"/>
                    <a:pt x="17" y="142"/>
                    <a:pt x="18" y="144"/>
                  </a:cubicBezTo>
                  <a:cubicBezTo>
                    <a:pt x="18" y="145"/>
                    <a:pt x="17" y="146"/>
                    <a:pt x="17" y="147"/>
                  </a:cubicBezTo>
                  <a:cubicBezTo>
                    <a:pt x="17" y="147"/>
                    <a:pt x="17" y="148"/>
                    <a:pt x="17" y="148"/>
                  </a:cubicBezTo>
                  <a:cubicBezTo>
                    <a:pt x="18" y="147"/>
                    <a:pt x="19" y="147"/>
                    <a:pt x="19" y="146"/>
                  </a:cubicBezTo>
                  <a:cubicBezTo>
                    <a:pt x="19" y="144"/>
                    <a:pt x="19" y="143"/>
                    <a:pt x="20" y="141"/>
                  </a:cubicBezTo>
                  <a:close/>
                  <a:moveTo>
                    <a:pt x="23" y="46"/>
                  </a:moveTo>
                  <a:cubicBezTo>
                    <a:pt x="21" y="47"/>
                    <a:pt x="20" y="48"/>
                    <a:pt x="19" y="49"/>
                  </a:cubicBezTo>
                  <a:cubicBezTo>
                    <a:pt x="19" y="50"/>
                    <a:pt x="19" y="51"/>
                    <a:pt x="19" y="52"/>
                  </a:cubicBezTo>
                  <a:cubicBezTo>
                    <a:pt x="20" y="51"/>
                    <a:pt x="21" y="50"/>
                    <a:pt x="22" y="49"/>
                  </a:cubicBezTo>
                  <a:cubicBezTo>
                    <a:pt x="23" y="48"/>
                    <a:pt x="23" y="48"/>
                    <a:pt x="23" y="46"/>
                  </a:cubicBezTo>
                  <a:close/>
                  <a:moveTo>
                    <a:pt x="26" y="182"/>
                  </a:moveTo>
                  <a:cubicBezTo>
                    <a:pt x="27" y="181"/>
                    <a:pt x="29" y="180"/>
                    <a:pt x="30" y="179"/>
                  </a:cubicBezTo>
                  <a:cubicBezTo>
                    <a:pt x="30" y="178"/>
                    <a:pt x="31" y="178"/>
                    <a:pt x="30" y="177"/>
                  </a:cubicBezTo>
                  <a:cubicBezTo>
                    <a:pt x="29" y="177"/>
                    <a:pt x="28" y="178"/>
                    <a:pt x="27" y="179"/>
                  </a:cubicBezTo>
                  <a:cubicBezTo>
                    <a:pt x="26" y="180"/>
                    <a:pt x="26" y="181"/>
                    <a:pt x="26" y="182"/>
                  </a:cubicBezTo>
                  <a:close/>
                  <a:moveTo>
                    <a:pt x="64" y="5"/>
                  </a:moveTo>
                  <a:cubicBezTo>
                    <a:pt x="64" y="4"/>
                    <a:pt x="63" y="4"/>
                    <a:pt x="63" y="5"/>
                  </a:cubicBezTo>
                  <a:cubicBezTo>
                    <a:pt x="60" y="5"/>
                    <a:pt x="57" y="5"/>
                    <a:pt x="55" y="5"/>
                  </a:cubicBezTo>
                  <a:cubicBezTo>
                    <a:pt x="54" y="6"/>
                    <a:pt x="53" y="6"/>
                    <a:pt x="53" y="7"/>
                  </a:cubicBezTo>
                  <a:cubicBezTo>
                    <a:pt x="57" y="6"/>
                    <a:pt x="61" y="6"/>
                    <a:pt x="64" y="5"/>
                  </a:cubicBezTo>
                  <a:close/>
                  <a:moveTo>
                    <a:pt x="66" y="84"/>
                  </a:moveTo>
                  <a:cubicBezTo>
                    <a:pt x="65" y="85"/>
                    <a:pt x="65" y="85"/>
                    <a:pt x="65" y="86"/>
                  </a:cubicBezTo>
                  <a:cubicBezTo>
                    <a:pt x="65" y="90"/>
                    <a:pt x="65" y="93"/>
                    <a:pt x="65" y="97"/>
                  </a:cubicBezTo>
                  <a:cubicBezTo>
                    <a:pt x="65" y="97"/>
                    <a:pt x="65" y="98"/>
                    <a:pt x="65" y="98"/>
                  </a:cubicBezTo>
                  <a:cubicBezTo>
                    <a:pt x="65" y="97"/>
                    <a:pt x="66" y="87"/>
                    <a:pt x="66" y="84"/>
                  </a:cubicBezTo>
                  <a:close/>
                  <a:moveTo>
                    <a:pt x="15" y="75"/>
                  </a:moveTo>
                  <a:cubicBezTo>
                    <a:pt x="16" y="75"/>
                    <a:pt x="16" y="75"/>
                    <a:pt x="16" y="75"/>
                  </a:cubicBezTo>
                  <a:cubicBezTo>
                    <a:pt x="16" y="74"/>
                    <a:pt x="17" y="74"/>
                    <a:pt x="17" y="74"/>
                  </a:cubicBezTo>
                  <a:cubicBezTo>
                    <a:pt x="19" y="72"/>
                    <a:pt x="19" y="72"/>
                    <a:pt x="18" y="70"/>
                  </a:cubicBezTo>
                  <a:cubicBezTo>
                    <a:pt x="18" y="70"/>
                    <a:pt x="18" y="70"/>
                    <a:pt x="18" y="70"/>
                  </a:cubicBezTo>
                  <a:cubicBezTo>
                    <a:pt x="16" y="71"/>
                    <a:pt x="15" y="72"/>
                    <a:pt x="15" y="74"/>
                  </a:cubicBezTo>
                  <a:cubicBezTo>
                    <a:pt x="15" y="74"/>
                    <a:pt x="15" y="75"/>
                    <a:pt x="15" y="75"/>
                  </a:cubicBezTo>
                  <a:close/>
                  <a:moveTo>
                    <a:pt x="24" y="165"/>
                  </a:moveTo>
                  <a:cubicBezTo>
                    <a:pt x="24" y="165"/>
                    <a:pt x="24" y="165"/>
                    <a:pt x="24" y="165"/>
                  </a:cubicBezTo>
                  <a:cubicBezTo>
                    <a:pt x="24" y="164"/>
                    <a:pt x="25" y="164"/>
                    <a:pt x="25" y="163"/>
                  </a:cubicBezTo>
                  <a:cubicBezTo>
                    <a:pt x="26" y="162"/>
                    <a:pt x="26" y="160"/>
                    <a:pt x="26" y="159"/>
                  </a:cubicBezTo>
                  <a:cubicBezTo>
                    <a:pt x="25" y="159"/>
                    <a:pt x="24" y="159"/>
                    <a:pt x="24" y="160"/>
                  </a:cubicBezTo>
                  <a:cubicBezTo>
                    <a:pt x="24" y="160"/>
                    <a:pt x="24" y="160"/>
                    <a:pt x="24" y="161"/>
                  </a:cubicBezTo>
                  <a:cubicBezTo>
                    <a:pt x="24" y="162"/>
                    <a:pt x="24" y="163"/>
                    <a:pt x="24" y="165"/>
                  </a:cubicBezTo>
                  <a:close/>
                  <a:moveTo>
                    <a:pt x="42" y="154"/>
                  </a:moveTo>
                  <a:cubicBezTo>
                    <a:pt x="43" y="154"/>
                    <a:pt x="43" y="153"/>
                    <a:pt x="44" y="153"/>
                  </a:cubicBezTo>
                  <a:cubicBezTo>
                    <a:pt x="44" y="153"/>
                    <a:pt x="44" y="152"/>
                    <a:pt x="44" y="152"/>
                  </a:cubicBezTo>
                  <a:cubicBezTo>
                    <a:pt x="45" y="151"/>
                    <a:pt x="45" y="150"/>
                    <a:pt x="45" y="149"/>
                  </a:cubicBezTo>
                  <a:cubicBezTo>
                    <a:pt x="44" y="149"/>
                    <a:pt x="43" y="150"/>
                    <a:pt x="42" y="151"/>
                  </a:cubicBezTo>
                  <a:cubicBezTo>
                    <a:pt x="42" y="151"/>
                    <a:pt x="42" y="151"/>
                    <a:pt x="42" y="152"/>
                  </a:cubicBezTo>
                  <a:cubicBezTo>
                    <a:pt x="42" y="152"/>
                    <a:pt x="42" y="153"/>
                    <a:pt x="42" y="154"/>
                  </a:cubicBezTo>
                  <a:close/>
                  <a:moveTo>
                    <a:pt x="37" y="21"/>
                  </a:moveTo>
                  <a:cubicBezTo>
                    <a:pt x="36" y="22"/>
                    <a:pt x="34" y="23"/>
                    <a:pt x="33" y="25"/>
                  </a:cubicBezTo>
                  <a:cubicBezTo>
                    <a:pt x="34" y="25"/>
                    <a:pt x="34" y="26"/>
                    <a:pt x="34" y="26"/>
                  </a:cubicBezTo>
                  <a:cubicBezTo>
                    <a:pt x="37" y="24"/>
                    <a:pt x="37" y="25"/>
                    <a:pt x="37" y="21"/>
                  </a:cubicBezTo>
                  <a:close/>
                  <a:moveTo>
                    <a:pt x="38" y="72"/>
                  </a:moveTo>
                  <a:cubicBezTo>
                    <a:pt x="41" y="71"/>
                    <a:pt x="41" y="70"/>
                    <a:pt x="40" y="67"/>
                  </a:cubicBezTo>
                  <a:cubicBezTo>
                    <a:pt x="39" y="68"/>
                    <a:pt x="39" y="69"/>
                    <a:pt x="38" y="69"/>
                  </a:cubicBezTo>
                  <a:cubicBezTo>
                    <a:pt x="38" y="69"/>
                    <a:pt x="38" y="70"/>
                    <a:pt x="38" y="70"/>
                  </a:cubicBezTo>
                  <a:cubicBezTo>
                    <a:pt x="38" y="71"/>
                    <a:pt x="38" y="71"/>
                    <a:pt x="38" y="72"/>
                  </a:cubicBezTo>
                  <a:close/>
                  <a:moveTo>
                    <a:pt x="55" y="75"/>
                  </a:moveTo>
                  <a:cubicBezTo>
                    <a:pt x="51" y="77"/>
                    <a:pt x="51" y="78"/>
                    <a:pt x="52" y="80"/>
                  </a:cubicBezTo>
                  <a:cubicBezTo>
                    <a:pt x="53" y="80"/>
                    <a:pt x="53" y="79"/>
                    <a:pt x="54" y="79"/>
                  </a:cubicBezTo>
                  <a:cubicBezTo>
                    <a:pt x="54" y="79"/>
                    <a:pt x="54" y="79"/>
                    <a:pt x="54" y="78"/>
                  </a:cubicBezTo>
                  <a:cubicBezTo>
                    <a:pt x="54" y="77"/>
                    <a:pt x="54" y="76"/>
                    <a:pt x="55" y="75"/>
                  </a:cubicBezTo>
                  <a:close/>
                  <a:moveTo>
                    <a:pt x="42" y="144"/>
                  </a:moveTo>
                  <a:cubicBezTo>
                    <a:pt x="43" y="144"/>
                    <a:pt x="43" y="143"/>
                    <a:pt x="44" y="143"/>
                  </a:cubicBezTo>
                  <a:cubicBezTo>
                    <a:pt x="44" y="143"/>
                    <a:pt x="44" y="142"/>
                    <a:pt x="44" y="142"/>
                  </a:cubicBezTo>
                  <a:cubicBezTo>
                    <a:pt x="44" y="141"/>
                    <a:pt x="44" y="140"/>
                    <a:pt x="44" y="139"/>
                  </a:cubicBezTo>
                  <a:cubicBezTo>
                    <a:pt x="43" y="139"/>
                    <a:pt x="42" y="140"/>
                    <a:pt x="42" y="140"/>
                  </a:cubicBezTo>
                  <a:cubicBezTo>
                    <a:pt x="42" y="142"/>
                    <a:pt x="42" y="143"/>
                    <a:pt x="42" y="144"/>
                  </a:cubicBezTo>
                  <a:close/>
                  <a:moveTo>
                    <a:pt x="33" y="191"/>
                  </a:moveTo>
                  <a:cubicBezTo>
                    <a:pt x="34" y="191"/>
                    <a:pt x="34" y="191"/>
                    <a:pt x="34" y="191"/>
                  </a:cubicBezTo>
                  <a:cubicBezTo>
                    <a:pt x="36" y="189"/>
                    <a:pt x="38" y="188"/>
                    <a:pt x="40" y="187"/>
                  </a:cubicBezTo>
                  <a:cubicBezTo>
                    <a:pt x="40" y="186"/>
                    <a:pt x="40" y="186"/>
                    <a:pt x="40" y="185"/>
                  </a:cubicBezTo>
                  <a:cubicBezTo>
                    <a:pt x="38" y="187"/>
                    <a:pt x="36" y="189"/>
                    <a:pt x="33" y="191"/>
                  </a:cubicBezTo>
                  <a:close/>
                  <a:moveTo>
                    <a:pt x="19" y="108"/>
                  </a:moveTo>
                  <a:cubicBezTo>
                    <a:pt x="18" y="109"/>
                    <a:pt x="17" y="109"/>
                    <a:pt x="17" y="110"/>
                  </a:cubicBezTo>
                  <a:cubicBezTo>
                    <a:pt x="17" y="111"/>
                    <a:pt x="17" y="112"/>
                    <a:pt x="17" y="114"/>
                  </a:cubicBezTo>
                  <a:cubicBezTo>
                    <a:pt x="19" y="112"/>
                    <a:pt x="19" y="112"/>
                    <a:pt x="19" y="108"/>
                  </a:cubicBezTo>
                  <a:close/>
                  <a:moveTo>
                    <a:pt x="17" y="12"/>
                  </a:moveTo>
                  <a:cubicBezTo>
                    <a:pt x="17" y="12"/>
                    <a:pt x="17" y="11"/>
                    <a:pt x="17" y="11"/>
                  </a:cubicBezTo>
                  <a:cubicBezTo>
                    <a:pt x="15" y="11"/>
                    <a:pt x="13" y="11"/>
                    <a:pt x="11" y="11"/>
                  </a:cubicBezTo>
                  <a:cubicBezTo>
                    <a:pt x="11" y="12"/>
                    <a:pt x="11" y="13"/>
                    <a:pt x="11" y="13"/>
                  </a:cubicBezTo>
                  <a:cubicBezTo>
                    <a:pt x="13" y="13"/>
                    <a:pt x="15" y="13"/>
                    <a:pt x="17" y="12"/>
                  </a:cubicBezTo>
                  <a:close/>
                  <a:moveTo>
                    <a:pt x="91" y="26"/>
                  </a:moveTo>
                  <a:cubicBezTo>
                    <a:pt x="91" y="25"/>
                    <a:pt x="91" y="24"/>
                    <a:pt x="91" y="23"/>
                  </a:cubicBezTo>
                  <a:cubicBezTo>
                    <a:pt x="91" y="23"/>
                    <a:pt x="90" y="22"/>
                    <a:pt x="90" y="22"/>
                  </a:cubicBezTo>
                  <a:cubicBezTo>
                    <a:pt x="89" y="22"/>
                    <a:pt x="89" y="22"/>
                    <a:pt x="89" y="23"/>
                  </a:cubicBezTo>
                  <a:cubicBezTo>
                    <a:pt x="89" y="24"/>
                    <a:pt x="88" y="25"/>
                    <a:pt x="88" y="26"/>
                  </a:cubicBezTo>
                  <a:cubicBezTo>
                    <a:pt x="89" y="26"/>
                    <a:pt x="90" y="26"/>
                    <a:pt x="91" y="26"/>
                  </a:cubicBezTo>
                  <a:close/>
                  <a:moveTo>
                    <a:pt x="34" y="83"/>
                  </a:moveTo>
                  <a:cubicBezTo>
                    <a:pt x="33" y="83"/>
                    <a:pt x="33" y="84"/>
                    <a:pt x="32" y="85"/>
                  </a:cubicBezTo>
                  <a:cubicBezTo>
                    <a:pt x="31" y="86"/>
                    <a:pt x="31" y="86"/>
                    <a:pt x="32" y="87"/>
                  </a:cubicBezTo>
                  <a:cubicBezTo>
                    <a:pt x="32" y="87"/>
                    <a:pt x="33" y="86"/>
                    <a:pt x="34" y="86"/>
                  </a:cubicBezTo>
                  <a:cubicBezTo>
                    <a:pt x="35" y="85"/>
                    <a:pt x="35" y="84"/>
                    <a:pt x="34" y="83"/>
                  </a:cubicBezTo>
                  <a:close/>
                  <a:moveTo>
                    <a:pt x="34" y="143"/>
                  </a:moveTo>
                  <a:cubicBezTo>
                    <a:pt x="35" y="143"/>
                    <a:pt x="35" y="142"/>
                    <a:pt x="36" y="142"/>
                  </a:cubicBezTo>
                  <a:cubicBezTo>
                    <a:pt x="37" y="141"/>
                    <a:pt x="37" y="140"/>
                    <a:pt x="37" y="139"/>
                  </a:cubicBezTo>
                  <a:cubicBezTo>
                    <a:pt x="36" y="139"/>
                    <a:pt x="36" y="140"/>
                    <a:pt x="35" y="140"/>
                  </a:cubicBezTo>
                  <a:cubicBezTo>
                    <a:pt x="34" y="141"/>
                    <a:pt x="34" y="142"/>
                    <a:pt x="34" y="143"/>
                  </a:cubicBezTo>
                  <a:close/>
                  <a:moveTo>
                    <a:pt x="37" y="62"/>
                  </a:moveTo>
                  <a:cubicBezTo>
                    <a:pt x="37" y="62"/>
                    <a:pt x="37" y="62"/>
                    <a:pt x="37" y="62"/>
                  </a:cubicBezTo>
                  <a:cubicBezTo>
                    <a:pt x="38" y="62"/>
                    <a:pt x="38" y="61"/>
                    <a:pt x="39" y="61"/>
                  </a:cubicBezTo>
                  <a:cubicBezTo>
                    <a:pt x="40" y="60"/>
                    <a:pt x="40" y="60"/>
                    <a:pt x="40" y="58"/>
                  </a:cubicBezTo>
                  <a:cubicBezTo>
                    <a:pt x="39" y="59"/>
                    <a:pt x="38" y="59"/>
                    <a:pt x="37" y="60"/>
                  </a:cubicBezTo>
                  <a:cubicBezTo>
                    <a:pt x="36" y="61"/>
                    <a:pt x="36" y="61"/>
                    <a:pt x="37" y="62"/>
                  </a:cubicBezTo>
                  <a:close/>
                  <a:moveTo>
                    <a:pt x="19" y="152"/>
                  </a:moveTo>
                  <a:cubicBezTo>
                    <a:pt x="18" y="153"/>
                    <a:pt x="17" y="152"/>
                    <a:pt x="17" y="153"/>
                  </a:cubicBezTo>
                  <a:cubicBezTo>
                    <a:pt x="17" y="155"/>
                    <a:pt x="17" y="157"/>
                    <a:pt x="17" y="158"/>
                  </a:cubicBezTo>
                  <a:cubicBezTo>
                    <a:pt x="18" y="158"/>
                    <a:pt x="18" y="158"/>
                    <a:pt x="18" y="157"/>
                  </a:cubicBezTo>
                  <a:cubicBezTo>
                    <a:pt x="18" y="156"/>
                    <a:pt x="19" y="154"/>
                    <a:pt x="19" y="152"/>
                  </a:cubicBezTo>
                  <a:close/>
                  <a:moveTo>
                    <a:pt x="45" y="54"/>
                  </a:moveTo>
                  <a:cubicBezTo>
                    <a:pt x="44" y="54"/>
                    <a:pt x="44" y="55"/>
                    <a:pt x="43" y="55"/>
                  </a:cubicBezTo>
                  <a:cubicBezTo>
                    <a:pt x="42" y="56"/>
                    <a:pt x="42" y="56"/>
                    <a:pt x="43" y="58"/>
                  </a:cubicBezTo>
                  <a:cubicBezTo>
                    <a:pt x="45" y="56"/>
                    <a:pt x="45" y="57"/>
                    <a:pt x="45" y="54"/>
                  </a:cubicBezTo>
                  <a:close/>
                  <a:moveTo>
                    <a:pt x="49" y="15"/>
                  </a:moveTo>
                  <a:cubicBezTo>
                    <a:pt x="49" y="15"/>
                    <a:pt x="49" y="15"/>
                    <a:pt x="49" y="15"/>
                  </a:cubicBezTo>
                  <a:cubicBezTo>
                    <a:pt x="48" y="15"/>
                    <a:pt x="46" y="15"/>
                    <a:pt x="45" y="15"/>
                  </a:cubicBezTo>
                  <a:cubicBezTo>
                    <a:pt x="43" y="15"/>
                    <a:pt x="43" y="16"/>
                    <a:pt x="42" y="17"/>
                  </a:cubicBezTo>
                  <a:cubicBezTo>
                    <a:pt x="44" y="16"/>
                    <a:pt x="47" y="16"/>
                    <a:pt x="49" y="15"/>
                  </a:cubicBezTo>
                  <a:close/>
                  <a:moveTo>
                    <a:pt x="34" y="149"/>
                  </a:moveTo>
                  <a:cubicBezTo>
                    <a:pt x="36" y="148"/>
                    <a:pt x="37" y="148"/>
                    <a:pt x="36" y="145"/>
                  </a:cubicBezTo>
                  <a:cubicBezTo>
                    <a:pt x="34" y="146"/>
                    <a:pt x="34" y="147"/>
                    <a:pt x="34" y="149"/>
                  </a:cubicBezTo>
                  <a:close/>
                  <a:moveTo>
                    <a:pt x="37" y="118"/>
                  </a:moveTo>
                  <a:cubicBezTo>
                    <a:pt x="36" y="120"/>
                    <a:pt x="34" y="121"/>
                    <a:pt x="33" y="123"/>
                  </a:cubicBezTo>
                  <a:cubicBezTo>
                    <a:pt x="34" y="123"/>
                    <a:pt x="34" y="123"/>
                    <a:pt x="34" y="123"/>
                  </a:cubicBezTo>
                  <a:cubicBezTo>
                    <a:pt x="35" y="122"/>
                    <a:pt x="36" y="121"/>
                    <a:pt x="37" y="120"/>
                  </a:cubicBezTo>
                  <a:cubicBezTo>
                    <a:pt x="37" y="120"/>
                    <a:pt x="38" y="119"/>
                    <a:pt x="37" y="118"/>
                  </a:cubicBezTo>
                  <a:close/>
                  <a:moveTo>
                    <a:pt x="25" y="87"/>
                  </a:moveTo>
                  <a:cubicBezTo>
                    <a:pt x="28" y="85"/>
                    <a:pt x="28" y="85"/>
                    <a:pt x="28" y="83"/>
                  </a:cubicBezTo>
                  <a:cubicBezTo>
                    <a:pt x="25" y="84"/>
                    <a:pt x="25" y="84"/>
                    <a:pt x="25" y="87"/>
                  </a:cubicBezTo>
                  <a:close/>
                  <a:moveTo>
                    <a:pt x="62" y="113"/>
                  </a:moveTo>
                  <a:cubicBezTo>
                    <a:pt x="62" y="113"/>
                    <a:pt x="62" y="112"/>
                    <a:pt x="62" y="112"/>
                  </a:cubicBezTo>
                  <a:cubicBezTo>
                    <a:pt x="62" y="113"/>
                    <a:pt x="61" y="113"/>
                    <a:pt x="61" y="113"/>
                  </a:cubicBezTo>
                  <a:cubicBezTo>
                    <a:pt x="61" y="115"/>
                    <a:pt x="61" y="117"/>
                    <a:pt x="61" y="119"/>
                  </a:cubicBezTo>
                  <a:cubicBezTo>
                    <a:pt x="62" y="119"/>
                    <a:pt x="62" y="118"/>
                    <a:pt x="62" y="118"/>
                  </a:cubicBezTo>
                  <a:cubicBezTo>
                    <a:pt x="62" y="116"/>
                    <a:pt x="62" y="114"/>
                    <a:pt x="62" y="113"/>
                  </a:cubicBezTo>
                  <a:close/>
                  <a:moveTo>
                    <a:pt x="39" y="38"/>
                  </a:moveTo>
                  <a:cubicBezTo>
                    <a:pt x="39" y="37"/>
                    <a:pt x="39" y="37"/>
                    <a:pt x="39" y="37"/>
                  </a:cubicBezTo>
                  <a:cubicBezTo>
                    <a:pt x="39" y="38"/>
                    <a:pt x="38" y="38"/>
                    <a:pt x="38" y="39"/>
                  </a:cubicBezTo>
                  <a:cubicBezTo>
                    <a:pt x="38" y="40"/>
                    <a:pt x="38" y="41"/>
                    <a:pt x="38" y="42"/>
                  </a:cubicBezTo>
                  <a:cubicBezTo>
                    <a:pt x="40" y="41"/>
                    <a:pt x="40" y="41"/>
                    <a:pt x="40" y="40"/>
                  </a:cubicBezTo>
                  <a:cubicBezTo>
                    <a:pt x="40" y="39"/>
                    <a:pt x="40" y="38"/>
                    <a:pt x="39" y="38"/>
                  </a:cubicBezTo>
                  <a:close/>
                  <a:moveTo>
                    <a:pt x="10" y="91"/>
                  </a:moveTo>
                  <a:cubicBezTo>
                    <a:pt x="10" y="91"/>
                    <a:pt x="10" y="91"/>
                    <a:pt x="10" y="90"/>
                  </a:cubicBezTo>
                  <a:cubicBezTo>
                    <a:pt x="10" y="88"/>
                    <a:pt x="10" y="86"/>
                    <a:pt x="10" y="84"/>
                  </a:cubicBezTo>
                  <a:cubicBezTo>
                    <a:pt x="10" y="83"/>
                    <a:pt x="10" y="83"/>
                    <a:pt x="9" y="83"/>
                  </a:cubicBezTo>
                  <a:cubicBezTo>
                    <a:pt x="9" y="85"/>
                    <a:pt x="9" y="90"/>
                    <a:pt x="10" y="91"/>
                  </a:cubicBezTo>
                  <a:close/>
                  <a:moveTo>
                    <a:pt x="34" y="138"/>
                  </a:moveTo>
                  <a:cubicBezTo>
                    <a:pt x="35" y="137"/>
                    <a:pt x="36" y="137"/>
                    <a:pt x="36" y="136"/>
                  </a:cubicBezTo>
                  <a:cubicBezTo>
                    <a:pt x="37" y="135"/>
                    <a:pt x="37" y="135"/>
                    <a:pt x="37" y="134"/>
                  </a:cubicBezTo>
                  <a:cubicBezTo>
                    <a:pt x="36" y="135"/>
                    <a:pt x="35" y="136"/>
                    <a:pt x="34" y="137"/>
                  </a:cubicBezTo>
                  <a:cubicBezTo>
                    <a:pt x="33" y="137"/>
                    <a:pt x="34" y="137"/>
                    <a:pt x="34" y="138"/>
                  </a:cubicBezTo>
                  <a:close/>
                  <a:moveTo>
                    <a:pt x="49" y="71"/>
                  </a:moveTo>
                  <a:cubicBezTo>
                    <a:pt x="46" y="72"/>
                    <a:pt x="46" y="73"/>
                    <a:pt x="48" y="75"/>
                  </a:cubicBezTo>
                  <a:cubicBezTo>
                    <a:pt x="49" y="74"/>
                    <a:pt x="49" y="74"/>
                    <a:pt x="49" y="73"/>
                  </a:cubicBezTo>
                  <a:cubicBezTo>
                    <a:pt x="49" y="72"/>
                    <a:pt x="49" y="71"/>
                    <a:pt x="49" y="71"/>
                  </a:cubicBezTo>
                  <a:close/>
                  <a:moveTo>
                    <a:pt x="26" y="15"/>
                  </a:moveTo>
                  <a:cubicBezTo>
                    <a:pt x="26" y="15"/>
                    <a:pt x="25" y="15"/>
                    <a:pt x="25" y="15"/>
                  </a:cubicBezTo>
                  <a:cubicBezTo>
                    <a:pt x="25" y="16"/>
                    <a:pt x="24" y="17"/>
                    <a:pt x="23" y="17"/>
                  </a:cubicBezTo>
                  <a:cubicBezTo>
                    <a:pt x="23" y="17"/>
                    <a:pt x="23" y="17"/>
                    <a:pt x="23" y="17"/>
                  </a:cubicBezTo>
                  <a:cubicBezTo>
                    <a:pt x="22" y="18"/>
                    <a:pt x="21" y="19"/>
                    <a:pt x="20" y="20"/>
                  </a:cubicBezTo>
                  <a:cubicBezTo>
                    <a:pt x="21" y="20"/>
                    <a:pt x="25" y="17"/>
                    <a:pt x="26" y="15"/>
                  </a:cubicBezTo>
                  <a:close/>
                  <a:moveTo>
                    <a:pt x="39" y="81"/>
                  </a:moveTo>
                  <a:cubicBezTo>
                    <a:pt x="41" y="80"/>
                    <a:pt x="41" y="79"/>
                    <a:pt x="41" y="77"/>
                  </a:cubicBezTo>
                  <a:cubicBezTo>
                    <a:pt x="38" y="79"/>
                    <a:pt x="38" y="79"/>
                    <a:pt x="39" y="81"/>
                  </a:cubicBezTo>
                  <a:close/>
                  <a:moveTo>
                    <a:pt x="25" y="33"/>
                  </a:moveTo>
                  <a:cubicBezTo>
                    <a:pt x="25" y="33"/>
                    <a:pt x="25" y="33"/>
                    <a:pt x="25" y="33"/>
                  </a:cubicBezTo>
                  <a:cubicBezTo>
                    <a:pt x="26" y="32"/>
                    <a:pt x="28" y="31"/>
                    <a:pt x="29" y="30"/>
                  </a:cubicBezTo>
                  <a:cubicBezTo>
                    <a:pt x="30" y="30"/>
                    <a:pt x="30" y="29"/>
                    <a:pt x="30" y="28"/>
                  </a:cubicBezTo>
                  <a:cubicBezTo>
                    <a:pt x="28" y="30"/>
                    <a:pt x="26" y="31"/>
                    <a:pt x="25" y="33"/>
                  </a:cubicBezTo>
                  <a:close/>
                  <a:moveTo>
                    <a:pt x="56" y="148"/>
                  </a:moveTo>
                  <a:cubicBezTo>
                    <a:pt x="56" y="149"/>
                    <a:pt x="55" y="149"/>
                    <a:pt x="55" y="149"/>
                  </a:cubicBezTo>
                  <a:cubicBezTo>
                    <a:pt x="55" y="151"/>
                    <a:pt x="55" y="152"/>
                    <a:pt x="55" y="154"/>
                  </a:cubicBezTo>
                  <a:cubicBezTo>
                    <a:pt x="55" y="154"/>
                    <a:pt x="56" y="154"/>
                    <a:pt x="56" y="153"/>
                  </a:cubicBezTo>
                  <a:cubicBezTo>
                    <a:pt x="56" y="152"/>
                    <a:pt x="56" y="150"/>
                    <a:pt x="56" y="148"/>
                  </a:cubicBezTo>
                  <a:close/>
                  <a:moveTo>
                    <a:pt x="13" y="126"/>
                  </a:moveTo>
                  <a:cubicBezTo>
                    <a:pt x="13" y="126"/>
                    <a:pt x="14" y="126"/>
                    <a:pt x="14" y="126"/>
                  </a:cubicBezTo>
                  <a:cubicBezTo>
                    <a:pt x="14" y="121"/>
                    <a:pt x="14" y="116"/>
                    <a:pt x="14" y="111"/>
                  </a:cubicBezTo>
                  <a:cubicBezTo>
                    <a:pt x="14" y="111"/>
                    <a:pt x="14" y="111"/>
                    <a:pt x="13" y="111"/>
                  </a:cubicBezTo>
                  <a:cubicBezTo>
                    <a:pt x="13" y="116"/>
                    <a:pt x="13" y="121"/>
                    <a:pt x="13" y="126"/>
                  </a:cubicBezTo>
                  <a:close/>
                  <a:moveTo>
                    <a:pt x="38" y="8"/>
                  </a:moveTo>
                  <a:cubicBezTo>
                    <a:pt x="38" y="8"/>
                    <a:pt x="38" y="8"/>
                    <a:pt x="38" y="8"/>
                  </a:cubicBezTo>
                  <a:cubicBezTo>
                    <a:pt x="39" y="8"/>
                    <a:pt x="39" y="8"/>
                    <a:pt x="40" y="8"/>
                  </a:cubicBezTo>
                  <a:cubicBezTo>
                    <a:pt x="41" y="8"/>
                    <a:pt x="43" y="7"/>
                    <a:pt x="45" y="8"/>
                  </a:cubicBezTo>
                  <a:cubicBezTo>
                    <a:pt x="45" y="8"/>
                    <a:pt x="46" y="7"/>
                    <a:pt x="46" y="7"/>
                  </a:cubicBezTo>
                  <a:cubicBezTo>
                    <a:pt x="47" y="7"/>
                    <a:pt x="47" y="7"/>
                    <a:pt x="47" y="6"/>
                  </a:cubicBezTo>
                  <a:cubicBezTo>
                    <a:pt x="44" y="7"/>
                    <a:pt x="41" y="7"/>
                    <a:pt x="38" y="8"/>
                  </a:cubicBezTo>
                  <a:close/>
                  <a:moveTo>
                    <a:pt x="25" y="148"/>
                  </a:moveTo>
                  <a:cubicBezTo>
                    <a:pt x="25" y="148"/>
                    <a:pt x="24" y="149"/>
                    <a:pt x="24" y="149"/>
                  </a:cubicBezTo>
                  <a:cubicBezTo>
                    <a:pt x="24" y="150"/>
                    <a:pt x="24" y="151"/>
                    <a:pt x="24" y="152"/>
                  </a:cubicBezTo>
                  <a:cubicBezTo>
                    <a:pt x="25" y="151"/>
                    <a:pt x="26" y="151"/>
                    <a:pt x="25" y="148"/>
                  </a:cubicBezTo>
                  <a:close/>
                  <a:moveTo>
                    <a:pt x="52" y="10"/>
                  </a:moveTo>
                  <a:cubicBezTo>
                    <a:pt x="52" y="10"/>
                    <a:pt x="52" y="10"/>
                    <a:pt x="52" y="10"/>
                  </a:cubicBezTo>
                  <a:cubicBezTo>
                    <a:pt x="53" y="10"/>
                    <a:pt x="54" y="11"/>
                    <a:pt x="55" y="11"/>
                  </a:cubicBezTo>
                  <a:cubicBezTo>
                    <a:pt x="56" y="11"/>
                    <a:pt x="56" y="11"/>
                    <a:pt x="56" y="11"/>
                  </a:cubicBezTo>
                  <a:cubicBezTo>
                    <a:pt x="57" y="11"/>
                    <a:pt x="57" y="10"/>
                    <a:pt x="58" y="9"/>
                  </a:cubicBezTo>
                  <a:cubicBezTo>
                    <a:pt x="56" y="10"/>
                    <a:pt x="54" y="10"/>
                    <a:pt x="52" y="10"/>
                  </a:cubicBezTo>
                  <a:close/>
                  <a:moveTo>
                    <a:pt x="18" y="43"/>
                  </a:moveTo>
                  <a:cubicBezTo>
                    <a:pt x="20" y="42"/>
                    <a:pt x="22" y="40"/>
                    <a:pt x="23" y="38"/>
                  </a:cubicBezTo>
                  <a:cubicBezTo>
                    <a:pt x="23" y="38"/>
                    <a:pt x="23" y="38"/>
                    <a:pt x="23" y="38"/>
                  </a:cubicBezTo>
                  <a:cubicBezTo>
                    <a:pt x="21" y="39"/>
                    <a:pt x="20" y="40"/>
                    <a:pt x="18" y="42"/>
                  </a:cubicBezTo>
                  <a:cubicBezTo>
                    <a:pt x="18" y="42"/>
                    <a:pt x="18" y="43"/>
                    <a:pt x="18" y="43"/>
                  </a:cubicBezTo>
                  <a:close/>
                  <a:moveTo>
                    <a:pt x="47" y="126"/>
                  </a:moveTo>
                  <a:cubicBezTo>
                    <a:pt x="45" y="127"/>
                    <a:pt x="45" y="127"/>
                    <a:pt x="45" y="129"/>
                  </a:cubicBezTo>
                  <a:cubicBezTo>
                    <a:pt x="47" y="129"/>
                    <a:pt x="47" y="128"/>
                    <a:pt x="47" y="126"/>
                  </a:cubicBezTo>
                  <a:close/>
                  <a:moveTo>
                    <a:pt x="45" y="64"/>
                  </a:moveTo>
                  <a:cubicBezTo>
                    <a:pt x="44" y="65"/>
                    <a:pt x="43" y="65"/>
                    <a:pt x="43" y="66"/>
                  </a:cubicBezTo>
                  <a:cubicBezTo>
                    <a:pt x="43" y="67"/>
                    <a:pt x="43" y="67"/>
                    <a:pt x="43" y="68"/>
                  </a:cubicBezTo>
                  <a:cubicBezTo>
                    <a:pt x="44" y="68"/>
                    <a:pt x="44" y="68"/>
                    <a:pt x="45" y="67"/>
                  </a:cubicBezTo>
                  <a:cubicBezTo>
                    <a:pt x="45" y="66"/>
                    <a:pt x="45" y="65"/>
                    <a:pt x="45" y="64"/>
                  </a:cubicBezTo>
                  <a:close/>
                  <a:moveTo>
                    <a:pt x="24" y="122"/>
                  </a:moveTo>
                  <a:cubicBezTo>
                    <a:pt x="26" y="121"/>
                    <a:pt x="26" y="121"/>
                    <a:pt x="26" y="119"/>
                  </a:cubicBezTo>
                  <a:cubicBezTo>
                    <a:pt x="25" y="119"/>
                    <a:pt x="23" y="120"/>
                    <a:pt x="24" y="122"/>
                  </a:cubicBezTo>
                  <a:close/>
                  <a:moveTo>
                    <a:pt x="26" y="115"/>
                  </a:moveTo>
                  <a:cubicBezTo>
                    <a:pt x="26" y="114"/>
                    <a:pt x="25" y="113"/>
                    <a:pt x="25" y="112"/>
                  </a:cubicBezTo>
                  <a:cubicBezTo>
                    <a:pt x="25" y="112"/>
                    <a:pt x="24" y="113"/>
                    <a:pt x="24" y="113"/>
                  </a:cubicBezTo>
                  <a:cubicBezTo>
                    <a:pt x="24" y="114"/>
                    <a:pt x="24" y="115"/>
                    <a:pt x="24" y="116"/>
                  </a:cubicBezTo>
                  <a:cubicBezTo>
                    <a:pt x="24" y="116"/>
                    <a:pt x="24" y="116"/>
                    <a:pt x="24" y="116"/>
                  </a:cubicBezTo>
                  <a:cubicBezTo>
                    <a:pt x="25" y="116"/>
                    <a:pt x="25" y="116"/>
                    <a:pt x="26" y="115"/>
                  </a:cubicBezTo>
                  <a:close/>
                  <a:moveTo>
                    <a:pt x="18" y="122"/>
                  </a:moveTo>
                  <a:cubicBezTo>
                    <a:pt x="19" y="121"/>
                    <a:pt x="20" y="121"/>
                    <a:pt x="20" y="120"/>
                  </a:cubicBezTo>
                  <a:cubicBezTo>
                    <a:pt x="20" y="119"/>
                    <a:pt x="20" y="118"/>
                    <a:pt x="19" y="117"/>
                  </a:cubicBezTo>
                  <a:cubicBezTo>
                    <a:pt x="19" y="117"/>
                    <a:pt x="19" y="117"/>
                    <a:pt x="19" y="116"/>
                  </a:cubicBezTo>
                  <a:cubicBezTo>
                    <a:pt x="19" y="116"/>
                    <a:pt x="19" y="116"/>
                    <a:pt x="19" y="116"/>
                  </a:cubicBezTo>
                  <a:cubicBezTo>
                    <a:pt x="19" y="117"/>
                    <a:pt x="18" y="117"/>
                    <a:pt x="18" y="118"/>
                  </a:cubicBezTo>
                  <a:cubicBezTo>
                    <a:pt x="18" y="119"/>
                    <a:pt x="18" y="120"/>
                    <a:pt x="18" y="122"/>
                  </a:cubicBezTo>
                  <a:close/>
                  <a:moveTo>
                    <a:pt x="49" y="61"/>
                  </a:moveTo>
                  <a:cubicBezTo>
                    <a:pt x="48" y="61"/>
                    <a:pt x="48" y="61"/>
                    <a:pt x="48" y="61"/>
                  </a:cubicBezTo>
                  <a:cubicBezTo>
                    <a:pt x="48" y="61"/>
                    <a:pt x="47" y="61"/>
                    <a:pt x="47" y="62"/>
                  </a:cubicBezTo>
                  <a:cubicBezTo>
                    <a:pt x="47" y="63"/>
                    <a:pt x="47" y="64"/>
                    <a:pt x="47" y="66"/>
                  </a:cubicBezTo>
                  <a:cubicBezTo>
                    <a:pt x="48" y="65"/>
                    <a:pt x="49" y="64"/>
                    <a:pt x="49" y="63"/>
                  </a:cubicBezTo>
                  <a:cubicBezTo>
                    <a:pt x="48" y="63"/>
                    <a:pt x="49" y="62"/>
                    <a:pt x="49" y="61"/>
                  </a:cubicBezTo>
                  <a:close/>
                  <a:moveTo>
                    <a:pt x="29" y="77"/>
                  </a:moveTo>
                  <a:cubicBezTo>
                    <a:pt x="29" y="77"/>
                    <a:pt x="29" y="77"/>
                    <a:pt x="29" y="77"/>
                  </a:cubicBezTo>
                  <a:cubicBezTo>
                    <a:pt x="28" y="78"/>
                    <a:pt x="27" y="79"/>
                    <a:pt x="26" y="80"/>
                  </a:cubicBezTo>
                  <a:cubicBezTo>
                    <a:pt x="25" y="80"/>
                    <a:pt x="25" y="81"/>
                    <a:pt x="26" y="81"/>
                  </a:cubicBezTo>
                  <a:cubicBezTo>
                    <a:pt x="26" y="81"/>
                    <a:pt x="27" y="80"/>
                    <a:pt x="28" y="79"/>
                  </a:cubicBezTo>
                  <a:cubicBezTo>
                    <a:pt x="29" y="79"/>
                    <a:pt x="29" y="78"/>
                    <a:pt x="29" y="77"/>
                  </a:cubicBezTo>
                  <a:close/>
                  <a:moveTo>
                    <a:pt x="21" y="26"/>
                  </a:moveTo>
                  <a:cubicBezTo>
                    <a:pt x="21" y="26"/>
                    <a:pt x="22" y="26"/>
                    <a:pt x="22" y="26"/>
                  </a:cubicBezTo>
                  <a:cubicBezTo>
                    <a:pt x="23" y="25"/>
                    <a:pt x="25" y="24"/>
                    <a:pt x="27" y="22"/>
                  </a:cubicBezTo>
                  <a:cubicBezTo>
                    <a:pt x="27" y="22"/>
                    <a:pt x="26" y="22"/>
                    <a:pt x="26" y="22"/>
                  </a:cubicBezTo>
                  <a:cubicBezTo>
                    <a:pt x="26" y="22"/>
                    <a:pt x="25" y="22"/>
                    <a:pt x="25" y="23"/>
                  </a:cubicBezTo>
                  <a:cubicBezTo>
                    <a:pt x="23" y="24"/>
                    <a:pt x="22" y="25"/>
                    <a:pt x="21" y="26"/>
                  </a:cubicBezTo>
                  <a:close/>
                  <a:moveTo>
                    <a:pt x="66" y="57"/>
                  </a:moveTo>
                  <a:cubicBezTo>
                    <a:pt x="65" y="57"/>
                    <a:pt x="65" y="57"/>
                    <a:pt x="65" y="57"/>
                  </a:cubicBezTo>
                  <a:cubicBezTo>
                    <a:pt x="65" y="59"/>
                    <a:pt x="65" y="61"/>
                    <a:pt x="65" y="63"/>
                  </a:cubicBezTo>
                  <a:cubicBezTo>
                    <a:pt x="66" y="63"/>
                    <a:pt x="66" y="62"/>
                    <a:pt x="66" y="62"/>
                  </a:cubicBezTo>
                  <a:cubicBezTo>
                    <a:pt x="66" y="60"/>
                    <a:pt x="66" y="59"/>
                    <a:pt x="66" y="57"/>
                  </a:cubicBezTo>
                  <a:close/>
                  <a:moveTo>
                    <a:pt x="23" y="67"/>
                  </a:moveTo>
                  <a:cubicBezTo>
                    <a:pt x="21" y="68"/>
                    <a:pt x="21" y="68"/>
                    <a:pt x="21" y="70"/>
                  </a:cubicBezTo>
                  <a:cubicBezTo>
                    <a:pt x="22" y="70"/>
                    <a:pt x="23" y="69"/>
                    <a:pt x="23" y="67"/>
                  </a:cubicBezTo>
                  <a:close/>
                  <a:moveTo>
                    <a:pt x="54" y="85"/>
                  </a:moveTo>
                  <a:cubicBezTo>
                    <a:pt x="52" y="86"/>
                    <a:pt x="51" y="86"/>
                    <a:pt x="52" y="89"/>
                  </a:cubicBezTo>
                  <a:cubicBezTo>
                    <a:pt x="54" y="88"/>
                    <a:pt x="54" y="87"/>
                    <a:pt x="54" y="85"/>
                  </a:cubicBezTo>
                  <a:close/>
                  <a:moveTo>
                    <a:pt x="68" y="129"/>
                  </a:moveTo>
                  <a:cubicBezTo>
                    <a:pt x="68" y="130"/>
                    <a:pt x="68" y="137"/>
                    <a:pt x="68" y="138"/>
                  </a:cubicBezTo>
                  <a:cubicBezTo>
                    <a:pt x="68" y="138"/>
                    <a:pt x="68" y="138"/>
                    <a:pt x="68" y="138"/>
                  </a:cubicBezTo>
                  <a:cubicBezTo>
                    <a:pt x="68" y="135"/>
                    <a:pt x="68" y="132"/>
                    <a:pt x="68" y="129"/>
                  </a:cubicBezTo>
                  <a:close/>
                  <a:moveTo>
                    <a:pt x="45" y="124"/>
                  </a:moveTo>
                  <a:cubicBezTo>
                    <a:pt x="47" y="122"/>
                    <a:pt x="47" y="122"/>
                    <a:pt x="47" y="120"/>
                  </a:cubicBezTo>
                  <a:cubicBezTo>
                    <a:pt x="44" y="122"/>
                    <a:pt x="44" y="122"/>
                    <a:pt x="45" y="124"/>
                  </a:cubicBezTo>
                  <a:close/>
                  <a:moveTo>
                    <a:pt x="29" y="71"/>
                  </a:moveTo>
                  <a:cubicBezTo>
                    <a:pt x="27" y="72"/>
                    <a:pt x="27" y="73"/>
                    <a:pt x="27" y="75"/>
                  </a:cubicBezTo>
                  <a:cubicBezTo>
                    <a:pt x="29" y="74"/>
                    <a:pt x="29" y="73"/>
                    <a:pt x="29" y="71"/>
                  </a:cubicBezTo>
                  <a:close/>
                  <a:moveTo>
                    <a:pt x="46" y="109"/>
                  </a:moveTo>
                  <a:cubicBezTo>
                    <a:pt x="45" y="110"/>
                    <a:pt x="45" y="111"/>
                    <a:pt x="45" y="113"/>
                  </a:cubicBezTo>
                  <a:cubicBezTo>
                    <a:pt x="47" y="112"/>
                    <a:pt x="47" y="110"/>
                    <a:pt x="46" y="109"/>
                  </a:cubicBezTo>
                  <a:close/>
                  <a:moveTo>
                    <a:pt x="53" y="141"/>
                  </a:moveTo>
                  <a:cubicBezTo>
                    <a:pt x="53" y="141"/>
                    <a:pt x="53" y="141"/>
                    <a:pt x="53" y="141"/>
                  </a:cubicBezTo>
                  <a:cubicBezTo>
                    <a:pt x="53" y="141"/>
                    <a:pt x="52" y="142"/>
                    <a:pt x="52" y="142"/>
                  </a:cubicBezTo>
                  <a:cubicBezTo>
                    <a:pt x="52" y="144"/>
                    <a:pt x="52" y="145"/>
                    <a:pt x="52" y="147"/>
                  </a:cubicBezTo>
                  <a:cubicBezTo>
                    <a:pt x="53" y="147"/>
                    <a:pt x="53" y="147"/>
                    <a:pt x="53" y="147"/>
                  </a:cubicBezTo>
                  <a:cubicBezTo>
                    <a:pt x="53" y="145"/>
                    <a:pt x="53" y="143"/>
                    <a:pt x="53" y="141"/>
                  </a:cubicBezTo>
                  <a:close/>
                  <a:moveTo>
                    <a:pt x="68" y="145"/>
                  </a:moveTo>
                  <a:cubicBezTo>
                    <a:pt x="68" y="145"/>
                    <a:pt x="68" y="150"/>
                    <a:pt x="68" y="151"/>
                  </a:cubicBezTo>
                  <a:cubicBezTo>
                    <a:pt x="68" y="151"/>
                    <a:pt x="68" y="152"/>
                    <a:pt x="68" y="152"/>
                  </a:cubicBezTo>
                  <a:cubicBezTo>
                    <a:pt x="68" y="149"/>
                    <a:pt x="68" y="147"/>
                    <a:pt x="68" y="145"/>
                  </a:cubicBezTo>
                  <a:close/>
                  <a:moveTo>
                    <a:pt x="34" y="79"/>
                  </a:moveTo>
                  <a:cubicBezTo>
                    <a:pt x="31" y="80"/>
                    <a:pt x="31" y="80"/>
                    <a:pt x="32" y="82"/>
                  </a:cubicBezTo>
                  <a:cubicBezTo>
                    <a:pt x="32" y="81"/>
                    <a:pt x="34" y="81"/>
                    <a:pt x="34" y="79"/>
                  </a:cubicBezTo>
                  <a:close/>
                  <a:moveTo>
                    <a:pt x="31" y="37"/>
                  </a:moveTo>
                  <a:cubicBezTo>
                    <a:pt x="33" y="36"/>
                    <a:pt x="33" y="37"/>
                    <a:pt x="32" y="33"/>
                  </a:cubicBezTo>
                  <a:cubicBezTo>
                    <a:pt x="31" y="34"/>
                    <a:pt x="31" y="36"/>
                    <a:pt x="31" y="37"/>
                  </a:cubicBezTo>
                  <a:close/>
                  <a:moveTo>
                    <a:pt x="49" y="109"/>
                  </a:moveTo>
                  <a:cubicBezTo>
                    <a:pt x="51" y="108"/>
                    <a:pt x="51" y="107"/>
                    <a:pt x="50" y="105"/>
                  </a:cubicBezTo>
                  <a:cubicBezTo>
                    <a:pt x="48" y="106"/>
                    <a:pt x="49" y="107"/>
                    <a:pt x="49" y="109"/>
                  </a:cubicBezTo>
                  <a:close/>
                  <a:moveTo>
                    <a:pt x="62" y="153"/>
                  </a:moveTo>
                  <a:cubicBezTo>
                    <a:pt x="61" y="154"/>
                    <a:pt x="61" y="159"/>
                    <a:pt x="62" y="160"/>
                  </a:cubicBezTo>
                  <a:cubicBezTo>
                    <a:pt x="62" y="158"/>
                    <a:pt x="62" y="156"/>
                    <a:pt x="62" y="153"/>
                  </a:cubicBezTo>
                  <a:close/>
                  <a:moveTo>
                    <a:pt x="62" y="103"/>
                  </a:moveTo>
                  <a:cubicBezTo>
                    <a:pt x="61" y="104"/>
                    <a:pt x="61" y="108"/>
                    <a:pt x="62" y="108"/>
                  </a:cubicBezTo>
                  <a:cubicBezTo>
                    <a:pt x="62" y="108"/>
                    <a:pt x="62" y="108"/>
                    <a:pt x="62" y="108"/>
                  </a:cubicBezTo>
                  <a:cubicBezTo>
                    <a:pt x="62" y="106"/>
                    <a:pt x="62" y="104"/>
                    <a:pt x="62" y="103"/>
                  </a:cubicBezTo>
                  <a:close/>
                  <a:moveTo>
                    <a:pt x="26" y="51"/>
                  </a:moveTo>
                  <a:cubicBezTo>
                    <a:pt x="27" y="50"/>
                    <a:pt x="28" y="50"/>
                    <a:pt x="27" y="48"/>
                  </a:cubicBezTo>
                  <a:cubicBezTo>
                    <a:pt x="26" y="49"/>
                    <a:pt x="26" y="49"/>
                    <a:pt x="26" y="51"/>
                  </a:cubicBezTo>
                  <a:close/>
                  <a:moveTo>
                    <a:pt x="40" y="63"/>
                  </a:moveTo>
                  <a:cubicBezTo>
                    <a:pt x="40" y="63"/>
                    <a:pt x="40" y="63"/>
                    <a:pt x="40" y="63"/>
                  </a:cubicBezTo>
                  <a:cubicBezTo>
                    <a:pt x="39" y="64"/>
                    <a:pt x="38" y="64"/>
                    <a:pt x="37" y="65"/>
                  </a:cubicBezTo>
                  <a:cubicBezTo>
                    <a:pt x="37" y="65"/>
                    <a:pt x="37" y="66"/>
                    <a:pt x="37" y="66"/>
                  </a:cubicBezTo>
                  <a:cubicBezTo>
                    <a:pt x="37" y="66"/>
                    <a:pt x="37" y="66"/>
                    <a:pt x="37" y="67"/>
                  </a:cubicBezTo>
                  <a:cubicBezTo>
                    <a:pt x="38" y="65"/>
                    <a:pt x="40" y="65"/>
                    <a:pt x="40" y="63"/>
                  </a:cubicBezTo>
                  <a:close/>
                  <a:moveTo>
                    <a:pt x="51" y="42"/>
                  </a:moveTo>
                  <a:cubicBezTo>
                    <a:pt x="51" y="42"/>
                    <a:pt x="51" y="43"/>
                    <a:pt x="51" y="43"/>
                  </a:cubicBezTo>
                  <a:cubicBezTo>
                    <a:pt x="51" y="41"/>
                    <a:pt x="52" y="40"/>
                    <a:pt x="52" y="38"/>
                  </a:cubicBezTo>
                  <a:cubicBezTo>
                    <a:pt x="50" y="39"/>
                    <a:pt x="51" y="41"/>
                    <a:pt x="51" y="42"/>
                  </a:cubicBezTo>
                  <a:close/>
                  <a:moveTo>
                    <a:pt x="40" y="180"/>
                  </a:moveTo>
                  <a:cubicBezTo>
                    <a:pt x="39" y="181"/>
                    <a:pt x="38" y="182"/>
                    <a:pt x="37" y="184"/>
                  </a:cubicBezTo>
                  <a:cubicBezTo>
                    <a:pt x="37" y="184"/>
                    <a:pt x="37" y="184"/>
                    <a:pt x="37" y="184"/>
                  </a:cubicBezTo>
                  <a:cubicBezTo>
                    <a:pt x="38" y="183"/>
                    <a:pt x="38" y="183"/>
                    <a:pt x="39" y="182"/>
                  </a:cubicBezTo>
                  <a:cubicBezTo>
                    <a:pt x="40" y="182"/>
                    <a:pt x="40" y="181"/>
                    <a:pt x="40" y="180"/>
                  </a:cubicBezTo>
                  <a:close/>
                  <a:moveTo>
                    <a:pt x="51" y="112"/>
                  </a:moveTo>
                  <a:cubicBezTo>
                    <a:pt x="49" y="113"/>
                    <a:pt x="49" y="114"/>
                    <a:pt x="49" y="115"/>
                  </a:cubicBezTo>
                  <a:cubicBezTo>
                    <a:pt x="50" y="115"/>
                    <a:pt x="50" y="115"/>
                    <a:pt x="51" y="115"/>
                  </a:cubicBezTo>
                  <a:cubicBezTo>
                    <a:pt x="51" y="114"/>
                    <a:pt x="51" y="113"/>
                    <a:pt x="51" y="112"/>
                  </a:cubicBezTo>
                  <a:close/>
                  <a:moveTo>
                    <a:pt x="27" y="54"/>
                  </a:moveTo>
                  <a:cubicBezTo>
                    <a:pt x="26" y="55"/>
                    <a:pt x="25" y="56"/>
                    <a:pt x="26" y="57"/>
                  </a:cubicBezTo>
                  <a:cubicBezTo>
                    <a:pt x="27" y="57"/>
                    <a:pt x="27" y="55"/>
                    <a:pt x="27" y="54"/>
                  </a:cubicBezTo>
                  <a:close/>
                  <a:moveTo>
                    <a:pt x="53" y="116"/>
                  </a:moveTo>
                  <a:cubicBezTo>
                    <a:pt x="53" y="116"/>
                    <a:pt x="53" y="116"/>
                    <a:pt x="53" y="116"/>
                  </a:cubicBezTo>
                  <a:cubicBezTo>
                    <a:pt x="52" y="117"/>
                    <a:pt x="51" y="118"/>
                    <a:pt x="50" y="118"/>
                  </a:cubicBezTo>
                  <a:cubicBezTo>
                    <a:pt x="49" y="119"/>
                    <a:pt x="49" y="119"/>
                    <a:pt x="49" y="120"/>
                  </a:cubicBezTo>
                  <a:cubicBezTo>
                    <a:pt x="51" y="119"/>
                    <a:pt x="52" y="118"/>
                    <a:pt x="53" y="116"/>
                  </a:cubicBezTo>
                  <a:close/>
                  <a:moveTo>
                    <a:pt x="23" y="52"/>
                  </a:moveTo>
                  <a:cubicBezTo>
                    <a:pt x="22" y="53"/>
                    <a:pt x="20" y="54"/>
                    <a:pt x="19" y="55"/>
                  </a:cubicBezTo>
                  <a:cubicBezTo>
                    <a:pt x="19" y="55"/>
                    <a:pt x="19" y="55"/>
                    <a:pt x="20" y="55"/>
                  </a:cubicBezTo>
                  <a:cubicBezTo>
                    <a:pt x="20" y="55"/>
                    <a:pt x="21" y="54"/>
                    <a:pt x="22" y="54"/>
                  </a:cubicBezTo>
                  <a:cubicBezTo>
                    <a:pt x="23" y="53"/>
                    <a:pt x="23" y="53"/>
                    <a:pt x="23" y="52"/>
                  </a:cubicBezTo>
                  <a:close/>
                  <a:moveTo>
                    <a:pt x="50" y="98"/>
                  </a:moveTo>
                  <a:cubicBezTo>
                    <a:pt x="48" y="99"/>
                    <a:pt x="49" y="101"/>
                    <a:pt x="49" y="102"/>
                  </a:cubicBezTo>
                  <a:cubicBezTo>
                    <a:pt x="51" y="101"/>
                    <a:pt x="50" y="100"/>
                    <a:pt x="50" y="98"/>
                  </a:cubicBezTo>
                  <a:close/>
                  <a:moveTo>
                    <a:pt x="35" y="34"/>
                  </a:moveTo>
                  <a:cubicBezTo>
                    <a:pt x="35" y="34"/>
                    <a:pt x="35" y="34"/>
                    <a:pt x="36" y="34"/>
                  </a:cubicBezTo>
                  <a:cubicBezTo>
                    <a:pt x="36" y="33"/>
                    <a:pt x="36" y="32"/>
                    <a:pt x="36" y="30"/>
                  </a:cubicBezTo>
                  <a:cubicBezTo>
                    <a:pt x="36" y="31"/>
                    <a:pt x="35" y="31"/>
                    <a:pt x="35" y="32"/>
                  </a:cubicBezTo>
                  <a:cubicBezTo>
                    <a:pt x="35" y="32"/>
                    <a:pt x="35" y="33"/>
                    <a:pt x="35" y="34"/>
                  </a:cubicBezTo>
                  <a:close/>
                  <a:moveTo>
                    <a:pt x="29" y="37"/>
                  </a:moveTo>
                  <a:cubicBezTo>
                    <a:pt x="28" y="38"/>
                    <a:pt x="27" y="38"/>
                    <a:pt x="27" y="39"/>
                  </a:cubicBezTo>
                  <a:cubicBezTo>
                    <a:pt x="27" y="39"/>
                    <a:pt x="27" y="40"/>
                    <a:pt x="27" y="40"/>
                  </a:cubicBezTo>
                  <a:cubicBezTo>
                    <a:pt x="29" y="39"/>
                    <a:pt x="28" y="38"/>
                    <a:pt x="29" y="37"/>
                  </a:cubicBezTo>
                  <a:close/>
                  <a:moveTo>
                    <a:pt x="40" y="125"/>
                  </a:moveTo>
                  <a:cubicBezTo>
                    <a:pt x="40" y="125"/>
                    <a:pt x="40" y="126"/>
                    <a:pt x="40" y="127"/>
                  </a:cubicBezTo>
                  <a:cubicBezTo>
                    <a:pt x="41" y="127"/>
                    <a:pt x="42" y="126"/>
                    <a:pt x="40" y="125"/>
                  </a:cubicBezTo>
                  <a:close/>
                  <a:moveTo>
                    <a:pt x="46" y="101"/>
                  </a:moveTo>
                  <a:cubicBezTo>
                    <a:pt x="46" y="101"/>
                    <a:pt x="46" y="101"/>
                    <a:pt x="46" y="101"/>
                  </a:cubicBezTo>
                  <a:cubicBezTo>
                    <a:pt x="46" y="101"/>
                    <a:pt x="46" y="101"/>
                    <a:pt x="46" y="101"/>
                  </a:cubicBezTo>
                  <a:cubicBezTo>
                    <a:pt x="46" y="103"/>
                    <a:pt x="46" y="104"/>
                    <a:pt x="46" y="105"/>
                  </a:cubicBezTo>
                  <a:cubicBezTo>
                    <a:pt x="46" y="105"/>
                    <a:pt x="46" y="105"/>
                    <a:pt x="46" y="105"/>
                  </a:cubicBezTo>
                  <a:cubicBezTo>
                    <a:pt x="46" y="105"/>
                    <a:pt x="46" y="105"/>
                    <a:pt x="46" y="104"/>
                  </a:cubicBezTo>
                  <a:cubicBezTo>
                    <a:pt x="47" y="103"/>
                    <a:pt x="46" y="102"/>
                    <a:pt x="46" y="101"/>
                  </a:cubicBezTo>
                  <a:close/>
                  <a:moveTo>
                    <a:pt x="23" y="76"/>
                  </a:moveTo>
                  <a:cubicBezTo>
                    <a:pt x="22" y="76"/>
                    <a:pt x="22" y="76"/>
                    <a:pt x="22" y="77"/>
                  </a:cubicBezTo>
                  <a:cubicBezTo>
                    <a:pt x="22" y="78"/>
                    <a:pt x="22" y="78"/>
                    <a:pt x="22" y="79"/>
                  </a:cubicBezTo>
                  <a:cubicBezTo>
                    <a:pt x="23" y="79"/>
                    <a:pt x="23" y="79"/>
                    <a:pt x="23" y="76"/>
                  </a:cubicBezTo>
                  <a:close/>
                  <a:moveTo>
                    <a:pt x="85" y="17"/>
                  </a:moveTo>
                  <a:cubicBezTo>
                    <a:pt x="88" y="19"/>
                    <a:pt x="89" y="19"/>
                    <a:pt x="90" y="19"/>
                  </a:cubicBezTo>
                  <a:cubicBezTo>
                    <a:pt x="89" y="18"/>
                    <a:pt x="87" y="17"/>
                    <a:pt x="85" y="17"/>
                  </a:cubicBezTo>
                  <a:close/>
                  <a:moveTo>
                    <a:pt x="16" y="55"/>
                  </a:moveTo>
                  <a:cubicBezTo>
                    <a:pt x="17" y="54"/>
                    <a:pt x="17" y="53"/>
                    <a:pt x="16" y="51"/>
                  </a:cubicBezTo>
                  <a:cubicBezTo>
                    <a:pt x="16" y="51"/>
                    <a:pt x="16" y="52"/>
                    <a:pt x="16" y="55"/>
                  </a:cubicBezTo>
                  <a:close/>
                  <a:moveTo>
                    <a:pt x="42" y="132"/>
                  </a:moveTo>
                  <a:cubicBezTo>
                    <a:pt x="43" y="131"/>
                    <a:pt x="43" y="131"/>
                    <a:pt x="42" y="129"/>
                  </a:cubicBezTo>
                  <a:cubicBezTo>
                    <a:pt x="41" y="130"/>
                    <a:pt x="42" y="131"/>
                    <a:pt x="42" y="132"/>
                  </a:cubicBezTo>
                  <a:close/>
                  <a:moveTo>
                    <a:pt x="23" y="98"/>
                  </a:moveTo>
                  <a:cubicBezTo>
                    <a:pt x="21" y="98"/>
                    <a:pt x="20" y="99"/>
                    <a:pt x="21" y="100"/>
                  </a:cubicBezTo>
                  <a:cubicBezTo>
                    <a:pt x="22" y="100"/>
                    <a:pt x="23" y="99"/>
                    <a:pt x="23" y="98"/>
                  </a:cubicBezTo>
                  <a:close/>
                  <a:moveTo>
                    <a:pt x="53" y="194"/>
                  </a:moveTo>
                  <a:cubicBezTo>
                    <a:pt x="55" y="194"/>
                    <a:pt x="56" y="194"/>
                    <a:pt x="58" y="194"/>
                  </a:cubicBezTo>
                  <a:cubicBezTo>
                    <a:pt x="55" y="193"/>
                    <a:pt x="54" y="193"/>
                    <a:pt x="53" y="194"/>
                  </a:cubicBezTo>
                  <a:close/>
                  <a:moveTo>
                    <a:pt x="49" y="172"/>
                  </a:moveTo>
                  <a:cubicBezTo>
                    <a:pt x="47" y="173"/>
                    <a:pt x="47" y="174"/>
                    <a:pt x="47" y="175"/>
                  </a:cubicBezTo>
                  <a:cubicBezTo>
                    <a:pt x="48" y="174"/>
                    <a:pt x="49" y="174"/>
                    <a:pt x="49" y="172"/>
                  </a:cubicBezTo>
                  <a:close/>
                  <a:moveTo>
                    <a:pt x="36" y="95"/>
                  </a:moveTo>
                  <a:cubicBezTo>
                    <a:pt x="35" y="96"/>
                    <a:pt x="34" y="96"/>
                    <a:pt x="34" y="98"/>
                  </a:cubicBezTo>
                  <a:cubicBezTo>
                    <a:pt x="35" y="97"/>
                    <a:pt x="37" y="97"/>
                    <a:pt x="36" y="95"/>
                  </a:cubicBezTo>
                  <a:close/>
                  <a:moveTo>
                    <a:pt x="59" y="132"/>
                  </a:moveTo>
                  <a:cubicBezTo>
                    <a:pt x="59" y="129"/>
                    <a:pt x="59" y="127"/>
                    <a:pt x="58" y="126"/>
                  </a:cubicBezTo>
                  <a:cubicBezTo>
                    <a:pt x="58" y="128"/>
                    <a:pt x="58" y="130"/>
                    <a:pt x="59" y="132"/>
                  </a:cubicBezTo>
                  <a:close/>
                  <a:moveTo>
                    <a:pt x="58" y="121"/>
                  </a:moveTo>
                  <a:cubicBezTo>
                    <a:pt x="59" y="120"/>
                    <a:pt x="58" y="117"/>
                    <a:pt x="58" y="116"/>
                  </a:cubicBezTo>
                  <a:cubicBezTo>
                    <a:pt x="58" y="117"/>
                    <a:pt x="58" y="119"/>
                    <a:pt x="58" y="121"/>
                  </a:cubicBezTo>
                  <a:close/>
                  <a:moveTo>
                    <a:pt x="55" y="109"/>
                  </a:moveTo>
                  <a:cubicBezTo>
                    <a:pt x="55" y="109"/>
                    <a:pt x="55" y="109"/>
                    <a:pt x="55" y="109"/>
                  </a:cubicBezTo>
                  <a:cubicBezTo>
                    <a:pt x="54" y="110"/>
                    <a:pt x="55" y="111"/>
                    <a:pt x="54" y="112"/>
                  </a:cubicBezTo>
                  <a:cubicBezTo>
                    <a:pt x="55" y="112"/>
                    <a:pt x="55" y="112"/>
                    <a:pt x="55" y="111"/>
                  </a:cubicBezTo>
                  <a:cubicBezTo>
                    <a:pt x="55" y="110"/>
                    <a:pt x="55" y="109"/>
                    <a:pt x="55" y="109"/>
                  </a:cubicBezTo>
                  <a:close/>
                  <a:moveTo>
                    <a:pt x="48" y="170"/>
                  </a:moveTo>
                  <a:cubicBezTo>
                    <a:pt x="48" y="169"/>
                    <a:pt x="49" y="169"/>
                    <a:pt x="50" y="168"/>
                  </a:cubicBezTo>
                  <a:cubicBezTo>
                    <a:pt x="49" y="168"/>
                    <a:pt x="49" y="168"/>
                    <a:pt x="49" y="167"/>
                  </a:cubicBezTo>
                  <a:cubicBezTo>
                    <a:pt x="48" y="168"/>
                    <a:pt x="47" y="168"/>
                    <a:pt x="48" y="170"/>
                  </a:cubicBezTo>
                  <a:close/>
                  <a:moveTo>
                    <a:pt x="44" y="119"/>
                  </a:moveTo>
                  <a:cubicBezTo>
                    <a:pt x="44" y="119"/>
                    <a:pt x="44" y="119"/>
                    <a:pt x="44" y="119"/>
                  </a:cubicBezTo>
                  <a:cubicBezTo>
                    <a:pt x="45" y="118"/>
                    <a:pt x="46" y="118"/>
                    <a:pt x="46" y="117"/>
                  </a:cubicBezTo>
                  <a:cubicBezTo>
                    <a:pt x="47" y="117"/>
                    <a:pt x="47" y="117"/>
                    <a:pt x="46" y="116"/>
                  </a:cubicBezTo>
                  <a:cubicBezTo>
                    <a:pt x="46" y="117"/>
                    <a:pt x="45" y="117"/>
                    <a:pt x="44" y="119"/>
                  </a:cubicBezTo>
                  <a:close/>
                  <a:moveTo>
                    <a:pt x="66" y="48"/>
                  </a:moveTo>
                  <a:cubicBezTo>
                    <a:pt x="66" y="50"/>
                    <a:pt x="65" y="51"/>
                    <a:pt x="65" y="54"/>
                  </a:cubicBezTo>
                  <a:cubicBezTo>
                    <a:pt x="66" y="53"/>
                    <a:pt x="66" y="51"/>
                    <a:pt x="66" y="48"/>
                  </a:cubicBezTo>
                  <a:close/>
                  <a:moveTo>
                    <a:pt x="29" y="156"/>
                  </a:moveTo>
                  <a:cubicBezTo>
                    <a:pt x="29" y="156"/>
                    <a:pt x="29" y="157"/>
                    <a:pt x="29" y="157"/>
                  </a:cubicBezTo>
                  <a:cubicBezTo>
                    <a:pt x="28" y="158"/>
                    <a:pt x="28" y="159"/>
                    <a:pt x="29" y="160"/>
                  </a:cubicBezTo>
                  <a:cubicBezTo>
                    <a:pt x="29" y="159"/>
                    <a:pt x="29" y="158"/>
                    <a:pt x="29" y="156"/>
                  </a:cubicBezTo>
                  <a:close/>
                  <a:moveTo>
                    <a:pt x="42" y="189"/>
                  </a:moveTo>
                  <a:cubicBezTo>
                    <a:pt x="41" y="189"/>
                    <a:pt x="40" y="190"/>
                    <a:pt x="39" y="190"/>
                  </a:cubicBezTo>
                  <a:cubicBezTo>
                    <a:pt x="39" y="190"/>
                    <a:pt x="39" y="191"/>
                    <a:pt x="39" y="191"/>
                  </a:cubicBezTo>
                  <a:cubicBezTo>
                    <a:pt x="40" y="191"/>
                    <a:pt x="41" y="190"/>
                    <a:pt x="42" y="190"/>
                  </a:cubicBezTo>
                  <a:cubicBezTo>
                    <a:pt x="42" y="190"/>
                    <a:pt x="42" y="189"/>
                    <a:pt x="42" y="189"/>
                  </a:cubicBezTo>
                  <a:close/>
                  <a:moveTo>
                    <a:pt x="38" y="47"/>
                  </a:moveTo>
                  <a:cubicBezTo>
                    <a:pt x="38" y="46"/>
                    <a:pt x="40" y="46"/>
                    <a:pt x="40" y="44"/>
                  </a:cubicBezTo>
                  <a:cubicBezTo>
                    <a:pt x="38" y="45"/>
                    <a:pt x="37" y="46"/>
                    <a:pt x="38" y="47"/>
                  </a:cubicBezTo>
                  <a:close/>
                  <a:moveTo>
                    <a:pt x="41" y="21"/>
                  </a:moveTo>
                  <a:cubicBezTo>
                    <a:pt x="42" y="21"/>
                    <a:pt x="43" y="20"/>
                    <a:pt x="43" y="20"/>
                  </a:cubicBezTo>
                  <a:cubicBezTo>
                    <a:pt x="43" y="19"/>
                    <a:pt x="43" y="19"/>
                    <a:pt x="43" y="19"/>
                  </a:cubicBezTo>
                  <a:cubicBezTo>
                    <a:pt x="43" y="19"/>
                    <a:pt x="42" y="20"/>
                    <a:pt x="41" y="20"/>
                  </a:cubicBezTo>
                  <a:cubicBezTo>
                    <a:pt x="41" y="20"/>
                    <a:pt x="41" y="21"/>
                    <a:pt x="41" y="21"/>
                  </a:cubicBezTo>
                  <a:close/>
                  <a:moveTo>
                    <a:pt x="37" y="99"/>
                  </a:moveTo>
                  <a:cubicBezTo>
                    <a:pt x="36" y="100"/>
                    <a:pt x="34" y="102"/>
                    <a:pt x="33" y="102"/>
                  </a:cubicBezTo>
                  <a:cubicBezTo>
                    <a:pt x="36" y="101"/>
                    <a:pt x="37" y="100"/>
                    <a:pt x="37" y="99"/>
                  </a:cubicBezTo>
                  <a:close/>
                  <a:moveTo>
                    <a:pt x="44" y="78"/>
                  </a:moveTo>
                  <a:cubicBezTo>
                    <a:pt x="45" y="77"/>
                    <a:pt x="44" y="76"/>
                    <a:pt x="44" y="74"/>
                  </a:cubicBezTo>
                  <a:cubicBezTo>
                    <a:pt x="43" y="75"/>
                    <a:pt x="43" y="77"/>
                    <a:pt x="44" y="78"/>
                  </a:cubicBezTo>
                  <a:close/>
                  <a:moveTo>
                    <a:pt x="71" y="29"/>
                  </a:moveTo>
                  <a:cubicBezTo>
                    <a:pt x="72" y="28"/>
                    <a:pt x="73" y="28"/>
                    <a:pt x="74" y="27"/>
                  </a:cubicBezTo>
                  <a:cubicBezTo>
                    <a:pt x="74" y="27"/>
                    <a:pt x="74" y="27"/>
                    <a:pt x="74" y="27"/>
                  </a:cubicBezTo>
                  <a:cubicBezTo>
                    <a:pt x="73" y="27"/>
                    <a:pt x="72" y="27"/>
                    <a:pt x="71" y="28"/>
                  </a:cubicBezTo>
                  <a:cubicBezTo>
                    <a:pt x="71" y="28"/>
                    <a:pt x="71" y="28"/>
                    <a:pt x="71" y="29"/>
                  </a:cubicBezTo>
                  <a:close/>
                  <a:moveTo>
                    <a:pt x="14" y="141"/>
                  </a:moveTo>
                  <a:cubicBezTo>
                    <a:pt x="14" y="141"/>
                    <a:pt x="14" y="141"/>
                    <a:pt x="14" y="141"/>
                  </a:cubicBezTo>
                  <a:cubicBezTo>
                    <a:pt x="14" y="138"/>
                    <a:pt x="14" y="135"/>
                    <a:pt x="14" y="133"/>
                  </a:cubicBezTo>
                  <a:cubicBezTo>
                    <a:pt x="14" y="133"/>
                    <a:pt x="14" y="133"/>
                    <a:pt x="14" y="133"/>
                  </a:cubicBezTo>
                  <a:cubicBezTo>
                    <a:pt x="14" y="135"/>
                    <a:pt x="14" y="138"/>
                    <a:pt x="14" y="141"/>
                  </a:cubicBezTo>
                  <a:close/>
                  <a:moveTo>
                    <a:pt x="13" y="102"/>
                  </a:moveTo>
                  <a:cubicBezTo>
                    <a:pt x="13" y="104"/>
                    <a:pt x="13" y="106"/>
                    <a:pt x="13" y="108"/>
                  </a:cubicBezTo>
                  <a:cubicBezTo>
                    <a:pt x="13" y="108"/>
                    <a:pt x="13" y="108"/>
                    <a:pt x="14" y="108"/>
                  </a:cubicBezTo>
                  <a:cubicBezTo>
                    <a:pt x="14" y="106"/>
                    <a:pt x="13" y="104"/>
                    <a:pt x="13" y="102"/>
                  </a:cubicBezTo>
                  <a:close/>
                  <a:moveTo>
                    <a:pt x="53" y="99"/>
                  </a:moveTo>
                  <a:cubicBezTo>
                    <a:pt x="53" y="98"/>
                    <a:pt x="53" y="97"/>
                    <a:pt x="53" y="95"/>
                  </a:cubicBezTo>
                  <a:cubicBezTo>
                    <a:pt x="52" y="96"/>
                    <a:pt x="52" y="98"/>
                    <a:pt x="53" y="99"/>
                  </a:cubicBezTo>
                  <a:close/>
                  <a:moveTo>
                    <a:pt x="35" y="88"/>
                  </a:moveTo>
                  <a:cubicBezTo>
                    <a:pt x="35" y="88"/>
                    <a:pt x="35" y="88"/>
                    <a:pt x="35" y="88"/>
                  </a:cubicBezTo>
                  <a:cubicBezTo>
                    <a:pt x="34" y="89"/>
                    <a:pt x="33" y="90"/>
                    <a:pt x="32" y="91"/>
                  </a:cubicBezTo>
                  <a:cubicBezTo>
                    <a:pt x="31" y="91"/>
                    <a:pt x="31" y="91"/>
                    <a:pt x="31" y="91"/>
                  </a:cubicBezTo>
                  <a:cubicBezTo>
                    <a:pt x="31" y="91"/>
                    <a:pt x="31" y="91"/>
                    <a:pt x="31" y="91"/>
                  </a:cubicBezTo>
                  <a:cubicBezTo>
                    <a:pt x="33" y="90"/>
                    <a:pt x="34" y="89"/>
                    <a:pt x="35" y="88"/>
                  </a:cubicBezTo>
                  <a:close/>
                  <a:moveTo>
                    <a:pt x="49" y="181"/>
                  </a:moveTo>
                  <a:cubicBezTo>
                    <a:pt x="50" y="180"/>
                    <a:pt x="51" y="180"/>
                    <a:pt x="50" y="178"/>
                  </a:cubicBezTo>
                  <a:cubicBezTo>
                    <a:pt x="50" y="179"/>
                    <a:pt x="49" y="180"/>
                    <a:pt x="49" y="181"/>
                  </a:cubicBezTo>
                  <a:close/>
                  <a:moveTo>
                    <a:pt x="49" y="80"/>
                  </a:moveTo>
                  <a:cubicBezTo>
                    <a:pt x="48" y="81"/>
                    <a:pt x="48" y="82"/>
                    <a:pt x="49" y="83"/>
                  </a:cubicBezTo>
                  <a:cubicBezTo>
                    <a:pt x="50" y="82"/>
                    <a:pt x="49" y="81"/>
                    <a:pt x="49" y="80"/>
                  </a:cubicBezTo>
                  <a:close/>
                  <a:moveTo>
                    <a:pt x="46" y="194"/>
                  </a:moveTo>
                  <a:cubicBezTo>
                    <a:pt x="47" y="195"/>
                    <a:pt x="48" y="194"/>
                    <a:pt x="49" y="193"/>
                  </a:cubicBezTo>
                  <a:cubicBezTo>
                    <a:pt x="48" y="193"/>
                    <a:pt x="47" y="193"/>
                    <a:pt x="46" y="194"/>
                  </a:cubicBezTo>
                  <a:close/>
                  <a:moveTo>
                    <a:pt x="26" y="154"/>
                  </a:moveTo>
                  <a:cubicBezTo>
                    <a:pt x="24" y="156"/>
                    <a:pt x="24" y="156"/>
                    <a:pt x="24" y="157"/>
                  </a:cubicBezTo>
                  <a:cubicBezTo>
                    <a:pt x="26" y="156"/>
                    <a:pt x="26" y="156"/>
                    <a:pt x="26" y="154"/>
                  </a:cubicBezTo>
                  <a:close/>
                  <a:moveTo>
                    <a:pt x="22" y="109"/>
                  </a:moveTo>
                  <a:cubicBezTo>
                    <a:pt x="22" y="108"/>
                    <a:pt x="22" y="107"/>
                    <a:pt x="22" y="106"/>
                  </a:cubicBezTo>
                  <a:cubicBezTo>
                    <a:pt x="21" y="107"/>
                    <a:pt x="22" y="108"/>
                    <a:pt x="22" y="109"/>
                  </a:cubicBezTo>
                  <a:close/>
                  <a:moveTo>
                    <a:pt x="18" y="100"/>
                  </a:moveTo>
                  <a:cubicBezTo>
                    <a:pt x="18" y="101"/>
                    <a:pt x="17" y="102"/>
                    <a:pt x="18" y="103"/>
                  </a:cubicBezTo>
                  <a:cubicBezTo>
                    <a:pt x="19" y="103"/>
                    <a:pt x="18" y="102"/>
                    <a:pt x="18" y="100"/>
                  </a:cubicBezTo>
                  <a:close/>
                  <a:moveTo>
                    <a:pt x="13" y="94"/>
                  </a:moveTo>
                  <a:cubicBezTo>
                    <a:pt x="13" y="94"/>
                    <a:pt x="13" y="94"/>
                    <a:pt x="13" y="94"/>
                  </a:cubicBezTo>
                  <a:cubicBezTo>
                    <a:pt x="13" y="96"/>
                    <a:pt x="13" y="97"/>
                    <a:pt x="13" y="99"/>
                  </a:cubicBezTo>
                  <a:cubicBezTo>
                    <a:pt x="13" y="99"/>
                    <a:pt x="13" y="99"/>
                    <a:pt x="13" y="99"/>
                  </a:cubicBezTo>
                  <a:cubicBezTo>
                    <a:pt x="13" y="97"/>
                    <a:pt x="13" y="96"/>
                    <a:pt x="13" y="94"/>
                  </a:cubicBezTo>
                  <a:close/>
                  <a:moveTo>
                    <a:pt x="28" y="101"/>
                  </a:moveTo>
                  <a:cubicBezTo>
                    <a:pt x="27" y="102"/>
                    <a:pt x="27" y="102"/>
                    <a:pt x="28" y="104"/>
                  </a:cubicBezTo>
                  <a:cubicBezTo>
                    <a:pt x="29" y="103"/>
                    <a:pt x="28" y="102"/>
                    <a:pt x="28" y="101"/>
                  </a:cubicBezTo>
                  <a:close/>
                  <a:moveTo>
                    <a:pt x="36" y="152"/>
                  </a:moveTo>
                  <a:cubicBezTo>
                    <a:pt x="34" y="152"/>
                    <a:pt x="34" y="153"/>
                    <a:pt x="35" y="154"/>
                  </a:cubicBezTo>
                  <a:cubicBezTo>
                    <a:pt x="36" y="154"/>
                    <a:pt x="36" y="153"/>
                    <a:pt x="36" y="152"/>
                  </a:cubicBezTo>
                  <a:close/>
                  <a:moveTo>
                    <a:pt x="23" y="42"/>
                  </a:moveTo>
                  <a:cubicBezTo>
                    <a:pt x="22" y="43"/>
                    <a:pt x="21" y="44"/>
                    <a:pt x="21" y="45"/>
                  </a:cubicBezTo>
                  <a:cubicBezTo>
                    <a:pt x="21" y="44"/>
                    <a:pt x="23" y="44"/>
                    <a:pt x="23" y="42"/>
                  </a:cubicBezTo>
                  <a:close/>
                  <a:moveTo>
                    <a:pt x="48" y="54"/>
                  </a:moveTo>
                  <a:cubicBezTo>
                    <a:pt x="48" y="54"/>
                    <a:pt x="48" y="54"/>
                    <a:pt x="48" y="55"/>
                  </a:cubicBezTo>
                  <a:cubicBezTo>
                    <a:pt x="48" y="54"/>
                    <a:pt x="48" y="53"/>
                    <a:pt x="48" y="52"/>
                  </a:cubicBezTo>
                  <a:cubicBezTo>
                    <a:pt x="48" y="53"/>
                    <a:pt x="48" y="54"/>
                    <a:pt x="48" y="54"/>
                  </a:cubicBezTo>
                  <a:close/>
                  <a:moveTo>
                    <a:pt x="41" y="87"/>
                  </a:moveTo>
                  <a:cubicBezTo>
                    <a:pt x="40" y="88"/>
                    <a:pt x="40" y="88"/>
                    <a:pt x="40" y="89"/>
                  </a:cubicBezTo>
                  <a:cubicBezTo>
                    <a:pt x="41" y="89"/>
                    <a:pt x="41" y="88"/>
                    <a:pt x="41" y="87"/>
                  </a:cubicBezTo>
                  <a:close/>
                  <a:moveTo>
                    <a:pt x="25" y="92"/>
                  </a:moveTo>
                  <a:cubicBezTo>
                    <a:pt x="27" y="92"/>
                    <a:pt x="27" y="91"/>
                    <a:pt x="27" y="89"/>
                  </a:cubicBezTo>
                  <a:cubicBezTo>
                    <a:pt x="26" y="90"/>
                    <a:pt x="25" y="91"/>
                    <a:pt x="25" y="92"/>
                  </a:cubicBezTo>
                  <a:close/>
                  <a:moveTo>
                    <a:pt x="43" y="135"/>
                  </a:moveTo>
                  <a:cubicBezTo>
                    <a:pt x="42" y="135"/>
                    <a:pt x="42" y="135"/>
                    <a:pt x="42" y="137"/>
                  </a:cubicBezTo>
                  <a:cubicBezTo>
                    <a:pt x="42" y="136"/>
                    <a:pt x="44" y="136"/>
                    <a:pt x="43" y="135"/>
                  </a:cubicBezTo>
                  <a:close/>
                  <a:moveTo>
                    <a:pt x="49" y="91"/>
                  </a:moveTo>
                  <a:cubicBezTo>
                    <a:pt x="50" y="90"/>
                    <a:pt x="50" y="90"/>
                    <a:pt x="49" y="89"/>
                  </a:cubicBezTo>
                  <a:cubicBezTo>
                    <a:pt x="48" y="89"/>
                    <a:pt x="49" y="90"/>
                    <a:pt x="49" y="91"/>
                  </a:cubicBezTo>
                  <a:close/>
                  <a:moveTo>
                    <a:pt x="33" y="55"/>
                  </a:moveTo>
                  <a:cubicBezTo>
                    <a:pt x="32" y="55"/>
                    <a:pt x="32" y="56"/>
                    <a:pt x="32" y="57"/>
                  </a:cubicBezTo>
                  <a:cubicBezTo>
                    <a:pt x="33" y="56"/>
                    <a:pt x="33" y="56"/>
                    <a:pt x="33" y="55"/>
                  </a:cubicBezTo>
                  <a:close/>
                  <a:moveTo>
                    <a:pt x="65" y="197"/>
                  </a:moveTo>
                  <a:cubicBezTo>
                    <a:pt x="65" y="197"/>
                    <a:pt x="65" y="197"/>
                    <a:pt x="65" y="197"/>
                  </a:cubicBezTo>
                  <a:cubicBezTo>
                    <a:pt x="65" y="196"/>
                    <a:pt x="64" y="196"/>
                    <a:pt x="64" y="196"/>
                  </a:cubicBezTo>
                  <a:cubicBezTo>
                    <a:pt x="64" y="196"/>
                    <a:pt x="64" y="197"/>
                    <a:pt x="63" y="197"/>
                  </a:cubicBezTo>
                  <a:cubicBezTo>
                    <a:pt x="64" y="197"/>
                    <a:pt x="65" y="197"/>
                    <a:pt x="65" y="197"/>
                  </a:cubicBezTo>
                  <a:close/>
                  <a:moveTo>
                    <a:pt x="41" y="74"/>
                  </a:moveTo>
                  <a:cubicBezTo>
                    <a:pt x="41" y="74"/>
                    <a:pt x="41" y="74"/>
                    <a:pt x="41" y="74"/>
                  </a:cubicBezTo>
                  <a:cubicBezTo>
                    <a:pt x="39" y="74"/>
                    <a:pt x="38" y="75"/>
                    <a:pt x="38" y="76"/>
                  </a:cubicBezTo>
                  <a:cubicBezTo>
                    <a:pt x="39" y="75"/>
                    <a:pt x="40" y="74"/>
                    <a:pt x="41" y="74"/>
                  </a:cubicBezTo>
                  <a:close/>
                  <a:moveTo>
                    <a:pt x="50" y="145"/>
                  </a:moveTo>
                  <a:cubicBezTo>
                    <a:pt x="49" y="146"/>
                    <a:pt x="50" y="148"/>
                    <a:pt x="50" y="148"/>
                  </a:cubicBezTo>
                  <a:cubicBezTo>
                    <a:pt x="50" y="147"/>
                    <a:pt x="50" y="146"/>
                    <a:pt x="50" y="145"/>
                  </a:cubicBezTo>
                  <a:close/>
                  <a:moveTo>
                    <a:pt x="24" y="171"/>
                  </a:moveTo>
                  <a:cubicBezTo>
                    <a:pt x="23" y="171"/>
                    <a:pt x="24" y="172"/>
                    <a:pt x="24" y="173"/>
                  </a:cubicBezTo>
                  <a:cubicBezTo>
                    <a:pt x="25" y="172"/>
                    <a:pt x="24" y="172"/>
                    <a:pt x="24" y="171"/>
                  </a:cubicBezTo>
                  <a:close/>
                  <a:moveTo>
                    <a:pt x="33" y="223"/>
                  </a:moveTo>
                  <a:cubicBezTo>
                    <a:pt x="32" y="223"/>
                    <a:pt x="32" y="222"/>
                    <a:pt x="31" y="222"/>
                  </a:cubicBezTo>
                  <a:cubicBezTo>
                    <a:pt x="31" y="223"/>
                    <a:pt x="32" y="224"/>
                    <a:pt x="33" y="223"/>
                  </a:cubicBezTo>
                  <a:close/>
                  <a:moveTo>
                    <a:pt x="43" y="62"/>
                  </a:moveTo>
                  <a:cubicBezTo>
                    <a:pt x="44" y="61"/>
                    <a:pt x="44" y="61"/>
                    <a:pt x="45" y="60"/>
                  </a:cubicBezTo>
                  <a:cubicBezTo>
                    <a:pt x="44" y="61"/>
                    <a:pt x="43" y="61"/>
                    <a:pt x="43" y="62"/>
                  </a:cubicBezTo>
                  <a:close/>
                  <a:moveTo>
                    <a:pt x="27" y="188"/>
                  </a:moveTo>
                  <a:cubicBezTo>
                    <a:pt x="27" y="188"/>
                    <a:pt x="27" y="188"/>
                    <a:pt x="28" y="188"/>
                  </a:cubicBezTo>
                  <a:cubicBezTo>
                    <a:pt x="28" y="188"/>
                    <a:pt x="28" y="188"/>
                    <a:pt x="29" y="187"/>
                  </a:cubicBezTo>
                  <a:cubicBezTo>
                    <a:pt x="28" y="187"/>
                    <a:pt x="27" y="188"/>
                    <a:pt x="27" y="188"/>
                  </a:cubicBezTo>
                  <a:close/>
                  <a:moveTo>
                    <a:pt x="50" y="154"/>
                  </a:moveTo>
                  <a:cubicBezTo>
                    <a:pt x="50" y="155"/>
                    <a:pt x="50" y="157"/>
                    <a:pt x="50" y="158"/>
                  </a:cubicBezTo>
                  <a:cubicBezTo>
                    <a:pt x="50" y="156"/>
                    <a:pt x="50" y="155"/>
                    <a:pt x="50" y="154"/>
                  </a:cubicBezTo>
                  <a:close/>
                  <a:moveTo>
                    <a:pt x="27" y="175"/>
                  </a:moveTo>
                  <a:cubicBezTo>
                    <a:pt x="28" y="175"/>
                    <a:pt x="28" y="175"/>
                    <a:pt x="27" y="173"/>
                  </a:cubicBezTo>
                  <a:cubicBezTo>
                    <a:pt x="27" y="174"/>
                    <a:pt x="27" y="175"/>
                    <a:pt x="27" y="175"/>
                  </a:cubicBezTo>
                  <a:close/>
                  <a:moveTo>
                    <a:pt x="46" y="133"/>
                  </a:moveTo>
                  <a:cubicBezTo>
                    <a:pt x="46" y="133"/>
                    <a:pt x="47" y="133"/>
                    <a:pt x="47" y="132"/>
                  </a:cubicBezTo>
                  <a:cubicBezTo>
                    <a:pt x="46" y="132"/>
                    <a:pt x="46" y="132"/>
                    <a:pt x="46" y="133"/>
                  </a:cubicBezTo>
                  <a:close/>
                  <a:moveTo>
                    <a:pt x="32" y="76"/>
                  </a:moveTo>
                  <a:cubicBezTo>
                    <a:pt x="33" y="75"/>
                    <a:pt x="33" y="75"/>
                    <a:pt x="33" y="74"/>
                  </a:cubicBezTo>
                  <a:cubicBezTo>
                    <a:pt x="32" y="75"/>
                    <a:pt x="32" y="75"/>
                    <a:pt x="32" y="76"/>
                  </a:cubicBezTo>
                  <a:close/>
                  <a:moveTo>
                    <a:pt x="58" y="110"/>
                  </a:moveTo>
                  <a:cubicBezTo>
                    <a:pt x="58" y="110"/>
                    <a:pt x="58" y="110"/>
                    <a:pt x="58" y="110"/>
                  </a:cubicBezTo>
                  <a:cubicBezTo>
                    <a:pt x="58" y="109"/>
                    <a:pt x="58" y="108"/>
                    <a:pt x="58" y="107"/>
                  </a:cubicBezTo>
                  <a:cubicBezTo>
                    <a:pt x="58" y="107"/>
                    <a:pt x="58" y="107"/>
                    <a:pt x="58" y="107"/>
                  </a:cubicBezTo>
                  <a:cubicBezTo>
                    <a:pt x="58" y="108"/>
                    <a:pt x="58" y="109"/>
                    <a:pt x="58" y="110"/>
                  </a:cubicBezTo>
                  <a:close/>
                  <a:moveTo>
                    <a:pt x="46" y="46"/>
                  </a:moveTo>
                  <a:cubicBezTo>
                    <a:pt x="45" y="47"/>
                    <a:pt x="45" y="47"/>
                    <a:pt x="45" y="48"/>
                  </a:cubicBezTo>
                  <a:cubicBezTo>
                    <a:pt x="46" y="47"/>
                    <a:pt x="46" y="46"/>
                    <a:pt x="46" y="46"/>
                  </a:cubicBezTo>
                  <a:close/>
                  <a:moveTo>
                    <a:pt x="29" y="153"/>
                  </a:moveTo>
                  <a:cubicBezTo>
                    <a:pt x="30" y="152"/>
                    <a:pt x="30" y="152"/>
                    <a:pt x="29" y="151"/>
                  </a:cubicBezTo>
                  <a:cubicBezTo>
                    <a:pt x="29" y="152"/>
                    <a:pt x="29" y="152"/>
                    <a:pt x="29" y="153"/>
                  </a:cubicBezTo>
                  <a:close/>
                  <a:moveTo>
                    <a:pt x="46" y="161"/>
                  </a:moveTo>
                  <a:cubicBezTo>
                    <a:pt x="47" y="160"/>
                    <a:pt x="47" y="160"/>
                    <a:pt x="46" y="159"/>
                  </a:cubicBezTo>
                  <a:cubicBezTo>
                    <a:pt x="46" y="159"/>
                    <a:pt x="46" y="160"/>
                    <a:pt x="46" y="161"/>
                  </a:cubicBezTo>
                  <a:close/>
                  <a:moveTo>
                    <a:pt x="35" y="186"/>
                  </a:moveTo>
                  <a:cubicBezTo>
                    <a:pt x="35" y="186"/>
                    <a:pt x="35" y="186"/>
                    <a:pt x="35" y="186"/>
                  </a:cubicBezTo>
                  <a:cubicBezTo>
                    <a:pt x="35" y="186"/>
                    <a:pt x="35" y="185"/>
                    <a:pt x="36" y="185"/>
                  </a:cubicBezTo>
                  <a:cubicBezTo>
                    <a:pt x="35" y="185"/>
                    <a:pt x="35" y="185"/>
                    <a:pt x="35" y="185"/>
                  </a:cubicBezTo>
                  <a:cubicBezTo>
                    <a:pt x="35" y="185"/>
                    <a:pt x="35" y="186"/>
                    <a:pt x="35" y="186"/>
                  </a:cubicBezTo>
                  <a:close/>
                  <a:moveTo>
                    <a:pt x="29" y="67"/>
                  </a:moveTo>
                  <a:cubicBezTo>
                    <a:pt x="28" y="67"/>
                    <a:pt x="28" y="68"/>
                    <a:pt x="28" y="69"/>
                  </a:cubicBezTo>
                  <a:cubicBezTo>
                    <a:pt x="29" y="68"/>
                    <a:pt x="29" y="68"/>
                    <a:pt x="29" y="67"/>
                  </a:cubicBezTo>
                  <a:close/>
                  <a:moveTo>
                    <a:pt x="58" y="73"/>
                  </a:moveTo>
                  <a:cubicBezTo>
                    <a:pt x="58" y="73"/>
                    <a:pt x="58" y="73"/>
                    <a:pt x="58" y="73"/>
                  </a:cubicBezTo>
                  <a:cubicBezTo>
                    <a:pt x="58" y="74"/>
                    <a:pt x="58" y="75"/>
                    <a:pt x="58" y="76"/>
                  </a:cubicBezTo>
                  <a:cubicBezTo>
                    <a:pt x="58" y="76"/>
                    <a:pt x="58" y="76"/>
                    <a:pt x="58" y="76"/>
                  </a:cubicBezTo>
                  <a:cubicBezTo>
                    <a:pt x="58" y="75"/>
                    <a:pt x="58" y="74"/>
                    <a:pt x="58" y="73"/>
                  </a:cubicBezTo>
                  <a:close/>
                  <a:moveTo>
                    <a:pt x="71" y="224"/>
                  </a:moveTo>
                  <a:cubicBezTo>
                    <a:pt x="70" y="223"/>
                    <a:pt x="70" y="223"/>
                    <a:pt x="69" y="224"/>
                  </a:cubicBezTo>
                  <a:cubicBezTo>
                    <a:pt x="70" y="224"/>
                    <a:pt x="70" y="224"/>
                    <a:pt x="71" y="224"/>
                  </a:cubicBezTo>
                  <a:close/>
                  <a:moveTo>
                    <a:pt x="50" y="136"/>
                  </a:moveTo>
                  <a:cubicBezTo>
                    <a:pt x="50" y="136"/>
                    <a:pt x="50" y="136"/>
                    <a:pt x="50" y="136"/>
                  </a:cubicBezTo>
                  <a:cubicBezTo>
                    <a:pt x="50" y="136"/>
                    <a:pt x="50" y="137"/>
                    <a:pt x="50" y="138"/>
                  </a:cubicBezTo>
                  <a:cubicBezTo>
                    <a:pt x="50" y="138"/>
                    <a:pt x="50" y="138"/>
                    <a:pt x="50" y="138"/>
                  </a:cubicBezTo>
                  <a:cubicBezTo>
                    <a:pt x="50" y="137"/>
                    <a:pt x="50" y="136"/>
                    <a:pt x="50" y="136"/>
                  </a:cubicBezTo>
                  <a:close/>
                  <a:moveTo>
                    <a:pt x="32" y="94"/>
                  </a:moveTo>
                  <a:cubicBezTo>
                    <a:pt x="32" y="95"/>
                    <a:pt x="31" y="95"/>
                    <a:pt x="31" y="96"/>
                  </a:cubicBezTo>
                  <a:cubicBezTo>
                    <a:pt x="32" y="95"/>
                    <a:pt x="32" y="95"/>
                    <a:pt x="32" y="94"/>
                  </a:cubicBezTo>
                  <a:close/>
                  <a:moveTo>
                    <a:pt x="22" y="95"/>
                  </a:moveTo>
                  <a:cubicBezTo>
                    <a:pt x="22" y="94"/>
                    <a:pt x="22" y="94"/>
                    <a:pt x="22" y="94"/>
                  </a:cubicBezTo>
                  <a:cubicBezTo>
                    <a:pt x="21" y="95"/>
                    <a:pt x="21" y="95"/>
                    <a:pt x="21" y="95"/>
                  </a:cubicBezTo>
                  <a:cubicBezTo>
                    <a:pt x="21" y="95"/>
                    <a:pt x="21" y="96"/>
                    <a:pt x="21" y="96"/>
                  </a:cubicBezTo>
                  <a:cubicBezTo>
                    <a:pt x="21" y="95"/>
                    <a:pt x="22" y="95"/>
                    <a:pt x="22" y="95"/>
                  </a:cubicBezTo>
                  <a:close/>
                  <a:moveTo>
                    <a:pt x="52" y="93"/>
                  </a:moveTo>
                  <a:cubicBezTo>
                    <a:pt x="53" y="92"/>
                    <a:pt x="53" y="92"/>
                    <a:pt x="53" y="91"/>
                  </a:cubicBezTo>
                  <a:cubicBezTo>
                    <a:pt x="53" y="92"/>
                    <a:pt x="52" y="92"/>
                    <a:pt x="52" y="93"/>
                  </a:cubicBezTo>
                  <a:close/>
                  <a:moveTo>
                    <a:pt x="37" y="176"/>
                  </a:moveTo>
                  <a:cubicBezTo>
                    <a:pt x="36" y="176"/>
                    <a:pt x="36" y="177"/>
                    <a:pt x="36" y="178"/>
                  </a:cubicBezTo>
                  <a:cubicBezTo>
                    <a:pt x="36" y="177"/>
                    <a:pt x="37" y="177"/>
                    <a:pt x="37" y="176"/>
                  </a:cubicBezTo>
                  <a:close/>
                  <a:moveTo>
                    <a:pt x="38" y="171"/>
                  </a:moveTo>
                  <a:cubicBezTo>
                    <a:pt x="38" y="171"/>
                    <a:pt x="38" y="171"/>
                    <a:pt x="38" y="171"/>
                  </a:cubicBezTo>
                  <a:cubicBezTo>
                    <a:pt x="37" y="171"/>
                    <a:pt x="37" y="172"/>
                    <a:pt x="36" y="172"/>
                  </a:cubicBezTo>
                  <a:cubicBezTo>
                    <a:pt x="37" y="172"/>
                    <a:pt x="37" y="172"/>
                    <a:pt x="37" y="172"/>
                  </a:cubicBezTo>
                  <a:cubicBezTo>
                    <a:pt x="37" y="172"/>
                    <a:pt x="38" y="172"/>
                    <a:pt x="38" y="171"/>
                  </a:cubicBezTo>
                  <a:close/>
                  <a:moveTo>
                    <a:pt x="29" y="64"/>
                  </a:moveTo>
                  <a:cubicBezTo>
                    <a:pt x="29" y="64"/>
                    <a:pt x="29" y="64"/>
                    <a:pt x="29" y="64"/>
                  </a:cubicBezTo>
                  <a:cubicBezTo>
                    <a:pt x="29" y="63"/>
                    <a:pt x="29" y="63"/>
                    <a:pt x="29" y="62"/>
                  </a:cubicBezTo>
                  <a:cubicBezTo>
                    <a:pt x="29" y="63"/>
                    <a:pt x="29" y="63"/>
                    <a:pt x="29" y="64"/>
                  </a:cubicBezTo>
                  <a:close/>
                  <a:moveTo>
                    <a:pt x="50" y="94"/>
                  </a:moveTo>
                  <a:cubicBezTo>
                    <a:pt x="50" y="94"/>
                    <a:pt x="49" y="94"/>
                    <a:pt x="49" y="94"/>
                  </a:cubicBezTo>
                  <a:cubicBezTo>
                    <a:pt x="49" y="94"/>
                    <a:pt x="49" y="94"/>
                    <a:pt x="49" y="95"/>
                  </a:cubicBezTo>
                  <a:cubicBezTo>
                    <a:pt x="49" y="95"/>
                    <a:pt x="50" y="94"/>
                    <a:pt x="50" y="94"/>
                  </a:cubicBezTo>
                  <a:close/>
                  <a:moveTo>
                    <a:pt x="39" y="31"/>
                  </a:moveTo>
                  <a:cubicBezTo>
                    <a:pt x="39" y="31"/>
                    <a:pt x="39" y="31"/>
                    <a:pt x="39" y="31"/>
                  </a:cubicBezTo>
                  <a:cubicBezTo>
                    <a:pt x="39" y="31"/>
                    <a:pt x="39" y="31"/>
                    <a:pt x="39" y="30"/>
                  </a:cubicBezTo>
                  <a:cubicBezTo>
                    <a:pt x="39" y="30"/>
                    <a:pt x="39" y="30"/>
                    <a:pt x="39" y="30"/>
                  </a:cubicBezTo>
                  <a:cubicBezTo>
                    <a:pt x="39" y="31"/>
                    <a:pt x="39" y="31"/>
                    <a:pt x="39" y="31"/>
                  </a:cubicBezTo>
                  <a:close/>
                  <a:moveTo>
                    <a:pt x="66" y="32"/>
                  </a:moveTo>
                  <a:cubicBezTo>
                    <a:pt x="66" y="32"/>
                    <a:pt x="66" y="32"/>
                    <a:pt x="66" y="32"/>
                  </a:cubicBezTo>
                  <a:cubicBezTo>
                    <a:pt x="66" y="32"/>
                    <a:pt x="66" y="33"/>
                    <a:pt x="66" y="34"/>
                  </a:cubicBezTo>
                  <a:cubicBezTo>
                    <a:pt x="66" y="34"/>
                    <a:pt x="66" y="34"/>
                    <a:pt x="66" y="34"/>
                  </a:cubicBezTo>
                  <a:cubicBezTo>
                    <a:pt x="66" y="33"/>
                    <a:pt x="66" y="32"/>
                    <a:pt x="66" y="32"/>
                  </a:cubicBezTo>
                  <a:close/>
                  <a:moveTo>
                    <a:pt x="42" y="43"/>
                  </a:moveTo>
                  <a:cubicBezTo>
                    <a:pt x="43" y="42"/>
                    <a:pt x="44" y="42"/>
                    <a:pt x="44" y="41"/>
                  </a:cubicBezTo>
                  <a:cubicBezTo>
                    <a:pt x="43" y="42"/>
                    <a:pt x="43" y="42"/>
                    <a:pt x="42" y="43"/>
                  </a:cubicBezTo>
                  <a:close/>
                  <a:moveTo>
                    <a:pt x="46" y="180"/>
                  </a:moveTo>
                  <a:cubicBezTo>
                    <a:pt x="46" y="181"/>
                    <a:pt x="47" y="181"/>
                    <a:pt x="47" y="181"/>
                  </a:cubicBezTo>
                  <a:cubicBezTo>
                    <a:pt x="47" y="180"/>
                    <a:pt x="47" y="179"/>
                    <a:pt x="47" y="179"/>
                  </a:cubicBezTo>
                  <a:cubicBezTo>
                    <a:pt x="47" y="179"/>
                    <a:pt x="46" y="180"/>
                    <a:pt x="46" y="180"/>
                  </a:cubicBezTo>
                  <a:close/>
                  <a:moveTo>
                    <a:pt x="43" y="86"/>
                  </a:moveTo>
                  <a:cubicBezTo>
                    <a:pt x="44" y="86"/>
                    <a:pt x="44" y="85"/>
                    <a:pt x="43" y="84"/>
                  </a:cubicBezTo>
                  <a:cubicBezTo>
                    <a:pt x="43" y="85"/>
                    <a:pt x="43" y="86"/>
                    <a:pt x="43" y="86"/>
                  </a:cubicBezTo>
                  <a:close/>
                  <a:moveTo>
                    <a:pt x="32" y="50"/>
                  </a:moveTo>
                  <a:cubicBezTo>
                    <a:pt x="32" y="51"/>
                    <a:pt x="32" y="51"/>
                    <a:pt x="32" y="52"/>
                  </a:cubicBezTo>
                  <a:cubicBezTo>
                    <a:pt x="33" y="51"/>
                    <a:pt x="33" y="51"/>
                    <a:pt x="32" y="50"/>
                  </a:cubicBezTo>
                  <a:close/>
                  <a:moveTo>
                    <a:pt x="46" y="137"/>
                  </a:moveTo>
                  <a:cubicBezTo>
                    <a:pt x="46" y="137"/>
                    <a:pt x="46" y="137"/>
                    <a:pt x="46" y="137"/>
                  </a:cubicBezTo>
                  <a:cubicBezTo>
                    <a:pt x="46" y="137"/>
                    <a:pt x="46" y="137"/>
                    <a:pt x="46" y="136"/>
                  </a:cubicBezTo>
                  <a:cubicBezTo>
                    <a:pt x="46" y="136"/>
                    <a:pt x="46" y="136"/>
                    <a:pt x="46" y="136"/>
                  </a:cubicBezTo>
                  <a:cubicBezTo>
                    <a:pt x="46" y="137"/>
                    <a:pt x="46" y="137"/>
                    <a:pt x="46" y="137"/>
                  </a:cubicBezTo>
                  <a:close/>
                  <a:moveTo>
                    <a:pt x="34" y="68"/>
                  </a:moveTo>
                  <a:cubicBezTo>
                    <a:pt x="35" y="68"/>
                    <a:pt x="35" y="68"/>
                    <a:pt x="35" y="68"/>
                  </a:cubicBezTo>
                  <a:cubicBezTo>
                    <a:pt x="35" y="68"/>
                    <a:pt x="35" y="68"/>
                    <a:pt x="35" y="67"/>
                  </a:cubicBezTo>
                  <a:cubicBezTo>
                    <a:pt x="34" y="67"/>
                    <a:pt x="34" y="67"/>
                    <a:pt x="34" y="67"/>
                  </a:cubicBezTo>
                  <a:cubicBezTo>
                    <a:pt x="34" y="68"/>
                    <a:pt x="34" y="68"/>
                    <a:pt x="34" y="68"/>
                  </a:cubicBezTo>
                  <a:close/>
                  <a:moveTo>
                    <a:pt x="46" y="97"/>
                  </a:moveTo>
                  <a:cubicBezTo>
                    <a:pt x="46" y="97"/>
                    <a:pt x="46" y="97"/>
                    <a:pt x="46" y="97"/>
                  </a:cubicBezTo>
                  <a:cubicBezTo>
                    <a:pt x="46" y="97"/>
                    <a:pt x="46" y="97"/>
                    <a:pt x="46" y="97"/>
                  </a:cubicBezTo>
                  <a:cubicBezTo>
                    <a:pt x="46" y="97"/>
                    <a:pt x="46" y="97"/>
                    <a:pt x="46" y="97"/>
                  </a:cubicBezTo>
                  <a:cubicBezTo>
                    <a:pt x="46" y="97"/>
                    <a:pt x="46" y="97"/>
                    <a:pt x="46" y="97"/>
                  </a:cubicBezTo>
                  <a:close/>
                  <a:moveTo>
                    <a:pt x="31" y="41"/>
                  </a:moveTo>
                  <a:cubicBezTo>
                    <a:pt x="31" y="41"/>
                    <a:pt x="31" y="41"/>
                    <a:pt x="31" y="41"/>
                  </a:cubicBezTo>
                  <a:cubicBezTo>
                    <a:pt x="32" y="40"/>
                    <a:pt x="32" y="40"/>
                    <a:pt x="32" y="40"/>
                  </a:cubicBezTo>
                  <a:cubicBezTo>
                    <a:pt x="32" y="40"/>
                    <a:pt x="32" y="40"/>
                    <a:pt x="32" y="40"/>
                  </a:cubicBezTo>
                  <a:cubicBezTo>
                    <a:pt x="32" y="40"/>
                    <a:pt x="31" y="40"/>
                    <a:pt x="31" y="41"/>
                  </a:cubicBezTo>
                  <a:close/>
                  <a:moveTo>
                    <a:pt x="21" y="163"/>
                  </a:moveTo>
                  <a:cubicBezTo>
                    <a:pt x="21" y="163"/>
                    <a:pt x="21" y="163"/>
                    <a:pt x="21" y="163"/>
                  </a:cubicBezTo>
                  <a:cubicBezTo>
                    <a:pt x="21" y="163"/>
                    <a:pt x="21" y="163"/>
                    <a:pt x="21" y="163"/>
                  </a:cubicBezTo>
                  <a:cubicBezTo>
                    <a:pt x="21" y="163"/>
                    <a:pt x="21" y="163"/>
                    <a:pt x="21" y="163"/>
                  </a:cubicBezTo>
                  <a:cubicBezTo>
                    <a:pt x="21" y="163"/>
                    <a:pt x="21" y="163"/>
                    <a:pt x="21" y="163"/>
                  </a:cubicBezTo>
                  <a:close/>
                  <a:moveTo>
                    <a:pt x="16" y="198"/>
                  </a:moveTo>
                  <a:cubicBezTo>
                    <a:pt x="16" y="198"/>
                    <a:pt x="16" y="198"/>
                    <a:pt x="17" y="198"/>
                  </a:cubicBezTo>
                  <a:cubicBezTo>
                    <a:pt x="16" y="198"/>
                    <a:pt x="16" y="198"/>
                    <a:pt x="16" y="197"/>
                  </a:cubicBezTo>
                  <a:cubicBezTo>
                    <a:pt x="16" y="197"/>
                    <a:pt x="16" y="198"/>
                    <a:pt x="16" y="198"/>
                  </a:cubicBezTo>
                  <a:cubicBezTo>
                    <a:pt x="16" y="198"/>
                    <a:pt x="16" y="198"/>
                    <a:pt x="16" y="1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 name="Freeform 7"/>
            <p:cNvSpPr>
              <a:spLocks noEditPoints="1"/>
            </p:cNvSpPr>
            <p:nvPr/>
          </p:nvSpPr>
          <p:spPr bwMode="auto">
            <a:xfrm>
              <a:off x="5716588" y="3049588"/>
              <a:ext cx="314325" cy="747713"/>
            </a:xfrm>
            <a:custGeom>
              <a:avLst/>
              <a:gdLst>
                <a:gd name="T0" fmla="*/ 19 w 97"/>
                <a:gd name="T1" fmla="*/ 216 h 228"/>
                <a:gd name="T2" fmla="*/ 0 w 97"/>
                <a:gd name="T3" fmla="*/ 26 h 228"/>
                <a:gd name="T4" fmla="*/ 75 w 97"/>
                <a:gd name="T5" fmla="*/ 7 h 228"/>
                <a:gd name="T6" fmla="*/ 83 w 97"/>
                <a:gd name="T7" fmla="*/ 195 h 228"/>
                <a:gd name="T8" fmla="*/ 66 w 97"/>
                <a:gd name="T9" fmla="*/ 188 h 228"/>
                <a:gd name="T10" fmla="*/ 60 w 97"/>
                <a:gd name="T11" fmla="*/ 219 h 228"/>
                <a:gd name="T12" fmla="*/ 48 w 97"/>
                <a:gd name="T13" fmla="*/ 217 h 228"/>
                <a:gd name="T14" fmla="*/ 55 w 97"/>
                <a:gd name="T15" fmla="*/ 67 h 228"/>
                <a:gd name="T16" fmla="*/ 55 w 97"/>
                <a:gd name="T17" fmla="*/ 43 h 228"/>
                <a:gd name="T18" fmla="*/ 87 w 97"/>
                <a:gd name="T19" fmla="*/ 113 h 228"/>
                <a:gd name="T20" fmla="*/ 89 w 97"/>
                <a:gd name="T21" fmla="*/ 150 h 228"/>
                <a:gd name="T22" fmla="*/ 55 w 97"/>
                <a:gd name="T23" fmla="*/ 27 h 228"/>
                <a:gd name="T24" fmla="*/ 80 w 97"/>
                <a:gd name="T25" fmla="*/ 67 h 228"/>
                <a:gd name="T26" fmla="*/ 59 w 97"/>
                <a:gd name="T27" fmla="*/ 119 h 228"/>
                <a:gd name="T28" fmla="*/ 58 w 97"/>
                <a:gd name="T29" fmla="*/ 94 h 228"/>
                <a:gd name="T30" fmla="*/ 59 w 97"/>
                <a:gd name="T31" fmla="*/ 151 h 228"/>
                <a:gd name="T32" fmla="*/ 90 w 97"/>
                <a:gd name="T33" fmla="*/ 178 h 228"/>
                <a:gd name="T34" fmla="*/ 75 w 97"/>
                <a:gd name="T35" fmla="*/ 89 h 228"/>
                <a:gd name="T36" fmla="*/ 52 w 97"/>
                <a:gd name="T37" fmla="*/ 6 h 228"/>
                <a:gd name="T38" fmla="*/ 33 w 97"/>
                <a:gd name="T39" fmla="*/ 209 h 228"/>
                <a:gd name="T40" fmla="*/ 38 w 97"/>
                <a:gd name="T41" fmla="*/ 15 h 228"/>
                <a:gd name="T42" fmla="*/ 8 w 97"/>
                <a:gd name="T43" fmla="*/ 93 h 228"/>
                <a:gd name="T44" fmla="*/ 61 w 97"/>
                <a:gd name="T45" fmla="*/ 7 h 228"/>
                <a:gd name="T46" fmla="*/ 31 w 97"/>
                <a:gd name="T47" fmla="*/ 87 h 228"/>
                <a:gd name="T48" fmla="*/ 9 w 97"/>
                <a:gd name="T49" fmla="*/ 151 h 228"/>
                <a:gd name="T50" fmla="*/ 54 w 97"/>
                <a:gd name="T51" fmla="*/ 207 h 228"/>
                <a:gd name="T52" fmla="*/ 35 w 97"/>
                <a:gd name="T53" fmla="*/ 78 h 228"/>
                <a:gd name="T54" fmla="*/ 12 w 97"/>
                <a:gd name="T55" fmla="*/ 37 h 228"/>
                <a:gd name="T56" fmla="*/ 15 w 97"/>
                <a:gd name="T57" fmla="*/ 35 h 228"/>
                <a:gd name="T58" fmla="*/ 43 w 97"/>
                <a:gd name="T59" fmla="*/ 212 h 228"/>
                <a:gd name="T60" fmla="*/ 33 w 97"/>
                <a:gd name="T61" fmla="*/ 36 h 228"/>
                <a:gd name="T62" fmla="*/ 18 w 97"/>
                <a:gd name="T63" fmla="*/ 156 h 228"/>
                <a:gd name="T64" fmla="*/ 12 w 97"/>
                <a:gd name="T65" fmla="*/ 31 h 228"/>
                <a:gd name="T66" fmla="*/ 25 w 97"/>
                <a:gd name="T67" fmla="*/ 158 h 228"/>
                <a:gd name="T68" fmla="*/ 53 w 97"/>
                <a:gd name="T69" fmla="*/ 94 h 228"/>
                <a:gd name="T70" fmla="*/ 15 w 97"/>
                <a:gd name="T71" fmla="*/ 42 h 228"/>
                <a:gd name="T72" fmla="*/ 20 w 97"/>
                <a:gd name="T73" fmla="*/ 109 h 228"/>
                <a:gd name="T74" fmla="*/ 49 w 97"/>
                <a:gd name="T75" fmla="*/ 43 h 228"/>
                <a:gd name="T76" fmla="*/ 20 w 97"/>
                <a:gd name="T77" fmla="*/ 158 h 228"/>
                <a:gd name="T78" fmla="*/ 19 w 97"/>
                <a:gd name="T79" fmla="*/ 204 h 228"/>
                <a:gd name="T80" fmla="*/ 14 w 97"/>
                <a:gd name="T81" fmla="*/ 92 h 228"/>
                <a:gd name="T82" fmla="*/ 19 w 97"/>
                <a:gd name="T83" fmla="*/ 94 h 228"/>
                <a:gd name="T84" fmla="*/ 27 w 97"/>
                <a:gd name="T85" fmla="*/ 95 h 228"/>
                <a:gd name="T86" fmla="*/ 9 w 97"/>
                <a:gd name="T87" fmla="*/ 30 h 228"/>
                <a:gd name="T88" fmla="*/ 14 w 97"/>
                <a:gd name="T89" fmla="*/ 86 h 228"/>
                <a:gd name="T90" fmla="*/ 32 w 97"/>
                <a:gd name="T91" fmla="*/ 118 h 228"/>
                <a:gd name="T92" fmla="*/ 34 w 97"/>
                <a:gd name="T93" fmla="*/ 112 h 228"/>
                <a:gd name="T94" fmla="*/ 23 w 97"/>
                <a:gd name="T95" fmla="*/ 16 h 228"/>
                <a:gd name="T96" fmla="*/ 25 w 97"/>
                <a:gd name="T97" fmla="*/ 145 h 228"/>
                <a:gd name="T98" fmla="*/ 9 w 97"/>
                <a:gd name="T99" fmla="*/ 22 h 228"/>
                <a:gd name="T100" fmla="*/ 53 w 97"/>
                <a:gd name="T101" fmla="*/ 106 h 228"/>
                <a:gd name="T102" fmla="*/ 18 w 97"/>
                <a:gd name="T103" fmla="*/ 46 h 228"/>
                <a:gd name="T104" fmla="*/ 47 w 97"/>
                <a:gd name="T105" fmla="*/ 164 h 228"/>
                <a:gd name="T106" fmla="*/ 54 w 97"/>
                <a:gd name="T107" fmla="*/ 31 h 228"/>
                <a:gd name="T108" fmla="*/ 4 w 97"/>
                <a:gd name="T109" fmla="*/ 17 h 228"/>
                <a:gd name="T110" fmla="*/ 13 w 97"/>
                <a:gd name="T111" fmla="*/ 147 h 228"/>
                <a:gd name="T112" fmla="*/ 25 w 97"/>
                <a:gd name="T113" fmla="*/ 202 h 228"/>
                <a:gd name="T114" fmla="*/ 25 w 97"/>
                <a:gd name="T115" fmla="*/ 93 h 228"/>
                <a:gd name="T116" fmla="*/ 25 w 97"/>
                <a:gd name="T117" fmla="*/ 87 h 228"/>
                <a:gd name="T118" fmla="*/ 7 w 97"/>
                <a:gd name="T119" fmla="*/ 74 h 228"/>
                <a:gd name="T120" fmla="*/ 15 w 97"/>
                <a:gd name="T121" fmla="*/ 98 h 228"/>
                <a:gd name="T122" fmla="*/ 33 w 97"/>
                <a:gd name="T123" fmla="*/ 62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7" h="228">
                  <a:moveTo>
                    <a:pt x="94" y="213"/>
                  </a:moveTo>
                  <a:cubicBezTo>
                    <a:pt x="94" y="213"/>
                    <a:pt x="95" y="213"/>
                    <a:pt x="95" y="214"/>
                  </a:cubicBezTo>
                  <a:cubicBezTo>
                    <a:pt x="96" y="214"/>
                    <a:pt x="97" y="215"/>
                    <a:pt x="97" y="216"/>
                  </a:cubicBezTo>
                  <a:cubicBezTo>
                    <a:pt x="97" y="217"/>
                    <a:pt x="97" y="218"/>
                    <a:pt x="96" y="218"/>
                  </a:cubicBezTo>
                  <a:cubicBezTo>
                    <a:pt x="95" y="219"/>
                    <a:pt x="94" y="219"/>
                    <a:pt x="93" y="218"/>
                  </a:cubicBezTo>
                  <a:cubicBezTo>
                    <a:pt x="92" y="218"/>
                    <a:pt x="92" y="218"/>
                    <a:pt x="92" y="218"/>
                  </a:cubicBezTo>
                  <a:cubicBezTo>
                    <a:pt x="85" y="218"/>
                    <a:pt x="79" y="218"/>
                    <a:pt x="73" y="219"/>
                  </a:cubicBezTo>
                  <a:cubicBezTo>
                    <a:pt x="69" y="220"/>
                    <a:pt x="65" y="220"/>
                    <a:pt x="60" y="221"/>
                  </a:cubicBezTo>
                  <a:cubicBezTo>
                    <a:pt x="54" y="222"/>
                    <a:pt x="48" y="223"/>
                    <a:pt x="42" y="223"/>
                  </a:cubicBezTo>
                  <a:cubicBezTo>
                    <a:pt x="41" y="223"/>
                    <a:pt x="41" y="223"/>
                    <a:pt x="40" y="223"/>
                  </a:cubicBezTo>
                  <a:cubicBezTo>
                    <a:pt x="39" y="223"/>
                    <a:pt x="39" y="224"/>
                    <a:pt x="38" y="225"/>
                  </a:cubicBezTo>
                  <a:cubicBezTo>
                    <a:pt x="38" y="227"/>
                    <a:pt x="36" y="228"/>
                    <a:pt x="34" y="227"/>
                  </a:cubicBezTo>
                  <a:cubicBezTo>
                    <a:pt x="34" y="226"/>
                    <a:pt x="33" y="226"/>
                    <a:pt x="33" y="226"/>
                  </a:cubicBezTo>
                  <a:cubicBezTo>
                    <a:pt x="31" y="224"/>
                    <a:pt x="29" y="223"/>
                    <a:pt x="27" y="221"/>
                  </a:cubicBezTo>
                  <a:cubicBezTo>
                    <a:pt x="26" y="220"/>
                    <a:pt x="25" y="220"/>
                    <a:pt x="24" y="219"/>
                  </a:cubicBezTo>
                  <a:cubicBezTo>
                    <a:pt x="23" y="219"/>
                    <a:pt x="23" y="220"/>
                    <a:pt x="22" y="220"/>
                  </a:cubicBezTo>
                  <a:cubicBezTo>
                    <a:pt x="21" y="221"/>
                    <a:pt x="21" y="221"/>
                    <a:pt x="20" y="221"/>
                  </a:cubicBezTo>
                  <a:cubicBezTo>
                    <a:pt x="19" y="220"/>
                    <a:pt x="19" y="219"/>
                    <a:pt x="19" y="219"/>
                  </a:cubicBezTo>
                  <a:cubicBezTo>
                    <a:pt x="19" y="218"/>
                    <a:pt x="19" y="217"/>
                    <a:pt x="19" y="216"/>
                  </a:cubicBezTo>
                  <a:cubicBezTo>
                    <a:pt x="19" y="216"/>
                    <a:pt x="18" y="216"/>
                    <a:pt x="17" y="215"/>
                  </a:cubicBezTo>
                  <a:cubicBezTo>
                    <a:pt x="15" y="214"/>
                    <a:pt x="13" y="213"/>
                    <a:pt x="10" y="212"/>
                  </a:cubicBezTo>
                  <a:cubicBezTo>
                    <a:pt x="10" y="211"/>
                    <a:pt x="9" y="211"/>
                    <a:pt x="8" y="211"/>
                  </a:cubicBezTo>
                  <a:cubicBezTo>
                    <a:pt x="7" y="211"/>
                    <a:pt x="7" y="211"/>
                    <a:pt x="7" y="212"/>
                  </a:cubicBezTo>
                  <a:cubicBezTo>
                    <a:pt x="6" y="212"/>
                    <a:pt x="6" y="213"/>
                    <a:pt x="6" y="213"/>
                  </a:cubicBezTo>
                  <a:cubicBezTo>
                    <a:pt x="4" y="213"/>
                    <a:pt x="4" y="212"/>
                    <a:pt x="3" y="212"/>
                  </a:cubicBezTo>
                  <a:cubicBezTo>
                    <a:pt x="2" y="211"/>
                    <a:pt x="2" y="210"/>
                    <a:pt x="3" y="209"/>
                  </a:cubicBezTo>
                  <a:cubicBezTo>
                    <a:pt x="3" y="208"/>
                    <a:pt x="4" y="207"/>
                    <a:pt x="5" y="208"/>
                  </a:cubicBezTo>
                  <a:cubicBezTo>
                    <a:pt x="4" y="207"/>
                    <a:pt x="4" y="206"/>
                    <a:pt x="4" y="205"/>
                  </a:cubicBezTo>
                  <a:cubicBezTo>
                    <a:pt x="4" y="194"/>
                    <a:pt x="4" y="184"/>
                    <a:pt x="4" y="173"/>
                  </a:cubicBezTo>
                  <a:cubicBezTo>
                    <a:pt x="4" y="173"/>
                    <a:pt x="4" y="172"/>
                    <a:pt x="4" y="171"/>
                  </a:cubicBezTo>
                  <a:cubicBezTo>
                    <a:pt x="4" y="171"/>
                    <a:pt x="3" y="171"/>
                    <a:pt x="3" y="171"/>
                  </a:cubicBezTo>
                  <a:cubicBezTo>
                    <a:pt x="2" y="171"/>
                    <a:pt x="1" y="170"/>
                    <a:pt x="2" y="169"/>
                  </a:cubicBezTo>
                  <a:cubicBezTo>
                    <a:pt x="2" y="168"/>
                    <a:pt x="3" y="168"/>
                    <a:pt x="3" y="167"/>
                  </a:cubicBezTo>
                  <a:cubicBezTo>
                    <a:pt x="4" y="167"/>
                    <a:pt x="4" y="167"/>
                    <a:pt x="4" y="166"/>
                  </a:cubicBezTo>
                  <a:cubicBezTo>
                    <a:pt x="4" y="165"/>
                    <a:pt x="4" y="165"/>
                    <a:pt x="4" y="164"/>
                  </a:cubicBezTo>
                  <a:cubicBezTo>
                    <a:pt x="2" y="150"/>
                    <a:pt x="1" y="136"/>
                    <a:pt x="1" y="123"/>
                  </a:cubicBezTo>
                  <a:cubicBezTo>
                    <a:pt x="1" y="113"/>
                    <a:pt x="1" y="103"/>
                    <a:pt x="1" y="93"/>
                  </a:cubicBezTo>
                  <a:cubicBezTo>
                    <a:pt x="0" y="70"/>
                    <a:pt x="1" y="48"/>
                    <a:pt x="0" y="26"/>
                  </a:cubicBezTo>
                  <a:cubicBezTo>
                    <a:pt x="0" y="21"/>
                    <a:pt x="0" y="17"/>
                    <a:pt x="0" y="12"/>
                  </a:cubicBezTo>
                  <a:cubicBezTo>
                    <a:pt x="0" y="10"/>
                    <a:pt x="0" y="8"/>
                    <a:pt x="0" y="6"/>
                  </a:cubicBezTo>
                  <a:cubicBezTo>
                    <a:pt x="0" y="4"/>
                    <a:pt x="1" y="3"/>
                    <a:pt x="3" y="2"/>
                  </a:cubicBezTo>
                  <a:cubicBezTo>
                    <a:pt x="3" y="2"/>
                    <a:pt x="4" y="2"/>
                    <a:pt x="4" y="2"/>
                  </a:cubicBezTo>
                  <a:cubicBezTo>
                    <a:pt x="5" y="1"/>
                    <a:pt x="5" y="1"/>
                    <a:pt x="6" y="1"/>
                  </a:cubicBezTo>
                  <a:cubicBezTo>
                    <a:pt x="7" y="1"/>
                    <a:pt x="8" y="1"/>
                    <a:pt x="9" y="1"/>
                  </a:cubicBezTo>
                  <a:cubicBezTo>
                    <a:pt x="10" y="1"/>
                    <a:pt x="11" y="0"/>
                    <a:pt x="12" y="0"/>
                  </a:cubicBezTo>
                  <a:cubicBezTo>
                    <a:pt x="16" y="0"/>
                    <a:pt x="21" y="0"/>
                    <a:pt x="25" y="1"/>
                  </a:cubicBezTo>
                  <a:cubicBezTo>
                    <a:pt x="29" y="1"/>
                    <a:pt x="34" y="1"/>
                    <a:pt x="38" y="1"/>
                  </a:cubicBezTo>
                  <a:cubicBezTo>
                    <a:pt x="41" y="1"/>
                    <a:pt x="44" y="1"/>
                    <a:pt x="46" y="1"/>
                  </a:cubicBezTo>
                  <a:cubicBezTo>
                    <a:pt x="48" y="0"/>
                    <a:pt x="49" y="1"/>
                    <a:pt x="50" y="2"/>
                  </a:cubicBezTo>
                  <a:cubicBezTo>
                    <a:pt x="50" y="2"/>
                    <a:pt x="50" y="2"/>
                    <a:pt x="51" y="2"/>
                  </a:cubicBezTo>
                  <a:cubicBezTo>
                    <a:pt x="51" y="2"/>
                    <a:pt x="51" y="1"/>
                    <a:pt x="52" y="1"/>
                  </a:cubicBezTo>
                  <a:cubicBezTo>
                    <a:pt x="52" y="0"/>
                    <a:pt x="53" y="0"/>
                    <a:pt x="54" y="1"/>
                  </a:cubicBezTo>
                  <a:cubicBezTo>
                    <a:pt x="55" y="1"/>
                    <a:pt x="55" y="2"/>
                    <a:pt x="55" y="3"/>
                  </a:cubicBezTo>
                  <a:cubicBezTo>
                    <a:pt x="55" y="3"/>
                    <a:pt x="55" y="3"/>
                    <a:pt x="55" y="3"/>
                  </a:cubicBezTo>
                  <a:cubicBezTo>
                    <a:pt x="57" y="4"/>
                    <a:pt x="59" y="4"/>
                    <a:pt x="60" y="4"/>
                  </a:cubicBezTo>
                  <a:cubicBezTo>
                    <a:pt x="64" y="5"/>
                    <a:pt x="68" y="5"/>
                    <a:pt x="71" y="6"/>
                  </a:cubicBezTo>
                  <a:cubicBezTo>
                    <a:pt x="73" y="6"/>
                    <a:pt x="74" y="6"/>
                    <a:pt x="75" y="7"/>
                  </a:cubicBezTo>
                  <a:cubicBezTo>
                    <a:pt x="76" y="8"/>
                    <a:pt x="76" y="8"/>
                    <a:pt x="76" y="9"/>
                  </a:cubicBezTo>
                  <a:cubicBezTo>
                    <a:pt x="77" y="10"/>
                    <a:pt x="77" y="11"/>
                    <a:pt x="77" y="11"/>
                  </a:cubicBezTo>
                  <a:cubicBezTo>
                    <a:pt x="77" y="12"/>
                    <a:pt x="77" y="13"/>
                    <a:pt x="78" y="14"/>
                  </a:cubicBezTo>
                  <a:cubicBezTo>
                    <a:pt x="78" y="15"/>
                    <a:pt x="78" y="16"/>
                    <a:pt x="78" y="17"/>
                  </a:cubicBezTo>
                  <a:cubicBezTo>
                    <a:pt x="78" y="20"/>
                    <a:pt x="78" y="24"/>
                    <a:pt x="78" y="27"/>
                  </a:cubicBezTo>
                  <a:cubicBezTo>
                    <a:pt x="79" y="30"/>
                    <a:pt x="79" y="33"/>
                    <a:pt x="79" y="35"/>
                  </a:cubicBezTo>
                  <a:cubicBezTo>
                    <a:pt x="79" y="43"/>
                    <a:pt x="81" y="51"/>
                    <a:pt x="82" y="59"/>
                  </a:cubicBezTo>
                  <a:cubicBezTo>
                    <a:pt x="82" y="64"/>
                    <a:pt x="83" y="69"/>
                    <a:pt x="83" y="73"/>
                  </a:cubicBezTo>
                  <a:cubicBezTo>
                    <a:pt x="84" y="78"/>
                    <a:pt x="85" y="83"/>
                    <a:pt x="86" y="87"/>
                  </a:cubicBezTo>
                  <a:cubicBezTo>
                    <a:pt x="86" y="91"/>
                    <a:pt x="87" y="95"/>
                    <a:pt x="87" y="99"/>
                  </a:cubicBezTo>
                  <a:cubicBezTo>
                    <a:pt x="88" y="105"/>
                    <a:pt x="89" y="111"/>
                    <a:pt x="90" y="117"/>
                  </a:cubicBezTo>
                  <a:cubicBezTo>
                    <a:pt x="91" y="121"/>
                    <a:pt x="91" y="125"/>
                    <a:pt x="91" y="129"/>
                  </a:cubicBezTo>
                  <a:cubicBezTo>
                    <a:pt x="91" y="140"/>
                    <a:pt x="91" y="151"/>
                    <a:pt x="92" y="162"/>
                  </a:cubicBezTo>
                  <a:cubicBezTo>
                    <a:pt x="92" y="171"/>
                    <a:pt x="92" y="181"/>
                    <a:pt x="93" y="190"/>
                  </a:cubicBezTo>
                  <a:cubicBezTo>
                    <a:pt x="94" y="197"/>
                    <a:pt x="94" y="204"/>
                    <a:pt x="94" y="212"/>
                  </a:cubicBezTo>
                  <a:cubicBezTo>
                    <a:pt x="94" y="212"/>
                    <a:pt x="94" y="213"/>
                    <a:pt x="94" y="213"/>
                  </a:cubicBezTo>
                  <a:close/>
                  <a:moveTo>
                    <a:pt x="75" y="195"/>
                  </a:moveTo>
                  <a:cubicBezTo>
                    <a:pt x="76" y="195"/>
                    <a:pt x="77" y="195"/>
                    <a:pt x="78" y="195"/>
                  </a:cubicBezTo>
                  <a:cubicBezTo>
                    <a:pt x="80" y="195"/>
                    <a:pt x="82" y="195"/>
                    <a:pt x="83" y="195"/>
                  </a:cubicBezTo>
                  <a:cubicBezTo>
                    <a:pt x="85" y="195"/>
                    <a:pt x="86" y="195"/>
                    <a:pt x="86" y="197"/>
                  </a:cubicBezTo>
                  <a:cubicBezTo>
                    <a:pt x="86" y="198"/>
                    <a:pt x="86" y="199"/>
                    <a:pt x="86" y="199"/>
                  </a:cubicBezTo>
                  <a:cubicBezTo>
                    <a:pt x="86" y="200"/>
                    <a:pt x="86" y="200"/>
                    <a:pt x="87" y="201"/>
                  </a:cubicBezTo>
                  <a:cubicBezTo>
                    <a:pt x="87" y="202"/>
                    <a:pt x="87" y="203"/>
                    <a:pt x="87" y="204"/>
                  </a:cubicBezTo>
                  <a:cubicBezTo>
                    <a:pt x="87" y="205"/>
                    <a:pt x="85" y="205"/>
                    <a:pt x="84" y="205"/>
                  </a:cubicBezTo>
                  <a:cubicBezTo>
                    <a:pt x="83" y="205"/>
                    <a:pt x="83" y="204"/>
                    <a:pt x="82" y="203"/>
                  </a:cubicBezTo>
                  <a:cubicBezTo>
                    <a:pt x="82" y="202"/>
                    <a:pt x="82" y="201"/>
                    <a:pt x="82" y="200"/>
                  </a:cubicBezTo>
                  <a:cubicBezTo>
                    <a:pt x="83" y="199"/>
                    <a:pt x="83" y="198"/>
                    <a:pt x="84" y="197"/>
                  </a:cubicBezTo>
                  <a:cubicBezTo>
                    <a:pt x="83" y="197"/>
                    <a:pt x="82" y="197"/>
                    <a:pt x="82" y="197"/>
                  </a:cubicBezTo>
                  <a:cubicBezTo>
                    <a:pt x="80" y="197"/>
                    <a:pt x="78" y="198"/>
                    <a:pt x="75" y="198"/>
                  </a:cubicBezTo>
                  <a:cubicBezTo>
                    <a:pt x="75" y="198"/>
                    <a:pt x="74" y="197"/>
                    <a:pt x="73" y="197"/>
                  </a:cubicBezTo>
                  <a:cubicBezTo>
                    <a:pt x="72" y="196"/>
                    <a:pt x="71" y="195"/>
                    <a:pt x="72" y="194"/>
                  </a:cubicBezTo>
                  <a:cubicBezTo>
                    <a:pt x="72" y="193"/>
                    <a:pt x="73" y="193"/>
                    <a:pt x="73" y="193"/>
                  </a:cubicBezTo>
                  <a:cubicBezTo>
                    <a:pt x="74" y="192"/>
                    <a:pt x="76" y="190"/>
                    <a:pt x="77" y="189"/>
                  </a:cubicBezTo>
                  <a:cubicBezTo>
                    <a:pt x="79" y="187"/>
                    <a:pt x="82" y="185"/>
                    <a:pt x="84" y="183"/>
                  </a:cubicBezTo>
                  <a:cubicBezTo>
                    <a:pt x="85" y="182"/>
                    <a:pt x="85" y="182"/>
                    <a:pt x="85" y="182"/>
                  </a:cubicBezTo>
                  <a:cubicBezTo>
                    <a:pt x="82" y="183"/>
                    <a:pt x="80" y="184"/>
                    <a:pt x="77" y="185"/>
                  </a:cubicBezTo>
                  <a:cubicBezTo>
                    <a:pt x="75" y="186"/>
                    <a:pt x="72" y="187"/>
                    <a:pt x="69" y="188"/>
                  </a:cubicBezTo>
                  <a:cubicBezTo>
                    <a:pt x="68" y="188"/>
                    <a:pt x="67" y="188"/>
                    <a:pt x="66" y="188"/>
                  </a:cubicBezTo>
                  <a:cubicBezTo>
                    <a:pt x="65" y="189"/>
                    <a:pt x="64" y="188"/>
                    <a:pt x="64" y="188"/>
                  </a:cubicBezTo>
                  <a:cubicBezTo>
                    <a:pt x="64" y="187"/>
                    <a:pt x="64" y="186"/>
                    <a:pt x="64" y="185"/>
                  </a:cubicBezTo>
                  <a:cubicBezTo>
                    <a:pt x="65" y="185"/>
                    <a:pt x="66" y="184"/>
                    <a:pt x="67" y="183"/>
                  </a:cubicBezTo>
                  <a:cubicBezTo>
                    <a:pt x="71" y="180"/>
                    <a:pt x="75" y="176"/>
                    <a:pt x="80" y="172"/>
                  </a:cubicBezTo>
                  <a:cubicBezTo>
                    <a:pt x="80" y="172"/>
                    <a:pt x="80" y="172"/>
                    <a:pt x="81" y="171"/>
                  </a:cubicBezTo>
                  <a:cubicBezTo>
                    <a:pt x="80" y="171"/>
                    <a:pt x="80" y="171"/>
                    <a:pt x="79" y="171"/>
                  </a:cubicBezTo>
                  <a:cubicBezTo>
                    <a:pt x="76" y="173"/>
                    <a:pt x="72" y="175"/>
                    <a:pt x="68" y="176"/>
                  </a:cubicBezTo>
                  <a:cubicBezTo>
                    <a:pt x="66" y="177"/>
                    <a:pt x="64" y="178"/>
                    <a:pt x="61" y="178"/>
                  </a:cubicBezTo>
                  <a:cubicBezTo>
                    <a:pt x="61" y="180"/>
                    <a:pt x="61" y="182"/>
                    <a:pt x="61" y="185"/>
                  </a:cubicBezTo>
                  <a:cubicBezTo>
                    <a:pt x="62" y="188"/>
                    <a:pt x="62" y="192"/>
                    <a:pt x="62" y="196"/>
                  </a:cubicBezTo>
                  <a:cubicBezTo>
                    <a:pt x="62" y="197"/>
                    <a:pt x="63" y="197"/>
                    <a:pt x="63" y="197"/>
                  </a:cubicBezTo>
                  <a:cubicBezTo>
                    <a:pt x="65" y="198"/>
                    <a:pt x="67" y="199"/>
                    <a:pt x="69" y="200"/>
                  </a:cubicBezTo>
                  <a:cubicBezTo>
                    <a:pt x="73" y="203"/>
                    <a:pt x="78" y="204"/>
                    <a:pt x="82" y="205"/>
                  </a:cubicBezTo>
                  <a:cubicBezTo>
                    <a:pt x="84" y="206"/>
                    <a:pt x="86" y="206"/>
                    <a:pt x="88" y="206"/>
                  </a:cubicBezTo>
                  <a:cubicBezTo>
                    <a:pt x="88" y="198"/>
                    <a:pt x="88" y="191"/>
                    <a:pt x="87" y="184"/>
                  </a:cubicBezTo>
                  <a:cubicBezTo>
                    <a:pt x="83" y="187"/>
                    <a:pt x="76" y="193"/>
                    <a:pt x="75" y="195"/>
                  </a:cubicBezTo>
                  <a:close/>
                  <a:moveTo>
                    <a:pt x="38" y="219"/>
                  </a:moveTo>
                  <a:cubicBezTo>
                    <a:pt x="40" y="220"/>
                    <a:pt x="40" y="220"/>
                    <a:pt x="42" y="220"/>
                  </a:cubicBezTo>
                  <a:cubicBezTo>
                    <a:pt x="48" y="220"/>
                    <a:pt x="54" y="219"/>
                    <a:pt x="60" y="219"/>
                  </a:cubicBezTo>
                  <a:cubicBezTo>
                    <a:pt x="64" y="218"/>
                    <a:pt x="69" y="217"/>
                    <a:pt x="73" y="217"/>
                  </a:cubicBezTo>
                  <a:cubicBezTo>
                    <a:pt x="78" y="216"/>
                    <a:pt x="83" y="216"/>
                    <a:pt x="88" y="215"/>
                  </a:cubicBezTo>
                  <a:cubicBezTo>
                    <a:pt x="88" y="215"/>
                    <a:pt x="89" y="215"/>
                    <a:pt x="89" y="215"/>
                  </a:cubicBezTo>
                  <a:cubicBezTo>
                    <a:pt x="89" y="215"/>
                    <a:pt x="88" y="214"/>
                    <a:pt x="88" y="214"/>
                  </a:cubicBezTo>
                  <a:cubicBezTo>
                    <a:pt x="84" y="215"/>
                    <a:pt x="81" y="214"/>
                    <a:pt x="78" y="213"/>
                  </a:cubicBezTo>
                  <a:cubicBezTo>
                    <a:pt x="76" y="212"/>
                    <a:pt x="74" y="212"/>
                    <a:pt x="73" y="210"/>
                  </a:cubicBezTo>
                  <a:cubicBezTo>
                    <a:pt x="73" y="211"/>
                    <a:pt x="72" y="211"/>
                    <a:pt x="70" y="211"/>
                  </a:cubicBezTo>
                  <a:cubicBezTo>
                    <a:pt x="70" y="210"/>
                    <a:pt x="69" y="211"/>
                    <a:pt x="68" y="211"/>
                  </a:cubicBezTo>
                  <a:cubicBezTo>
                    <a:pt x="66" y="213"/>
                    <a:pt x="64" y="214"/>
                    <a:pt x="62" y="215"/>
                  </a:cubicBezTo>
                  <a:cubicBezTo>
                    <a:pt x="62" y="216"/>
                    <a:pt x="61" y="216"/>
                    <a:pt x="60" y="217"/>
                  </a:cubicBezTo>
                  <a:cubicBezTo>
                    <a:pt x="59" y="217"/>
                    <a:pt x="58" y="216"/>
                    <a:pt x="58" y="215"/>
                  </a:cubicBezTo>
                  <a:cubicBezTo>
                    <a:pt x="58" y="214"/>
                    <a:pt x="58" y="214"/>
                    <a:pt x="58" y="213"/>
                  </a:cubicBezTo>
                  <a:cubicBezTo>
                    <a:pt x="59" y="212"/>
                    <a:pt x="60" y="210"/>
                    <a:pt x="60" y="209"/>
                  </a:cubicBezTo>
                  <a:cubicBezTo>
                    <a:pt x="60" y="209"/>
                    <a:pt x="60" y="208"/>
                    <a:pt x="61" y="208"/>
                  </a:cubicBezTo>
                  <a:cubicBezTo>
                    <a:pt x="60" y="207"/>
                    <a:pt x="60" y="207"/>
                    <a:pt x="60" y="208"/>
                  </a:cubicBezTo>
                  <a:cubicBezTo>
                    <a:pt x="59" y="208"/>
                    <a:pt x="59" y="209"/>
                    <a:pt x="58" y="209"/>
                  </a:cubicBezTo>
                  <a:cubicBezTo>
                    <a:pt x="56" y="212"/>
                    <a:pt x="53" y="214"/>
                    <a:pt x="51" y="217"/>
                  </a:cubicBezTo>
                  <a:cubicBezTo>
                    <a:pt x="51" y="217"/>
                    <a:pt x="51" y="218"/>
                    <a:pt x="50" y="218"/>
                  </a:cubicBezTo>
                  <a:cubicBezTo>
                    <a:pt x="49" y="218"/>
                    <a:pt x="48" y="218"/>
                    <a:pt x="48" y="217"/>
                  </a:cubicBezTo>
                  <a:cubicBezTo>
                    <a:pt x="48" y="216"/>
                    <a:pt x="48" y="216"/>
                    <a:pt x="49" y="215"/>
                  </a:cubicBezTo>
                  <a:cubicBezTo>
                    <a:pt x="49" y="213"/>
                    <a:pt x="50" y="210"/>
                    <a:pt x="51" y="208"/>
                  </a:cubicBezTo>
                  <a:cubicBezTo>
                    <a:pt x="51" y="207"/>
                    <a:pt x="51" y="207"/>
                    <a:pt x="52" y="206"/>
                  </a:cubicBezTo>
                  <a:cubicBezTo>
                    <a:pt x="50" y="206"/>
                    <a:pt x="50" y="207"/>
                    <a:pt x="50" y="207"/>
                  </a:cubicBezTo>
                  <a:cubicBezTo>
                    <a:pt x="47" y="211"/>
                    <a:pt x="44" y="214"/>
                    <a:pt x="42" y="218"/>
                  </a:cubicBezTo>
                  <a:cubicBezTo>
                    <a:pt x="42" y="218"/>
                    <a:pt x="41" y="219"/>
                    <a:pt x="41" y="219"/>
                  </a:cubicBezTo>
                  <a:cubicBezTo>
                    <a:pt x="40" y="219"/>
                    <a:pt x="40" y="219"/>
                    <a:pt x="39" y="219"/>
                  </a:cubicBezTo>
                  <a:cubicBezTo>
                    <a:pt x="39" y="219"/>
                    <a:pt x="39" y="218"/>
                    <a:pt x="39" y="218"/>
                  </a:cubicBezTo>
                  <a:cubicBezTo>
                    <a:pt x="39" y="217"/>
                    <a:pt x="39" y="217"/>
                    <a:pt x="39" y="216"/>
                  </a:cubicBezTo>
                  <a:cubicBezTo>
                    <a:pt x="40" y="214"/>
                    <a:pt x="40" y="212"/>
                    <a:pt x="41" y="210"/>
                  </a:cubicBezTo>
                  <a:cubicBezTo>
                    <a:pt x="41" y="209"/>
                    <a:pt x="41" y="209"/>
                    <a:pt x="41" y="209"/>
                  </a:cubicBezTo>
                  <a:cubicBezTo>
                    <a:pt x="41" y="209"/>
                    <a:pt x="41" y="208"/>
                    <a:pt x="41" y="208"/>
                  </a:cubicBezTo>
                  <a:cubicBezTo>
                    <a:pt x="40" y="209"/>
                    <a:pt x="40" y="209"/>
                    <a:pt x="40" y="209"/>
                  </a:cubicBezTo>
                  <a:cubicBezTo>
                    <a:pt x="39" y="211"/>
                    <a:pt x="37" y="213"/>
                    <a:pt x="36" y="215"/>
                  </a:cubicBezTo>
                  <a:cubicBezTo>
                    <a:pt x="35" y="216"/>
                    <a:pt x="34" y="217"/>
                    <a:pt x="33" y="218"/>
                  </a:cubicBezTo>
                  <a:cubicBezTo>
                    <a:pt x="33" y="219"/>
                    <a:pt x="32" y="219"/>
                    <a:pt x="31" y="220"/>
                  </a:cubicBezTo>
                  <a:cubicBezTo>
                    <a:pt x="33" y="221"/>
                    <a:pt x="34" y="221"/>
                    <a:pt x="36" y="222"/>
                  </a:cubicBezTo>
                  <a:cubicBezTo>
                    <a:pt x="36" y="220"/>
                    <a:pt x="37" y="219"/>
                    <a:pt x="38" y="219"/>
                  </a:cubicBezTo>
                  <a:close/>
                  <a:moveTo>
                    <a:pt x="55" y="67"/>
                  </a:moveTo>
                  <a:cubicBezTo>
                    <a:pt x="56" y="67"/>
                    <a:pt x="56" y="67"/>
                    <a:pt x="57" y="67"/>
                  </a:cubicBezTo>
                  <a:cubicBezTo>
                    <a:pt x="60" y="65"/>
                    <a:pt x="64" y="63"/>
                    <a:pt x="67" y="62"/>
                  </a:cubicBezTo>
                  <a:cubicBezTo>
                    <a:pt x="68" y="62"/>
                    <a:pt x="69" y="61"/>
                    <a:pt x="70" y="61"/>
                  </a:cubicBezTo>
                  <a:cubicBezTo>
                    <a:pt x="71" y="61"/>
                    <a:pt x="72" y="61"/>
                    <a:pt x="73" y="62"/>
                  </a:cubicBezTo>
                  <a:cubicBezTo>
                    <a:pt x="73" y="63"/>
                    <a:pt x="73" y="64"/>
                    <a:pt x="73" y="65"/>
                  </a:cubicBezTo>
                  <a:cubicBezTo>
                    <a:pt x="72" y="66"/>
                    <a:pt x="71" y="66"/>
                    <a:pt x="71" y="67"/>
                  </a:cubicBezTo>
                  <a:cubicBezTo>
                    <a:pt x="69" y="69"/>
                    <a:pt x="67" y="71"/>
                    <a:pt x="65" y="73"/>
                  </a:cubicBezTo>
                  <a:cubicBezTo>
                    <a:pt x="63" y="75"/>
                    <a:pt x="61" y="77"/>
                    <a:pt x="59" y="78"/>
                  </a:cubicBezTo>
                  <a:cubicBezTo>
                    <a:pt x="58" y="79"/>
                    <a:pt x="58" y="79"/>
                    <a:pt x="58" y="80"/>
                  </a:cubicBezTo>
                  <a:cubicBezTo>
                    <a:pt x="59" y="80"/>
                    <a:pt x="59" y="80"/>
                    <a:pt x="60" y="80"/>
                  </a:cubicBezTo>
                  <a:cubicBezTo>
                    <a:pt x="64" y="78"/>
                    <a:pt x="68" y="76"/>
                    <a:pt x="73" y="74"/>
                  </a:cubicBezTo>
                  <a:cubicBezTo>
                    <a:pt x="74" y="74"/>
                    <a:pt x="75" y="73"/>
                    <a:pt x="77" y="74"/>
                  </a:cubicBezTo>
                  <a:cubicBezTo>
                    <a:pt x="77" y="66"/>
                    <a:pt x="76" y="57"/>
                    <a:pt x="76" y="49"/>
                  </a:cubicBezTo>
                  <a:cubicBezTo>
                    <a:pt x="74" y="51"/>
                    <a:pt x="71" y="53"/>
                    <a:pt x="69" y="55"/>
                  </a:cubicBezTo>
                  <a:cubicBezTo>
                    <a:pt x="65" y="59"/>
                    <a:pt x="60" y="62"/>
                    <a:pt x="56" y="66"/>
                  </a:cubicBezTo>
                  <a:cubicBezTo>
                    <a:pt x="56" y="66"/>
                    <a:pt x="55" y="66"/>
                    <a:pt x="55" y="67"/>
                  </a:cubicBezTo>
                  <a:close/>
                  <a:moveTo>
                    <a:pt x="54" y="43"/>
                  </a:moveTo>
                  <a:cubicBezTo>
                    <a:pt x="54" y="43"/>
                    <a:pt x="54" y="43"/>
                    <a:pt x="54" y="43"/>
                  </a:cubicBezTo>
                  <a:cubicBezTo>
                    <a:pt x="54" y="43"/>
                    <a:pt x="55" y="43"/>
                    <a:pt x="55" y="43"/>
                  </a:cubicBezTo>
                  <a:cubicBezTo>
                    <a:pt x="59" y="41"/>
                    <a:pt x="62" y="40"/>
                    <a:pt x="66" y="38"/>
                  </a:cubicBezTo>
                  <a:cubicBezTo>
                    <a:pt x="67" y="38"/>
                    <a:pt x="67" y="38"/>
                    <a:pt x="68" y="38"/>
                  </a:cubicBezTo>
                  <a:cubicBezTo>
                    <a:pt x="69" y="38"/>
                    <a:pt x="69" y="38"/>
                    <a:pt x="70" y="38"/>
                  </a:cubicBezTo>
                  <a:cubicBezTo>
                    <a:pt x="70" y="39"/>
                    <a:pt x="70" y="40"/>
                    <a:pt x="70" y="40"/>
                  </a:cubicBezTo>
                  <a:cubicBezTo>
                    <a:pt x="69" y="41"/>
                    <a:pt x="69" y="41"/>
                    <a:pt x="69" y="41"/>
                  </a:cubicBezTo>
                  <a:cubicBezTo>
                    <a:pt x="67" y="44"/>
                    <a:pt x="65" y="46"/>
                    <a:pt x="62" y="48"/>
                  </a:cubicBezTo>
                  <a:cubicBezTo>
                    <a:pt x="60" y="50"/>
                    <a:pt x="57" y="52"/>
                    <a:pt x="55" y="55"/>
                  </a:cubicBezTo>
                  <a:cubicBezTo>
                    <a:pt x="55" y="55"/>
                    <a:pt x="54" y="55"/>
                    <a:pt x="54" y="56"/>
                  </a:cubicBezTo>
                  <a:cubicBezTo>
                    <a:pt x="55" y="56"/>
                    <a:pt x="55" y="56"/>
                    <a:pt x="55" y="55"/>
                  </a:cubicBezTo>
                  <a:cubicBezTo>
                    <a:pt x="59" y="54"/>
                    <a:pt x="62" y="52"/>
                    <a:pt x="66" y="50"/>
                  </a:cubicBezTo>
                  <a:cubicBezTo>
                    <a:pt x="68" y="49"/>
                    <a:pt x="70" y="48"/>
                    <a:pt x="72" y="47"/>
                  </a:cubicBezTo>
                  <a:cubicBezTo>
                    <a:pt x="74" y="46"/>
                    <a:pt x="75" y="46"/>
                    <a:pt x="76" y="47"/>
                  </a:cubicBezTo>
                  <a:cubicBezTo>
                    <a:pt x="76" y="44"/>
                    <a:pt x="76" y="28"/>
                    <a:pt x="75" y="27"/>
                  </a:cubicBezTo>
                  <a:cubicBezTo>
                    <a:pt x="68" y="32"/>
                    <a:pt x="61" y="37"/>
                    <a:pt x="54" y="43"/>
                  </a:cubicBezTo>
                  <a:close/>
                  <a:moveTo>
                    <a:pt x="89" y="150"/>
                  </a:moveTo>
                  <a:cubicBezTo>
                    <a:pt x="89" y="150"/>
                    <a:pt x="89" y="149"/>
                    <a:pt x="89" y="149"/>
                  </a:cubicBezTo>
                  <a:cubicBezTo>
                    <a:pt x="89" y="143"/>
                    <a:pt x="89" y="137"/>
                    <a:pt x="88" y="131"/>
                  </a:cubicBezTo>
                  <a:cubicBezTo>
                    <a:pt x="88" y="125"/>
                    <a:pt x="88" y="120"/>
                    <a:pt x="87" y="114"/>
                  </a:cubicBezTo>
                  <a:cubicBezTo>
                    <a:pt x="87" y="114"/>
                    <a:pt x="87" y="113"/>
                    <a:pt x="87" y="113"/>
                  </a:cubicBezTo>
                  <a:cubicBezTo>
                    <a:pt x="86" y="114"/>
                    <a:pt x="84" y="115"/>
                    <a:pt x="83" y="116"/>
                  </a:cubicBezTo>
                  <a:cubicBezTo>
                    <a:pt x="83" y="117"/>
                    <a:pt x="83" y="117"/>
                    <a:pt x="83" y="118"/>
                  </a:cubicBezTo>
                  <a:cubicBezTo>
                    <a:pt x="83" y="119"/>
                    <a:pt x="83" y="121"/>
                    <a:pt x="83" y="122"/>
                  </a:cubicBezTo>
                  <a:cubicBezTo>
                    <a:pt x="83" y="123"/>
                    <a:pt x="83" y="124"/>
                    <a:pt x="83" y="124"/>
                  </a:cubicBezTo>
                  <a:cubicBezTo>
                    <a:pt x="84" y="124"/>
                    <a:pt x="85" y="124"/>
                    <a:pt x="85" y="124"/>
                  </a:cubicBezTo>
                  <a:cubicBezTo>
                    <a:pt x="87" y="124"/>
                    <a:pt x="88" y="125"/>
                    <a:pt x="87" y="127"/>
                  </a:cubicBezTo>
                  <a:cubicBezTo>
                    <a:pt x="87" y="127"/>
                    <a:pt x="86" y="127"/>
                    <a:pt x="86" y="128"/>
                  </a:cubicBezTo>
                  <a:cubicBezTo>
                    <a:pt x="85" y="128"/>
                    <a:pt x="85" y="129"/>
                    <a:pt x="84" y="129"/>
                  </a:cubicBezTo>
                  <a:cubicBezTo>
                    <a:pt x="84" y="129"/>
                    <a:pt x="83" y="130"/>
                    <a:pt x="84" y="131"/>
                  </a:cubicBezTo>
                  <a:cubicBezTo>
                    <a:pt x="84" y="133"/>
                    <a:pt x="84" y="135"/>
                    <a:pt x="84" y="137"/>
                  </a:cubicBezTo>
                  <a:cubicBezTo>
                    <a:pt x="84" y="137"/>
                    <a:pt x="84" y="137"/>
                    <a:pt x="84" y="137"/>
                  </a:cubicBezTo>
                  <a:cubicBezTo>
                    <a:pt x="84" y="137"/>
                    <a:pt x="85" y="137"/>
                    <a:pt x="85" y="137"/>
                  </a:cubicBezTo>
                  <a:cubicBezTo>
                    <a:pt x="86" y="137"/>
                    <a:pt x="86" y="137"/>
                    <a:pt x="87" y="138"/>
                  </a:cubicBezTo>
                  <a:cubicBezTo>
                    <a:pt x="87" y="139"/>
                    <a:pt x="87" y="139"/>
                    <a:pt x="86" y="140"/>
                  </a:cubicBezTo>
                  <a:cubicBezTo>
                    <a:pt x="86" y="140"/>
                    <a:pt x="86" y="141"/>
                    <a:pt x="85" y="141"/>
                  </a:cubicBezTo>
                  <a:cubicBezTo>
                    <a:pt x="85" y="141"/>
                    <a:pt x="84" y="142"/>
                    <a:pt x="84" y="143"/>
                  </a:cubicBezTo>
                  <a:cubicBezTo>
                    <a:pt x="85" y="144"/>
                    <a:pt x="85" y="146"/>
                    <a:pt x="85" y="148"/>
                  </a:cubicBezTo>
                  <a:cubicBezTo>
                    <a:pt x="85" y="149"/>
                    <a:pt x="85" y="150"/>
                    <a:pt x="85" y="151"/>
                  </a:cubicBezTo>
                  <a:cubicBezTo>
                    <a:pt x="86" y="151"/>
                    <a:pt x="88" y="151"/>
                    <a:pt x="89" y="150"/>
                  </a:cubicBezTo>
                  <a:close/>
                  <a:moveTo>
                    <a:pt x="61" y="174"/>
                  </a:moveTo>
                  <a:cubicBezTo>
                    <a:pt x="61" y="174"/>
                    <a:pt x="61" y="174"/>
                    <a:pt x="62" y="174"/>
                  </a:cubicBezTo>
                  <a:cubicBezTo>
                    <a:pt x="67" y="169"/>
                    <a:pt x="72" y="165"/>
                    <a:pt x="78" y="160"/>
                  </a:cubicBezTo>
                  <a:cubicBezTo>
                    <a:pt x="79" y="159"/>
                    <a:pt x="81" y="158"/>
                    <a:pt x="82" y="157"/>
                  </a:cubicBezTo>
                  <a:cubicBezTo>
                    <a:pt x="83" y="156"/>
                    <a:pt x="83" y="156"/>
                    <a:pt x="82" y="155"/>
                  </a:cubicBezTo>
                  <a:cubicBezTo>
                    <a:pt x="75" y="158"/>
                    <a:pt x="68" y="160"/>
                    <a:pt x="60" y="163"/>
                  </a:cubicBezTo>
                  <a:cubicBezTo>
                    <a:pt x="61" y="167"/>
                    <a:pt x="61" y="171"/>
                    <a:pt x="61" y="174"/>
                  </a:cubicBezTo>
                  <a:close/>
                  <a:moveTo>
                    <a:pt x="61" y="29"/>
                  </a:moveTo>
                  <a:cubicBezTo>
                    <a:pt x="61" y="29"/>
                    <a:pt x="61" y="29"/>
                    <a:pt x="61" y="29"/>
                  </a:cubicBezTo>
                  <a:cubicBezTo>
                    <a:pt x="66" y="27"/>
                    <a:pt x="70" y="24"/>
                    <a:pt x="75" y="22"/>
                  </a:cubicBezTo>
                  <a:cubicBezTo>
                    <a:pt x="75" y="20"/>
                    <a:pt x="75" y="18"/>
                    <a:pt x="75" y="16"/>
                  </a:cubicBezTo>
                  <a:cubicBezTo>
                    <a:pt x="75" y="15"/>
                    <a:pt x="74" y="14"/>
                    <a:pt x="73" y="14"/>
                  </a:cubicBezTo>
                  <a:cubicBezTo>
                    <a:pt x="73" y="14"/>
                    <a:pt x="72" y="13"/>
                    <a:pt x="72" y="13"/>
                  </a:cubicBezTo>
                  <a:cubicBezTo>
                    <a:pt x="71" y="13"/>
                    <a:pt x="69" y="13"/>
                    <a:pt x="68" y="12"/>
                  </a:cubicBezTo>
                  <a:cubicBezTo>
                    <a:pt x="67" y="12"/>
                    <a:pt x="67" y="12"/>
                    <a:pt x="66" y="13"/>
                  </a:cubicBezTo>
                  <a:cubicBezTo>
                    <a:pt x="62" y="18"/>
                    <a:pt x="58" y="22"/>
                    <a:pt x="54" y="26"/>
                  </a:cubicBezTo>
                  <a:cubicBezTo>
                    <a:pt x="54" y="27"/>
                    <a:pt x="54" y="27"/>
                    <a:pt x="54" y="27"/>
                  </a:cubicBezTo>
                  <a:cubicBezTo>
                    <a:pt x="54" y="27"/>
                    <a:pt x="54" y="27"/>
                    <a:pt x="54" y="28"/>
                  </a:cubicBezTo>
                  <a:cubicBezTo>
                    <a:pt x="54" y="27"/>
                    <a:pt x="55" y="27"/>
                    <a:pt x="55" y="27"/>
                  </a:cubicBezTo>
                  <a:cubicBezTo>
                    <a:pt x="59" y="24"/>
                    <a:pt x="64" y="21"/>
                    <a:pt x="68" y="19"/>
                  </a:cubicBezTo>
                  <a:cubicBezTo>
                    <a:pt x="68" y="18"/>
                    <a:pt x="69" y="18"/>
                    <a:pt x="70" y="18"/>
                  </a:cubicBezTo>
                  <a:cubicBezTo>
                    <a:pt x="70" y="18"/>
                    <a:pt x="71" y="18"/>
                    <a:pt x="71" y="18"/>
                  </a:cubicBezTo>
                  <a:cubicBezTo>
                    <a:pt x="71" y="19"/>
                    <a:pt x="71" y="19"/>
                    <a:pt x="71" y="20"/>
                  </a:cubicBezTo>
                  <a:cubicBezTo>
                    <a:pt x="71" y="20"/>
                    <a:pt x="70" y="21"/>
                    <a:pt x="70" y="21"/>
                  </a:cubicBezTo>
                  <a:cubicBezTo>
                    <a:pt x="67" y="23"/>
                    <a:pt x="65" y="26"/>
                    <a:pt x="62" y="28"/>
                  </a:cubicBezTo>
                  <a:cubicBezTo>
                    <a:pt x="62" y="28"/>
                    <a:pt x="61" y="29"/>
                    <a:pt x="61" y="29"/>
                  </a:cubicBezTo>
                  <a:close/>
                  <a:moveTo>
                    <a:pt x="58" y="123"/>
                  </a:moveTo>
                  <a:cubicBezTo>
                    <a:pt x="58" y="126"/>
                    <a:pt x="58" y="131"/>
                    <a:pt x="58" y="132"/>
                  </a:cubicBezTo>
                  <a:cubicBezTo>
                    <a:pt x="59" y="132"/>
                    <a:pt x="59" y="132"/>
                    <a:pt x="60" y="131"/>
                  </a:cubicBezTo>
                  <a:cubicBezTo>
                    <a:pt x="64" y="128"/>
                    <a:pt x="68" y="125"/>
                    <a:pt x="73" y="122"/>
                  </a:cubicBezTo>
                  <a:cubicBezTo>
                    <a:pt x="75" y="120"/>
                    <a:pt x="77" y="118"/>
                    <a:pt x="79" y="116"/>
                  </a:cubicBezTo>
                  <a:cubicBezTo>
                    <a:pt x="80" y="116"/>
                    <a:pt x="80" y="116"/>
                    <a:pt x="80" y="114"/>
                  </a:cubicBezTo>
                  <a:cubicBezTo>
                    <a:pt x="72" y="117"/>
                    <a:pt x="65" y="120"/>
                    <a:pt x="58" y="123"/>
                  </a:cubicBezTo>
                  <a:close/>
                  <a:moveTo>
                    <a:pt x="87" y="110"/>
                  </a:moveTo>
                  <a:cubicBezTo>
                    <a:pt x="87" y="110"/>
                    <a:pt x="87" y="110"/>
                    <a:pt x="86" y="110"/>
                  </a:cubicBezTo>
                  <a:cubicBezTo>
                    <a:pt x="86" y="106"/>
                    <a:pt x="85" y="101"/>
                    <a:pt x="85" y="97"/>
                  </a:cubicBezTo>
                  <a:cubicBezTo>
                    <a:pt x="84" y="94"/>
                    <a:pt x="83" y="90"/>
                    <a:pt x="83" y="86"/>
                  </a:cubicBezTo>
                  <a:cubicBezTo>
                    <a:pt x="82" y="80"/>
                    <a:pt x="81" y="74"/>
                    <a:pt x="80" y="67"/>
                  </a:cubicBezTo>
                  <a:cubicBezTo>
                    <a:pt x="80" y="65"/>
                    <a:pt x="79" y="63"/>
                    <a:pt x="79" y="60"/>
                  </a:cubicBezTo>
                  <a:cubicBezTo>
                    <a:pt x="79" y="61"/>
                    <a:pt x="79" y="61"/>
                    <a:pt x="79" y="62"/>
                  </a:cubicBezTo>
                  <a:cubicBezTo>
                    <a:pt x="79" y="67"/>
                    <a:pt x="80" y="73"/>
                    <a:pt x="80" y="78"/>
                  </a:cubicBezTo>
                  <a:cubicBezTo>
                    <a:pt x="80" y="81"/>
                    <a:pt x="80" y="84"/>
                    <a:pt x="81" y="87"/>
                  </a:cubicBezTo>
                  <a:cubicBezTo>
                    <a:pt x="81" y="90"/>
                    <a:pt x="81" y="93"/>
                    <a:pt x="81" y="96"/>
                  </a:cubicBezTo>
                  <a:cubicBezTo>
                    <a:pt x="81" y="97"/>
                    <a:pt x="81" y="97"/>
                    <a:pt x="82" y="97"/>
                  </a:cubicBezTo>
                  <a:cubicBezTo>
                    <a:pt x="82" y="98"/>
                    <a:pt x="82" y="99"/>
                    <a:pt x="82" y="100"/>
                  </a:cubicBezTo>
                  <a:cubicBezTo>
                    <a:pt x="82" y="100"/>
                    <a:pt x="81" y="101"/>
                    <a:pt x="81" y="101"/>
                  </a:cubicBezTo>
                  <a:cubicBezTo>
                    <a:pt x="82" y="104"/>
                    <a:pt x="82" y="107"/>
                    <a:pt x="82" y="110"/>
                  </a:cubicBezTo>
                  <a:cubicBezTo>
                    <a:pt x="82" y="110"/>
                    <a:pt x="82" y="110"/>
                    <a:pt x="82" y="111"/>
                  </a:cubicBezTo>
                  <a:cubicBezTo>
                    <a:pt x="84" y="110"/>
                    <a:pt x="85" y="110"/>
                    <a:pt x="87" y="110"/>
                  </a:cubicBezTo>
                  <a:close/>
                  <a:moveTo>
                    <a:pt x="83" y="152"/>
                  </a:moveTo>
                  <a:cubicBezTo>
                    <a:pt x="82" y="149"/>
                    <a:pt x="82" y="147"/>
                    <a:pt x="82" y="144"/>
                  </a:cubicBezTo>
                  <a:cubicBezTo>
                    <a:pt x="75" y="149"/>
                    <a:pt x="67" y="154"/>
                    <a:pt x="61" y="160"/>
                  </a:cubicBezTo>
                  <a:cubicBezTo>
                    <a:pt x="68" y="158"/>
                    <a:pt x="75" y="155"/>
                    <a:pt x="83" y="152"/>
                  </a:cubicBezTo>
                  <a:close/>
                  <a:moveTo>
                    <a:pt x="80" y="112"/>
                  </a:moveTo>
                  <a:cubicBezTo>
                    <a:pt x="79" y="109"/>
                    <a:pt x="79" y="106"/>
                    <a:pt x="79" y="103"/>
                  </a:cubicBezTo>
                  <a:cubicBezTo>
                    <a:pt x="75" y="106"/>
                    <a:pt x="72" y="109"/>
                    <a:pt x="68" y="112"/>
                  </a:cubicBezTo>
                  <a:cubicBezTo>
                    <a:pt x="65" y="114"/>
                    <a:pt x="62" y="117"/>
                    <a:pt x="59" y="119"/>
                  </a:cubicBezTo>
                  <a:cubicBezTo>
                    <a:pt x="58" y="120"/>
                    <a:pt x="58" y="120"/>
                    <a:pt x="58" y="121"/>
                  </a:cubicBezTo>
                  <a:cubicBezTo>
                    <a:pt x="65" y="118"/>
                    <a:pt x="72" y="115"/>
                    <a:pt x="80" y="112"/>
                  </a:cubicBezTo>
                  <a:close/>
                  <a:moveTo>
                    <a:pt x="59" y="146"/>
                  </a:moveTo>
                  <a:cubicBezTo>
                    <a:pt x="66" y="140"/>
                    <a:pt x="74" y="134"/>
                    <a:pt x="81" y="128"/>
                  </a:cubicBezTo>
                  <a:cubicBezTo>
                    <a:pt x="80" y="129"/>
                    <a:pt x="59" y="137"/>
                    <a:pt x="58" y="138"/>
                  </a:cubicBezTo>
                  <a:cubicBezTo>
                    <a:pt x="58" y="141"/>
                    <a:pt x="59" y="143"/>
                    <a:pt x="59" y="146"/>
                  </a:cubicBezTo>
                  <a:close/>
                  <a:moveTo>
                    <a:pt x="58" y="117"/>
                  </a:moveTo>
                  <a:cubicBezTo>
                    <a:pt x="59" y="116"/>
                    <a:pt x="59" y="116"/>
                    <a:pt x="59" y="116"/>
                  </a:cubicBezTo>
                  <a:cubicBezTo>
                    <a:pt x="63" y="112"/>
                    <a:pt x="68" y="109"/>
                    <a:pt x="72" y="106"/>
                  </a:cubicBezTo>
                  <a:cubicBezTo>
                    <a:pt x="73" y="105"/>
                    <a:pt x="75" y="103"/>
                    <a:pt x="77" y="102"/>
                  </a:cubicBezTo>
                  <a:cubicBezTo>
                    <a:pt x="77" y="101"/>
                    <a:pt x="77" y="101"/>
                    <a:pt x="77" y="101"/>
                  </a:cubicBezTo>
                  <a:cubicBezTo>
                    <a:pt x="71" y="103"/>
                    <a:pt x="64" y="106"/>
                    <a:pt x="58" y="108"/>
                  </a:cubicBezTo>
                  <a:cubicBezTo>
                    <a:pt x="58" y="111"/>
                    <a:pt x="58" y="114"/>
                    <a:pt x="58" y="117"/>
                  </a:cubicBezTo>
                  <a:close/>
                  <a:moveTo>
                    <a:pt x="78" y="85"/>
                  </a:moveTo>
                  <a:cubicBezTo>
                    <a:pt x="78" y="82"/>
                    <a:pt x="77" y="79"/>
                    <a:pt x="77" y="76"/>
                  </a:cubicBezTo>
                  <a:cubicBezTo>
                    <a:pt x="76" y="78"/>
                    <a:pt x="75" y="79"/>
                    <a:pt x="74" y="80"/>
                  </a:cubicBezTo>
                  <a:cubicBezTo>
                    <a:pt x="72" y="82"/>
                    <a:pt x="70" y="83"/>
                    <a:pt x="68" y="85"/>
                  </a:cubicBezTo>
                  <a:cubicBezTo>
                    <a:pt x="65" y="88"/>
                    <a:pt x="62" y="90"/>
                    <a:pt x="59" y="93"/>
                  </a:cubicBezTo>
                  <a:cubicBezTo>
                    <a:pt x="58" y="93"/>
                    <a:pt x="58" y="94"/>
                    <a:pt x="58" y="94"/>
                  </a:cubicBezTo>
                  <a:cubicBezTo>
                    <a:pt x="61" y="93"/>
                    <a:pt x="65" y="91"/>
                    <a:pt x="68" y="90"/>
                  </a:cubicBezTo>
                  <a:cubicBezTo>
                    <a:pt x="71" y="88"/>
                    <a:pt x="74" y="87"/>
                    <a:pt x="78" y="85"/>
                  </a:cubicBezTo>
                  <a:close/>
                  <a:moveTo>
                    <a:pt x="83" y="159"/>
                  </a:moveTo>
                  <a:cubicBezTo>
                    <a:pt x="80" y="161"/>
                    <a:pt x="66" y="173"/>
                    <a:pt x="65" y="175"/>
                  </a:cubicBezTo>
                  <a:cubicBezTo>
                    <a:pt x="71" y="172"/>
                    <a:pt x="78" y="170"/>
                    <a:pt x="84" y="167"/>
                  </a:cubicBezTo>
                  <a:cubicBezTo>
                    <a:pt x="84" y="164"/>
                    <a:pt x="83" y="162"/>
                    <a:pt x="83" y="159"/>
                  </a:cubicBezTo>
                  <a:close/>
                  <a:moveTo>
                    <a:pt x="80" y="119"/>
                  </a:moveTo>
                  <a:cubicBezTo>
                    <a:pt x="73" y="124"/>
                    <a:pt x="66" y="129"/>
                    <a:pt x="60" y="134"/>
                  </a:cubicBezTo>
                  <a:cubicBezTo>
                    <a:pt x="60" y="135"/>
                    <a:pt x="60" y="135"/>
                    <a:pt x="60" y="135"/>
                  </a:cubicBezTo>
                  <a:cubicBezTo>
                    <a:pt x="67" y="132"/>
                    <a:pt x="74" y="129"/>
                    <a:pt x="81" y="126"/>
                  </a:cubicBezTo>
                  <a:cubicBezTo>
                    <a:pt x="80" y="123"/>
                    <a:pt x="80" y="121"/>
                    <a:pt x="80" y="119"/>
                  </a:cubicBezTo>
                  <a:close/>
                  <a:moveTo>
                    <a:pt x="68" y="185"/>
                  </a:moveTo>
                  <a:cubicBezTo>
                    <a:pt x="68" y="185"/>
                    <a:pt x="68" y="185"/>
                    <a:pt x="68" y="185"/>
                  </a:cubicBezTo>
                  <a:cubicBezTo>
                    <a:pt x="74" y="184"/>
                    <a:pt x="80" y="181"/>
                    <a:pt x="86" y="179"/>
                  </a:cubicBezTo>
                  <a:cubicBezTo>
                    <a:pt x="85" y="176"/>
                    <a:pt x="85" y="174"/>
                    <a:pt x="85" y="171"/>
                  </a:cubicBezTo>
                  <a:cubicBezTo>
                    <a:pt x="79" y="176"/>
                    <a:pt x="74" y="181"/>
                    <a:pt x="68" y="185"/>
                  </a:cubicBezTo>
                  <a:close/>
                  <a:moveTo>
                    <a:pt x="79" y="142"/>
                  </a:moveTo>
                  <a:cubicBezTo>
                    <a:pt x="79" y="142"/>
                    <a:pt x="79" y="142"/>
                    <a:pt x="79" y="142"/>
                  </a:cubicBezTo>
                  <a:cubicBezTo>
                    <a:pt x="73" y="145"/>
                    <a:pt x="66" y="148"/>
                    <a:pt x="59" y="151"/>
                  </a:cubicBezTo>
                  <a:cubicBezTo>
                    <a:pt x="59" y="153"/>
                    <a:pt x="59" y="155"/>
                    <a:pt x="60" y="157"/>
                  </a:cubicBezTo>
                  <a:cubicBezTo>
                    <a:pt x="66" y="152"/>
                    <a:pt x="73" y="147"/>
                    <a:pt x="79" y="142"/>
                  </a:cubicBezTo>
                  <a:close/>
                  <a:moveTo>
                    <a:pt x="59" y="105"/>
                  </a:moveTo>
                  <a:cubicBezTo>
                    <a:pt x="59" y="105"/>
                    <a:pt x="60" y="105"/>
                    <a:pt x="60" y="105"/>
                  </a:cubicBezTo>
                  <a:cubicBezTo>
                    <a:pt x="66" y="102"/>
                    <a:pt x="72" y="100"/>
                    <a:pt x="79" y="97"/>
                  </a:cubicBezTo>
                  <a:cubicBezTo>
                    <a:pt x="79" y="95"/>
                    <a:pt x="78" y="93"/>
                    <a:pt x="78" y="91"/>
                  </a:cubicBezTo>
                  <a:cubicBezTo>
                    <a:pt x="78" y="91"/>
                    <a:pt x="78" y="91"/>
                    <a:pt x="78" y="90"/>
                  </a:cubicBezTo>
                  <a:cubicBezTo>
                    <a:pt x="72" y="95"/>
                    <a:pt x="66" y="100"/>
                    <a:pt x="59" y="105"/>
                  </a:cubicBezTo>
                  <a:close/>
                  <a:moveTo>
                    <a:pt x="81" y="132"/>
                  </a:moveTo>
                  <a:cubicBezTo>
                    <a:pt x="75" y="137"/>
                    <a:pt x="68" y="141"/>
                    <a:pt x="62" y="146"/>
                  </a:cubicBezTo>
                  <a:cubicBezTo>
                    <a:pt x="62" y="146"/>
                    <a:pt x="62" y="146"/>
                    <a:pt x="62" y="146"/>
                  </a:cubicBezTo>
                  <a:cubicBezTo>
                    <a:pt x="69" y="144"/>
                    <a:pt x="75" y="141"/>
                    <a:pt x="82" y="138"/>
                  </a:cubicBezTo>
                  <a:cubicBezTo>
                    <a:pt x="81" y="136"/>
                    <a:pt x="81" y="134"/>
                    <a:pt x="81" y="132"/>
                  </a:cubicBezTo>
                  <a:close/>
                  <a:moveTo>
                    <a:pt x="89" y="154"/>
                  </a:moveTo>
                  <a:cubicBezTo>
                    <a:pt x="88" y="155"/>
                    <a:pt x="87" y="155"/>
                    <a:pt x="87" y="156"/>
                  </a:cubicBezTo>
                  <a:cubicBezTo>
                    <a:pt x="85" y="157"/>
                    <a:pt x="85" y="158"/>
                    <a:pt x="85" y="159"/>
                  </a:cubicBezTo>
                  <a:cubicBezTo>
                    <a:pt x="86" y="163"/>
                    <a:pt x="87" y="168"/>
                    <a:pt x="87" y="173"/>
                  </a:cubicBezTo>
                  <a:cubicBezTo>
                    <a:pt x="88" y="174"/>
                    <a:pt x="88" y="176"/>
                    <a:pt x="88" y="178"/>
                  </a:cubicBezTo>
                  <a:cubicBezTo>
                    <a:pt x="89" y="178"/>
                    <a:pt x="89" y="178"/>
                    <a:pt x="90" y="178"/>
                  </a:cubicBezTo>
                  <a:cubicBezTo>
                    <a:pt x="89" y="170"/>
                    <a:pt x="89" y="162"/>
                    <a:pt x="89" y="154"/>
                  </a:cubicBezTo>
                  <a:close/>
                  <a:moveTo>
                    <a:pt x="73" y="77"/>
                  </a:moveTo>
                  <a:cubicBezTo>
                    <a:pt x="73" y="77"/>
                    <a:pt x="73" y="77"/>
                    <a:pt x="73" y="77"/>
                  </a:cubicBezTo>
                  <a:cubicBezTo>
                    <a:pt x="68" y="79"/>
                    <a:pt x="63" y="81"/>
                    <a:pt x="59" y="83"/>
                  </a:cubicBezTo>
                  <a:cubicBezTo>
                    <a:pt x="58" y="83"/>
                    <a:pt x="58" y="84"/>
                    <a:pt x="58" y="84"/>
                  </a:cubicBezTo>
                  <a:cubicBezTo>
                    <a:pt x="58" y="86"/>
                    <a:pt x="58" y="87"/>
                    <a:pt x="58" y="89"/>
                  </a:cubicBezTo>
                  <a:cubicBezTo>
                    <a:pt x="58" y="89"/>
                    <a:pt x="58" y="89"/>
                    <a:pt x="58" y="90"/>
                  </a:cubicBezTo>
                  <a:cubicBezTo>
                    <a:pt x="59" y="89"/>
                    <a:pt x="72" y="78"/>
                    <a:pt x="73" y="77"/>
                  </a:cubicBezTo>
                  <a:close/>
                  <a:moveTo>
                    <a:pt x="70" y="64"/>
                  </a:moveTo>
                  <a:cubicBezTo>
                    <a:pt x="65" y="65"/>
                    <a:pt x="61" y="67"/>
                    <a:pt x="57" y="69"/>
                  </a:cubicBezTo>
                  <a:cubicBezTo>
                    <a:pt x="57" y="71"/>
                    <a:pt x="58" y="73"/>
                    <a:pt x="58" y="76"/>
                  </a:cubicBezTo>
                  <a:cubicBezTo>
                    <a:pt x="62" y="72"/>
                    <a:pt x="67" y="68"/>
                    <a:pt x="70" y="64"/>
                  </a:cubicBezTo>
                  <a:close/>
                  <a:moveTo>
                    <a:pt x="75" y="89"/>
                  </a:moveTo>
                  <a:cubicBezTo>
                    <a:pt x="75" y="89"/>
                    <a:pt x="75" y="89"/>
                    <a:pt x="75" y="89"/>
                  </a:cubicBezTo>
                  <a:cubicBezTo>
                    <a:pt x="75" y="89"/>
                    <a:pt x="74" y="89"/>
                    <a:pt x="74" y="90"/>
                  </a:cubicBezTo>
                  <a:cubicBezTo>
                    <a:pt x="69" y="92"/>
                    <a:pt x="65" y="94"/>
                    <a:pt x="60" y="96"/>
                  </a:cubicBezTo>
                  <a:cubicBezTo>
                    <a:pt x="57" y="98"/>
                    <a:pt x="58" y="97"/>
                    <a:pt x="58" y="100"/>
                  </a:cubicBezTo>
                  <a:cubicBezTo>
                    <a:pt x="58" y="101"/>
                    <a:pt x="58" y="102"/>
                    <a:pt x="58" y="103"/>
                  </a:cubicBezTo>
                  <a:cubicBezTo>
                    <a:pt x="64" y="98"/>
                    <a:pt x="70" y="94"/>
                    <a:pt x="75" y="89"/>
                  </a:cubicBezTo>
                  <a:close/>
                  <a:moveTo>
                    <a:pt x="54" y="59"/>
                  </a:moveTo>
                  <a:cubicBezTo>
                    <a:pt x="54" y="60"/>
                    <a:pt x="55" y="62"/>
                    <a:pt x="55" y="64"/>
                  </a:cubicBezTo>
                  <a:cubicBezTo>
                    <a:pt x="60" y="59"/>
                    <a:pt x="65" y="55"/>
                    <a:pt x="70" y="51"/>
                  </a:cubicBezTo>
                  <a:cubicBezTo>
                    <a:pt x="70" y="51"/>
                    <a:pt x="70" y="51"/>
                    <a:pt x="70" y="51"/>
                  </a:cubicBezTo>
                  <a:cubicBezTo>
                    <a:pt x="65" y="53"/>
                    <a:pt x="60" y="56"/>
                    <a:pt x="54" y="59"/>
                  </a:cubicBezTo>
                  <a:close/>
                  <a:moveTo>
                    <a:pt x="54" y="52"/>
                  </a:moveTo>
                  <a:cubicBezTo>
                    <a:pt x="54" y="52"/>
                    <a:pt x="54" y="52"/>
                    <a:pt x="54" y="52"/>
                  </a:cubicBezTo>
                  <a:cubicBezTo>
                    <a:pt x="58" y="48"/>
                    <a:pt x="62" y="45"/>
                    <a:pt x="65" y="42"/>
                  </a:cubicBezTo>
                  <a:cubicBezTo>
                    <a:pt x="65" y="41"/>
                    <a:pt x="65" y="41"/>
                    <a:pt x="65" y="41"/>
                  </a:cubicBezTo>
                  <a:cubicBezTo>
                    <a:pt x="61" y="43"/>
                    <a:pt x="58" y="44"/>
                    <a:pt x="54" y="46"/>
                  </a:cubicBezTo>
                  <a:cubicBezTo>
                    <a:pt x="54" y="48"/>
                    <a:pt x="54" y="50"/>
                    <a:pt x="54" y="52"/>
                  </a:cubicBezTo>
                  <a:close/>
                  <a:moveTo>
                    <a:pt x="26" y="17"/>
                  </a:moveTo>
                  <a:cubicBezTo>
                    <a:pt x="28" y="16"/>
                    <a:pt x="38" y="11"/>
                    <a:pt x="38" y="10"/>
                  </a:cubicBezTo>
                  <a:cubicBezTo>
                    <a:pt x="36" y="10"/>
                    <a:pt x="34" y="10"/>
                    <a:pt x="31" y="10"/>
                  </a:cubicBezTo>
                  <a:cubicBezTo>
                    <a:pt x="31" y="10"/>
                    <a:pt x="31" y="11"/>
                    <a:pt x="30" y="11"/>
                  </a:cubicBezTo>
                  <a:cubicBezTo>
                    <a:pt x="29" y="12"/>
                    <a:pt x="28" y="13"/>
                    <a:pt x="26" y="13"/>
                  </a:cubicBezTo>
                  <a:cubicBezTo>
                    <a:pt x="26" y="14"/>
                    <a:pt x="26" y="14"/>
                    <a:pt x="26" y="14"/>
                  </a:cubicBezTo>
                  <a:cubicBezTo>
                    <a:pt x="26" y="15"/>
                    <a:pt x="26" y="16"/>
                    <a:pt x="26" y="17"/>
                  </a:cubicBezTo>
                  <a:close/>
                  <a:moveTo>
                    <a:pt x="52" y="6"/>
                  </a:moveTo>
                  <a:cubicBezTo>
                    <a:pt x="53" y="8"/>
                    <a:pt x="53" y="11"/>
                    <a:pt x="53" y="14"/>
                  </a:cubicBezTo>
                  <a:cubicBezTo>
                    <a:pt x="55" y="13"/>
                    <a:pt x="59" y="12"/>
                    <a:pt x="61" y="10"/>
                  </a:cubicBezTo>
                  <a:cubicBezTo>
                    <a:pt x="59" y="9"/>
                    <a:pt x="56" y="8"/>
                    <a:pt x="54" y="6"/>
                  </a:cubicBezTo>
                  <a:cubicBezTo>
                    <a:pt x="54" y="6"/>
                    <a:pt x="53" y="6"/>
                    <a:pt x="53" y="6"/>
                  </a:cubicBezTo>
                  <a:cubicBezTo>
                    <a:pt x="53" y="6"/>
                    <a:pt x="53" y="6"/>
                    <a:pt x="52" y="6"/>
                  </a:cubicBezTo>
                  <a:close/>
                  <a:moveTo>
                    <a:pt x="63" y="13"/>
                  </a:moveTo>
                  <a:cubicBezTo>
                    <a:pt x="63" y="13"/>
                    <a:pt x="63" y="13"/>
                    <a:pt x="63" y="13"/>
                  </a:cubicBezTo>
                  <a:cubicBezTo>
                    <a:pt x="60" y="14"/>
                    <a:pt x="57" y="16"/>
                    <a:pt x="54" y="17"/>
                  </a:cubicBezTo>
                  <a:cubicBezTo>
                    <a:pt x="54" y="17"/>
                    <a:pt x="53" y="18"/>
                    <a:pt x="53" y="18"/>
                  </a:cubicBezTo>
                  <a:cubicBezTo>
                    <a:pt x="54" y="20"/>
                    <a:pt x="54" y="21"/>
                    <a:pt x="54" y="23"/>
                  </a:cubicBezTo>
                  <a:cubicBezTo>
                    <a:pt x="57" y="20"/>
                    <a:pt x="60" y="16"/>
                    <a:pt x="63" y="13"/>
                  </a:cubicBezTo>
                  <a:close/>
                  <a:moveTo>
                    <a:pt x="69" y="28"/>
                  </a:moveTo>
                  <a:cubicBezTo>
                    <a:pt x="69" y="28"/>
                    <a:pt x="69" y="28"/>
                    <a:pt x="69" y="28"/>
                  </a:cubicBezTo>
                  <a:cubicBezTo>
                    <a:pt x="68" y="28"/>
                    <a:pt x="68" y="28"/>
                    <a:pt x="68" y="29"/>
                  </a:cubicBezTo>
                  <a:cubicBezTo>
                    <a:pt x="64" y="30"/>
                    <a:pt x="61" y="32"/>
                    <a:pt x="58" y="34"/>
                  </a:cubicBezTo>
                  <a:cubicBezTo>
                    <a:pt x="57" y="34"/>
                    <a:pt x="55" y="35"/>
                    <a:pt x="54" y="35"/>
                  </a:cubicBezTo>
                  <a:cubicBezTo>
                    <a:pt x="54" y="36"/>
                    <a:pt x="53" y="38"/>
                    <a:pt x="54" y="39"/>
                  </a:cubicBezTo>
                  <a:cubicBezTo>
                    <a:pt x="59" y="36"/>
                    <a:pt x="64" y="32"/>
                    <a:pt x="69" y="28"/>
                  </a:cubicBezTo>
                  <a:close/>
                  <a:moveTo>
                    <a:pt x="33" y="209"/>
                  </a:moveTo>
                  <a:cubicBezTo>
                    <a:pt x="33" y="209"/>
                    <a:pt x="33" y="209"/>
                    <a:pt x="33" y="209"/>
                  </a:cubicBezTo>
                  <a:cubicBezTo>
                    <a:pt x="30" y="212"/>
                    <a:pt x="28" y="214"/>
                    <a:pt x="26" y="217"/>
                  </a:cubicBezTo>
                  <a:cubicBezTo>
                    <a:pt x="27" y="218"/>
                    <a:pt x="29" y="219"/>
                    <a:pt x="30" y="219"/>
                  </a:cubicBezTo>
                  <a:cubicBezTo>
                    <a:pt x="30" y="217"/>
                    <a:pt x="31" y="216"/>
                    <a:pt x="31" y="214"/>
                  </a:cubicBezTo>
                  <a:cubicBezTo>
                    <a:pt x="32" y="213"/>
                    <a:pt x="32" y="211"/>
                    <a:pt x="33" y="209"/>
                  </a:cubicBezTo>
                  <a:close/>
                  <a:moveTo>
                    <a:pt x="23" y="216"/>
                  </a:moveTo>
                  <a:cubicBezTo>
                    <a:pt x="26" y="213"/>
                    <a:pt x="28" y="211"/>
                    <a:pt x="30" y="208"/>
                  </a:cubicBezTo>
                  <a:cubicBezTo>
                    <a:pt x="28" y="208"/>
                    <a:pt x="27" y="208"/>
                    <a:pt x="25" y="209"/>
                  </a:cubicBezTo>
                  <a:cubicBezTo>
                    <a:pt x="24" y="209"/>
                    <a:pt x="24" y="209"/>
                    <a:pt x="24" y="210"/>
                  </a:cubicBezTo>
                  <a:cubicBezTo>
                    <a:pt x="23" y="211"/>
                    <a:pt x="23" y="212"/>
                    <a:pt x="23" y="213"/>
                  </a:cubicBezTo>
                  <a:cubicBezTo>
                    <a:pt x="22" y="214"/>
                    <a:pt x="22" y="214"/>
                    <a:pt x="22" y="215"/>
                  </a:cubicBezTo>
                  <a:cubicBezTo>
                    <a:pt x="23" y="215"/>
                    <a:pt x="23" y="215"/>
                    <a:pt x="23" y="216"/>
                  </a:cubicBezTo>
                  <a:close/>
                  <a:moveTo>
                    <a:pt x="38" y="15"/>
                  </a:moveTo>
                  <a:cubicBezTo>
                    <a:pt x="35" y="16"/>
                    <a:pt x="32" y="18"/>
                    <a:pt x="30" y="19"/>
                  </a:cubicBezTo>
                  <a:cubicBezTo>
                    <a:pt x="30" y="20"/>
                    <a:pt x="30" y="21"/>
                    <a:pt x="30" y="22"/>
                  </a:cubicBezTo>
                  <a:cubicBezTo>
                    <a:pt x="32" y="21"/>
                    <a:pt x="33" y="21"/>
                    <a:pt x="34" y="20"/>
                  </a:cubicBezTo>
                  <a:cubicBezTo>
                    <a:pt x="35" y="19"/>
                    <a:pt x="37" y="19"/>
                    <a:pt x="37" y="18"/>
                  </a:cubicBezTo>
                  <a:cubicBezTo>
                    <a:pt x="38" y="17"/>
                    <a:pt x="38" y="16"/>
                    <a:pt x="38" y="15"/>
                  </a:cubicBezTo>
                  <a:cubicBezTo>
                    <a:pt x="38" y="15"/>
                    <a:pt x="38" y="15"/>
                    <a:pt x="38" y="15"/>
                  </a:cubicBezTo>
                  <a:close/>
                  <a:moveTo>
                    <a:pt x="88" y="208"/>
                  </a:moveTo>
                  <a:cubicBezTo>
                    <a:pt x="89" y="209"/>
                    <a:pt x="90" y="210"/>
                    <a:pt x="91" y="211"/>
                  </a:cubicBezTo>
                  <a:cubicBezTo>
                    <a:pt x="92" y="201"/>
                    <a:pt x="91" y="191"/>
                    <a:pt x="90" y="181"/>
                  </a:cubicBezTo>
                  <a:cubicBezTo>
                    <a:pt x="89" y="181"/>
                    <a:pt x="89" y="182"/>
                    <a:pt x="89" y="183"/>
                  </a:cubicBezTo>
                  <a:cubicBezTo>
                    <a:pt x="89" y="187"/>
                    <a:pt x="90" y="191"/>
                    <a:pt x="90" y="195"/>
                  </a:cubicBezTo>
                  <a:cubicBezTo>
                    <a:pt x="91" y="198"/>
                    <a:pt x="91" y="202"/>
                    <a:pt x="91" y="206"/>
                  </a:cubicBezTo>
                  <a:cubicBezTo>
                    <a:pt x="91" y="207"/>
                    <a:pt x="90" y="208"/>
                    <a:pt x="89" y="208"/>
                  </a:cubicBezTo>
                  <a:cubicBezTo>
                    <a:pt x="89" y="208"/>
                    <a:pt x="89" y="208"/>
                    <a:pt x="88" y="208"/>
                  </a:cubicBezTo>
                  <a:close/>
                  <a:moveTo>
                    <a:pt x="8" y="93"/>
                  </a:moveTo>
                  <a:cubicBezTo>
                    <a:pt x="8" y="94"/>
                    <a:pt x="8" y="94"/>
                    <a:pt x="8" y="94"/>
                  </a:cubicBezTo>
                  <a:cubicBezTo>
                    <a:pt x="8" y="98"/>
                    <a:pt x="8" y="102"/>
                    <a:pt x="8" y="106"/>
                  </a:cubicBezTo>
                  <a:cubicBezTo>
                    <a:pt x="8" y="107"/>
                    <a:pt x="8" y="108"/>
                    <a:pt x="8" y="110"/>
                  </a:cubicBezTo>
                  <a:cubicBezTo>
                    <a:pt x="10" y="109"/>
                    <a:pt x="10" y="109"/>
                    <a:pt x="10" y="107"/>
                  </a:cubicBezTo>
                  <a:cubicBezTo>
                    <a:pt x="10" y="106"/>
                    <a:pt x="10" y="104"/>
                    <a:pt x="10" y="103"/>
                  </a:cubicBezTo>
                  <a:cubicBezTo>
                    <a:pt x="10" y="102"/>
                    <a:pt x="9" y="102"/>
                    <a:pt x="9" y="102"/>
                  </a:cubicBezTo>
                  <a:cubicBezTo>
                    <a:pt x="9" y="101"/>
                    <a:pt x="9" y="100"/>
                    <a:pt x="9" y="99"/>
                  </a:cubicBezTo>
                  <a:cubicBezTo>
                    <a:pt x="9" y="99"/>
                    <a:pt x="9" y="99"/>
                    <a:pt x="9" y="98"/>
                  </a:cubicBezTo>
                  <a:cubicBezTo>
                    <a:pt x="9" y="97"/>
                    <a:pt x="9" y="96"/>
                    <a:pt x="9" y="94"/>
                  </a:cubicBezTo>
                  <a:cubicBezTo>
                    <a:pt x="9" y="94"/>
                    <a:pt x="9" y="93"/>
                    <a:pt x="8" y="93"/>
                  </a:cubicBezTo>
                  <a:close/>
                  <a:moveTo>
                    <a:pt x="32" y="31"/>
                  </a:moveTo>
                  <a:cubicBezTo>
                    <a:pt x="34" y="30"/>
                    <a:pt x="35" y="30"/>
                    <a:pt x="36" y="29"/>
                  </a:cubicBezTo>
                  <a:cubicBezTo>
                    <a:pt x="36" y="29"/>
                    <a:pt x="36" y="29"/>
                    <a:pt x="36" y="29"/>
                  </a:cubicBezTo>
                  <a:cubicBezTo>
                    <a:pt x="36" y="27"/>
                    <a:pt x="37" y="26"/>
                    <a:pt x="37" y="24"/>
                  </a:cubicBezTo>
                  <a:cubicBezTo>
                    <a:pt x="35" y="25"/>
                    <a:pt x="33" y="26"/>
                    <a:pt x="31" y="27"/>
                  </a:cubicBezTo>
                  <a:cubicBezTo>
                    <a:pt x="32" y="29"/>
                    <a:pt x="32" y="30"/>
                    <a:pt x="32" y="31"/>
                  </a:cubicBezTo>
                  <a:close/>
                  <a:moveTo>
                    <a:pt x="18" y="83"/>
                  </a:moveTo>
                  <a:cubicBezTo>
                    <a:pt x="18" y="83"/>
                    <a:pt x="19" y="83"/>
                    <a:pt x="19" y="83"/>
                  </a:cubicBezTo>
                  <a:cubicBezTo>
                    <a:pt x="21" y="82"/>
                    <a:pt x="22" y="80"/>
                    <a:pt x="24" y="79"/>
                  </a:cubicBezTo>
                  <a:cubicBezTo>
                    <a:pt x="25" y="79"/>
                    <a:pt x="25" y="78"/>
                    <a:pt x="25" y="77"/>
                  </a:cubicBezTo>
                  <a:cubicBezTo>
                    <a:pt x="22" y="78"/>
                    <a:pt x="20" y="79"/>
                    <a:pt x="17" y="80"/>
                  </a:cubicBezTo>
                  <a:cubicBezTo>
                    <a:pt x="17" y="81"/>
                    <a:pt x="18" y="82"/>
                    <a:pt x="18" y="83"/>
                  </a:cubicBezTo>
                  <a:close/>
                  <a:moveTo>
                    <a:pt x="20" y="214"/>
                  </a:moveTo>
                  <a:cubicBezTo>
                    <a:pt x="20" y="212"/>
                    <a:pt x="20" y="211"/>
                    <a:pt x="21" y="209"/>
                  </a:cubicBezTo>
                  <a:cubicBezTo>
                    <a:pt x="18" y="209"/>
                    <a:pt x="15" y="210"/>
                    <a:pt x="13" y="210"/>
                  </a:cubicBezTo>
                  <a:cubicBezTo>
                    <a:pt x="13" y="210"/>
                    <a:pt x="13" y="210"/>
                    <a:pt x="13" y="210"/>
                  </a:cubicBezTo>
                  <a:cubicBezTo>
                    <a:pt x="12" y="210"/>
                    <a:pt x="13" y="210"/>
                    <a:pt x="12" y="210"/>
                  </a:cubicBezTo>
                  <a:cubicBezTo>
                    <a:pt x="15" y="211"/>
                    <a:pt x="17" y="212"/>
                    <a:pt x="20" y="214"/>
                  </a:cubicBezTo>
                  <a:close/>
                  <a:moveTo>
                    <a:pt x="61" y="7"/>
                  </a:moveTo>
                  <a:cubicBezTo>
                    <a:pt x="61" y="7"/>
                    <a:pt x="61" y="7"/>
                    <a:pt x="61" y="7"/>
                  </a:cubicBezTo>
                  <a:cubicBezTo>
                    <a:pt x="61" y="7"/>
                    <a:pt x="62" y="8"/>
                    <a:pt x="62" y="8"/>
                  </a:cubicBezTo>
                  <a:cubicBezTo>
                    <a:pt x="63" y="8"/>
                    <a:pt x="65" y="9"/>
                    <a:pt x="66" y="8"/>
                  </a:cubicBezTo>
                  <a:cubicBezTo>
                    <a:pt x="67" y="8"/>
                    <a:pt x="68" y="8"/>
                    <a:pt x="68" y="9"/>
                  </a:cubicBezTo>
                  <a:cubicBezTo>
                    <a:pt x="68" y="10"/>
                    <a:pt x="68" y="10"/>
                    <a:pt x="69" y="10"/>
                  </a:cubicBezTo>
                  <a:cubicBezTo>
                    <a:pt x="70" y="10"/>
                    <a:pt x="72" y="11"/>
                    <a:pt x="74" y="11"/>
                  </a:cubicBezTo>
                  <a:cubicBezTo>
                    <a:pt x="74" y="10"/>
                    <a:pt x="73" y="9"/>
                    <a:pt x="72" y="9"/>
                  </a:cubicBezTo>
                  <a:cubicBezTo>
                    <a:pt x="70" y="8"/>
                    <a:pt x="68" y="8"/>
                    <a:pt x="65" y="7"/>
                  </a:cubicBezTo>
                  <a:cubicBezTo>
                    <a:pt x="64" y="7"/>
                    <a:pt x="63" y="7"/>
                    <a:pt x="61" y="7"/>
                  </a:cubicBezTo>
                  <a:close/>
                  <a:moveTo>
                    <a:pt x="31" y="101"/>
                  </a:moveTo>
                  <a:cubicBezTo>
                    <a:pt x="32" y="100"/>
                    <a:pt x="33" y="100"/>
                    <a:pt x="34" y="99"/>
                  </a:cubicBezTo>
                  <a:cubicBezTo>
                    <a:pt x="35" y="99"/>
                    <a:pt x="35" y="99"/>
                    <a:pt x="35" y="98"/>
                  </a:cubicBezTo>
                  <a:cubicBezTo>
                    <a:pt x="35" y="97"/>
                    <a:pt x="35" y="96"/>
                    <a:pt x="35" y="94"/>
                  </a:cubicBezTo>
                  <a:cubicBezTo>
                    <a:pt x="34" y="95"/>
                    <a:pt x="32" y="96"/>
                    <a:pt x="31" y="97"/>
                  </a:cubicBezTo>
                  <a:cubicBezTo>
                    <a:pt x="31" y="97"/>
                    <a:pt x="31" y="98"/>
                    <a:pt x="31" y="98"/>
                  </a:cubicBezTo>
                  <a:cubicBezTo>
                    <a:pt x="31" y="99"/>
                    <a:pt x="31" y="100"/>
                    <a:pt x="31" y="101"/>
                  </a:cubicBezTo>
                  <a:close/>
                  <a:moveTo>
                    <a:pt x="35" y="84"/>
                  </a:moveTo>
                  <a:cubicBezTo>
                    <a:pt x="33" y="85"/>
                    <a:pt x="32" y="86"/>
                    <a:pt x="31" y="87"/>
                  </a:cubicBezTo>
                  <a:cubicBezTo>
                    <a:pt x="31" y="87"/>
                    <a:pt x="31" y="87"/>
                    <a:pt x="31" y="87"/>
                  </a:cubicBezTo>
                  <a:cubicBezTo>
                    <a:pt x="31" y="88"/>
                    <a:pt x="31" y="89"/>
                    <a:pt x="31" y="90"/>
                  </a:cubicBezTo>
                  <a:cubicBezTo>
                    <a:pt x="32" y="90"/>
                    <a:pt x="34" y="89"/>
                    <a:pt x="35" y="88"/>
                  </a:cubicBezTo>
                  <a:cubicBezTo>
                    <a:pt x="35" y="87"/>
                    <a:pt x="35" y="86"/>
                    <a:pt x="35" y="84"/>
                  </a:cubicBezTo>
                  <a:close/>
                  <a:moveTo>
                    <a:pt x="25" y="59"/>
                  </a:moveTo>
                  <a:cubicBezTo>
                    <a:pt x="24" y="59"/>
                    <a:pt x="23" y="60"/>
                    <a:pt x="22" y="61"/>
                  </a:cubicBezTo>
                  <a:cubicBezTo>
                    <a:pt x="21" y="61"/>
                    <a:pt x="21" y="61"/>
                    <a:pt x="21" y="61"/>
                  </a:cubicBezTo>
                  <a:cubicBezTo>
                    <a:pt x="21" y="62"/>
                    <a:pt x="21" y="63"/>
                    <a:pt x="21" y="64"/>
                  </a:cubicBezTo>
                  <a:cubicBezTo>
                    <a:pt x="23" y="64"/>
                    <a:pt x="24" y="63"/>
                    <a:pt x="25" y="63"/>
                  </a:cubicBezTo>
                  <a:cubicBezTo>
                    <a:pt x="25" y="63"/>
                    <a:pt x="25" y="62"/>
                    <a:pt x="25" y="62"/>
                  </a:cubicBezTo>
                  <a:cubicBezTo>
                    <a:pt x="25" y="61"/>
                    <a:pt x="25" y="60"/>
                    <a:pt x="25" y="59"/>
                  </a:cubicBezTo>
                  <a:close/>
                  <a:moveTo>
                    <a:pt x="21" y="55"/>
                  </a:moveTo>
                  <a:cubicBezTo>
                    <a:pt x="23" y="55"/>
                    <a:pt x="24" y="54"/>
                    <a:pt x="25" y="54"/>
                  </a:cubicBezTo>
                  <a:cubicBezTo>
                    <a:pt x="25" y="52"/>
                    <a:pt x="25" y="51"/>
                    <a:pt x="25" y="50"/>
                  </a:cubicBezTo>
                  <a:cubicBezTo>
                    <a:pt x="24" y="50"/>
                    <a:pt x="23" y="51"/>
                    <a:pt x="22" y="52"/>
                  </a:cubicBezTo>
                  <a:cubicBezTo>
                    <a:pt x="22" y="52"/>
                    <a:pt x="21" y="52"/>
                    <a:pt x="21" y="53"/>
                  </a:cubicBezTo>
                  <a:cubicBezTo>
                    <a:pt x="21" y="53"/>
                    <a:pt x="21" y="54"/>
                    <a:pt x="21" y="55"/>
                  </a:cubicBezTo>
                  <a:close/>
                  <a:moveTo>
                    <a:pt x="10" y="135"/>
                  </a:moveTo>
                  <a:cubicBezTo>
                    <a:pt x="10" y="135"/>
                    <a:pt x="10" y="135"/>
                    <a:pt x="10" y="135"/>
                  </a:cubicBezTo>
                  <a:cubicBezTo>
                    <a:pt x="10" y="140"/>
                    <a:pt x="10" y="146"/>
                    <a:pt x="9" y="151"/>
                  </a:cubicBezTo>
                  <a:cubicBezTo>
                    <a:pt x="11" y="151"/>
                    <a:pt x="11" y="150"/>
                    <a:pt x="11" y="149"/>
                  </a:cubicBezTo>
                  <a:cubicBezTo>
                    <a:pt x="11" y="147"/>
                    <a:pt x="11" y="145"/>
                    <a:pt x="11" y="142"/>
                  </a:cubicBezTo>
                  <a:cubicBezTo>
                    <a:pt x="11" y="140"/>
                    <a:pt x="10" y="138"/>
                    <a:pt x="10" y="135"/>
                  </a:cubicBezTo>
                  <a:close/>
                  <a:moveTo>
                    <a:pt x="20" y="18"/>
                  </a:moveTo>
                  <a:cubicBezTo>
                    <a:pt x="17" y="19"/>
                    <a:pt x="11" y="24"/>
                    <a:pt x="10" y="25"/>
                  </a:cubicBezTo>
                  <a:cubicBezTo>
                    <a:pt x="11" y="25"/>
                    <a:pt x="11" y="25"/>
                    <a:pt x="12" y="25"/>
                  </a:cubicBezTo>
                  <a:cubicBezTo>
                    <a:pt x="14" y="23"/>
                    <a:pt x="16" y="22"/>
                    <a:pt x="19" y="21"/>
                  </a:cubicBezTo>
                  <a:cubicBezTo>
                    <a:pt x="20" y="21"/>
                    <a:pt x="20" y="20"/>
                    <a:pt x="20" y="19"/>
                  </a:cubicBezTo>
                  <a:cubicBezTo>
                    <a:pt x="20" y="19"/>
                    <a:pt x="20" y="18"/>
                    <a:pt x="20" y="18"/>
                  </a:cubicBezTo>
                  <a:close/>
                  <a:moveTo>
                    <a:pt x="25" y="70"/>
                  </a:moveTo>
                  <a:cubicBezTo>
                    <a:pt x="24" y="71"/>
                    <a:pt x="23" y="72"/>
                    <a:pt x="21" y="73"/>
                  </a:cubicBezTo>
                  <a:cubicBezTo>
                    <a:pt x="21" y="73"/>
                    <a:pt x="21" y="73"/>
                    <a:pt x="21" y="74"/>
                  </a:cubicBezTo>
                  <a:cubicBezTo>
                    <a:pt x="21" y="74"/>
                    <a:pt x="21" y="75"/>
                    <a:pt x="21" y="76"/>
                  </a:cubicBezTo>
                  <a:cubicBezTo>
                    <a:pt x="22" y="76"/>
                    <a:pt x="22" y="75"/>
                    <a:pt x="22" y="75"/>
                  </a:cubicBezTo>
                  <a:cubicBezTo>
                    <a:pt x="23" y="75"/>
                    <a:pt x="24" y="74"/>
                    <a:pt x="25" y="74"/>
                  </a:cubicBezTo>
                  <a:cubicBezTo>
                    <a:pt x="25" y="74"/>
                    <a:pt x="25" y="74"/>
                    <a:pt x="25" y="73"/>
                  </a:cubicBezTo>
                  <a:cubicBezTo>
                    <a:pt x="25" y="72"/>
                    <a:pt x="25" y="72"/>
                    <a:pt x="25" y="70"/>
                  </a:cubicBezTo>
                  <a:close/>
                  <a:moveTo>
                    <a:pt x="58" y="205"/>
                  </a:moveTo>
                  <a:cubicBezTo>
                    <a:pt x="56" y="205"/>
                    <a:pt x="55" y="205"/>
                    <a:pt x="54" y="207"/>
                  </a:cubicBezTo>
                  <a:cubicBezTo>
                    <a:pt x="54" y="208"/>
                    <a:pt x="53" y="209"/>
                    <a:pt x="53" y="210"/>
                  </a:cubicBezTo>
                  <a:cubicBezTo>
                    <a:pt x="53" y="211"/>
                    <a:pt x="53" y="211"/>
                    <a:pt x="53" y="211"/>
                  </a:cubicBezTo>
                  <a:cubicBezTo>
                    <a:pt x="54" y="210"/>
                    <a:pt x="56" y="208"/>
                    <a:pt x="58" y="206"/>
                  </a:cubicBezTo>
                  <a:cubicBezTo>
                    <a:pt x="58" y="206"/>
                    <a:pt x="58" y="205"/>
                    <a:pt x="58" y="205"/>
                  </a:cubicBezTo>
                  <a:close/>
                  <a:moveTo>
                    <a:pt x="35" y="104"/>
                  </a:moveTo>
                  <a:cubicBezTo>
                    <a:pt x="33" y="105"/>
                    <a:pt x="32" y="106"/>
                    <a:pt x="31" y="106"/>
                  </a:cubicBezTo>
                  <a:cubicBezTo>
                    <a:pt x="31" y="107"/>
                    <a:pt x="31" y="107"/>
                    <a:pt x="31" y="107"/>
                  </a:cubicBezTo>
                  <a:cubicBezTo>
                    <a:pt x="31" y="108"/>
                    <a:pt x="31" y="109"/>
                    <a:pt x="31" y="110"/>
                  </a:cubicBezTo>
                  <a:cubicBezTo>
                    <a:pt x="32" y="110"/>
                    <a:pt x="33" y="109"/>
                    <a:pt x="34" y="109"/>
                  </a:cubicBezTo>
                  <a:cubicBezTo>
                    <a:pt x="34" y="107"/>
                    <a:pt x="34" y="106"/>
                    <a:pt x="35" y="104"/>
                  </a:cubicBezTo>
                  <a:close/>
                  <a:moveTo>
                    <a:pt x="13" y="106"/>
                  </a:moveTo>
                  <a:cubicBezTo>
                    <a:pt x="14" y="105"/>
                    <a:pt x="15" y="105"/>
                    <a:pt x="16" y="104"/>
                  </a:cubicBezTo>
                  <a:cubicBezTo>
                    <a:pt x="16" y="103"/>
                    <a:pt x="16" y="103"/>
                    <a:pt x="17" y="102"/>
                  </a:cubicBezTo>
                  <a:cubicBezTo>
                    <a:pt x="17" y="102"/>
                    <a:pt x="17" y="101"/>
                    <a:pt x="16" y="100"/>
                  </a:cubicBezTo>
                  <a:cubicBezTo>
                    <a:pt x="15" y="100"/>
                    <a:pt x="14" y="102"/>
                    <a:pt x="13" y="102"/>
                  </a:cubicBezTo>
                  <a:cubicBezTo>
                    <a:pt x="13" y="104"/>
                    <a:pt x="13" y="105"/>
                    <a:pt x="13" y="106"/>
                  </a:cubicBezTo>
                  <a:close/>
                  <a:moveTo>
                    <a:pt x="31" y="81"/>
                  </a:moveTo>
                  <a:cubicBezTo>
                    <a:pt x="32" y="80"/>
                    <a:pt x="33" y="80"/>
                    <a:pt x="34" y="79"/>
                  </a:cubicBezTo>
                  <a:cubicBezTo>
                    <a:pt x="34" y="79"/>
                    <a:pt x="35" y="78"/>
                    <a:pt x="35" y="78"/>
                  </a:cubicBezTo>
                  <a:cubicBezTo>
                    <a:pt x="35" y="77"/>
                    <a:pt x="35" y="77"/>
                    <a:pt x="35" y="76"/>
                  </a:cubicBezTo>
                  <a:cubicBezTo>
                    <a:pt x="34" y="76"/>
                    <a:pt x="33" y="77"/>
                    <a:pt x="32" y="77"/>
                  </a:cubicBezTo>
                  <a:cubicBezTo>
                    <a:pt x="31" y="78"/>
                    <a:pt x="30" y="79"/>
                    <a:pt x="31" y="81"/>
                  </a:cubicBezTo>
                  <a:close/>
                  <a:moveTo>
                    <a:pt x="9" y="156"/>
                  </a:moveTo>
                  <a:cubicBezTo>
                    <a:pt x="9" y="158"/>
                    <a:pt x="9" y="159"/>
                    <a:pt x="9" y="160"/>
                  </a:cubicBezTo>
                  <a:cubicBezTo>
                    <a:pt x="9" y="161"/>
                    <a:pt x="9" y="162"/>
                    <a:pt x="9" y="163"/>
                  </a:cubicBezTo>
                  <a:cubicBezTo>
                    <a:pt x="11" y="162"/>
                    <a:pt x="11" y="161"/>
                    <a:pt x="11" y="159"/>
                  </a:cubicBezTo>
                  <a:cubicBezTo>
                    <a:pt x="11" y="159"/>
                    <a:pt x="11" y="158"/>
                    <a:pt x="11" y="157"/>
                  </a:cubicBezTo>
                  <a:cubicBezTo>
                    <a:pt x="11" y="157"/>
                    <a:pt x="11" y="156"/>
                    <a:pt x="11" y="156"/>
                  </a:cubicBezTo>
                  <a:cubicBezTo>
                    <a:pt x="10" y="156"/>
                    <a:pt x="10" y="156"/>
                    <a:pt x="9" y="156"/>
                  </a:cubicBezTo>
                  <a:close/>
                  <a:moveTo>
                    <a:pt x="22" y="33"/>
                  </a:moveTo>
                  <a:cubicBezTo>
                    <a:pt x="22" y="34"/>
                    <a:pt x="22" y="35"/>
                    <a:pt x="22" y="36"/>
                  </a:cubicBezTo>
                  <a:cubicBezTo>
                    <a:pt x="23" y="35"/>
                    <a:pt x="24" y="35"/>
                    <a:pt x="24" y="35"/>
                  </a:cubicBezTo>
                  <a:cubicBezTo>
                    <a:pt x="26" y="34"/>
                    <a:pt x="26" y="34"/>
                    <a:pt x="26" y="32"/>
                  </a:cubicBezTo>
                  <a:cubicBezTo>
                    <a:pt x="26" y="32"/>
                    <a:pt x="26" y="32"/>
                    <a:pt x="26" y="31"/>
                  </a:cubicBezTo>
                  <a:cubicBezTo>
                    <a:pt x="24" y="32"/>
                    <a:pt x="23" y="33"/>
                    <a:pt x="22" y="33"/>
                  </a:cubicBezTo>
                  <a:close/>
                  <a:moveTo>
                    <a:pt x="9" y="39"/>
                  </a:moveTo>
                  <a:cubicBezTo>
                    <a:pt x="10" y="39"/>
                    <a:pt x="11" y="38"/>
                    <a:pt x="11" y="38"/>
                  </a:cubicBezTo>
                  <a:cubicBezTo>
                    <a:pt x="12" y="37"/>
                    <a:pt x="12" y="37"/>
                    <a:pt x="12" y="37"/>
                  </a:cubicBezTo>
                  <a:cubicBezTo>
                    <a:pt x="12" y="36"/>
                    <a:pt x="12" y="35"/>
                    <a:pt x="12" y="34"/>
                  </a:cubicBezTo>
                  <a:cubicBezTo>
                    <a:pt x="11" y="35"/>
                    <a:pt x="10" y="35"/>
                    <a:pt x="9" y="35"/>
                  </a:cubicBezTo>
                  <a:cubicBezTo>
                    <a:pt x="9" y="37"/>
                    <a:pt x="9" y="38"/>
                    <a:pt x="9" y="39"/>
                  </a:cubicBezTo>
                  <a:close/>
                  <a:moveTo>
                    <a:pt x="25" y="65"/>
                  </a:moveTo>
                  <a:cubicBezTo>
                    <a:pt x="24" y="66"/>
                    <a:pt x="22" y="67"/>
                    <a:pt x="21" y="67"/>
                  </a:cubicBezTo>
                  <a:cubicBezTo>
                    <a:pt x="21" y="68"/>
                    <a:pt x="21" y="69"/>
                    <a:pt x="21" y="70"/>
                  </a:cubicBezTo>
                  <a:cubicBezTo>
                    <a:pt x="22" y="69"/>
                    <a:pt x="23" y="68"/>
                    <a:pt x="24" y="68"/>
                  </a:cubicBezTo>
                  <a:cubicBezTo>
                    <a:pt x="25" y="67"/>
                    <a:pt x="25" y="67"/>
                    <a:pt x="25" y="65"/>
                  </a:cubicBezTo>
                  <a:close/>
                  <a:moveTo>
                    <a:pt x="37" y="140"/>
                  </a:moveTo>
                  <a:cubicBezTo>
                    <a:pt x="37" y="138"/>
                    <a:pt x="36" y="137"/>
                    <a:pt x="36" y="136"/>
                  </a:cubicBezTo>
                  <a:cubicBezTo>
                    <a:pt x="35" y="137"/>
                    <a:pt x="35" y="137"/>
                    <a:pt x="34" y="138"/>
                  </a:cubicBezTo>
                  <a:cubicBezTo>
                    <a:pt x="34" y="139"/>
                    <a:pt x="34" y="139"/>
                    <a:pt x="34" y="139"/>
                  </a:cubicBezTo>
                  <a:cubicBezTo>
                    <a:pt x="33" y="140"/>
                    <a:pt x="33" y="140"/>
                    <a:pt x="34" y="141"/>
                  </a:cubicBezTo>
                  <a:cubicBezTo>
                    <a:pt x="35" y="141"/>
                    <a:pt x="36" y="140"/>
                    <a:pt x="37" y="140"/>
                  </a:cubicBezTo>
                  <a:close/>
                  <a:moveTo>
                    <a:pt x="15" y="35"/>
                  </a:moveTo>
                  <a:cubicBezTo>
                    <a:pt x="16" y="34"/>
                    <a:pt x="17" y="34"/>
                    <a:pt x="18" y="33"/>
                  </a:cubicBezTo>
                  <a:cubicBezTo>
                    <a:pt x="19" y="33"/>
                    <a:pt x="19" y="32"/>
                    <a:pt x="19" y="31"/>
                  </a:cubicBezTo>
                  <a:cubicBezTo>
                    <a:pt x="17" y="31"/>
                    <a:pt x="16" y="32"/>
                    <a:pt x="14" y="33"/>
                  </a:cubicBezTo>
                  <a:cubicBezTo>
                    <a:pt x="14" y="34"/>
                    <a:pt x="15" y="34"/>
                    <a:pt x="15" y="35"/>
                  </a:cubicBezTo>
                  <a:close/>
                  <a:moveTo>
                    <a:pt x="49" y="13"/>
                  </a:moveTo>
                  <a:cubicBezTo>
                    <a:pt x="48" y="11"/>
                    <a:pt x="48" y="9"/>
                    <a:pt x="48" y="7"/>
                  </a:cubicBezTo>
                  <a:cubicBezTo>
                    <a:pt x="47" y="6"/>
                    <a:pt x="46" y="5"/>
                    <a:pt x="45" y="6"/>
                  </a:cubicBezTo>
                  <a:cubicBezTo>
                    <a:pt x="45" y="6"/>
                    <a:pt x="45" y="7"/>
                    <a:pt x="44" y="7"/>
                  </a:cubicBezTo>
                  <a:cubicBezTo>
                    <a:pt x="45" y="7"/>
                    <a:pt x="45" y="7"/>
                    <a:pt x="46" y="7"/>
                  </a:cubicBezTo>
                  <a:cubicBezTo>
                    <a:pt x="46" y="6"/>
                    <a:pt x="47" y="6"/>
                    <a:pt x="47" y="7"/>
                  </a:cubicBezTo>
                  <a:cubicBezTo>
                    <a:pt x="48" y="7"/>
                    <a:pt x="48" y="8"/>
                    <a:pt x="47" y="8"/>
                  </a:cubicBezTo>
                  <a:cubicBezTo>
                    <a:pt x="47" y="9"/>
                    <a:pt x="47" y="9"/>
                    <a:pt x="47" y="9"/>
                  </a:cubicBezTo>
                  <a:cubicBezTo>
                    <a:pt x="47" y="11"/>
                    <a:pt x="47" y="12"/>
                    <a:pt x="47" y="14"/>
                  </a:cubicBezTo>
                  <a:cubicBezTo>
                    <a:pt x="48" y="13"/>
                    <a:pt x="48" y="13"/>
                    <a:pt x="49" y="13"/>
                  </a:cubicBezTo>
                  <a:close/>
                  <a:moveTo>
                    <a:pt x="20" y="119"/>
                  </a:moveTo>
                  <a:cubicBezTo>
                    <a:pt x="20" y="119"/>
                    <a:pt x="20" y="120"/>
                    <a:pt x="20" y="121"/>
                  </a:cubicBezTo>
                  <a:cubicBezTo>
                    <a:pt x="20" y="121"/>
                    <a:pt x="20" y="122"/>
                    <a:pt x="20" y="122"/>
                  </a:cubicBezTo>
                  <a:cubicBezTo>
                    <a:pt x="21" y="122"/>
                    <a:pt x="21" y="122"/>
                    <a:pt x="22" y="121"/>
                  </a:cubicBezTo>
                  <a:cubicBezTo>
                    <a:pt x="22" y="121"/>
                    <a:pt x="22" y="121"/>
                    <a:pt x="22" y="121"/>
                  </a:cubicBezTo>
                  <a:cubicBezTo>
                    <a:pt x="22" y="120"/>
                    <a:pt x="22" y="119"/>
                    <a:pt x="22" y="117"/>
                  </a:cubicBezTo>
                  <a:cubicBezTo>
                    <a:pt x="21" y="118"/>
                    <a:pt x="20" y="118"/>
                    <a:pt x="20" y="119"/>
                  </a:cubicBezTo>
                  <a:close/>
                  <a:moveTo>
                    <a:pt x="44" y="207"/>
                  </a:moveTo>
                  <a:cubicBezTo>
                    <a:pt x="44" y="209"/>
                    <a:pt x="43" y="210"/>
                    <a:pt x="43" y="212"/>
                  </a:cubicBezTo>
                  <a:cubicBezTo>
                    <a:pt x="44" y="211"/>
                    <a:pt x="46" y="208"/>
                    <a:pt x="47" y="207"/>
                  </a:cubicBezTo>
                  <a:cubicBezTo>
                    <a:pt x="46" y="207"/>
                    <a:pt x="45" y="207"/>
                    <a:pt x="44" y="207"/>
                  </a:cubicBezTo>
                  <a:close/>
                  <a:moveTo>
                    <a:pt x="36" y="146"/>
                  </a:moveTo>
                  <a:cubicBezTo>
                    <a:pt x="34" y="147"/>
                    <a:pt x="34" y="147"/>
                    <a:pt x="34" y="149"/>
                  </a:cubicBezTo>
                  <a:cubicBezTo>
                    <a:pt x="34" y="150"/>
                    <a:pt x="34" y="150"/>
                    <a:pt x="34" y="151"/>
                  </a:cubicBezTo>
                  <a:cubicBezTo>
                    <a:pt x="34" y="152"/>
                    <a:pt x="35" y="153"/>
                    <a:pt x="35" y="153"/>
                  </a:cubicBezTo>
                  <a:cubicBezTo>
                    <a:pt x="35" y="153"/>
                    <a:pt x="35" y="153"/>
                    <a:pt x="35" y="153"/>
                  </a:cubicBezTo>
                  <a:cubicBezTo>
                    <a:pt x="35" y="152"/>
                    <a:pt x="35" y="151"/>
                    <a:pt x="35" y="150"/>
                  </a:cubicBezTo>
                  <a:cubicBezTo>
                    <a:pt x="35" y="150"/>
                    <a:pt x="36" y="149"/>
                    <a:pt x="36" y="148"/>
                  </a:cubicBezTo>
                  <a:cubicBezTo>
                    <a:pt x="37" y="148"/>
                    <a:pt x="36" y="147"/>
                    <a:pt x="36" y="146"/>
                  </a:cubicBezTo>
                  <a:close/>
                  <a:moveTo>
                    <a:pt x="63" y="209"/>
                  </a:moveTo>
                  <a:cubicBezTo>
                    <a:pt x="62" y="210"/>
                    <a:pt x="62" y="211"/>
                    <a:pt x="61" y="213"/>
                  </a:cubicBezTo>
                  <a:cubicBezTo>
                    <a:pt x="62" y="212"/>
                    <a:pt x="63" y="212"/>
                    <a:pt x="64" y="211"/>
                  </a:cubicBezTo>
                  <a:cubicBezTo>
                    <a:pt x="65" y="211"/>
                    <a:pt x="65" y="210"/>
                    <a:pt x="66" y="209"/>
                  </a:cubicBezTo>
                  <a:cubicBezTo>
                    <a:pt x="65" y="209"/>
                    <a:pt x="64" y="209"/>
                    <a:pt x="63" y="209"/>
                  </a:cubicBezTo>
                  <a:close/>
                  <a:moveTo>
                    <a:pt x="33" y="39"/>
                  </a:moveTo>
                  <a:cubicBezTo>
                    <a:pt x="34" y="38"/>
                    <a:pt x="35" y="38"/>
                    <a:pt x="36" y="38"/>
                  </a:cubicBezTo>
                  <a:cubicBezTo>
                    <a:pt x="36" y="37"/>
                    <a:pt x="36" y="36"/>
                    <a:pt x="36" y="34"/>
                  </a:cubicBezTo>
                  <a:cubicBezTo>
                    <a:pt x="35" y="35"/>
                    <a:pt x="34" y="35"/>
                    <a:pt x="33" y="36"/>
                  </a:cubicBezTo>
                  <a:cubicBezTo>
                    <a:pt x="33" y="37"/>
                    <a:pt x="33" y="38"/>
                    <a:pt x="33" y="39"/>
                  </a:cubicBezTo>
                  <a:close/>
                  <a:moveTo>
                    <a:pt x="32" y="46"/>
                  </a:moveTo>
                  <a:cubicBezTo>
                    <a:pt x="31" y="46"/>
                    <a:pt x="31" y="46"/>
                    <a:pt x="30" y="47"/>
                  </a:cubicBezTo>
                  <a:cubicBezTo>
                    <a:pt x="30" y="48"/>
                    <a:pt x="31" y="49"/>
                    <a:pt x="31" y="51"/>
                  </a:cubicBezTo>
                  <a:cubicBezTo>
                    <a:pt x="31" y="51"/>
                    <a:pt x="32" y="50"/>
                    <a:pt x="32" y="50"/>
                  </a:cubicBezTo>
                  <a:cubicBezTo>
                    <a:pt x="32" y="49"/>
                    <a:pt x="32" y="47"/>
                    <a:pt x="32" y="46"/>
                  </a:cubicBezTo>
                  <a:close/>
                  <a:moveTo>
                    <a:pt x="26" y="43"/>
                  </a:moveTo>
                  <a:cubicBezTo>
                    <a:pt x="26" y="42"/>
                    <a:pt x="26" y="41"/>
                    <a:pt x="26" y="40"/>
                  </a:cubicBezTo>
                  <a:cubicBezTo>
                    <a:pt x="24" y="41"/>
                    <a:pt x="23" y="42"/>
                    <a:pt x="22" y="42"/>
                  </a:cubicBezTo>
                  <a:cubicBezTo>
                    <a:pt x="22" y="43"/>
                    <a:pt x="21" y="43"/>
                    <a:pt x="22" y="44"/>
                  </a:cubicBezTo>
                  <a:cubicBezTo>
                    <a:pt x="23" y="44"/>
                    <a:pt x="24" y="43"/>
                    <a:pt x="26" y="43"/>
                  </a:cubicBezTo>
                  <a:close/>
                  <a:moveTo>
                    <a:pt x="39" y="62"/>
                  </a:moveTo>
                  <a:cubicBezTo>
                    <a:pt x="38" y="62"/>
                    <a:pt x="38" y="62"/>
                    <a:pt x="38" y="62"/>
                  </a:cubicBezTo>
                  <a:cubicBezTo>
                    <a:pt x="38" y="62"/>
                    <a:pt x="37" y="63"/>
                    <a:pt x="37" y="63"/>
                  </a:cubicBezTo>
                  <a:cubicBezTo>
                    <a:pt x="37" y="64"/>
                    <a:pt x="37" y="66"/>
                    <a:pt x="37" y="68"/>
                  </a:cubicBezTo>
                  <a:cubicBezTo>
                    <a:pt x="38" y="68"/>
                    <a:pt x="38" y="67"/>
                    <a:pt x="39" y="67"/>
                  </a:cubicBezTo>
                  <a:cubicBezTo>
                    <a:pt x="39" y="65"/>
                    <a:pt x="39" y="64"/>
                    <a:pt x="39" y="62"/>
                  </a:cubicBezTo>
                  <a:close/>
                  <a:moveTo>
                    <a:pt x="17" y="152"/>
                  </a:moveTo>
                  <a:cubicBezTo>
                    <a:pt x="17" y="154"/>
                    <a:pt x="17" y="155"/>
                    <a:pt x="18" y="156"/>
                  </a:cubicBezTo>
                  <a:cubicBezTo>
                    <a:pt x="18" y="156"/>
                    <a:pt x="19" y="156"/>
                    <a:pt x="19" y="155"/>
                  </a:cubicBezTo>
                  <a:cubicBezTo>
                    <a:pt x="19" y="155"/>
                    <a:pt x="19" y="155"/>
                    <a:pt x="19" y="155"/>
                  </a:cubicBezTo>
                  <a:cubicBezTo>
                    <a:pt x="19" y="154"/>
                    <a:pt x="19" y="153"/>
                    <a:pt x="19" y="152"/>
                  </a:cubicBezTo>
                  <a:cubicBezTo>
                    <a:pt x="18" y="152"/>
                    <a:pt x="18" y="152"/>
                    <a:pt x="17" y="152"/>
                  </a:cubicBezTo>
                  <a:close/>
                  <a:moveTo>
                    <a:pt x="49" y="98"/>
                  </a:moveTo>
                  <a:cubicBezTo>
                    <a:pt x="49" y="98"/>
                    <a:pt x="49" y="98"/>
                    <a:pt x="49" y="98"/>
                  </a:cubicBezTo>
                  <a:cubicBezTo>
                    <a:pt x="50" y="98"/>
                    <a:pt x="50" y="97"/>
                    <a:pt x="50" y="97"/>
                  </a:cubicBezTo>
                  <a:cubicBezTo>
                    <a:pt x="50" y="93"/>
                    <a:pt x="50" y="90"/>
                    <a:pt x="49" y="86"/>
                  </a:cubicBezTo>
                  <a:cubicBezTo>
                    <a:pt x="49" y="86"/>
                    <a:pt x="49" y="86"/>
                    <a:pt x="49" y="86"/>
                  </a:cubicBezTo>
                  <a:cubicBezTo>
                    <a:pt x="49" y="86"/>
                    <a:pt x="49" y="86"/>
                    <a:pt x="49" y="87"/>
                  </a:cubicBezTo>
                  <a:cubicBezTo>
                    <a:pt x="49" y="89"/>
                    <a:pt x="49" y="91"/>
                    <a:pt x="49" y="94"/>
                  </a:cubicBezTo>
                  <a:cubicBezTo>
                    <a:pt x="49" y="94"/>
                    <a:pt x="49" y="94"/>
                    <a:pt x="49" y="95"/>
                  </a:cubicBezTo>
                  <a:cubicBezTo>
                    <a:pt x="50" y="96"/>
                    <a:pt x="50" y="96"/>
                    <a:pt x="49" y="97"/>
                  </a:cubicBezTo>
                  <a:cubicBezTo>
                    <a:pt x="49" y="98"/>
                    <a:pt x="49" y="98"/>
                    <a:pt x="49" y="98"/>
                  </a:cubicBezTo>
                  <a:close/>
                  <a:moveTo>
                    <a:pt x="12" y="31"/>
                  </a:moveTo>
                  <a:cubicBezTo>
                    <a:pt x="12" y="31"/>
                    <a:pt x="12" y="31"/>
                    <a:pt x="12" y="31"/>
                  </a:cubicBezTo>
                  <a:cubicBezTo>
                    <a:pt x="14" y="30"/>
                    <a:pt x="16" y="29"/>
                    <a:pt x="19" y="28"/>
                  </a:cubicBezTo>
                  <a:cubicBezTo>
                    <a:pt x="19" y="28"/>
                    <a:pt x="19" y="27"/>
                    <a:pt x="19" y="26"/>
                  </a:cubicBezTo>
                  <a:cubicBezTo>
                    <a:pt x="17" y="28"/>
                    <a:pt x="14" y="29"/>
                    <a:pt x="12" y="31"/>
                  </a:cubicBezTo>
                  <a:close/>
                  <a:moveTo>
                    <a:pt x="9" y="44"/>
                  </a:moveTo>
                  <a:cubicBezTo>
                    <a:pt x="9" y="46"/>
                    <a:pt x="9" y="47"/>
                    <a:pt x="10" y="48"/>
                  </a:cubicBezTo>
                  <a:cubicBezTo>
                    <a:pt x="12" y="46"/>
                    <a:pt x="12" y="47"/>
                    <a:pt x="12" y="44"/>
                  </a:cubicBezTo>
                  <a:cubicBezTo>
                    <a:pt x="11" y="44"/>
                    <a:pt x="10" y="44"/>
                    <a:pt x="9" y="44"/>
                  </a:cubicBezTo>
                  <a:close/>
                  <a:moveTo>
                    <a:pt x="28" y="103"/>
                  </a:moveTo>
                  <a:cubicBezTo>
                    <a:pt x="28" y="102"/>
                    <a:pt x="28" y="101"/>
                    <a:pt x="28" y="100"/>
                  </a:cubicBezTo>
                  <a:cubicBezTo>
                    <a:pt x="25" y="101"/>
                    <a:pt x="25" y="101"/>
                    <a:pt x="25" y="104"/>
                  </a:cubicBezTo>
                  <a:cubicBezTo>
                    <a:pt x="26" y="103"/>
                    <a:pt x="27" y="103"/>
                    <a:pt x="28" y="103"/>
                  </a:cubicBezTo>
                  <a:close/>
                  <a:moveTo>
                    <a:pt x="19" y="164"/>
                  </a:moveTo>
                  <a:cubicBezTo>
                    <a:pt x="19" y="166"/>
                    <a:pt x="19" y="167"/>
                    <a:pt x="19" y="168"/>
                  </a:cubicBezTo>
                  <a:cubicBezTo>
                    <a:pt x="20" y="167"/>
                    <a:pt x="21" y="167"/>
                    <a:pt x="21" y="166"/>
                  </a:cubicBezTo>
                  <a:cubicBezTo>
                    <a:pt x="21" y="166"/>
                    <a:pt x="20" y="165"/>
                    <a:pt x="20" y="163"/>
                  </a:cubicBezTo>
                  <a:cubicBezTo>
                    <a:pt x="20" y="164"/>
                    <a:pt x="19" y="164"/>
                    <a:pt x="19" y="164"/>
                  </a:cubicBezTo>
                  <a:close/>
                  <a:moveTo>
                    <a:pt x="25" y="158"/>
                  </a:moveTo>
                  <a:cubicBezTo>
                    <a:pt x="25" y="158"/>
                    <a:pt x="25" y="158"/>
                    <a:pt x="25" y="158"/>
                  </a:cubicBezTo>
                  <a:cubicBezTo>
                    <a:pt x="26" y="158"/>
                    <a:pt x="26" y="158"/>
                    <a:pt x="26" y="157"/>
                  </a:cubicBezTo>
                  <a:cubicBezTo>
                    <a:pt x="26" y="156"/>
                    <a:pt x="26" y="155"/>
                    <a:pt x="27" y="153"/>
                  </a:cubicBezTo>
                  <a:cubicBezTo>
                    <a:pt x="26" y="154"/>
                    <a:pt x="25" y="154"/>
                    <a:pt x="25" y="155"/>
                  </a:cubicBezTo>
                  <a:cubicBezTo>
                    <a:pt x="25" y="156"/>
                    <a:pt x="25" y="157"/>
                    <a:pt x="25" y="158"/>
                  </a:cubicBezTo>
                  <a:close/>
                  <a:moveTo>
                    <a:pt x="32" y="59"/>
                  </a:moveTo>
                  <a:cubicBezTo>
                    <a:pt x="33" y="59"/>
                    <a:pt x="33" y="59"/>
                    <a:pt x="33" y="59"/>
                  </a:cubicBezTo>
                  <a:cubicBezTo>
                    <a:pt x="33" y="57"/>
                    <a:pt x="33" y="56"/>
                    <a:pt x="33" y="54"/>
                  </a:cubicBezTo>
                  <a:cubicBezTo>
                    <a:pt x="32" y="55"/>
                    <a:pt x="32" y="55"/>
                    <a:pt x="31" y="55"/>
                  </a:cubicBezTo>
                  <a:cubicBezTo>
                    <a:pt x="32" y="56"/>
                    <a:pt x="32" y="58"/>
                    <a:pt x="32" y="59"/>
                  </a:cubicBezTo>
                  <a:close/>
                  <a:moveTo>
                    <a:pt x="21" y="7"/>
                  </a:moveTo>
                  <a:cubicBezTo>
                    <a:pt x="21" y="6"/>
                    <a:pt x="20" y="6"/>
                    <a:pt x="19" y="6"/>
                  </a:cubicBezTo>
                  <a:cubicBezTo>
                    <a:pt x="18" y="7"/>
                    <a:pt x="18" y="7"/>
                    <a:pt x="17" y="8"/>
                  </a:cubicBezTo>
                  <a:cubicBezTo>
                    <a:pt x="18" y="8"/>
                    <a:pt x="19" y="8"/>
                    <a:pt x="20" y="8"/>
                  </a:cubicBezTo>
                  <a:cubicBezTo>
                    <a:pt x="21" y="8"/>
                    <a:pt x="21" y="7"/>
                    <a:pt x="21" y="7"/>
                  </a:cubicBezTo>
                  <a:close/>
                  <a:moveTo>
                    <a:pt x="47" y="18"/>
                  </a:moveTo>
                  <a:cubicBezTo>
                    <a:pt x="47" y="19"/>
                    <a:pt x="47" y="19"/>
                    <a:pt x="47" y="20"/>
                  </a:cubicBezTo>
                  <a:cubicBezTo>
                    <a:pt x="48" y="20"/>
                    <a:pt x="49" y="21"/>
                    <a:pt x="49" y="22"/>
                  </a:cubicBezTo>
                  <a:cubicBezTo>
                    <a:pt x="49" y="23"/>
                    <a:pt x="50" y="24"/>
                    <a:pt x="50" y="25"/>
                  </a:cubicBezTo>
                  <a:cubicBezTo>
                    <a:pt x="50" y="25"/>
                    <a:pt x="50" y="25"/>
                    <a:pt x="50" y="25"/>
                  </a:cubicBezTo>
                  <a:cubicBezTo>
                    <a:pt x="50" y="23"/>
                    <a:pt x="50" y="21"/>
                    <a:pt x="50" y="20"/>
                  </a:cubicBezTo>
                  <a:cubicBezTo>
                    <a:pt x="49" y="19"/>
                    <a:pt x="48" y="19"/>
                    <a:pt x="47" y="18"/>
                  </a:cubicBezTo>
                  <a:close/>
                  <a:moveTo>
                    <a:pt x="52" y="94"/>
                  </a:moveTo>
                  <a:cubicBezTo>
                    <a:pt x="53" y="94"/>
                    <a:pt x="53" y="94"/>
                    <a:pt x="53" y="94"/>
                  </a:cubicBezTo>
                  <a:cubicBezTo>
                    <a:pt x="53" y="94"/>
                    <a:pt x="53" y="94"/>
                    <a:pt x="53" y="94"/>
                  </a:cubicBezTo>
                  <a:cubicBezTo>
                    <a:pt x="53" y="91"/>
                    <a:pt x="53" y="86"/>
                    <a:pt x="52" y="85"/>
                  </a:cubicBezTo>
                  <a:cubicBezTo>
                    <a:pt x="52" y="85"/>
                    <a:pt x="52" y="85"/>
                    <a:pt x="52" y="85"/>
                  </a:cubicBezTo>
                  <a:cubicBezTo>
                    <a:pt x="52" y="88"/>
                    <a:pt x="52" y="91"/>
                    <a:pt x="52" y="94"/>
                  </a:cubicBezTo>
                  <a:close/>
                  <a:moveTo>
                    <a:pt x="21" y="134"/>
                  </a:moveTo>
                  <a:cubicBezTo>
                    <a:pt x="22" y="133"/>
                    <a:pt x="22" y="133"/>
                    <a:pt x="22" y="132"/>
                  </a:cubicBezTo>
                  <a:cubicBezTo>
                    <a:pt x="22" y="131"/>
                    <a:pt x="22" y="130"/>
                    <a:pt x="22" y="129"/>
                  </a:cubicBezTo>
                  <a:cubicBezTo>
                    <a:pt x="22" y="129"/>
                    <a:pt x="21" y="129"/>
                    <a:pt x="21" y="130"/>
                  </a:cubicBezTo>
                  <a:cubicBezTo>
                    <a:pt x="21" y="131"/>
                    <a:pt x="21" y="132"/>
                    <a:pt x="21" y="134"/>
                  </a:cubicBezTo>
                  <a:close/>
                  <a:moveTo>
                    <a:pt x="19" y="107"/>
                  </a:moveTo>
                  <a:cubicBezTo>
                    <a:pt x="20" y="106"/>
                    <a:pt x="21" y="106"/>
                    <a:pt x="22" y="105"/>
                  </a:cubicBezTo>
                  <a:cubicBezTo>
                    <a:pt x="22" y="105"/>
                    <a:pt x="22" y="104"/>
                    <a:pt x="22" y="103"/>
                  </a:cubicBezTo>
                  <a:cubicBezTo>
                    <a:pt x="21" y="104"/>
                    <a:pt x="20" y="105"/>
                    <a:pt x="19" y="105"/>
                  </a:cubicBezTo>
                  <a:cubicBezTo>
                    <a:pt x="18" y="106"/>
                    <a:pt x="18" y="106"/>
                    <a:pt x="19" y="107"/>
                  </a:cubicBezTo>
                  <a:close/>
                  <a:moveTo>
                    <a:pt x="15" y="42"/>
                  </a:moveTo>
                  <a:cubicBezTo>
                    <a:pt x="15" y="43"/>
                    <a:pt x="15" y="43"/>
                    <a:pt x="15" y="44"/>
                  </a:cubicBezTo>
                  <a:cubicBezTo>
                    <a:pt x="16" y="44"/>
                    <a:pt x="17" y="43"/>
                    <a:pt x="17" y="43"/>
                  </a:cubicBezTo>
                  <a:cubicBezTo>
                    <a:pt x="18" y="42"/>
                    <a:pt x="18" y="42"/>
                    <a:pt x="18" y="41"/>
                  </a:cubicBezTo>
                  <a:cubicBezTo>
                    <a:pt x="17" y="41"/>
                    <a:pt x="16" y="42"/>
                    <a:pt x="15" y="42"/>
                  </a:cubicBezTo>
                  <a:close/>
                  <a:moveTo>
                    <a:pt x="22" y="88"/>
                  </a:moveTo>
                  <a:cubicBezTo>
                    <a:pt x="21" y="89"/>
                    <a:pt x="19" y="89"/>
                    <a:pt x="18" y="90"/>
                  </a:cubicBezTo>
                  <a:cubicBezTo>
                    <a:pt x="19" y="90"/>
                    <a:pt x="19" y="91"/>
                    <a:pt x="19" y="92"/>
                  </a:cubicBezTo>
                  <a:cubicBezTo>
                    <a:pt x="20" y="91"/>
                    <a:pt x="20" y="91"/>
                    <a:pt x="21" y="90"/>
                  </a:cubicBezTo>
                  <a:cubicBezTo>
                    <a:pt x="22" y="90"/>
                    <a:pt x="22" y="89"/>
                    <a:pt x="22" y="88"/>
                  </a:cubicBezTo>
                  <a:close/>
                  <a:moveTo>
                    <a:pt x="40" y="8"/>
                  </a:moveTo>
                  <a:cubicBezTo>
                    <a:pt x="40" y="7"/>
                    <a:pt x="40" y="6"/>
                    <a:pt x="39" y="6"/>
                  </a:cubicBezTo>
                  <a:cubicBezTo>
                    <a:pt x="38" y="5"/>
                    <a:pt x="37" y="6"/>
                    <a:pt x="36" y="7"/>
                  </a:cubicBezTo>
                  <a:cubicBezTo>
                    <a:pt x="37" y="7"/>
                    <a:pt x="39" y="8"/>
                    <a:pt x="40" y="8"/>
                  </a:cubicBezTo>
                  <a:close/>
                  <a:moveTo>
                    <a:pt x="48" y="48"/>
                  </a:moveTo>
                  <a:cubicBezTo>
                    <a:pt x="48" y="49"/>
                    <a:pt x="48" y="50"/>
                    <a:pt x="48" y="52"/>
                  </a:cubicBezTo>
                  <a:cubicBezTo>
                    <a:pt x="50" y="51"/>
                    <a:pt x="50" y="51"/>
                    <a:pt x="50" y="51"/>
                  </a:cubicBezTo>
                  <a:cubicBezTo>
                    <a:pt x="50" y="50"/>
                    <a:pt x="50" y="49"/>
                    <a:pt x="50" y="47"/>
                  </a:cubicBezTo>
                  <a:cubicBezTo>
                    <a:pt x="49" y="47"/>
                    <a:pt x="49" y="47"/>
                    <a:pt x="48" y="48"/>
                  </a:cubicBezTo>
                  <a:close/>
                  <a:moveTo>
                    <a:pt x="19" y="112"/>
                  </a:moveTo>
                  <a:cubicBezTo>
                    <a:pt x="20" y="111"/>
                    <a:pt x="21" y="111"/>
                    <a:pt x="21" y="110"/>
                  </a:cubicBezTo>
                  <a:cubicBezTo>
                    <a:pt x="22" y="109"/>
                    <a:pt x="22" y="109"/>
                    <a:pt x="22" y="108"/>
                  </a:cubicBezTo>
                  <a:cubicBezTo>
                    <a:pt x="22" y="108"/>
                    <a:pt x="22" y="108"/>
                    <a:pt x="22" y="108"/>
                  </a:cubicBezTo>
                  <a:cubicBezTo>
                    <a:pt x="21" y="109"/>
                    <a:pt x="21" y="109"/>
                    <a:pt x="20" y="109"/>
                  </a:cubicBezTo>
                  <a:cubicBezTo>
                    <a:pt x="19" y="110"/>
                    <a:pt x="19" y="110"/>
                    <a:pt x="19" y="111"/>
                  </a:cubicBezTo>
                  <a:cubicBezTo>
                    <a:pt x="19" y="111"/>
                    <a:pt x="19" y="111"/>
                    <a:pt x="19" y="112"/>
                  </a:cubicBezTo>
                  <a:close/>
                  <a:moveTo>
                    <a:pt x="38" y="37"/>
                  </a:moveTo>
                  <a:cubicBezTo>
                    <a:pt x="39" y="36"/>
                    <a:pt x="40" y="36"/>
                    <a:pt x="40" y="35"/>
                  </a:cubicBezTo>
                  <a:cubicBezTo>
                    <a:pt x="40" y="34"/>
                    <a:pt x="40" y="33"/>
                    <a:pt x="40" y="32"/>
                  </a:cubicBezTo>
                  <a:cubicBezTo>
                    <a:pt x="39" y="32"/>
                    <a:pt x="39" y="33"/>
                    <a:pt x="38" y="33"/>
                  </a:cubicBezTo>
                  <a:cubicBezTo>
                    <a:pt x="38" y="34"/>
                    <a:pt x="38" y="35"/>
                    <a:pt x="38" y="37"/>
                  </a:cubicBezTo>
                  <a:close/>
                  <a:moveTo>
                    <a:pt x="15" y="39"/>
                  </a:moveTo>
                  <a:cubicBezTo>
                    <a:pt x="16" y="39"/>
                    <a:pt x="17" y="38"/>
                    <a:pt x="18" y="38"/>
                  </a:cubicBezTo>
                  <a:cubicBezTo>
                    <a:pt x="18" y="37"/>
                    <a:pt x="18" y="37"/>
                    <a:pt x="19" y="36"/>
                  </a:cubicBezTo>
                  <a:cubicBezTo>
                    <a:pt x="17" y="37"/>
                    <a:pt x="16" y="37"/>
                    <a:pt x="15" y="38"/>
                  </a:cubicBezTo>
                  <a:cubicBezTo>
                    <a:pt x="15" y="38"/>
                    <a:pt x="15" y="39"/>
                    <a:pt x="15" y="39"/>
                  </a:cubicBezTo>
                  <a:close/>
                  <a:moveTo>
                    <a:pt x="38" y="207"/>
                  </a:moveTo>
                  <a:cubicBezTo>
                    <a:pt x="37" y="207"/>
                    <a:pt x="36" y="207"/>
                    <a:pt x="36" y="208"/>
                  </a:cubicBezTo>
                  <a:cubicBezTo>
                    <a:pt x="35" y="209"/>
                    <a:pt x="35" y="210"/>
                    <a:pt x="35" y="211"/>
                  </a:cubicBezTo>
                  <a:cubicBezTo>
                    <a:pt x="35" y="211"/>
                    <a:pt x="35" y="211"/>
                    <a:pt x="35" y="211"/>
                  </a:cubicBezTo>
                  <a:cubicBezTo>
                    <a:pt x="36" y="210"/>
                    <a:pt x="37" y="209"/>
                    <a:pt x="38" y="207"/>
                  </a:cubicBezTo>
                  <a:close/>
                  <a:moveTo>
                    <a:pt x="49" y="43"/>
                  </a:moveTo>
                  <a:cubicBezTo>
                    <a:pt x="49" y="43"/>
                    <a:pt x="49" y="43"/>
                    <a:pt x="49" y="43"/>
                  </a:cubicBezTo>
                  <a:cubicBezTo>
                    <a:pt x="49" y="43"/>
                    <a:pt x="49" y="43"/>
                    <a:pt x="49" y="42"/>
                  </a:cubicBezTo>
                  <a:cubicBezTo>
                    <a:pt x="49" y="42"/>
                    <a:pt x="49" y="41"/>
                    <a:pt x="49" y="40"/>
                  </a:cubicBezTo>
                  <a:cubicBezTo>
                    <a:pt x="49" y="40"/>
                    <a:pt x="49" y="39"/>
                    <a:pt x="49" y="39"/>
                  </a:cubicBezTo>
                  <a:cubicBezTo>
                    <a:pt x="50" y="38"/>
                    <a:pt x="49" y="36"/>
                    <a:pt x="49" y="36"/>
                  </a:cubicBezTo>
                  <a:cubicBezTo>
                    <a:pt x="49" y="38"/>
                    <a:pt x="49" y="41"/>
                    <a:pt x="49" y="43"/>
                  </a:cubicBezTo>
                  <a:close/>
                  <a:moveTo>
                    <a:pt x="7" y="205"/>
                  </a:moveTo>
                  <a:cubicBezTo>
                    <a:pt x="7" y="204"/>
                    <a:pt x="7" y="202"/>
                    <a:pt x="7" y="201"/>
                  </a:cubicBezTo>
                  <a:cubicBezTo>
                    <a:pt x="7" y="200"/>
                    <a:pt x="7" y="200"/>
                    <a:pt x="7" y="200"/>
                  </a:cubicBezTo>
                  <a:cubicBezTo>
                    <a:pt x="7" y="202"/>
                    <a:pt x="7" y="203"/>
                    <a:pt x="7" y="205"/>
                  </a:cubicBezTo>
                  <a:cubicBezTo>
                    <a:pt x="7" y="205"/>
                    <a:pt x="7" y="206"/>
                    <a:pt x="7" y="205"/>
                  </a:cubicBezTo>
                  <a:close/>
                  <a:moveTo>
                    <a:pt x="26" y="113"/>
                  </a:moveTo>
                  <a:cubicBezTo>
                    <a:pt x="27" y="112"/>
                    <a:pt x="27" y="112"/>
                    <a:pt x="28" y="112"/>
                  </a:cubicBezTo>
                  <a:cubicBezTo>
                    <a:pt x="28" y="111"/>
                    <a:pt x="28" y="110"/>
                    <a:pt x="28" y="109"/>
                  </a:cubicBezTo>
                  <a:cubicBezTo>
                    <a:pt x="26" y="110"/>
                    <a:pt x="25" y="110"/>
                    <a:pt x="26" y="113"/>
                  </a:cubicBezTo>
                  <a:close/>
                  <a:moveTo>
                    <a:pt x="22" y="195"/>
                  </a:moveTo>
                  <a:cubicBezTo>
                    <a:pt x="24" y="194"/>
                    <a:pt x="26" y="192"/>
                    <a:pt x="26" y="192"/>
                  </a:cubicBezTo>
                  <a:cubicBezTo>
                    <a:pt x="25" y="192"/>
                    <a:pt x="23" y="192"/>
                    <a:pt x="23" y="193"/>
                  </a:cubicBezTo>
                  <a:cubicBezTo>
                    <a:pt x="23" y="193"/>
                    <a:pt x="22" y="194"/>
                    <a:pt x="22" y="195"/>
                  </a:cubicBezTo>
                  <a:close/>
                  <a:moveTo>
                    <a:pt x="20" y="158"/>
                  </a:moveTo>
                  <a:cubicBezTo>
                    <a:pt x="18" y="159"/>
                    <a:pt x="18" y="160"/>
                    <a:pt x="18" y="162"/>
                  </a:cubicBezTo>
                  <a:cubicBezTo>
                    <a:pt x="19" y="161"/>
                    <a:pt x="19" y="161"/>
                    <a:pt x="20" y="161"/>
                  </a:cubicBezTo>
                  <a:cubicBezTo>
                    <a:pt x="20" y="160"/>
                    <a:pt x="20" y="159"/>
                    <a:pt x="20" y="158"/>
                  </a:cubicBezTo>
                  <a:close/>
                  <a:moveTo>
                    <a:pt x="12" y="52"/>
                  </a:moveTo>
                  <a:cubicBezTo>
                    <a:pt x="11" y="53"/>
                    <a:pt x="11" y="53"/>
                    <a:pt x="10" y="53"/>
                  </a:cubicBezTo>
                  <a:cubicBezTo>
                    <a:pt x="10" y="54"/>
                    <a:pt x="10" y="55"/>
                    <a:pt x="10" y="56"/>
                  </a:cubicBezTo>
                  <a:cubicBezTo>
                    <a:pt x="12" y="55"/>
                    <a:pt x="12" y="54"/>
                    <a:pt x="12" y="52"/>
                  </a:cubicBezTo>
                  <a:close/>
                  <a:moveTo>
                    <a:pt x="18" y="131"/>
                  </a:moveTo>
                  <a:cubicBezTo>
                    <a:pt x="18" y="131"/>
                    <a:pt x="17" y="132"/>
                    <a:pt x="17" y="132"/>
                  </a:cubicBezTo>
                  <a:cubicBezTo>
                    <a:pt x="17" y="133"/>
                    <a:pt x="17" y="135"/>
                    <a:pt x="18" y="136"/>
                  </a:cubicBezTo>
                  <a:cubicBezTo>
                    <a:pt x="19" y="135"/>
                    <a:pt x="19" y="133"/>
                    <a:pt x="18" y="131"/>
                  </a:cubicBezTo>
                  <a:close/>
                  <a:moveTo>
                    <a:pt x="26" y="46"/>
                  </a:moveTo>
                  <a:cubicBezTo>
                    <a:pt x="25" y="46"/>
                    <a:pt x="25" y="46"/>
                    <a:pt x="25" y="46"/>
                  </a:cubicBezTo>
                  <a:cubicBezTo>
                    <a:pt x="24" y="46"/>
                    <a:pt x="23" y="47"/>
                    <a:pt x="22" y="47"/>
                  </a:cubicBezTo>
                  <a:cubicBezTo>
                    <a:pt x="21" y="48"/>
                    <a:pt x="21" y="48"/>
                    <a:pt x="22" y="49"/>
                  </a:cubicBezTo>
                  <a:cubicBezTo>
                    <a:pt x="23" y="48"/>
                    <a:pt x="24" y="47"/>
                    <a:pt x="25" y="46"/>
                  </a:cubicBezTo>
                  <a:cubicBezTo>
                    <a:pt x="26" y="46"/>
                    <a:pt x="25" y="46"/>
                    <a:pt x="26" y="46"/>
                  </a:cubicBezTo>
                  <a:close/>
                  <a:moveTo>
                    <a:pt x="14" y="205"/>
                  </a:moveTo>
                  <a:cubicBezTo>
                    <a:pt x="15" y="205"/>
                    <a:pt x="17" y="204"/>
                    <a:pt x="19" y="204"/>
                  </a:cubicBezTo>
                  <a:cubicBezTo>
                    <a:pt x="19" y="203"/>
                    <a:pt x="18" y="203"/>
                    <a:pt x="18" y="203"/>
                  </a:cubicBezTo>
                  <a:cubicBezTo>
                    <a:pt x="17" y="203"/>
                    <a:pt x="17" y="203"/>
                    <a:pt x="16" y="204"/>
                  </a:cubicBezTo>
                  <a:cubicBezTo>
                    <a:pt x="15" y="204"/>
                    <a:pt x="15" y="204"/>
                    <a:pt x="14" y="205"/>
                  </a:cubicBezTo>
                  <a:close/>
                  <a:moveTo>
                    <a:pt x="15" y="53"/>
                  </a:moveTo>
                  <a:cubicBezTo>
                    <a:pt x="17" y="52"/>
                    <a:pt x="18" y="52"/>
                    <a:pt x="17" y="50"/>
                  </a:cubicBezTo>
                  <a:cubicBezTo>
                    <a:pt x="17" y="50"/>
                    <a:pt x="16" y="50"/>
                    <a:pt x="15" y="51"/>
                  </a:cubicBezTo>
                  <a:cubicBezTo>
                    <a:pt x="15" y="51"/>
                    <a:pt x="15" y="52"/>
                    <a:pt x="15" y="53"/>
                  </a:cubicBezTo>
                  <a:close/>
                  <a:moveTo>
                    <a:pt x="7" y="134"/>
                  </a:moveTo>
                  <a:cubicBezTo>
                    <a:pt x="8" y="131"/>
                    <a:pt x="8" y="127"/>
                    <a:pt x="8" y="124"/>
                  </a:cubicBezTo>
                  <a:cubicBezTo>
                    <a:pt x="7" y="125"/>
                    <a:pt x="7" y="130"/>
                    <a:pt x="7" y="134"/>
                  </a:cubicBezTo>
                  <a:close/>
                  <a:moveTo>
                    <a:pt x="52" y="80"/>
                  </a:moveTo>
                  <a:cubicBezTo>
                    <a:pt x="53" y="79"/>
                    <a:pt x="53" y="79"/>
                    <a:pt x="53" y="77"/>
                  </a:cubicBezTo>
                  <a:cubicBezTo>
                    <a:pt x="53" y="76"/>
                    <a:pt x="53" y="75"/>
                    <a:pt x="53" y="74"/>
                  </a:cubicBezTo>
                  <a:cubicBezTo>
                    <a:pt x="52" y="72"/>
                    <a:pt x="52" y="72"/>
                    <a:pt x="52" y="71"/>
                  </a:cubicBezTo>
                  <a:cubicBezTo>
                    <a:pt x="52" y="74"/>
                    <a:pt x="52" y="79"/>
                    <a:pt x="52" y="80"/>
                  </a:cubicBezTo>
                  <a:close/>
                  <a:moveTo>
                    <a:pt x="14" y="92"/>
                  </a:moveTo>
                  <a:cubicBezTo>
                    <a:pt x="14" y="93"/>
                    <a:pt x="14" y="94"/>
                    <a:pt x="14" y="95"/>
                  </a:cubicBezTo>
                  <a:cubicBezTo>
                    <a:pt x="16" y="94"/>
                    <a:pt x="16" y="94"/>
                    <a:pt x="16" y="91"/>
                  </a:cubicBezTo>
                  <a:cubicBezTo>
                    <a:pt x="15" y="91"/>
                    <a:pt x="15" y="91"/>
                    <a:pt x="14" y="92"/>
                  </a:cubicBezTo>
                  <a:close/>
                  <a:moveTo>
                    <a:pt x="25" y="151"/>
                  </a:moveTo>
                  <a:cubicBezTo>
                    <a:pt x="27" y="150"/>
                    <a:pt x="27" y="150"/>
                    <a:pt x="26" y="148"/>
                  </a:cubicBezTo>
                  <a:cubicBezTo>
                    <a:pt x="25" y="148"/>
                    <a:pt x="25" y="148"/>
                    <a:pt x="25" y="151"/>
                  </a:cubicBezTo>
                  <a:close/>
                  <a:moveTo>
                    <a:pt x="31" y="37"/>
                  </a:moveTo>
                  <a:cubicBezTo>
                    <a:pt x="29" y="38"/>
                    <a:pt x="29" y="39"/>
                    <a:pt x="30" y="41"/>
                  </a:cubicBezTo>
                  <a:cubicBezTo>
                    <a:pt x="30" y="40"/>
                    <a:pt x="31" y="40"/>
                    <a:pt x="31" y="40"/>
                  </a:cubicBezTo>
                  <a:cubicBezTo>
                    <a:pt x="31" y="39"/>
                    <a:pt x="31" y="38"/>
                    <a:pt x="31" y="37"/>
                  </a:cubicBezTo>
                  <a:close/>
                  <a:moveTo>
                    <a:pt x="22" y="113"/>
                  </a:moveTo>
                  <a:cubicBezTo>
                    <a:pt x="22" y="113"/>
                    <a:pt x="22" y="113"/>
                    <a:pt x="22" y="113"/>
                  </a:cubicBezTo>
                  <a:cubicBezTo>
                    <a:pt x="21" y="113"/>
                    <a:pt x="20" y="114"/>
                    <a:pt x="20" y="114"/>
                  </a:cubicBezTo>
                  <a:cubicBezTo>
                    <a:pt x="19" y="115"/>
                    <a:pt x="19" y="115"/>
                    <a:pt x="20" y="116"/>
                  </a:cubicBezTo>
                  <a:cubicBezTo>
                    <a:pt x="20" y="116"/>
                    <a:pt x="21" y="115"/>
                    <a:pt x="21" y="115"/>
                  </a:cubicBezTo>
                  <a:cubicBezTo>
                    <a:pt x="22" y="114"/>
                    <a:pt x="22" y="114"/>
                    <a:pt x="22" y="113"/>
                  </a:cubicBezTo>
                  <a:close/>
                  <a:moveTo>
                    <a:pt x="19" y="94"/>
                  </a:moveTo>
                  <a:cubicBezTo>
                    <a:pt x="19" y="95"/>
                    <a:pt x="20" y="95"/>
                    <a:pt x="20" y="96"/>
                  </a:cubicBezTo>
                  <a:cubicBezTo>
                    <a:pt x="20" y="95"/>
                    <a:pt x="21" y="95"/>
                    <a:pt x="22" y="95"/>
                  </a:cubicBezTo>
                  <a:cubicBezTo>
                    <a:pt x="22" y="94"/>
                    <a:pt x="22" y="94"/>
                    <a:pt x="22" y="93"/>
                  </a:cubicBezTo>
                  <a:cubicBezTo>
                    <a:pt x="21" y="93"/>
                    <a:pt x="21" y="93"/>
                    <a:pt x="21" y="93"/>
                  </a:cubicBezTo>
                  <a:cubicBezTo>
                    <a:pt x="21" y="94"/>
                    <a:pt x="20" y="94"/>
                    <a:pt x="19" y="94"/>
                  </a:cubicBezTo>
                  <a:close/>
                  <a:moveTo>
                    <a:pt x="24" y="23"/>
                  </a:moveTo>
                  <a:cubicBezTo>
                    <a:pt x="22" y="24"/>
                    <a:pt x="22" y="24"/>
                    <a:pt x="23" y="26"/>
                  </a:cubicBezTo>
                  <a:cubicBezTo>
                    <a:pt x="23" y="25"/>
                    <a:pt x="24" y="25"/>
                    <a:pt x="25" y="25"/>
                  </a:cubicBezTo>
                  <a:cubicBezTo>
                    <a:pt x="25" y="24"/>
                    <a:pt x="25" y="24"/>
                    <a:pt x="24" y="23"/>
                  </a:cubicBezTo>
                  <a:close/>
                  <a:moveTo>
                    <a:pt x="30" y="32"/>
                  </a:moveTo>
                  <a:cubicBezTo>
                    <a:pt x="30" y="31"/>
                    <a:pt x="29" y="30"/>
                    <a:pt x="29" y="29"/>
                  </a:cubicBezTo>
                  <a:cubicBezTo>
                    <a:pt x="28" y="30"/>
                    <a:pt x="28" y="31"/>
                    <a:pt x="29" y="32"/>
                  </a:cubicBezTo>
                  <a:cubicBezTo>
                    <a:pt x="29" y="33"/>
                    <a:pt x="29" y="33"/>
                    <a:pt x="29" y="33"/>
                  </a:cubicBezTo>
                  <a:cubicBezTo>
                    <a:pt x="29" y="33"/>
                    <a:pt x="29" y="32"/>
                    <a:pt x="30" y="32"/>
                  </a:cubicBezTo>
                  <a:close/>
                  <a:moveTo>
                    <a:pt x="26" y="116"/>
                  </a:moveTo>
                  <a:cubicBezTo>
                    <a:pt x="26" y="116"/>
                    <a:pt x="26" y="117"/>
                    <a:pt x="26" y="118"/>
                  </a:cubicBezTo>
                  <a:cubicBezTo>
                    <a:pt x="28" y="117"/>
                    <a:pt x="28" y="117"/>
                    <a:pt x="27" y="115"/>
                  </a:cubicBezTo>
                  <a:cubicBezTo>
                    <a:pt x="27" y="115"/>
                    <a:pt x="26" y="115"/>
                    <a:pt x="26" y="116"/>
                  </a:cubicBezTo>
                  <a:close/>
                  <a:moveTo>
                    <a:pt x="38" y="51"/>
                  </a:moveTo>
                  <a:cubicBezTo>
                    <a:pt x="38" y="52"/>
                    <a:pt x="37" y="55"/>
                    <a:pt x="38" y="57"/>
                  </a:cubicBezTo>
                  <a:cubicBezTo>
                    <a:pt x="38" y="57"/>
                    <a:pt x="38" y="56"/>
                    <a:pt x="38" y="56"/>
                  </a:cubicBezTo>
                  <a:cubicBezTo>
                    <a:pt x="38" y="54"/>
                    <a:pt x="38" y="53"/>
                    <a:pt x="38" y="51"/>
                  </a:cubicBezTo>
                  <a:close/>
                  <a:moveTo>
                    <a:pt x="25" y="98"/>
                  </a:moveTo>
                  <a:cubicBezTo>
                    <a:pt x="27" y="97"/>
                    <a:pt x="28" y="96"/>
                    <a:pt x="27" y="95"/>
                  </a:cubicBezTo>
                  <a:cubicBezTo>
                    <a:pt x="25" y="96"/>
                    <a:pt x="25" y="96"/>
                    <a:pt x="25" y="98"/>
                  </a:cubicBezTo>
                  <a:close/>
                  <a:moveTo>
                    <a:pt x="18" y="87"/>
                  </a:moveTo>
                  <a:cubicBezTo>
                    <a:pt x="18" y="87"/>
                    <a:pt x="18" y="87"/>
                    <a:pt x="18" y="87"/>
                  </a:cubicBezTo>
                  <a:cubicBezTo>
                    <a:pt x="19" y="86"/>
                    <a:pt x="20" y="86"/>
                    <a:pt x="21" y="85"/>
                  </a:cubicBezTo>
                  <a:cubicBezTo>
                    <a:pt x="22" y="85"/>
                    <a:pt x="22" y="85"/>
                    <a:pt x="22" y="84"/>
                  </a:cubicBezTo>
                  <a:cubicBezTo>
                    <a:pt x="20" y="85"/>
                    <a:pt x="19" y="86"/>
                    <a:pt x="18" y="87"/>
                  </a:cubicBezTo>
                  <a:close/>
                  <a:moveTo>
                    <a:pt x="35" y="49"/>
                  </a:moveTo>
                  <a:cubicBezTo>
                    <a:pt x="35" y="49"/>
                    <a:pt x="35" y="49"/>
                    <a:pt x="35" y="49"/>
                  </a:cubicBezTo>
                  <a:cubicBezTo>
                    <a:pt x="35" y="47"/>
                    <a:pt x="35" y="45"/>
                    <a:pt x="35" y="44"/>
                  </a:cubicBezTo>
                  <a:cubicBezTo>
                    <a:pt x="35" y="44"/>
                    <a:pt x="34" y="44"/>
                    <a:pt x="34" y="45"/>
                  </a:cubicBezTo>
                  <a:cubicBezTo>
                    <a:pt x="35" y="46"/>
                    <a:pt x="35" y="47"/>
                    <a:pt x="35" y="49"/>
                  </a:cubicBezTo>
                  <a:close/>
                  <a:moveTo>
                    <a:pt x="20" y="98"/>
                  </a:moveTo>
                  <a:cubicBezTo>
                    <a:pt x="21" y="100"/>
                    <a:pt x="21" y="100"/>
                    <a:pt x="22" y="100"/>
                  </a:cubicBezTo>
                  <a:cubicBezTo>
                    <a:pt x="22" y="99"/>
                    <a:pt x="22" y="99"/>
                    <a:pt x="22" y="98"/>
                  </a:cubicBezTo>
                  <a:cubicBezTo>
                    <a:pt x="21" y="98"/>
                    <a:pt x="21" y="98"/>
                    <a:pt x="20" y="98"/>
                  </a:cubicBezTo>
                  <a:close/>
                  <a:moveTo>
                    <a:pt x="20" y="173"/>
                  </a:moveTo>
                  <a:cubicBezTo>
                    <a:pt x="21" y="172"/>
                    <a:pt x="21" y="172"/>
                    <a:pt x="21" y="170"/>
                  </a:cubicBezTo>
                  <a:cubicBezTo>
                    <a:pt x="19" y="171"/>
                    <a:pt x="19" y="171"/>
                    <a:pt x="20" y="173"/>
                  </a:cubicBezTo>
                  <a:close/>
                  <a:moveTo>
                    <a:pt x="9" y="30"/>
                  </a:moveTo>
                  <a:cubicBezTo>
                    <a:pt x="10" y="29"/>
                    <a:pt x="12" y="28"/>
                    <a:pt x="13" y="27"/>
                  </a:cubicBezTo>
                  <a:cubicBezTo>
                    <a:pt x="12" y="27"/>
                    <a:pt x="10" y="28"/>
                    <a:pt x="9" y="29"/>
                  </a:cubicBezTo>
                  <a:cubicBezTo>
                    <a:pt x="9" y="29"/>
                    <a:pt x="9" y="29"/>
                    <a:pt x="9" y="30"/>
                  </a:cubicBezTo>
                  <a:close/>
                  <a:moveTo>
                    <a:pt x="15" y="112"/>
                  </a:moveTo>
                  <a:cubicBezTo>
                    <a:pt x="14" y="112"/>
                    <a:pt x="14" y="112"/>
                    <a:pt x="14" y="112"/>
                  </a:cubicBezTo>
                  <a:cubicBezTo>
                    <a:pt x="14" y="113"/>
                    <a:pt x="14" y="114"/>
                    <a:pt x="14" y="115"/>
                  </a:cubicBezTo>
                  <a:cubicBezTo>
                    <a:pt x="15" y="114"/>
                    <a:pt x="15" y="113"/>
                    <a:pt x="15" y="112"/>
                  </a:cubicBezTo>
                  <a:close/>
                  <a:moveTo>
                    <a:pt x="16" y="58"/>
                  </a:moveTo>
                  <a:cubicBezTo>
                    <a:pt x="17" y="57"/>
                    <a:pt x="17" y="57"/>
                    <a:pt x="17" y="55"/>
                  </a:cubicBezTo>
                  <a:cubicBezTo>
                    <a:pt x="15" y="56"/>
                    <a:pt x="15" y="56"/>
                    <a:pt x="16" y="58"/>
                  </a:cubicBezTo>
                  <a:close/>
                  <a:moveTo>
                    <a:pt x="25" y="27"/>
                  </a:moveTo>
                  <a:cubicBezTo>
                    <a:pt x="24" y="28"/>
                    <a:pt x="23" y="28"/>
                    <a:pt x="23" y="29"/>
                  </a:cubicBezTo>
                  <a:cubicBezTo>
                    <a:pt x="22" y="29"/>
                    <a:pt x="22" y="29"/>
                    <a:pt x="22" y="30"/>
                  </a:cubicBezTo>
                  <a:cubicBezTo>
                    <a:pt x="25" y="29"/>
                    <a:pt x="25" y="29"/>
                    <a:pt x="25" y="27"/>
                  </a:cubicBezTo>
                  <a:close/>
                  <a:moveTo>
                    <a:pt x="4" y="15"/>
                  </a:moveTo>
                  <a:cubicBezTo>
                    <a:pt x="5" y="15"/>
                    <a:pt x="5" y="14"/>
                    <a:pt x="6" y="14"/>
                  </a:cubicBezTo>
                  <a:cubicBezTo>
                    <a:pt x="4" y="13"/>
                    <a:pt x="6" y="12"/>
                    <a:pt x="6" y="10"/>
                  </a:cubicBezTo>
                  <a:cubicBezTo>
                    <a:pt x="4" y="12"/>
                    <a:pt x="4" y="13"/>
                    <a:pt x="4" y="15"/>
                  </a:cubicBezTo>
                  <a:close/>
                  <a:moveTo>
                    <a:pt x="14" y="86"/>
                  </a:moveTo>
                  <a:cubicBezTo>
                    <a:pt x="14" y="86"/>
                    <a:pt x="14" y="86"/>
                    <a:pt x="15" y="86"/>
                  </a:cubicBezTo>
                  <a:cubicBezTo>
                    <a:pt x="15" y="85"/>
                    <a:pt x="15" y="85"/>
                    <a:pt x="15" y="85"/>
                  </a:cubicBezTo>
                  <a:cubicBezTo>
                    <a:pt x="15" y="84"/>
                    <a:pt x="15" y="82"/>
                    <a:pt x="14" y="82"/>
                  </a:cubicBezTo>
                  <a:cubicBezTo>
                    <a:pt x="14" y="83"/>
                    <a:pt x="14" y="84"/>
                    <a:pt x="14" y="86"/>
                  </a:cubicBezTo>
                  <a:close/>
                  <a:moveTo>
                    <a:pt x="22" y="175"/>
                  </a:moveTo>
                  <a:cubicBezTo>
                    <a:pt x="21" y="175"/>
                    <a:pt x="21" y="175"/>
                    <a:pt x="20" y="176"/>
                  </a:cubicBezTo>
                  <a:cubicBezTo>
                    <a:pt x="20" y="176"/>
                    <a:pt x="20" y="177"/>
                    <a:pt x="20" y="177"/>
                  </a:cubicBezTo>
                  <a:cubicBezTo>
                    <a:pt x="22" y="176"/>
                    <a:pt x="22" y="176"/>
                    <a:pt x="22" y="175"/>
                  </a:cubicBezTo>
                  <a:close/>
                  <a:moveTo>
                    <a:pt x="40" y="23"/>
                  </a:moveTo>
                  <a:cubicBezTo>
                    <a:pt x="40" y="23"/>
                    <a:pt x="39" y="23"/>
                    <a:pt x="39" y="23"/>
                  </a:cubicBezTo>
                  <a:cubicBezTo>
                    <a:pt x="39" y="25"/>
                    <a:pt x="39" y="26"/>
                    <a:pt x="39" y="28"/>
                  </a:cubicBezTo>
                  <a:cubicBezTo>
                    <a:pt x="39" y="28"/>
                    <a:pt x="39" y="28"/>
                    <a:pt x="39" y="28"/>
                  </a:cubicBezTo>
                  <a:cubicBezTo>
                    <a:pt x="40" y="26"/>
                    <a:pt x="40" y="25"/>
                    <a:pt x="40" y="23"/>
                  </a:cubicBezTo>
                  <a:close/>
                  <a:moveTo>
                    <a:pt x="34" y="116"/>
                  </a:moveTo>
                  <a:cubicBezTo>
                    <a:pt x="34" y="116"/>
                    <a:pt x="34" y="116"/>
                    <a:pt x="33" y="116"/>
                  </a:cubicBezTo>
                  <a:cubicBezTo>
                    <a:pt x="33" y="116"/>
                    <a:pt x="32" y="117"/>
                    <a:pt x="32" y="117"/>
                  </a:cubicBezTo>
                  <a:cubicBezTo>
                    <a:pt x="32" y="118"/>
                    <a:pt x="32" y="119"/>
                    <a:pt x="32" y="120"/>
                  </a:cubicBezTo>
                  <a:cubicBezTo>
                    <a:pt x="32" y="120"/>
                    <a:pt x="32" y="120"/>
                    <a:pt x="32" y="121"/>
                  </a:cubicBezTo>
                  <a:cubicBezTo>
                    <a:pt x="32" y="120"/>
                    <a:pt x="32" y="119"/>
                    <a:pt x="32" y="118"/>
                  </a:cubicBezTo>
                  <a:cubicBezTo>
                    <a:pt x="33" y="118"/>
                    <a:pt x="33" y="117"/>
                    <a:pt x="34" y="116"/>
                  </a:cubicBezTo>
                  <a:close/>
                  <a:moveTo>
                    <a:pt x="7" y="68"/>
                  </a:moveTo>
                  <a:cubicBezTo>
                    <a:pt x="7" y="68"/>
                    <a:pt x="7" y="68"/>
                    <a:pt x="7" y="68"/>
                  </a:cubicBezTo>
                  <a:cubicBezTo>
                    <a:pt x="7" y="66"/>
                    <a:pt x="7" y="65"/>
                    <a:pt x="7" y="64"/>
                  </a:cubicBezTo>
                  <a:cubicBezTo>
                    <a:pt x="7" y="64"/>
                    <a:pt x="7" y="64"/>
                    <a:pt x="7" y="64"/>
                  </a:cubicBezTo>
                  <a:cubicBezTo>
                    <a:pt x="7" y="65"/>
                    <a:pt x="7" y="67"/>
                    <a:pt x="7" y="68"/>
                  </a:cubicBezTo>
                  <a:close/>
                  <a:moveTo>
                    <a:pt x="38" y="172"/>
                  </a:moveTo>
                  <a:cubicBezTo>
                    <a:pt x="39" y="171"/>
                    <a:pt x="39" y="170"/>
                    <a:pt x="38" y="168"/>
                  </a:cubicBezTo>
                  <a:cubicBezTo>
                    <a:pt x="38" y="169"/>
                    <a:pt x="38" y="171"/>
                    <a:pt x="38" y="172"/>
                  </a:cubicBezTo>
                  <a:close/>
                  <a:moveTo>
                    <a:pt x="35" y="91"/>
                  </a:moveTo>
                  <a:cubicBezTo>
                    <a:pt x="35" y="91"/>
                    <a:pt x="35" y="91"/>
                    <a:pt x="35" y="91"/>
                  </a:cubicBezTo>
                  <a:cubicBezTo>
                    <a:pt x="34" y="92"/>
                    <a:pt x="32" y="92"/>
                    <a:pt x="31" y="93"/>
                  </a:cubicBezTo>
                  <a:cubicBezTo>
                    <a:pt x="31" y="93"/>
                    <a:pt x="31" y="94"/>
                    <a:pt x="31" y="94"/>
                  </a:cubicBezTo>
                  <a:cubicBezTo>
                    <a:pt x="32" y="93"/>
                    <a:pt x="34" y="92"/>
                    <a:pt x="35" y="91"/>
                  </a:cubicBezTo>
                  <a:close/>
                  <a:moveTo>
                    <a:pt x="28" y="120"/>
                  </a:moveTo>
                  <a:cubicBezTo>
                    <a:pt x="26" y="121"/>
                    <a:pt x="26" y="121"/>
                    <a:pt x="27" y="123"/>
                  </a:cubicBezTo>
                  <a:cubicBezTo>
                    <a:pt x="28" y="123"/>
                    <a:pt x="27" y="121"/>
                    <a:pt x="28" y="120"/>
                  </a:cubicBezTo>
                  <a:close/>
                  <a:moveTo>
                    <a:pt x="34" y="112"/>
                  </a:moveTo>
                  <a:cubicBezTo>
                    <a:pt x="34" y="112"/>
                    <a:pt x="34" y="112"/>
                    <a:pt x="34" y="112"/>
                  </a:cubicBezTo>
                  <a:cubicBezTo>
                    <a:pt x="33" y="112"/>
                    <a:pt x="33" y="112"/>
                    <a:pt x="32" y="112"/>
                  </a:cubicBezTo>
                  <a:cubicBezTo>
                    <a:pt x="31" y="113"/>
                    <a:pt x="31" y="113"/>
                    <a:pt x="32" y="114"/>
                  </a:cubicBezTo>
                  <a:cubicBezTo>
                    <a:pt x="33" y="113"/>
                    <a:pt x="34" y="113"/>
                    <a:pt x="34" y="112"/>
                  </a:cubicBezTo>
                  <a:close/>
                  <a:moveTo>
                    <a:pt x="22" y="124"/>
                  </a:moveTo>
                  <a:cubicBezTo>
                    <a:pt x="20" y="125"/>
                    <a:pt x="20" y="126"/>
                    <a:pt x="21" y="127"/>
                  </a:cubicBezTo>
                  <a:cubicBezTo>
                    <a:pt x="22" y="126"/>
                    <a:pt x="23" y="126"/>
                    <a:pt x="22" y="124"/>
                  </a:cubicBezTo>
                  <a:close/>
                  <a:moveTo>
                    <a:pt x="41" y="123"/>
                  </a:moveTo>
                  <a:cubicBezTo>
                    <a:pt x="40" y="123"/>
                    <a:pt x="40" y="123"/>
                    <a:pt x="40" y="124"/>
                  </a:cubicBezTo>
                  <a:cubicBezTo>
                    <a:pt x="40" y="125"/>
                    <a:pt x="40" y="126"/>
                    <a:pt x="40" y="127"/>
                  </a:cubicBezTo>
                  <a:cubicBezTo>
                    <a:pt x="40" y="127"/>
                    <a:pt x="41" y="127"/>
                    <a:pt x="41" y="128"/>
                  </a:cubicBezTo>
                  <a:cubicBezTo>
                    <a:pt x="41" y="126"/>
                    <a:pt x="41" y="125"/>
                    <a:pt x="41" y="123"/>
                  </a:cubicBezTo>
                  <a:close/>
                  <a:moveTo>
                    <a:pt x="14" y="7"/>
                  </a:moveTo>
                  <a:cubicBezTo>
                    <a:pt x="13" y="7"/>
                    <a:pt x="11" y="8"/>
                    <a:pt x="10" y="9"/>
                  </a:cubicBezTo>
                  <a:cubicBezTo>
                    <a:pt x="12" y="9"/>
                    <a:pt x="13" y="8"/>
                    <a:pt x="14" y="7"/>
                  </a:cubicBezTo>
                  <a:close/>
                  <a:moveTo>
                    <a:pt x="23" y="16"/>
                  </a:moveTo>
                  <a:cubicBezTo>
                    <a:pt x="23" y="16"/>
                    <a:pt x="23" y="16"/>
                    <a:pt x="23" y="16"/>
                  </a:cubicBezTo>
                  <a:cubicBezTo>
                    <a:pt x="23" y="17"/>
                    <a:pt x="23" y="18"/>
                    <a:pt x="23" y="19"/>
                  </a:cubicBezTo>
                  <a:cubicBezTo>
                    <a:pt x="23" y="19"/>
                    <a:pt x="24" y="18"/>
                    <a:pt x="24" y="18"/>
                  </a:cubicBezTo>
                  <a:cubicBezTo>
                    <a:pt x="24" y="17"/>
                    <a:pt x="24" y="16"/>
                    <a:pt x="23" y="16"/>
                  </a:cubicBezTo>
                  <a:close/>
                  <a:moveTo>
                    <a:pt x="53" y="114"/>
                  </a:moveTo>
                  <a:cubicBezTo>
                    <a:pt x="53" y="114"/>
                    <a:pt x="53" y="114"/>
                    <a:pt x="53" y="114"/>
                  </a:cubicBezTo>
                  <a:cubicBezTo>
                    <a:pt x="53" y="116"/>
                    <a:pt x="53" y="118"/>
                    <a:pt x="53" y="120"/>
                  </a:cubicBezTo>
                  <a:cubicBezTo>
                    <a:pt x="53" y="118"/>
                    <a:pt x="53" y="116"/>
                    <a:pt x="53" y="114"/>
                  </a:cubicBezTo>
                  <a:close/>
                  <a:moveTo>
                    <a:pt x="8" y="90"/>
                  </a:moveTo>
                  <a:cubicBezTo>
                    <a:pt x="8" y="90"/>
                    <a:pt x="9" y="90"/>
                    <a:pt x="9" y="90"/>
                  </a:cubicBezTo>
                  <a:cubicBezTo>
                    <a:pt x="9" y="88"/>
                    <a:pt x="9" y="87"/>
                    <a:pt x="9" y="85"/>
                  </a:cubicBezTo>
                  <a:cubicBezTo>
                    <a:pt x="8" y="87"/>
                    <a:pt x="8" y="88"/>
                    <a:pt x="8" y="90"/>
                  </a:cubicBezTo>
                  <a:close/>
                  <a:moveTo>
                    <a:pt x="40" y="117"/>
                  </a:moveTo>
                  <a:cubicBezTo>
                    <a:pt x="41" y="116"/>
                    <a:pt x="41" y="115"/>
                    <a:pt x="41" y="114"/>
                  </a:cubicBezTo>
                  <a:cubicBezTo>
                    <a:pt x="41" y="113"/>
                    <a:pt x="41" y="112"/>
                    <a:pt x="41" y="111"/>
                  </a:cubicBezTo>
                  <a:cubicBezTo>
                    <a:pt x="40" y="112"/>
                    <a:pt x="40" y="115"/>
                    <a:pt x="40" y="117"/>
                  </a:cubicBezTo>
                  <a:close/>
                  <a:moveTo>
                    <a:pt x="26" y="37"/>
                  </a:moveTo>
                  <a:cubicBezTo>
                    <a:pt x="26" y="37"/>
                    <a:pt x="25" y="37"/>
                    <a:pt x="25" y="37"/>
                  </a:cubicBezTo>
                  <a:cubicBezTo>
                    <a:pt x="24" y="38"/>
                    <a:pt x="23" y="38"/>
                    <a:pt x="22" y="39"/>
                  </a:cubicBezTo>
                  <a:cubicBezTo>
                    <a:pt x="22" y="39"/>
                    <a:pt x="22" y="39"/>
                    <a:pt x="22" y="40"/>
                  </a:cubicBezTo>
                  <a:cubicBezTo>
                    <a:pt x="23" y="39"/>
                    <a:pt x="24" y="38"/>
                    <a:pt x="26" y="37"/>
                  </a:cubicBezTo>
                  <a:close/>
                  <a:moveTo>
                    <a:pt x="26" y="143"/>
                  </a:moveTo>
                  <a:cubicBezTo>
                    <a:pt x="25" y="143"/>
                    <a:pt x="25" y="144"/>
                    <a:pt x="25" y="145"/>
                  </a:cubicBezTo>
                  <a:cubicBezTo>
                    <a:pt x="25" y="145"/>
                    <a:pt x="25" y="145"/>
                    <a:pt x="25" y="145"/>
                  </a:cubicBezTo>
                  <a:cubicBezTo>
                    <a:pt x="25" y="145"/>
                    <a:pt x="26" y="145"/>
                    <a:pt x="26" y="145"/>
                  </a:cubicBezTo>
                  <a:cubicBezTo>
                    <a:pt x="26" y="144"/>
                    <a:pt x="26" y="144"/>
                    <a:pt x="26" y="143"/>
                  </a:cubicBezTo>
                  <a:close/>
                  <a:moveTo>
                    <a:pt x="22" y="179"/>
                  </a:moveTo>
                  <a:cubicBezTo>
                    <a:pt x="21" y="180"/>
                    <a:pt x="21" y="180"/>
                    <a:pt x="21" y="181"/>
                  </a:cubicBezTo>
                  <a:cubicBezTo>
                    <a:pt x="21" y="181"/>
                    <a:pt x="22" y="181"/>
                    <a:pt x="23" y="180"/>
                  </a:cubicBezTo>
                  <a:cubicBezTo>
                    <a:pt x="22" y="180"/>
                    <a:pt x="22" y="180"/>
                    <a:pt x="22" y="179"/>
                  </a:cubicBezTo>
                  <a:close/>
                  <a:moveTo>
                    <a:pt x="25" y="164"/>
                  </a:moveTo>
                  <a:cubicBezTo>
                    <a:pt x="26" y="163"/>
                    <a:pt x="26" y="162"/>
                    <a:pt x="26" y="161"/>
                  </a:cubicBezTo>
                  <a:cubicBezTo>
                    <a:pt x="25" y="161"/>
                    <a:pt x="25" y="161"/>
                    <a:pt x="25" y="164"/>
                  </a:cubicBezTo>
                  <a:close/>
                  <a:moveTo>
                    <a:pt x="5" y="7"/>
                  </a:moveTo>
                  <a:cubicBezTo>
                    <a:pt x="5" y="6"/>
                    <a:pt x="5" y="6"/>
                    <a:pt x="5" y="6"/>
                  </a:cubicBezTo>
                  <a:cubicBezTo>
                    <a:pt x="4" y="6"/>
                    <a:pt x="4" y="5"/>
                    <a:pt x="3" y="5"/>
                  </a:cubicBezTo>
                  <a:cubicBezTo>
                    <a:pt x="3" y="5"/>
                    <a:pt x="3" y="6"/>
                    <a:pt x="3" y="6"/>
                  </a:cubicBezTo>
                  <a:cubicBezTo>
                    <a:pt x="3" y="6"/>
                    <a:pt x="4" y="6"/>
                    <a:pt x="4" y="6"/>
                  </a:cubicBezTo>
                  <a:cubicBezTo>
                    <a:pt x="4" y="6"/>
                    <a:pt x="5" y="6"/>
                    <a:pt x="5" y="7"/>
                  </a:cubicBezTo>
                  <a:close/>
                  <a:moveTo>
                    <a:pt x="12" y="20"/>
                  </a:moveTo>
                  <a:cubicBezTo>
                    <a:pt x="12" y="20"/>
                    <a:pt x="12" y="20"/>
                    <a:pt x="12" y="20"/>
                  </a:cubicBezTo>
                  <a:cubicBezTo>
                    <a:pt x="11" y="21"/>
                    <a:pt x="10" y="21"/>
                    <a:pt x="9" y="22"/>
                  </a:cubicBezTo>
                  <a:cubicBezTo>
                    <a:pt x="9" y="22"/>
                    <a:pt x="9" y="22"/>
                    <a:pt x="9" y="23"/>
                  </a:cubicBezTo>
                  <a:cubicBezTo>
                    <a:pt x="10" y="22"/>
                    <a:pt x="11" y="21"/>
                    <a:pt x="12" y="20"/>
                  </a:cubicBezTo>
                  <a:close/>
                  <a:moveTo>
                    <a:pt x="22" y="184"/>
                  </a:moveTo>
                  <a:cubicBezTo>
                    <a:pt x="21" y="184"/>
                    <a:pt x="21" y="184"/>
                    <a:pt x="21" y="185"/>
                  </a:cubicBezTo>
                  <a:cubicBezTo>
                    <a:pt x="21" y="185"/>
                    <a:pt x="21" y="186"/>
                    <a:pt x="21" y="187"/>
                  </a:cubicBezTo>
                  <a:cubicBezTo>
                    <a:pt x="22" y="186"/>
                    <a:pt x="22" y="185"/>
                    <a:pt x="22" y="184"/>
                  </a:cubicBezTo>
                  <a:close/>
                  <a:moveTo>
                    <a:pt x="33" y="123"/>
                  </a:moveTo>
                  <a:cubicBezTo>
                    <a:pt x="32" y="124"/>
                    <a:pt x="32" y="124"/>
                    <a:pt x="32" y="126"/>
                  </a:cubicBezTo>
                  <a:cubicBezTo>
                    <a:pt x="33" y="125"/>
                    <a:pt x="33" y="124"/>
                    <a:pt x="33" y="123"/>
                  </a:cubicBezTo>
                  <a:close/>
                  <a:moveTo>
                    <a:pt x="28" y="126"/>
                  </a:moveTo>
                  <a:cubicBezTo>
                    <a:pt x="27" y="126"/>
                    <a:pt x="27" y="126"/>
                    <a:pt x="27" y="126"/>
                  </a:cubicBezTo>
                  <a:cubicBezTo>
                    <a:pt x="27" y="127"/>
                    <a:pt x="27" y="128"/>
                    <a:pt x="27" y="129"/>
                  </a:cubicBezTo>
                  <a:cubicBezTo>
                    <a:pt x="28" y="128"/>
                    <a:pt x="28" y="128"/>
                    <a:pt x="28" y="126"/>
                  </a:cubicBezTo>
                  <a:close/>
                  <a:moveTo>
                    <a:pt x="38" y="97"/>
                  </a:moveTo>
                  <a:cubicBezTo>
                    <a:pt x="39" y="96"/>
                    <a:pt x="38" y="94"/>
                    <a:pt x="38" y="93"/>
                  </a:cubicBezTo>
                  <a:cubicBezTo>
                    <a:pt x="38" y="94"/>
                    <a:pt x="38" y="96"/>
                    <a:pt x="38" y="97"/>
                  </a:cubicBezTo>
                  <a:close/>
                  <a:moveTo>
                    <a:pt x="53" y="106"/>
                  </a:moveTo>
                  <a:cubicBezTo>
                    <a:pt x="53" y="105"/>
                    <a:pt x="53" y="101"/>
                    <a:pt x="53" y="100"/>
                  </a:cubicBezTo>
                  <a:cubicBezTo>
                    <a:pt x="53" y="102"/>
                    <a:pt x="53" y="104"/>
                    <a:pt x="53" y="106"/>
                  </a:cubicBezTo>
                  <a:close/>
                  <a:moveTo>
                    <a:pt x="49" y="99"/>
                  </a:moveTo>
                  <a:cubicBezTo>
                    <a:pt x="49" y="100"/>
                    <a:pt x="49" y="101"/>
                    <a:pt x="49" y="102"/>
                  </a:cubicBezTo>
                  <a:cubicBezTo>
                    <a:pt x="50" y="101"/>
                    <a:pt x="50" y="101"/>
                    <a:pt x="49" y="99"/>
                  </a:cubicBezTo>
                  <a:close/>
                  <a:moveTo>
                    <a:pt x="33" y="195"/>
                  </a:moveTo>
                  <a:cubicBezTo>
                    <a:pt x="32" y="195"/>
                    <a:pt x="31" y="195"/>
                    <a:pt x="31" y="196"/>
                  </a:cubicBezTo>
                  <a:cubicBezTo>
                    <a:pt x="31" y="196"/>
                    <a:pt x="32" y="196"/>
                    <a:pt x="33" y="196"/>
                  </a:cubicBezTo>
                  <a:cubicBezTo>
                    <a:pt x="33" y="196"/>
                    <a:pt x="34" y="195"/>
                    <a:pt x="33" y="195"/>
                  </a:cubicBezTo>
                  <a:close/>
                  <a:moveTo>
                    <a:pt x="32" y="6"/>
                  </a:moveTo>
                  <a:cubicBezTo>
                    <a:pt x="31" y="6"/>
                    <a:pt x="30" y="6"/>
                    <a:pt x="29" y="6"/>
                  </a:cubicBezTo>
                  <a:cubicBezTo>
                    <a:pt x="30" y="6"/>
                    <a:pt x="31" y="6"/>
                    <a:pt x="32" y="6"/>
                  </a:cubicBezTo>
                  <a:close/>
                  <a:moveTo>
                    <a:pt x="34" y="145"/>
                  </a:moveTo>
                  <a:cubicBezTo>
                    <a:pt x="35" y="144"/>
                    <a:pt x="36" y="143"/>
                    <a:pt x="36" y="143"/>
                  </a:cubicBezTo>
                  <a:cubicBezTo>
                    <a:pt x="34" y="143"/>
                    <a:pt x="34" y="144"/>
                    <a:pt x="34" y="145"/>
                  </a:cubicBezTo>
                  <a:close/>
                  <a:moveTo>
                    <a:pt x="38" y="189"/>
                  </a:moveTo>
                  <a:cubicBezTo>
                    <a:pt x="38" y="189"/>
                    <a:pt x="38" y="189"/>
                    <a:pt x="38" y="189"/>
                  </a:cubicBezTo>
                  <a:cubicBezTo>
                    <a:pt x="39" y="189"/>
                    <a:pt x="39" y="189"/>
                    <a:pt x="40" y="188"/>
                  </a:cubicBezTo>
                  <a:cubicBezTo>
                    <a:pt x="40" y="188"/>
                    <a:pt x="40" y="187"/>
                    <a:pt x="40" y="187"/>
                  </a:cubicBezTo>
                  <a:cubicBezTo>
                    <a:pt x="39" y="188"/>
                    <a:pt x="39" y="188"/>
                    <a:pt x="38" y="189"/>
                  </a:cubicBezTo>
                  <a:close/>
                  <a:moveTo>
                    <a:pt x="18" y="46"/>
                  </a:moveTo>
                  <a:cubicBezTo>
                    <a:pt x="16" y="46"/>
                    <a:pt x="16" y="47"/>
                    <a:pt x="15" y="48"/>
                  </a:cubicBezTo>
                  <a:cubicBezTo>
                    <a:pt x="17" y="47"/>
                    <a:pt x="17" y="47"/>
                    <a:pt x="18" y="46"/>
                  </a:cubicBezTo>
                  <a:close/>
                  <a:moveTo>
                    <a:pt x="11" y="65"/>
                  </a:moveTo>
                  <a:cubicBezTo>
                    <a:pt x="12" y="64"/>
                    <a:pt x="12" y="63"/>
                    <a:pt x="12" y="62"/>
                  </a:cubicBezTo>
                  <a:cubicBezTo>
                    <a:pt x="10" y="63"/>
                    <a:pt x="11" y="64"/>
                    <a:pt x="11" y="65"/>
                  </a:cubicBezTo>
                  <a:close/>
                  <a:moveTo>
                    <a:pt x="11" y="184"/>
                  </a:moveTo>
                  <a:cubicBezTo>
                    <a:pt x="12" y="183"/>
                    <a:pt x="12" y="181"/>
                    <a:pt x="11" y="180"/>
                  </a:cubicBezTo>
                  <a:cubicBezTo>
                    <a:pt x="11" y="181"/>
                    <a:pt x="11" y="183"/>
                    <a:pt x="11" y="184"/>
                  </a:cubicBezTo>
                  <a:close/>
                  <a:moveTo>
                    <a:pt x="43" y="99"/>
                  </a:moveTo>
                  <a:cubicBezTo>
                    <a:pt x="43" y="99"/>
                    <a:pt x="43" y="99"/>
                    <a:pt x="43" y="99"/>
                  </a:cubicBezTo>
                  <a:cubicBezTo>
                    <a:pt x="43" y="101"/>
                    <a:pt x="43" y="102"/>
                    <a:pt x="43" y="104"/>
                  </a:cubicBezTo>
                  <a:cubicBezTo>
                    <a:pt x="43" y="104"/>
                    <a:pt x="43" y="104"/>
                    <a:pt x="43" y="104"/>
                  </a:cubicBezTo>
                  <a:cubicBezTo>
                    <a:pt x="43" y="102"/>
                    <a:pt x="43" y="101"/>
                    <a:pt x="43" y="99"/>
                  </a:cubicBezTo>
                  <a:close/>
                  <a:moveTo>
                    <a:pt x="7" y="58"/>
                  </a:moveTo>
                  <a:cubicBezTo>
                    <a:pt x="7" y="58"/>
                    <a:pt x="7" y="57"/>
                    <a:pt x="7" y="55"/>
                  </a:cubicBezTo>
                  <a:cubicBezTo>
                    <a:pt x="7" y="56"/>
                    <a:pt x="7" y="57"/>
                    <a:pt x="7" y="58"/>
                  </a:cubicBezTo>
                  <a:close/>
                  <a:moveTo>
                    <a:pt x="47" y="166"/>
                  </a:moveTo>
                  <a:cubicBezTo>
                    <a:pt x="47" y="166"/>
                    <a:pt x="47" y="166"/>
                    <a:pt x="47" y="166"/>
                  </a:cubicBezTo>
                  <a:cubicBezTo>
                    <a:pt x="47" y="165"/>
                    <a:pt x="47" y="164"/>
                    <a:pt x="47" y="164"/>
                  </a:cubicBezTo>
                  <a:cubicBezTo>
                    <a:pt x="47" y="164"/>
                    <a:pt x="46" y="164"/>
                    <a:pt x="46" y="165"/>
                  </a:cubicBezTo>
                  <a:cubicBezTo>
                    <a:pt x="46" y="165"/>
                    <a:pt x="47" y="165"/>
                    <a:pt x="47" y="166"/>
                  </a:cubicBezTo>
                  <a:close/>
                  <a:moveTo>
                    <a:pt x="19" y="192"/>
                  </a:moveTo>
                  <a:cubicBezTo>
                    <a:pt x="20" y="192"/>
                    <a:pt x="20" y="191"/>
                    <a:pt x="20" y="190"/>
                  </a:cubicBezTo>
                  <a:cubicBezTo>
                    <a:pt x="20" y="191"/>
                    <a:pt x="19" y="191"/>
                    <a:pt x="19" y="192"/>
                  </a:cubicBezTo>
                  <a:close/>
                  <a:moveTo>
                    <a:pt x="17" y="143"/>
                  </a:moveTo>
                  <a:cubicBezTo>
                    <a:pt x="17" y="144"/>
                    <a:pt x="17" y="145"/>
                    <a:pt x="17" y="146"/>
                  </a:cubicBezTo>
                  <a:cubicBezTo>
                    <a:pt x="18" y="145"/>
                    <a:pt x="18" y="145"/>
                    <a:pt x="17" y="143"/>
                  </a:cubicBezTo>
                  <a:close/>
                  <a:moveTo>
                    <a:pt x="22" y="139"/>
                  </a:moveTo>
                  <a:cubicBezTo>
                    <a:pt x="22" y="139"/>
                    <a:pt x="22" y="139"/>
                    <a:pt x="22" y="139"/>
                  </a:cubicBezTo>
                  <a:cubicBezTo>
                    <a:pt x="21" y="140"/>
                    <a:pt x="22" y="141"/>
                    <a:pt x="22" y="142"/>
                  </a:cubicBezTo>
                  <a:cubicBezTo>
                    <a:pt x="22" y="141"/>
                    <a:pt x="22" y="140"/>
                    <a:pt x="22" y="139"/>
                  </a:cubicBezTo>
                  <a:close/>
                  <a:moveTo>
                    <a:pt x="39" y="86"/>
                  </a:moveTo>
                  <a:cubicBezTo>
                    <a:pt x="40" y="86"/>
                    <a:pt x="40" y="85"/>
                    <a:pt x="39" y="83"/>
                  </a:cubicBezTo>
                  <a:cubicBezTo>
                    <a:pt x="39" y="84"/>
                    <a:pt x="39" y="85"/>
                    <a:pt x="39" y="86"/>
                  </a:cubicBezTo>
                  <a:close/>
                  <a:moveTo>
                    <a:pt x="25" y="140"/>
                  </a:moveTo>
                  <a:cubicBezTo>
                    <a:pt x="26" y="139"/>
                    <a:pt x="26" y="139"/>
                    <a:pt x="25" y="138"/>
                  </a:cubicBezTo>
                  <a:cubicBezTo>
                    <a:pt x="25" y="139"/>
                    <a:pt x="25" y="139"/>
                    <a:pt x="25" y="140"/>
                  </a:cubicBezTo>
                  <a:close/>
                  <a:moveTo>
                    <a:pt x="54" y="31"/>
                  </a:moveTo>
                  <a:cubicBezTo>
                    <a:pt x="54" y="31"/>
                    <a:pt x="54" y="31"/>
                    <a:pt x="54" y="32"/>
                  </a:cubicBezTo>
                  <a:cubicBezTo>
                    <a:pt x="55" y="31"/>
                    <a:pt x="55" y="30"/>
                    <a:pt x="56" y="30"/>
                  </a:cubicBezTo>
                  <a:cubicBezTo>
                    <a:pt x="55" y="30"/>
                    <a:pt x="54" y="30"/>
                    <a:pt x="54" y="31"/>
                  </a:cubicBezTo>
                  <a:close/>
                  <a:moveTo>
                    <a:pt x="10" y="171"/>
                  </a:moveTo>
                  <a:cubicBezTo>
                    <a:pt x="10" y="170"/>
                    <a:pt x="10" y="169"/>
                    <a:pt x="11" y="168"/>
                  </a:cubicBezTo>
                  <a:cubicBezTo>
                    <a:pt x="10" y="169"/>
                    <a:pt x="10" y="169"/>
                    <a:pt x="10" y="171"/>
                  </a:cubicBezTo>
                  <a:close/>
                  <a:moveTo>
                    <a:pt x="25" y="107"/>
                  </a:moveTo>
                  <a:cubicBezTo>
                    <a:pt x="27" y="106"/>
                    <a:pt x="27" y="106"/>
                    <a:pt x="28" y="105"/>
                  </a:cubicBezTo>
                  <a:cubicBezTo>
                    <a:pt x="27" y="106"/>
                    <a:pt x="26" y="106"/>
                    <a:pt x="25" y="107"/>
                  </a:cubicBezTo>
                  <a:close/>
                  <a:moveTo>
                    <a:pt x="38" y="74"/>
                  </a:moveTo>
                  <a:cubicBezTo>
                    <a:pt x="38" y="74"/>
                    <a:pt x="38" y="74"/>
                    <a:pt x="37" y="74"/>
                  </a:cubicBezTo>
                  <a:cubicBezTo>
                    <a:pt x="37" y="75"/>
                    <a:pt x="37" y="76"/>
                    <a:pt x="38" y="77"/>
                  </a:cubicBezTo>
                  <a:cubicBezTo>
                    <a:pt x="38" y="76"/>
                    <a:pt x="38" y="75"/>
                    <a:pt x="38" y="74"/>
                  </a:cubicBezTo>
                  <a:close/>
                  <a:moveTo>
                    <a:pt x="11" y="60"/>
                  </a:moveTo>
                  <a:cubicBezTo>
                    <a:pt x="12" y="59"/>
                    <a:pt x="12" y="59"/>
                    <a:pt x="12" y="58"/>
                  </a:cubicBezTo>
                  <a:cubicBezTo>
                    <a:pt x="11" y="59"/>
                    <a:pt x="11" y="59"/>
                    <a:pt x="11" y="60"/>
                  </a:cubicBezTo>
                  <a:close/>
                  <a:moveTo>
                    <a:pt x="4" y="17"/>
                  </a:moveTo>
                  <a:cubicBezTo>
                    <a:pt x="4" y="18"/>
                    <a:pt x="4" y="19"/>
                    <a:pt x="4" y="19"/>
                  </a:cubicBezTo>
                  <a:cubicBezTo>
                    <a:pt x="4" y="19"/>
                    <a:pt x="5" y="18"/>
                    <a:pt x="4" y="17"/>
                  </a:cubicBezTo>
                  <a:close/>
                  <a:moveTo>
                    <a:pt x="26" y="167"/>
                  </a:moveTo>
                  <a:cubicBezTo>
                    <a:pt x="26" y="167"/>
                    <a:pt x="26" y="167"/>
                    <a:pt x="25" y="167"/>
                  </a:cubicBezTo>
                  <a:cubicBezTo>
                    <a:pt x="25" y="167"/>
                    <a:pt x="24" y="167"/>
                    <a:pt x="24" y="168"/>
                  </a:cubicBezTo>
                  <a:cubicBezTo>
                    <a:pt x="24" y="168"/>
                    <a:pt x="24" y="168"/>
                    <a:pt x="24" y="169"/>
                  </a:cubicBezTo>
                  <a:cubicBezTo>
                    <a:pt x="24" y="168"/>
                    <a:pt x="25" y="167"/>
                    <a:pt x="26" y="167"/>
                  </a:cubicBezTo>
                  <a:close/>
                  <a:moveTo>
                    <a:pt x="44" y="92"/>
                  </a:moveTo>
                  <a:cubicBezTo>
                    <a:pt x="43" y="93"/>
                    <a:pt x="43" y="94"/>
                    <a:pt x="43" y="95"/>
                  </a:cubicBezTo>
                  <a:cubicBezTo>
                    <a:pt x="44" y="94"/>
                    <a:pt x="44" y="93"/>
                    <a:pt x="44" y="92"/>
                  </a:cubicBezTo>
                  <a:close/>
                  <a:moveTo>
                    <a:pt x="34" y="65"/>
                  </a:moveTo>
                  <a:cubicBezTo>
                    <a:pt x="34" y="65"/>
                    <a:pt x="33" y="65"/>
                    <a:pt x="33" y="65"/>
                  </a:cubicBezTo>
                  <a:cubicBezTo>
                    <a:pt x="33" y="66"/>
                    <a:pt x="34" y="67"/>
                    <a:pt x="34" y="68"/>
                  </a:cubicBezTo>
                  <a:cubicBezTo>
                    <a:pt x="34" y="67"/>
                    <a:pt x="34" y="66"/>
                    <a:pt x="34" y="65"/>
                  </a:cubicBezTo>
                  <a:close/>
                  <a:moveTo>
                    <a:pt x="54" y="126"/>
                  </a:moveTo>
                  <a:cubicBezTo>
                    <a:pt x="54" y="126"/>
                    <a:pt x="54" y="126"/>
                    <a:pt x="54" y="126"/>
                  </a:cubicBezTo>
                  <a:cubicBezTo>
                    <a:pt x="54" y="127"/>
                    <a:pt x="54" y="128"/>
                    <a:pt x="54" y="129"/>
                  </a:cubicBezTo>
                  <a:cubicBezTo>
                    <a:pt x="54" y="129"/>
                    <a:pt x="54" y="129"/>
                    <a:pt x="54" y="129"/>
                  </a:cubicBezTo>
                  <a:cubicBezTo>
                    <a:pt x="54" y="128"/>
                    <a:pt x="54" y="127"/>
                    <a:pt x="54" y="126"/>
                  </a:cubicBezTo>
                  <a:close/>
                  <a:moveTo>
                    <a:pt x="13" y="147"/>
                  </a:moveTo>
                  <a:cubicBezTo>
                    <a:pt x="13" y="147"/>
                    <a:pt x="13" y="147"/>
                    <a:pt x="13" y="147"/>
                  </a:cubicBezTo>
                  <a:cubicBezTo>
                    <a:pt x="13" y="147"/>
                    <a:pt x="13" y="146"/>
                    <a:pt x="13" y="145"/>
                  </a:cubicBezTo>
                  <a:cubicBezTo>
                    <a:pt x="13" y="145"/>
                    <a:pt x="13" y="145"/>
                    <a:pt x="13" y="145"/>
                  </a:cubicBezTo>
                  <a:cubicBezTo>
                    <a:pt x="13" y="146"/>
                    <a:pt x="13" y="147"/>
                    <a:pt x="13" y="147"/>
                  </a:cubicBezTo>
                  <a:close/>
                  <a:moveTo>
                    <a:pt x="10" y="166"/>
                  </a:moveTo>
                  <a:cubicBezTo>
                    <a:pt x="11" y="165"/>
                    <a:pt x="11" y="165"/>
                    <a:pt x="11" y="165"/>
                  </a:cubicBezTo>
                  <a:cubicBezTo>
                    <a:pt x="11" y="165"/>
                    <a:pt x="10" y="165"/>
                    <a:pt x="10" y="166"/>
                  </a:cubicBezTo>
                  <a:close/>
                  <a:moveTo>
                    <a:pt x="25" y="82"/>
                  </a:moveTo>
                  <a:cubicBezTo>
                    <a:pt x="24" y="83"/>
                    <a:pt x="24" y="83"/>
                    <a:pt x="25" y="84"/>
                  </a:cubicBezTo>
                  <a:cubicBezTo>
                    <a:pt x="25" y="83"/>
                    <a:pt x="25" y="83"/>
                    <a:pt x="25" y="82"/>
                  </a:cubicBezTo>
                  <a:close/>
                  <a:moveTo>
                    <a:pt x="17" y="149"/>
                  </a:moveTo>
                  <a:cubicBezTo>
                    <a:pt x="17" y="149"/>
                    <a:pt x="17" y="149"/>
                    <a:pt x="17" y="149"/>
                  </a:cubicBezTo>
                  <a:cubicBezTo>
                    <a:pt x="18" y="149"/>
                    <a:pt x="18" y="149"/>
                    <a:pt x="18" y="148"/>
                  </a:cubicBezTo>
                  <a:cubicBezTo>
                    <a:pt x="18" y="148"/>
                    <a:pt x="17" y="149"/>
                    <a:pt x="17" y="149"/>
                  </a:cubicBezTo>
                  <a:close/>
                  <a:moveTo>
                    <a:pt x="15" y="121"/>
                  </a:moveTo>
                  <a:cubicBezTo>
                    <a:pt x="14" y="122"/>
                    <a:pt x="15" y="122"/>
                    <a:pt x="15" y="123"/>
                  </a:cubicBezTo>
                  <a:cubicBezTo>
                    <a:pt x="15" y="122"/>
                    <a:pt x="15" y="122"/>
                    <a:pt x="15" y="121"/>
                  </a:cubicBezTo>
                  <a:close/>
                  <a:moveTo>
                    <a:pt x="26" y="203"/>
                  </a:moveTo>
                  <a:cubicBezTo>
                    <a:pt x="26" y="203"/>
                    <a:pt x="26" y="203"/>
                    <a:pt x="26" y="202"/>
                  </a:cubicBezTo>
                  <a:cubicBezTo>
                    <a:pt x="26" y="202"/>
                    <a:pt x="25" y="202"/>
                    <a:pt x="25" y="202"/>
                  </a:cubicBezTo>
                  <a:cubicBezTo>
                    <a:pt x="25" y="203"/>
                    <a:pt x="25" y="203"/>
                    <a:pt x="25" y="203"/>
                  </a:cubicBezTo>
                  <a:cubicBezTo>
                    <a:pt x="25" y="203"/>
                    <a:pt x="26" y="203"/>
                    <a:pt x="26" y="203"/>
                  </a:cubicBezTo>
                  <a:close/>
                  <a:moveTo>
                    <a:pt x="15" y="108"/>
                  </a:moveTo>
                  <a:cubicBezTo>
                    <a:pt x="15" y="108"/>
                    <a:pt x="15" y="108"/>
                    <a:pt x="15" y="108"/>
                  </a:cubicBezTo>
                  <a:cubicBezTo>
                    <a:pt x="14" y="108"/>
                    <a:pt x="14" y="109"/>
                    <a:pt x="14" y="109"/>
                  </a:cubicBezTo>
                  <a:cubicBezTo>
                    <a:pt x="14" y="109"/>
                    <a:pt x="14" y="109"/>
                    <a:pt x="14" y="109"/>
                  </a:cubicBezTo>
                  <a:cubicBezTo>
                    <a:pt x="14" y="109"/>
                    <a:pt x="15" y="109"/>
                    <a:pt x="15" y="108"/>
                  </a:cubicBezTo>
                  <a:close/>
                  <a:moveTo>
                    <a:pt x="49" y="108"/>
                  </a:moveTo>
                  <a:cubicBezTo>
                    <a:pt x="49" y="107"/>
                    <a:pt x="49" y="107"/>
                    <a:pt x="49" y="106"/>
                  </a:cubicBezTo>
                  <a:cubicBezTo>
                    <a:pt x="49" y="107"/>
                    <a:pt x="49" y="107"/>
                    <a:pt x="49" y="108"/>
                  </a:cubicBezTo>
                  <a:close/>
                  <a:moveTo>
                    <a:pt x="49" y="57"/>
                  </a:moveTo>
                  <a:cubicBezTo>
                    <a:pt x="49" y="56"/>
                    <a:pt x="49" y="56"/>
                    <a:pt x="49" y="55"/>
                  </a:cubicBezTo>
                  <a:cubicBezTo>
                    <a:pt x="48" y="56"/>
                    <a:pt x="48" y="56"/>
                    <a:pt x="49" y="57"/>
                  </a:cubicBezTo>
                  <a:close/>
                  <a:moveTo>
                    <a:pt x="48" y="201"/>
                  </a:moveTo>
                  <a:cubicBezTo>
                    <a:pt x="48" y="201"/>
                    <a:pt x="48" y="201"/>
                    <a:pt x="48" y="201"/>
                  </a:cubicBezTo>
                  <a:cubicBezTo>
                    <a:pt x="49" y="201"/>
                    <a:pt x="49" y="201"/>
                    <a:pt x="50" y="201"/>
                  </a:cubicBezTo>
                  <a:cubicBezTo>
                    <a:pt x="49" y="201"/>
                    <a:pt x="49" y="200"/>
                    <a:pt x="48" y="201"/>
                  </a:cubicBezTo>
                  <a:close/>
                  <a:moveTo>
                    <a:pt x="25" y="93"/>
                  </a:moveTo>
                  <a:cubicBezTo>
                    <a:pt x="25" y="93"/>
                    <a:pt x="25" y="93"/>
                    <a:pt x="25" y="93"/>
                  </a:cubicBezTo>
                  <a:cubicBezTo>
                    <a:pt x="25" y="92"/>
                    <a:pt x="25" y="92"/>
                    <a:pt x="25" y="91"/>
                  </a:cubicBezTo>
                  <a:cubicBezTo>
                    <a:pt x="25" y="91"/>
                    <a:pt x="25" y="91"/>
                    <a:pt x="25" y="91"/>
                  </a:cubicBezTo>
                  <a:cubicBezTo>
                    <a:pt x="25" y="92"/>
                    <a:pt x="25" y="92"/>
                    <a:pt x="25" y="93"/>
                  </a:cubicBezTo>
                  <a:close/>
                  <a:moveTo>
                    <a:pt x="40" y="42"/>
                  </a:moveTo>
                  <a:cubicBezTo>
                    <a:pt x="40" y="42"/>
                    <a:pt x="40" y="42"/>
                    <a:pt x="40" y="41"/>
                  </a:cubicBezTo>
                  <a:cubicBezTo>
                    <a:pt x="40" y="41"/>
                    <a:pt x="40" y="42"/>
                    <a:pt x="40" y="42"/>
                  </a:cubicBezTo>
                  <a:close/>
                  <a:moveTo>
                    <a:pt x="41" y="120"/>
                  </a:moveTo>
                  <a:cubicBezTo>
                    <a:pt x="41" y="119"/>
                    <a:pt x="41" y="119"/>
                    <a:pt x="40" y="119"/>
                  </a:cubicBezTo>
                  <a:cubicBezTo>
                    <a:pt x="40" y="119"/>
                    <a:pt x="40" y="120"/>
                    <a:pt x="40" y="120"/>
                  </a:cubicBezTo>
                  <a:cubicBezTo>
                    <a:pt x="40" y="120"/>
                    <a:pt x="40" y="120"/>
                    <a:pt x="40" y="120"/>
                  </a:cubicBezTo>
                  <a:cubicBezTo>
                    <a:pt x="40" y="120"/>
                    <a:pt x="41" y="120"/>
                    <a:pt x="41" y="120"/>
                  </a:cubicBezTo>
                  <a:close/>
                  <a:moveTo>
                    <a:pt x="10" y="205"/>
                  </a:moveTo>
                  <a:cubicBezTo>
                    <a:pt x="10" y="205"/>
                    <a:pt x="10" y="205"/>
                    <a:pt x="10" y="205"/>
                  </a:cubicBezTo>
                  <a:cubicBezTo>
                    <a:pt x="11" y="205"/>
                    <a:pt x="11" y="205"/>
                    <a:pt x="11" y="205"/>
                  </a:cubicBezTo>
                  <a:cubicBezTo>
                    <a:pt x="11" y="205"/>
                    <a:pt x="10" y="205"/>
                    <a:pt x="10" y="205"/>
                  </a:cubicBezTo>
                  <a:close/>
                  <a:moveTo>
                    <a:pt x="25" y="87"/>
                  </a:moveTo>
                  <a:cubicBezTo>
                    <a:pt x="25" y="87"/>
                    <a:pt x="25" y="87"/>
                    <a:pt x="25" y="87"/>
                  </a:cubicBezTo>
                  <a:cubicBezTo>
                    <a:pt x="25" y="87"/>
                    <a:pt x="25" y="87"/>
                    <a:pt x="25" y="87"/>
                  </a:cubicBezTo>
                  <a:cubicBezTo>
                    <a:pt x="25" y="87"/>
                    <a:pt x="25" y="87"/>
                    <a:pt x="25" y="87"/>
                  </a:cubicBezTo>
                  <a:cubicBezTo>
                    <a:pt x="25" y="87"/>
                    <a:pt x="25" y="87"/>
                    <a:pt x="25" y="87"/>
                  </a:cubicBezTo>
                  <a:close/>
                  <a:moveTo>
                    <a:pt x="32" y="178"/>
                  </a:moveTo>
                  <a:cubicBezTo>
                    <a:pt x="32" y="179"/>
                    <a:pt x="32" y="179"/>
                    <a:pt x="32" y="179"/>
                  </a:cubicBezTo>
                  <a:cubicBezTo>
                    <a:pt x="32" y="179"/>
                    <a:pt x="33" y="178"/>
                    <a:pt x="33" y="178"/>
                  </a:cubicBezTo>
                  <a:cubicBezTo>
                    <a:pt x="33" y="178"/>
                    <a:pt x="33" y="178"/>
                    <a:pt x="33" y="178"/>
                  </a:cubicBezTo>
                  <a:cubicBezTo>
                    <a:pt x="32" y="178"/>
                    <a:pt x="32" y="178"/>
                    <a:pt x="32" y="178"/>
                  </a:cubicBezTo>
                  <a:close/>
                  <a:moveTo>
                    <a:pt x="19" y="187"/>
                  </a:moveTo>
                  <a:cubicBezTo>
                    <a:pt x="19" y="188"/>
                    <a:pt x="19" y="188"/>
                    <a:pt x="19" y="188"/>
                  </a:cubicBezTo>
                  <a:cubicBezTo>
                    <a:pt x="19" y="188"/>
                    <a:pt x="19" y="188"/>
                    <a:pt x="20" y="187"/>
                  </a:cubicBezTo>
                  <a:cubicBezTo>
                    <a:pt x="19" y="187"/>
                    <a:pt x="19" y="187"/>
                    <a:pt x="19" y="187"/>
                  </a:cubicBezTo>
                  <a:close/>
                  <a:moveTo>
                    <a:pt x="30" y="199"/>
                  </a:moveTo>
                  <a:cubicBezTo>
                    <a:pt x="30" y="199"/>
                    <a:pt x="30" y="199"/>
                    <a:pt x="30" y="199"/>
                  </a:cubicBezTo>
                  <a:cubicBezTo>
                    <a:pt x="31" y="199"/>
                    <a:pt x="31" y="199"/>
                    <a:pt x="32" y="199"/>
                  </a:cubicBezTo>
                  <a:cubicBezTo>
                    <a:pt x="32" y="199"/>
                    <a:pt x="32" y="199"/>
                    <a:pt x="32" y="199"/>
                  </a:cubicBezTo>
                  <a:cubicBezTo>
                    <a:pt x="31" y="199"/>
                    <a:pt x="31" y="199"/>
                    <a:pt x="30" y="199"/>
                  </a:cubicBezTo>
                  <a:close/>
                  <a:moveTo>
                    <a:pt x="7" y="73"/>
                  </a:moveTo>
                  <a:cubicBezTo>
                    <a:pt x="7" y="73"/>
                    <a:pt x="7" y="73"/>
                    <a:pt x="7" y="73"/>
                  </a:cubicBezTo>
                  <a:cubicBezTo>
                    <a:pt x="7" y="73"/>
                    <a:pt x="7" y="74"/>
                    <a:pt x="7" y="74"/>
                  </a:cubicBezTo>
                  <a:cubicBezTo>
                    <a:pt x="7" y="74"/>
                    <a:pt x="7" y="74"/>
                    <a:pt x="7" y="74"/>
                  </a:cubicBezTo>
                  <a:cubicBezTo>
                    <a:pt x="7" y="74"/>
                    <a:pt x="7" y="73"/>
                    <a:pt x="7" y="73"/>
                  </a:cubicBezTo>
                  <a:close/>
                  <a:moveTo>
                    <a:pt x="37" y="194"/>
                  </a:moveTo>
                  <a:cubicBezTo>
                    <a:pt x="37" y="194"/>
                    <a:pt x="37" y="194"/>
                    <a:pt x="37" y="194"/>
                  </a:cubicBezTo>
                  <a:cubicBezTo>
                    <a:pt x="37" y="194"/>
                    <a:pt x="37" y="194"/>
                    <a:pt x="36" y="194"/>
                  </a:cubicBezTo>
                  <a:cubicBezTo>
                    <a:pt x="36" y="194"/>
                    <a:pt x="36" y="194"/>
                    <a:pt x="36" y="194"/>
                  </a:cubicBezTo>
                  <a:cubicBezTo>
                    <a:pt x="37" y="194"/>
                    <a:pt x="37" y="194"/>
                    <a:pt x="37" y="194"/>
                  </a:cubicBezTo>
                  <a:close/>
                  <a:moveTo>
                    <a:pt x="41" y="105"/>
                  </a:moveTo>
                  <a:cubicBezTo>
                    <a:pt x="41" y="105"/>
                    <a:pt x="41" y="105"/>
                    <a:pt x="40" y="105"/>
                  </a:cubicBezTo>
                  <a:cubicBezTo>
                    <a:pt x="40" y="105"/>
                    <a:pt x="40" y="105"/>
                    <a:pt x="40" y="106"/>
                  </a:cubicBezTo>
                  <a:cubicBezTo>
                    <a:pt x="41" y="106"/>
                    <a:pt x="41" y="106"/>
                    <a:pt x="41" y="106"/>
                  </a:cubicBezTo>
                  <a:cubicBezTo>
                    <a:pt x="41" y="105"/>
                    <a:pt x="41" y="105"/>
                    <a:pt x="41" y="105"/>
                  </a:cubicBezTo>
                  <a:close/>
                  <a:moveTo>
                    <a:pt x="16" y="61"/>
                  </a:moveTo>
                  <a:cubicBezTo>
                    <a:pt x="16" y="61"/>
                    <a:pt x="17" y="61"/>
                    <a:pt x="17" y="60"/>
                  </a:cubicBezTo>
                  <a:cubicBezTo>
                    <a:pt x="16" y="60"/>
                    <a:pt x="16" y="61"/>
                    <a:pt x="16" y="61"/>
                  </a:cubicBezTo>
                  <a:close/>
                  <a:moveTo>
                    <a:pt x="15" y="98"/>
                  </a:moveTo>
                  <a:cubicBezTo>
                    <a:pt x="15" y="98"/>
                    <a:pt x="15" y="98"/>
                    <a:pt x="15" y="98"/>
                  </a:cubicBezTo>
                  <a:cubicBezTo>
                    <a:pt x="16" y="98"/>
                    <a:pt x="16" y="97"/>
                    <a:pt x="16" y="97"/>
                  </a:cubicBezTo>
                  <a:cubicBezTo>
                    <a:pt x="16" y="97"/>
                    <a:pt x="16" y="97"/>
                    <a:pt x="16" y="97"/>
                  </a:cubicBezTo>
                  <a:cubicBezTo>
                    <a:pt x="16" y="97"/>
                    <a:pt x="15" y="97"/>
                    <a:pt x="15" y="98"/>
                  </a:cubicBezTo>
                  <a:close/>
                  <a:moveTo>
                    <a:pt x="33" y="173"/>
                  </a:moveTo>
                  <a:cubicBezTo>
                    <a:pt x="33" y="174"/>
                    <a:pt x="33" y="174"/>
                    <a:pt x="33" y="175"/>
                  </a:cubicBezTo>
                  <a:cubicBezTo>
                    <a:pt x="34" y="175"/>
                    <a:pt x="34" y="174"/>
                    <a:pt x="33" y="173"/>
                  </a:cubicBezTo>
                  <a:close/>
                  <a:moveTo>
                    <a:pt x="12" y="68"/>
                  </a:moveTo>
                  <a:cubicBezTo>
                    <a:pt x="12" y="68"/>
                    <a:pt x="12" y="68"/>
                    <a:pt x="12" y="68"/>
                  </a:cubicBezTo>
                  <a:cubicBezTo>
                    <a:pt x="11" y="68"/>
                    <a:pt x="11" y="68"/>
                    <a:pt x="11" y="68"/>
                  </a:cubicBezTo>
                  <a:cubicBezTo>
                    <a:pt x="11" y="68"/>
                    <a:pt x="11" y="68"/>
                    <a:pt x="12" y="68"/>
                  </a:cubicBezTo>
                  <a:cubicBezTo>
                    <a:pt x="12" y="68"/>
                    <a:pt x="12" y="68"/>
                    <a:pt x="12" y="68"/>
                  </a:cubicBezTo>
                  <a:close/>
                  <a:moveTo>
                    <a:pt x="7" y="196"/>
                  </a:moveTo>
                  <a:cubicBezTo>
                    <a:pt x="7" y="196"/>
                    <a:pt x="7" y="196"/>
                    <a:pt x="7" y="196"/>
                  </a:cubicBezTo>
                  <a:cubicBezTo>
                    <a:pt x="7" y="197"/>
                    <a:pt x="7" y="197"/>
                    <a:pt x="7" y="197"/>
                  </a:cubicBezTo>
                  <a:cubicBezTo>
                    <a:pt x="7" y="197"/>
                    <a:pt x="7" y="197"/>
                    <a:pt x="7" y="197"/>
                  </a:cubicBezTo>
                  <a:cubicBezTo>
                    <a:pt x="7" y="197"/>
                    <a:pt x="7" y="197"/>
                    <a:pt x="7" y="196"/>
                  </a:cubicBezTo>
                  <a:close/>
                  <a:moveTo>
                    <a:pt x="31" y="43"/>
                  </a:moveTo>
                  <a:cubicBezTo>
                    <a:pt x="31" y="43"/>
                    <a:pt x="31" y="43"/>
                    <a:pt x="31" y="43"/>
                  </a:cubicBezTo>
                  <a:cubicBezTo>
                    <a:pt x="30" y="43"/>
                    <a:pt x="30" y="43"/>
                    <a:pt x="30" y="43"/>
                  </a:cubicBezTo>
                  <a:cubicBezTo>
                    <a:pt x="30" y="43"/>
                    <a:pt x="30" y="44"/>
                    <a:pt x="30" y="44"/>
                  </a:cubicBezTo>
                  <a:cubicBezTo>
                    <a:pt x="30" y="43"/>
                    <a:pt x="31" y="43"/>
                    <a:pt x="31" y="43"/>
                  </a:cubicBezTo>
                  <a:close/>
                  <a:moveTo>
                    <a:pt x="33" y="62"/>
                  </a:moveTo>
                  <a:cubicBezTo>
                    <a:pt x="33" y="62"/>
                    <a:pt x="33" y="62"/>
                    <a:pt x="33" y="62"/>
                  </a:cubicBezTo>
                  <a:cubicBezTo>
                    <a:pt x="33" y="62"/>
                    <a:pt x="33" y="62"/>
                    <a:pt x="33" y="62"/>
                  </a:cubicBezTo>
                  <a:cubicBezTo>
                    <a:pt x="33" y="62"/>
                    <a:pt x="33" y="62"/>
                    <a:pt x="33" y="62"/>
                  </a:cubicBezTo>
                  <a:cubicBezTo>
                    <a:pt x="33" y="62"/>
                    <a:pt x="33" y="62"/>
                    <a:pt x="33" y="62"/>
                  </a:cubicBezTo>
                  <a:close/>
                  <a:moveTo>
                    <a:pt x="29" y="189"/>
                  </a:moveTo>
                  <a:cubicBezTo>
                    <a:pt x="30" y="189"/>
                    <a:pt x="30" y="189"/>
                    <a:pt x="30" y="190"/>
                  </a:cubicBezTo>
                  <a:cubicBezTo>
                    <a:pt x="30" y="189"/>
                    <a:pt x="30" y="189"/>
                    <a:pt x="31" y="189"/>
                  </a:cubicBezTo>
                  <a:cubicBezTo>
                    <a:pt x="31" y="189"/>
                    <a:pt x="30" y="189"/>
                    <a:pt x="30" y="189"/>
                  </a:cubicBezTo>
                  <a:cubicBezTo>
                    <a:pt x="30" y="189"/>
                    <a:pt x="30" y="189"/>
                    <a:pt x="29" y="1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9" name="Freeform 8"/>
          <p:cNvSpPr>
            <a:spLocks noEditPoints="1"/>
          </p:cNvSpPr>
          <p:nvPr/>
        </p:nvSpPr>
        <p:spPr bwMode="auto">
          <a:xfrm>
            <a:off x="5150124" y="1880147"/>
            <a:ext cx="829732" cy="785435"/>
          </a:xfrm>
          <a:custGeom>
            <a:avLst/>
            <a:gdLst>
              <a:gd name="T0" fmla="*/ 177 w 246"/>
              <a:gd name="T1" fmla="*/ 223 h 230"/>
              <a:gd name="T2" fmla="*/ 16 w 246"/>
              <a:gd name="T3" fmla="*/ 52 h 230"/>
              <a:gd name="T4" fmla="*/ 231 w 246"/>
              <a:gd name="T5" fmla="*/ 87 h 230"/>
              <a:gd name="T6" fmla="*/ 186 w 246"/>
              <a:gd name="T7" fmla="*/ 215 h 230"/>
              <a:gd name="T8" fmla="*/ 153 w 246"/>
              <a:gd name="T9" fmla="*/ 220 h 230"/>
              <a:gd name="T10" fmla="*/ 204 w 246"/>
              <a:gd name="T11" fmla="*/ 195 h 230"/>
              <a:gd name="T12" fmla="*/ 232 w 246"/>
              <a:gd name="T13" fmla="*/ 181 h 230"/>
              <a:gd name="T14" fmla="*/ 52 w 246"/>
              <a:gd name="T15" fmla="*/ 217 h 230"/>
              <a:gd name="T16" fmla="*/ 31 w 246"/>
              <a:gd name="T17" fmla="*/ 149 h 230"/>
              <a:gd name="T18" fmla="*/ 79 w 246"/>
              <a:gd name="T19" fmla="*/ 173 h 230"/>
              <a:gd name="T20" fmla="*/ 150 w 246"/>
              <a:gd name="T21" fmla="*/ 75 h 230"/>
              <a:gd name="T22" fmla="*/ 65 w 246"/>
              <a:gd name="T23" fmla="*/ 79 h 230"/>
              <a:gd name="T24" fmla="*/ 175 w 246"/>
              <a:gd name="T25" fmla="*/ 129 h 230"/>
              <a:gd name="T26" fmla="*/ 184 w 246"/>
              <a:gd name="T27" fmla="*/ 164 h 230"/>
              <a:gd name="T28" fmla="*/ 34 w 246"/>
              <a:gd name="T29" fmla="*/ 133 h 230"/>
              <a:gd name="T30" fmla="*/ 167 w 246"/>
              <a:gd name="T31" fmla="*/ 194 h 230"/>
              <a:gd name="T32" fmla="*/ 110 w 246"/>
              <a:gd name="T33" fmla="*/ 124 h 230"/>
              <a:gd name="T34" fmla="*/ 153 w 246"/>
              <a:gd name="T35" fmla="*/ 172 h 230"/>
              <a:gd name="T36" fmla="*/ 21 w 246"/>
              <a:gd name="T37" fmla="*/ 197 h 230"/>
              <a:gd name="T38" fmla="*/ 113 w 246"/>
              <a:gd name="T39" fmla="*/ 198 h 230"/>
              <a:gd name="T40" fmla="*/ 93 w 246"/>
              <a:gd name="T41" fmla="*/ 142 h 230"/>
              <a:gd name="T42" fmla="*/ 115 w 246"/>
              <a:gd name="T43" fmla="*/ 144 h 230"/>
              <a:gd name="T44" fmla="*/ 151 w 246"/>
              <a:gd name="T45" fmla="*/ 53 h 230"/>
              <a:gd name="T46" fmla="*/ 92 w 246"/>
              <a:gd name="T47" fmla="*/ 58 h 230"/>
              <a:gd name="T48" fmla="*/ 122 w 246"/>
              <a:gd name="T49" fmla="*/ 169 h 230"/>
              <a:gd name="T50" fmla="*/ 111 w 246"/>
              <a:gd name="T51" fmla="*/ 137 h 230"/>
              <a:gd name="T52" fmla="*/ 24 w 246"/>
              <a:gd name="T53" fmla="*/ 42 h 230"/>
              <a:gd name="T54" fmla="*/ 130 w 246"/>
              <a:gd name="T55" fmla="*/ 138 h 230"/>
              <a:gd name="T56" fmla="*/ 135 w 246"/>
              <a:gd name="T57" fmla="*/ 139 h 230"/>
              <a:gd name="T58" fmla="*/ 130 w 246"/>
              <a:gd name="T59" fmla="*/ 75 h 230"/>
              <a:gd name="T60" fmla="*/ 65 w 246"/>
              <a:gd name="T61" fmla="*/ 57 h 230"/>
              <a:gd name="T62" fmla="*/ 163 w 246"/>
              <a:gd name="T63" fmla="*/ 57 h 230"/>
              <a:gd name="T64" fmla="*/ 28 w 246"/>
              <a:gd name="T65" fmla="*/ 20 h 230"/>
              <a:gd name="T66" fmla="*/ 139 w 246"/>
              <a:gd name="T67" fmla="*/ 142 h 230"/>
              <a:gd name="T68" fmla="*/ 210 w 246"/>
              <a:gd name="T69" fmla="*/ 192 h 230"/>
              <a:gd name="T70" fmla="*/ 124 w 246"/>
              <a:gd name="T71" fmla="*/ 17 h 230"/>
              <a:gd name="T72" fmla="*/ 126 w 246"/>
              <a:gd name="T73" fmla="*/ 107 h 230"/>
              <a:gd name="T74" fmla="*/ 116 w 246"/>
              <a:gd name="T75" fmla="*/ 126 h 230"/>
              <a:gd name="T76" fmla="*/ 53 w 246"/>
              <a:gd name="T77" fmla="*/ 195 h 230"/>
              <a:gd name="T78" fmla="*/ 167 w 246"/>
              <a:gd name="T79" fmla="*/ 30 h 230"/>
              <a:gd name="T80" fmla="*/ 92 w 246"/>
              <a:gd name="T81" fmla="*/ 147 h 230"/>
              <a:gd name="T82" fmla="*/ 32 w 246"/>
              <a:gd name="T83" fmla="*/ 170 h 230"/>
              <a:gd name="T84" fmla="*/ 108 w 246"/>
              <a:gd name="T85" fmla="*/ 171 h 230"/>
              <a:gd name="T86" fmla="*/ 119 w 246"/>
              <a:gd name="T87" fmla="*/ 12 h 230"/>
              <a:gd name="T88" fmla="*/ 104 w 246"/>
              <a:gd name="T89" fmla="*/ 83 h 230"/>
              <a:gd name="T90" fmla="*/ 22 w 246"/>
              <a:gd name="T91" fmla="*/ 117 h 230"/>
              <a:gd name="T92" fmla="*/ 213 w 246"/>
              <a:gd name="T93" fmla="*/ 26 h 230"/>
              <a:gd name="T94" fmla="*/ 38 w 246"/>
              <a:gd name="T95" fmla="*/ 94 h 230"/>
              <a:gd name="T96" fmla="*/ 39 w 246"/>
              <a:gd name="T97" fmla="*/ 180 h 230"/>
              <a:gd name="T98" fmla="*/ 189 w 246"/>
              <a:gd name="T99" fmla="*/ 57 h 230"/>
              <a:gd name="T100" fmla="*/ 187 w 246"/>
              <a:gd name="T101" fmla="*/ 24 h 230"/>
              <a:gd name="T102" fmla="*/ 124 w 246"/>
              <a:gd name="T103" fmla="*/ 140 h 230"/>
              <a:gd name="T104" fmla="*/ 98 w 246"/>
              <a:gd name="T105" fmla="*/ 40 h 230"/>
              <a:gd name="T106" fmla="*/ 57 w 246"/>
              <a:gd name="T107" fmla="*/ 46 h 230"/>
              <a:gd name="T108" fmla="*/ 151 w 246"/>
              <a:gd name="T109" fmla="*/ 167 h 230"/>
              <a:gd name="T110" fmla="*/ 139 w 246"/>
              <a:gd name="T111" fmla="*/ 50 h 230"/>
              <a:gd name="T112" fmla="*/ 131 w 246"/>
              <a:gd name="T113" fmla="*/ 189 h 230"/>
              <a:gd name="T114" fmla="*/ 28 w 246"/>
              <a:gd name="T115" fmla="*/ 95 h 230"/>
              <a:gd name="T116" fmla="*/ 25 w 246"/>
              <a:gd name="T117" fmla="*/ 29 h 230"/>
              <a:gd name="T118" fmla="*/ 112 w 246"/>
              <a:gd name="T119" fmla="*/ 74 h 230"/>
              <a:gd name="T120" fmla="*/ 21 w 246"/>
              <a:gd name="T121" fmla="*/ 193 h 230"/>
              <a:gd name="T122" fmla="*/ 92 w 246"/>
              <a:gd name="T123" fmla="*/ 88 h 230"/>
              <a:gd name="T124" fmla="*/ 232 w 246"/>
              <a:gd name="T125" fmla="*/ 52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6" h="230">
                <a:moveTo>
                  <a:pt x="3" y="30"/>
                </a:moveTo>
                <a:cubicBezTo>
                  <a:pt x="3" y="30"/>
                  <a:pt x="2" y="30"/>
                  <a:pt x="2" y="30"/>
                </a:cubicBezTo>
                <a:cubicBezTo>
                  <a:pt x="1" y="30"/>
                  <a:pt x="0" y="29"/>
                  <a:pt x="1" y="28"/>
                </a:cubicBezTo>
                <a:cubicBezTo>
                  <a:pt x="1" y="27"/>
                  <a:pt x="2" y="26"/>
                  <a:pt x="2" y="26"/>
                </a:cubicBezTo>
                <a:cubicBezTo>
                  <a:pt x="3" y="25"/>
                  <a:pt x="3" y="24"/>
                  <a:pt x="3" y="23"/>
                </a:cubicBezTo>
                <a:cubicBezTo>
                  <a:pt x="3" y="18"/>
                  <a:pt x="2" y="14"/>
                  <a:pt x="2" y="9"/>
                </a:cubicBezTo>
                <a:cubicBezTo>
                  <a:pt x="1" y="9"/>
                  <a:pt x="1" y="8"/>
                  <a:pt x="1" y="7"/>
                </a:cubicBezTo>
                <a:cubicBezTo>
                  <a:pt x="0" y="6"/>
                  <a:pt x="0" y="5"/>
                  <a:pt x="1" y="5"/>
                </a:cubicBezTo>
                <a:cubicBezTo>
                  <a:pt x="2" y="4"/>
                  <a:pt x="3" y="3"/>
                  <a:pt x="4" y="3"/>
                </a:cubicBezTo>
                <a:cubicBezTo>
                  <a:pt x="5" y="4"/>
                  <a:pt x="6" y="4"/>
                  <a:pt x="6" y="5"/>
                </a:cubicBezTo>
                <a:cubicBezTo>
                  <a:pt x="6" y="6"/>
                  <a:pt x="6" y="6"/>
                  <a:pt x="6" y="6"/>
                </a:cubicBezTo>
                <a:cubicBezTo>
                  <a:pt x="6" y="6"/>
                  <a:pt x="6" y="6"/>
                  <a:pt x="7" y="6"/>
                </a:cubicBezTo>
                <a:cubicBezTo>
                  <a:pt x="8" y="4"/>
                  <a:pt x="10" y="4"/>
                  <a:pt x="13" y="3"/>
                </a:cubicBezTo>
                <a:cubicBezTo>
                  <a:pt x="17" y="3"/>
                  <a:pt x="20" y="2"/>
                  <a:pt x="24" y="2"/>
                </a:cubicBezTo>
                <a:cubicBezTo>
                  <a:pt x="37" y="0"/>
                  <a:pt x="50" y="1"/>
                  <a:pt x="62" y="1"/>
                </a:cubicBezTo>
                <a:cubicBezTo>
                  <a:pt x="75" y="1"/>
                  <a:pt x="87" y="1"/>
                  <a:pt x="99" y="1"/>
                </a:cubicBezTo>
                <a:cubicBezTo>
                  <a:pt x="106" y="1"/>
                  <a:pt x="114" y="1"/>
                  <a:pt x="122" y="1"/>
                </a:cubicBezTo>
                <a:cubicBezTo>
                  <a:pt x="137" y="0"/>
                  <a:pt x="152" y="0"/>
                  <a:pt x="168" y="0"/>
                </a:cubicBezTo>
                <a:cubicBezTo>
                  <a:pt x="173" y="1"/>
                  <a:pt x="179" y="1"/>
                  <a:pt x="184" y="1"/>
                </a:cubicBezTo>
                <a:cubicBezTo>
                  <a:pt x="186" y="1"/>
                  <a:pt x="188" y="1"/>
                  <a:pt x="190" y="1"/>
                </a:cubicBezTo>
                <a:cubicBezTo>
                  <a:pt x="192" y="1"/>
                  <a:pt x="194" y="1"/>
                  <a:pt x="195" y="3"/>
                </a:cubicBezTo>
                <a:cubicBezTo>
                  <a:pt x="195" y="3"/>
                  <a:pt x="196" y="3"/>
                  <a:pt x="196" y="3"/>
                </a:cubicBezTo>
                <a:cubicBezTo>
                  <a:pt x="196" y="3"/>
                  <a:pt x="197" y="3"/>
                  <a:pt x="197" y="3"/>
                </a:cubicBezTo>
                <a:cubicBezTo>
                  <a:pt x="198" y="2"/>
                  <a:pt x="199" y="2"/>
                  <a:pt x="200" y="3"/>
                </a:cubicBezTo>
                <a:cubicBezTo>
                  <a:pt x="201" y="3"/>
                  <a:pt x="201" y="4"/>
                  <a:pt x="201" y="5"/>
                </a:cubicBezTo>
                <a:cubicBezTo>
                  <a:pt x="200" y="6"/>
                  <a:pt x="201" y="8"/>
                  <a:pt x="202" y="9"/>
                </a:cubicBezTo>
                <a:cubicBezTo>
                  <a:pt x="207" y="15"/>
                  <a:pt x="213" y="20"/>
                  <a:pt x="219" y="24"/>
                </a:cubicBezTo>
                <a:cubicBezTo>
                  <a:pt x="221" y="26"/>
                  <a:pt x="224" y="27"/>
                  <a:pt x="226" y="29"/>
                </a:cubicBezTo>
                <a:cubicBezTo>
                  <a:pt x="228" y="30"/>
                  <a:pt x="229" y="31"/>
                  <a:pt x="231" y="33"/>
                </a:cubicBezTo>
                <a:cubicBezTo>
                  <a:pt x="232" y="33"/>
                  <a:pt x="232" y="33"/>
                  <a:pt x="233" y="33"/>
                </a:cubicBezTo>
                <a:cubicBezTo>
                  <a:pt x="234" y="34"/>
                  <a:pt x="234" y="34"/>
                  <a:pt x="234" y="35"/>
                </a:cubicBezTo>
                <a:cubicBezTo>
                  <a:pt x="235" y="37"/>
                  <a:pt x="236" y="39"/>
                  <a:pt x="236" y="41"/>
                </a:cubicBezTo>
                <a:cubicBezTo>
                  <a:pt x="236" y="42"/>
                  <a:pt x="237" y="43"/>
                  <a:pt x="237" y="44"/>
                </a:cubicBezTo>
                <a:cubicBezTo>
                  <a:pt x="238" y="44"/>
                  <a:pt x="239" y="45"/>
                  <a:pt x="239" y="46"/>
                </a:cubicBezTo>
                <a:cubicBezTo>
                  <a:pt x="239" y="49"/>
                  <a:pt x="240" y="53"/>
                  <a:pt x="240" y="56"/>
                </a:cubicBezTo>
                <a:cubicBezTo>
                  <a:pt x="240" y="68"/>
                  <a:pt x="239" y="79"/>
                  <a:pt x="239" y="90"/>
                </a:cubicBezTo>
                <a:cubicBezTo>
                  <a:pt x="238" y="98"/>
                  <a:pt x="238" y="106"/>
                  <a:pt x="238" y="114"/>
                </a:cubicBezTo>
                <a:cubicBezTo>
                  <a:pt x="238" y="120"/>
                  <a:pt x="239" y="126"/>
                  <a:pt x="239" y="132"/>
                </a:cubicBezTo>
                <a:cubicBezTo>
                  <a:pt x="239" y="140"/>
                  <a:pt x="240" y="148"/>
                  <a:pt x="241" y="156"/>
                </a:cubicBezTo>
                <a:cubicBezTo>
                  <a:pt x="241" y="168"/>
                  <a:pt x="242" y="179"/>
                  <a:pt x="243" y="191"/>
                </a:cubicBezTo>
                <a:cubicBezTo>
                  <a:pt x="243" y="194"/>
                  <a:pt x="243" y="198"/>
                  <a:pt x="243" y="201"/>
                </a:cubicBezTo>
                <a:cubicBezTo>
                  <a:pt x="245" y="203"/>
                  <a:pt x="245" y="204"/>
                  <a:pt x="243" y="205"/>
                </a:cubicBezTo>
                <a:cubicBezTo>
                  <a:pt x="243" y="208"/>
                  <a:pt x="243" y="210"/>
                  <a:pt x="245" y="213"/>
                </a:cubicBezTo>
                <a:cubicBezTo>
                  <a:pt x="245" y="213"/>
                  <a:pt x="245" y="213"/>
                  <a:pt x="245" y="213"/>
                </a:cubicBezTo>
                <a:cubicBezTo>
                  <a:pt x="246" y="214"/>
                  <a:pt x="246" y="215"/>
                  <a:pt x="245" y="215"/>
                </a:cubicBezTo>
                <a:cubicBezTo>
                  <a:pt x="245" y="215"/>
                  <a:pt x="244" y="215"/>
                  <a:pt x="243" y="215"/>
                </a:cubicBezTo>
                <a:cubicBezTo>
                  <a:pt x="243" y="215"/>
                  <a:pt x="242" y="214"/>
                  <a:pt x="242" y="214"/>
                </a:cubicBezTo>
                <a:cubicBezTo>
                  <a:pt x="241" y="213"/>
                  <a:pt x="241" y="213"/>
                  <a:pt x="240" y="213"/>
                </a:cubicBezTo>
                <a:cubicBezTo>
                  <a:pt x="240" y="213"/>
                  <a:pt x="240" y="213"/>
                  <a:pt x="240" y="213"/>
                </a:cubicBezTo>
                <a:cubicBezTo>
                  <a:pt x="239" y="216"/>
                  <a:pt x="237" y="219"/>
                  <a:pt x="234" y="220"/>
                </a:cubicBezTo>
                <a:cubicBezTo>
                  <a:pt x="232" y="221"/>
                  <a:pt x="229" y="221"/>
                  <a:pt x="227" y="221"/>
                </a:cubicBezTo>
                <a:cubicBezTo>
                  <a:pt x="213" y="222"/>
                  <a:pt x="199" y="222"/>
                  <a:pt x="186" y="223"/>
                </a:cubicBezTo>
                <a:cubicBezTo>
                  <a:pt x="183" y="223"/>
                  <a:pt x="181" y="223"/>
                  <a:pt x="178" y="223"/>
                </a:cubicBezTo>
                <a:cubicBezTo>
                  <a:pt x="178" y="223"/>
                  <a:pt x="177" y="223"/>
                  <a:pt x="177" y="223"/>
                </a:cubicBezTo>
                <a:cubicBezTo>
                  <a:pt x="176" y="224"/>
                  <a:pt x="175" y="224"/>
                  <a:pt x="174" y="223"/>
                </a:cubicBezTo>
                <a:cubicBezTo>
                  <a:pt x="174" y="223"/>
                  <a:pt x="173" y="223"/>
                  <a:pt x="173" y="223"/>
                </a:cubicBezTo>
                <a:cubicBezTo>
                  <a:pt x="168" y="223"/>
                  <a:pt x="163" y="223"/>
                  <a:pt x="158" y="224"/>
                </a:cubicBezTo>
                <a:cubicBezTo>
                  <a:pt x="157" y="224"/>
                  <a:pt x="156" y="224"/>
                  <a:pt x="156" y="225"/>
                </a:cubicBezTo>
                <a:cubicBezTo>
                  <a:pt x="155" y="226"/>
                  <a:pt x="153" y="226"/>
                  <a:pt x="153" y="225"/>
                </a:cubicBezTo>
                <a:cubicBezTo>
                  <a:pt x="152" y="224"/>
                  <a:pt x="151" y="224"/>
                  <a:pt x="151" y="224"/>
                </a:cubicBezTo>
                <a:cubicBezTo>
                  <a:pt x="147" y="225"/>
                  <a:pt x="142" y="225"/>
                  <a:pt x="138" y="225"/>
                </a:cubicBezTo>
                <a:cubicBezTo>
                  <a:pt x="132" y="226"/>
                  <a:pt x="125" y="227"/>
                  <a:pt x="118" y="228"/>
                </a:cubicBezTo>
                <a:cubicBezTo>
                  <a:pt x="100" y="229"/>
                  <a:pt x="81" y="230"/>
                  <a:pt x="62" y="229"/>
                </a:cubicBezTo>
                <a:cubicBezTo>
                  <a:pt x="60" y="229"/>
                  <a:pt x="57" y="229"/>
                  <a:pt x="54" y="229"/>
                </a:cubicBezTo>
                <a:cubicBezTo>
                  <a:pt x="53" y="230"/>
                  <a:pt x="52" y="230"/>
                  <a:pt x="51" y="230"/>
                </a:cubicBezTo>
                <a:cubicBezTo>
                  <a:pt x="50" y="230"/>
                  <a:pt x="50" y="230"/>
                  <a:pt x="49" y="230"/>
                </a:cubicBezTo>
                <a:cubicBezTo>
                  <a:pt x="47" y="230"/>
                  <a:pt x="47" y="229"/>
                  <a:pt x="48" y="227"/>
                </a:cubicBezTo>
                <a:cubicBezTo>
                  <a:pt x="47" y="226"/>
                  <a:pt x="45" y="226"/>
                  <a:pt x="44" y="225"/>
                </a:cubicBezTo>
                <a:cubicBezTo>
                  <a:pt x="38" y="221"/>
                  <a:pt x="32" y="217"/>
                  <a:pt x="26" y="212"/>
                </a:cubicBezTo>
                <a:cubicBezTo>
                  <a:pt x="22" y="210"/>
                  <a:pt x="19" y="208"/>
                  <a:pt x="16" y="205"/>
                </a:cubicBezTo>
                <a:cubicBezTo>
                  <a:pt x="15" y="204"/>
                  <a:pt x="14" y="203"/>
                  <a:pt x="13" y="202"/>
                </a:cubicBezTo>
                <a:cubicBezTo>
                  <a:pt x="12" y="202"/>
                  <a:pt x="12" y="201"/>
                  <a:pt x="12" y="201"/>
                </a:cubicBezTo>
                <a:cubicBezTo>
                  <a:pt x="12" y="201"/>
                  <a:pt x="12" y="200"/>
                  <a:pt x="12" y="200"/>
                </a:cubicBezTo>
                <a:cubicBezTo>
                  <a:pt x="13" y="199"/>
                  <a:pt x="13" y="199"/>
                  <a:pt x="14" y="199"/>
                </a:cubicBezTo>
                <a:cubicBezTo>
                  <a:pt x="14" y="199"/>
                  <a:pt x="14" y="199"/>
                  <a:pt x="15" y="200"/>
                </a:cubicBezTo>
                <a:cubicBezTo>
                  <a:pt x="15" y="199"/>
                  <a:pt x="15" y="198"/>
                  <a:pt x="15" y="197"/>
                </a:cubicBezTo>
                <a:cubicBezTo>
                  <a:pt x="16" y="193"/>
                  <a:pt x="16" y="189"/>
                  <a:pt x="17" y="184"/>
                </a:cubicBezTo>
                <a:cubicBezTo>
                  <a:pt x="17" y="183"/>
                  <a:pt x="17" y="181"/>
                  <a:pt x="17" y="180"/>
                </a:cubicBezTo>
                <a:cubicBezTo>
                  <a:pt x="17" y="164"/>
                  <a:pt x="17" y="148"/>
                  <a:pt x="16" y="132"/>
                </a:cubicBezTo>
                <a:cubicBezTo>
                  <a:pt x="16" y="131"/>
                  <a:pt x="16" y="130"/>
                  <a:pt x="16" y="130"/>
                </a:cubicBezTo>
                <a:cubicBezTo>
                  <a:pt x="15" y="129"/>
                  <a:pt x="15" y="128"/>
                  <a:pt x="15" y="128"/>
                </a:cubicBezTo>
                <a:cubicBezTo>
                  <a:pt x="16" y="127"/>
                  <a:pt x="16" y="126"/>
                  <a:pt x="16" y="125"/>
                </a:cubicBezTo>
                <a:cubicBezTo>
                  <a:pt x="15" y="120"/>
                  <a:pt x="15" y="116"/>
                  <a:pt x="15" y="112"/>
                </a:cubicBezTo>
                <a:cubicBezTo>
                  <a:pt x="15" y="109"/>
                  <a:pt x="14" y="105"/>
                  <a:pt x="13" y="102"/>
                </a:cubicBezTo>
                <a:cubicBezTo>
                  <a:pt x="13" y="103"/>
                  <a:pt x="13" y="103"/>
                  <a:pt x="13" y="103"/>
                </a:cubicBezTo>
                <a:cubicBezTo>
                  <a:pt x="14" y="123"/>
                  <a:pt x="14" y="142"/>
                  <a:pt x="14" y="162"/>
                </a:cubicBezTo>
                <a:cubicBezTo>
                  <a:pt x="14" y="171"/>
                  <a:pt x="15" y="179"/>
                  <a:pt x="15" y="188"/>
                </a:cubicBezTo>
                <a:cubicBezTo>
                  <a:pt x="15" y="190"/>
                  <a:pt x="15" y="193"/>
                  <a:pt x="15" y="195"/>
                </a:cubicBezTo>
                <a:cubicBezTo>
                  <a:pt x="15" y="195"/>
                  <a:pt x="15" y="196"/>
                  <a:pt x="15" y="196"/>
                </a:cubicBezTo>
                <a:cubicBezTo>
                  <a:pt x="15" y="196"/>
                  <a:pt x="14" y="197"/>
                  <a:pt x="14" y="197"/>
                </a:cubicBezTo>
                <a:cubicBezTo>
                  <a:pt x="13" y="197"/>
                  <a:pt x="12" y="197"/>
                  <a:pt x="12" y="196"/>
                </a:cubicBezTo>
                <a:cubicBezTo>
                  <a:pt x="12" y="195"/>
                  <a:pt x="12" y="194"/>
                  <a:pt x="11" y="193"/>
                </a:cubicBezTo>
                <a:cubicBezTo>
                  <a:pt x="11" y="183"/>
                  <a:pt x="10" y="173"/>
                  <a:pt x="10" y="163"/>
                </a:cubicBezTo>
                <a:cubicBezTo>
                  <a:pt x="9" y="158"/>
                  <a:pt x="9" y="153"/>
                  <a:pt x="9" y="149"/>
                </a:cubicBezTo>
                <a:cubicBezTo>
                  <a:pt x="8" y="140"/>
                  <a:pt x="8" y="132"/>
                  <a:pt x="7" y="124"/>
                </a:cubicBezTo>
                <a:cubicBezTo>
                  <a:pt x="6" y="115"/>
                  <a:pt x="5" y="107"/>
                  <a:pt x="4" y="98"/>
                </a:cubicBezTo>
                <a:cubicBezTo>
                  <a:pt x="3" y="89"/>
                  <a:pt x="3" y="80"/>
                  <a:pt x="3" y="71"/>
                </a:cubicBezTo>
                <a:cubicBezTo>
                  <a:pt x="3" y="58"/>
                  <a:pt x="3" y="45"/>
                  <a:pt x="3" y="32"/>
                </a:cubicBezTo>
                <a:cubicBezTo>
                  <a:pt x="3" y="32"/>
                  <a:pt x="3" y="31"/>
                  <a:pt x="3" y="30"/>
                </a:cubicBezTo>
                <a:close/>
                <a:moveTo>
                  <a:pt x="17" y="88"/>
                </a:moveTo>
                <a:cubicBezTo>
                  <a:pt x="17" y="88"/>
                  <a:pt x="17" y="88"/>
                  <a:pt x="17" y="89"/>
                </a:cubicBezTo>
                <a:cubicBezTo>
                  <a:pt x="17" y="93"/>
                  <a:pt x="17" y="97"/>
                  <a:pt x="17" y="101"/>
                </a:cubicBezTo>
                <a:cubicBezTo>
                  <a:pt x="17" y="101"/>
                  <a:pt x="18" y="102"/>
                  <a:pt x="18" y="103"/>
                </a:cubicBezTo>
                <a:cubicBezTo>
                  <a:pt x="18" y="103"/>
                  <a:pt x="18" y="103"/>
                  <a:pt x="18" y="103"/>
                </a:cubicBezTo>
                <a:cubicBezTo>
                  <a:pt x="18" y="98"/>
                  <a:pt x="17" y="93"/>
                  <a:pt x="17" y="88"/>
                </a:cubicBezTo>
                <a:cubicBezTo>
                  <a:pt x="17" y="86"/>
                  <a:pt x="17" y="83"/>
                  <a:pt x="17" y="81"/>
                </a:cubicBezTo>
                <a:cubicBezTo>
                  <a:pt x="17" y="77"/>
                  <a:pt x="16" y="73"/>
                  <a:pt x="16" y="68"/>
                </a:cubicBezTo>
                <a:cubicBezTo>
                  <a:pt x="16" y="63"/>
                  <a:pt x="16" y="57"/>
                  <a:pt x="16" y="52"/>
                </a:cubicBezTo>
                <a:cubicBezTo>
                  <a:pt x="16" y="52"/>
                  <a:pt x="16" y="51"/>
                  <a:pt x="16" y="51"/>
                </a:cubicBezTo>
                <a:cubicBezTo>
                  <a:pt x="15" y="51"/>
                  <a:pt x="15" y="52"/>
                  <a:pt x="15" y="52"/>
                </a:cubicBezTo>
                <a:cubicBezTo>
                  <a:pt x="15" y="53"/>
                  <a:pt x="15" y="54"/>
                  <a:pt x="16" y="55"/>
                </a:cubicBezTo>
                <a:cubicBezTo>
                  <a:pt x="16" y="66"/>
                  <a:pt x="16" y="76"/>
                  <a:pt x="17" y="86"/>
                </a:cubicBezTo>
                <a:cubicBezTo>
                  <a:pt x="17" y="87"/>
                  <a:pt x="17" y="87"/>
                  <a:pt x="17" y="88"/>
                </a:cubicBezTo>
                <a:close/>
                <a:moveTo>
                  <a:pt x="201" y="67"/>
                </a:moveTo>
                <a:cubicBezTo>
                  <a:pt x="202" y="67"/>
                  <a:pt x="202" y="67"/>
                  <a:pt x="203" y="67"/>
                </a:cubicBezTo>
                <a:cubicBezTo>
                  <a:pt x="208" y="65"/>
                  <a:pt x="212" y="63"/>
                  <a:pt x="217" y="61"/>
                </a:cubicBezTo>
                <a:cubicBezTo>
                  <a:pt x="218" y="60"/>
                  <a:pt x="219" y="60"/>
                  <a:pt x="221" y="59"/>
                </a:cubicBezTo>
                <a:cubicBezTo>
                  <a:pt x="222" y="58"/>
                  <a:pt x="224" y="57"/>
                  <a:pt x="226" y="56"/>
                </a:cubicBezTo>
                <a:cubicBezTo>
                  <a:pt x="227" y="56"/>
                  <a:pt x="228" y="56"/>
                  <a:pt x="229" y="56"/>
                </a:cubicBezTo>
                <a:cubicBezTo>
                  <a:pt x="229" y="57"/>
                  <a:pt x="229" y="58"/>
                  <a:pt x="229" y="59"/>
                </a:cubicBezTo>
                <a:cubicBezTo>
                  <a:pt x="229" y="60"/>
                  <a:pt x="228" y="60"/>
                  <a:pt x="227" y="60"/>
                </a:cubicBezTo>
                <a:cubicBezTo>
                  <a:pt x="226" y="60"/>
                  <a:pt x="226" y="60"/>
                  <a:pt x="225" y="60"/>
                </a:cubicBezTo>
                <a:cubicBezTo>
                  <a:pt x="223" y="61"/>
                  <a:pt x="220" y="62"/>
                  <a:pt x="217" y="63"/>
                </a:cubicBezTo>
                <a:cubicBezTo>
                  <a:pt x="212" y="65"/>
                  <a:pt x="208" y="67"/>
                  <a:pt x="203" y="69"/>
                </a:cubicBezTo>
                <a:cubicBezTo>
                  <a:pt x="203" y="69"/>
                  <a:pt x="202" y="69"/>
                  <a:pt x="202" y="69"/>
                </a:cubicBezTo>
                <a:cubicBezTo>
                  <a:pt x="203" y="71"/>
                  <a:pt x="203" y="71"/>
                  <a:pt x="202" y="72"/>
                </a:cubicBezTo>
                <a:cubicBezTo>
                  <a:pt x="202" y="72"/>
                  <a:pt x="201" y="72"/>
                  <a:pt x="201" y="73"/>
                </a:cubicBezTo>
                <a:cubicBezTo>
                  <a:pt x="201" y="74"/>
                  <a:pt x="201" y="76"/>
                  <a:pt x="201" y="78"/>
                </a:cubicBezTo>
                <a:cubicBezTo>
                  <a:pt x="203" y="77"/>
                  <a:pt x="204" y="77"/>
                  <a:pt x="205" y="76"/>
                </a:cubicBezTo>
                <a:cubicBezTo>
                  <a:pt x="213" y="73"/>
                  <a:pt x="220" y="70"/>
                  <a:pt x="227" y="65"/>
                </a:cubicBezTo>
                <a:cubicBezTo>
                  <a:pt x="227" y="65"/>
                  <a:pt x="228" y="65"/>
                  <a:pt x="229" y="66"/>
                </a:cubicBezTo>
                <a:cubicBezTo>
                  <a:pt x="230" y="66"/>
                  <a:pt x="230" y="67"/>
                  <a:pt x="230" y="68"/>
                </a:cubicBezTo>
                <a:cubicBezTo>
                  <a:pt x="230" y="69"/>
                  <a:pt x="229" y="69"/>
                  <a:pt x="228" y="69"/>
                </a:cubicBezTo>
                <a:cubicBezTo>
                  <a:pt x="225" y="70"/>
                  <a:pt x="221" y="71"/>
                  <a:pt x="218" y="73"/>
                </a:cubicBezTo>
                <a:cubicBezTo>
                  <a:pt x="213" y="75"/>
                  <a:pt x="208" y="77"/>
                  <a:pt x="203" y="80"/>
                </a:cubicBezTo>
                <a:cubicBezTo>
                  <a:pt x="202" y="80"/>
                  <a:pt x="202" y="80"/>
                  <a:pt x="201" y="80"/>
                </a:cubicBezTo>
                <a:cubicBezTo>
                  <a:pt x="201" y="82"/>
                  <a:pt x="201" y="83"/>
                  <a:pt x="201" y="84"/>
                </a:cubicBezTo>
                <a:cubicBezTo>
                  <a:pt x="201" y="85"/>
                  <a:pt x="201" y="86"/>
                  <a:pt x="201" y="87"/>
                </a:cubicBezTo>
                <a:cubicBezTo>
                  <a:pt x="202" y="87"/>
                  <a:pt x="202" y="87"/>
                  <a:pt x="203" y="87"/>
                </a:cubicBezTo>
                <a:cubicBezTo>
                  <a:pt x="205" y="86"/>
                  <a:pt x="207" y="85"/>
                  <a:pt x="209" y="83"/>
                </a:cubicBezTo>
                <a:cubicBezTo>
                  <a:pt x="216" y="80"/>
                  <a:pt x="222" y="77"/>
                  <a:pt x="228" y="73"/>
                </a:cubicBezTo>
                <a:cubicBezTo>
                  <a:pt x="229" y="73"/>
                  <a:pt x="230" y="73"/>
                  <a:pt x="231" y="73"/>
                </a:cubicBezTo>
                <a:cubicBezTo>
                  <a:pt x="231" y="73"/>
                  <a:pt x="231" y="73"/>
                  <a:pt x="232" y="73"/>
                </a:cubicBezTo>
                <a:cubicBezTo>
                  <a:pt x="231" y="72"/>
                  <a:pt x="231" y="72"/>
                  <a:pt x="231" y="71"/>
                </a:cubicBezTo>
                <a:cubicBezTo>
                  <a:pt x="231" y="69"/>
                  <a:pt x="231" y="68"/>
                  <a:pt x="231" y="66"/>
                </a:cubicBezTo>
                <a:cubicBezTo>
                  <a:pt x="230" y="62"/>
                  <a:pt x="230" y="57"/>
                  <a:pt x="230" y="53"/>
                </a:cubicBezTo>
                <a:cubicBezTo>
                  <a:pt x="230" y="51"/>
                  <a:pt x="229" y="50"/>
                  <a:pt x="228" y="49"/>
                </a:cubicBezTo>
                <a:cubicBezTo>
                  <a:pt x="228" y="49"/>
                  <a:pt x="228" y="49"/>
                  <a:pt x="227" y="49"/>
                </a:cubicBezTo>
                <a:cubicBezTo>
                  <a:pt x="225" y="49"/>
                  <a:pt x="224" y="50"/>
                  <a:pt x="222" y="50"/>
                </a:cubicBezTo>
                <a:cubicBezTo>
                  <a:pt x="216" y="53"/>
                  <a:pt x="209" y="56"/>
                  <a:pt x="202" y="58"/>
                </a:cubicBezTo>
                <a:cubicBezTo>
                  <a:pt x="202" y="58"/>
                  <a:pt x="202" y="59"/>
                  <a:pt x="201" y="59"/>
                </a:cubicBezTo>
                <a:cubicBezTo>
                  <a:pt x="201" y="62"/>
                  <a:pt x="201" y="64"/>
                  <a:pt x="201" y="67"/>
                </a:cubicBezTo>
                <a:close/>
                <a:moveTo>
                  <a:pt x="231" y="87"/>
                </a:moveTo>
                <a:cubicBezTo>
                  <a:pt x="231" y="83"/>
                  <a:pt x="231" y="80"/>
                  <a:pt x="231" y="77"/>
                </a:cubicBezTo>
                <a:cubicBezTo>
                  <a:pt x="230" y="77"/>
                  <a:pt x="229" y="77"/>
                  <a:pt x="228" y="77"/>
                </a:cubicBezTo>
                <a:cubicBezTo>
                  <a:pt x="225" y="78"/>
                  <a:pt x="223" y="79"/>
                  <a:pt x="220" y="81"/>
                </a:cubicBezTo>
                <a:cubicBezTo>
                  <a:pt x="215" y="83"/>
                  <a:pt x="211" y="85"/>
                  <a:pt x="206" y="87"/>
                </a:cubicBezTo>
                <a:cubicBezTo>
                  <a:pt x="205" y="88"/>
                  <a:pt x="203" y="89"/>
                  <a:pt x="201" y="90"/>
                </a:cubicBezTo>
                <a:cubicBezTo>
                  <a:pt x="201" y="93"/>
                  <a:pt x="201" y="96"/>
                  <a:pt x="202" y="100"/>
                </a:cubicBezTo>
                <a:cubicBezTo>
                  <a:pt x="202" y="100"/>
                  <a:pt x="202" y="99"/>
                  <a:pt x="203" y="99"/>
                </a:cubicBezTo>
                <a:cubicBezTo>
                  <a:pt x="211" y="95"/>
                  <a:pt x="219" y="92"/>
                  <a:pt x="227" y="87"/>
                </a:cubicBezTo>
                <a:cubicBezTo>
                  <a:pt x="228" y="86"/>
                  <a:pt x="230" y="86"/>
                  <a:pt x="231" y="87"/>
                </a:cubicBezTo>
                <a:close/>
                <a:moveTo>
                  <a:pt x="188" y="219"/>
                </a:moveTo>
                <a:cubicBezTo>
                  <a:pt x="192" y="219"/>
                  <a:pt x="195" y="219"/>
                  <a:pt x="198" y="219"/>
                </a:cubicBezTo>
                <a:cubicBezTo>
                  <a:pt x="196" y="218"/>
                  <a:pt x="196" y="217"/>
                  <a:pt x="197" y="216"/>
                </a:cubicBezTo>
                <a:cubicBezTo>
                  <a:pt x="198" y="214"/>
                  <a:pt x="198" y="213"/>
                  <a:pt x="199" y="212"/>
                </a:cubicBezTo>
                <a:cubicBezTo>
                  <a:pt x="199" y="210"/>
                  <a:pt x="200" y="207"/>
                  <a:pt x="200" y="205"/>
                </a:cubicBezTo>
                <a:cubicBezTo>
                  <a:pt x="201" y="202"/>
                  <a:pt x="201" y="199"/>
                  <a:pt x="202" y="196"/>
                </a:cubicBezTo>
                <a:cubicBezTo>
                  <a:pt x="202" y="194"/>
                  <a:pt x="202" y="194"/>
                  <a:pt x="201" y="193"/>
                </a:cubicBezTo>
                <a:cubicBezTo>
                  <a:pt x="200" y="192"/>
                  <a:pt x="199" y="192"/>
                  <a:pt x="198" y="191"/>
                </a:cubicBezTo>
                <a:cubicBezTo>
                  <a:pt x="197" y="190"/>
                  <a:pt x="196" y="189"/>
                  <a:pt x="195" y="189"/>
                </a:cubicBezTo>
                <a:cubicBezTo>
                  <a:pt x="194" y="189"/>
                  <a:pt x="193" y="190"/>
                  <a:pt x="192" y="190"/>
                </a:cubicBezTo>
                <a:cubicBezTo>
                  <a:pt x="191" y="190"/>
                  <a:pt x="191" y="191"/>
                  <a:pt x="191" y="192"/>
                </a:cubicBezTo>
                <a:cubicBezTo>
                  <a:pt x="190" y="196"/>
                  <a:pt x="190" y="200"/>
                  <a:pt x="189" y="204"/>
                </a:cubicBezTo>
                <a:cubicBezTo>
                  <a:pt x="189" y="208"/>
                  <a:pt x="189" y="212"/>
                  <a:pt x="189" y="216"/>
                </a:cubicBezTo>
                <a:cubicBezTo>
                  <a:pt x="189" y="217"/>
                  <a:pt x="189" y="218"/>
                  <a:pt x="188" y="219"/>
                </a:cubicBezTo>
                <a:close/>
                <a:moveTo>
                  <a:pt x="203" y="112"/>
                </a:moveTo>
                <a:cubicBezTo>
                  <a:pt x="203" y="112"/>
                  <a:pt x="203" y="112"/>
                  <a:pt x="204" y="112"/>
                </a:cubicBezTo>
                <a:cubicBezTo>
                  <a:pt x="212" y="108"/>
                  <a:pt x="220" y="104"/>
                  <a:pt x="227" y="99"/>
                </a:cubicBezTo>
                <a:cubicBezTo>
                  <a:pt x="228" y="99"/>
                  <a:pt x="229" y="98"/>
                  <a:pt x="231" y="99"/>
                </a:cubicBezTo>
                <a:cubicBezTo>
                  <a:pt x="231" y="97"/>
                  <a:pt x="231" y="91"/>
                  <a:pt x="231" y="91"/>
                </a:cubicBezTo>
                <a:cubicBezTo>
                  <a:pt x="230" y="91"/>
                  <a:pt x="229" y="91"/>
                  <a:pt x="229" y="91"/>
                </a:cubicBezTo>
                <a:cubicBezTo>
                  <a:pt x="228" y="91"/>
                  <a:pt x="228" y="91"/>
                  <a:pt x="228" y="91"/>
                </a:cubicBezTo>
                <a:cubicBezTo>
                  <a:pt x="225" y="92"/>
                  <a:pt x="222" y="92"/>
                  <a:pt x="220" y="94"/>
                </a:cubicBezTo>
                <a:cubicBezTo>
                  <a:pt x="214" y="96"/>
                  <a:pt x="209" y="99"/>
                  <a:pt x="203" y="102"/>
                </a:cubicBezTo>
                <a:cubicBezTo>
                  <a:pt x="203" y="102"/>
                  <a:pt x="202" y="102"/>
                  <a:pt x="202" y="102"/>
                </a:cubicBezTo>
                <a:cubicBezTo>
                  <a:pt x="202" y="106"/>
                  <a:pt x="202" y="109"/>
                  <a:pt x="203" y="112"/>
                </a:cubicBezTo>
                <a:close/>
                <a:moveTo>
                  <a:pt x="231" y="121"/>
                </a:moveTo>
                <a:cubicBezTo>
                  <a:pt x="222" y="125"/>
                  <a:pt x="213" y="129"/>
                  <a:pt x="205" y="133"/>
                </a:cubicBezTo>
                <a:cubicBezTo>
                  <a:pt x="205" y="137"/>
                  <a:pt x="205" y="141"/>
                  <a:pt x="205" y="144"/>
                </a:cubicBezTo>
                <a:cubicBezTo>
                  <a:pt x="209" y="144"/>
                  <a:pt x="227" y="133"/>
                  <a:pt x="231" y="129"/>
                </a:cubicBezTo>
                <a:cubicBezTo>
                  <a:pt x="231" y="127"/>
                  <a:pt x="231" y="124"/>
                  <a:pt x="231" y="121"/>
                </a:cubicBezTo>
                <a:close/>
                <a:moveTo>
                  <a:pt x="206" y="156"/>
                </a:moveTo>
                <a:cubicBezTo>
                  <a:pt x="206" y="159"/>
                  <a:pt x="206" y="162"/>
                  <a:pt x="207" y="165"/>
                </a:cubicBezTo>
                <a:cubicBezTo>
                  <a:pt x="208" y="164"/>
                  <a:pt x="210" y="163"/>
                  <a:pt x="212" y="162"/>
                </a:cubicBezTo>
                <a:cubicBezTo>
                  <a:pt x="218" y="159"/>
                  <a:pt x="224" y="157"/>
                  <a:pt x="229" y="153"/>
                </a:cubicBezTo>
                <a:cubicBezTo>
                  <a:pt x="230" y="152"/>
                  <a:pt x="231" y="152"/>
                  <a:pt x="232" y="153"/>
                </a:cubicBezTo>
                <a:cubicBezTo>
                  <a:pt x="232" y="150"/>
                  <a:pt x="232" y="147"/>
                  <a:pt x="232" y="145"/>
                </a:cubicBezTo>
                <a:cubicBezTo>
                  <a:pt x="223" y="147"/>
                  <a:pt x="214" y="152"/>
                  <a:pt x="206" y="156"/>
                </a:cubicBezTo>
                <a:close/>
                <a:moveTo>
                  <a:pt x="231" y="103"/>
                </a:moveTo>
                <a:cubicBezTo>
                  <a:pt x="227" y="103"/>
                  <a:pt x="223" y="104"/>
                  <a:pt x="220" y="106"/>
                </a:cubicBezTo>
                <a:cubicBezTo>
                  <a:pt x="214" y="109"/>
                  <a:pt x="209" y="111"/>
                  <a:pt x="203" y="114"/>
                </a:cubicBezTo>
                <a:cubicBezTo>
                  <a:pt x="203" y="114"/>
                  <a:pt x="203" y="114"/>
                  <a:pt x="203" y="115"/>
                </a:cubicBezTo>
                <a:cubicBezTo>
                  <a:pt x="203" y="116"/>
                  <a:pt x="203" y="117"/>
                  <a:pt x="203" y="119"/>
                </a:cubicBezTo>
                <a:cubicBezTo>
                  <a:pt x="203" y="120"/>
                  <a:pt x="204" y="121"/>
                  <a:pt x="204" y="122"/>
                </a:cubicBezTo>
                <a:cubicBezTo>
                  <a:pt x="206" y="122"/>
                  <a:pt x="207" y="121"/>
                  <a:pt x="209" y="120"/>
                </a:cubicBezTo>
                <a:cubicBezTo>
                  <a:pt x="216" y="116"/>
                  <a:pt x="224" y="113"/>
                  <a:pt x="231" y="108"/>
                </a:cubicBezTo>
                <a:cubicBezTo>
                  <a:pt x="231" y="107"/>
                  <a:pt x="231" y="105"/>
                  <a:pt x="231" y="103"/>
                </a:cubicBezTo>
                <a:close/>
                <a:moveTo>
                  <a:pt x="181" y="193"/>
                </a:moveTo>
                <a:cubicBezTo>
                  <a:pt x="181" y="194"/>
                  <a:pt x="181" y="194"/>
                  <a:pt x="181" y="194"/>
                </a:cubicBezTo>
                <a:cubicBezTo>
                  <a:pt x="180" y="199"/>
                  <a:pt x="179" y="205"/>
                  <a:pt x="178" y="210"/>
                </a:cubicBezTo>
                <a:cubicBezTo>
                  <a:pt x="178" y="213"/>
                  <a:pt x="178" y="215"/>
                  <a:pt x="178" y="218"/>
                </a:cubicBezTo>
                <a:cubicBezTo>
                  <a:pt x="177" y="218"/>
                  <a:pt x="178" y="219"/>
                  <a:pt x="178" y="219"/>
                </a:cubicBezTo>
                <a:cubicBezTo>
                  <a:pt x="181" y="219"/>
                  <a:pt x="183" y="219"/>
                  <a:pt x="187" y="219"/>
                </a:cubicBezTo>
                <a:cubicBezTo>
                  <a:pt x="185" y="218"/>
                  <a:pt x="185" y="217"/>
                  <a:pt x="186" y="216"/>
                </a:cubicBezTo>
                <a:cubicBezTo>
                  <a:pt x="186" y="216"/>
                  <a:pt x="186" y="215"/>
                  <a:pt x="186" y="215"/>
                </a:cubicBezTo>
                <a:cubicBezTo>
                  <a:pt x="186" y="212"/>
                  <a:pt x="187" y="209"/>
                  <a:pt x="187" y="205"/>
                </a:cubicBezTo>
                <a:cubicBezTo>
                  <a:pt x="188" y="201"/>
                  <a:pt x="188" y="197"/>
                  <a:pt x="189" y="193"/>
                </a:cubicBezTo>
                <a:cubicBezTo>
                  <a:pt x="189" y="192"/>
                  <a:pt x="189" y="192"/>
                  <a:pt x="189" y="191"/>
                </a:cubicBezTo>
                <a:cubicBezTo>
                  <a:pt x="186" y="192"/>
                  <a:pt x="184" y="193"/>
                  <a:pt x="181" y="193"/>
                </a:cubicBezTo>
                <a:close/>
                <a:moveTo>
                  <a:pt x="233" y="163"/>
                </a:moveTo>
                <a:cubicBezTo>
                  <a:pt x="231" y="164"/>
                  <a:pt x="230" y="165"/>
                  <a:pt x="228" y="165"/>
                </a:cubicBezTo>
                <a:cubicBezTo>
                  <a:pt x="222" y="168"/>
                  <a:pt x="216" y="172"/>
                  <a:pt x="209" y="175"/>
                </a:cubicBezTo>
                <a:cubicBezTo>
                  <a:pt x="207" y="176"/>
                  <a:pt x="207" y="176"/>
                  <a:pt x="207" y="179"/>
                </a:cubicBezTo>
                <a:cubicBezTo>
                  <a:pt x="207" y="179"/>
                  <a:pt x="207" y="179"/>
                  <a:pt x="207" y="179"/>
                </a:cubicBezTo>
                <a:cubicBezTo>
                  <a:pt x="208" y="181"/>
                  <a:pt x="209" y="182"/>
                  <a:pt x="211" y="183"/>
                </a:cubicBezTo>
                <a:cubicBezTo>
                  <a:pt x="211" y="183"/>
                  <a:pt x="212" y="183"/>
                  <a:pt x="212" y="182"/>
                </a:cubicBezTo>
                <a:cubicBezTo>
                  <a:pt x="218" y="179"/>
                  <a:pt x="223" y="177"/>
                  <a:pt x="228" y="174"/>
                </a:cubicBezTo>
                <a:cubicBezTo>
                  <a:pt x="230" y="173"/>
                  <a:pt x="232" y="171"/>
                  <a:pt x="233" y="170"/>
                </a:cubicBezTo>
                <a:cubicBezTo>
                  <a:pt x="234" y="170"/>
                  <a:pt x="234" y="170"/>
                  <a:pt x="234" y="169"/>
                </a:cubicBezTo>
                <a:cubicBezTo>
                  <a:pt x="233" y="167"/>
                  <a:pt x="233" y="165"/>
                  <a:pt x="233" y="163"/>
                </a:cubicBezTo>
                <a:close/>
                <a:moveTo>
                  <a:pt x="163" y="220"/>
                </a:moveTo>
                <a:cubicBezTo>
                  <a:pt x="167" y="212"/>
                  <a:pt x="166" y="204"/>
                  <a:pt x="167" y="196"/>
                </a:cubicBezTo>
                <a:cubicBezTo>
                  <a:pt x="164" y="197"/>
                  <a:pt x="160" y="197"/>
                  <a:pt x="157" y="198"/>
                </a:cubicBezTo>
                <a:cubicBezTo>
                  <a:pt x="156" y="205"/>
                  <a:pt x="156" y="212"/>
                  <a:pt x="156" y="220"/>
                </a:cubicBezTo>
                <a:cubicBezTo>
                  <a:pt x="159" y="220"/>
                  <a:pt x="161" y="220"/>
                  <a:pt x="163" y="220"/>
                </a:cubicBezTo>
                <a:close/>
                <a:moveTo>
                  <a:pt x="6" y="52"/>
                </a:moveTo>
                <a:cubicBezTo>
                  <a:pt x="6" y="52"/>
                  <a:pt x="6" y="52"/>
                  <a:pt x="6" y="52"/>
                </a:cubicBezTo>
                <a:cubicBezTo>
                  <a:pt x="6" y="53"/>
                  <a:pt x="6" y="54"/>
                  <a:pt x="6" y="54"/>
                </a:cubicBezTo>
                <a:cubicBezTo>
                  <a:pt x="6" y="65"/>
                  <a:pt x="6" y="76"/>
                  <a:pt x="6" y="87"/>
                </a:cubicBezTo>
                <a:cubicBezTo>
                  <a:pt x="7" y="95"/>
                  <a:pt x="7" y="102"/>
                  <a:pt x="8" y="110"/>
                </a:cubicBezTo>
                <a:cubicBezTo>
                  <a:pt x="9" y="116"/>
                  <a:pt x="9" y="122"/>
                  <a:pt x="10" y="128"/>
                </a:cubicBezTo>
                <a:cubicBezTo>
                  <a:pt x="10" y="131"/>
                  <a:pt x="10" y="134"/>
                  <a:pt x="11" y="137"/>
                </a:cubicBezTo>
                <a:cubicBezTo>
                  <a:pt x="11" y="136"/>
                  <a:pt x="11" y="134"/>
                  <a:pt x="11" y="133"/>
                </a:cubicBezTo>
                <a:cubicBezTo>
                  <a:pt x="11" y="117"/>
                  <a:pt x="11" y="100"/>
                  <a:pt x="11" y="84"/>
                </a:cubicBezTo>
                <a:cubicBezTo>
                  <a:pt x="11" y="83"/>
                  <a:pt x="10" y="81"/>
                  <a:pt x="10" y="80"/>
                </a:cubicBezTo>
                <a:cubicBezTo>
                  <a:pt x="9" y="74"/>
                  <a:pt x="8" y="67"/>
                  <a:pt x="7" y="61"/>
                </a:cubicBezTo>
                <a:cubicBezTo>
                  <a:pt x="7" y="58"/>
                  <a:pt x="6" y="55"/>
                  <a:pt x="6" y="52"/>
                </a:cubicBezTo>
                <a:close/>
                <a:moveTo>
                  <a:pt x="206" y="154"/>
                </a:moveTo>
                <a:cubicBezTo>
                  <a:pt x="206" y="153"/>
                  <a:pt x="207" y="153"/>
                  <a:pt x="207" y="153"/>
                </a:cubicBezTo>
                <a:cubicBezTo>
                  <a:pt x="210" y="152"/>
                  <a:pt x="213" y="150"/>
                  <a:pt x="216" y="149"/>
                </a:cubicBezTo>
                <a:cubicBezTo>
                  <a:pt x="221" y="147"/>
                  <a:pt x="226" y="145"/>
                  <a:pt x="230" y="142"/>
                </a:cubicBezTo>
                <a:cubicBezTo>
                  <a:pt x="231" y="142"/>
                  <a:pt x="231" y="142"/>
                  <a:pt x="232" y="141"/>
                </a:cubicBezTo>
                <a:cubicBezTo>
                  <a:pt x="231" y="140"/>
                  <a:pt x="231" y="139"/>
                  <a:pt x="231" y="137"/>
                </a:cubicBezTo>
                <a:cubicBezTo>
                  <a:pt x="231" y="136"/>
                  <a:pt x="231" y="135"/>
                  <a:pt x="231" y="133"/>
                </a:cubicBezTo>
                <a:cubicBezTo>
                  <a:pt x="231" y="133"/>
                  <a:pt x="230" y="134"/>
                  <a:pt x="230" y="134"/>
                </a:cubicBezTo>
                <a:cubicBezTo>
                  <a:pt x="227" y="135"/>
                  <a:pt x="224" y="136"/>
                  <a:pt x="221" y="138"/>
                </a:cubicBezTo>
                <a:cubicBezTo>
                  <a:pt x="216" y="141"/>
                  <a:pt x="211" y="144"/>
                  <a:pt x="206" y="146"/>
                </a:cubicBezTo>
                <a:cubicBezTo>
                  <a:pt x="206" y="147"/>
                  <a:pt x="206" y="147"/>
                  <a:pt x="205" y="147"/>
                </a:cubicBezTo>
                <a:cubicBezTo>
                  <a:pt x="205" y="149"/>
                  <a:pt x="206" y="151"/>
                  <a:pt x="206" y="154"/>
                </a:cubicBezTo>
                <a:close/>
                <a:moveTo>
                  <a:pt x="169" y="196"/>
                </a:moveTo>
                <a:cubicBezTo>
                  <a:pt x="169" y="196"/>
                  <a:pt x="169" y="197"/>
                  <a:pt x="169" y="197"/>
                </a:cubicBezTo>
                <a:cubicBezTo>
                  <a:pt x="169" y="202"/>
                  <a:pt x="168" y="207"/>
                  <a:pt x="168" y="212"/>
                </a:cubicBezTo>
                <a:cubicBezTo>
                  <a:pt x="168" y="214"/>
                  <a:pt x="168" y="217"/>
                  <a:pt x="168" y="219"/>
                </a:cubicBezTo>
                <a:cubicBezTo>
                  <a:pt x="170" y="219"/>
                  <a:pt x="172" y="219"/>
                  <a:pt x="174" y="219"/>
                </a:cubicBezTo>
                <a:cubicBezTo>
                  <a:pt x="175" y="217"/>
                  <a:pt x="179" y="196"/>
                  <a:pt x="179" y="194"/>
                </a:cubicBezTo>
                <a:cubicBezTo>
                  <a:pt x="175" y="195"/>
                  <a:pt x="172" y="195"/>
                  <a:pt x="169" y="196"/>
                </a:cubicBezTo>
                <a:close/>
                <a:moveTo>
                  <a:pt x="145" y="199"/>
                </a:moveTo>
                <a:cubicBezTo>
                  <a:pt x="145" y="206"/>
                  <a:pt x="144" y="213"/>
                  <a:pt x="145" y="220"/>
                </a:cubicBezTo>
                <a:cubicBezTo>
                  <a:pt x="148" y="220"/>
                  <a:pt x="150" y="220"/>
                  <a:pt x="153" y="220"/>
                </a:cubicBezTo>
                <a:cubicBezTo>
                  <a:pt x="153" y="220"/>
                  <a:pt x="153" y="219"/>
                  <a:pt x="153" y="219"/>
                </a:cubicBezTo>
                <a:cubicBezTo>
                  <a:pt x="153" y="217"/>
                  <a:pt x="154" y="214"/>
                  <a:pt x="154" y="212"/>
                </a:cubicBezTo>
                <a:cubicBezTo>
                  <a:pt x="154" y="208"/>
                  <a:pt x="155" y="204"/>
                  <a:pt x="155" y="200"/>
                </a:cubicBezTo>
                <a:cubicBezTo>
                  <a:pt x="155" y="199"/>
                  <a:pt x="155" y="199"/>
                  <a:pt x="155" y="198"/>
                </a:cubicBezTo>
                <a:cubicBezTo>
                  <a:pt x="152" y="198"/>
                  <a:pt x="148" y="199"/>
                  <a:pt x="145" y="199"/>
                </a:cubicBezTo>
                <a:close/>
                <a:moveTo>
                  <a:pt x="134" y="220"/>
                </a:moveTo>
                <a:cubicBezTo>
                  <a:pt x="136" y="220"/>
                  <a:pt x="139" y="220"/>
                  <a:pt x="141" y="220"/>
                </a:cubicBezTo>
                <a:cubicBezTo>
                  <a:pt x="143" y="213"/>
                  <a:pt x="143" y="206"/>
                  <a:pt x="143" y="199"/>
                </a:cubicBezTo>
                <a:cubicBezTo>
                  <a:pt x="140" y="199"/>
                  <a:pt x="137" y="199"/>
                  <a:pt x="134" y="200"/>
                </a:cubicBezTo>
                <a:cubicBezTo>
                  <a:pt x="133" y="206"/>
                  <a:pt x="133" y="213"/>
                  <a:pt x="134" y="220"/>
                </a:cubicBezTo>
                <a:close/>
                <a:moveTo>
                  <a:pt x="122" y="200"/>
                </a:moveTo>
                <a:cubicBezTo>
                  <a:pt x="122" y="202"/>
                  <a:pt x="122" y="204"/>
                  <a:pt x="122" y="206"/>
                </a:cubicBezTo>
                <a:cubicBezTo>
                  <a:pt x="122" y="210"/>
                  <a:pt x="121" y="214"/>
                  <a:pt x="122" y="218"/>
                </a:cubicBezTo>
                <a:cubicBezTo>
                  <a:pt x="122" y="219"/>
                  <a:pt x="122" y="220"/>
                  <a:pt x="123" y="220"/>
                </a:cubicBezTo>
                <a:cubicBezTo>
                  <a:pt x="125" y="220"/>
                  <a:pt x="127" y="220"/>
                  <a:pt x="129" y="220"/>
                </a:cubicBezTo>
                <a:cubicBezTo>
                  <a:pt x="131" y="216"/>
                  <a:pt x="132" y="204"/>
                  <a:pt x="131" y="200"/>
                </a:cubicBezTo>
                <a:cubicBezTo>
                  <a:pt x="128" y="200"/>
                  <a:pt x="125" y="200"/>
                  <a:pt x="122" y="200"/>
                </a:cubicBezTo>
                <a:close/>
                <a:moveTo>
                  <a:pt x="63" y="201"/>
                </a:moveTo>
                <a:cubicBezTo>
                  <a:pt x="63" y="209"/>
                  <a:pt x="62" y="217"/>
                  <a:pt x="64" y="224"/>
                </a:cubicBezTo>
                <a:cubicBezTo>
                  <a:pt x="66" y="224"/>
                  <a:pt x="68" y="224"/>
                  <a:pt x="71" y="224"/>
                </a:cubicBezTo>
                <a:cubicBezTo>
                  <a:pt x="70" y="223"/>
                  <a:pt x="70" y="221"/>
                  <a:pt x="70" y="220"/>
                </a:cubicBezTo>
                <a:cubicBezTo>
                  <a:pt x="70" y="218"/>
                  <a:pt x="71" y="217"/>
                  <a:pt x="71" y="215"/>
                </a:cubicBezTo>
                <a:cubicBezTo>
                  <a:pt x="71" y="211"/>
                  <a:pt x="71" y="207"/>
                  <a:pt x="71" y="203"/>
                </a:cubicBezTo>
                <a:cubicBezTo>
                  <a:pt x="71" y="202"/>
                  <a:pt x="71" y="202"/>
                  <a:pt x="71" y="201"/>
                </a:cubicBezTo>
                <a:cubicBezTo>
                  <a:pt x="68" y="201"/>
                  <a:pt x="66" y="201"/>
                  <a:pt x="63" y="201"/>
                </a:cubicBezTo>
                <a:close/>
                <a:moveTo>
                  <a:pt x="201" y="56"/>
                </a:moveTo>
                <a:cubicBezTo>
                  <a:pt x="202" y="56"/>
                  <a:pt x="202" y="56"/>
                  <a:pt x="203" y="56"/>
                </a:cubicBezTo>
                <a:cubicBezTo>
                  <a:pt x="209" y="53"/>
                  <a:pt x="216" y="51"/>
                  <a:pt x="222" y="48"/>
                </a:cubicBezTo>
                <a:cubicBezTo>
                  <a:pt x="223" y="48"/>
                  <a:pt x="224" y="47"/>
                  <a:pt x="226" y="46"/>
                </a:cubicBezTo>
                <a:cubicBezTo>
                  <a:pt x="224" y="44"/>
                  <a:pt x="222" y="42"/>
                  <a:pt x="221" y="40"/>
                </a:cubicBezTo>
                <a:cubicBezTo>
                  <a:pt x="214" y="43"/>
                  <a:pt x="208" y="46"/>
                  <a:pt x="201" y="48"/>
                </a:cubicBezTo>
                <a:cubicBezTo>
                  <a:pt x="201" y="51"/>
                  <a:pt x="201" y="54"/>
                  <a:pt x="201" y="56"/>
                </a:cubicBezTo>
                <a:close/>
                <a:moveTo>
                  <a:pt x="233" y="155"/>
                </a:moveTo>
                <a:cubicBezTo>
                  <a:pt x="232" y="156"/>
                  <a:pt x="232" y="156"/>
                  <a:pt x="231" y="156"/>
                </a:cubicBezTo>
                <a:cubicBezTo>
                  <a:pt x="227" y="157"/>
                  <a:pt x="223" y="158"/>
                  <a:pt x="220" y="160"/>
                </a:cubicBezTo>
                <a:cubicBezTo>
                  <a:pt x="217" y="162"/>
                  <a:pt x="214" y="163"/>
                  <a:pt x="211" y="165"/>
                </a:cubicBezTo>
                <a:cubicBezTo>
                  <a:pt x="209" y="165"/>
                  <a:pt x="208" y="166"/>
                  <a:pt x="207" y="167"/>
                </a:cubicBezTo>
                <a:cubicBezTo>
                  <a:pt x="207" y="169"/>
                  <a:pt x="207" y="171"/>
                  <a:pt x="207" y="174"/>
                </a:cubicBezTo>
                <a:cubicBezTo>
                  <a:pt x="208" y="173"/>
                  <a:pt x="208" y="173"/>
                  <a:pt x="209" y="173"/>
                </a:cubicBezTo>
                <a:cubicBezTo>
                  <a:pt x="215" y="170"/>
                  <a:pt x="222" y="166"/>
                  <a:pt x="228" y="163"/>
                </a:cubicBezTo>
                <a:cubicBezTo>
                  <a:pt x="229" y="162"/>
                  <a:pt x="231" y="161"/>
                  <a:pt x="232" y="160"/>
                </a:cubicBezTo>
                <a:cubicBezTo>
                  <a:pt x="233" y="160"/>
                  <a:pt x="233" y="160"/>
                  <a:pt x="233" y="159"/>
                </a:cubicBezTo>
                <a:cubicBezTo>
                  <a:pt x="233" y="158"/>
                  <a:pt x="233" y="157"/>
                  <a:pt x="233" y="155"/>
                </a:cubicBezTo>
                <a:close/>
                <a:moveTo>
                  <a:pt x="204" y="195"/>
                </a:moveTo>
                <a:cubicBezTo>
                  <a:pt x="204" y="196"/>
                  <a:pt x="204" y="196"/>
                  <a:pt x="204" y="196"/>
                </a:cubicBezTo>
                <a:cubicBezTo>
                  <a:pt x="203" y="203"/>
                  <a:pt x="201" y="209"/>
                  <a:pt x="201" y="217"/>
                </a:cubicBezTo>
                <a:cubicBezTo>
                  <a:pt x="201" y="217"/>
                  <a:pt x="201" y="218"/>
                  <a:pt x="201" y="218"/>
                </a:cubicBezTo>
                <a:cubicBezTo>
                  <a:pt x="200" y="219"/>
                  <a:pt x="200" y="219"/>
                  <a:pt x="200" y="219"/>
                </a:cubicBezTo>
                <a:cubicBezTo>
                  <a:pt x="202" y="219"/>
                  <a:pt x="205" y="219"/>
                  <a:pt x="207" y="219"/>
                </a:cubicBezTo>
                <a:cubicBezTo>
                  <a:pt x="207" y="218"/>
                  <a:pt x="207" y="218"/>
                  <a:pt x="208" y="217"/>
                </a:cubicBezTo>
                <a:cubicBezTo>
                  <a:pt x="208" y="215"/>
                  <a:pt x="209" y="213"/>
                  <a:pt x="209" y="211"/>
                </a:cubicBezTo>
                <a:cubicBezTo>
                  <a:pt x="210" y="208"/>
                  <a:pt x="210" y="205"/>
                  <a:pt x="211" y="202"/>
                </a:cubicBezTo>
                <a:cubicBezTo>
                  <a:pt x="211" y="201"/>
                  <a:pt x="211" y="201"/>
                  <a:pt x="212" y="200"/>
                </a:cubicBezTo>
                <a:cubicBezTo>
                  <a:pt x="209" y="198"/>
                  <a:pt x="207" y="197"/>
                  <a:pt x="204" y="195"/>
                </a:cubicBezTo>
                <a:close/>
                <a:moveTo>
                  <a:pt x="231" y="114"/>
                </a:moveTo>
                <a:cubicBezTo>
                  <a:pt x="229" y="113"/>
                  <a:pt x="228" y="113"/>
                  <a:pt x="227" y="114"/>
                </a:cubicBezTo>
                <a:cubicBezTo>
                  <a:pt x="226" y="114"/>
                  <a:pt x="224" y="115"/>
                  <a:pt x="223" y="115"/>
                </a:cubicBezTo>
                <a:cubicBezTo>
                  <a:pt x="217" y="118"/>
                  <a:pt x="211" y="121"/>
                  <a:pt x="206" y="124"/>
                </a:cubicBezTo>
                <a:cubicBezTo>
                  <a:pt x="205" y="124"/>
                  <a:pt x="205" y="125"/>
                  <a:pt x="204" y="125"/>
                </a:cubicBezTo>
                <a:cubicBezTo>
                  <a:pt x="204" y="127"/>
                  <a:pt x="204" y="129"/>
                  <a:pt x="205" y="131"/>
                </a:cubicBezTo>
                <a:cubicBezTo>
                  <a:pt x="205" y="131"/>
                  <a:pt x="206" y="130"/>
                  <a:pt x="206" y="130"/>
                </a:cubicBezTo>
                <a:cubicBezTo>
                  <a:pt x="213" y="127"/>
                  <a:pt x="219" y="124"/>
                  <a:pt x="226" y="121"/>
                </a:cubicBezTo>
                <a:cubicBezTo>
                  <a:pt x="227" y="120"/>
                  <a:pt x="229" y="119"/>
                  <a:pt x="230" y="118"/>
                </a:cubicBezTo>
                <a:cubicBezTo>
                  <a:pt x="230" y="118"/>
                  <a:pt x="231" y="118"/>
                  <a:pt x="231" y="117"/>
                </a:cubicBezTo>
                <a:cubicBezTo>
                  <a:pt x="231" y="116"/>
                  <a:pt x="231" y="115"/>
                  <a:pt x="231" y="114"/>
                </a:cubicBezTo>
                <a:close/>
                <a:moveTo>
                  <a:pt x="94" y="201"/>
                </a:moveTo>
                <a:cubicBezTo>
                  <a:pt x="93" y="208"/>
                  <a:pt x="92" y="215"/>
                  <a:pt x="94" y="222"/>
                </a:cubicBezTo>
                <a:cubicBezTo>
                  <a:pt x="96" y="222"/>
                  <a:pt x="98" y="222"/>
                  <a:pt x="100" y="222"/>
                </a:cubicBezTo>
                <a:cubicBezTo>
                  <a:pt x="99" y="220"/>
                  <a:pt x="99" y="220"/>
                  <a:pt x="100" y="218"/>
                </a:cubicBezTo>
                <a:cubicBezTo>
                  <a:pt x="100" y="216"/>
                  <a:pt x="101" y="214"/>
                  <a:pt x="101" y="212"/>
                </a:cubicBezTo>
                <a:cubicBezTo>
                  <a:pt x="101" y="209"/>
                  <a:pt x="101" y="206"/>
                  <a:pt x="101" y="203"/>
                </a:cubicBezTo>
                <a:cubicBezTo>
                  <a:pt x="101" y="202"/>
                  <a:pt x="101" y="202"/>
                  <a:pt x="101" y="201"/>
                </a:cubicBezTo>
                <a:cubicBezTo>
                  <a:pt x="99" y="201"/>
                  <a:pt x="96" y="201"/>
                  <a:pt x="94" y="201"/>
                </a:cubicBezTo>
                <a:close/>
                <a:moveTo>
                  <a:pt x="91" y="202"/>
                </a:moveTo>
                <a:cubicBezTo>
                  <a:pt x="88" y="202"/>
                  <a:pt x="86" y="202"/>
                  <a:pt x="83" y="202"/>
                </a:cubicBezTo>
                <a:cubicBezTo>
                  <a:pt x="83" y="202"/>
                  <a:pt x="83" y="203"/>
                  <a:pt x="83" y="203"/>
                </a:cubicBezTo>
                <a:cubicBezTo>
                  <a:pt x="83" y="205"/>
                  <a:pt x="83" y="208"/>
                  <a:pt x="83" y="210"/>
                </a:cubicBezTo>
                <a:cubicBezTo>
                  <a:pt x="83" y="213"/>
                  <a:pt x="83" y="217"/>
                  <a:pt x="83" y="220"/>
                </a:cubicBezTo>
                <a:cubicBezTo>
                  <a:pt x="83" y="221"/>
                  <a:pt x="83" y="222"/>
                  <a:pt x="83" y="223"/>
                </a:cubicBezTo>
                <a:cubicBezTo>
                  <a:pt x="85" y="223"/>
                  <a:pt x="87" y="222"/>
                  <a:pt x="89" y="222"/>
                </a:cubicBezTo>
                <a:cubicBezTo>
                  <a:pt x="89" y="221"/>
                  <a:pt x="89" y="220"/>
                  <a:pt x="89" y="220"/>
                </a:cubicBezTo>
                <a:cubicBezTo>
                  <a:pt x="90" y="216"/>
                  <a:pt x="91" y="212"/>
                  <a:pt x="91" y="208"/>
                </a:cubicBezTo>
                <a:cubicBezTo>
                  <a:pt x="91" y="206"/>
                  <a:pt x="91" y="204"/>
                  <a:pt x="91" y="202"/>
                </a:cubicBezTo>
                <a:close/>
                <a:moveTo>
                  <a:pt x="73" y="224"/>
                </a:moveTo>
                <a:cubicBezTo>
                  <a:pt x="76" y="223"/>
                  <a:pt x="78" y="223"/>
                  <a:pt x="80" y="223"/>
                </a:cubicBezTo>
                <a:cubicBezTo>
                  <a:pt x="79" y="221"/>
                  <a:pt x="79" y="221"/>
                  <a:pt x="79" y="220"/>
                </a:cubicBezTo>
                <a:cubicBezTo>
                  <a:pt x="81" y="214"/>
                  <a:pt x="81" y="209"/>
                  <a:pt x="81" y="203"/>
                </a:cubicBezTo>
                <a:cubicBezTo>
                  <a:pt x="81" y="202"/>
                  <a:pt x="81" y="202"/>
                  <a:pt x="81" y="202"/>
                </a:cubicBezTo>
                <a:cubicBezTo>
                  <a:pt x="80" y="202"/>
                  <a:pt x="78" y="201"/>
                  <a:pt x="77" y="202"/>
                </a:cubicBezTo>
                <a:cubicBezTo>
                  <a:pt x="76" y="202"/>
                  <a:pt x="75" y="201"/>
                  <a:pt x="73" y="202"/>
                </a:cubicBezTo>
                <a:cubicBezTo>
                  <a:pt x="73" y="206"/>
                  <a:pt x="73" y="211"/>
                  <a:pt x="73" y="216"/>
                </a:cubicBezTo>
                <a:cubicBezTo>
                  <a:pt x="73" y="217"/>
                  <a:pt x="73" y="219"/>
                  <a:pt x="73" y="220"/>
                </a:cubicBezTo>
                <a:cubicBezTo>
                  <a:pt x="74" y="221"/>
                  <a:pt x="74" y="222"/>
                  <a:pt x="73" y="224"/>
                </a:cubicBezTo>
                <a:close/>
                <a:moveTo>
                  <a:pt x="113" y="201"/>
                </a:moveTo>
                <a:cubicBezTo>
                  <a:pt x="113" y="201"/>
                  <a:pt x="113" y="202"/>
                  <a:pt x="113" y="202"/>
                </a:cubicBezTo>
                <a:cubicBezTo>
                  <a:pt x="113" y="205"/>
                  <a:pt x="113" y="208"/>
                  <a:pt x="113" y="210"/>
                </a:cubicBezTo>
                <a:cubicBezTo>
                  <a:pt x="112" y="214"/>
                  <a:pt x="112" y="217"/>
                  <a:pt x="112" y="220"/>
                </a:cubicBezTo>
                <a:cubicBezTo>
                  <a:pt x="113" y="220"/>
                  <a:pt x="113" y="221"/>
                  <a:pt x="113" y="221"/>
                </a:cubicBezTo>
                <a:cubicBezTo>
                  <a:pt x="114" y="221"/>
                  <a:pt x="116" y="221"/>
                  <a:pt x="118" y="221"/>
                </a:cubicBezTo>
                <a:cubicBezTo>
                  <a:pt x="118" y="219"/>
                  <a:pt x="119" y="216"/>
                  <a:pt x="119" y="214"/>
                </a:cubicBezTo>
                <a:cubicBezTo>
                  <a:pt x="119" y="212"/>
                  <a:pt x="119" y="209"/>
                  <a:pt x="119" y="207"/>
                </a:cubicBezTo>
                <a:cubicBezTo>
                  <a:pt x="120" y="205"/>
                  <a:pt x="120" y="203"/>
                  <a:pt x="120" y="200"/>
                </a:cubicBezTo>
                <a:cubicBezTo>
                  <a:pt x="118" y="200"/>
                  <a:pt x="116" y="200"/>
                  <a:pt x="114" y="201"/>
                </a:cubicBezTo>
                <a:cubicBezTo>
                  <a:pt x="114" y="201"/>
                  <a:pt x="113" y="201"/>
                  <a:pt x="113" y="201"/>
                </a:cubicBezTo>
                <a:close/>
                <a:moveTo>
                  <a:pt x="212" y="185"/>
                </a:moveTo>
                <a:cubicBezTo>
                  <a:pt x="212" y="185"/>
                  <a:pt x="212" y="185"/>
                  <a:pt x="213" y="186"/>
                </a:cubicBezTo>
                <a:cubicBezTo>
                  <a:pt x="215" y="188"/>
                  <a:pt x="215" y="188"/>
                  <a:pt x="219" y="187"/>
                </a:cubicBezTo>
                <a:cubicBezTo>
                  <a:pt x="223" y="185"/>
                  <a:pt x="228" y="183"/>
                  <a:pt x="232" y="181"/>
                </a:cubicBezTo>
                <a:cubicBezTo>
                  <a:pt x="233" y="180"/>
                  <a:pt x="233" y="180"/>
                  <a:pt x="234" y="180"/>
                </a:cubicBezTo>
                <a:cubicBezTo>
                  <a:pt x="234" y="180"/>
                  <a:pt x="234" y="179"/>
                  <a:pt x="234" y="179"/>
                </a:cubicBezTo>
                <a:cubicBezTo>
                  <a:pt x="234" y="177"/>
                  <a:pt x="234" y="175"/>
                  <a:pt x="234" y="173"/>
                </a:cubicBezTo>
                <a:cubicBezTo>
                  <a:pt x="226" y="177"/>
                  <a:pt x="219" y="181"/>
                  <a:pt x="212" y="185"/>
                </a:cubicBezTo>
                <a:close/>
                <a:moveTo>
                  <a:pt x="220" y="205"/>
                </a:moveTo>
                <a:cubicBezTo>
                  <a:pt x="218" y="204"/>
                  <a:pt x="215" y="202"/>
                  <a:pt x="213" y="201"/>
                </a:cubicBezTo>
                <a:cubicBezTo>
                  <a:pt x="212" y="207"/>
                  <a:pt x="210" y="213"/>
                  <a:pt x="211" y="219"/>
                </a:cubicBezTo>
                <a:cubicBezTo>
                  <a:pt x="213" y="219"/>
                  <a:pt x="215" y="219"/>
                  <a:pt x="218" y="219"/>
                </a:cubicBezTo>
                <a:cubicBezTo>
                  <a:pt x="219" y="214"/>
                  <a:pt x="219" y="210"/>
                  <a:pt x="220" y="205"/>
                </a:cubicBezTo>
                <a:close/>
                <a:moveTo>
                  <a:pt x="105" y="221"/>
                </a:moveTo>
                <a:cubicBezTo>
                  <a:pt x="105" y="221"/>
                  <a:pt x="105" y="221"/>
                  <a:pt x="106" y="221"/>
                </a:cubicBezTo>
                <a:cubicBezTo>
                  <a:pt x="108" y="221"/>
                  <a:pt x="108" y="221"/>
                  <a:pt x="109" y="219"/>
                </a:cubicBezTo>
                <a:cubicBezTo>
                  <a:pt x="109" y="219"/>
                  <a:pt x="109" y="219"/>
                  <a:pt x="109" y="219"/>
                </a:cubicBezTo>
                <a:cubicBezTo>
                  <a:pt x="110" y="213"/>
                  <a:pt x="111" y="207"/>
                  <a:pt x="111" y="202"/>
                </a:cubicBezTo>
                <a:cubicBezTo>
                  <a:pt x="111" y="201"/>
                  <a:pt x="111" y="201"/>
                  <a:pt x="111" y="201"/>
                </a:cubicBezTo>
                <a:cubicBezTo>
                  <a:pt x="108" y="201"/>
                  <a:pt x="106" y="201"/>
                  <a:pt x="104" y="201"/>
                </a:cubicBezTo>
                <a:cubicBezTo>
                  <a:pt x="104" y="202"/>
                  <a:pt x="104" y="202"/>
                  <a:pt x="104" y="203"/>
                </a:cubicBezTo>
                <a:cubicBezTo>
                  <a:pt x="104" y="205"/>
                  <a:pt x="104" y="207"/>
                  <a:pt x="104" y="209"/>
                </a:cubicBezTo>
                <a:cubicBezTo>
                  <a:pt x="104" y="212"/>
                  <a:pt x="104" y="215"/>
                  <a:pt x="104" y="218"/>
                </a:cubicBezTo>
                <a:cubicBezTo>
                  <a:pt x="104" y="219"/>
                  <a:pt x="104" y="220"/>
                  <a:pt x="105" y="221"/>
                </a:cubicBezTo>
                <a:close/>
                <a:moveTo>
                  <a:pt x="220" y="194"/>
                </a:moveTo>
                <a:cubicBezTo>
                  <a:pt x="221" y="192"/>
                  <a:pt x="221" y="191"/>
                  <a:pt x="222" y="191"/>
                </a:cubicBezTo>
                <a:cubicBezTo>
                  <a:pt x="223" y="191"/>
                  <a:pt x="224" y="192"/>
                  <a:pt x="224" y="193"/>
                </a:cubicBezTo>
                <a:cubicBezTo>
                  <a:pt x="224" y="193"/>
                  <a:pt x="224" y="194"/>
                  <a:pt x="223" y="195"/>
                </a:cubicBezTo>
                <a:cubicBezTo>
                  <a:pt x="224" y="195"/>
                  <a:pt x="224" y="195"/>
                  <a:pt x="225" y="195"/>
                </a:cubicBezTo>
                <a:cubicBezTo>
                  <a:pt x="227" y="194"/>
                  <a:pt x="229" y="193"/>
                  <a:pt x="232" y="193"/>
                </a:cubicBezTo>
                <a:cubicBezTo>
                  <a:pt x="233" y="192"/>
                  <a:pt x="233" y="192"/>
                  <a:pt x="234" y="191"/>
                </a:cubicBezTo>
                <a:cubicBezTo>
                  <a:pt x="235" y="191"/>
                  <a:pt x="235" y="191"/>
                  <a:pt x="235" y="190"/>
                </a:cubicBezTo>
                <a:cubicBezTo>
                  <a:pt x="235" y="189"/>
                  <a:pt x="235" y="187"/>
                  <a:pt x="235" y="186"/>
                </a:cubicBezTo>
                <a:cubicBezTo>
                  <a:pt x="235" y="185"/>
                  <a:pt x="235" y="183"/>
                  <a:pt x="235" y="182"/>
                </a:cubicBezTo>
                <a:cubicBezTo>
                  <a:pt x="229" y="185"/>
                  <a:pt x="223" y="188"/>
                  <a:pt x="217" y="190"/>
                </a:cubicBezTo>
                <a:cubicBezTo>
                  <a:pt x="218" y="191"/>
                  <a:pt x="219" y="192"/>
                  <a:pt x="220" y="194"/>
                </a:cubicBezTo>
                <a:close/>
                <a:moveTo>
                  <a:pt x="56" y="201"/>
                </a:moveTo>
                <a:cubicBezTo>
                  <a:pt x="56" y="201"/>
                  <a:pt x="56" y="202"/>
                  <a:pt x="56" y="202"/>
                </a:cubicBezTo>
                <a:cubicBezTo>
                  <a:pt x="55" y="207"/>
                  <a:pt x="55" y="212"/>
                  <a:pt x="55" y="218"/>
                </a:cubicBezTo>
                <a:cubicBezTo>
                  <a:pt x="55" y="218"/>
                  <a:pt x="55" y="219"/>
                  <a:pt x="55" y="219"/>
                </a:cubicBezTo>
                <a:cubicBezTo>
                  <a:pt x="56" y="220"/>
                  <a:pt x="57" y="220"/>
                  <a:pt x="57" y="221"/>
                </a:cubicBezTo>
                <a:cubicBezTo>
                  <a:pt x="58" y="222"/>
                  <a:pt x="58" y="223"/>
                  <a:pt x="57" y="224"/>
                </a:cubicBezTo>
                <a:cubicBezTo>
                  <a:pt x="56" y="224"/>
                  <a:pt x="56" y="224"/>
                  <a:pt x="55" y="224"/>
                </a:cubicBezTo>
                <a:cubicBezTo>
                  <a:pt x="55" y="224"/>
                  <a:pt x="55" y="225"/>
                  <a:pt x="55" y="225"/>
                </a:cubicBezTo>
                <a:cubicBezTo>
                  <a:pt x="56" y="225"/>
                  <a:pt x="56" y="225"/>
                  <a:pt x="57" y="225"/>
                </a:cubicBezTo>
                <a:cubicBezTo>
                  <a:pt x="58" y="225"/>
                  <a:pt x="58" y="225"/>
                  <a:pt x="59" y="225"/>
                </a:cubicBezTo>
                <a:cubicBezTo>
                  <a:pt x="60" y="221"/>
                  <a:pt x="61" y="203"/>
                  <a:pt x="60" y="201"/>
                </a:cubicBezTo>
                <a:cubicBezTo>
                  <a:pt x="59" y="201"/>
                  <a:pt x="57" y="201"/>
                  <a:pt x="56" y="201"/>
                </a:cubicBezTo>
                <a:close/>
                <a:moveTo>
                  <a:pt x="145" y="27"/>
                </a:moveTo>
                <a:cubicBezTo>
                  <a:pt x="144" y="27"/>
                  <a:pt x="143" y="28"/>
                  <a:pt x="142" y="28"/>
                </a:cubicBezTo>
                <a:cubicBezTo>
                  <a:pt x="138" y="29"/>
                  <a:pt x="135" y="31"/>
                  <a:pt x="133" y="34"/>
                </a:cubicBezTo>
                <a:cubicBezTo>
                  <a:pt x="132" y="35"/>
                  <a:pt x="131" y="36"/>
                  <a:pt x="132" y="38"/>
                </a:cubicBezTo>
                <a:cubicBezTo>
                  <a:pt x="132" y="39"/>
                  <a:pt x="132" y="40"/>
                  <a:pt x="133" y="41"/>
                </a:cubicBezTo>
                <a:cubicBezTo>
                  <a:pt x="136" y="40"/>
                  <a:pt x="139" y="38"/>
                  <a:pt x="142" y="37"/>
                </a:cubicBezTo>
                <a:cubicBezTo>
                  <a:pt x="144" y="36"/>
                  <a:pt x="144" y="35"/>
                  <a:pt x="145" y="34"/>
                </a:cubicBezTo>
                <a:cubicBezTo>
                  <a:pt x="145" y="32"/>
                  <a:pt x="145" y="30"/>
                  <a:pt x="146" y="29"/>
                </a:cubicBezTo>
                <a:cubicBezTo>
                  <a:pt x="146" y="28"/>
                  <a:pt x="145" y="28"/>
                  <a:pt x="145" y="27"/>
                </a:cubicBezTo>
                <a:close/>
                <a:moveTo>
                  <a:pt x="52" y="217"/>
                </a:moveTo>
                <a:cubicBezTo>
                  <a:pt x="53" y="212"/>
                  <a:pt x="53" y="207"/>
                  <a:pt x="53" y="201"/>
                </a:cubicBezTo>
                <a:cubicBezTo>
                  <a:pt x="50" y="202"/>
                  <a:pt x="48" y="202"/>
                  <a:pt x="45" y="203"/>
                </a:cubicBezTo>
                <a:cubicBezTo>
                  <a:pt x="45" y="206"/>
                  <a:pt x="45" y="208"/>
                  <a:pt x="45" y="211"/>
                </a:cubicBezTo>
                <a:cubicBezTo>
                  <a:pt x="45" y="211"/>
                  <a:pt x="45" y="212"/>
                  <a:pt x="45" y="212"/>
                </a:cubicBezTo>
                <a:cubicBezTo>
                  <a:pt x="48" y="214"/>
                  <a:pt x="50" y="215"/>
                  <a:pt x="52" y="217"/>
                </a:cubicBezTo>
                <a:close/>
                <a:moveTo>
                  <a:pt x="155" y="118"/>
                </a:moveTo>
                <a:cubicBezTo>
                  <a:pt x="155" y="118"/>
                  <a:pt x="156" y="118"/>
                  <a:pt x="156" y="118"/>
                </a:cubicBezTo>
                <a:cubicBezTo>
                  <a:pt x="159" y="115"/>
                  <a:pt x="162" y="113"/>
                  <a:pt x="165" y="111"/>
                </a:cubicBezTo>
                <a:cubicBezTo>
                  <a:pt x="165" y="110"/>
                  <a:pt x="165" y="110"/>
                  <a:pt x="166" y="109"/>
                </a:cubicBezTo>
                <a:cubicBezTo>
                  <a:pt x="166" y="108"/>
                  <a:pt x="166" y="106"/>
                  <a:pt x="166" y="104"/>
                </a:cubicBezTo>
                <a:cubicBezTo>
                  <a:pt x="166" y="103"/>
                  <a:pt x="166" y="101"/>
                  <a:pt x="167" y="99"/>
                </a:cubicBezTo>
                <a:cubicBezTo>
                  <a:pt x="165" y="100"/>
                  <a:pt x="164" y="100"/>
                  <a:pt x="163" y="101"/>
                </a:cubicBezTo>
                <a:cubicBezTo>
                  <a:pt x="163" y="102"/>
                  <a:pt x="163" y="102"/>
                  <a:pt x="163" y="103"/>
                </a:cubicBezTo>
                <a:cubicBezTo>
                  <a:pt x="163" y="104"/>
                  <a:pt x="162" y="106"/>
                  <a:pt x="162" y="108"/>
                </a:cubicBezTo>
                <a:cubicBezTo>
                  <a:pt x="162" y="108"/>
                  <a:pt x="162" y="109"/>
                  <a:pt x="162" y="109"/>
                </a:cubicBezTo>
                <a:cubicBezTo>
                  <a:pt x="162" y="110"/>
                  <a:pt x="161" y="110"/>
                  <a:pt x="161" y="110"/>
                </a:cubicBezTo>
                <a:cubicBezTo>
                  <a:pt x="160" y="110"/>
                  <a:pt x="160" y="110"/>
                  <a:pt x="159" y="109"/>
                </a:cubicBezTo>
                <a:cubicBezTo>
                  <a:pt x="159" y="108"/>
                  <a:pt x="159" y="108"/>
                  <a:pt x="159" y="107"/>
                </a:cubicBezTo>
                <a:cubicBezTo>
                  <a:pt x="159" y="106"/>
                  <a:pt x="158" y="105"/>
                  <a:pt x="158" y="103"/>
                </a:cubicBezTo>
                <a:cubicBezTo>
                  <a:pt x="156" y="105"/>
                  <a:pt x="155" y="107"/>
                  <a:pt x="153" y="109"/>
                </a:cubicBezTo>
                <a:cubicBezTo>
                  <a:pt x="155" y="109"/>
                  <a:pt x="156" y="109"/>
                  <a:pt x="156" y="111"/>
                </a:cubicBezTo>
                <a:cubicBezTo>
                  <a:pt x="156" y="112"/>
                  <a:pt x="156" y="113"/>
                  <a:pt x="155" y="114"/>
                </a:cubicBezTo>
                <a:cubicBezTo>
                  <a:pt x="155" y="116"/>
                  <a:pt x="155" y="117"/>
                  <a:pt x="155" y="118"/>
                </a:cubicBezTo>
                <a:close/>
                <a:moveTo>
                  <a:pt x="133" y="165"/>
                </a:moveTo>
                <a:cubicBezTo>
                  <a:pt x="134" y="165"/>
                  <a:pt x="135" y="165"/>
                  <a:pt x="136" y="165"/>
                </a:cubicBezTo>
                <a:cubicBezTo>
                  <a:pt x="137" y="165"/>
                  <a:pt x="138" y="164"/>
                  <a:pt x="139" y="164"/>
                </a:cubicBezTo>
                <a:cubicBezTo>
                  <a:pt x="141" y="161"/>
                  <a:pt x="144" y="158"/>
                  <a:pt x="146" y="156"/>
                </a:cubicBezTo>
                <a:cubicBezTo>
                  <a:pt x="148" y="154"/>
                  <a:pt x="148" y="154"/>
                  <a:pt x="149" y="151"/>
                </a:cubicBezTo>
                <a:cubicBezTo>
                  <a:pt x="149" y="150"/>
                  <a:pt x="148" y="150"/>
                  <a:pt x="148" y="149"/>
                </a:cubicBezTo>
                <a:cubicBezTo>
                  <a:pt x="148" y="150"/>
                  <a:pt x="147" y="150"/>
                  <a:pt x="147" y="150"/>
                </a:cubicBezTo>
                <a:cubicBezTo>
                  <a:pt x="144" y="152"/>
                  <a:pt x="141" y="155"/>
                  <a:pt x="138" y="157"/>
                </a:cubicBezTo>
                <a:cubicBezTo>
                  <a:pt x="137" y="157"/>
                  <a:pt x="136" y="158"/>
                  <a:pt x="136" y="159"/>
                </a:cubicBezTo>
                <a:cubicBezTo>
                  <a:pt x="135" y="160"/>
                  <a:pt x="135" y="161"/>
                  <a:pt x="133" y="161"/>
                </a:cubicBezTo>
                <a:cubicBezTo>
                  <a:pt x="133" y="162"/>
                  <a:pt x="133" y="163"/>
                  <a:pt x="133" y="164"/>
                </a:cubicBezTo>
                <a:cubicBezTo>
                  <a:pt x="133" y="164"/>
                  <a:pt x="133" y="164"/>
                  <a:pt x="133" y="165"/>
                </a:cubicBezTo>
                <a:close/>
                <a:moveTo>
                  <a:pt x="219" y="39"/>
                </a:moveTo>
                <a:cubicBezTo>
                  <a:pt x="219" y="38"/>
                  <a:pt x="218" y="37"/>
                  <a:pt x="218" y="37"/>
                </a:cubicBezTo>
                <a:cubicBezTo>
                  <a:pt x="216" y="35"/>
                  <a:pt x="216" y="35"/>
                  <a:pt x="213" y="36"/>
                </a:cubicBezTo>
                <a:cubicBezTo>
                  <a:pt x="213" y="36"/>
                  <a:pt x="212" y="36"/>
                  <a:pt x="212" y="36"/>
                </a:cubicBezTo>
                <a:cubicBezTo>
                  <a:pt x="210" y="37"/>
                  <a:pt x="207" y="38"/>
                  <a:pt x="205" y="39"/>
                </a:cubicBezTo>
                <a:cubicBezTo>
                  <a:pt x="204" y="39"/>
                  <a:pt x="203" y="40"/>
                  <a:pt x="201" y="40"/>
                </a:cubicBezTo>
                <a:cubicBezTo>
                  <a:pt x="201" y="42"/>
                  <a:pt x="201" y="45"/>
                  <a:pt x="201" y="46"/>
                </a:cubicBezTo>
                <a:cubicBezTo>
                  <a:pt x="207" y="43"/>
                  <a:pt x="213" y="41"/>
                  <a:pt x="219" y="39"/>
                </a:cubicBezTo>
                <a:close/>
                <a:moveTo>
                  <a:pt x="26" y="126"/>
                </a:moveTo>
                <a:cubicBezTo>
                  <a:pt x="26" y="126"/>
                  <a:pt x="26" y="126"/>
                  <a:pt x="26" y="126"/>
                </a:cubicBezTo>
                <a:cubicBezTo>
                  <a:pt x="26" y="128"/>
                  <a:pt x="26" y="130"/>
                  <a:pt x="26" y="132"/>
                </a:cubicBezTo>
                <a:cubicBezTo>
                  <a:pt x="26" y="140"/>
                  <a:pt x="27" y="148"/>
                  <a:pt x="27" y="155"/>
                </a:cubicBezTo>
                <a:cubicBezTo>
                  <a:pt x="27" y="159"/>
                  <a:pt x="28" y="162"/>
                  <a:pt x="28" y="165"/>
                </a:cubicBezTo>
                <a:cubicBezTo>
                  <a:pt x="28" y="166"/>
                  <a:pt x="28" y="166"/>
                  <a:pt x="29" y="166"/>
                </a:cubicBezTo>
                <a:cubicBezTo>
                  <a:pt x="29" y="165"/>
                  <a:pt x="30" y="163"/>
                  <a:pt x="29" y="162"/>
                </a:cubicBezTo>
                <a:cubicBezTo>
                  <a:pt x="29" y="161"/>
                  <a:pt x="29" y="160"/>
                  <a:pt x="29" y="160"/>
                </a:cubicBezTo>
                <a:cubicBezTo>
                  <a:pt x="30" y="159"/>
                  <a:pt x="30" y="159"/>
                  <a:pt x="30" y="159"/>
                </a:cubicBezTo>
                <a:cubicBezTo>
                  <a:pt x="30" y="157"/>
                  <a:pt x="30" y="155"/>
                  <a:pt x="31" y="153"/>
                </a:cubicBezTo>
                <a:cubicBezTo>
                  <a:pt x="31" y="152"/>
                  <a:pt x="31" y="150"/>
                  <a:pt x="31" y="149"/>
                </a:cubicBezTo>
                <a:cubicBezTo>
                  <a:pt x="29" y="149"/>
                  <a:pt x="29" y="148"/>
                  <a:pt x="29" y="146"/>
                </a:cubicBezTo>
                <a:cubicBezTo>
                  <a:pt x="28" y="143"/>
                  <a:pt x="28" y="140"/>
                  <a:pt x="28" y="137"/>
                </a:cubicBezTo>
                <a:cubicBezTo>
                  <a:pt x="27" y="133"/>
                  <a:pt x="27" y="130"/>
                  <a:pt x="26" y="126"/>
                </a:cubicBezTo>
                <a:close/>
                <a:moveTo>
                  <a:pt x="67" y="118"/>
                </a:moveTo>
                <a:cubicBezTo>
                  <a:pt x="70" y="118"/>
                  <a:pt x="72" y="118"/>
                  <a:pt x="74" y="118"/>
                </a:cubicBezTo>
                <a:cubicBezTo>
                  <a:pt x="74" y="118"/>
                  <a:pt x="75" y="118"/>
                  <a:pt x="75" y="118"/>
                </a:cubicBezTo>
                <a:cubicBezTo>
                  <a:pt x="77" y="116"/>
                  <a:pt x="80" y="113"/>
                  <a:pt x="80" y="110"/>
                </a:cubicBezTo>
                <a:cubicBezTo>
                  <a:pt x="80" y="109"/>
                  <a:pt x="81" y="108"/>
                  <a:pt x="81" y="107"/>
                </a:cubicBezTo>
                <a:cubicBezTo>
                  <a:pt x="81" y="106"/>
                  <a:pt x="81" y="106"/>
                  <a:pt x="82" y="105"/>
                </a:cubicBezTo>
                <a:cubicBezTo>
                  <a:pt x="80" y="106"/>
                  <a:pt x="79" y="107"/>
                  <a:pt x="78" y="107"/>
                </a:cubicBezTo>
                <a:cubicBezTo>
                  <a:pt x="77" y="108"/>
                  <a:pt x="76" y="108"/>
                  <a:pt x="76" y="108"/>
                </a:cubicBezTo>
                <a:cubicBezTo>
                  <a:pt x="73" y="111"/>
                  <a:pt x="70" y="114"/>
                  <a:pt x="68" y="117"/>
                </a:cubicBezTo>
                <a:cubicBezTo>
                  <a:pt x="68" y="117"/>
                  <a:pt x="67" y="117"/>
                  <a:pt x="67" y="118"/>
                </a:cubicBezTo>
                <a:close/>
                <a:moveTo>
                  <a:pt x="165" y="147"/>
                </a:moveTo>
                <a:cubicBezTo>
                  <a:pt x="163" y="147"/>
                  <a:pt x="162" y="148"/>
                  <a:pt x="160" y="148"/>
                </a:cubicBezTo>
                <a:cubicBezTo>
                  <a:pt x="160" y="149"/>
                  <a:pt x="159" y="149"/>
                  <a:pt x="159" y="150"/>
                </a:cubicBezTo>
                <a:cubicBezTo>
                  <a:pt x="157" y="153"/>
                  <a:pt x="156" y="156"/>
                  <a:pt x="155" y="158"/>
                </a:cubicBezTo>
                <a:cubicBezTo>
                  <a:pt x="154" y="160"/>
                  <a:pt x="154" y="160"/>
                  <a:pt x="155" y="161"/>
                </a:cubicBezTo>
                <a:cubicBezTo>
                  <a:pt x="158" y="159"/>
                  <a:pt x="160" y="158"/>
                  <a:pt x="163" y="157"/>
                </a:cubicBezTo>
                <a:cubicBezTo>
                  <a:pt x="163" y="156"/>
                  <a:pt x="163" y="156"/>
                  <a:pt x="164" y="156"/>
                </a:cubicBezTo>
                <a:cubicBezTo>
                  <a:pt x="164" y="155"/>
                  <a:pt x="164" y="155"/>
                  <a:pt x="165" y="154"/>
                </a:cubicBezTo>
                <a:cubicBezTo>
                  <a:pt x="165" y="153"/>
                  <a:pt x="165" y="152"/>
                  <a:pt x="165" y="150"/>
                </a:cubicBezTo>
                <a:cubicBezTo>
                  <a:pt x="165" y="149"/>
                  <a:pt x="165" y="148"/>
                  <a:pt x="165" y="147"/>
                </a:cubicBezTo>
                <a:close/>
                <a:moveTo>
                  <a:pt x="120" y="135"/>
                </a:moveTo>
                <a:cubicBezTo>
                  <a:pt x="120" y="135"/>
                  <a:pt x="120" y="134"/>
                  <a:pt x="121" y="134"/>
                </a:cubicBezTo>
                <a:cubicBezTo>
                  <a:pt x="123" y="133"/>
                  <a:pt x="124" y="132"/>
                  <a:pt x="126" y="132"/>
                </a:cubicBezTo>
                <a:cubicBezTo>
                  <a:pt x="127" y="131"/>
                  <a:pt x="127" y="131"/>
                  <a:pt x="128" y="130"/>
                </a:cubicBezTo>
                <a:cubicBezTo>
                  <a:pt x="129" y="127"/>
                  <a:pt x="130" y="123"/>
                  <a:pt x="131" y="120"/>
                </a:cubicBezTo>
                <a:cubicBezTo>
                  <a:pt x="131" y="120"/>
                  <a:pt x="131" y="119"/>
                  <a:pt x="131" y="119"/>
                </a:cubicBezTo>
                <a:cubicBezTo>
                  <a:pt x="127" y="122"/>
                  <a:pt x="124" y="125"/>
                  <a:pt x="121" y="127"/>
                </a:cubicBezTo>
                <a:cubicBezTo>
                  <a:pt x="120" y="128"/>
                  <a:pt x="120" y="128"/>
                  <a:pt x="120" y="128"/>
                </a:cubicBezTo>
                <a:cubicBezTo>
                  <a:pt x="120" y="130"/>
                  <a:pt x="120" y="132"/>
                  <a:pt x="120" y="135"/>
                </a:cubicBezTo>
                <a:close/>
                <a:moveTo>
                  <a:pt x="134" y="223"/>
                </a:moveTo>
                <a:cubicBezTo>
                  <a:pt x="133" y="223"/>
                  <a:pt x="132" y="223"/>
                  <a:pt x="131" y="223"/>
                </a:cubicBezTo>
                <a:cubicBezTo>
                  <a:pt x="125" y="223"/>
                  <a:pt x="119" y="224"/>
                  <a:pt x="114" y="224"/>
                </a:cubicBezTo>
                <a:cubicBezTo>
                  <a:pt x="113" y="224"/>
                  <a:pt x="112" y="224"/>
                  <a:pt x="111" y="224"/>
                </a:cubicBezTo>
                <a:cubicBezTo>
                  <a:pt x="110" y="224"/>
                  <a:pt x="110" y="224"/>
                  <a:pt x="109" y="224"/>
                </a:cubicBezTo>
                <a:cubicBezTo>
                  <a:pt x="109" y="224"/>
                  <a:pt x="108" y="224"/>
                  <a:pt x="108" y="224"/>
                </a:cubicBezTo>
                <a:cubicBezTo>
                  <a:pt x="106" y="224"/>
                  <a:pt x="105" y="224"/>
                  <a:pt x="104" y="224"/>
                </a:cubicBezTo>
                <a:cubicBezTo>
                  <a:pt x="95" y="225"/>
                  <a:pt x="86" y="225"/>
                  <a:pt x="78" y="226"/>
                </a:cubicBezTo>
                <a:cubicBezTo>
                  <a:pt x="76" y="226"/>
                  <a:pt x="74" y="226"/>
                  <a:pt x="72" y="227"/>
                </a:cubicBezTo>
                <a:cubicBezTo>
                  <a:pt x="92" y="227"/>
                  <a:pt x="113" y="226"/>
                  <a:pt x="134" y="223"/>
                </a:cubicBezTo>
                <a:close/>
                <a:moveTo>
                  <a:pt x="79" y="173"/>
                </a:moveTo>
                <a:cubicBezTo>
                  <a:pt x="83" y="173"/>
                  <a:pt x="86" y="173"/>
                  <a:pt x="90" y="173"/>
                </a:cubicBezTo>
                <a:cubicBezTo>
                  <a:pt x="90" y="169"/>
                  <a:pt x="90" y="166"/>
                  <a:pt x="90" y="162"/>
                </a:cubicBezTo>
                <a:cubicBezTo>
                  <a:pt x="88" y="163"/>
                  <a:pt x="85" y="164"/>
                  <a:pt x="83" y="165"/>
                </a:cubicBezTo>
                <a:cubicBezTo>
                  <a:pt x="83" y="165"/>
                  <a:pt x="83" y="165"/>
                  <a:pt x="84" y="165"/>
                </a:cubicBezTo>
                <a:cubicBezTo>
                  <a:pt x="84" y="165"/>
                  <a:pt x="85" y="165"/>
                  <a:pt x="85" y="165"/>
                </a:cubicBezTo>
                <a:cubicBezTo>
                  <a:pt x="86" y="165"/>
                  <a:pt x="86" y="166"/>
                  <a:pt x="86" y="167"/>
                </a:cubicBezTo>
                <a:cubicBezTo>
                  <a:pt x="86" y="167"/>
                  <a:pt x="86" y="168"/>
                  <a:pt x="85" y="168"/>
                </a:cubicBezTo>
                <a:cubicBezTo>
                  <a:pt x="85" y="168"/>
                  <a:pt x="85" y="168"/>
                  <a:pt x="84" y="168"/>
                </a:cubicBezTo>
                <a:cubicBezTo>
                  <a:pt x="83" y="169"/>
                  <a:pt x="82" y="169"/>
                  <a:pt x="81" y="169"/>
                </a:cubicBezTo>
                <a:cubicBezTo>
                  <a:pt x="81" y="169"/>
                  <a:pt x="80" y="169"/>
                  <a:pt x="80" y="170"/>
                </a:cubicBezTo>
                <a:cubicBezTo>
                  <a:pt x="80" y="171"/>
                  <a:pt x="79" y="172"/>
                  <a:pt x="79" y="173"/>
                </a:cubicBezTo>
                <a:close/>
                <a:moveTo>
                  <a:pt x="229" y="218"/>
                </a:moveTo>
                <a:cubicBezTo>
                  <a:pt x="229" y="216"/>
                  <a:pt x="229" y="214"/>
                  <a:pt x="228" y="212"/>
                </a:cubicBezTo>
                <a:cubicBezTo>
                  <a:pt x="228" y="211"/>
                  <a:pt x="228" y="211"/>
                  <a:pt x="227" y="211"/>
                </a:cubicBezTo>
                <a:cubicBezTo>
                  <a:pt x="227" y="210"/>
                  <a:pt x="227" y="209"/>
                  <a:pt x="226" y="209"/>
                </a:cubicBezTo>
                <a:cubicBezTo>
                  <a:pt x="227" y="209"/>
                  <a:pt x="227" y="209"/>
                  <a:pt x="227" y="209"/>
                </a:cubicBezTo>
                <a:cubicBezTo>
                  <a:pt x="225" y="208"/>
                  <a:pt x="223" y="207"/>
                  <a:pt x="222" y="206"/>
                </a:cubicBezTo>
                <a:cubicBezTo>
                  <a:pt x="221" y="211"/>
                  <a:pt x="220" y="216"/>
                  <a:pt x="221" y="219"/>
                </a:cubicBezTo>
                <a:cubicBezTo>
                  <a:pt x="224" y="218"/>
                  <a:pt x="226" y="218"/>
                  <a:pt x="229" y="218"/>
                </a:cubicBezTo>
                <a:close/>
                <a:moveTo>
                  <a:pt x="85" y="121"/>
                </a:moveTo>
                <a:cubicBezTo>
                  <a:pt x="88" y="121"/>
                  <a:pt x="90" y="121"/>
                  <a:pt x="92" y="120"/>
                </a:cubicBezTo>
                <a:cubicBezTo>
                  <a:pt x="92" y="120"/>
                  <a:pt x="92" y="120"/>
                  <a:pt x="93" y="120"/>
                </a:cubicBezTo>
                <a:cubicBezTo>
                  <a:pt x="94" y="118"/>
                  <a:pt x="95" y="117"/>
                  <a:pt x="96" y="116"/>
                </a:cubicBezTo>
                <a:cubicBezTo>
                  <a:pt x="96" y="116"/>
                  <a:pt x="97" y="115"/>
                  <a:pt x="97" y="115"/>
                </a:cubicBezTo>
                <a:cubicBezTo>
                  <a:pt x="97" y="114"/>
                  <a:pt x="97" y="112"/>
                  <a:pt x="98" y="111"/>
                </a:cubicBezTo>
                <a:cubicBezTo>
                  <a:pt x="98" y="111"/>
                  <a:pt x="97" y="110"/>
                  <a:pt x="97" y="111"/>
                </a:cubicBezTo>
                <a:cubicBezTo>
                  <a:pt x="95" y="111"/>
                  <a:pt x="94" y="112"/>
                  <a:pt x="92" y="112"/>
                </a:cubicBezTo>
                <a:cubicBezTo>
                  <a:pt x="91" y="112"/>
                  <a:pt x="91" y="112"/>
                  <a:pt x="91" y="112"/>
                </a:cubicBezTo>
                <a:cubicBezTo>
                  <a:pt x="89" y="114"/>
                  <a:pt x="88" y="115"/>
                  <a:pt x="86" y="117"/>
                </a:cubicBezTo>
                <a:cubicBezTo>
                  <a:pt x="86" y="117"/>
                  <a:pt x="86" y="117"/>
                  <a:pt x="86" y="118"/>
                </a:cubicBezTo>
                <a:cubicBezTo>
                  <a:pt x="86" y="119"/>
                  <a:pt x="85" y="120"/>
                  <a:pt x="85" y="121"/>
                </a:cubicBezTo>
                <a:close/>
                <a:moveTo>
                  <a:pt x="36" y="158"/>
                </a:moveTo>
                <a:cubicBezTo>
                  <a:pt x="36" y="158"/>
                  <a:pt x="36" y="158"/>
                  <a:pt x="36" y="158"/>
                </a:cubicBezTo>
                <a:cubicBezTo>
                  <a:pt x="39" y="158"/>
                  <a:pt x="41" y="158"/>
                  <a:pt x="43" y="157"/>
                </a:cubicBezTo>
                <a:cubicBezTo>
                  <a:pt x="44" y="157"/>
                  <a:pt x="44" y="157"/>
                  <a:pt x="44" y="157"/>
                </a:cubicBezTo>
                <a:cubicBezTo>
                  <a:pt x="46" y="155"/>
                  <a:pt x="47" y="154"/>
                  <a:pt x="48" y="152"/>
                </a:cubicBezTo>
                <a:cubicBezTo>
                  <a:pt x="48" y="152"/>
                  <a:pt x="48" y="151"/>
                  <a:pt x="49" y="151"/>
                </a:cubicBezTo>
                <a:cubicBezTo>
                  <a:pt x="48" y="151"/>
                  <a:pt x="48" y="151"/>
                  <a:pt x="48" y="151"/>
                </a:cubicBezTo>
                <a:cubicBezTo>
                  <a:pt x="46" y="150"/>
                  <a:pt x="44" y="150"/>
                  <a:pt x="42" y="150"/>
                </a:cubicBezTo>
                <a:cubicBezTo>
                  <a:pt x="39" y="150"/>
                  <a:pt x="38" y="150"/>
                  <a:pt x="37" y="152"/>
                </a:cubicBezTo>
                <a:cubicBezTo>
                  <a:pt x="36" y="152"/>
                  <a:pt x="36" y="153"/>
                  <a:pt x="36" y="153"/>
                </a:cubicBezTo>
                <a:cubicBezTo>
                  <a:pt x="36" y="155"/>
                  <a:pt x="36" y="156"/>
                  <a:pt x="36" y="158"/>
                </a:cubicBezTo>
                <a:close/>
                <a:moveTo>
                  <a:pt x="125" y="153"/>
                </a:moveTo>
                <a:cubicBezTo>
                  <a:pt x="125" y="153"/>
                  <a:pt x="125" y="153"/>
                  <a:pt x="125" y="153"/>
                </a:cubicBezTo>
                <a:cubicBezTo>
                  <a:pt x="121" y="156"/>
                  <a:pt x="116" y="158"/>
                  <a:pt x="112" y="160"/>
                </a:cubicBezTo>
                <a:cubicBezTo>
                  <a:pt x="112" y="161"/>
                  <a:pt x="112" y="161"/>
                  <a:pt x="112" y="161"/>
                </a:cubicBezTo>
                <a:cubicBezTo>
                  <a:pt x="111" y="163"/>
                  <a:pt x="111" y="165"/>
                  <a:pt x="111" y="167"/>
                </a:cubicBezTo>
                <a:cubicBezTo>
                  <a:pt x="111" y="168"/>
                  <a:pt x="111" y="168"/>
                  <a:pt x="111" y="168"/>
                </a:cubicBezTo>
                <a:cubicBezTo>
                  <a:pt x="113" y="168"/>
                  <a:pt x="114" y="167"/>
                  <a:pt x="115" y="167"/>
                </a:cubicBezTo>
                <a:cubicBezTo>
                  <a:pt x="116" y="167"/>
                  <a:pt x="117" y="166"/>
                  <a:pt x="116" y="166"/>
                </a:cubicBezTo>
                <a:cubicBezTo>
                  <a:pt x="116" y="164"/>
                  <a:pt x="116" y="163"/>
                  <a:pt x="117" y="163"/>
                </a:cubicBezTo>
                <a:cubicBezTo>
                  <a:pt x="117" y="162"/>
                  <a:pt x="118" y="161"/>
                  <a:pt x="118" y="161"/>
                </a:cubicBezTo>
                <a:cubicBezTo>
                  <a:pt x="120" y="160"/>
                  <a:pt x="121" y="159"/>
                  <a:pt x="122" y="157"/>
                </a:cubicBezTo>
                <a:cubicBezTo>
                  <a:pt x="124" y="156"/>
                  <a:pt x="124" y="155"/>
                  <a:pt x="125" y="153"/>
                </a:cubicBezTo>
                <a:close/>
                <a:moveTo>
                  <a:pt x="120" y="62"/>
                </a:moveTo>
                <a:cubicBezTo>
                  <a:pt x="122" y="60"/>
                  <a:pt x="124" y="59"/>
                  <a:pt x="126" y="57"/>
                </a:cubicBezTo>
                <a:cubicBezTo>
                  <a:pt x="127" y="57"/>
                  <a:pt x="127" y="56"/>
                  <a:pt x="127" y="56"/>
                </a:cubicBezTo>
                <a:cubicBezTo>
                  <a:pt x="127" y="54"/>
                  <a:pt x="127" y="52"/>
                  <a:pt x="127" y="50"/>
                </a:cubicBezTo>
                <a:cubicBezTo>
                  <a:pt x="127" y="49"/>
                  <a:pt x="127" y="49"/>
                  <a:pt x="126" y="48"/>
                </a:cubicBezTo>
                <a:cubicBezTo>
                  <a:pt x="124" y="50"/>
                  <a:pt x="121" y="52"/>
                  <a:pt x="118" y="54"/>
                </a:cubicBezTo>
                <a:cubicBezTo>
                  <a:pt x="119" y="56"/>
                  <a:pt x="120" y="59"/>
                  <a:pt x="120" y="62"/>
                </a:cubicBezTo>
                <a:close/>
                <a:moveTo>
                  <a:pt x="146" y="85"/>
                </a:moveTo>
                <a:cubicBezTo>
                  <a:pt x="150" y="84"/>
                  <a:pt x="152" y="82"/>
                  <a:pt x="155" y="81"/>
                </a:cubicBezTo>
                <a:cubicBezTo>
                  <a:pt x="154" y="78"/>
                  <a:pt x="154" y="76"/>
                  <a:pt x="154" y="74"/>
                </a:cubicBezTo>
                <a:cubicBezTo>
                  <a:pt x="152" y="74"/>
                  <a:pt x="151" y="75"/>
                  <a:pt x="150" y="75"/>
                </a:cubicBezTo>
                <a:cubicBezTo>
                  <a:pt x="149" y="75"/>
                  <a:pt x="148" y="76"/>
                  <a:pt x="146" y="75"/>
                </a:cubicBezTo>
                <a:cubicBezTo>
                  <a:pt x="146" y="79"/>
                  <a:pt x="146" y="82"/>
                  <a:pt x="146" y="85"/>
                </a:cubicBezTo>
                <a:close/>
                <a:moveTo>
                  <a:pt x="31" y="45"/>
                </a:moveTo>
                <a:cubicBezTo>
                  <a:pt x="34" y="40"/>
                  <a:pt x="38" y="36"/>
                  <a:pt x="41" y="32"/>
                </a:cubicBezTo>
                <a:cubicBezTo>
                  <a:pt x="39" y="32"/>
                  <a:pt x="37" y="32"/>
                  <a:pt x="35" y="32"/>
                </a:cubicBezTo>
                <a:cubicBezTo>
                  <a:pt x="34" y="32"/>
                  <a:pt x="34" y="32"/>
                  <a:pt x="34" y="33"/>
                </a:cubicBezTo>
                <a:cubicBezTo>
                  <a:pt x="33" y="34"/>
                  <a:pt x="32" y="35"/>
                  <a:pt x="30" y="36"/>
                </a:cubicBezTo>
                <a:cubicBezTo>
                  <a:pt x="30" y="36"/>
                  <a:pt x="30" y="37"/>
                  <a:pt x="30" y="38"/>
                </a:cubicBezTo>
                <a:cubicBezTo>
                  <a:pt x="30" y="39"/>
                  <a:pt x="30" y="41"/>
                  <a:pt x="31" y="42"/>
                </a:cubicBezTo>
                <a:cubicBezTo>
                  <a:pt x="31" y="43"/>
                  <a:pt x="31" y="44"/>
                  <a:pt x="31" y="45"/>
                </a:cubicBezTo>
                <a:close/>
                <a:moveTo>
                  <a:pt x="201" y="38"/>
                </a:moveTo>
                <a:cubicBezTo>
                  <a:pt x="206" y="36"/>
                  <a:pt x="210" y="35"/>
                  <a:pt x="214" y="33"/>
                </a:cubicBezTo>
                <a:cubicBezTo>
                  <a:pt x="213" y="32"/>
                  <a:pt x="212" y="31"/>
                  <a:pt x="211" y="30"/>
                </a:cubicBezTo>
                <a:cubicBezTo>
                  <a:pt x="210" y="29"/>
                  <a:pt x="210" y="29"/>
                  <a:pt x="209" y="29"/>
                </a:cubicBezTo>
                <a:cubicBezTo>
                  <a:pt x="207" y="30"/>
                  <a:pt x="204" y="31"/>
                  <a:pt x="202" y="32"/>
                </a:cubicBezTo>
                <a:cubicBezTo>
                  <a:pt x="202" y="32"/>
                  <a:pt x="201" y="32"/>
                  <a:pt x="201" y="32"/>
                </a:cubicBezTo>
                <a:cubicBezTo>
                  <a:pt x="201" y="34"/>
                  <a:pt x="201" y="36"/>
                  <a:pt x="201" y="38"/>
                </a:cubicBezTo>
                <a:close/>
                <a:moveTo>
                  <a:pt x="122" y="85"/>
                </a:moveTo>
                <a:cubicBezTo>
                  <a:pt x="121" y="86"/>
                  <a:pt x="121" y="86"/>
                  <a:pt x="120" y="86"/>
                </a:cubicBezTo>
                <a:cubicBezTo>
                  <a:pt x="118" y="89"/>
                  <a:pt x="115" y="91"/>
                  <a:pt x="112" y="93"/>
                </a:cubicBezTo>
                <a:cubicBezTo>
                  <a:pt x="111" y="94"/>
                  <a:pt x="110" y="95"/>
                  <a:pt x="110" y="96"/>
                </a:cubicBezTo>
                <a:cubicBezTo>
                  <a:pt x="110" y="98"/>
                  <a:pt x="110" y="99"/>
                  <a:pt x="110" y="100"/>
                </a:cubicBezTo>
                <a:cubicBezTo>
                  <a:pt x="110" y="100"/>
                  <a:pt x="110" y="101"/>
                  <a:pt x="110" y="101"/>
                </a:cubicBezTo>
                <a:cubicBezTo>
                  <a:pt x="112" y="99"/>
                  <a:pt x="114" y="97"/>
                  <a:pt x="115" y="96"/>
                </a:cubicBezTo>
                <a:cubicBezTo>
                  <a:pt x="118" y="93"/>
                  <a:pt x="120" y="91"/>
                  <a:pt x="122" y="89"/>
                </a:cubicBezTo>
                <a:cubicBezTo>
                  <a:pt x="122" y="89"/>
                  <a:pt x="122" y="88"/>
                  <a:pt x="122" y="88"/>
                </a:cubicBezTo>
                <a:cubicBezTo>
                  <a:pt x="122" y="87"/>
                  <a:pt x="122" y="86"/>
                  <a:pt x="122" y="85"/>
                </a:cubicBezTo>
                <a:close/>
                <a:moveTo>
                  <a:pt x="39" y="188"/>
                </a:moveTo>
                <a:cubicBezTo>
                  <a:pt x="50" y="187"/>
                  <a:pt x="61" y="187"/>
                  <a:pt x="71" y="185"/>
                </a:cubicBezTo>
                <a:cubicBezTo>
                  <a:pt x="71" y="184"/>
                  <a:pt x="71" y="184"/>
                  <a:pt x="71" y="183"/>
                </a:cubicBezTo>
                <a:cubicBezTo>
                  <a:pt x="70" y="183"/>
                  <a:pt x="70" y="183"/>
                  <a:pt x="69" y="183"/>
                </a:cubicBezTo>
                <a:cubicBezTo>
                  <a:pt x="65" y="184"/>
                  <a:pt x="62" y="184"/>
                  <a:pt x="58" y="184"/>
                </a:cubicBezTo>
                <a:cubicBezTo>
                  <a:pt x="57" y="185"/>
                  <a:pt x="56" y="185"/>
                  <a:pt x="56" y="185"/>
                </a:cubicBezTo>
                <a:cubicBezTo>
                  <a:pt x="55" y="186"/>
                  <a:pt x="54" y="186"/>
                  <a:pt x="53" y="185"/>
                </a:cubicBezTo>
                <a:cubicBezTo>
                  <a:pt x="53" y="185"/>
                  <a:pt x="52" y="185"/>
                  <a:pt x="52" y="185"/>
                </a:cubicBezTo>
                <a:cubicBezTo>
                  <a:pt x="48" y="185"/>
                  <a:pt x="45" y="185"/>
                  <a:pt x="41" y="186"/>
                </a:cubicBezTo>
                <a:cubicBezTo>
                  <a:pt x="40" y="186"/>
                  <a:pt x="40" y="186"/>
                  <a:pt x="40" y="187"/>
                </a:cubicBezTo>
                <a:cubicBezTo>
                  <a:pt x="40" y="187"/>
                  <a:pt x="40" y="188"/>
                  <a:pt x="39" y="188"/>
                </a:cubicBezTo>
                <a:close/>
                <a:moveTo>
                  <a:pt x="7" y="33"/>
                </a:moveTo>
                <a:cubicBezTo>
                  <a:pt x="8" y="44"/>
                  <a:pt x="8" y="54"/>
                  <a:pt x="11" y="65"/>
                </a:cubicBezTo>
                <a:cubicBezTo>
                  <a:pt x="11" y="58"/>
                  <a:pt x="11" y="51"/>
                  <a:pt x="11" y="43"/>
                </a:cubicBezTo>
                <a:cubicBezTo>
                  <a:pt x="10" y="43"/>
                  <a:pt x="10" y="43"/>
                  <a:pt x="10" y="43"/>
                </a:cubicBezTo>
                <a:cubicBezTo>
                  <a:pt x="8" y="43"/>
                  <a:pt x="8" y="43"/>
                  <a:pt x="9" y="41"/>
                </a:cubicBezTo>
                <a:cubicBezTo>
                  <a:pt x="9" y="40"/>
                  <a:pt x="9" y="40"/>
                  <a:pt x="10" y="39"/>
                </a:cubicBezTo>
                <a:cubicBezTo>
                  <a:pt x="10" y="38"/>
                  <a:pt x="10" y="38"/>
                  <a:pt x="11" y="37"/>
                </a:cubicBezTo>
                <a:cubicBezTo>
                  <a:pt x="11" y="36"/>
                  <a:pt x="11" y="34"/>
                  <a:pt x="11" y="33"/>
                </a:cubicBezTo>
                <a:cubicBezTo>
                  <a:pt x="9" y="33"/>
                  <a:pt x="8" y="34"/>
                  <a:pt x="7" y="33"/>
                </a:cubicBezTo>
                <a:close/>
                <a:moveTo>
                  <a:pt x="58" y="90"/>
                </a:moveTo>
                <a:cubicBezTo>
                  <a:pt x="58" y="91"/>
                  <a:pt x="58" y="91"/>
                  <a:pt x="58" y="91"/>
                </a:cubicBezTo>
                <a:cubicBezTo>
                  <a:pt x="59" y="90"/>
                  <a:pt x="59" y="90"/>
                  <a:pt x="60" y="90"/>
                </a:cubicBezTo>
                <a:cubicBezTo>
                  <a:pt x="62" y="90"/>
                  <a:pt x="64" y="89"/>
                  <a:pt x="65" y="87"/>
                </a:cubicBezTo>
                <a:cubicBezTo>
                  <a:pt x="65" y="87"/>
                  <a:pt x="65" y="87"/>
                  <a:pt x="65" y="86"/>
                </a:cubicBezTo>
                <a:cubicBezTo>
                  <a:pt x="66" y="86"/>
                  <a:pt x="66" y="85"/>
                  <a:pt x="66" y="84"/>
                </a:cubicBezTo>
                <a:cubicBezTo>
                  <a:pt x="66" y="83"/>
                  <a:pt x="66" y="81"/>
                  <a:pt x="65" y="79"/>
                </a:cubicBezTo>
                <a:cubicBezTo>
                  <a:pt x="65" y="79"/>
                  <a:pt x="65" y="79"/>
                  <a:pt x="65" y="78"/>
                </a:cubicBezTo>
                <a:cubicBezTo>
                  <a:pt x="63" y="81"/>
                  <a:pt x="60" y="83"/>
                  <a:pt x="58" y="86"/>
                </a:cubicBezTo>
                <a:cubicBezTo>
                  <a:pt x="58" y="86"/>
                  <a:pt x="58" y="86"/>
                  <a:pt x="58" y="87"/>
                </a:cubicBezTo>
                <a:cubicBezTo>
                  <a:pt x="58" y="88"/>
                  <a:pt x="58" y="89"/>
                  <a:pt x="58" y="90"/>
                </a:cubicBezTo>
                <a:close/>
                <a:moveTo>
                  <a:pt x="85" y="95"/>
                </a:moveTo>
                <a:cubicBezTo>
                  <a:pt x="83" y="94"/>
                  <a:pt x="83" y="93"/>
                  <a:pt x="84" y="91"/>
                </a:cubicBezTo>
                <a:cubicBezTo>
                  <a:pt x="85" y="90"/>
                  <a:pt x="85" y="90"/>
                  <a:pt x="86" y="89"/>
                </a:cubicBezTo>
                <a:cubicBezTo>
                  <a:pt x="87" y="88"/>
                  <a:pt x="87" y="88"/>
                  <a:pt x="88" y="87"/>
                </a:cubicBezTo>
                <a:cubicBezTo>
                  <a:pt x="89" y="87"/>
                  <a:pt x="89" y="86"/>
                  <a:pt x="88" y="86"/>
                </a:cubicBezTo>
                <a:cubicBezTo>
                  <a:pt x="87" y="86"/>
                  <a:pt x="86" y="87"/>
                  <a:pt x="85" y="87"/>
                </a:cubicBezTo>
                <a:cubicBezTo>
                  <a:pt x="84" y="87"/>
                  <a:pt x="84" y="87"/>
                  <a:pt x="83" y="88"/>
                </a:cubicBezTo>
                <a:cubicBezTo>
                  <a:pt x="81" y="91"/>
                  <a:pt x="78" y="94"/>
                  <a:pt x="76" y="97"/>
                </a:cubicBezTo>
                <a:cubicBezTo>
                  <a:pt x="76" y="97"/>
                  <a:pt x="76" y="97"/>
                  <a:pt x="75" y="97"/>
                </a:cubicBezTo>
                <a:cubicBezTo>
                  <a:pt x="77" y="98"/>
                  <a:pt x="79" y="98"/>
                  <a:pt x="81" y="99"/>
                </a:cubicBezTo>
                <a:cubicBezTo>
                  <a:pt x="81" y="99"/>
                  <a:pt x="82" y="99"/>
                  <a:pt x="82" y="98"/>
                </a:cubicBezTo>
                <a:cubicBezTo>
                  <a:pt x="83" y="97"/>
                  <a:pt x="84" y="96"/>
                  <a:pt x="85" y="95"/>
                </a:cubicBezTo>
                <a:close/>
                <a:moveTo>
                  <a:pt x="120" y="101"/>
                </a:moveTo>
                <a:cubicBezTo>
                  <a:pt x="119" y="101"/>
                  <a:pt x="119" y="101"/>
                  <a:pt x="118" y="101"/>
                </a:cubicBezTo>
                <a:cubicBezTo>
                  <a:pt x="116" y="102"/>
                  <a:pt x="114" y="104"/>
                  <a:pt x="111" y="105"/>
                </a:cubicBezTo>
                <a:cubicBezTo>
                  <a:pt x="110" y="105"/>
                  <a:pt x="109" y="106"/>
                  <a:pt x="109" y="107"/>
                </a:cubicBezTo>
                <a:cubicBezTo>
                  <a:pt x="109" y="108"/>
                  <a:pt x="108" y="108"/>
                  <a:pt x="107" y="109"/>
                </a:cubicBezTo>
                <a:cubicBezTo>
                  <a:pt x="107" y="109"/>
                  <a:pt x="106" y="109"/>
                  <a:pt x="106" y="109"/>
                </a:cubicBezTo>
                <a:cubicBezTo>
                  <a:pt x="105" y="110"/>
                  <a:pt x="104" y="112"/>
                  <a:pt x="103" y="113"/>
                </a:cubicBezTo>
                <a:cubicBezTo>
                  <a:pt x="102" y="114"/>
                  <a:pt x="102" y="115"/>
                  <a:pt x="102" y="116"/>
                </a:cubicBezTo>
                <a:cubicBezTo>
                  <a:pt x="103" y="116"/>
                  <a:pt x="103" y="115"/>
                  <a:pt x="103" y="115"/>
                </a:cubicBezTo>
                <a:cubicBezTo>
                  <a:pt x="108" y="112"/>
                  <a:pt x="113" y="108"/>
                  <a:pt x="117" y="105"/>
                </a:cubicBezTo>
                <a:cubicBezTo>
                  <a:pt x="119" y="104"/>
                  <a:pt x="120" y="103"/>
                  <a:pt x="120" y="101"/>
                </a:cubicBezTo>
                <a:close/>
                <a:moveTo>
                  <a:pt x="224" y="197"/>
                </a:moveTo>
                <a:cubicBezTo>
                  <a:pt x="224" y="197"/>
                  <a:pt x="224" y="197"/>
                  <a:pt x="224" y="197"/>
                </a:cubicBezTo>
                <a:cubicBezTo>
                  <a:pt x="227" y="199"/>
                  <a:pt x="230" y="201"/>
                  <a:pt x="233" y="203"/>
                </a:cubicBezTo>
                <a:cubicBezTo>
                  <a:pt x="233" y="203"/>
                  <a:pt x="233" y="203"/>
                  <a:pt x="234" y="203"/>
                </a:cubicBezTo>
                <a:cubicBezTo>
                  <a:pt x="235" y="203"/>
                  <a:pt x="237" y="203"/>
                  <a:pt x="238" y="203"/>
                </a:cubicBezTo>
                <a:cubicBezTo>
                  <a:pt x="239" y="203"/>
                  <a:pt x="239" y="202"/>
                  <a:pt x="238" y="202"/>
                </a:cubicBezTo>
                <a:cubicBezTo>
                  <a:pt x="238" y="202"/>
                  <a:pt x="237" y="202"/>
                  <a:pt x="237" y="202"/>
                </a:cubicBezTo>
                <a:cubicBezTo>
                  <a:pt x="235" y="202"/>
                  <a:pt x="234" y="201"/>
                  <a:pt x="234" y="199"/>
                </a:cubicBezTo>
                <a:cubicBezTo>
                  <a:pt x="234" y="199"/>
                  <a:pt x="234" y="198"/>
                  <a:pt x="234" y="198"/>
                </a:cubicBezTo>
                <a:cubicBezTo>
                  <a:pt x="234" y="197"/>
                  <a:pt x="235" y="195"/>
                  <a:pt x="235" y="194"/>
                </a:cubicBezTo>
                <a:cubicBezTo>
                  <a:pt x="231" y="195"/>
                  <a:pt x="228" y="196"/>
                  <a:pt x="224" y="197"/>
                </a:cubicBezTo>
                <a:close/>
                <a:moveTo>
                  <a:pt x="153" y="134"/>
                </a:moveTo>
                <a:cubicBezTo>
                  <a:pt x="153" y="134"/>
                  <a:pt x="153" y="134"/>
                  <a:pt x="153" y="134"/>
                </a:cubicBezTo>
                <a:cubicBezTo>
                  <a:pt x="154" y="134"/>
                  <a:pt x="155" y="134"/>
                  <a:pt x="155" y="133"/>
                </a:cubicBezTo>
                <a:cubicBezTo>
                  <a:pt x="156" y="133"/>
                  <a:pt x="156" y="133"/>
                  <a:pt x="157" y="134"/>
                </a:cubicBezTo>
                <a:cubicBezTo>
                  <a:pt x="157" y="134"/>
                  <a:pt x="157" y="135"/>
                  <a:pt x="157" y="135"/>
                </a:cubicBezTo>
                <a:cubicBezTo>
                  <a:pt x="156" y="136"/>
                  <a:pt x="156" y="136"/>
                  <a:pt x="156" y="136"/>
                </a:cubicBezTo>
                <a:cubicBezTo>
                  <a:pt x="155" y="137"/>
                  <a:pt x="154" y="138"/>
                  <a:pt x="153" y="138"/>
                </a:cubicBezTo>
                <a:cubicBezTo>
                  <a:pt x="153" y="138"/>
                  <a:pt x="152" y="139"/>
                  <a:pt x="152" y="139"/>
                </a:cubicBezTo>
                <a:cubicBezTo>
                  <a:pt x="152" y="140"/>
                  <a:pt x="152" y="142"/>
                  <a:pt x="152" y="144"/>
                </a:cubicBezTo>
                <a:cubicBezTo>
                  <a:pt x="154" y="142"/>
                  <a:pt x="156" y="141"/>
                  <a:pt x="158" y="139"/>
                </a:cubicBezTo>
                <a:cubicBezTo>
                  <a:pt x="158" y="139"/>
                  <a:pt x="158" y="139"/>
                  <a:pt x="158" y="138"/>
                </a:cubicBezTo>
                <a:cubicBezTo>
                  <a:pt x="159" y="135"/>
                  <a:pt x="160" y="132"/>
                  <a:pt x="161" y="129"/>
                </a:cubicBezTo>
                <a:cubicBezTo>
                  <a:pt x="161" y="128"/>
                  <a:pt x="161" y="128"/>
                  <a:pt x="162" y="127"/>
                </a:cubicBezTo>
                <a:cubicBezTo>
                  <a:pt x="160" y="128"/>
                  <a:pt x="159" y="128"/>
                  <a:pt x="159" y="128"/>
                </a:cubicBezTo>
                <a:cubicBezTo>
                  <a:pt x="157" y="130"/>
                  <a:pt x="155" y="132"/>
                  <a:pt x="153" y="134"/>
                </a:cubicBezTo>
                <a:close/>
                <a:moveTo>
                  <a:pt x="175" y="129"/>
                </a:moveTo>
                <a:cubicBezTo>
                  <a:pt x="174" y="130"/>
                  <a:pt x="173" y="131"/>
                  <a:pt x="172" y="131"/>
                </a:cubicBezTo>
                <a:cubicBezTo>
                  <a:pt x="171" y="132"/>
                  <a:pt x="171" y="132"/>
                  <a:pt x="171" y="133"/>
                </a:cubicBezTo>
                <a:cubicBezTo>
                  <a:pt x="170" y="136"/>
                  <a:pt x="170" y="138"/>
                  <a:pt x="169" y="141"/>
                </a:cubicBezTo>
                <a:cubicBezTo>
                  <a:pt x="169" y="141"/>
                  <a:pt x="169" y="141"/>
                  <a:pt x="169" y="142"/>
                </a:cubicBezTo>
                <a:cubicBezTo>
                  <a:pt x="172" y="141"/>
                  <a:pt x="174" y="140"/>
                  <a:pt x="176" y="139"/>
                </a:cubicBezTo>
                <a:cubicBezTo>
                  <a:pt x="176" y="136"/>
                  <a:pt x="176" y="132"/>
                  <a:pt x="175" y="129"/>
                </a:cubicBezTo>
                <a:close/>
                <a:moveTo>
                  <a:pt x="71" y="73"/>
                </a:moveTo>
                <a:cubicBezTo>
                  <a:pt x="73" y="73"/>
                  <a:pt x="74" y="73"/>
                  <a:pt x="75" y="73"/>
                </a:cubicBezTo>
                <a:cubicBezTo>
                  <a:pt x="76" y="73"/>
                  <a:pt x="76" y="73"/>
                  <a:pt x="76" y="73"/>
                </a:cubicBezTo>
                <a:cubicBezTo>
                  <a:pt x="79" y="70"/>
                  <a:pt x="81" y="67"/>
                  <a:pt x="83" y="64"/>
                </a:cubicBezTo>
                <a:cubicBezTo>
                  <a:pt x="84" y="64"/>
                  <a:pt x="84" y="63"/>
                  <a:pt x="84" y="63"/>
                </a:cubicBezTo>
                <a:cubicBezTo>
                  <a:pt x="84" y="62"/>
                  <a:pt x="83" y="61"/>
                  <a:pt x="83" y="60"/>
                </a:cubicBezTo>
                <a:cubicBezTo>
                  <a:pt x="83" y="60"/>
                  <a:pt x="82" y="61"/>
                  <a:pt x="82" y="61"/>
                </a:cubicBezTo>
                <a:cubicBezTo>
                  <a:pt x="78" y="64"/>
                  <a:pt x="75" y="68"/>
                  <a:pt x="72" y="71"/>
                </a:cubicBezTo>
                <a:cubicBezTo>
                  <a:pt x="72" y="72"/>
                  <a:pt x="71" y="72"/>
                  <a:pt x="71" y="73"/>
                </a:cubicBezTo>
                <a:close/>
                <a:moveTo>
                  <a:pt x="92" y="133"/>
                </a:moveTo>
                <a:cubicBezTo>
                  <a:pt x="92" y="133"/>
                  <a:pt x="92" y="133"/>
                  <a:pt x="92" y="133"/>
                </a:cubicBezTo>
                <a:cubicBezTo>
                  <a:pt x="89" y="136"/>
                  <a:pt x="87" y="138"/>
                  <a:pt x="85" y="140"/>
                </a:cubicBezTo>
                <a:cubicBezTo>
                  <a:pt x="84" y="140"/>
                  <a:pt x="84" y="141"/>
                  <a:pt x="84" y="141"/>
                </a:cubicBezTo>
                <a:cubicBezTo>
                  <a:pt x="84" y="144"/>
                  <a:pt x="84" y="146"/>
                  <a:pt x="84" y="148"/>
                </a:cubicBezTo>
                <a:cubicBezTo>
                  <a:pt x="84" y="149"/>
                  <a:pt x="84" y="150"/>
                  <a:pt x="84" y="151"/>
                </a:cubicBezTo>
                <a:cubicBezTo>
                  <a:pt x="84" y="151"/>
                  <a:pt x="84" y="151"/>
                  <a:pt x="84" y="151"/>
                </a:cubicBezTo>
                <a:cubicBezTo>
                  <a:pt x="84" y="150"/>
                  <a:pt x="85" y="150"/>
                  <a:pt x="85" y="150"/>
                </a:cubicBezTo>
                <a:cubicBezTo>
                  <a:pt x="85" y="148"/>
                  <a:pt x="86" y="147"/>
                  <a:pt x="87" y="145"/>
                </a:cubicBezTo>
                <a:cubicBezTo>
                  <a:pt x="87" y="144"/>
                  <a:pt x="88" y="144"/>
                  <a:pt x="89" y="143"/>
                </a:cubicBezTo>
                <a:cubicBezTo>
                  <a:pt x="89" y="143"/>
                  <a:pt x="89" y="143"/>
                  <a:pt x="90" y="142"/>
                </a:cubicBezTo>
                <a:cubicBezTo>
                  <a:pt x="90" y="139"/>
                  <a:pt x="91" y="136"/>
                  <a:pt x="92" y="133"/>
                </a:cubicBezTo>
                <a:close/>
                <a:moveTo>
                  <a:pt x="134" y="110"/>
                </a:moveTo>
                <a:cubicBezTo>
                  <a:pt x="134" y="110"/>
                  <a:pt x="133" y="111"/>
                  <a:pt x="133" y="111"/>
                </a:cubicBezTo>
                <a:cubicBezTo>
                  <a:pt x="130" y="112"/>
                  <a:pt x="127" y="114"/>
                  <a:pt x="123" y="115"/>
                </a:cubicBezTo>
                <a:cubicBezTo>
                  <a:pt x="122" y="116"/>
                  <a:pt x="121" y="117"/>
                  <a:pt x="121" y="118"/>
                </a:cubicBezTo>
                <a:cubicBezTo>
                  <a:pt x="121" y="119"/>
                  <a:pt x="121" y="120"/>
                  <a:pt x="121" y="121"/>
                </a:cubicBezTo>
                <a:cubicBezTo>
                  <a:pt x="121" y="122"/>
                  <a:pt x="121" y="122"/>
                  <a:pt x="121" y="123"/>
                </a:cubicBezTo>
                <a:cubicBezTo>
                  <a:pt x="121" y="122"/>
                  <a:pt x="122" y="122"/>
                  <a:pt x="122" y="122"/>
                </a:cubicBezTo>
                <a:cubicBezTo>
                  <a:pt x="125" y="119"/>
                  <a:pt x="129" y="117"/>
                  <a:pt x="132" y="115"/>
                </a:cubicBezTo>
                <a:cubicBezTo>
                  <a:pt x="133" y="113"/>
                  <a:pt x="134" y="112"/>
                  <a:pt x="134" y="110"/>
                </a:cubicBezTo>
                <a:close/>
                <a:moveTo>
                  <a:pt x="75" y="184"/>
                </a:moveTo>
                <a:cubicBezTo>
                  <a:pt x="76" y="184"/>
                  <a:pt x="76" y="184"/>
                  <a:pt x="77" y="184"/>
                </a:cubicBezTo>
                <a:cubicBezTo>
                  <a:pt x="85" y="183"/>
                  <a:pt x="92" y="183"/>
                  <a:pt x="100" y="182"/>
                </a:cubicBezTo>
                <a:cubicBezTo>
                  <a:pt x="102" y="181"/>
                  <a:pt x="104" y="181"/>
                  <a:pt x="107" y="181"/>
                </a:cubicBezTo>
                <a:cubicBezTo>
                  <a:pt x="107" y="181"/>
                  <a:pt x="108" y="181"/>
                  <a:pt x="108" y="180"/>
                </a:cubicBezTo>
                <a:cubicBezTo>
                  <a:pt x="107" y="180"/>
                  <a:pt x="107" y="180"/>
                  <a:pt x="106" y="180"/>
                </a:cubicBezTo>
                <a:cubicBezTo>
                  <a:pt x="102" y="180"/>
                  <a:pt x="99" y="180"/>
                  <a:pt x="95" y="180"/>
                </a:cubicBezTo>
                <a:cubicBezTo>
                  <a:pt x="94" y="180"/>
                  <a:pt x="93" y="181"/>
                  <a:pt x="93" y="181"/>
                </a:cubicBezTo>
                <a:cubicBezTo>
                  <a:pt x="92" y="182"/>
                  <a:pt x="91" y="182"/>
                  <a:pt x="91" y="181"/>
                </a:cubicBezTo>
                <a:cubicBezTo>
                  <a:pt x="90" y="181"/>
                  <a:pt x="90" y="180"/>
                  <a:pt x="89" y="180"/>
                </a:cubicBezTo>
                <a:cubicBezTo>
                  <a:pt x="88" y="181"/>
                  <a:pt x="87" y="181"/>
                  <a:pt x="86" y="181"/>
                </a:cubicBezTo>
                <a:cubicBezTo>
                  <a:pt x="84" y="181"/>
                  <a:pt x="82" y="181"/>
                  <a:pt x="81" y="182"/>
                </a:cubicBezTo>
                <a:cubicBezTo>
                  <a:pt x="81" y="182"/>
                  <a:pt x="80" y="182"/>
                  <a:pt x="80" y="182"/>
                </a:cubicBezTo>
                <a:cubicBezTo>
                  <a:pt x="78" y="182"/>
                  <a:pt x="77" y="183"/>
                  <a:pt x="76" y="183"/>
                </a:cubicBezTo>
                <a:cubicBezTo>
                  <a:pt x="76" y="183"/>
                  <a:pt x="76" y="184"/>
                  <a:pt x="75" y="184"/>
                </a:cubicBezTo>
                <a:close/>
                <a:moveTo>
                  <a:pt x="176" y="167"/>
                </a:moveTo>
                <a:cubicBezTo>
                  <a:pt x="179" y="167"/>
                  <a:pt x="182" y="167"/>
                  <a:pt x="184" y="167"/>
                </a:cubicBezTo>
                <a:cubicBezTo>
                  <a:pt x="184" y="166"/>
                  <a:pt x="184" y="165"/>
                  <a:pt x="184" y="164"/>
                </a:cubicBezTo>
                <a:cubicBezTo>
                  <a:pt x="184" y="163"/>
                  <a:pt x="184" y="162"/>
                  <a:pt x="184" y="162"/>
                </a:cubicBezTo>
                <a:cubicBezTo>
                  <a:pt x="183" y="161"/>
                  <a:pt x="183" y="159"/>
                  <a:pt x="183" y="158"/>
                </a:cubicBezTo>
                <a:cubicBezTo>
                  <a:pt x="184" y="158"/>
                  <a:pt x="184" y="158"/>
                  <a:pt x="184" y="157"/>
                </a:cubicBezTo>
                <a:cubicBezTo>
                  <a:pt x="184" y="157"/>
                  <a:pt x="184" y="157"/>
                  <a:pt x="184" y="157"/>
                </a:cubicBezTo>
                <a:cubicBezTo>
                  <a:pt x="182" y="158"/>
                  <a:pt x="181" y="158"/>
                  <a:pt x="180" y="159"/>
                </a:cubicBezTo>
                <a:cubicBezTo>
                  <a:pt x="179" y="159"/>
                  <a:pt x="178" y="159"/>
                  <a:pt x="178" y="160"/>
                </a:cubicBezTo>
                <a:cubicBezTo>
                  <a:pt x="178" y="162"/>
                  <a:pt x="177" y="163"/>
                  <a:pt x="177" y="165"/>
                </a:cubicBezTo>
                <a:cubicBezTo>
                  <a:pt x="177" y="165"/>
                  <a:pt x="176" y="166"/>
                  <a:pt x="176" y="167"/>
                </a:cubicBezTo>
                <a:close/>
                <a:moveTo>
                  <a:pt x="44" y="101"/>
                </a:moveTo>
                <a:cubicBezTo>
                  <a:pt x="44" y="101"/>
                  <a:pt x="44" y="101"/>
                  <a:pt x="44" y="101"/>
                </a:cubicBezTo>
                <a:cubicBezTo>
                  <a:pt x="42" y="104"/>
                  <a:pt x="40" y="106"/>
                  <a:pt x="38" y="108"/>
                </a:cubicBezTo>
                <a:cubicBezTo>
                  <a:pt x="37" y="108"/>
                  <a:pt x="37" y="109"/>
                  <a:pt x="37" y="109"/>
                </a:cubicBezTo>
                <a:cubicBezTo>
                  <a:pt x="37" y="111"/>
                  <a:pt x="38" y="113"/>
                  <a:pt x="38" y="115"/>
                </a:cubicBezTo>
                <a:cubicBezTo>
                  <a:pt x="39" y="115"/>
                  <a:pt x="41" y="114"/>
                  <a:pt x="42" y="114"/>
                </a:cubicBezTo>
                <a:cubicBezTo>
                  <a:pt x="43" y="110"/>
                  <a:pt x="44" y="105"/>
                  <a:pt x="44" y="101"/>
                </a:cubicBezTo>
                <a:close/>
                <a:moveTo>
                  <a:pt x="110" y="67"/>
                </a:moveTo>
                <a:cubicBezTo>
                  <a:pt x="113" y="66"/>
                  <a:pt x="115" y="65"/>
                  <a:pt x="118" y="64"/>
                </a:cubicBezTo>
                <a:cubicBezTo>
                  <a:pt x="117" y="61"/>
                  <a:pt x="117" y="58"/>
                  <a:pt x="116" y="55"/>
                </a:cubicBezTo>
                <a:cubicBezTo>
                  <a:pt x="114" y="57"/>
                  <a:pt x="112" y="58"/>
                  <a:pt x="111" y="59"/>
                </a:cubicBezTo>
                <a:cubicBezTo>
                  <a:pt x="111" y="59"/>
                  <a:pt x="110" y="59"/>
                  <a:pt x="110" y="60"/>
                </a:cubicBezTo>
                <a:cubicBezTo>
                  <a:pt x="110" y="62"/>
                  <a:pt x="110" y="64"/>
                  <a:pt x="110" y="67"/>
                </a:cubicBezTo>
                <a:close/>
                <a:moveTo>
                  <a:pt x="152" y="110"/>
                </a:moveTo>
                <a:cubicBezTo>
                  <a:pt x="147" y="115"/>
                  <a:pt x="141" y="121"/>
                  <a:pt x="136" y="126"/>
                </a:cubicBezTo>
                <a:cubicBezTo>
                  <a:pt x="137" y="126"/>
                  <a:pt x="137" y="126"/>
                  <a:pt x="137" y="126"/>
                </a:cubicBezTo>
                <a:cubicBezTo>
                  <a:pt x="140" y="125"/>
                  <a:pt x="143" y="123"/>
                  <a:pt x="146" y="122"/>
                </a:cubicBezTo>
                <a:cubicBezTo>
                  <a:pt x="147" y="121"/>
                  <a:pt x="148" y="121"/>
                  <a:pt x="148" y="120"/>
                </a:cubicBezTo>
                <a:cubicBezTo>
                  <a:pt x="149" y="117"/>
                  <a:pt x="150" y="113"/>
                  <a:pt x="152" y="110"/>
                </a:cubicBezTo>
                <a:close/>
                <a:moveTo>
                  <a:pt x="180" y="102"/>
                </a:moveTo>
                <a:cubicBezTo>
                  <a:pt x="180" y="103"/>
                  <a:pt x="179" y="103"/>
                  <a:pt x="179" y="104"/>
                </a:cubicBezTo>
                <a:cubicBezTo>
                  <a:pt x="178" y="104"/>
                  <a:pt x="177" y="105"/>
                  <a:pt x="178" y="106"/>
                </a:cubicBezTo>
                <a:cubicBezTo>
                  <a:pt x="178" y="108"/>
                  <a:pt x="178" y="110"/>
                  <a:pt x="178" y="113"/>
                </a:cubicBezTo>
                <a:cubicBezTo>
                  <a:pt x="178" y="114"/>
                  <a:pt x="178" y="115"/>
                  <a:pt x="176" y="115"/>
                </a:cubicBezTo>
                <a:cubicBezTo>
                  <a:pt x="176" y="116"/>
                  <a:pt x="176" y="118"/>
                  <a:pt x="176" y="119"/>
                </a:cubicBezTo>
                <a:cubicBezTo>
                  <a:pt x="179" y="118"/>
                  <a:pt x="181" y="117"/>
                  <a:pt x="184" y="116"/>
                </a:cubicBezTo>
                <a:cubicBezTo>
                  <a:pt x="183" y="116"/>
                  <a:pt x="183" y="116"/>
                  <a:pt x="183" y="116"/>
                </a:cubicBezTo>
                <a:cubicBezTo>
                  <a:pt x="181" y="115"/>
                  <a:pt x="181" y="114"/>
                  <a:pt x="181" y="113"/>
                </a:cubicBezTo>
                <a:cubicBezTo>
                  <a:pt x="181" y="112"/>
                  <a:pt x="181" y="111"/>
                  <a:pt x="181" y="110"/>
                </a:cubicBezTo>
                <a:cubicBezTo>
                  <a:pt x="181" y="108"/>
                  <a:pt x="181" y="105"/>
                  <a:pt x="180" y="102"/>
                </a:cubicBezTo>
                <a:close/>
                <a:moveTo>
                  <a:pt x="33" y="22"/>
                </a:moveTo>
                <a:cubicBezTo>
                  <a:pt x="35" y="22"/>
                  <a:pt x="37" y="22"/>
                  <a:pt x="39" y="22"/>
                </a:cubicBezTo>
                <a:cubicBezTo>
                  <a:pt x="40" y="23"/>
                  <a:pt x="41" y="22"/>
                  <a:pt x="41" y="20"/>
                </a:cubicBezTo>
                <a:cubicBezTo>
                  <a:pt x="41" y="20"/>
                  <a:pt x="41" y="19"/>
                  <a:pt x="41" y="18"/>
                </a:cubicBezTo>
                <a:cubicBezTo>
                  <a:pt x="41" y="17"/>
                  <a:pt x="41" y="16"/>
                  <a:pt x="42" y="16"/>
                </a:cubicBezTo>
                <a:cubicBezTo>
                  <a:pt x="43" y="16"/>
                  <a:pt x="43" y="16"/>
                  <a:pt x="43" y="17"/>
                </a:cubicBezTo>
                <a:cubicBezTo>
                  <a:pt x="44" y="18"/>
                  <a:pt x="44" y="18"/>
                  <a:pt x="44" y="19"/>
                </a:cubicBezTo>
                <a:cubicBezTo>
                  <a:pt x="46" y="17"/>
                  <a:pt x="47" y="16"/>
                  <a:pt x="47" y="15"/>
                </a:cubicBezTo>
                <a:cubicBezTo>
                  <a:pt x="44" y="15"/>
                  <a:pt x="42" y="15"/>
                  <a:pt x="39" y="14"/>
                </a:cubicBezTo>
                <a:cubicBezTo>
                  <a:pt x="37" y="17"/>
                  <a:pt x="35" y="19"/>
                  <a:pt x="33" y="22"/>
                </a:cubicBezTo>
                <a:close/>
                <a:moveTo>
                  <a:pt x="32" y="120"/>
                </a:moveTo>
                <a:cubicBezTo>
                  <a:pt x="32" y="120"/>
                  <a:pt x="32" y="121"/>
                  <a:pt x="32" y="122"/>
                </a:cubicBezTo>
                <a:cubicBezTo>
                  <a:pt x="32" y="125"/>
                  <a:pt x="32" y="127"/>
                  <a:pt x="32" y="130"/>
                </a:cubicBezTo>
                <a:cubicBezTo>
                  <a:pt x="32" y="133"/>
                  <a:pt x="33" y="135"/>
                  <a:pt x="33" y="138"/>
                </a:cubicBezTo>
                <a:cubicBezTo>
                  <a:pt x="33" y="137"/>
                  <a:pt x="34" y="136"/>
                  <a:pt x="34" y="135"/>
                </a:cubicBezTo>
                <a:cubicBezTo>
                  <a:pt x="34" y="135"/>
                  <a:pt x="34" y="134"/>
                  <a:pt x="34" y="133"/>
                </a:cubicBezTo>
                <a:cubicBezTo>
                  <a:pt x="34" y="133"/>
                  <a:pt x="34" y="132"/>
                  <a:pt x="34" y="132"/>
                </a:cubicBezTo>
                <a:cubicBezTo>
                  <a:pt x="34" y="131"/>
                  <a:pt x="34" y="131"/>
                  <a:pt x="35" y="130"/>
                </a:cubicBezTo>
                <a:cubicBezTo>
                  <a:pt x="36" y="130"/>
                  <a:pt x="36" y="129"/>
                  <a:pt x="36" y="129"/>
                </a:cubicBezTo>
                <a:cubicBezTo>
                  <a:pt x="36" y="126"/>
                  <a:pt x="35" y="123"/>
                  <a:pt x="35" y="121"/>
                </a:cubicBezTo>
                <a:cubicBezTo>
                  <a:pt x="35" y="120"/>
                  <a:pt x="35" y="120"/>
                  <a:pt x="35" y="120"/>
                </a:cubicBezTo>
                <a:cubicBezTo>
                  <a:pt x="34" y="120"/>
                  <a:pt x="33" y="120"/>
                  <a:pt x="32" y="120"/>
                </a:cubicBezTo>
                <a:close/>
                <a:moveTo>
                  <a:pt x="82" y="77"/>
                </a:moveTo>
                <a:cubicBezTo>
                  <a:pt x="80" y="76"/>
                  <a:pt x="79" y="76"/>
                  <a:pt x="78" y="76"/>
                </a:cubicBezTo>
                <a:cubicBezTo>
                  <a:pt x="77" y="76"/>
                  <a:pt x="77" y="76"/>
                  <a:pt x="76" y="77"/>
                </a:cubicBezTo>
                <a:cubicBezTo>
                  <a:pt x="75" y="79"/>
                  <a:pt x="73" y="81"/>
                  <a:pt x="72" y="83"/>
                </a:cubicBezTo>
                <a:cubicBezTo>
                  <a:pt x="72" y="83"/>
                  <a:pt x="71" y="83"/>
                  <a:pt x="71" y="84"/>
                </a:cubicBezTo>
                <a:cubicBezTo>
                  <a:pt x="71" y="85"/>
                  <a:pt x="71" y="86"/>
                  <a:pt x="71" y="87"/>
                </a:cubicBezTo>
                <a:cubicBezTo>
                  <a:pt x="72" y="88"/>
                  <a:pt x="73" y="87"/>
                  <a:pt x="73" y="87"/>
                </a:cubicBezTo>
                <a:cubicBezTo>
                  <a:pt x="76" y="84"/>
                  <a:pt x="78" y="81"/>
                  <a:pt x="81" y="78"/>
                </a:cubicBezTo>
                <a:cubicBezTo>
                  <a:pt x="81" y="77"/>
                  <a:pt x="82" y="77"/>
                  <a:pt x="82" y="77"/>
                </a:cubicBezTo>
                <a:close/>
                <a:moveTo>
                  <a:pt x="157" y="6"/>
                </a:moveTo>
                <a:cubicBezTo>
                  <a:pt x="142" y="6"/>
                  <a:pt x="126" y="6"/>
                  <a:pt x="111" y="6"/>
                </a:cubicBezTo>
                <a:cubicBezTo>
                  <a:pt x="111" y="7"/>
                  <a:pt x="110" y="7"/>
                  <a:pt x="110" y="8"/>
                </a:cubicBezTo>
                <a:cubicBezTo>
                  <a:pt x="112" y="8"/>
                  <a:pt x="113" y="8"/>
                  <a:pt x="114" y="7"/>
                </a:cubicBezTo>
                <a:cubicBezTo>
                  <a:pt x="123" y="7"/>
                  <a:pt x="131" y="6"/>
                  <a:pt x="139" y="7"/>
                </a:cubicBezTo>
                <a:cubicBezTo>
                  <a:pt x="145" y="7"/>
                  <a:pt x="151" y="8"/>
                  <a:pt x="157" y="6"/>
                </a:cubicBezTo>
                <a:close/>
                <a:moveTo>
                  <a:pt x="164" y="14"/>
                </a:moveTo>
                <a:cubicBezTo>
                  <a:pt x="163" y="14"/>
                  <a:pt x="163" y="14"/>
                  <a:pt x="162" y="14"/>
                </a:cubicBezTo>
                <a:cubicBezTo>
                  <a:pt x="158" y="15"/>
                  <a:pt x="154" y="16"/>
                  <a:pt x="151" y="17"/>
                </a:cubicBezTo>
                <a:cubicBezTo>
                  <a:pt x="150" y="17"/>
                  <a:pt x="150" y="18"/>
                  <a:pt x="150" y="18"/>
                </a:cubicBezTo>
                <a:cubicBezTo>
                  <a:pt x="148" y="19"/>
                  <a:pt x="147" y="20"/>
                  <a:pt x="146" y="21"/>
                </a:cubicBezTo>
                <a:cubicBezTo>
                  <a:pt x="147" y="21"/>
                  <a:pt x="147" y="21"/>
                  <a:pt x="147" y="21"/>
                </a:cubicBezTo>
                <a:cubicBezTo>
                  <a:pt x="152" y="20"/>
                  <a:pt x="156" y="19"/>
                  <a:pt x="161" y="18"/>
                </a:cubicBezTo>
                <a:cubicBezTo>
                  <a:pt x="161" y="18"/>
                  <a:pt x="162" y="18"/>
                  <a:pt x="162" y="17"/>
                </a:cubicBezTo>
                <a:cubicBezTo>
                  <a:pt x="162" y="16"/>
                  <a:pt x="163" y="15"/>
                  <a:pt x="164" y="14"/>
                </a:cubicBezTo>
                <a:close/>
                <a:moveTo>
                  <a:pt x="136" y="122"/>
                </a:moveTo>
                <a:cubicBezTo>
                  <a:pt x="139" y="119"/>
                  <a:pt x="152" y="106"/>
                  <a:pt x="153" y="105"/>
                </a:cubicBezTo>
                <a:cubicBezTo>
                  <a:pt x="152" y="105"/>
                  <a:pt x="151" y="105"/>
                  <a:pt x="150" y="106"/>
                </a:cubicBezTo>
                <a:cubicBezTo>
                  <a:pt x="149" y="106"/>
                  <a:pt x="148" y="107"/>
                  <a:pt x="147" y="108"/>
                </a:cubicBezTo>
                <a:cubicBezTo>
                  <a:pt x="147" y="108"/>
                  <a:pt x="146" y="108"/>
                  <a:pt x="146" y="108"/>
                </a:cubicBezTo>
                <a:cubicBezTo>
                  <a:pt x="146" y="109"/>
                  <a:pt x="146" y="109"/>
                  <a:pt x="146" y="110"/>
                </a:cubicBezTo>
                <a:cubicBezTo>
                  <a:pt x="145" y="110"/>
                  <a:pt x="144" y="110"/>
                  <a:pt x="144" y="110"/>
                </a:cubicBezTo>
                <a:cubicBezTo>
                  <a:pt x="141" y="114"/>
                  <a:pt x="139" y="118"/>
                  <a:pt x="136" y="122"/>
                </a:cubicBezTo>
                <a:close/>
                <a:moveTo>
                  <a:pt x="92" y="39"/>
                </a:moveTo>
                <a:cubicBezTo>
                  <a:pt x="92" y="39"/>
                  <a:pt x="92" y="38"/>
                  <a:pt x="92" y="38"/>
                </a:cubicBezTo>
                <a:cubicBezTo>
                  <a:pt x="89" y="41"/>
                  <a:pt x="87" y="44"/>
                  <a:pt x="84" y="47"/>
                </a:cubicBezTo>
                <a:cubicBezTo>
                  <a:pt x="84" y="47"/>
                  <a:pt x="84" y="48"/>
                  <a:pt x="83" y="48"/>
                </a:cubicBezTo>
                <a:cubicBezTo>
                  <a:pt x="85" y="48"/>
                  <a:pt x="87" y="48"/>
                  <a:pt x="89" y="48"/>
                </a:cubicBezTo>
                <a:cubicBezTo>
                  <a:pt x="90" y="48"/>
                  <a:pt x="91" y="48"/>
                  <a:pt x="91" y="47"/>
                </a:cubicBezTo>
                <a:cubicBezTo>
                  <a:pt x="92" y="47"/>
                  <a:pt x="92" y="46"/>
                  <a:pt x="92" y="46"/>
                </a:cubicBezTo>
                <a:cubicBezTo>
                  <a:pt x="92" y="43"/>
                  <a:pt x="92" y="41"/>
                  <a:pt x="92" y="39"/>
                </a:cubicBezTo>
                <a:close/>
                <a:moveTo>
                  <a:pt x="146" y="192"/>
                </a:moveTo>
                <a:cubicBezTo>
                  <a:pt x="146" y="193"/>
                  <a:pt x="146" y="195"/>
                  <a:pt x="145" y="196"/>
                </a:cubicBezTo>
                <a:cubicBezTo>
                  <a:pt x="149" y="196"/>
                  <a:pt x="152" y="196"/>
                  <a:pt x="155" y="195"/>
                </a:cubicBezTo>
                <a:cubicBezTo>
                  <a:pt x="155" y="194"/>
                  <a:pt x="155" y="192"/>
                  <a:pt x="155" y="190"/>
                </a:cubicBezTo>
                <a:cubicBezTo>
                  <a:pt x="152" y="191"/>
                  <a:pt x="149" y="191"/>
                  <a:pt x="146" y="192"/>
                </a:cubicBezTo>
                <a:close/>
                <a:moveTo>
                  <a:pt x="157" y="190"/>
                </a:moveTo>
                <a:cubicBezTo>
                  <a:pt x="157" y="192"/>
                  <a:pt x="157" y="193"/>
                  <a:pt x="157" y="195"/>
                </a:cubicBezTo>
                <a:cubicBezTo>
                  <a:pt x="161" y="194"/>
                  <a:pt x="164" y="194"/>
                  <a:pt x="167" y="194"/>
                </a:cubicBezTo>
                <a:cubicBezTo>
                  <a:pt x="167" y="191"/>
                  <a:pt x="167" y="190"/>
                  <a:pt x="166" y="189"/>
                </a:cubicBezTo>
                <a:cubicBezTo>
                  <a:pt x="163" y="189"/>
                  <a:pt x="161" y="190"/>
                  <a:pt x="157" y="190"/>
                </a:cubicBezTo>
                <a:close/>
                <a:moveTo>
                  <a:pt x="139" y="152"/>
                </a:moveTo>
                <a:cubicBezTo>
                  <a:pt x="139" y="152"/>
                  <a:pt x="139" y="152"/>
                  <a:pt x="139" y="153"/>
                </a:cubicBezTo>
                <a:cubicBezTo>
                  <a:pt x="142" y="150"/>
                  <a:pt x="145" y="148"/>
                  <a:pt x="148" y="146"/>
                </a:cubicBezTo>
                <a:cubicBezTo>
                  <a:pt x="149" y="146"/>
                  <a:pt x="149" y="145"/>
                  <a:pt x="149" y="145"/>
                </a:cubicBezTo>
                <a:cubicBezTo>
                  <a:pt x="149" y="144"/>
                  <a:pt x="149" y="142"/>
                  <a:pt x="149" y="141"/>
                </a:cubicBezTo>
                <a:cubicBezTo>
                  <a:pt x="149" y="141"/>
                  <a:pt x="149" y="141"/>
                  <a:pt x="149" y="141"/>
                </a:cubicBezTo>
                <a:cubicBezTo>
                  <a:pt x="146" y="143"/>
                  <a:pt x="144" y="144"/>
                  <a:pt x="141" y="146"/>
                </a:cubicBezTo>
                <a:cubicBezTo>
                  <a:pt x="141" y="146"/>
                  <a:pt x="141" y="147"/>
                  <a:pt x="141" y="147"/>
                </a:cubicBezTo>
                <a:cubicBezTo>
                  <a:pt x="140" y="149"/>
                  <a:pt x="139" y="151"/>
                  <a:pt x="139" y="152"/>
                </a:cubicBezTo>
                <a:close/>
                <a:moveTo>
                  <a:pt x="122" y="26"/>
                </a:moveTo>
                <a:cubicBezTo>
                  <a:pt x="123" y="26"/>
                  <a:pt x="123" y="26"/>
                  <a:pt x="123" y="26"/>
                </a:cubicBezTo>
                <a:cubicBezTo>
                  <a:pt x="128" y="25"/>
                  <a:pt x="132" y="24"/>
                  <a:pt x="137" y="23"/>
                </a:cubicBezTo>
                <a:cubicBezTo>
                  <a:pt x="137" y="23"/>
                  <a:pt x="137" y="23"/>
                  <a:pt x="137" y="23"/>
                </a:cubicBezTo>
                <a:cubicBezTo>
                  <a:pt x="139" y="22"/>
                  <a:pt x="140" y="21"/>
                  <a:pt x="141" y="20"/>
                </a:cubicBezTo>
                <a:cubicBezTo>
                  <a:pt x="141" y="20"/>
                  <a:pt x="141" y="20"/>
                  <a:pt x="140" y="20"/>
                </a:cubicBezTo>
                <a:cubicBezTo>
                  <a:pt x="136" y="21"/>
                  <a:pt x="131" y="21"/>
                  <a:pt x="126" y="22"/>
                </a:cubicBezTo>
                <a:cubicBezTo>
                  <a:pt x="126" y="22"/>
                  <a:pt x="126" y="22"/>
                  <a:pt x="125" y="22"/>
                </a:cubicBezTo>
                <a:cubicBezTo>
                  <a:pt x="124" y="23"/>
                  <a:pt x="123" y="24"/>
                  <a:pt x="122" y="26"/>
                </a:cubicBezTo>
                <a:close/>
                <a:moveTo>
                  <a:pt x="144" y="192"/>
                </a:moveTo>
                <a:cubicBezTo>
                  <a:pt x="140" y="192"/>
                  <a:pt x="137" y="192"/>
                  <a:pt x="134" y="193"/>
                </a:cubicBezTo>
                <a:cubicBezTo>
                  <a:pt x="134" y="194"/>
                  <a:pt x="134" y="195"/>
                  <a:pt x="134" y="197"/>
                </a:cubicBezTo>
                <a:cubicBezTo>
                  <a:pt x="137" y="197"/>
                  <a:pt x="140" y="197"/>
                  <a:pt x="143" y="196"/>
                </a:cubicBezTo>
                <a:cubicBezTo>
                  <a:pt x="143" y="195"/>
                  <a:pt x="143" y="193"/>
                  <a:pt x="144" y="192"/>
                </a:cubicBezTo>
                <a:close/>
                <a:moveTo>
                  <a:pt x="177" y="142"/>
                </a:moveTo>
                <a:cubicBezTo>
                  <a:pt x="175" y="143"/>
                  <a:pt x="173" y="143"/>
                  <a:pt x="172" y="144"/>
                </a:cubicBezTo>
                <a:cubicBezTo>
                  <a:pt x="169" y="145"/>
                  <a:pt x="169" y="145"/>
                  <a:pt x="168" y="149"/>
                </a:cubicBezTo>
                <a:cubicBezTo>
                  <a:pt x="168" y="150"/>
                  <a:pt x="168" y="151"/>
                  <a:pt x="169" y="152"/>
                </a:cubicBezTo>
                <a:cubicBezTo>
                  <a:pt x="171" y="149"/>
                  <a:pt x="174" y="147"/>
                  <a:pt x="177" y="145"/>
                </a:cubicBezTo>
                <a:cubicBezTo>
                  <a:pt x="177" y="145"/>
                  <a:pt x="177" y="145"/>
                  <a:pt x="177" y="144"/>
                </a:cubicBezTo>
                <a:cubicBezTo>
                  <a:pt x="177" y="144"/>
                  <a:pt x="177" y="143"/>
                  <a:pt x="177" y="142"/>
                </a:cubicBezTo>
                <a:close/>
                <a:moveTo>
                  <a:pt x="95" y="123"/>
                </a:moveTo>
                <a:cubicBezTo>
                  <a:pt x="94" y="123"/>
                  <a:pt x="93" y="123"/>
                  <a:pt x="93" y="124"/>
                </a:cubicBezTo>
                <a:cubicBezTo>
                  <a:pt x="90" y="126"/>
                  <a:pt x="88" y="129"/>
                  <a:pt x="86" y="131"/>
                </a:cubicBezTo>
                <a:cubicBezTo>
                  <a:pt x="86" y="132"/>
                  <a:pt x="85" y="132"/>
                  <a:pt x="85" y="132"/>
                </a:cubicBezTo>
                <a:cubicBezTo>
                  <a:pt x="85" y="133"/>
                  <a:pt x="84" y="134"/>
                  <a:pt x="84" y="134"/>
                </a:cubicBezTo>
                <a:cubicBezTo>
                  <a:pt x="84" y="135"/>
                  <a:pt x="85" y="135"/>
                  <a:pt x="85" y="135"/>
                </a:cubicBezTo>
                <a:cubicBezTo>
                  <a:pt x="86" y="135"/>
                  <a:pt x="86" y="135"/>
                  <a:pt x="86" y="134"/>
                </a:cubicBezTo>
                <a:cubicBezTo>
                  <a:pt x="88" y="133"/>
                  <a:pt x="90" y="131"/>
                  <a:pt x="92" y="129"/>
                </a:cubicBezTo>
                <a:cubicBezTo>
                  <a:pt x="94" y="128"/>
                  <a:pt x="94" y="127"/>
                  <a:pt x="94" y="126"/>
                </a:cubicBezTo>
                <a:cubicBezTo>
                  <a:pt x="94" y="125"/>
                  <a:pt x="94" y="124"/>
                  <a:pt x="94" y="124"/>
                </a:cubicBezTo>
                <a:cubicBezTo>
                  <a:pt x="94" y="124"/>
                  <a:pt x="95" y="123"/>
                  <a:pt x="95" y="123"/>
                </a:cubicBezTo>
                <a:close/>
                <a:moveTo>
                  <a:pt x="43" y="169"/>
                </a:moveTo>
                <a:cubicBezTo>
                  <a:pt x="40" y="169"/>
                  <a:pt x="38" y="169"/>
                  <a:pt x="36" y="169"/>
                </a:cubicBezTo>
                <a:cubicBezTo>
                  <a:pt x="36" y="169"/>
                  <a:pt x="35" y="170"/>
                  <a:pt x="35" y="170"/>
                </a:cubicBezTo>
                <a:cubicBezTo>
                  <a:pt x="35" y="172"/>
                  <a:pt x="35" y="174"/>
                  <a:pt x="35" y="175"/>
                </a:cubicBezTo>
                <a:cubicBezTo>
                  <a:pt x="35" y="176"/>
                  <a:pt x="35" y="176"/>
                  <a:pt x="35" y="177"/>
                </a:cubicBezTo>
                <a:cubicBezTo>
                  <a:pt x="37" y="176"/>
                  <a:pt x="39" y="176"/>
                  <a:pt x="40" y="175"/>
                </a:cubicBezTo>
                <a:cubicBezTo>
                  <a:pt x="41" y="175"/>
                  <a:pt x="41" y="175"/>
                  <a:pt x="41" y="174"/>
                </a:cubicBezTo>
                <a:cubicBezTo>
                  <a:pt x="42" y="173"/>
                  <a:pt x="42" y="171"/>
                  <a:pt x="43" y="169"/>
                </a:cubicBezTo>
                <a:close/>
                <a:moveTo>
                  <a:pt x="100" y="133"/>
                </a:moveTo>
                <a:cubicBezTo>
                  <a:pt x="100" y="133"/>
                  <a:pt x="100" y="134"/>
                  <a:pt x="101" y="134"/>
                </a:cubicBezTo>
                <a:cubicBezTo>
                  <a:pt x="104" y="130"/>
                  <a:pt x="107" y="127"/>
                  <a:pt x="110" y="124"/>
                </a:cubicBezTo>
                <a:cubicBezTo>
                  <a:pt x="109" y="124"/>
                  <a:pt x="108" y="123"/>
                  <a:pt x="107" y="123"/>
                </a:cubicBezTo>
                <a:cubicBezTo>
                  <a:pt x="105" y="124"/>
                  <a:pt x="103" y="125"/>
                  <a:pt x="101" y="126"/>
                </a:cubicBezTo>
                <a:cubicBezTo>
                  <a:pt x="101" y="129"/>
                  <a:pt x="100" y="131"/>
                  <a:pt x="100" y="133"/>
                </a:cubicBezTo>
                <a:close/>
                <a:moveTo>
                  <a:pt x="49" y="109"/>
                </a:moveTo>
                <a:cubicBezTo>
                  <a:pt x="49" y="109"/>
                  <a:pt x="49" y="109"/>
                  <a:pt x="49" y="109"/>
                </a:cubicBezTo>
                <a:cubicBezTo>
                  <a:pt x="51" y="105"/>
                  <a:pt x="54" y="102"/>
                  <a:pt x="56" y="99"/>
                </a:cubicBezTo>
                <a:cubicBezTo>
                  <a:pt x="54" y="99"/>
                  <a:pt x="50" y="99"/>
                  <a:pt x="48" y="99"/>
                </a:cubicBezTo>
                <a:cubicBezTo>
                  <a:pt x="49" y="102"/>
                  <a:pt x="49" y="105"/>
                  <a:pt x="49" y="109"/>
                </a:cubicBezTo>
                <a:close/>
                <a:moveTo>
                  <a:pt x="153" y="179"/>
                </a:moveTo>
                <a:cubicBezTo>
                  <a:pt x="153" y="179"/>
                  <a:pt x="153" y="178"/>
                  <a:pt x="152" y="178"/>
                </a:cubicBezTo>
                <a:cubicBezTo>
                  <a:pt x="152" y="178"/>
                  <a:pt x="151" y="178"/>
                  <a:pt x="150" y="178"/>
                </a:cubicBezTo>
                <a:cubicBezTo>
                  <a:pt x="148" y="178"/>
                  <a:pt x="146" y="178"/>
                  <a:pt x="145" y="178"/>
                </a:cubicBezTo>
                <a:cubicBezTo>
                  <a:pt x="143" y="177"/>
                  <a:pt x="141" y="177"/>
                  <a:pt x="140" y="178"/>
                </a:cubicBezTo>
                <a:cubicBezTo>
                  <a:pt x="139" y="178"/>
                  <a:pt x="138" y="178"/>
                  <a:pt x="138" y="179"/>
                </a:cubicBezTo>
                <a:cubicBezTo>
                  <a:pt x="138" y="179"/>
                  <a:pt x="137" y="179"/>
                  <a:pt x="137" y="180"/>
                </a:cubicBezTo>
                <a:cubicBezTo>
                  <a:pt x="136" y="180"/>
                  <a:pt x="136" y="180"/>
                  <a:pt x="135" y="180"/>
                </a:cubicBezTo>
                <a:cubicBezTo>
                  <a:pt x="135" y="180"/>
                  <a:pt x="135" y="180"/>
                  <a:pt x="134" y="180"/>
                </a:cubicBezTo>
                <a:cubicBezTo>
                  <a:pt x="135" y="180"/>
                  <a:pt x="135" y="180"/>
                  <a:pt x="135" y="180"/>
                </a:cubicBezTo>
                <a:cubicBezTo>
                  <a:pt x="140" y="182"/>
                  <a:pt x="146" y="181"/>
                  <a:pt x="152" y="179"/>
                </a:cubicBezTo>
                <a:cubicBezTo>
                  <a:pt x="152" y="179"/>
                  <a:pt x="152" y="179"/>
                  <a:pt x="153" y="179"/>
                </a:cubicBezTo>
                <a:close/>
                <a:moveTo>
                  <a:pt x="34" y="61"/>
                </a:moveTo>
                <a:cubicBezTo>
                  <a:pt x="34" y="61"/>
                  <a:pt x="35" y="60"/>
                  <a:pt x="35" y="60"/>
                </a:cubicBezTo>
                <a:cubicBezTo>
                  <a:pt x="37" y="58"/>
                  <a:pt x="39" y="55"/>
                  <a:pt x="40" y="53"/>
                </a:cubicBezTo>
                <a:cubicBezTo>
                  <a:pt x="41" y="52"/>
                  <a:pt x="41" y="51"/>
                  <a:pt x="41" y="50"/>
                </a:cubicBezTo>
                <a:cubicBezTo>
                  <a:pt x="40" y="50"/>
                  <a:pt x="39" y="49"/>
                  <a:pt x="38" y="50"/>
                </a:cubicBezTo>
                <a:cubicBezTo>
                  <a:pt x="37" y="52"/>
                  <a:pt x="35" y="54"/>
                  <a:pt x="34" y="55"/>
                </a:cubicBezTo>
                <a:cubicBezTo>
                  <a:pt x="33" y="56"/>
                  <a:pt x="33" y="56"/>
                  <a:pt x="33" y="56"/>
                </a:cubicBezTo>
                <a:cubicBezTo>
                  <a:pt x="33" y="58"/>
                  <a:pt x="34" y="59"/>
                  <a:pt x="34" y="61"/>
                </a:cubicBezTo>
                <a:close/>
                <a:moveTo>
                  <a:pt x="98" y="25"/>
                </a:moveTo>
                <a:cubicBezTo>
                  <a:pt x="99" y="24"/>
                  <a:pt x="100" y="23"/>
                  <a:pt x="101" y="22"/>
                </a:cubicBezTo>
                <a:cubicBezTo>
                  <a:pt x="103" y="21"/>
                  <a:pt x="103" y="19"/>
                  <a:pt x="103" y="18"/>
                </a:cubicBezTo>
                <a:cubicBezTo>
                  <a:pt x="103" y="18"/>
                  <a:pt x="103" y="18"/>
                  <a:pt x="103" y="18"/>
                </a:cubicBezTo>
                <a:cubicBezTo>
                  <a:pt x="101" y="17"/>
                  <a:pt x="99" y="17"/>
                  <a:pt x="97" y="17"/>
                </a:cubicBezTo>
                <a:cubicBezTo>
                  <a:pt x="97" y="17"/>
                  <a:pt x="96" y="17"/>
                  <a:pt x="96" y="17"/>
                </a:cubicBezTo>
                <a:cubicBezTo>
                  <a:pt x="96" y="18"/>
                  <a:pt x="95" y="18"/>
                  <a:pt x="95" y="18"/>
                </a:cubicBezTo>
                <a:cubicBezTo>
                  <a:pt x="95" y="19"/>
                  <a:pt x="96" y="20"/>
                  <a:pt x="96" y="20"/>
                </a:cubicBezTo>
                <a:cubicBezTo>
                  <a:pt x="96" y="22"/>
                  <a:pt x="97" y="23"/>
                  <a:pt x="98" y="24"/>
                </a:cubicBezTo>
                <a:cubicBezTo>
                  <a:pt x="98" y="24"/>
                  <a:pt x="98" y="24"/>
                  <a:pt x="98" y="25"/>
                </a:cubicBezTo>
                <a:close/>
                <a:moveTo>
                  <a:pt x="42" y="182"/>
                </a:moveTo>
                <a:cubicBezTo>
                  <a:pt x="45" y="181"/>
                  <a:pt x="49" y="181"/>
                  <a:pt x="53" y="181"/>
                </a:cubicBezTo>
                <a:cubicBezTo>
                  <a:pt x="53" y="180"/>
                  <a:pt x="53" y="178"/>
                  <a:pt x="53" y="177"/>
                </a:cubicBezTo>
                <a:cubicBezTo>
                  <a:pt x="51" y="177"/>
                  <a:pt x="50" y="177"/>
                  <a:pt x="49" y="177"/>
                </a:cubicBezTo>
                <a:cubicBezTo>
                  <a:pt x="47" y="177"/>
                  <a:pt x="45" y="178"/>
                  <a:pt x="43" y="178"/>
                </a:cubicBezTo>
                <a:cubicBezTo>
                  <a:pt x="43" y="178"/>
                  <a:pt x="43" y="179"/>
                  <a:pt x="42" y="179"/>
                </a:cubicBezTo>
                <a:cubicBezTo>
                  <a:pt x="42" y="180"/>
                  <a:pt x="42" y="181"/>
                  <a:pt x="42" y="182"/>
                </a:cubicBezTo>
                <a:close/>
                <a:moveTo>
                  <a:pt x="163" y="92"/>
                </a:moveTo>
                <a:cubicBezTo>
                  <a:pt x="166" y="90"/>
                  <a:pt x="168" y="89"/>
                  <a:pt x="171" y="87"/>
                </a:cubicBezTo>
                <a:cubicBezTo>
                  <a:pt x="171" y="86"/>
                  <a:pt x="171" y="85"/>
                  <a:pt x="171" y="83"/>
                </a:cubicBezTo>
                <a:cubicBezTo>
                  <a:pt x="168" y="84"/>
                  <a:pt x="165" y="86"/>
                  <a:pt x="163" y="87"/>
                </a:cubicBezTo>
                <a:cubicBezTo>
                  <a:pt x="163" y="88"/>
                  <a:pt x="163" y="90"/>
                  <a:pt x="163" y="92"/>
                </a:cubicBezTo>
                <a:close/>
                <a:moveTo>
                  <a:pt x="139" y="174"/>
                </a:moveTo>
                <a:cubicBezTo>
                  <a:pt x="139" y="174"/>
                  <a:pt x="139" y="174"/>
                  <a:pt x="139" y="174"/>
                </a:cubicBezTo>
                <a:cubicBezTo>
                  <a:pt x="141" y="174"/>
                  <a:pt x="142" y="175"/>
                  <a:pt x="143" y="174"/>
                </a:cubicBezTo>
                <a:cubicBezTo>
                  <a:pt x="146" y="174"/>
                  <a:pt x="150" y="173"/>
                  <a:pt x="153" y="172"/>
                </a:cubicBezTo>
                <a:cubicBezTo>
                  <a:pt x="154" y="172"/>
                  <a:pt x="154" y="172"/>
                  <a:pt x="154" y="172"/>
                </a:cubicBezTo>
                <a:cubicBezTo>
                  <a:pt x="154" y="171"/>
                  <a:pt x="154" y="171"/>
                  <a:pt x="154" y="170"/>
                </a:cubicBezTo>
                <a:cubicBezTo>
                  <a:pt x="152" y="170"/>
                  <a:pt x="149" y="170"/>
                  <a:pt x="147" y="170"/>
                </a:cubicBezTo>
                <a:cubicBezTo>
                  <a:pt x="146" y="170"/>
                  <a:pt x="146" y="170"/>
                  <a:pt x="145" y="171"/>
                </a:cubicBezTo>
                <a:cubicBezTo>
                  <a:pt x="143" y="172"/>
                  <a:pt x="141" y="173"/>
                  <a:pt x="139" y="174"/>
                </a:cubicBezTo>
                <a:close/>
                <a:moveTo>
                  <a:pt x="170" y="188"/>
                </a:moveTo>
                <a:cubicBezTo>
                  <a:pt x="169" y="190"/>
                  <a:pt x="169" y="191"/>
                  <a:pt x="169" y="193"/>
                </a:cubicBezTo>
                <a:cubicBezTo>
                  <a:pt x="170" y="193"/>
                  <a:pt x="170" y="193"/>
                  <a:pt x="170" y="193"/>
                </a:cubicBezTo>
                <a:cubicBezTo>
                  <a:pt x="173" y="192"/>
                  <a:pt x="175" y="192"/>
                  <a:pt x="178" y="191"/>
                </a:cubicBezTo>
                <a:cubicBezTo>
                  <a:pt x="179" y="191"/>
                  <a:pt x="179" y="191"/>
                  <a:pt x="179" y="189"/>
                </a:cubicBezTo>
                <a:cubicBezTo>
                  <a:pt x="179" y="189"/>
                  <a:pt x="179" y="189"/>
                  <a:pt x="179" y="188"/>
                </a:cubicBezTo>
                <a:cubicBezTo>
                  <a:pt x="176" y="188"/>
                  <a:pt x="173" y="188"/>
                  <a:pt x="170" y="188"/>
                </a:cubicBezTo>
                <a:close/>
                <a:moveTo>
                  <a:pt x="123" y="197"/>
                </a:moveTo>
                <a:cubicBezTo>
                  <a:pt x="126" y="197"/>
                  <a:pt x="128" y="197"/>
                  <a:pt x="131" y="197"/>
                </a:cubicBezTo>
                <a:cubicBezTo>
                  <a:pt x="131" y="195"/>
                  <a:pt x="131" y="194"/>
                  <a:pt x="131" y="193"/>
                </a:cubicBezTo>
                <a:cubicBezTo>
                  <a:pt x="129" y="193"/>
                  <a:pt x="126" y="193"/>
                  <a:pt x="123" y="193"/>
                </a:cubicBezTo>
                <a:cubicBezTo>
                  <a:pt x="123" y="194"/>
                  <a:pt x="123" y="196"/>
                  <a:pt x="123" y="197"/>
                </a:cubicBezTo>
                <a:close/>
                <a:moveTo>
                  <a:pt x="185" y="122"/>
                </a:moveTo>
                <a:cubicBezTo>
                  <a:pt x="184" y="122"/>
                  <a:pt x="184" y="122"/>
                  <a:pt x="184" y="123"/>
                </a:cubicBezTo>
                <a:cubicBezTo>
                  <a:pt x="182" y="124"/>
                  <a:pt x="180" y="125"/>
                  <a:pt x="178" y="127"/>
                </a:cubicBezTo>
                <a:cubicBezTo>
                  <a:pt x="178" y="127"/>
                  <a:pt x="178" y="127"/>
                  <a:pt x="178" y="128"/>
                </a:cubicBezTo>
                <a:cubicBezTo>
                  <a:pt x="178" y="131"/>
                  <a:pt x="178" y="134"/>
                  <a:pt x="179" y="137"/>
                </a:cubicBezTo>
                <a:cubicBezTo>
                  <a:pt x="179" y="137"/>
                  <a:pt x="179" y="137"/>
                  <a:pt x="179" y="138"/>
                </a:cubicBezTo>
                <a:cubicBezTo>
                  <a:pt x="180" y="138"/>
                  <a:pt x="180" y="137"/>
                  <a:pt x="180" y="136"/>
                </a:cubicBezTo>
                <a:cubicBezTo>
                  <a:pt x="181" y="133"/>
                  <a:pt x="181" y="130"/>
                  <a:pt x="182" y="127"/>
                </a:cubicBezTo>
                <a:cubicBezTo>
                  <a:pt x="182" y="126"/>
                  <a:pt x="182" y="125"/>
                  <a:pt x="183" y="125"/>
                </a:cubicBezTo>
                <a:cubicBezTo>
                  <a:pt x="183" y="124"/>
                  <a:pt x="184" y="124"/>
                  <a:pt x="185" y="124"/>
                </a:cubicBezTo>
                <a:cubicBezTo>
                  <a:pt x="185" y="124"/>
                  <a:pt x="185" y="123"/>
                  <a:pt x="185" y="122"/>
                </a:cubicBezTo>
                <a:close/>
                <a:moveTo>
                  <a:pt x="79" y="40"/>
                </a:moveTo>
                <a:cubicBezTo>
                  <a:pt x="77" y="41"/>
                  <a:pt x="75" y="41"/>
                  <a:pt x="73" y="41"/>
                </a:cubicBezTo>
                <a:cubicBezTo>
                  <a:pt x="72" y="42"/>
                  <a:pt x="72" y="42"/>
                  <a:pt x="72" y="43"/>
                </a:cubicBezTo>
                <a:cubicBezTo>
                  <a:pt x="72" y="44"/>
                  <a:pt x="72" y="46"/>
                  <a:pt x="72" y="48"/>
                </a:cubicBezTo>
                <a:cubicBezTo>
                  <a:pt x="73" y="48"/>
                  <a:pt x="74" y="48"/>
                  <a:pt x="75" y="47"/>
                </a:cubicBezTo>
                <a:cubicBezTo>
                  <a:pt x="76" y="45"/>
                  <a:pt x="78" y="44"/>
                  <a:pt x="79" y="43"/>
                </a:cubicBezTo>
                <a:cubicBezTo>
                  <a:pt x="80" y="42"/>
                  <a:pt x="80" y="41"/>
                  <a:pt x="79" y="40"/>
                </a:cubicBezTo>
                <a:close/>
                <a:moveTo>
                  <a:pt x="170" y="75"/>
                </a:moveTo>
                <a:cubicBezTo>
                  <a:pt x="167" y="77"/>
                  <a:pt x="165" y="78"/>
                  <a:pt x="163" y="79"/>
                </a:cubicBezTo>
                <a:cubicBezTo>
                  <a:pt x="163" y="79"/>
                  <a:pt x="163" y="80"/>
                  <a:pt x="163" y="80"/>
                </a:cubicBezTo>
                <a:cubicBezTo>
                  <a:pt x="163" y="81"/>
                  <a:pt x="163" y="82"/>
                  <a:pt x="163" y="84"/>
                </a:cubicBezTo>
                <a:cubicBezTo>
                  <a:pt x="165" y="83"/>
                  <a:pt x="168" y="82"/>
                  <a:pt x="170" y="81"/>
                </a:cubicBezTo>
                <a:cubicBezTo>
                  <a:pt x="170" y="79"/>
                  <a:pt x="170" y="77"/>
                  <a:pt x="170" y="75"/>
                </a:cubicBezTo>
                <a:close/>
                <a:moveTo>
                  <a:pt x="21" y="197"/>
                </a:moveTo>
                <a:cubicBezTo>
                  <a:pt x="21" y="198"/>
                  <a:pt x="21" y="199"/>
                  <a:pt x="21" y="199"/>
                </a:cubicBezTo>
                <a:cubicBezTo>
                  <a:pt x="21" y="200"/>
                  <a:pt x="20" y="201"/>
                  <a:pt x="19" y="201"/>
                </a:cubicBezTo>
                <a:cubicBezTo>
                  <a:pt x="19" y="201"/>
                  <a:pt x="18" y="200"/>
                  <a:pt x="18" y="200"/>
                </a:cubicBezTo>
                <a:cubicBezTo>
                  <a:pt x="18" y="199"/>
                  <a:pt x="18" y="199"/>
                  <a:pt x="18" y="198"/>
                </a:cubicBezTo>
                <a:cubicBezTo>
                  <a:pt x="18" y="199"/>
                  <a:pt x="18" y="200"/>
                  <a:pt x="18" y="201"/>
                </a:cubicBezTo>
                <a:cubicBezTo>
                  <a:pt x="18" y="201"/>
                  <a:pt x="18" y="201"/>
                  <a:pt x="18" y="202"/>
                </a:cubicBezTo>
                <a:cubicBezTo>
                  <a:pt x="19" y="202"/>
                  <a:pt x="20" y="203"/>
                  <a:pt x="21" y="203"/>
                </a:cubicBezTo>
                <a:cubicBezTo>
                  <a:pt x="24" y="204"/>
                  <a:pt x="26" y="204"/>
                  <a:pt x="28" y="203"/>
                </a:cubicBezTo>
                <a:cubicBezTo>
                  <a:pt x="28" y="203"/>
                  <a:pt x="28" y="203"/>
                  <a:pt x="28" y="203"/>
                </a:cubicBezTo>
                <a:cubicBezTo>
                  <a:pt x="27" y="201"/>
                  <a:pt x="25" y="200"/>
                  <a:pt x="24" y="199"/>
                </a:cubicBezTo>
                <a:cubicBezTo>
                  <a:pt x="24" y="198"/>
                  <a:pt x="23" y="198"/>
                  <a:pt x="23" y="198"/>
                </a:cubicBezTo>
                <a:cubicBezTo>
                  <a:pt x="22" y="198"/>
                  <a:pt x="22" y="197"/>
                  <a:pt x="21" y="197"/>
                </a:cubicBezTo>
                <a:close/>
                <a:moveTo>
                  <a:pt x="208" y="28"/>
                </a:moveTo>
                <a:cubicBezTo>
                  <a:pt x="206" y="25"/>
                  <a:pt x="201" y="21"/>
                  <a:pt x="200" y="21"/>
                </a:cubicBezTo>
                <a:cubicBezTo>
                  <a:pt x="201" y="24"/>
                  <a:pt x="201" y="27"/>
                  <a:pt x="201" y="30"/>
                </a:cubicBezTo>
                <a:cubicBezTo>
                  <a:pt x="204" y="29"/>
                  <a:pt x="206" y="28"/>
                  <a:pt x="208" y="28"/>
                </a:cubicBezTo>
                <a:close/>
                <a:moveTo>
                  <a:pt x="76" y="133"/>
                </a:moveTo>
                <a:cubicBezTo>
                  <a:pt x="77" y="133"/>
                  <a:pt x="78" y="133"/>
                  <a:pt x="79" y="133"/>
                </a:cubicBezTo>
                <a:cubicBezTo>
                  <a:pt x="80" y="133"/>
                  <a:pt x="82" y="133"/>
                  <a:pt x="82" y="131"/>
                </a:cubicBezTo>
                <a:cubicBezTo>
                  <a:pt x="82" y="129"/>
                  <a:pt x="82" y="127"/>
                  <a:pt x="82" y="125"/>
                </a:cubicBezTo>
                <a:cubicBezTo>
                  <a:pt x="81" y="125"/>
                  <a:pt x="80" y="125"/>
                  <a:pt x="78" y="126"/>
                </a:cubicBezTo>
                <a:cubicBezTo>
                  <a:pt x="78" y="126"/>
                  <a:pt x="78" y="126"/>
                  <a:pt x="78" y="127"/>
                </a:cubicBezTo>
                <a:cubicBezTo>
                  <a:pt x="77" y="128"/>
                  <a:pt x="77" y="130"/>
                  <a:pt x="76" y="133"/>
                </a:cubicBezTo>
                <a:close/>
                <a:moveTo>
                  <a:pt x="139" y="89"/>
                </a:moveTo>
                <a:cubicBezTo>
                  <a:pt x="139" y="86"/>
                  <a:pt x="138" y="84"/>
                  <a:pt x="138" y="82"/>
                </a:cubicBezTo>
                <a:cubicBezTo>
                  <a:pt x="136" y="84"/>
                  <a:pt x="131" y="92"/>
                  <a:pt x="130" y="93"/>
                </a:cubicBezTo>
                <a:cubicBezTo>
                  <a:pt x="133" y="92"/>
                  <a:pt x="136" y="90"/>
                  <a:pt x="139" y="89"/>
                </a:cubicBezTo>
                <a:close/>
                <a:moveTo>
                  <a:pt x="169" y="45"/>
                </a:moveTo>
                <a:cubicBezTo>
                  <a:pt x="169" y="46"/>
                  <a:pt x="169" y="47"/>
                  <a:pt x="169" y="48"/>
                </a:cubicBezTo>
                <a:cubicBezTo>
                  <a:pt x="169" y="49"/>
                  <a:pt x="170" y="50"/>
                  <a:pt x="170" y="51"/>
                </a:cubicBezTo>
                <a:cubicBezTo>
                  <a:pt x="171" y="50"/>
                  <a:pt x="172" y="50"/>
                  <a:pt x="173" y="50"/>
                </a:cubicBezTo>
                <a:cubicBezTo>
                  <a:pt x="173" y="49"/>
                  <a:pt x="173" y="48"/>
                  <a:pt x="173" y="47"/>
                </a:cubicBezTo>
                <a:cubicBezTo>
                  <a:pt x="173" y="46"/>
                  <a:pt x="173" y="46"/>
                  <a:pt x="173" y="45"/>
                </a:cubicBezTo>
                <a:cubicBezTo>
                  <a:pt x="173" y="44"/>
                  <a:pt x="174" y="44"/>
                  <a:pt x="175" y="44"/>
                </a:cubicBezTo>
                <a:cubicBezTo>
                  <a:pt x="175" y="44"/>
                  <a:pt x="176" y="44"/>
                  <a:pt x="176" y="45"/>
                </a:cubicBezTo>
                <a:cubicBezTo>
                  <a:pt x="176" y="46"/>
                  <a:pt x="177" y="46"/>
                  <a:pt x="177" y="47"/>
                </a:cubicBezTo>
                <a:cubicBezTo>
                  <a:pt x="177" y="47"/>
                  <a:pt x="177" y="47"/>
                  <a:pt x="177" y="48"/>
                </a:cubicBezTo>
                <a:cubicBezTo>
                  <a:pt x="177" y="48"/>
                  <a:pt x="177" y="48"/>
                  <a:pt x="177" y="48"/>
                </a:cubicBezTo>
                <a:cubicBezTo>
                  <a:pt x="177" y="45"/>
                  <a:pt x="177" y="43"/>
                  <a:pt x="176" y="41"/>
                </a:cubicBezTo>
                <a:cubicBezTo>
                  <a:pt x="174" y="42"/>
                  <a:pt x="171" y="43"/>
                  <a:pt x="169" y="45"/>
                </a:cubicBezTo>
                <a:close/>
                <a:moveTo>
                  <a:pt x="178" y="55"/>
                </a:moveTo>
                <a:cubicBezTo>
                  <a:pt x="179" y="57"/>
                  <a:pt x="179" y="59"/>
                  <a:pt x="179" y="61"/>
                </a:cubicBezTo>
                <a:cubicBezTo>
                  <a:pt x="181" y="60"/>
                  <a:pt x="182" y="60"/>
                  <a:pt x="183" y="60"/>
                </a:cubicBezTo>
                <a:cubicBezTo>
                  <a:pt x="183" y="58"/>
                  <a:pt x="183" y="57"/>
                  <a:pt x="183" y="56"/>
                </a:cubicBezTo>
                <a:cubicBezTo>
                  <a:pt x="183" y="54"/>
                  <a:pt x="184" y="53"/>
                  <a:pt x="183" y="51"/>
                </a:cubicBezTo>
                <a:cubicBezTo>
                  <a:pt x="182" y="53"/>
                  <a:pt x="180" y="54"/>
                  <a:pt x="178" y="55"/>
                </a:cubicBezTo>
                <a:close/>
                <a:moveTo>
                  <a:pt x="73" y="135"/>
                </a:moveTo>
                <a:cubicBezTo>
                  <a:pt x="70" y="134"/>
                  <a:pt x="68" y="134"/>
                  <a:pt x="67" y="136"/>
                </a:cubicBezTo>
                <a:cubicBezTo>
                  <a:pt x="66" y="137"/>
                  <a:pt x="66" y="137"/>
                  <a:pt x="66" y="137"/>
                </a:cubicBezTo>
                <a:cubicBezTo>
                  <a:pt x="65" y="138"/>
                  <a:pt x="65" y="140"/>
                  <a:pt x="65" y="141"/>
                </a:cubicBezTo>
                <a:cubicBezTo>
                  <a:pt x="67" y="141"/>
                  <a:pt x="69" y="141"/>
                  <a:pt x="70" y="140"/>
                </a:cubicBezTo>
                <a:cubicBezTo>
                  <a:pt x="71" y="140"/>
                  <a:pt x="71" y="140"/>
                  <a:pt x="71" y="140"/>
                </a:cubicBezTo>
                <a:cubicBezTo>
                  <a:pt x="72" y="138"/>
                  <a:pt x="72" y="137"/>
                  <a:pt x="73" y="135"/>
                </a:cubicBezTo>
                <a:close/>
                <a:moveTo>
                  <a:pt x="62" y="99"/>
                </a:moveTo>
                <a:cubicBezTo>
                  <a:pt x="62" y="99"/>
                  <a:pt x="61" y="99"/>
                  <a:pt x="61" y="99"/>
                </a:cubicBezTo>
                <a:cubicBezTo>
                  <a:pt x="60" y="99"/>
                  <a:pt x="59" y="99"/>
                  <a:pt x="58" y="100"/>
                </a:cubicBezTo>
                <a:cubicBezTo>
                  <a:pt x="56" y="104"/>
                  <a:pt x="53" y="108"/>
                  <a:pt x="51" y="111"/>
                </a:cubicBezTo>
                <a:cubicBezTo>
                  <a:pt x="50" y="112"/>
                  <a:pt x="50" y="112"/>
                  <a:pt x="50" y="112"/>
                </a:cubicBezTo>
                <a:cubicBezTo>
                  <a:pt x="51" y="112"/>
                  <a:pt x="52" y="112"/>
                  <a:pt x="53" y="111"/>
                </a:cubicBezTo>
                <a:cubicBezTo>
                  <a:pt x="55" y="108"/>
                  <a:pt x="58" y="104"/>
                  <a:pt x="61" y="100"/>
                </a:cubicBezTo>
                <a:cubicBezTo>
                  <a:pt x="62" y="100"/>
                  <a:pt x="62" y="100"/>
                  <a:pt x="62" y="99"/>
                </a:cubicBezTo>
                <a:close/>
                <a:moveTo>
                  <a:pt x="113" y="198"/>
                </a:moveTo>
                <a:cubicBezTo>
                  <a:pt x="115" y="198"/>
                  <a:pt x="118" y="198"/>
                  <a:pt x="120" y="198"/>
                </a:cubicBezTo>
                <a:cubicBezTo>
                  <a:pt x="120" y="196"/>
                  <a:pt x="121" y="195"/>
                  <a:pt x="121" y="193"/>
                </a:cubicBezTo>
                <a:cubicBezTo>
                  <a:pt x="118" y="193"/>
                  <a:pt x="116" y="194"/>
                  <a:pt x="113" y="194"/>
                </a:cubicBezTo>
                <a:cubicBezTo>
                  <a:pt x="113" y="195"/>
                  <a:pt x="113" y="197"/>
                  <a:pt x="113" y="198"/>
                </a:cubicBezTo>
                <a:close/>
                <a:moveTo>
                  <a:pt x="98" y="171"/>
                </a:moveTo>
                <a:cubicBezTo>
                  <a:pt x="98" y="171"/>
                  <a:pt x="98" y="171"/>
                  <a:pt x="98" y="171"/>
                </a:cubicBezTo>
                <a:cubicBezTo>
                  <a:pt x="101" y="170"/>
                  <a:pt x="105" y="169"/>
                  <a:pt x="108" y="168"/>
                </a:cubicBezTo>
                <a:cubicBezTo>
                  <a:pt x="109" y="166"/>
                  <a:pt x="109" y="165"/>
                  <a:pt x="109" y="162"/>
                </a:cubicBezTo>
                <a:cubicBezTo>
                  <a:pt x="105" y="165"/>
                  <a:pt x="101" y="168"/>
                  <a:pt x="98" y="171"/>
                </a:cubicBezTo>
                <a:close/>
                <a:moveTo>
                  <a:pt x="152" y="44"/>
                </a:moveTo>
                <a:cubicBezTo>
                  <a:pt x="153" y="44"/>
                  <a:pt x="160" y="42"/>
                  <a:pt x="161" y="41"/>
                </a:cubicBezTo>
                <a:cubicBezTo>
                  <a:pt x="162" y="39"/>
                  <a:pt x="162" y="38"/>
                  <a:pt x="162" y="36"/>
                </a:cubicBezTo>
                <a:cubicBezTo>
                  <a:pt x="158" y="38"/>
                  <a:pt x="155" y="40"/>
                  <a:pt x="152" y="42"/>
                </a:cubicBezTo>
                <a:cubicBezTo>
                  <a:pt x="152" y="43"/>
                  <a:pt x="152" y="43"/>
                  <a:pt x="152" y="44"/>
                </a:cubicBezTo>
                <a:close/>
                <a:moveTo>
                  <a:pt x="163" y="76"/>
                </a:moveTo>
                <a:cubicBezTo>
                  <a:pt x="165" y="75"/>
                  <a:pt x="167" y="74"/>
                  <a:pt x="169" y="72"/>
                </a:cubicBezTo>
                <a:cubicBezTo>
                  <a:pt x="169" y="72"/>
                  <a:pt x="169" y="72"/>
                  <a:pt x="169" y="72"/>
                </a:cubicBezTo>
                <a:cubicBezTo>
                  <a:pt x="169" y="70"/>
                  <a:pt x="169" y="69"/>
                  <a:pt x="169" y="68"/>
                </a:cubicBezTo>
                <a:cubicBezTo>
                  <a:pt x="167" y="69"/>
                  <a:pt x="165" y="70"/>
                  <a:pt x="163" y="70"/>
                </a:cubicBezTo>
                <a:cubicBezTo>
                  <a:pt x="163" y="72"/>
                  <a:pt x="163" y="74"/>
                  <a:pt x="163" y="76"/>
                </a:cubicBezTo>
                <a:close/>
                <a:moveTo>
                  <a:pt x="23" y="125"/>
                </a:moveTo>
                <a:cubicBezTo>
                  <a:pt x="22" y="126"/>
                  <a:pt x="22" y="126"/>
                  <a:pt x="22" y="126"/>
                </a:cubicBezTo>
                <a:cubicBezTo>
                  <a:pt x="21" y="127"/>
                  <a:pt x="21" y="128"/>
                  <a:pt x="21" y="129"/>
                </a:cubicBezTo>
                <a:cubicBezTo>
                  <a:pt x="22" y="137"/>
                  <a:pt x="23" y="145"/>
                  <a:pt x="24" y="153"/>
                </a:cubicBezTo>
                <a:cubicBezTo>
                  <a:pt x="24" y="154"/>
                  <a:pt x="24" y="155"/>
                  <a:pt x="24" y="156"/>
                </a:cubicBezTo>
                <a:cubicBezTo>
                  <a:pt x="24" y="156"/>
                  <a:pt x="24" y="156"/>
                  <a:pt x="24" y="156"/>
                </a:cubicBezTo>
                <a:cubicBezTo>
                  <a:pt x="24" y="146"/>
                  <a:pt x="23" y="136"/>
                  <a:pt x="23" y="125"/>
                </a:cubicBezTo>
                <a:close/>
                <a:moveTo>
                  <a:pt x="144" y="74"/>
                </a:moveTo>
                <a:cubicBezTo>
                  <a:pt x="144" y="74"/>
                  <a:pt x="143" y="74"/>
                  <a:pt x="143" y="74"/>
                </a:cubicBezTo>
                <a:cubicBezTo>
                  <a:pt x="142" y="76"/>
                  <a:pt x="141" y="77"/>
                  <a:pt x="140" y="78"/>
                </a:cubicBezTo>
                <a:cubicBezTo>
                  <a:pt x="140" y="79"/>
                  <a:pt x="140" y="79"/>
                  <a:pt x="140" y="80"/>
                </a:cubicBezTo>
                <a:cubicBezTo>
                  <a:pt x="141" y="82"/>
                  <a:pt x="141" y="84"/>
                  <a:pt x="142" y="86"/>
                </a:cubicBezTo>
                <a:cubicBezTo>
                  <a:pt x="142" y="87"/>
                  <a:pt x="142" y="87"/>
                  <a:pt x="142" y="88"/>
                </a:cubicBezTo>
                <a:cubicBezTo>
                  <a:pt x="144" y="87"/>
                  <a:pt x="144" y="87"/>
                  <a:pt x="144" y="85"/>
                </a:cubicBezTo>
                <a:cubicBezTo>
                  <a:pt x="144" y="82"/>
                  <a:pt x="144" y="79"/>
                  <a:pt x="144" y="76"/>
                </a:cubicBezTo>
                <a:cubicBezTo>
                  <a:pt x="144" y="76"/>
                  <a:pt x="144" y="75"/>
                  <a:pt x="144" y="74"/>
                </a:cubicBezTo>
                <a:close/>
                <a:moveTo>
                  <a:pt x="57" y="7"/>
                </a:moveTo>
                <a:cubicBezTo>
                  <a:pt x="56" y="7"/>
                  <a:pt x="56" y="7"/>
                  <a:pt x="56" y="7"/>
                </a:cubicBezTo>
                <a:cubicBezTo>
                  <a:pt x="52" y="7"/>
                  <a:pt x="48" y="7"/>
                  <a:pt x="45" y="8"/>
                </a:cubicBezTo>
                <a:cubicBezTo>
                  <a:pt x="44" y="8"/>
                  <a:pt x="44" y="8"/>
                  <a:pt x="44" y="8"/>
                </a:cubicBezTo>
                <a:cubicBezTo>
                  <a:pt x="43" y="9"/>
                  <a:pt x="43" y="9"/>
                  <a:pt x="42" y="10"/>
                </a:cubicBezTo>
                <a:cubicBezTo>
                  <a:pt x="45" y="10"/>
                  <a:pt x="47" y="11"/>
                  <a:pt x="49" y="10"/>
                </a:cubicBezTo>
                <a:cubicBezTo>
                  <a:pt x="49" y="10"/>
                  <a:pt x="50" y="10"/>
                  <a:pt x="50" y="10"/>
                </a:cubicBezTo>
                <a:cubicBezTo>
                  <a:pt x="51" y="10"/>
                  <a:pt x="52" y="9"/>
                  <a:pt x="53" y="9"/>
                </a:cubicBezTo>
                <a:cubicBezTo>
                  <a:pt x="54" y="9"/>
                  <a:pt x="54" y="9"/>
                  <a:pt x="55" y="9"/>
                </a:cubicBezTo>
                <a:cubicBezTo>
                  <a:pt x="55" y="8"/>
                  <a:pt x="56" y="8"/>
                  <a:pt x="57" y="7"/>
                </a:cubicBezTo>
                <a:close/>
                <a:moveTo>
                  <a:pt x="76" y="17"/>
                </a:moveTo>
                <a:cubicBezTo>
                  <a:pt x="76" y="17"/>
                  <a:pt x="76" y="17"/>
                  <a:pt x="76" y="17"/>
                </a:cubicBezTo>
                <a:cubicBezTo>
                  <a:pt x="79" y="18"/>
                  <a:pt x="82" y="19"/>
                  <a:pt x="86" y="19"/>
                </a:cubicBezTo>
                <a:cubicBezTo>
                  <a:pt x="86" y="19"/>
                  <a:pt x="87" y="19"/>
                  <a:pt x="87" y="19"/>
                </a:cubicBezTo>
                <a:cubicBezTo>
                  <a:pt x="88" y="18"/>
                  <a:pt x="89" y="18"/>
                  <a:pt x="90" y="17"/>
                </a:cubicBezTo>
                <a:cubicBezTo>
                  <a:pt x="89" y="16"/>
                  <a:pt x="89" y="16"/>
                  <a:pt x="89" y="16"/>
                </a:cubicBezTo>
                <a:cubicBezTo>
                  <a:pt x="85" y="16"/>
                  <a:pt x="81" y="16"/>
                  <a:pt x="78" y="16"/>
                </a:cubicBezTo>
                <a:cubicBezTo>
                  <a:pt x="77" y="15"/>
                  <a:pt x="76" y="16"/>
                  <a:pt x="76" y="17"/>
                </a:cubicBezTo>
                <a:close/>
                <a:moveTo>
                  <a:pt x="98" y="128"/>
                </a:moveTo>
                <a:cubicBezTo>
                  <a:pt x="97" y="129"/>
                  <a:pt x="96" y="130"/>
                  <a:pt x="95" y="131"/>
                </a:cubicBezTo>
                <a:cubicBezTo>
                  <a:pt x="95" y="134"/>
                  <a:pt x="94" y="138"/>
                  <a:pt x="93" y="141"/>
                </a:cubicBezTo>
                <a:cubicBezTo>
                  <a:pt x="93" y="141"/>
                  <a:pt x="93" y="141"/>
                  <a:pt x="93" y="142"/>
                </a:cubicBezTo>
                <a:cubicBezTo>
                  <a:pt x="94" y="140"/>
                  <a:pt x="96" y="139"/>
                  <a:pt x="97" y="137"/>
                </a:cubicBezTo>
                <a:cubicBezTo>
                  <a:pt x="97" y="137"/>
                  <a:pt x="97" y="137"/>
                  <a:pt x="97" y="136"/>
                </a:cubicBezTo>
                <a:cubicBezTo>
                  <a:pt x="98" y="134"/>
                  <a:pt x="98" y="131"/>
                  <a:pt x="98" y="128"/>
                </a:cubicBezTo>
                <a:close/>
                <a:moveTo>
                  <a:pt x="56" y="156"/>
                </a:moveTo>
                <a:cubicBezTo>
                  <a:pt x="58" y="155"/>
                  <a:pt x="59" y="155"/>
                  <a:pt x="61" y="155"/>
                </a:cubicBezTo>
                <a:cubicBezTo>
                  <a:pt x="63" y="154"/>
                  <a:pt x="64" y="153"/>
                  <a:pt x="63" y="151"/>
                </a:cubicBezTo>
                <a:cubicBezTo>
                  <a:pt x="61" y="151"/>
                  <a:pt x="58" y="151"/>
                  <a:pt x="56" y="151"/>
                </a:cubicBezTo>
                <a:cubicBezTo>
                  <a:pt x="56" y="152"/>
                  <a:pt x="56" y="154"/>
                  <a:pt x="56" y="156"/>
                </a:cubicBezTo>
                <a:close/>
                <a:moveTo>
                  <a:pt x="108" y="61"/>
                </a:moveTo>
                <a:cubicBezTo>
                  <a:pt x="107" y="61"/>
                  <a:pt x="107" y="61"/>
                  <a:pt x="107" y="61"/>
                </a:cubicBezTo>
                <a:cubicBezTo>
                  <a:pt x="105" y="63"/>
                  <a:pt x="104" y="65"/>
                  <a:pt x="102" y="67"/>
                </a:cubicBezTo>
                <a:cubicBezTo>
                  <a:pt x="102" y="67"/>
                  <a:pt x="102" y="67"/>
                  <a:pt x="102" y="67"/>
                </a:cubicBezTo>
                <a:cubicBezTo>
                  <a:pt x="102" y="68"/>
                  <a:pt x="102" y="69"/>
                  <a:pt x="102" y="70"/>
                </a:cubicBezTo>
                <a:cubicBezTo>
                  <a:pt x="104" y="69"/>
                  <a:pt x="106" y="68"/>
                  <a:pt x="108" y="68"/>
                </a:cubicBezTo>
                <a:cubicBezTo>
                  <a:pt x="108" y="66"/>
                  <a:pt x="108" y="63"/>
                  <a:pt x="108" y="61"/>
                </a:cubicBezTo>
                <a:close/>
                <a:moveTo>
                  <a:pt x="155" y="66"/>
                </a:moveTo>
                <a:cubicBezTo>
                  <a:pt x="157" y="65"/>
                  <a:pt x="158" y="64"/>
                  <a:pt x="160" y="63"/>
                </a:cubicBezTo>
                <a:cubicBezTo>
                  <a:pt x="160" y="63"/>
                  <a:pt x="160" y="62"/>
                  <a:pt x="160" y="62"/>
                </a:cubicBezTo>
                <a:cubicBezTo>
                  <a:pt x="160" y="61"/>
                  <a:pt x="160" y="59"/>
                  <a:pt x="160" y="58"/>
                </a:cubicBezTo>
                <a:cubicBezTo>
                  <a:pt x="158" y="58"/>
                  <a:pt x="156" y="59"/>
                  <a:pt x="154" y="60"/>
                </a:cubicBezTo>
                <a:cubicBezTo>
                  <a:pt x="155" y="61"/>
                  <a:pt x="155" y="62"/>
                  <a:pt x="155" y="63"/>
                </a:cubicBezTo>
                <a:cubicBezTo>
                  <a:pt x="156" y="64"/>
                  <a:pt x="156" y="64"/>
                  <a:pt x="155" y="66"/>
                </a:cubicBezTo>
                <a:close/>
                <a:moveTo>
                  <a:pt x="105" y="145"/>
                </a:moveTo>
                <a:cubicBezTo>
                  <a:pt x="104" y="146"/>
                  <a:pt x="102" y="146"/>
                  <a:pt x="101" y="147"/>
                </a:cubicBezTo>
                <a:cubicBezTo>
                  <a:pt x="100" y="147"/>
                  <a:pt x="99" y="148"/>
                  <a:pt x="100" y="149"/>
                </a:cubicBezTo>
                <a:cubicBezTo>
                  <a:pt x="100" y="151"/>
                  <a:pt x="100" y="152"/>
                  <a:pt x="100" y="154"/>
                </a:cubicBezTo>
                <a:cubicBezTo>
                  <a:pt x="100" y="155"/>
                  <a:pt x="100" y="155"/>
                  <a:pt x="100" y="156"/>
                </a:cubicBezTo>
                <a:cubicBezTo>
                  <a:pt x="100" y="156"/>
                  <a:pt x="101" y="156"/>
                  <a:pt x="101" y="156"/>
                </a:cubicBezTo>
                <a:cubicBezTo>
                  <a:pt x="103" y="152"/>
                  <a:pt x="104" y="149"/>
                  <a:pt x="105" y="145"/>
                </a:cubicBezTo>
                <a:close/>
                <a:moveTo>
                  <a:pt x="100" y="139"/>
                </a:moveTo>
                <a:cubicBezTo>
                  <a:pt x="100" y="139"/>
                  <a:pt x="100" y="139"/>
                  <a:pt x="101" y="139"/>
                </a:cubicBezTo>
                <a:cubicBezTo>
                  <a:pt x="104" y="136"/>
                  <a:pt x="107" y="134"/>
                  <a:pt x="110" y="131"/>
                </a:cubicBezTo>
                <a:cubicBezTo>
                  <a:pt x="110" y="131"/>
                  <a:pt x="110" y="131"/>
                  <a:pt x="111" y="130"/>
                </a:cubicBezTo>
                <a:cubicBezTo>
                  <a:pt x="111" y="129"/>
                  <a:pt x="111" y="127"/>
                  <a:pt x="112" y="126"/>
                </a:cubicBezTo>
                <a:cubicBezTo>
                  <a:pt x="112" y="126"/>
                  <a:pt x="111" y="126"/>
                  <a:pt x="111" y="126"/>
                </a:cubicBezTo>
                <a:cubicBezTo>
                  <a:pt x="108" y="130"/>
                  <a:pt x="104" y="134"/>
                  <a:pt x="100" y="138"/>
                </a:cubicBezTo>
                <a:cubicBezTo>
                  <a:pt x="100" y="138"/>
                  <a:pt x="100" y="139"/>
                  <a:pt x="100" y="139"/>
                </a:cubicBezTo>
                <a:close/>
                <a:moveTo>
                  <a:pt x="152" y="47"/>
                </a:moveTo>
                <a:cubicBezTo>
                  <a:pt x="153" y="48"/>
                  <a:pt x="153" y="50"/>
                  <a:pt x="153" y="51"/>
                </a:cubicBezTo>
                <a:cubicBezTo>
                  <a:pt x="156" y="50"/>
                  <a:pt x="158" y="48"/>
                  <a:pt x="160" y="47"/>
                </a:cubicBezTo>
                <a:cubicBezTo>
                  <a:pt x="161" y="46"/>
                  <a:pt x="161" y="46"/>
                  <a:pt x="161" y="44"/>
                </a:cubicBezTo>
                <a:cubicBezTo>
                  <a:pt x="158" y="45"/>
                  <a:pt x="155" y="46"/>
                  <a:pt x="152" y="47"/>
                </a:cubicBezTo>
                <a:close/>
                <a:moveTo>
                  <a:pt x="176" y="36"/>
                </a:moveTo>
                <a:cubicBezTo>
                  <a:pt x="176" y="34"/>
                  <a:pt x="176" y="31"/>
                  <a:pt x="175" y="29"/>
                </a:cubicBezTo>
                <a:cubicBezTo>
                  <a:pt x="174" y="29"/>
                  <a:pt x="174" y="30"/>
                  <a:pt x="173" y="30"/>
                </a:cubicBezTo>
                <a:cubicBezTo>
                  <a:pt x="172" y="31"/>
                  <a:pt x="172" y="31"/>
                  <a:pt x="172" y="32"/>
                </a:cubicBezTo>
                <a:cubicBezTo>
                  <a:pt x="171" y="33"/>
                  <a:pt x="171" y="35"/>
                  <a:pt x="171" y="37"/>
                </a:cubicBezTo>
                <a:cubicBezTo>
                  <a:pt x="171" y="37"/>
                  <a:pt x="171" y="37"/>
                  <a:pt x="171" y="38"/>
                </a:cubicBezTo>
                <a:cubicBezTo>
                  <a:pt x="172" y="37"/>
                  <a:pt x="174" y="37"/>
                  <a:pt x="176" y="36"/>
                </a:cubicBezTo>
                <a:close/>
                <a:moveTo>
                  <a:pt x="116" y="139"/>
                </a:moveTo>
                <a:cubicBezTo>
                  <a:pt x="114" y="141"/>
                  <a:pt x="112" y="142"/>
                  <a:pt x="109" y="143"/>
                </a:cubicBezTo>
                <a:cubicBezTo>
                  <a:pt x="109" y="143"/>
                  <a:pt x="109" y="144"/>
                  <a:pt x="108" y="144"/>
                </a:cubicBezTo>
                <a:cubicBezTo>
                  <a:pt x="110" y="145"/>
                  <a:pt x="111" y="146"/>
                  <a:pt x="111" y="148"/>
                </a:cubicBezTo>
                <a:cubicBezTo>
                  <a:pt x="113" y="146"/>
                  <a:pt x="114" y="145"/>
                  <a:pt x="115" y="144"/>
                </a:cubicBezTo>
                <a:cubicBezTo>
                  <a:pt x="116" y="143"/>
                  <a:pt x="117" y="141"/>
                  <a:pt x="116" y="139"/>
                </a:cubicBezTo>
                <a:close/>
                <a:moveTo>
                  <a:pt x="161" y="28"/>
                </a:moveTo>
                <a:cubicBezTo>
                  <a:pt x="161" y="28"/>
                  <a:pt x="161" y="27"/>
                  <a:pt x="161" y="27"/>
                </a:cubicBezTo>
                <a:cubicBezTo>
                  <a:pt x="160" y="28"/>
                  <a:pt x="159" y="28"/>
                  <a:pt x="158" y="28"/>
                </a:cubicBezTo>
                <a:cubicBezTo>
                  <a:pt x="157" y="29"/>
                  <a:pt x="157" y="29"/>
                  <a:pt x="156" y="29"/>
                </a:cubicBezTo>
                <a:cubicBezTo>
                  <a:pt x="155" y="29"/>
                  <a:pt x="155" y="29"/>
                  <a:pt x="155" y="29"/>
                </a:cubicBezTo>
                <a:cubicBezTo>
                  <a:pt x="153" y="29"/>
                  <a:pt x="151" y="29"/>
                  <a:pt x="148" y="30"/>
                </a:cubicBezTo>
                <a:cubicBezTo>
                  <a:pt x="149" y="31"/>
                  <a:pt x="149" y="32"/>
                  <a:pt x="150" y="33"/>
                </a:cubicBezTo>
                <a:cubicBezTo>
                  <a:pt x="150" y="33"/>
                  <a:pt x="151" y="33"/>
                  <a:pt x="151" y="33"/>
                </a:cubicBezTo>
                <a:cubicBezTo>
                  <a:pt x="153" y="32"/>
                  <a:pt x="155" y="31"/>
                  <a:pt x="157" y="31"/>
                </a:cubicBezTo>
                <a:cubicBezTo>
                  <a:pt x="159" y="30"/>
                  <a:pt x="160" y="29"/>
                  <a:pt x="161" y="28"/>
                </a:cubicBezTo>
                <a:close/>
                <a:moveTo>
                  <a:pt x="41" y="57"/>
                </a:moveTo>
                <a:cubicBezTo>
                  <a:pt x="41" y="57"/>
                  <a:pt x="41" y="57"/>
                  <a:pt x="41" y="57"/>
                </a:cubicBezTo>
                <a:cubicBezTo>
                  <a:pt x="39" y="59"/>
                  <a:pt x="37" y="62"/>
                  <a:pt x="35" y="64"/>
                </a:cubicBezTo>
                <a:cubicBezTo>
                  <a:pt x="35" y="65"/>
                  <a:pt x="35" y="65"/>
                  <a:pt x="35" y="66"/>
                </a:cubicBezTo>
                <a:cubicBezTo>
                  <a:pt x="36" y="65"/>
                  <a:pt x="37" y="65"/>
                  <a:pt x="38" y="65"/>
                </a:cubicBezTo>
                <a:cubicBezTo>
                  <a:pt x="39" y="65"/>
                  <a:pt x="40" y="64"/>
                  <a:pt x="41" y="63"/>
                </a:cubicBezTo>
                <a:cubicBezTo>
                  <a:pt x="41" y="63"/>
                  <a:pt x="41" y="62"/>
                  <a:pt x="41" y="62"/>
                </a:cubicBezTo>
                <a:cubicBezTo>
                  <a:pt x="41" y="60"/>
                  <a:pt x="41" y="58"/>
                  <a:pt x="41" y="57"/>
                </a:cubicBezTo>
                <a:close/>
                <a:moveTo>
                  <a:pt x="64" y="75"/>
                </a:moveTo>
                <a:cubicBezTo>
                  <a:pt x="64" y="75"/>
                  <a:pt x="64" y="75"/>
                  <a:pt x="64" y="75"/>
                </a:cubicBezTo>
                <a:cubicBezTo>
                  <a:pt x="63" y="75"/>
                  <a:pt x="62" y="74"/>
                  <a:pt x="60" y="74"/>
                </a:cubicBezTo>
                <a:cubicBezTo>
                  <a:pt x="60" y="74"/>
                  <a:pt x="59" y="74"/>
                  <a:pt x="59" y="75"/>
                </a:cubicBezTo>
                <a:cubicBezTo>
                  <a:pt x="58" y="75"/>
                  <a:pt x="57" y="76"/>
                  <a:pt x="57" y="77"/>
                </a:cubicBezTo>
                <a:cubicBezTo>
                  <a:pt x="57" y="79"/>
                  <a:pt x="57" y="80"/>
                  <a:pt x="57" y="82"/>
                </a:cubicBezTo>
                <a:cubicBezTo>
                  <a:pt x="59" y="81"/>
                  <a:pt x="64" y="76"/>
                  <a:pt x="64" y="75"/>
                </a:cubicBezTo>
                <a:close/>
                <a:moveTo>
                  <a:pt x="60" y="24"/>
                </a:moveTo>
                <a:cubicBezTo>
                  <a:pt x="61" y="24"/>
                  <a:pt x="61" y="24"/>
                  <a:pt x="62" y="23"/>
                </a:cubicBezTo>
                <a:cubicBezTo>
                  <a:pt x="63" y="22"/>
                  <a:pt x="65" y="20"/>
                  <a:pt x="67" y="18"/>
                </a:cubicBezTo>
                <a:cubicBezTo>
                  <a:pt x="64" y="18"/>
                  <a:pt x="62" y="17"/>
                  <a:pt x="59" y="17"/>
                </a:cubicBezTo>
                <a:cubicBezTo>
                  <a:pt x="60" y="19"/>
                  <a:pt x="60" y="21"/>
                  <a:pt x="60" y="24"/>
                </a:cubicBezTo>
                <a:close/>
                <a:moveTo>
                  <a:pt x="194" y="19"/>
                </a:moveTo>
                <a:cubicBezTo>
                  <a:pt x="194" y="19"/>
                  <a:pt x="194" y="19"/>
                  <a:pt x="194" y="19"/>
                </a:cubicBezTo>
                <a:cubicBezTo>
                  <a:pt x="194" y="20"/>
                  <a:pt x="193" y="20"/>
                  <a:pt x="193" y="21"/>
                </a:cubicBezTo>
                <a:cubicBezTo>
                  <a:pt x="193" y="24"/>
                  <a:pt x="193" y="27"/>
                  <a:pt x="193" y="30"/>
                </a:cubicBezTo>
                <a:cubicBezTo>
                  <a:pt x="194" y="31"/>
                  <a:pt x="194" y="31"/>
                  <a:pt x="193" y="32"/>
                </a:cubicBezTo>
                <a:cubicBezTo>
                  <a:pt x="193" y="33"/>
                  <a:pt x="193" y="33"/>
                  <a:pt x="193" y="33"/>
                </a:cubicBezTo>
                <a:cubicBezTo>
                  <a:pt x="193" y="35"/>
                  <a:pt x="193" y="37"/>
                  <a:pt x="193" y="40"/>
                </a:cubicBezTo>
                <a:cubicBezTo>
                  <a:pt x="193" y="40"/>
                  <a:pt x="194" y="40"/>
                  <a:pt x="194" y="40"/>
                </a:cubicBezTo>
                <a:cubicBezTo>
                  <a:pt x="194" y="38"/>
                  <a:pt x="195" y="21"/>
                  <a:pt x="194" y="19"/>
                </a:cubicBezTo>
                <a:close/>
                <a:moveTo>
                  <a:pt x="143" y="55"/>
                </a:moveTo>
                <a:cubicBezTo>
                  <a:pt x="141" y="57"/>
                  <a:pt x="139" y="58"/>
                  <a:pt x="136" y="59"/>
                </a:cubicBezTo>
                <a:cubicBezTo>
                  <a:pt x="137" y="60"/>
                  <a:pt x="137" y="62"/>
                  <a:pt x="137" y="63"/>
                </a:cubicBezTo>
                <a:cubicBezTo>
                  <a:pt x="139" y="62"/>
                  <a:pt x="140" y="61"/>
                  <a:pt x="141" y="61"/>
                </a:cubicBezTo>
                <a:cubicBezTo>
                  <a:pt x="143" y="60"/>
                  <a:pt x="144" y="58"/>
                  <a:pt x="143" y="55"/>
                </a:cubicBezTo>
                <a:close/>
                <a:moveTo>
                  <a:pt x="170" y="159"/>
                </a:moveTo>
                <a:cubicBezTo>
                  <a:pt x="171" y="159"/>
                  <a:pt x="172" y="159"/>
                  <a:pt x="172" y="158"/>
                </a:cubicBezTo>
                <a:cubicBezTo>
                  <a:pt x="174" y="155"/>
                  <a:pt x="175" y="152"/>
                  <a:pt x="176" y="150"/>
                </a:cubicBezTo>
                <a:cubicBezTo>
                  <a:pt x="176" y="150"/>
                  <a:pt x="177" y="149"/>
                  <a:pt x="177" y="149"/>
                </a:cubicBezTo>
                <a:cubicBezTo>
                  <a:pt x="177" y="149"/>
                  <a:pt x="176" y="149"/>
                  <a:pt x="176" y="149"/>
                </a:cubicBezTo>
                <a:cubicBezTo>
                  <a:pt x="174" y="151"/>
                  <a:pt x="172" y="152"/>
                  <a:pt x="170" y="154"/>
                </a:cubicBezTo>
                <a:cubicBezTo>
                  <a:pt x="170" y="155"/>
                  <a:pt x="170" y="156"/>
                  <a:pt x="170" y="157"/>
                </a:cubicBezTo>
                <a:cubicBezTo>
                  <a:pt x="169" y="158"/>
                  <a:pt x="170" y="158"/>
                  <a:pt x="170" y="159"/>
                </a:cubicBezTo>
                <a:close/>
                <a:moveTo>
                  <a:pt x="151" y="53"/>
                </a:moveTo>
                <a:cubicBezTo>
                  <a:pt x="150" y="51"/>
                  <a:pt x="150" y="49"/>
                  <a:pt x="150" y="47"/>
                </a:cubicBezTo>
                <a:cubicBezTo>
                  <a:pt x="149" y="47"/>
                  <a:pt x="147" y="48"/>
                  <a:pt x="146" y="48"/>
                </a:cubicBezTo>
                <a:cubicBezTo>
                  <a:pt x="146" y="49"/>
                  <a:pt x="146" y="55"/>
                  <a:pt x="146" y="56"/>
                </a:cubicBezTo>
                <a:cubicBezTo>
                  <a:pt x="148" y="55"/>
                  <a:pt x="149" y="54"/>
                  <a:pt x="151" y="53"/>
                </a:cubicBezTo>
                <a:close/>
                <a:moveTo>
                  <a:pt x="44" y="87"/>
                </a:moveTo>
                <a:cubicBezTo>
                  <a:pt x="45" y="87"/>
                  <a:pt x="45" y="87"/>
                  <a:pt x="45" y="87"/>
                </a:cubicBezTo>
                <a:cubicBezTo>
                  <a:pt x="47" y="85"/>
                  <a:pt x="48" y="83"/>
                  <a:pt x="50" y="81"/>
                </a:cubicBezTo>
                <a:cubicBezTo>
                  <a:pt x="50" y="81"/>
                  <a:pt x="50" y="81"/>
                  <a:pt x="50" y="80"/>
                </a:cubicBezTo>
                <a:cubicBezTo>
                  <a:pt x="50" y="79"/>
                  <a:pt x="50" y="78"/>
                  <a:pt x="50" y="77"/>
                </a:cubicBezTo>
                <a:cubicBezTo>
                  <a:pt x="48" y="79"/>
                  <a:pt x="46" y="80"/>
                  <a:pt x="45" y="82"/>
                </a:cubicBezTo>
                <a:cubicBezTo>
                  <a:pt x="44" y="82"/>
                  <a:pt x="44" y="83"/>
                  <a:pt x="44" y="83"/>
                </a:cubicBezTo>
                <a:cubicBezTo>
                  <a:pt x="44" y="84"/>
                  <a:pt x="44" y="86"/>
                  <a:pt x="44" y="87"/>
                </a:cubicBezTo>
                <a:close/>
                <a:moveTo>
                  <a:pt x="74" y="155"/>
                </a:moveTo>
                <a:cubicBezTo>
                  <a:pt x="75" y="156"/>
                  <a:pt x="74" y="158"/>
                  <a:pt x="75" y="159"/>
                </a:cubicBezTo>
                <a:cubicBezTo>
                  <a:pt x="75" y="159"/>
                  <a:pt x="76" y="159"/>
                  <a:pt x="77" y="159"/>
                </a:cubicBezTo>
                <a:cubicBezTo>
                  <a:pt x="78" y="159"/>
                  <a:pt x="79" y="158"/>
                  <a:pt x="80" y="157"/>
                </a:cubicBezTo>
                <a:cubicBezTo>
                  <a:pt x="80" y="157"/>
                  <a:pt x="80" y="156"/>
                  <a:pt x="81" y="156"/>
                </a:cubicBezTo>
                <a:cubicBezTo>
                  <a:pt x="82" y="155"/>
                  <a:pt x="82" y="154"/>
                  <a:pt x="81" y="153"/>
                </a:cubicBezTo>
                <a:cubicBezTo>
                  <a:pt x="79" y="154"/>
                  <a:pt x="77" y="154"/>
                  <a:pt x="74" y="155"/>
                </a:cubicBezTo>
                <a:close/>
                <a:moveTo>
                  <a:pt x="26" y="206"/>
                </a:moveTo>
                <a:cubicBezTo>
                  <a:pt x="30" y="209"/>
                  <a:pt x="34" y="211"/>
                  <a:pt x="38" y="213"/>
                </a:cubicBezTo>
                <a:cubicBezTo>
                  <a:pt x="36" y="211"/>
                  <a:pt x="34" y="208"/>
                  <a:pt x="31" y="206"/>
                </a:cubicBezTo>
                <a:cubicBezTo>
                  <a:pt x="31" y="206"/>
                  <a:pt x="31" y="205"/>
                  <a:pt x="31" y="205"/>
                </a:cubicBezTo>
                <a:cubicBezTo>
                  <a:pt x="29" y="206"/>
                  <a:pt x="28" y="206"/>
                  <a:pt x="26" y="206"/>
                </a:cubicBezTo>
                <a:close/>
                <a:moveTo>
                  <a:pt x="130" y="109"/>
                </a:moveTo>
                <a:cubicBezTo>
                  <a:pt x="130" y="109"/>
                  <a:pt x="130" y="109"/>
                  <a:pt x="130" y="109"/>
                </a:cubicBezTo>
                <a:cubicBezTo>
                  <a:pt x="134" y="107"/>
                  <a:pt x="138" y="105"/>
                  <a:pt x="142" y="104"/>
                </a:cubicBezTo>
                <a:cubicBezTo>
                  <a:pt x="142" y="102"/>
                  <a:pt x="142" y="101"/>
                  <a:pt x="141" y="99"/>
                </a:cubicBezTo>
                <a:cubicBezTo>
                  <a:pt x="137" y="103"/>
                  <a:pt x="134" y="106"/>
                  <a:pt x="130" y="109"/>
                </a:cubicBezTo>
                <a:close/>
                <a:moveTo>
                  <a:pt x="44" y="93"/>
                </a:moveTo>
                <a:cubicBezTo>
                  <a:pt x="47" y="93"/>
                  <a:pt x="49" y="92"/>
                  <a:pt x="50" y="90"/>
                </a:cubicBezTo>
                <a:cubicBezTo>
                  <a:pt x="50" y="90"/>
                  <a:pt x="51" y="90"/>
                  <a:pt x="51" y="89"/>
                </a:cubicBezTo>
                <a:cubicBezTo>
                  <a:pt x="52" y="89"/>
                  <a:pt x="52" y="88"/>
                  <a:pt x="52" y="88"/>
                </a:cubicBezTo>
                <a:cubicBezTo>
                  <a:pt x="51" y="87"/>
                  <a:pt x="51" y="86"/>
                  <a:pt x="51" y="84"/>
                </a:cubicBezTo>
                <a:cubicBezTo>
                  <a:pt x="49" y="87"/>
                  <a:pt x="47" y="89"/>
                  <a:pt x="45" y="92"/>
                </a:cubicBezTo>
                <a:cubicBezTo>
                  <a:pt x="45" y="92"/>
                  <a:pt x="44" y="92"/>
                  <a:pt x="44" y="93"/>
                </a:cubicBezTo>
                <a:close/>
                <a:moveTo>
                  <a:pt x="31" y="198"/>
                </a:moveTo>
                <a:cubicBezTo>
                  <a:pt x="31" y="198"/>
                  <a:pt x="31" y="199"/>
                  <a:pt x="31" y="199"/>
                </a:cubicBezTo>
                <a:cubicBezTo>
                  <a:pt x="32" y="199"/>
                  <a:pt x="33" y="200"/>
                  <a:pt x="33" y="201"/>
                </a:cubicBezTo>
                <a:cubicBezTo>
                  <a:pt x="34" y="202"/>
                  <a:pt x="34" y="202"/>
                  <a:pt x="35" y="202"/>
                </a:cubicBezTo>
                <a:cubicBezTo>
                  <a:pt x="37" y="201"/>
                  <a:pt x="38" y="201"/>
                  <a:pt x="40" y="201"/>
                </a:cubicBezTo>
                <a:cubicBezTo>
                  <a:pt x="41" y="201"/>
                  <a:pt x="42" y="201"/>
                  <a:pt x="43" y="200"/>
                </a:cubicBezTo>
                <a:cubicBezTo>
                  <a:pt x="43" y="200"/>
                  <a:pt x="43" y="199"/>
                  <a:pt x="43" y="199"/>
                </a:cubicBezTo>
                <a:cubicBezTo>
                  <a:pt x="39" y="199"/>
                  <a:pt x="35" y="199"/>
                  <a:pt x="31" y="198"/>
                </a:cubicBezTo>
                <a:close/>
                <a:moveTo>
                  <a:pt x="44" y="174"/>
                </a:moveTo>
                <a:cubicBezTo>
                  <a:pt x="47" y="174"/>
                  <a:pt x="50" y="173"/>
                  <a:pt x="53" y="172"/>
                </a:cubicBezTo>
                <a:cubicBezTo>
                  <a:pt x="53" y="171"/>
                  <a:pt x="53" y="170"/>
                  <a:pt x="53" y="170"/>
                </a:cubicBezTo>
                <a:cubicBezTo>
                  <a:pt x="50" y="170"/>
                  <a:pt x="48" y="170"/>
                  <a:pt x="45" y="170"/>
                </a:cubicBezTo>
                <a:cubicBezTo>
                  <a:pt x="45" y="171"/>
                  <a:pt x="45" y="172"/>
                  <a:pt x="44" y="174"/>
                </a:cubicBezTo>
                <a:close/>
                <a:moveTo>
                  <a:pt x="88" y="69"/>
                </a:moveTo>
                <a:cubicBezTo>
                  <a:pt x="88" y="68"/>
                  <a:pt x="89" y="67"/>
                  <a:pt x="89" y="66"/>
                </a:cubicBezTo>
                <a:cubicBezTo>
                  <a:pt x="90" y="65"/>
                  <a:pt x="91" y="64"/>
                  <a:pt x="91" y="63"/>
                </a:cubicBezTo>
                <a:cubicBezTo>
                  <a:pt x="93" y="62"/>
                  <a:pt x="92" y="60"/>
                  <a:pt x="93" y="58"/>
                </a:cubicBezTo>
                <a:cubicBezTo>
                  <a:pt x="92" y="58"/>
                  <a:pt x="92" y="58"/>
                  <a:pt x="92" y="58"/>
                </a:cubicBezTo>
                <a:cubicBezTo>
                  <a:pt x="90" y="60"/>
                  <a:pt x="89" y="62"/>
                  <a:pt x="87" y="64"/>
                </a:cubicBezTo>
                <a:cubicBezTo>
                  <a:pt x="87" y="64"/>
                  <a:pt x="87" y="65"/>
                  <a:pt x="87" y="65"/>
                </a:cubicBezTo>
                <a:cubicBezTo>
                  <a:pt x="87" y="66"/>
                  <a:pt x="87" y="68"/>
                  <a:pt x="88" y="69"/>
                </a:cubicBezTo>
                <a:close/>
                <a:moveTo>
                  <a:pt x="154" y="57"/>
                </a:moveTo>
                <a:cubicBezTo>
                  <a:pt x="155" y="56"/>
                  <a:pt x="157" y="56"/>
                  <a:pt x="158" y="55"/>
                </a:cubicBezTo>
                <a:cubicBezTo>
                  <a:pt x="161" y="54"/>
                  <a:pt x="160" y="55"/>
                  <a:pt x="161" y="52"/>
                </a:cubicBezTo>
                <a:cubicBezTo>
                  <a:pt x="161" y="51"/>
                  <a:pt x="161" y="51"/>
                  <a:pt x="161" y="50"/>
                </a:cubicBezTo>
                <a:cubicBezTo>
                  <a:pt x="158" y="51"/>
                  <a:pt x="156" y="53"/>
                  <a:pt x="154" y="54"/>
                </a:cubicBezTo>
                <a:cubicBezTo>
                  <a:pt x="154" y="55"/>
                  <a:pt x="154" y="56"/>
                  <a:pt x="154" y="57"/>
                </a:cubicBezTo>
                <a:close/>
                <a:moveTo>
                  <a:pt x="45" y="32"/>
                </a:moveTo>
                <a:cubicBezTo>
                  <a:pt x="45" y="34"/>
                  <a:pt x="45" y="36"/>
                  <a:pt x="46" y="39"/>
                </a:cubicBezTo>
                <a:cubicBezTo>
                  <a:pt x="48" y="37"/>
                  <a:pt x="52" y="33"/>
                  <a:pt x="52" y="32"/>
                </a:cubicBezTo>
                <a:cubicBezTo>
                  <a:pt x="50" y="32"/>
                  <a:pt x="48" y="32"/>
                  <a:pt x="46" y="32"/>
                </a:cubicBezTo>
                <a:cubicBezTo>
                  <a:pt x="46" y="32"/>
                  <a:pt x="45" y="32"/>
                  <a:pt x="45" y="32"/>
                </a:cubicBezTo>
                <a:close/>
                <a:moveTo>
                  <a:pt x="134" y="60"/>
                </a:moveTo>
                <a:cubicBezTo>
                  <a:pt x="133" y="60"/>
                  <a:pt x="132" y="61"/>
                  <a:pt x="132" y="61"/>
                </a:cubicBezTo>
                <a:cubicBezTo>
                  <a:pt x="131" y="61"/>
                  <a:pt x="131" y="62"/>
                  <a:pt x="131" y="62"/>
                </a:cubicBezTo>
                <a:cubicBezTo>
                  <a:pt x="130" y="62"/>
                  <a:pt x="130" y="63"/>
                  <a:pt x="130" y="63"/>
                </a:cubicBezTo>
                <a:cubicBezTo>
                  <a:pt x="129" y="63"/>
                  <a:pt x="130" y="67"/>
                  <a:pt x="130" y="68"/>
                </a:cubicBezTo>
                <a:cubicBezTo>
                  <a:pt x="131" y="67"/>
                  <a:pt x="133" y="66"/>
                  <a:pt x="135" y="65"/>
                </a:cubicBezTo>
                <a:cubicBezTo>
                  <a:pt x="134" y="63"/>
                  <a:pt x="134" y="62"/>
                  <a:pt x="134" y="60"/>
                </a:cubicBezTo>
                <a:close/>
                <a:moveTo>
                  <a:pt x="115" y="38"/>
                </a:moveTo>
                <a:cubicBezTo>
                  <a:pt x="117" y="37"/>
                  <a:pt x="121" y="32"/>
                  <a:pt x="122" y="30"/>
                </a:cubicBezTo>
                <a:cubicBezTo>
                  <a:pt x="122" y="30"/>
                  <a:pt x="121" y="31"/>
                  <a:pt x="121" y="31"/>
                </a:cubicBezTo>
                <a:cubicBezTo>
                  <a:pt x="119" y="31"/>
                  <a:pt x="118" y="32"/>
                  <a:pt x="116" y="32"/>
                </a:cubicBezTo>
                <a:cubicBezTo>
                  <a:pt x="115" y="33"/>
                  <a:pt x="114" y="33"/>
                  <a:pt x="114" y="34"/>
                </a:cubicBezTo>
                <a:cubicBezTo>
                  <a:pt x="114" y="35"/>
                  <a:pt x="115" y="37"/>
                  <a:pt x="115" y="38"/>
                </a:cubicBezTo>
                <a:close/>
                <a:moveTo>
                  <a:pt x="36" y="204"/>
                </a:moveTo>
                <a:cubicBezTo>
                  <a:pt x="38" y="206"/>
                  <a:pt x="41" y="208"/>
                  <a:pt x="43" y="210"/>
                </a:cubicBezTo>
                <a:cubicBezTo>
                  <a:pt x="43" y="208"/>
                  <a:pt x="43" y="205"/>
                  <a:pt x="43" y="203"/>
                </a:cubicBezTo>
                <a:cubicBezTo>
                  <a:pt x="41" y="203"/>
                  <a:pt x="39" y="204"/>
                  <a:pt x="36" y="204"/>
                </a:cubicBezTo>
                <a:close/>
                <a:moveTo>
                  <a:pt x="68" y="6"/>
                </a:moveTo>
                <a:cubicBezTo>
                  <a:pt x="68" y="7"/>
                  <a:pt x="68" y="7"/>
                  <a:pt x="68" y="7"/>
                </a:cubicBezTo>
                <a:cubicBezTo>
                  <a:pt x="69" y="7"/>
                  <a:pt x="70" y="8"/>
                  <a:pt x="71" y="8"/>
                </a:cubicBezTo>
                <a:cubicBezTo>
                  <a:pt x="72" y="9"/>
                  <a:pt x="73" y="9"/>
                  <a:pt x="74" y="9"/>
                </a:cubicBezTo>
                <a:cubicBezTo>
                  <a:pt x="77" y="9"/>
                  <a:pt x="80" y="8"/>
                  <a:pt x="83" y="8"/>
                </a:cubicBezTo>
                <a:cubicBezTo>
                  <a:pt x="83" y="8"/>
                  <a:pt x="84" y="8"/>
                  <a:pt x="84" y="8"/>
                </a:cubicBezTo>
                <a:cubicBezTo>
                  <a:pt x="79" y="7"/>
                  <a:pt x="73" y="6"/>
                  <a:pt x="68" y="6"/>
                </a:cubicBezTo>
                <a:close/>
                <a:moveTo>
                  <a:pt x="93" y="169"/>
                </a:moveTo>
                <a:cubicBezTo>
                  <a:pt x="93" y="169"/>
                  <a:pt x="93" y="169"/>
                  <a:pt x="93" y="169"/>
                </a:cubicBezTo>
                <a:cubicBezTo>
                  <a:pt x="95" y="166"/>
                  <a:pt x="98" y="164"/>
                  <a:pt x="99" y="160"/>
                </a:cubicBezTo>
                <a:cubicBezTo>
                  <a:pt x="97" y="161"/>
                  <a:pt x="95" y="161"/>
                  <a:pt x="93" y="162"/>
                </a:cubicBezTo>
                <a:cubicBezTo>
                  <a:pt x="93" y="164"/>
                  <a:pt x="93" y="166"/>
                  <a:pt x="93" y="169"/>
                </a:cubicBezTo>
                <a:close/>
                <a:moveTo>
                  <a:pt x="182" y="177"/>
                </a:moveTo>
                <a:cubicBezTo>
                  <a:pt x="183" y="178"/>
                  <a:pt x="184" y="178"/>
                  <a:pt x="185" y="177"/>
                </a:cubicBezTo>
                <a:cubicBezTo>
                  <a:pt x="187" y="176"/>
                  <a:pt x="189" y="175"/>
                  <a:pt x="191" y="174"/>
                </a:cubicBezTo>
                <a:cubicBezTo>
                  <a:pt x="192" y="173"/>
                  <a:pt x="192" y="173"/>
                  <a:pt x="193" y="172"/>
                </a:cubicBezTo>
                <a:cubicBezTo>
                  <a:pt x="193" y="171"/>
                  <a:pt x="193" y="171"/>
                  <a:pt x="193" y="170"/>
                </a:cubicBezTo>
                <a:cubicBezTo>
                  <a:pt x="189" y="173"/>
                  <a:pt x="185" y="175"/>
                  <a:pt x="182" y="177"/>
                </a:cubicBezTo>
                <a:close/>
                <a:moveTo>
                  <a:pt x="121" y="174"/>
                </a:moveTo>
                <a:cubicBezTo>
                  <a:pt x="121" y="172"/>
                  <a:pt x="121" y="172"/>
                  <a:pt x="123" y="171"/>
                </a:cubicBezTo>
                <a:cubicBezTo>
                  <a:pt x="124" y="171"/>
                  <a:pt x="125" y="170"/>
                  <a:pt x="126" y="170"/>
                </a:cubicBezTo>
                <a:cubicBezTo>
                  <a:pt x="127" y="170"/>
                  <a:pt x="128" y="170"/>
                  <a:pt x="129" y="170"/>
                </a:cubicBezTo>
                <a:cubicBezTo>
                  <a:pt x="127" y="169"/>
                  <a:pt x="124" y="169"/>
                  <a:pt x="122" y="169"/>
                </a:cubicBezTo>
                <a:cubicBezTo>
                  <a:pt x="121" y="169"/>
                  <a:pt x="121" y="169"/>
                  <a:pt x="120" y="169"/>
                </a:cubicBezTo>
                <a:cubicBezTo>
                  <a:pt x="118" y="170"/>
                  <a:pt x="118" y="172"/>
                  <a:pt x="117" y="174"/>
                </a:cubicBezTo>
                <a:cubicBezTo>
                  <a:pt x="119" y="174"/>
                  <a:pt x="120" y="174"/>
                  <a:pt x="121" y="174"/>
                </a:cubicBezTo>
                <a:close/>
                <a:moveTo>
                  <a:pt x="183" y="5"/>
                </a:moveTo>
                <a:cubicBezTo>
                  <a:pt x="183" y="5"/>
                  <a:pt x="183" y="5"/>
                  <a:pt x="183" y="5"/>
                </a:cubicBezTo>
                <a:cubicBezTo>
                  <a:pt x="184" y="6"/>
                  <a:pt x="184" y="6"/>
                  <a:pt x="184" y="6"/>
                </a:cubicBezTo>
                <a:cubicBezTo>
                  <a:pt x="187" y="7"/>
                  <a:pt x="189" y="8"/>
                  <a:pt x="191" y="9"/>
                </a:cubicBezTo>
                <a:cubicBezTo>
                  <a:pt x="191" y="9"/>
                  <a:pt x="191" y="9"/>
                  <a:pt x="191" y="9"/>
                </a:cubicBezTo>
                <a:cubicBezTo>
                  <a:pt x="192" y="8"/>
                  <a:pt x="193" y="7"/>
                  <a:pt x="194" y="6"/>
                </a:cubicBezTo>
                <a:cubicBezTo>
                  <a:pt x="193" y="6"/>
                  <a:pt x="192" y="5"/>
                  <a:pt x="191" y="5"/>
                </a:cubicBezTo>
                <a:cubicBezTo>
                  <a:pt x="188" y="5"/>
                  <a:pt x="186" y="5"/>
                  <a:pt x="183" y="5"/>
                </a:cubicBezTo>
                <a:close/>
                <a:moveTo>
                  <a:pt x="96" y="98"/>
                </a:moveTo>
                <a:cubicBezTo>
                  <a:pt x="99" y="99"/>
                  <a:pt x="101" y="98"/>
                  <a:pt x="102" y="96"/>
                </a:cubicBezTo>
                <a:cubicBezTo>
                  <a:pt x="103" y="96"/>
                  <a:pt x="103" y="96"/>
                  <a:pt x="103" y="96"/>
                </a:cubicBezTo>
                <a:cubicBezTo>
                  <a:pt x="103" y="95"/>
                  <a:pt x="103" y="95"/>
                  <a:pt x="103" y="95"/>
                </a:cubicBezTo>
                <a:cubicBezTo>
                  <a:pt x="103" y="93"/>
                  <a:pt x="103" y="92"/>
                  <a:pt x="103" y="91"/>
                </a:cubicBezTo>
                <a:cubicBezTo>
                  <a:pt x="100" y="93"/>
                  <a:pt x="98" y="95"/>
                  <a:pt x="96" y="98"/>
                </a:cubicBezTo>
                <a:close/>
                <a:moveTo>
                  <a:pt x="79" y="73"/>
                </a:moveTo>
                <a:cubicBezTo>
                  <a:pt x="81" y="74"/>
                  <a:pt x="82" y="74"/>
                  <a:pt x="83" y="74"/>
                </a:cubicBezTo>
                <a:cubicBezTo>
                  <a:pt x="85" y="74"/>
                  <a:pt x="86" y="73"/>
                  <a:pt x="85" y="72"/>
                </a:cubicBezTo>
                <a:cubicBezTo>
                  <a:pt x="85" y="70"/>
                  <a:pt x="85" y="69"/>
                  <a:pt x="85" y="68"/>
                </a:cubicBezTo>
                <a:cubicBezTo>
                  <a:pt x="85" y="68"/>
                  <a:pt x="85" y="68"/>
                  <a:pt x="84" y="67"/>
                </a:cubicBezTo>
                <a:cubicBezTo>
                  <a:pt x="83" y="69"/>
                  <a:pt x="81" y="71"/>
                  <a:pt x="79" y="73"/>
                </a:cubicBezTo>
                <a:close/>
                <a:moveTo>
                  <a:pt x="121" y="82"/>
                </a:moveTo>
                <a:cubicBezTo>
                  <a:pt x="121" y="82"/>
                  <a:pt x="121" y="82"/>
                  <a:pt x="121" y="82"/>
                </a:cubicBezTo>
                <a:cubicBezTo>
                  <a:pt x="117" y="83"/>
                  <a:pt x="114" y="85"/>
                  <a:pt x="111" y="86"/>
                </a:cubicBezTo>
                <a:cubicBezTo>
                  <a:pt x="111" y="86"/>
                  <a:pt x="110" y="86"/>
                  <a:pt x="110" y="87"/>
                </a:cubicBezTo>
                <a:cubicBezTo>
                  <a:pt x="110" y="88"/>
                  <a:pt x="110" y="89"/>
                  <a:pt x="110" y="90"/>
                </a:cubicBezTo>
                <a:cubicBezTo>
                  <a:pt x="114" y="87"/>
                  <a:pt x="118" y="85"/>
                  <a:pt x="121" y="82"/>
                </a:cubicBezTo>
                <a:close/>
                <a:moveTo>
                  <a:pt x="44" y="23"/>
                </a:moveTo>
                <a:cubicBezTo>
                  <a:pt x="45" y="23"/>
                  <a:pt x="46" y="23"/>
                  <a:pt x="47" y="23"/>
                </a:cubicBezTo>
                <a:cubicBezTo>
                  <a:pt x="47" y="23"/>
                  <a:pt x="48" y="23"/>
                  <a:pt x="48" y="22"/>
                </a:cubicBezTo>
                <a:cubicBezTo>
                  <a:pt x="49" y="21"/>
                  <a:pt x="50" y="20"/>
                  <a:pt x="51" y="19"/>
                </a:cubicBezTo>
                <a:cubicBezTo>
                  <a:pt x="52" y="18"/>
                  <a:pt x="52" y="17"/>
                  <a:pt x="53" y="16"/>
                </a:cubicBezTo>
                <a:cubicBezTo>
                  <a:pt x="52" y="16"/>
                  <a:pt x="51" y="16"/>
                  <a:pt x="50" y="16"/>
                </a:cubicBezTo>
                <a:cubicBezTo>
                  <a:pt x="48" y="18"/>
                  <a:pt x="46" y="20"/>
                  <a:pt x="45" y="22"/>
                </a:cubicBezTo>
                <a:cubicBezTo>
                  <a:pt x="44" y="22"/>
                  <a:pt x="44" y="22"/>
                  <a:pt x="44" y="23"/>
                </a:cubicBezTo>
                <a:close/>
                <a:moveTo>
                  <a:pt x="123" y="34"/>
                </a:moveTo>
                <a:cubicBezTo>
                  <a:pt x="127" y="32"/>
                  <a:pt x="131" y="30"/>
                  <a:pt x="133" y="27"/>
                </a:cubicBezTo>
                <a:cubicBezTo>
                  <a:pt x="130" y="27"/>
                  <a:pt x="128" y="28"/>
                  <a:pt x="125" y="28"/>
                </a:cubicBezTo>
                <a:cubicBezTo>
                  <a:pt x="126" y="31"/>
                  <a:pt x="124" y="32"/>
                  <a:pt x="123" y="34"/>
                </a:cubicBezTo>
                <a:close/>
                <a:moveTo>
                  <a:pt x="229" y="210"/>
                </a:moveTo>
                <a:cubicBezTo>
                  <a:pt x="230" y="213"/>
                  <a:pt x="230" y="215"/>
                  <a:pt x="230" y="218"/>
                </a:cubicBezTo>
                <a:cubicBezTo>
                  <a:pt x="231" y="217"/>
                  <a:pt x="232" y="217"/>
                  <a:pt x="233" y="216"/>
                </a:cubicBezTo>
                <a:cubicBezTo>
                  <a:pt x="235" y="216"/>
                  <a:pt x="235" y="215"/>
                  <a:pt x="234" y="213"/>
                </a:cubicBezTo>
                <a:cubicBezTo>
                  <a:pt x="233" y="212"/>
                  <a:pt x="231" y="211"/>
                  <a:pt x="229" y="210"/>
                </a:cubicBezTo>
                <a:close/>
                <a:moveTo>
                  <a:pt x="110" y="198"/>
                </a:moveTo>
                <a:cubicBezTo>
                  <a:pt x="110" y="197"/>
                  <a:pt x="110" y="196"/>
                  <a:pt x="110" y="194"/>
                </a:cubicBezTo>
                <a:cubicBezTo>
                  <a:pt x="108" y="195"/>
                  <a:pt x="106" y="195"/>
                  <a:pt x="104" y="195"/>
                </a:cubicBezTo>
                <a:cubicBezTo>
                  <a:pt x="104" y="196"/>
                  <a:pt x="104" y="197"/>
                  <a:pt x="104" y="198"/>
                </a:cubicBezTo>
                <a:cubicBezTo>
                  <a:pt x="106" y="198"/>
                  <a:pt x="108" y="198"/>
                  <a:pt x="110" y="198"/>
                </a:cubicBezTo>
                <a:close/>
                <a:moveTo>
                  <a:pt x="117" y="130"/>
                </a:moveTo>
                <a:cubicBezTo>
                  <a:pt x="116" y="131"/>
                  <a:pt x="116" y="131"/>
                  <a:pt x="115" y="132"/>
                </a:cubicBezTo>
                <a:cubicBezTo>
                  <a:pt x="114" y="134"/>
                  <a:pt x="113" y="135"/>
                  <a:pt x="111" y="137"/>
                </a:cubicBezTo>
                <a:cubicBezTo>
                  <a:pt x="111" y="138"/>
                  <a:pt x="111" y="138"/>
                  <a:pt x="110" y="139"/>
                </a:cubicBezTo>
                <a:cubicBezTo>
                  <a:pt x="112" y="138"/>
                  <a:pt x="114" y="138"/>
                  <a:pt x="116" y="137"/>
                </a:cubicBezTo>
                <a:cubicBezTo>
                  <a:pt x="116" y="136"/>
                  <a:pt x="117" y="136"/>
                  <a:pt x="117" y="136"/>
                </a:cubicBezTo>
                <a:cubicBezTo>
                  <a:pt x="117" y="134"/>
                  <a:pt x="117" y="132"/>
                  <a:pt x="117" y="130"/>
                </a:cubicBezTo>
                <a:close/>
                <a:moveTo>
                  <a:pt x="34" y="74"/>
                </a:moveTo>
                <a:cubicBezTo>
                  <a:pt x="33" y="75"/>
                  <a:pt x="32" y="76"/>
                  <a:pt x="31" y="77"/>
                </a:cubicBezTo>
                <a:cubicBezTo>
                  <a:pt x="31" y="77"/>
                  <a:pt x="31" y="78"/>
                  <a:pt x="31" y="78"/>
                </a:cubicBezTo>
                <a:cubicBezTo>
                  <a:pt x="31" y="80"/>
                  <a:pt x="32" y="81"/>
                  <a:pt x="32" y="83"/>
                </a:cubicBezTo>
                <a:cubicBezTo>
                  <a:pt x="32" y="83"/>
                  <a:pt x="32" y="83"/>
                  <a:pt x="32" y="84"/>
                </a:cubicBezTo>
                <a:cubicBezTo>
                  <a:pt x="33" y="83"/>
                  <a:pt x="34" y="81"/>
                  <a:pt x="35" y="80"/>
                </a:cubicBezTo>
                <a:cubicBezTo>
                  <a:pt x="35" y="80"/>
                  <a:pt x="35" y="80"/>
                  <a:pt x="35" y="79"/>
                </a:cubicBezTo>
                <a:cubicBezTo>
                  <a:pt x="35" y="78"/>
                  <a:pt x="34" y="76"/>
                  <a:pt x="34" y="74"/>
                </a:cubicBezTo>
                <a:close/>
                <a:moveTo>
                  <a:pt x="77" y="86"/>
                </a:moveTo>
                <a:cubicBezTo>
                  <a:pt x="80" y="86"/>
                  <a:pt x="80" y="86"/>
                  <a:pt x="81" y="85"/>
                </a:cubicBezTo>
                <a:cubicBezTo>
                  <a:pt x="83" y="83"/>
                  <a:pt x="85" y="81"/>
                  <a:pt x="86" y="79"/>
                </a:cubicBezTo>
                <a:cubicBezTo>
                  <a:pt x="87" y="78"/>
                  <a:pt x="87" y="78"/>
                  <a:pt x="87" y="77"/>
                </a:cubicBezTo>
                <a:cubicBezTo>
                  <a:pt x="86" y="77"/>
                  <a:pt x="85" y="77"/>
                  <a:pt x="85" y="78"/>
                </a:cubicBezTo>
                <a:cubicBezTo>
                  <a:pt x="82" y="80"/>
                  <a:pt x="80" y="83"/>
                  <a:pt x="78" y="85"/>
                </a:cubicBezTo>
                <a:cubicBezTo>
                  <a:pt x="78" y="85"/>
                  <a:pt x="78" y="86"/>
                  <a:pt x="77" y="86"/>
                </a:cubicBezTo>
                <a:close/>
                <a:moveTo>
                  <a:pt x="79" y="101"/>
                </a:moveTo>
                <a:cubicBezTo>
                  <a:pt x="79" y="101"/>
                  <a:pt x="79" y="101"/>
                  <a:pt x="78" y="101"/>
                </a:cubicBezTo>
                <a:cubicBezTo>
                  <a:pt x="78" y="101"/>
                  <a:pt x="77" y="101"/>
                  <a:pt x="76" y="100"/>
                </a:cubicBezTo>
                <a:cubicBezTo>
                  <a:pt x="74" y="100"/>
                  <a:pt x="72" y="100"/>
                  <a:pt x="71" y="102"/>
                </a:cubicBezTo>
                <a:cubicBezTo>
                  <a:pt x="71" y="103"/>
                  <a:pt x="70" y="104"/>
                  <a:pt x="69" y="105"/>
                </a:cubicBezTo>
                <a:cubicBezTo>
                  <a:pt x="70" y="105"/>
                  <a:pt x="70" y="105"/>
                  <a:pt x="70" y="105"/>
                </a:cubicBezTo>
                <a:cubicBezTo>
                  <a:pt x="72" y="104"/>
                  <a:pt x="75" y="104"/>
                  <a:pt x="77" y="103"/>
                </a:cubicBezTo>
                <a:cubicBezTo>
                  <a:pt x="78" y="103"/>
                  <a:pt x="78" y="102"/>
                  <a:pt x="79" y="101"/>
                </a:cubicBezTo>
                <a:close/>
                <a:moveTo>
                  <a:pt x="96" y="101"/>
                </a:moveTo>
                <a:cubicBezTo>
                  <a:pt x="94" y="101"/>
                  <a:pt x="93" y="101"/>
                  <a:pt x="92" y="103"/>
                </a:cubicBezTo>
                <a:cubicBezTo>
                  <a:pt x="90" y="104"/>
                  <a:pt x="89" y="106"/>
                  <a:pt x="87" y="108"/>
                </a:cubicBezTo>
                <a:cubicBezTo>
                  <a:pt x="86" y="109"/>
                  <a:pt x="86" y="110"/>
                  <a:pt x="86" y="111"/>
                </a:cubicBezTo>
                <a:cubicBezTo>
                  <a:pt x="88" y="110"/>
                  <a:pt x="89" y="109"/>
                  <a:pt x="90" y="108"/>
                </a:cubicBezTo>
                <a:cubicBezTo>
                  <a:pt x="90" y="107"/>
                  <a:pt x="91" y="106"/>
                  <a:pt x="91" y="106"/>
                </a:cubicBezTo>
                <a:cubicBezTo>
                  <a:pt x="93" y="104"/>
                  <a:pt x="94" y="103"/>
                  <a:pt x="95" y="102"/>
                </a:cubicBezTo>
                <a:cubicBezTo>
                  <a:pt x="95" y="102"/>
                  <a:pt x="96" y="101"/>
                  <a:pt x="96" y="101"/>
                </a:cubicBezTo>
                <a:close/>
                <a:moveTo>
                  <a:pt x="232" y="50"/>
                </a:moveTo>
                <a:cubicBezTo>
                  <a:pt x="232" y="50"/>
                  <a:pt x="233" y="50"/>
                  <a:pt x="233" y="50"/>
                </a:cubicBezTo>
                <a:cubicBezTo>
                  <a:pt x="233" y="50"/>
                  <a:pt x="233" y="50"/>
                  <a:pt x="233" y="50"/>
                </a:cubicBezTo>
                <a:cubicBezTo>
                  <a:pt x="233" y="47"/>
                  <a:pt x="233" y="44"/>
                  <a:pt x="233" y="41"/>
                </a:cubicBezTo>
                <a:cubicBezTo>
                  <a:pt x="233" y="40"/>
                  <a:pt x="233" y="39"/>
                  <a:pt x="232" y="39"/>
                </a:cubicBezTo>
                <a:cubicBezTo>
                  <a:pt x="232" y="38"/>
                  <a:pt x="232" y="38"/>
                  <a:pt x="231" y="37"/>
                </a:cubicBezTo>
                <a:cubicBezTo>
                  <a:pt x="231" y="37"/>
                  <a:pt x="230" y="37"/>
                  <a:pt x="229" y="36"/>
                </a:cubicBezTo>
                <a:cubicBezTo>
                  <a:pt x="229" y="37"/>
                  <a:pt x="229" y="37"/>
                  <a:pt x="229" y="38"/>
                </a:cubicBezTo>
                <a:cubicBezTo>
                  <a:pt x="231" y="41"/>
                  <a:pt x="231" y="45"/>
                  <a:pt x="232" y="49"/>
                </a:cubicBezTo>
                <a:cubicBezTo>
                  <a:pt x="232" y="49"/>
                  <a:pt x="232" y="50"/>
                  <a:pt x="232" y="50"/>
                </a:cubicBezTo>
                <a:close/>
                <a:moveTo>
                  <a:pt x="24" y="42"/>
                </a:moveTo>
                <a:cubicBezTo>
                  <a:pt x="24" y="42"/>
                  <a:pt x="24" y="42"/>
                  <a:pt x="24" y="42"/>
                </a:cubicBezTo>
                <a:cubicBezTo>
                  <a:pt x="23" y="44"/>
                  <a:pt x="24" y="45"/>
                  <a:pt x="24" y="47"/>
                </a:cubicBezTo>
                <a:cubicBezTo>
                  <a:pt x="23" y="48"/>
                  <a:pt x="23" y="50"/>
                  <a:pt x="23" y="51"/>
                </a:cubicBezTo>
                <a:cubicBezTo>
                  <a:pt x="23" y="53"/>
                  <a:pt x="23" y="54"/>
                  <a:pt x="23" y="56"/>
                </a:cubicBezTo>
                <a:cubicBezTo>
                  <a:pt x="24" y="55"/>
                  <a:pt x="25" y="54"/>
                  <a:pt x="25" y="53"/>
                </a:cubicBezTo>
                <a:cubicBezTo>
                  <a:pt x="26" y="53"/>
                  <a:pt x="26" y="52"/>
                  <a:pt x="26" y="51"/>
                </a:cubicBezTo>
                <a:cubicBezTo>
                  <a:pt x="26" y="49"/>
                  <a:pt x="25" y="47"/>
                  <a:pt x="25" y="46"/>
                </a:cubicBezTo>
                <a:cubicBezTo>
                  <a:pt x="25" y="45"/>
                  <a:pt x="25" y="44"/>
                  <a:pt x="24" y="42"/>
                </a:cubicBezTo>
                <a:close/>
                <a:moveTo>
                  <a:pt x="156" y="73"/>
                </a:moveTo>
                <a:cubicBezTo>
                  <a:pt x="157" y="75"/>
                  <a:pt x="157" y="77"/>
                  <a:pt x="157" y="80"/>
                </a:cubicBezTo>
                <a:cubicBezTo>
                  <a:pt x="158" y="79"/>
                  <a:pt x="159" y="79"/>
                  <a:pt x="160" y="78"/>
                </a:cubicBezTo>
                <a:cubicBezTo>
                  <a:pt x="160" y="76"/>
                  <a:pt x="160" y="74"/>
                  <a:pt x="160" y="71"/>
                </a:cubicBezTo>
                <a:cubicBezTo>
                  <a:pt x="159" y="72"/>
                  <a:pt x="158" y="72"/>
                  <a:pt x="156" y="73"/>
                </a:cubicBezTo>
                <a:close/>
                <a:moveTo>
                  <a:pt x="51" y="142"/>
                </a:moveTo>
                <a:cubicBezTo>
                  <a:pt x="54" y="140"/>
                  <a:pt x="54" y="137"/>
                  <a:pt x="55" y="134"/>
                </a:cubicBezTo>
                <a:cubicBezTo>
                  <a:pt x="55" y="134"/>
                  <a:pt x="54" y="134"/>
                  <a:pt x="53" y="134"/>
                </a:cubicBezTo>
                <a:cubicBezTo>
                  <a:pt x="53" y="134"/>
                  <a:pt x="50" y="136"/>
                  <a:pt x="51" y="137"/>
                </a:cubicBezTo>
                <a:cubicBezTo>
                  <a:pt x="51" y="139"/>
                  <a:pt x="51" y="140"/>
                  <a:pt x="51" y="142"/>
                </a:cubicBezTo>
                <a:close/>
                <a:moveTo>
                  <a:pt x="164" y="20"/>
                </a:moveTo>
                <a:cubicBezTo>
                  <a:pt x="164" y="19"/>
                  <a:pt x="163" y="20"/>
                  <a:pt x="163" y="20"/>
                </a:cubicBezTo>
                <a:cubicBezTo>
                  <a:pt x="159" y="22"/>
                  <a:pt x="155" y="24"/>
                  <a:pt x="150" y="26"/>
                </a:cubicBezTo>
                <a:cubicBezTo>
                  <a:pt x="150" y="26"/>
                  <a:pt x="150" y="26"/>
                  <a:pt x="150" y="27"/>
                </a:cubicBezTo>
                <a:cubicBezTo>
                  <a:pt x="150" y="27"/>
                  <a:pt x="150" y="27"/>
                  <a:pt x="150" y="27"/>
                </a:cubicBezTo>
                <a:cubicBezTo>
                  <a:pt x="150" y="27"/>
                  <a:pt x="150" y="27"/>
                  <a:pt x="150" y="27"/>
                </a:cubicBezTo>
                <a:cubicBezTo>
                  <a:pt x="153" y="26"/>
                  <a:pt x="156" y="26"/>
                  <a:pt x="158" y="24"/>
                </a:cubicBezTo>
                <a:cubicBezTo>
                  <a:pt x="158" y="23"/>
                  <a:pt x="160" y="23"/>
                  <a:pt x="161" y="22"/>
                </a:cubicBezTo>
                <a:cubicBezTo>
                  <a:pt x="162" y="22"/>
                  <a:pt x="163" y="21"/>
                  <a:pt x="164" y="20"/>
                </a:cubicBezTo>
                <a:close/>
                <a:moveTo>
                  <a:pt x="168" y="65"/>
                </a:moveTo>
                <a:cubicBezTo>
                  <a:pt x="168" y="64"/>
                  <a:pt x="168" y="62"/>
                  <a:pt x="168" y="61"/>
                </a:cubicBezTo>
                <a:cubicBezTo>
                  <a:pt x="167" y="62"/>
                  <a:pt x="166" y="62"/>
                  <a:pt x="165" y="63"/>
                </a:cubicBezTo>
                <a:cubicBezTo>
                  <a:pt x="163" y="64"/>
                  <a:pt x="163" y="64"/>
                  <a:pt x="163" y="67"/>
                </a:cubicBezTo>
                <a:cubicBezTo>
                  <a:pt x="163" y="67"/>
                  <a:pt x="163" y="67"/>
                  <a:pt x="163" y="67"/>
                </a:cubicBezTo>
                <a:cubicBezTo>
                  <a:pt x="165" y="67"/>
                  <a:pt x="167" y="66"/>
                  <a:pt x="168" y="65"/>
                </a:cubicBezTo>
                <a:close/>
                <a:moveTo>
                  <a:pt x="93" y="156"/>
                </a:moveTo>
                <a:cubicBezTo>
                  <a:pt x="95" y="156"/>
                  <a:pt x="96" y="156"/>
                  <a:pt x="97" y="156"/>
                </a:cubicBezTo>
                <a:cubicBezTo>
                  <a:pt x="97" y="154"/>
                  <a:pt x="97" y="152"/>
                  <a:pt x="97" y="150"/>
                </a:cubicBezTo>
                <a:cubicBezTo>
                  <a:pt x="96" y="150"/>
                  <a:pt x="95" y="151"/>
                  <a:pt x="95" y="151"/>
                </a:cubicBezTo>
                <a:cubicBezTo>
                  <a:pt x="92" y="153"/>
                  <a:pt x="92" y="153"/>
                  <a:pt x="93" y="156"/>
                </a:cubicBezTo>
                <a:close/>
                <a:moveTo>
                  <a:pt x="92" y="99"/>
                </a:moveTo>
                <a:cubicBezTo>
                  <a:pt x="91" y="97"/>
                  <a:pt x="91" y="96"/>
                  <a:pt x="91" y="95"/>
                </a:cubicBezTo>
                <a:cubicBezTo>
                  <a:pt x="90" y="95"/>
                  <a:pt x="89" y="95"/>
                  <a:pt x="88" y="96"/>
                </a:cubicBezTo>
                <a:cubicBezTo>
                  <a:pt x="87" y="97"/>
                  <a:pt x="86" y="98"/>
                  <a:pt x="85" y="99"/>
                </a:cubicBezTo>
                <a:cubicBezTo>
                  <a:pt x="84" y="100"/>
                  <a:pt x="84" y="100"/>
                  <a:pt x="84" y="100"/>
                </a:cubicBezTo>
                <a:cubicBezTo>
                  <a:pt x="85" y="100"/>
                  <a:pt x="86" y="100"/>
                  <a:pt x="87" y="100"/>
                </a:cubicBezTo>
                <a:cubicBezTo>
                  <a:pt x="88" y="100"/>
                  <a:pt x="90" y="99"/>
                  <a:pt x="92" y="99"/>
                </a:cubicBezTo>
                <a:close/>
                <a:moveTo>
                  <a:pt x="184" y="20"/>
                </a:moveTo>
                <a:cubicBezTo>
                  <a:pt x="183" y="17"/>
                  <a:pt x="183" y="15"/>
                  <a:pt x="183" y="13"/>
                </a:cubicBezTo>
                <a:cubicBezTo>
                  <a:pt x="180" y="13"/>
                  <a:pt x="180" y="13"/>
                  <a:pt x="178" y="15"/>
                </a:cubicBezTo>
                <a:cubicBezTo>
                  <a:pt x="180" y="16"/>
                  <a:pt x="181" y="18"/>
                  <a:pt x="182" y="20"/>
                </a:cubicBezTo>
                <a:cubicBezTo>
                  <a:pt x="183" y="20"/>
                  <a:pt x="183" y="20"/>
                  <a:pt x="184" y="20"/>
                </a:cubicBezTo>
                <a:close/>
                <a:moveTo>
                  <a:pt x="71" y="194"/>
                </a:moveTo>
                <a:cubicBezTo>
                  <a:pt x="68" y="194"/>
                  <a:pt x="66" y="194"/>
                  <a:pt x="63" y="195"/>
                </a:cubicBezTo>
                <a:cubicBezTo>
                  <a:pt x="63" y="195"/>
                  <a:pt x="63" y="195"/>
                  <a:pt x="63" y="195"/>
                </a:cubicBezTo>
                <a:cubicBezTo>
                  <a:pt x="64" y="196"/>
                  <a:pt x="64" y="197"/>
                  <a:pt x="64" y="198"/>
                </a:cubicBezTo>
                <a:cubicBezTo>
                  <a:pt x="66" y="197"/>
                  <a:pt x="69" y="197"/>
                  <a:pt x="71" y="197"/>
                </a:cubicBezTo>
                <a:cubicBezTo>
                  <a:pt x="71" y="196"/>
                  <a:pt x="71" y="195"/>
                  <a:pt x="71" y="194"/>
                </a:cubicBezTo>
                <a:close/>
                <a:moveTo>
                  <a:pt x="125" y="146"/>
                </a:moveTo>
                <a:cubicBezTo>
                  <a:pt x="125" y="146"/>
                  <a:pt x="125" y="146"/>
                  <a:pt x="125" y="146"/>
                </a:cubicBezTo>
                <a:cubicBezTo>
                  <a:pt x="127" y="145"/>
                  <a:pt x="129" y="144"/>
                  <a:pt x="131" y="142"/>
                </a:cubicBezTo>
                <a:cubicBezTo>
                  <a:pt x="131" y="142"/>
                  <a:pt x="131" y="142"/>
                  <a:pt x="131" y="142"/>
                </a:cubicBezTo>
                <a:cubicBezTo>
                  <a:pt x="131" y="141"/>
                  <a:pt x="131" y="139"/>
                  <a:pt x="131" y="138"/>
                </a:cubicBezTo>
                <a:cubicBezTo>
                  <a:pt x="131" y="138"/>
                  <a:pt x="131" y="138"/>
                  <a:pt x="130" y="138"/>
                </a:cubicBezTo>
                <a:cubicBezTo>
                  <a:pt x="129" y="139"/>
                  <a:pt x="128" y="140"/>
                  <a:pt x="127" y="141"/>
                </a:cubicBezTo>
                <a:cubicBezTo>
                  <a:pt x="127" y="141"/>
                  <a:pt x="127" y="142"/>
                  <a:pt x="126" y="142"/>
                </a:cubicBezTo>
                <a:cubicBezTo>
                  <a:pt x="126" y="143"/>
                  <a:pt x="125" y="145"/>
                  <a:pt x="125" y="146"/>
                </a:cubicBezTo>
                <a:close/>
                <a:moveTo>
                  <a:pt x="75" y="149"/>
                </a:moveTo>
                <a:cubicBezTo>
                  <a:pt x="77" y="149"/>
                  <a:pt x="79" y="150"/>
                  <a:pt x="81" y="150"/>
                </a:cubicBezTo>
                <a:cubicBezTo>
                  <a:pt x="81" y="148"/>
                  <a:pt x="81" y="146"/>
                  <a:pt x="81" y="143"/>
                </a:cubicBezTo>
                <a:cubicBezTo>
                  <a:pt x="79" y="145"/>
                  <a:pt x="77" y="147"/>
                  <a:pt x="75" y="149"/>
                </a:cubicBezTo>
                <a:close/>
                <a:moveTo>
                  <a:pt x="68" y="32"/>
                </a:moveTo>
                <a:cubicBezTo>
                  <a:pt x="66" y="32"/>
                  <a:pt x="64" y="32"/>
                  <a:pt x="62" y="32"/>
                </a:cubicBezTo>
                <a:cubicBezTo>
                  <a:pt x="62" y="35"/>
                  <a:pt x="62" y="37"/>
                  <a:pt x="63" y="39"/>
                </a:cubicBezTo>
                <a:cubicBezTo>
                  <a:pt x="65" y="37"/>
                  <a:pt x="66" y="35"/>
                  <a:pt x="68" y="32"/>
                </a:cubicBezTo>
                <a:close/>
                <a:moveTo>
                  <a:pt x="123" y="92"/>
                </a:moveTo>
                <a:cubicBezTo>
                  <a:pt x="120" y="94"/>
                  <a:pt x="118" y="97"/>
                  <a:pt x="115" y="99"/>
                </a:cubicBezTo>
                <a:cubicBezTo>
                  <a:pt x="116" y="99"/>
                  <a:pt x="116" y="100"/>
                  <a:pt x="116" y="100"/>
                </a:cubicBezTo>
                <a:cubicBezTo>
                  <a:pt x="118" y="98"/>
                  <a:pt x="121" y="97"/>
                  <a:pt x="124" y="96"/>
                </a:cubicBezTo>
                <a:cubicBezTo>
                  <a:pt x="124" y="94"/>
                  <a:pt x="123" y="93"/>
                  <a:pt x="123" y="92"/>
                </a:cubicBezTo>
                <a:close/>
                <a:moveTo>
                  <a:pt x="65" y="160"/>
                </a:moveTo>
                <a:cubicBezTo>
                  <a:pt x="65" y="160"/>
                  <a:pt x="65" y="160"/>
                  <a:pt x="65" y="160"/>
                </a:cubicBezTo>
                <a:cubicBezTo>
                  <a:pt x="67" y="160"/>
                  <a:pt x="69" y="160"/>
                  <a:pt x="72" y="159"/>
                </a:cubicBezTo>
                <a:cubicBezTo>
                  <a:pt x="72" y="158"/>
                  <a:pt x="72" y="158"/>
                  <a:pt x="72" y="157"/>
                </a:cubicBezTo>
                <a:cubicBezTo>
                  <a:pt x="72" y="156"/>
                  <a:pt x="72" y="156"/>
                  <a:pt x="72" y="156"/>
                </a:cubicBezTo>
                <a:cubicBezTo>
                  <a:pt x="68" y="156"/>
                  <a:pt x="66" y="157"/>
                  <a:pt x="65" y="160"/>
                </a:cubicBezTo>
                <a:close/>
                <a:moveTo>
                  <a:pt x="62" y="53"/>
                </a:moveTo>
                <a:cubicBezTo>
                  <a:pt x="62" y="53"/>
                  <a:pt x="62" y="53"/>
                  <a:pt x="62" y="53"/>
                </a:cubicBezTo>
                <a:cubicBezTo>
                  <a:pt x="60" y="55"/>
                  <a:pt x="59" y="56"/>
                  <a:pt x="57" y="58"/>
                </a:cubicBezTo>
                <a:cubicBezTo>
                  <a:pt x="57" y="59"/>
                  <a:pt x="57" y="59"/>
                  <a:pt x="57" y="60"/>
                </a:cubicBezTo>
                <a:cubicBezTo>
                  <a:pt x="59" y="59"/>
                  <a:pt x="61" y="59"/>
                  <a:pt x="63" y="58"/>
                </a:cubicBezTo>
                <a:cubicBezTo>
                  <a:pt x="62" y="57"/>
                  <a:pt x="62" y="55"/>
                  <a:pt x="62" y="53"/>
                </a:cubicBezTo>
                <a:close/>
                <a:moveTo>
                  <a:pt x="99" y="46"/>
                </a:moveTo>
                <a:cubicBezTo>
                  <a:pt x="99" y="46"/>
                  <a:pt x="99" y="46"/>
                  <a:pt x="100" y="46"/>
                </a:cubicBezTo>
                <a:cubicBezTo>
                  <a:pt x="102" y="43"/>
                  <a:pt x="105" y="40"/>
                  <a:pt x="108" y="37"/>
                </a:cubicBezTo>
                <a:cubicBezTo>
                  <a:pt x="108" y="36"/>
                  <a:pt x="108" y="36"/>
                  <a:pt x="108" y="35"/>
                </a:cubicBezTo>
                <a:cubicBezTo>
                  <a:pt x="108" y="35"/>
                  <a:pt x="108" y="35"/>
                  <a:pt x="108" y="35"/>
                </a:cubicBezTo>
                <a:cubicBezTo>
                  <a:pt x="108" y="35"/>
                  <a:pt x="107" y="36"/>
                  <a:pt x="107" y="36"/>
                </a:cubicBezTo>
                <a:cubicBezTo>
                  <a:pt x="104" y="38"/>
                  <a:pt x="102" y="40"/>
                  <a:pt x="100" y="42"/>
                </a:cubicBezTo>
                <a:cubicBezTo>
                  <a:pt x="99" y="43"/>
                  <a:pt x="99" y="44"/>
                  <a:pt x="99" y="46"/>
                </a:cubicBezTo>
                <a:cubicBezTo>
                  <a:pt x="99" y="46"/>
                  <a:pt x="99" y="46"/>
                  <a:pt x="99" y="46"/>
                </a:cubicBezTo>
                <a:close/>
                <a:moveTo>
                  <a:pt x="37" y="25"/>
                </a:moveTo>
                <a:cubicBezTo>
                  <a:pt x="35" y="25"/>
                  <a:pt x="33" y="25"/>
                  <a:pt x="32" y="25"/>
                </a:cubicBezTo>
                <a:cubicBezTo>
                  <a:pt x="32" y="25"/>
                  <a:pt x="31" y="25"/>
                  <a:pt x="31" y="25"/>
                </a:cubicBezTo>
                <a:cubicBezTo>
                  <a:pt x="31" y="26"/>
                  <a:pt x="30" y="27"/>
                  <a:pt x="29" y="28"/>
                </a:cubicBezTo>
                <a:cubicBezTo>
                  <a:pt x="30" y="29"/>
                  <a:pt x="32" y="29"/>
                  <a:pt x="33" y="29"/>
                </a:cubicBezTo>
                <a:cubicBezTo>
                  <a:pt x="33" y="29"/>
                  <a:pt x="34" y="29"/>
                  <a:pt x="34" y="28"/>
                </a:cubicBezTo>
                <a:cubicBezTo>
                  <a:pt x="35" y="27"/>
                  <a:pt x="36" y="26"/>
                  <a:pt x="37" y="25"/>
                </a:cubicBezTo>
                <a:close/>
                <a:moveTo>
                  <a:pt x="151" y="100"/>
                </a:moveTo>
                <a:cubicBezTo>
                  <a:pt x="153" y="99"/>
                  <a:pt x="155" y="97"/>
                  <a:pt x="157" y="96"/>
                </a:cubicBezTo>
                <a:cubicBezTo>
                  <a:pt x="157" y="94"/>
                  <a:pt x="157" y="92"/>
                  <a:pt x="156" y="91"/>
                </a:cubicBezTo>
                <a:cubicBezTo>
                  <a:pt x="154" y="94"/>
                  <a:pt x="152" y="96"/>
                  <a:pt x="151" y="100"/>
                </a:cubicBezTo>
                <a:close/>
                <a:moveTo>
                  <a:pt x="144" y="131"/>
                </a:moveTo>
                <a:cubicBezTo>
                  <a:pt x="143" y="131"/>
                  <a:pt x="143" y="131"/>
                  <a:pt x="143" y="131"/>
                </a:cubicBezTo>
                <a:cubicBezTo>
                  <a:pt x="140" y="133"/>
                  <a:pt x="138" y="135"/>
                  <a:pt x="135" y="137"/>
                </a:cubicBezTo>
                <a:cubicBezTo>
                  <a:pt x="134" y="137"/>
                  <a:pt x="134" y="137"/>
                  <a:pt x="134" y="137"/>
                </a:cubicBezTo>
                <a:cubicBezTo>
                  <a:pt x="134" y="138"/>
                  <a:pt x="134" y="139"/>
                  <a:pt x="134" y="140"/>
                </a:cubicBezTo>
                <a:cubicBezTo>
                  <a:pt x="135" y="139"/>
                  <a:pt x="135" y="139"/>
                  <a:pt x="135" y="139"/>
                </a:cubicBezTo>
                <a:cubicBezTo>
                  <a:pt x="137" y="137"/>
                  <a:pt x="139" y="136"/>
                  <a:pt x="141" y="135"/>
                </a:cubicBezTo>
                <a:cubicBezTo>
                  <a:pt x="142" y="134"/>
                  <a:pt x="143" y="133"/>
                  <a:pt x="144" y="131"/>
                </a:cubicBezTo>
                <a:close/>
                <a:moveTo>
                  <a:pt x="183" y="170"/>
                </a:moveTo>
                <a:cubicBezTo>
                  <a:pt x="182" y="170"/>
                  <a:pt x="182" y="169"/>
                  <a:pt x="182" y="169"/>
                </a:cubicBezTo>
                <a:cubicBezTo>
                  <a:pt x="181" y="169"/>
                  <a:pt x="181" y="169"/>
                  <a:pt x="180" y="170"/>
                </a:cubicBezTo>
                <a:cubicBezTo>
                  <a:pt x="178" y="170"/>
                  <a:pt x="177" y="171"/>
                  <a:pt x="176" y="172"/>
                </a:cubicBezTo>
                <a:cubicBezTo>
                  <a:pt x="175" y="173"/>
                  <a:pt x="175" y="173"/>
                  <a:pt x="175" y="173"/>
                </a:cubicBezTo>
                <a:cubicBezTo>
                  <a:pt x="175" y="174"/>
                  <a:pt x="174" y="175"/>
                  <a:pt x="174" y="176"/>
                </a:cubicBezTo>
                <a:cubicBezTo>
                  <a:pt x="175" y="176"/>
                  <a:pt x="176" y="175"/>
                  <a:pt x="177" y="175"/>
                </a:cubicBezTo>
                <a:cubicBezTo>
                  <a:pt x="179" y="173"/>
                  <a:pt x="181" y="171"/>
                  <a:pt x="183" y="170"/>
                </a:cubicBezTo>
                <a:close/>
                <a:moveTo>
                  <a:pt x="168" y="107"/>
                </a:moveTo>
                <a:cubicBezTo>
                  <a:pt x="169" y="107"/>
                  <a:pt x="169" y="108"/>
                  <a:pt x="169" y="108"/>
                </a:cubicBezTo>
                <a:cubicBezTo>
                  <a:pt x="170" y="107"/>
                  <a:pt x="171" y="106"/>
                  <a:pt x="171" y="106"/>
                </a:cubicBezTo>
                <a:cubicBezTo>
                  <a:pt x="172" y="105"/>
                  <a:pt x="172" y="105"/>
                  <a:pt x="172" y="105"/>
                </a:cubicBezTo>
                <a:cubicBezTo>
                  <a:pt x="171" y="102"/>
                  <a:pt x="171" y="100"/>
                  <a:pt x="171" y="98"/>
                </a:cubicBezTo>
                <a:cubicBezTo>
                  <a:pt x="170" y="98"/>
                  <a:pt x="169" y="98"/>
                  <a:pt x="169" y="99"/>
                </a:cubicBezTo>
                <a:cubicBezTo>
                  <a:pt x="169" y="102"/>
                  <a:pt x="169" y="105"/>
                  <a:pt x="168" y="107"/>
                </a:cubicBezTo>
                <a:close/>
                <a:moveTo>
                  <a:pt x="15" y="44"/>
                </a:moveTo>
                <a:cubicBezTo>
                  <a:pt x="15" y="44"/>
                  <a:pt x="15" y="44"/>
                  <a:pt x="16" y="44"/>
                </a:cubicBezTo>
                <a:cubicBezTo>
                  <a:pt x="17" y="42"/>
                  <a:pt x="18" y="40"/>
                  <a:pt x="19" y="39"/>
                </a:cubicBezTo>
                <a:cubicBezTo>
                  <a:pt x="20" y="37"/>
                  <a:pt x="19" y="36"/>
                  <a:pt x="19" y="34"/>
                </a:cubicBezTo>
                <a:cubicBezTo>
                  <a:pt x="18" y="36"/>
                  <a:pt x="16" y="37"/>
                  <a:pt x="15" y="39"/>
                </a:cubicBezTo>
                <a:cubicBezTo>
                  <a:pt x="15" y="39"/>
                  <a:pt x="15" y="39"/>
                  <a:pt x="15" y="39"/>
                </a:cubicBezTo>
                <a:cubicBezTo>
                  <a:pt x="15" y="41"/>
                  <a:pt x="15" y="42"/>
                  <a:pt x="15" y="44"/>
                </a:cubicBezTo>
                <a:close/>
                <a:moveTo>
                  <a:pt x="183" y="75"/>
                </a:moveTo>
                <a:cubicBezTo>
                  <a:pt x="183" y="73"/>
                  <a:pt x="183" y="70"/>
                  <a:pt x="183" y="67"/>
                </a:cubicBezTo>
                <a:cubicBezTo>
                  <a:pt x="182" y="67"/>
                  <a:pt x="181" y="68"/>
                  <a:pt x="181" y="68"/>
                </a:cubicBezTo>
                <a:cubicBezTo>
                  <a:pt x="181" y="71"/>
                  <a:pt x="181" y="73"/>
                  <a:pt x="182" y="76"/>
                </a:cubicBezTo>
                <a:cubicBezTo>
                  <a:pt x="182" y="76"/>
                  <a:pt x="183" y="76"/>
                  <a:pt x="183" y="75"/>
                </a:cubicBezTo>
                <a:close/>
                <a:moveTo>
                  <a:pt x="35" y="44"/>
                </a:moveTo>
                <a:cubicBezTo>
                  <a:pt x="35" y="44"/>
                  <a:pt x="35" y="44"/>
                  <a:pt x="36" y="44"/>
                </a:cubicBezTo>
                <a:cubicBezTo>
                  <a:pt x="37" y="43"/>
                  <a:pt x="39" y="43"/>
                  <a:pt x="41" y="43"/>
                </a:cubicBezTo>
                <a:cubicBezTo>
                  <a:pt x="41" y="41"/>
                  <a:pt x="41" y="38"/>
                  <a:pt x="41" y="37"/>
                </a:cubicBezTo>
                <a:cubicBezTo>
                  <a:pt x="39" y="39"/>
                  <a:pt x="37" y="41"/>
                  <a:pt x="35" y="44"/>
                </a:cubicBezTo>
                <a:close/>
                <a:moveTo>
                  <a:pt x="63" y="64"/>
                </a:moveTo>
                <a:cubicBezTo>
                  <a:pt x="62" y="63"/>
                  <a:pt x="62" y="64"/>
                  <a:pt x="61" y="64"/>
                </a:cubicBezTo>
                <a:cubicBezTo>
                  <a:pt x="60" y="65"/>
                  <a:pt x="59" y="67"/>
                  <a:pt x="58" y="68"/>
                </a:cubicBezTo>
                <a:cubicBezTo>
                  <a:pt x="57" y="69"/>
                  <a:pt x="57" y="70"/>
                  <a:pt x="57" y="71"/>
                </a:cubicBezTo>
                <a:cubicBezTo>
                  <a:pt x="58" y="72"/>
                  <a:pt x="58" y="71"/>
                  <a:pt x="59" y="71"/>
                </a:cubicBezTo>
                <a:cubicBezTo>
                  <a:pt x="60" y="69"/>
                  <a:pt x="61" y="68"/>
                  <a:pt x="63" y="66"/>
                </a:cubicBezTo>
                <a:cubicBezTo>
                  <a:pt x="63" y="65"/>
                  <a:pt x="64" y="65"/>
                  <a:pt x="63" y="64"/>
                </a:cubicBezTo>
                <a:close/>
                <a:moveTo>
                  <a:pt x="94" y="199"/>
                </a:moveTo>
                <a:cubicBezTo>
                  <a:pt x="96" y="199"/>
                  <a:pt x="99" y="199"/>
                  <a:pt x="101" y="198"/>
                </a:cubicBezTo>
                <a:cubicBezTo>
                  <a:pt x="101" y="197"/>
                  <a:pt x="101" y="196"/>
                  <a:pt x="101" y="196"/>
                </a:cubicBezTo>
                <a:cubicBezTo>
                  <a:pt x="99" y="196"/>
                  <a:pt x="96" y="196"/>
                  <a:pt x="94" y="196"/>
                </a:cubicBezTo>
                <a:cubicBezTo>
                  <a:pt x="94" y="197"/>
                  <a:pt x="94" y="198"/>
                  <a:pt x="94" y="199"/>
                </a:cubicBezTo>
                <a:close/>
                <a:moveTo>
                  <a:pt x="99" y="79"/>
                </a:moveTo>
                <a:cubicBezTo>
                  <a:pt x="99" y="79"/>
                  <a:pt x="100" y="79"/>
                  <a:pt x="100" y="78"/>
                </a:cubicBezTo>
                <a:cubicBezTo>
                  <a:pt x="100" y="78"/>
                  <a:pt x="100" y="78"/>
                  <a:pt x="100" y="77"/>
                </a:cubicBezTo>
                <a:cubicBezTo>
                  <a:pt x="100" y="76"/>
                  <a:pt x="100" y="75"/>
                  <a:pt x="100" y="73"/>
                </a:cubicBezTo>
                <a:cubicBezTo>
                  <a:pt x="98" y="74"/>
                  <a:pt x="97" y="74"/>
                  <a:pt x="96" y="75"/>
                </a:cubicBezTo>
                <a:cubicBezTo>
                  <a:pt x="95" y="76"/>
                  <a:pt x="95" y="77"/>
                  <a:pt x="97" y="77"/>
                </a:cubicBezTo>
                <a:cubicBezTo>
                  <a:pt x="97" y="78"/>
                  <a:pt x="98" y="79"/>
                  <a:pt x="99" y="79"/>
                </a:cubicBezTo>
                <a:close/>
                <a:moveTo>
                  <a:pt x="130" y="75"/>
                </a:moveTo>
                <a:cubicBezTo>
                  <a:pt x="130" y="74"/>
                  <a:pt x="131" y="74"/>
                  <a:pt x="131" y="74"/>
                </a:cubicBezTo>
                <a:cubicBezTo>
                  <a:pt x="132" y="73"/>
                  <a:pt x="133" y="72"/>
                  <a:pt x="134" y="71"/>
                </a:cubicBezTo>
                <a:cubicBezTo>
                  <a:pt x="136" y="70"/>
                  <a:pt x="136" y="70"/>
                  <a:pt x="135" y="68"/>
                </a:cubicBezTo>
                <a:cubicBezTo>
                  <a:pt x="135" y="68"/>
                  <a:pt x="135" y="68"/>
                  <a:pt x="135" y="68"/>
                </a:cubicBezTo>
                <a:cubicBezTo>
                  <a:pt x="135" y="68"/>
                  <a:pt x="135" y="68"/>
                  <a:pt x="135" y="68"/>
                </a:cubicBezTo>
                <a:cubicBezTo>
                  <a:pt x="134" y="68"/>
                  <a:pt x="133" y="69"/>
                  <a:pt x="132" y="70"/>
                </a:cubicBezTo>
                <a:cubicBezTo>
                  <a:pt x="129" y="71"/>
                  <a:pt x="129" y="71"/>
                  <a:pt x="130" y="75"/>
                </a:cubicBezTo>
                <a:close/>
                <a:moveTo>
                  <a:pt x="153" y="91"/>
                </a:moveTo>
                <a:cubicBezTo>
                  <a:pt x="153" y="91"/>
                  <a:pt x="153" y="91"/>
                  <a:pt x="153" y="90"/>
                </a:cubicBezTo>
                <a:cubicBezTo>
                  <a:pt x="152" y="91"/>
                  <a:pt x="152" y="91"/>
                  <a:pt x="152" y="91"/>
                </a:cubicBezTo>
                <a:cubicBezTo>
                  <a:pt x="150" y="92"/>
                  <a:pt x="149" y="93"/>
                  <a:pt x="147" y="95"/>
                </a:cubicBezTo>
                <a:cubicBezTo>
                  <a:pt x="147" y="95"/>
                  <a:pt x="147" y="95"/>
                  <a:pt x="147" y="95"/>
                </a:cubicBezTo>
                <a:cubicBezTo>
                  <a:pt x="147" y="97"/>
                  <a:pt x="147" y="98"/>
                  <a:pt x="147" y="100"/>
                </a:cubicBezTo>
                <a:cubicBezTo>
                  <a:pt x="149" y="97"/>
                  <a:pt x="151" y="94"/>
                  <a:pt x="153" y="91"/>
                </a:cubicBezTo>
                <a:close/>
                <a:moveTo>
                  <a:pt x="78" y="61"/>
                </a:moveTo>
                <a:cubicBezTo>
                  <a:pt x="77" y="61"/>
                  <a:pt x="77" y="61"/>
                  <a:pt x="77" y="61"/>
                </a:cubicBezTo>
                <a:cubicBezTo>
                  <a:pt x="75" y="61"/>
                  <a:pt x="73" y="62"/>
                  <a:pt x="71" y="62"/>
                </a:cubicBezTo>
                <a:cubicBezTo>
                  <a:pt x="71" y="64"/>
                  <a:pt x="71" y="66"/>
                  <a:pt x="71" y="68"/>
                </a:cubicBezTo>
                <a:cubicBezTo>
                  <a:pt x="74" y="66"/>
                  <a:pt x="76" y="63"/>
                  <a:pt x="78" y="61"/>
                </a:cubicBezTo>
                <a:close/>
                <a:moveTo>
                  <a:pt x="50" y="62"/>
                </a:moveTo>
                <a:cubicBezTo>
                  <a:pt x="50" y="62"/>
                  <a:pt x="51" y="61"/>
                  <a:pt x="51" y="61"/>
                </a:cubicBezTo>
                <a:cubicBezTo>
                  <a:pt x="52" y="60"/>
                  <a:pt x="52" y="59"/>
                  <a:pt x="53" y="59"/>
                </a:cubicBezTo>
                <a:cubicBezTo>
                  <a:pt x="54" y="57"/>
                  <a:pt x="54" y="56"/>
                  <a:pt x="54" y="54"/>
                </a:cubicBezTo>
                <a:cubicBezTo>
                  <a:pt x="53" y="55"/>
                  <a:pt x="52" y="56"/>
                  <a:pt x="51" y="57"/>
                </a:cubicBezTo>
                <a:cubicBezTo>
                  <a:pt x="49" y="59"/>
                  <a:pt x="49" y="59"/>
                  <a:pt x="50" y="62"/>
                </a:cubicBezTo>
                <a:close/>
                <a:moveTo>
                  <a:pt x="28" y="81"/>
                </a:moveTo>
                <a:cubicBezTo>
                  <a:pt x="26" y="82"/>
                  <a:pt x="25" y="82"/>
                  <a:pt x="26" y="84"/>
                </a:cubicBezTo>
                <a:cubicBezTo>
                  <a:pt x="26" y="85"/>
                  <a:pt x="26" y="85"/>
                  <a:pt x="26" y="85"/>
                </a:cubicBezTo>
                <a:cubicBezTo>
                  <a:pt x="26" y="87"/>
                  <a:pt x="26" y="89"/>
                  <a:pt x="26" y="91"/>
                </a:cubicBezTo>
                <a:cubicBezTo>
                  <a:pt x="27" y="90"/>
                  <a:pt x="28" y="90"/>
                  <a:pt x="28" y="88"/>
                </a:cubicBezTo>
                <a:cubicBezTo>
                  <a:pt x="28" y="86"/>
                  <a:pt x="28" y="83"/>
                  <a:pt x="28" y="81"/>
                </a:cubicBezTo>
                <a:close/>
                <a:moveTo>
                  <a:pt x="122" y="73"/>
                </a:moveTo>
                <a:cubicBezTo>
                  <a:pt x="124" y="72"/>
                  <a:pt x="125" y="71"/>
                  <a:pt x="127" y="70"/>
                </a:cubicBezTo>
                <a:cubicBezTo>
                  <a:pt x="127" y="70"/>
                  <a:pt x="127" y="70"/>
                  <a:pt x="127" y="69"/>
                </a:cubicBezTo>
                <a:cubicBezTo>
                  <a:pt x="127" y="68"/>
                  <a:pt x="127" y="67"/>
                  <a:pt x="127" y="66"/>
                </a:cubicBezTo>
                <a:cubicBezTo>
                  <a:pt x="126" y="66"/>
                  <a:pt x="126" y="66"/>
                  <a:pt x="126" y="66"/>
                </a:cubicBezTo>
                <a:cubicBezTo>
                  <a:pt x="125" y="67"/>
                  <a:pt x="124" y="69"/>
                  <a:pt x="123" y="69"/>
                </a:cubicBezTo>
                <a:cubicBezTo>
                  <a:pt x="122" y="70"/>
                  <a:pt x="122" y="71"/>
                  <a:pt x="122" y="72"/>
                </a:cubicBezTo>
                <a:cubicBezTo>
                  <a:pt x="122" y="72"/>
                  <a:pt x="122" y="73"/>
                  <a:pt x="122" y="73"/>
                </a:cubicBezTo>
                <a:close/>
                <a:moveTo>
                  <a:pt x="62" y="134"/>
                </a:moveTo>
                <a:cubicBezTo>
                  <a:pt x="61" y="134"/>
                  <a:pt x="59" y="134"/>
                  <a:pt x="58" y="134"/>
                </a:cubicBezTo>
                <a:cubicBezTo>
                  <a:pt x="57" y="137"/>
                  <a:pt x="56" y="139"/>
                  <a:pt x="56" y="142"/>
                </a:cubicBezTo>
                <a:cubicBezTo>
                  <a:pt x="56" y="142"/>
                  <a:pt x="56" y="142"/>
                  <a:pt x="56" y="142"/>
                </a:cubicBezTo>
                <a:cubicBezTo>
                  <a:pt x="58" y="139"/>
                  <a:pt x="60" y="137"/>
                  <a:pt x="62" y="134"/>
                </a:cubicBezTo>
                <a:close/>
                <a:moveTo>
                  <a:pt x="59" y="113"/>
                </a:moveTo>
                <a:cubicBezTo>
                  <a:pt x="59" y="113"/>
                  <a:pt x="59" y="113"/>
                  <a:pt x="59" y="113"/>
                </a:cubicBezTo>
                <a:cubicBezTo>
                  <a:pt x="58" y="113"/>
                  <a:pt x="57" y="114"/>
                  <a:pt x="55" y="114"/>
                </a:cubicBezTo>
                <a:cubicBezTo>
                  <a:pt x="53" y="114"/>
                  <a:pt x="52" y="116"/>
                  <a:pt x="51" y="117"/>
                </a:cubicBezTo>
                <a:cubicBezTo>
                  <a:pt x="53" y="117"/>
                  <a:pt x="54" y="117"/>
                  <a:pt x="56" y="117"/>
                </a:cubicBezTo>
                <a:cubicBezTo>
                  <a:pt x="56" y="117"/>
                  <a:pt x="57" y="117"/>
                  <a:pt x="57" y="117"/>
                </a:cubicBezTo>
                <a:cubicBezTo>
                  <a:pt x="58" y="116"/>
                  <a:pt x="59" y="115"/>
                  <a:pt x="59" y="113"/>
                </a:cubicBezTo>
                <a:close/>
                <a:moveTo>
                  <a:pt x="69" y="50"/>
                </a:moveTo>
                <a:cubicBezTo>
                  <a:pt x="67" y="50"/>
                  <a:pt x="66" y="50"/>
                  <a:pt x="64" y="50"/>
                </a:cubicBezTo>
                <a:cubicBezTo>
                  <a:pt x="65" y="52"/>
                  <a:pt x="65" y="54"/>
                  <a:pt x="65" y="57"/>
                </a:cubicBezTo>
                <a:cubicBezTo>
                  <a:pt x="66" y="55"/>
                  <a:pt x="67" y="54"/>
                  <a:pt x="68" y="53"/>
                </a:cubicBezTo>
                <a:cubicBezTo>
                  <a:pt x="69" y="53"/>
                  <a:pt x="69" y="53"/>
                  <a:pt x="69" y="52"/>
                </a:cubicBezTo>
                <a:cubicBezTo>
                  <a:pt x="69" y="52"/>
                  <a:pt x="69" y="51"/>
                  <a:pt x="69" y="50"/>
                </a:cubicBezTo>
                <a:close/>
                <a:moveTo>
                  <a:pt x="59" y="120"/>
                </a:moveTo>
                <a:cubicBezTo>
                  <a:pt x="58" y="120"/>
                  <a:pt x="57" y="120"/>
                  <a:pt x="57" y="121"/>
                </a:cubicBezTo>
                <a:cubicBezTo>
                  <a:pt x="56" y="123"/>
                  <a:pt x="54" y="125"/>
                  <a:pt x="53" y="127"/>
                </a:cubicBezTo>
                <a:cubicBezTo>
                  <a:pt x="53" y="127"/>
                  <a:pt x="52" y="127"/>
                  <a:pt x="52" y="128"/>
                </a:cubicBezTo>
                <a:cubicBezTo>
                  <a:pt x="54" y="128"/>
                  <a:pt x="55" y="128"/>
                  <a:pt x="55" y="127"/>
                </a:cubicBezTo>
                <a:cubicBezTo>
                  <a:pt x="57" y="125"/>
                  <a:pt x="59" y="123"/>
                  <a:pt x="59" y="120"/>
                </a:cubicBezTo>
                <a:close/>
                <a:moveTo>
                  <a:pt x="193" y="60"/>
                </a:moveTo>
                <a:cubicBezTo>
                  <a:pt x="192" y="61"/>
                  <a:pt x="192" y="61"/>
                  <a:pt x="192" y="62"/>
                </a:cubicBezTo>
                <a:cubicBezTo>
                  <a:pt x="192" y="64"/>
                  <a:pt x="192" y="66"/>
                  <a:pt x="192" y="68"/>
                </a:cubicBezTo>
                <a:cubicBezTo>
                  <a:pt x="192" y="69"/>
                  <a:pt x="192" y="69"/>
                  <a:pt x="192" y="70"/>
                </a:cubicBezTo>
                <a:cubicBezTo>
                  <a:pt x="192" y="70"/>
                  <a:pt x="193" y="70"/>
                  <a:pt x="193" y="70"/>
                </a:cubicBezTo>
                <a:cubicBezTo>
                  <a:pt x="194" y="70"/>
                  <a:pt x="194" y="70"/>
                  <a:pt x="194" y="70"/>
                </a:cubicBezTo>
                <a:cubicBezTo>
                  <a:pt x="194" y="67"/>
                  <a:pt x="194" y="64"/>
                  <a:pt x="194" y="62"/>
                </a:cubicBezTo>
                <a:cubicBezTo>
                  <a:pt x="194" y="61"/>
                  <a:pt x="193" y="61"/>
                  <a:pt x="193" y="60"/>
                </a:cubicBezTo>
                <a:close/>
                <a:moveTo>
                  <a:pt x="183" y="45"/>
                </a:moveTo>
                <a:cubicBezTo>
                  <a:pt x="183" y="43"/>
                  <a:pt x="183" y="40"/>
                  <a:pt x="183" y="37"/>
                </a:cubicBezTo>
                <a:cubicBezTo>
                  <a:pt x="182" y="38"/>
                  <a:pt x="182" y="38"/>
                  <a:pt x="182" y="39"/>
                </a:cubicBezTo>
                <a:cubicBezTo>
                  <a:pt x="181" y="41"/>
                  <a:pt x="181" y="43"/>
                  <a:pt x="181" y="45"/>
                </a:cubicBezTo>
                <a:cubicBezTo>
                  <a:pt x="181" y="46"/>
                  <a:pt x="181" y="46"/>
                  <a:pt x="181" y="46"/>
                </a:cubicBezTo>
                <a:cubicBezTo>
                  <a:pt x="182" y="46"/>
                  <a:pt x="183" y="46"/>
                  <a:pt x="183" y="45"/>
                </a:cubicBezTo>
                <a:close/>
                <a:moveTo>
                  <a:pt x="30" y="212"/>
                </a:moveTo>
                <a:cubicBezTo>
                  <a:pt x="35" y="216"/>
                  <a:pt x="40" y="219"/>
                  <a:pt x="45" y="222"/>
                </a:cubicBezTo>
                <a:cubicBezTo>
                  <a:pt x="45" y="222"/>
                  <a:pt x="45" y="221"/>
                  <a:pt x="44" y="221"/>
                </a:cubicBezTo>
                <a:cubicBezTo>
                  <a:pt x="43" y="221"/>
                  <a:pt x="43" y="220"/>
                  <a:pt x="43" y="220"/>
                </a:cubicBezTo>
                <a:cubicBezTo>
                  <a:pt x="42" y="219"/>
                  <a:pt x="42" y="218"/>
                  <a:pt x="41" y="218"/>
                </a:cubicBezTo>
                <a:cubicBezTo>
                  <a:pt x="40" y="217"/>
                  <a:pt x="39" y="217"/>
                  <a:pt x="38" y="216"/>
                </a:cubicBezTo>
                <a:cubicBezTo>
                  <a:pt x="35" y="215"/>
                  <a:pt x="33" y="213"/>
                  <a:pt x="30" y="212"/>
                </a:cubicBezTo>
                <a:close/>
                <a:moveTo>
                  <a:pt x="83" y="30"/>
                </a:moveTo>
                <a:cubicBezTo>
                  <a:pt x="83" y="31"/>
                  <a:pt x="83" y="31"/>
                  <a:pt x="83" y="31"/>
                </a:cubicBezTo>
                <a:cubicBezTo>
                  <a:pt x="85" y="31"/>
                  <a:pt x="87" y="31"/>
                  <a:pt x="88" y="32"/>
                </a:cubicBezTo>
                <a:cubicBezTo>
                  <a:pt x="90" y="32"/>
                  <a:pt x="91" y="32"/>
                  <a:pt x="92" y="30"/>
                </a:cubicBezTo>
                <a:cubicBezTo>
                  <a:pt x="92" y="30"/>
                  <a:pt x="92" y="30"/>
                  <a:pt x="92" y="30"/>
                </a:cubicBezTo>
                <a:cubicBezTo>
                  <a:pt x="92" y="30"/>
                  <a:pt x="92" y="29"/>
                  <a:pt x="92" y="29"/>
                </a:cubicBezTo>
                <a:cubicBezTo>
                  <a:pt x="90" y="29"/>
                  <a:pt x="87" y="29"/>
                  <a:pt x="84" y="30"/>
                </a:cubicBezTo>
                <a:cubicBezTo>
                  <a:pt x="84" y="30"/>
                  <a:pt x="83" y="30"/>
                  <a:pt x="83" y="30"/>
                </a:cubicBezTo>
                <a:close/>
                <a:moveTo>
                  <a:pt x="49" y="120"/>
                </a:moveTo>
                <a:cubicBezTo>
                  <a:pt x="49" y="122"/>
                  <a:pt x="49" y="124"/>
                  <a:pt x="50" y="126"/>
                </a:cubicBezTo>
                <a:cubicBezTo>
                  <a:pt x="51" y="125"/>
                  <a:pt x="54" y="121"/>
                  <a:pt x="54" y="120"/>
                </a:cubicBezTo>
                <a:cubicBezTo>
                  <a:pt x="53" y="120"/>
                  <a:pt x="51" y="120"/>
                  <a:pt x="49" y="120"/>
                </a:cubicBezTo>
                <a:close/>
                <a:moveTo>
                  <a:pt x="105" y="26"/>
                </a:moveTo>
                <a:cubicBezTo>
                  <a:pt x="105" y="26"/>
                  <a:pt x="104" y="26"/>
                  <a:pt x="104" y="26"/>
                </a:cubicBezTo>
                <a:cubicBezTo>
                  <a:pt x="102" y="28"/>
                  <a:pt x="100" y="30"/>
                  <a:pt x="98" y="32"/>
                </a:cubicBezTo>
                <a:cubicBezTo>
                  <a:pt x="98" y="33"/>
                  <a:pt x="97" y="33"/>
                  <a:pt x="98" y="33"/>
                </a:cubicBezTo>
                <a:cubicBezTo>
                  <a:pt x="100" y="32"/>
                  <a:pt x="103" y="30"/>
                  <a:pt x="106" y="28"/>
                </a:cubicBezTo>
                <a:cubicBezTo>
                  <a:pt x="106" y="27"/>
                  <a:pt x="105" y="27"/>
                  <a:pt x="105" y="26"/>
                </a:cubicBezTo>
                <a:close/>
                <a:moveTo>
                  <a:pt x="163" y="60"/>
                </a:moveTo>
                <a:cubicBezTo>
                  <a:pt x="163" y="60"/>
                  <a:pt x="163" y="61"/>
                  <a:pt x="163" y="60"/>
                </a:cubicBezTo>
                <a:cubicBezTo>
                  <a:pt x="165" y="60"/>
                  <a:pt x="166" y="59"/>
                  <a:pt x="168" y="58"/>
                </a:cubicBezTo>
                <a:cubicBezTo>
                  <a:pt x="168" y="57"/>
                  <a:pt x="167" y="56"/>
                  <a:pt x="167" y="55"/>
                </a:cubicBezTo>
                <a:cubicBezTo>
                  <a:pt x="166" y="55"/>
                  <a:pt x="165" y="56"/>
                  <a:pt x="164" y="56"/>
                </a:cubicBezTo>
                <a:cubicBezTo>
                  <a:pt x="163" y="56"/>
                  <a:pt x="163" y="57"/>
                  <a:pt x="163" y="57"/>
                </a:cubicBezTo>
                <a:cubicBezTo>
                  <a:pt x="163" y="58"/>
                  <a:pt x="163" y="59"/>
                  <a:pt x="163" y="60"/>
                </a:cubicBezTo>
                <a:close/>
                <a:moveTo>
                  <a:pt x="81" y="37"/>
                </a:moveTo>
                <a:cubicBezTo>
                  <a:pt x="84" y="37"/>
                  <a:pt x="86" y="37"/>
                  <a:pt x="87" y="34"/>
                </a:cubicBezTo>
                <a:cubicBezTo>
                  <a:pt x="85" y="34"/>
                  <a:pt x="83" y="34"/>
                  <a:pt x="81" y="33"/>
                </a:cubicBezTo>
                <a:cubicBezTo>
                  <a:pt x="81" y="35"/>
                  <a:pt x="81" y="36"/>
                  <a:pt x="81" y="37"/>
                </a:cubicBezTo>
                <a:close/>
                <a:moveTo>
                  <a:pt x="162" y="120"/>
                </a:moveTo>
                <a:cubicBezTo>
                  <a:pt x="161" y="120"/>
                  <a:pt x="161" y="120"/>
                  <a:pt x="160" y="121"/>
                </a:cubicBezTo>
                <a:cubicBezTo>
                  <a:pt x="158" y="121"/>
                  <a:pt x="157" y="122"/>
                  <a:pt x="156" y="123"/>
                </a:cubicBezTo>
                <a:cubicBezTo>
                  <a:pt x="154" y="124"/>
                  <a:pt x="154" y="124"/>
                  <a:pt x="154" y="126"/>
                </a:cubicBezTo>
                <a:cubicBezTo>
                  <a:pt x="155" y="126"/>
                  <a:pt x="155" y="125"/>
                  <a:pt x="155" y="125"/>
                </a:cubicBezTo>
                <a:cubicBezTo>
                  <a:pt x="157" y="124"/>
                  <a:pt x="158" y="124"/>
                  <a:pt x="159" y="123"/>
                </a:cubicBezTo>
                <a:cubicBezTo>
                  <a:pt x="160" y="123"/>
                  <a:pt x="160" y="122"/>
                  <a:pt x="161" y="123"/>
                </a:cubicBezTo>
                <a:cubicBezTo>
                  <a:pt x="161" y="123"/>
                  <a:pt x="162" y="123"/>
                  <a:pt x="162" y="123"/>
                </a:cubicBezTo>
                <a:cubicBezTo>
                  <a:pt x="162" y="123"/>
                  <a:pt x="162" y="122"/>
                  <a:pt x="162" y="120"/>
                </a:cubicBezTo>
                <a:close/>
                <a:moveTo>
                  <a:pt x="13" y="16"/>
                </a:moveTo>
                <a:cubicBezTo>
                  <a:pt x="16" y="14"/>
                  <a:pt x="18" y="11"/>
                  <a:pt x="20" y="8"/>
                </a:cubicBezTo>
                <a:cubicBezTo>
                  <a:pt x="19" y="8"/>
                  <a:pt x="18" y="8"/>
                  <a:pt x="17" y="8"/>
                </a:cubicBezTo>
                <a:cubicBezTo>
                  <a:pt x="17" y="10"/>
                  <a:pt x="17" y="11"/>
                  <a:pt x="15" y="11"/>
                </a:cubicBezTo>
                <a:cubicBezTo>
                  <a:pt x="14" y="12"/>
                  <a:pt x="14" y="13"/>
                  <a:pt x="13" y="13"/>
                </a:cubicBezTo>
                <a:cubicBezTo>
                  <a:pt x="13" y="14"/>
                  <a:pt x="13" y="15"/>
                  <a:pt x="13" y="16"/>
                </a:cubicBezTo>
                <a:close/>
                <a:moveTo>
                  <a:pt x="62" y="145"/>
                </a:moveTo>
                <a:cubicBezTo>
                  <a:pt x="59" y="144"/>
                  <a:pt x="58" y="146"/>
                  <a:pt x="56" y="148"/>
                </a:cubicBezTo>
                <a:cubicBezTo>
                  <a:pt x="58" y="148"/>
                  <a:pt x="60" y="148"/>
                  <a:pt x="63" y="148"/>
                </a:cubicBezTo>
                <a:cubicBezTo>
                  <a:pt x="62" y="147"/>
                  <a:pt x="62" y="146"/>
                  <a:pt x="62" y="145"/>
                </a:cubicBezTo>
                <a:close/>
                <a:moveTo>
                  <a:pt x="63" y="103"/>
                </a:moveTo>
                <a:cubicBezTo>
                  <a:pt x="61" y="104"/>
                  <a:pt x="57" y="110"/>
                  <a:pt x="56" y="111"/>
                </a:cubicBezTo>
                <a:cubicBezTo>
                  <a:pt x="58" y="111"/>
                  <a:pt x="59" y="110"/>
                  <a:pt x="60" y="110"/>
                </a:cubicBezTo>
                <a:cubicBezTo>
                  <a:pt x="61" y="110"/>
                  <a:pt x="62" y="109"/>
                  <a:pt x="61" y="109"/>
                </a:cubicBezTo>
                <a:cubicBezTo>
                  <a:pt x="61" y="108"/>
                  <a:pt x="62" y="107"/>
                  <a:pt x="62" y="106"/>
                </a:cubicBezTo>
                <a:cubicBezTo>
                  <a:pt x="62" y="105"/>
                  <a:pt x="63" y="104"/>
                  <a:pt x="63" y="103"/>
                </a:cubicBezTo>
                <a:close/>
                <a:moveTo>
                  <a:pt x="23" y="19"/>
                </a:moveTo>
                <a:cubicBezTo>
                  <a:pt x="23" y="19"/>
                  <a:pt x="23" y="18"/>
                  <a:pt x="23" y="18"/>
                </a:cubicBezTo>
                <a:cubicBezTo>
                  <a:pt x="22" y="19"/>
                  <a:pt x="22" y="19"/>
                  <a:pt x="22" y="20"/>
                </a:cubicBezTo>
                <a:cubicBezTo>
                  <a:pt x="19" y="22"/>
                  <a:pt x="17" y="25"/>
                  <a:pt x="15" y="27"/>
                </a:cubicBezTo>
                <a:cubicBezTo>
                  <a:pt x="14" y="28"/>
                  <a:pt x="14" y="30"/>
                  <a:pt x="14" y="31"/>
                </a:cubicBezTo>
                <a:cubicBezTo>
                  <a:pt x="14" y="31"/>
                  <a:pt x="14" y="31"/>
                  <a:pt x="14" y="31"/>
                </a:cubicBezTo>
                <a:cubicBezTo>
                  <a:pt x="16" y="29"/>
                  <a:pt x="18" y="26"/>
                  <a:pt x="19" y="23"/>
                </a:cubicBezTo>
                <a:cubicBezTo>
                  <a:pt x="20" y="23"/>
                  <a:pt x="20" y="23"/>
                  <a:pt x="20" y="22"/>
                </a:cubicBezTo>
                <a:cubicBezTo>
                  <a:pt x="21" y="21"/>
                  <a:pt x="22" y="20"/>
                  <a:pt x="23" y="19"/>
                </a:cubicBezTo>
                <a:close/>
                <a:moveTo>
                  <a:pt x="130" y="88"/>
                </a:moveTo>
                <a:cubicBezTo>
                  <a:pt x="130" y="88"/>
                  <a:pt x="130" y="88"/>
                  <a:pt x="130" y="88"/>
                </a:cubicBezTo>
                <a:cubicBezTo>
                  <a:pt x="133" y="85"/>
                  <a:pt x="135" y="82"/>
                  <a:pt x="137" y="78"/>
                </a:cubicBezTo>
                <a:cubicBezTo>
                  <a:pt x="137" y="78"/>
                  <a:pt x="137" y="78"/>
                  <a:pt x="137" y="78"/>
                </a:cubicBezTo>
                <a:cubicBezTo>
                  <a:pt x="137" y="78"/>
                  <a:pt x="137" y="78"/>
                  <a:pt x="137" y="78"/>
                </a:cubicBezTo>
                <a:cubicBezTo>
                  <a:pt x="135" y="80"/>
                  <a:pt x="133" y="82"/>
                  <a:pt x="130" y="84"/>
                </a:cubicBezTo>
                <a:cubicBezTo>
                  <a:pt x="130" y="84"/>
                  <a:pt x="130" y="85"/>
                  <a:pt x="130" y="85"/>
                </a:cubicBezTo>
                <a:cubicBezTo>
                  <a:pt x="130" y="86"/>
                  <a:pt x="130" y="87"/>
                  <a:pt x="130" y="88"/>
                </a:cubicBezTo>
                <a:close/>
                <a:moveTo>
                  <a:pt x="47" y="42"/>
                </a:moveTo>
                <a:cubicBezTo>
                  <a:pt x="47" y="42"/>
                  <a:pt x="48" y="42"/>
                  <a:pt x="49" y="42"/>
                </a:cubicBezTo>
                <a:cubicBezTo>
                  <a:pt x="49" y="42"/>
                  <a:pt x="50" y="41"/>
                  <a:pt x="50" y="41"/>
                </a:cubicBezTo>
                <a:cubicBezTo>
                  <a:pt x="51" y="40"/>
                  <a:pt x="52" y="39"/>
                  <a:pt x="53" y="37"/>
                </a:cubicBezTo>
                <a:cubicBezTo>
                  <a:pt x="54" y="37"/>
                  <a:pt x="54" y="36"/>
                  <a:pt x="54" y="35"/>
                </a:cubicBezTo>
                <a:cubicBezTo>
                  <a:pt x="51" y="37"/>
                  <a:pt x="49" y="40"/>
                  <a:pt x="47" y="42"/>
                </a:cubicBezTo>
                <a:close/>
                <a:moveTo>
                  <a:pt x="28" y="20"/>
                </a:moveTo>
                <a:cubicBezTo>
                  <a:pt x="29" y="19"/>
                  <a:pt x="30" y="18"/>
                  <a:pt x="31" y="17"/>
                </a:cubicBezTo>
                <a:cubicBezTo>
                  <a:pt x="32" y="16"/>
                  <a:pt x="33" y="15"/>
                  <a:pt x="34" y="14"/>
                </a:cubicBezTo>
                <a:cubicBezTo>
                  <a:pt x="32" y="14"/>
                  <a:pt x="31" y="13"/>
                  <a:pt x="30" y="13"/>
                </a:cubicBezTo>
                <a:cubicBezTo>
                  <a:pt x="28" y="15"/>
                  <a:pt x="28" y="17"/>
                  <a:pt x="28" y="20"/>
                </a:cubicBezTo>
                <a:close/>
                <a:moveTo>
                  <a:pt x="130" y="156"/>
                </a:moveTo>
                <a:cubicBezTo>
                  <a:pt x="129" y="157"/>
                  <a:pt x="128" y="158"/>
                  <a:pt x="127" y="159"/>
                </a:cubicBezTo>
                <a:cubicBezTo>
                  <a:pt x="126" y="160"/>
                  <a:pt x="125" y="161"/>
                  <a:pt x="124" y="162"/>
                </a:cubicBezTo>
                <a:cubicBezTo>
                  <a:pt x="124" y="163"/>
                  <a:pt x="122" y="163"/>
                  <a:pt x="122" y="165"/>
                </a:cubicBezTo>
                <a:cubicBezTo>
                  <a:pt x="125" y="163"/>
                  <a:pt x="128" y="161"/>
                  <a:pt x="130" y="159"/>
                </a:cubicBezTo>
                <a:cubicBezTo>
                  <a:pt x="131" y="159"/>
                  <a:pt x="131" y="158"/>
                  <a:pt x="131" y="158"/>
                </a:cubicBezTo>
                <a:cubicBezTo>
                  <a:pt x="131" y="157"/>
                  <a:pt x="131" y="157"/>
                  <a:pt x="130" y="156"/>
                </a:cubicBezTo>
                <a:close/>
                <a:moveTo>
                  <a:pt x="51" y="71"/>
                </a:moveTo>
                <a:cubicBezTo>
                  <a:pt x="52" y="70"/>
                  <a:pt x="53" y="69"/>
                  <a:pt x="54" y="68"/>
                </a:cubicBezTo>
                <a:cubicBezTo>
                  <a:pt x="54" y="68"/>
                  <a:pt x="54" y="68"/>
                  <a:pt x="54" y="68"/>
                </a:cubicBezTo>
                <a:cubicBezTo>
                  <a:pt x="54" y="67"/>
                  <a:pt x="54" y="66"/>
                  <a:pt x="54" y="65"/>
                </a:cubicBezTo>
                <a:cubicBezTo>
                  <a:pt x="53" y="65"/>
                  <a:pt x="52" y="65"/>
                  <a:pt x="51" y="66"/>
                </a:cubicBezTo>
                <a:cubicBezTo>
                  <a:pt x="50" y="66"/>
                  <a:pt x="50" y="66"/>
                  <a:pt x="50" y="67"/>
                </a:cubicBezTo>
                <a:cubicBezTo>
                  <a:pt x="51" y="68"/>
                  <a:pt x="51" y="69"/>
                  <a:pt x="51" y="71"/>
                </a:cubicBezTo>
                <a:close/>
                <a:moveTo>
                  <a:pt x="15" y="22"/>
                </a:moveTo>
                <a:cubicBezTo>
                  <a:pt x="18" y="19"/>
                  <a:pt x="21" y="16"/>
                  <a:pt x="24" y="13"/>
                </a:cubicBezTo>
                <a:cubicBezTo>
                  <a:pt x="23" y="13"/>
                  <a:pt x="22" y="13"/>
                  <a:pt x="22" y="12"/>
                </a:cubicBezTo>
                <a:cubicBezTo>
                  <a:pt x="19" y="16"/>
                  <a:pt x="17" y="19"/>
                  <a:pt x="15" y="22"/>
                </a:cubicBezTo>
                <a:close/>
                <a:moveTo>
                  <a:pt x="172" y="108"/>
                </a:moveTo>
                <a:cubicBezTo>
                  <a:pt x="171" y="109"/>
                  <a:pt x="170" y="110"/>
                  <a:pt x="169" y="111"/>
                </a:cubicBezTo>
                <a:cubicBezTo>
                  <a:pt x="168" y="111"/>
                  <a:pt x="168" y="112"/>
                  <a:pt x="168" y="112"/>
                </a:cubicBezTo>
                <a:cubicBezTo>
                  <a:pt x="168" y="114"/>
                  <a:pt x="167" y="116"/>
                  <a:pt x="167" y="118"/>
                </a:cubicBezTo>
                <a:cubicBezTo>
                  <a:pt x="167" y="118"/>
                  <a:pt x="167" y="118"/>
                  <a:pt x="167" y="119"/>
                </a:cubicBezTo>
                <a:cubicBezTo>
                  <a:pt x="168" y="118"/>
                  <a:pt x="168" y="118"/>
                  <a:pt x="168" y="117"/>
                </a:cubicBezTo>
                <a:cubicBezTo>
                  <a:pt x="169" y="116"/>
                  <a:pt x="170" y="114"/>
                  <a:pt x="170" y="112"/>
                </a:cubicBezTo>
                <a:cubicBezTo>
                  <a:pt x="171" y="111"/>
                  <a:pt x="171" y="110"/>
                  <a:pt x="173" y="110"/>
                </a:cubicBezTo>
                <a:cubicBezTo>
                  <a:pt x="172" y="109"/>
                  <a:pt x="172" y="109"/>
                  <a:pt x="172" y="108"/>
                </a:cubicBezTo>
                <a:close/>
                <a:moveTo>
                  <a:pt x="116" y="150"/>
                </a:moveTo>
                <a:cubicBezTo>
                  <a:pt x="115" y="151"/>
                  <a:pt x="113" y="152"/>
                  <a:pt x="112" y="153"/>
                </a:cubicBezTo>
                <a:cubicBezTo>
                  <a:pt x="112" y="153"/>
                  <a:pt x="112" y="154"/>
                  <a:pt x="112" y="154"/>
                </a:cubicBezTo>
                <a:cubicBezTo>
                  <a:pt x="112" y="155"/>
                  <a:pt x="112" y="155"/>
                  <a:pt x="112" y="156"/>
                </a:cubicBezTo>
                <a:cubicBezTo>
                  <a:pt x="112" y="156"/>
                  <a:pt x="112" y="156"/>
                  <a:pt x="112" y="156"/>
                </a:cubicBezTo>
                <a:cubicBezTo>
                  <a:pt x="113" y="156"/>
                  <a:pt x="114" y="155"/>
                  <a:pt x="115" y="154"/>
                </a:cubicBezTo>
                <a:cubicBezTo>
                  <a:pt x="117" y="153"/>
                  <a:pt x="117" y="153"/>
                  <a:pt x="116" y="150"/>
                </a:cubicBezTo>
                <a:cubicBezTo>
                  <a:pt x="116" y="150"/>
                  <a:pt x="116" y="150"/>
                  <a:pt x="116" y="150"/>
                </a:cubicBezTo>
                <a:close/>
                <a:moveTo>
                  <a:pt x="61" y="96"/>
                </a:moveTo>
                <a:cubicBezTo>
                  <a:pt x="63" y="97"/>
                  <a:pt x="65" y="97"/>
                  <a:pt x="66" y="95"/>
                </a:cubicBezTo>
                <a:cubicBezTo>
                  <a:pt x="66" y="95"/>
                  <a:pt x="66" y="94"/>
                  <a:pt x="66" y="94"/>
                </a:cubicBezTo>
                <a:cubicBezTo>
                  <a:pt x="67" y="94"/>
                  <a:pt x="67" y="93"/>
                  <a:pt x="67" y="91"/>
                </a:cubicBezTo>
                <a:cubicBezTo>
                  <a:pt x="66" y="92"/>
                  <a:pt x="65" y="92"/>
                  <a:pt x="64" y="92"/>
                </a:cubicBezTo>
                <a:cubicBezTo>
                  <a:pt x="63" y="93"/>
                  <a:pt x="62" y="95"/>
                  <a:pt x="61" y="96"/>
                </a:cubicBezTo>
                <a:close/>
                <a:moveTo>
                  <a:pt x="101" y="83"/>
                </a:moveTo>
                <a:cubicBezTo>
                  <a:pt x="99" y="85"/>
                  <a:pt x="98" y="87"/>
                  <a:pt x="96" y="88"/>
                </a:cubicBezTo>
                <a:cubicBezTo>
                  <a:pt x="96" y="89"/>
                  <a:pt x="95" y="89"/>
                  <a:pt x="96" y="90"/>
                </a:cubicBezTo>
                <a:cubicBezTo>
                  <a:pt x="97" y="89"/>
                  <a:pt x="99" y="88"/>
                  <a:pt x="100" y="88"/>
                </a:cubicBezTo>
                <a:cubicBezTo>
                  <a:pt x="101" y="87"/>
                  <a:pt x="102" y="87"/>
                  <a:pt x="102" y="86"/>
                </a:cubicBezTo>
                <a:cubicBezTo>
                  <a:pt x="102" y="85"/>
                  <a:pt x="101" y="84"/>
                  <a:pt x="101" y="83"/>
                </a:cubicBezTo>
                <a:close/>
                <a:moveTo>
                  <a:pt x="134" y="145"/>
                </a:moveTo>
                <a:cubicBezTo>
                  <a:pt x="134" y="145"/>
                  <a:pt x="134" y="145"/>
                  <a:pt x="134" y="145"/>
                </a:cubicBezTo>
                <a:cubicBezTo>
                  <a:pt x="136" y="144"/>
                  <a:pt x="137" y="143"/>
                  <a:pt x="139" y="142"/>
                </a:cubicBezTo>
                <a:cubicBezTo>
                  <a:pt x="139" y="142"/>
                  <a:pt x="140" y="142"/>
                  <a:pt x="140" y="141"/>
                </a:cubicBezTo>
                <a:cubicBezTo>
                  <a:pt x="140" y="140"/>
                  <a:pt x="141" y="139"/>
                  <a:pt x="141" y="138"/>
                </a:cubicBezTo>
                <a:cubicBezTo>
                  <a:pt x="139" y="140"/>
                  <a:pt x="137" y="141"/>
                  <a:pt x="134" y="143"/>
                </a:cubicBezTo>
                <a:cubicBezTo>
                  <a:pt x="134" y="143"/>
                  <a:pt x="133" y="144"/>
                  <a:pt x="134" y="145"/>
                </a:cubicBezTo>
                <a:close/>
                <a:moveTo>
                  <a:pt x="78" y="24"/>
                </a:moveTo>
                <a:cubicBezTo>
                  <a:pt x="80" y="24"/>
                  <a:pt x="82" y="25"/>
                  <a:pt x="83" y="22"/>
                </a:cubicBezTo>
                <a:cubicBezTo>
                  <a:pt x="81" y="22"/>
                  <a:pt x="78" y="21"/>
                  <a:pt x="76" y="20"/>
                </a:cubicBezTo>
                <a:cubicBezTo>
                  <a:pt x="77" y="22"/>
                  <a:pt x="77" y="23"/>
                  <a:pt x="78" y="24"/>
                </a:cubicBezTo>
                <a:close/>
                <a:moveTo>
                  <a:pt x="190" y="178"/>
                </a:moveTo>
                <a:cubicBezTo>
                  <a:pt x="191" y="178"/>
                  <a:pt x="193" y="178"/>
                  <a:pt x="194" y="179"/>
                </a:cubicBezTo>
                <a:cubicBezTo>
                  <a:pt x="196" y="178"/>
                  <a:pt x="196" y="175"/>
                  <a:pt x="196" y="173"/>
                </a:cubicBezTo>
                <a:cubicBezTo>
                  <a:pt x="194" y="175"/>
                  <a:pt x="192" y="176"/>
                  <a:pt x="190" y="178"/>
                </a:cubicBezTo>
                <a:close/>
                <a:moveTo>
                  <a:pt x="179" y="92"/>
                </a:moveTo>
                <a:cubicBezTo>
                  <a:pt x="179" y="89"/>
                  <a:pt x="179" y="86"/>
                  <a:pt x="179" y="86"/>
                </a:cubicBezTo>
                <a:cubicBezTo>
                  <a:pt x="178" y="86"/>
                  <a:pt x="178" y="86"/>
                  <a:pt x="178" y="86"/>
                </a:cubicBezTo>
                <a:cubicBezTo>
                  <a:pt x="177" y="86"/>
                  <a:pt x="176" y="87"/>
                  <a:pt x="177" y="88"/>
                </a:cubicBezTo>
                <a:cubicBezTo>
                  <a:pt x="177" y="89"/>
                  <a:pt x="177" y="90"/>
                  <a:pt x="177" y="91"/>
                </a:cubicBezTo>
                <a:cubicBezTo>
                  <a:pt x="177" y="92"/>
                  <a:pt x="177" y="92"/>
                  <a:pt x="177" y="93"/>
                </a:cubicBezTo>
                <a:cubicBezTo>
                  <a:pt x="178" y="92"/>
                  <a:pt x="179" y="92"/>
                  <a:pt x="179" y="92"/>
                </a:cubicBezTo>
                <a:close/>
                <a:moveTo>
                  <a:pt x="42" y="77"/>
                </a:moveTo>
                <a:cubicBezTo>
                  <a:pt x="42" y="77"/>
                  <a:pt x="41" y="77"/>
                  <a:pt x="41" y="77"/>
                </a:cubicBezTo>
                <a:cubicBezTo>
                  <a:pt x="40" y="78"/>
                  <a:pt x="39" y="79"/>
                  <a:pt x="38" y="80"/>
                </a:cubicBezTo>
                <a:cubicBezTo>
                  <a:pt x="38" y="80"/>
                  <a:pt x="38" y="81"/>
                  <a:pt x="38" y="81"/>
                </a:cubicBezTo>
                <a:cubicBezTo>
                  <a:pt x="38" y="82"/>
                  <a:pt x="39" y="83"/>
                  <a:pt x="39" y="84"/>
                </a:cubicBezTo>
                <a:cubicBezTo>
                  <a:pt x="40" y="83"/>
                  <a:pt x="41" y="82"/>
                  <a:pt x="41" y="82"/>
                </a:cubicBezTo>
                <a:cubicBezTo>
                  <a:pt x="42" y="81"/>
                  <a:pt x="42" y="81"/>
                  <a:pt x="42" y="81"/>
                </a:cubicBezTo>
                <a:cubicBezTo>
                  <a:pt x="42" y="80"/>
                  <a:pt x="42" y="78"/>
                  <a:pt x="42" y="77"/>
                </a:cubicBezTo>
                <a:close/>
                <a:moveTo>
                  <a:pt x="60" y="40"/>
                </a:moveTo>
                <a:cubicBezTo>
                  <a:pt x="60" y="38"/>
                  <a:pt x="60" y="37"/>
                  <a:pt x="59" y="35"/>
                </a:cubicBezTo>
                <a:cubicBezTo>
                  <a:pt x="57" y="37"/>
                  <a:pt x="56" y="38"/>
                  <a:pt x="57" y="41"/>
                </a:cubicBezTo>
                <a:cubicBezTo>
                  <a:pt x="58" y="41"/>
                  <a:pt x="59" y="41"/>
                  <a:pt x="60" y="40"/>
                </a:cubicBezTo>
                <a:close/>
                <a:moveTo>
                  <a:pt x="205" y="18"/>
                </a:moveTo>
                <a:cubicBezTo>
                  <a:pt x="205" y="18"/>
                  <a:pt x="205" y="18"/>
                  <a:pt x="205" y="18"/>
                </a:cubicBezTo>
                <a:cubicBezTo>
                  <a:pt x="203" y="16"/>
                  <a:pt x="201" y="13"/>
                  <a:pt x="199" y="11"/>
                </a:cubicBezTo>
                <a:cubicBezTo>
                  <a:pt x="199" y="12"/>
                  <a:pt x="199" y="14"/>
                  <a:pt x="200" y="16"/>
                </a:cubicBezTo>
                <a:cubicBezTo>
                  <a:pt x="200" y="16"/>
                  <a:pt x="200" y="16"/>
                  <a:pt x="200" y="16"/>
                </a:cubicBezTo>
                <a:cubicBezTo>
                  <a:pt x="202" y="17"/>
                  <a:pt x="203" y="18"/>
                  <a:pt x="205" y="18"/>
                </a:cubicBezTo>
                <a:close/>
                <a:moveTo>
                  <a:pt x="167" y="96"/>
                </a:moveTo>
                <a:cubicBezTo>
                  <a:pt x="167" y="95"/>
                  <a:pt x="167" y="94"/>
                  <a:pt x="168" y="92"/>
                </a:cubicBezTo>
                <a:cubicBezTo>
                  <a:pt x="166" y="93"/>
                  <a:pt x="165" y="94"/>
                  <a:pt x="163" y="95"/>
                </a:cubicBezTo>
                <a:cubicBezTo>
                  <a:pt x="163" y="95"/>
                  <a:pt x="163" y="96"/>
                  <a:pt x="163" y="96"/>
                </a:cubicBezTo>
                <a:cubicBezTo>
                  <a:pt x="163" y="97"/>
                  <a:pt x="163" y="97"/>
                  <a:pt x="163" y="98"/>
                </a:cubicBezTo>
                <a:cubicBezTo>
                  <a:pt x="164" y="97"/>
                  <a:pt x="166" y="97"/>
                  <a:pt x="167" y="96"/>
                </a:cubicBezTo>
                <a:close/>
                <a:moveTo>
                  <a:pt x="180" y="95"/>
                </a:moveTo>
                <a:cubicBezTo>
                  <a:pt x="179" y="95"/>
                  <a:pt x="178" y="95"/>
                  <a:pt x="177" y="96"/>
                </a:cubicBezTo>
                <a:cubicBezTo>
                  <a:pt x="177" y="97"/>
                  <a:pt x="177" y="99"/>
                  <a:pt x="177" y="101"/>
                </a:cubicBezTo>
                <a:cubicBezTo>
                  <a:pt x="178" y="101"/>
                  <a:pt x="179" y="100"/>
                  <a:pt x="180" y="100"/>
                </a:cubicBezTo>
                <a:cubicBezTo>
                  <a:pt x="180" y="99"/>
                  <a:pt x="180" y="99"/>
                  <a:pt x="180" y="99"/>
                </a:cubicBezTo>
                <a:cubicBezTo>
                  <a:pt x="180" y="97"/>
                  <a:pt x="180" y="96"/>
                  <a:pt x="180" y="95"/>
                </a:cubicBezTo>
                <a:close/>
                <a:moveTo>
                  <a:pt x="206" y="189"/>
                </a:moveTo>
                <a:cubicBezTo>
                  <a:pt x="205" y="190"/>
                  <a:pt x="205" y="190"/>
                  <a:pt x="206" y="191"/>
                </a:cubicBezTo>
                <a:cubicBezTo>
                  <a:pt x="208" y="192"/>
                  <a:pt x="209" y="194"/>
                  <a:pt x="211" y="195"/>
                </a:cubicBezTo>
                <a:cubicBezTo>
                  <a:pt x="211" y="195"/>
                  <a:pt x="211" y="195"/>
                  <a:pt x="212" y="196"/>
                </a:cubicBezTo>
                <a:cubicBezTo>
                  <a:pt x="212" y="194"/>
                  <a:pt x="212" y="192"/>
                  <a:pt x="210" y="192"/>
                </a:cubicBezTo>
                <a:cubicBezTo>
                  <a:pt x="209" y="191"/>
                  <a:pt x="207" y="190"/>
                  <a:pt x="206" y="189"/>
                </a:cubicBezTo>
                <a:close/>
                <a:moveTo>
                  <a:pt x="220" y="202"/>
                </a:moveTo>
                <a:cubicBezTo>
                  <a:pt x="221" y="201"/>
                  <a:pt x="221" y="200"/>
                  <a:pt x="220" y="200"/>
                </a:cubicBezTo>
                <a:cubicBezTo>
                  <a:pt x="219" y="199"/>
                  <a:pt x="218" y="198"/>
                  <a:pt x="216" y="197"/>
                </a:cubicBezTo>
                <a:cubicBezTo>
                  <a:pt x="216" y="196"/>
                  <a:pt x="215" y="196"/>
                  <a:pt x="215" y="195"/>
                </a:cubicBezTo>
                <a:cubicBezTo>
                  <a:pt x="214" y="196"/>
                  <a:pt x="214" y="197"/>
                  <a:pt x="214" y="197"/>
                </a:cubicBezTo>
                <a:cubicBezTo>
                  <a:pt x="216" y="199"/>
                  <a:pt x="218" y="201"/>
                  <a:pt x="220" y="202"/>
                </a:cubicBezTo>
                <a:close/>
                <a:moveTo>
                  <a:pt x="103" y="76"/>
                </a:moveTo>
                <a:cubicBezTo>
                  <a:pt x="104" y="75"/>
                  <a:pt x="105" y="74"/>
                  <a:pt x="106" y="74"/>
                </a:cubicBezTo>
                <a:cubicBezTo>
                  <a:pt x="108" y="73"/>
                  <a:pt x="108" y="73"/>
                  <a:pt x="107" y="71"/>
                </a:cubicBezTo>
                <a:cubicBezTo>
                  <a:pt x="106" y="71"/>
                  <a:pt x="104" y="72"/>
                  <a:pt x="103" y="73"/>
                </a:cubicBezTo>
                <a:cubicBezTo>
                  <a:pt x="103" y="74"/>
                  <a:pt x="103" y="75"/>
                  <a:pt x="103" y="76"/>
                </a:cubicBezTo>
                <a:close/>
                <a:moveTo>
                  <a:pt x="83" y="199"/>
                </a:moveTo>
                <a:cubicBezTo>
                  <a:pt x="86" y="199"/>
                  <a:pt x="89" y="199"/>
                  <a:pt x="91" y="199"/>
                </a:cubicBezTo>
                <a:cubicBezTo>
                  <a:pt x="91" y="198"/>
                  <a:pt x="91" y="197"/>
                  <a:pt x="91" y="197"/>
                </a:cubicBezTo>
                <a:cubicBezTo>
                  <a:pt x="89" y="197"/>
                  <a:pt x="86" y="197"/>
                  <a:pt x="84" y="198"/>
                </a:cubicBezTo>
                <a:cubicBezTo>
                  <a:pt x="83" y="198"/>
                  <a:pt x="83" y="198"/>
                  <a:pt x="83" y="199"/>
                </a:cubicBezTo>
                <a:close/>
                <a:moveTo>
                  <a:pt x="49" y="47"/>
                </a:moveTo>
                <a:cubicBezTo>
                  <a:pt x="50" y="47"/>
                  <a:pt x="52" y="47"/>
                  <a:pt x="54" y="47"/>
                </a:cubicBezTo>
                <a:cubicBezTo>
                  <a:pt x="54" y="46"/>
                  <a:pt x="54" y="45"/>
                  <a:pt x="54" y="44"/>
                </a:cubicBezTo>
                <a:cubicBezTo>
                  <a:pt x="51" y="44"/>
                  <a:pt x="51" y="44"/>
                  <a:pt x="49" y="47"/>
                </a:cubicBezTo>
                <a:close/>
                <a:moveTo>
                  <a:pt x="48" y="50"/>
                </a:moveTo>
                <a:cubicBezTo>
                  <a:pt x="48" y="51"/>
                  <a:pt x="48" y="53"/>
                  <a:pt x="48" y="54"/>
                </a:cubicBezTo>
                <a:cubicBezTo>
                  <a:pt x="48" y="54"/>
                  <a:pt x="48" y="55"/>
                  <a:pt x="48" y="55"/>
                </a:cubicBezTo>
                <a:cubicBezTo>
                  <a:pt x="50" y="54"/>
                  <a:pt x="52" y="51"/>
                  <a:pt x="53" y="50"/>
                </a:cubicBezTo>
                <a:cubicBezTo>
                  <a:pt x="51" y="50"/>
                  <a:pt x="49" y="50"/>
                  <a:pt x="48" y="50"/>
                </a:cubicBezTo>
                <a:close/>
                <a:moveTo>
                  <a:pt x="63" y="166"/>
                </a:moveTo>
                <a:cubicBezTo>
                  <a:pt x="66" y="166"/>
                  <a:pt x="68" y="166"/>
                  <a:pt x="71" y="166"/>
                </a:cubicBezTo>
                <a:cubicBezTo>
                  <a:pt x="72" y="166"/>
                  <a:pt x="72" y="166"/>
                  <a:pt x="72" y="165"/>
                </a:cubicBezTo>
                <a:cubicBezTo>
                  <a:pt x="69" y="165"/>
                  <a:pt x="66" y="165"/>
                  <a:pt x="63" y="164"/>
                </a:cubicBezTo>
                <a:cubicBezTo>
                  <a:pt x="63" y="165"/>
                  <a:pt x="63" y="166"/>
                  <a:pt x="63" y="166"/>
                </a:cubicBezTo>
                <a:close/>
                <a:moveTo>
                  <a:pt x="219" y="29"/>
                </a:moveTo>
                <a:cubicBezTo>
                  <a:pt x="218" y="29"/>
                  <a:pt x="218" y="29"/>
                  <a:pt x="218" y="29"/>
                </a:cubicBezTo>
                <a:cubicBezTo>
                  <a:pt x="219" y="30"/>
                  <a:pt x="219" y="30"/>
                  <a:pt x="220" y="31"/>
                </a:cubicBezTo>
                <a:cubicBezTo>
                  <a:pt x="220" y="31"/>
                  <a:pt x="221" y="32"/>
                  <a:pt x="221" y="32"/>
                </a:cubicBezTo>
                <a:cubicBezTo>
                  <a:pt x="221" y="34"/>
                  <a:pt x="222" y="35"/>
                  <a:pt x="223" y="36"/>
                </a:cubicBezTo>
                <a:cubicBezTo>
                  <a:pt x="224" y="36"/>
                  <a:pt x="224" y="35"/>
                  <a:pt x="225" y="35"/>
                </a:cubicBezTo>
                <a:cubicBezTo>
                  <a:pt x="223" y="32"/>
                  <a:pt x="221" y="30"/>
                  <a:pt x="219" y="29"/>
                </a:cubicBezTo>
                <a:close/>
                <a:moveTo>
                  <a:pt x="47" y="123"/>
                </a:moveTo>
                <a:cubicBezTo>
                  <a:pt x="47" y="123"/>
                  <a:pt x="47" y="123"/>
                  <a:pt x="46" y="123"/>
                </a:cubicBezTo>
                <a:cubicBezTo>
                  <a:pt x="45" y="125"/>
                  <a:pt x="43" y="126"/>
                  <a:pt x="43" y="129"/>
                </a:cubicBezTo>
                <a:cubicBezTo>
                  <a:pt x="44" y="129"/>
                  <a:pt x="46" y="129"/>
                  <a:pt x="47" y="128"/>
                </a:cubicBezTo>
                <a:cubicBezTo>
                  <a:pt x="47" y="127"/>
                  <a:pt x="47" y="125"/>
                  <a:pt x="47" y="123"/>
                </a:cubicBezTo>
                <a:close/>
                <a:moveTo>
                  <a:pt x="193" y="94"/>
                </a:moveTo>
                <a:cubicBezTo>
                  <a:pt x="192" y="95"/>
                  <a:pt x="192" y="95"/>
                  <a:pt x="192" y="95"/>
                </a:cubicBezTo>
                <a:cubicBezTo>
                  <a:pt x="191" y="96"/>
                  <a:pt x="191" y="96"/>
                  <a:pt x="191" y="97"/>
                </a:cubicBezTo>
                <a:cubicBezTo>
                  <a:pt x="191" y="99"/>
                  <a:pt x="192" y="100"/>
                  <a:pt x="192" y="102"/>
                </a:cubicBezTo>
                <a:cubicBezTo>
                  <a:pt x="192" y="103"/>
                  <a:pt x="192" y="103"/>
                  <a:pt x="192" y="104"/>
                </a:cubicBezTo>
                <a:cubicBezTo>
                  <a:pt x="193" y="103"/>
                  <a:pt x="193" y="97"/>
                  <a:pt x="193" y="94"/>
                </a:cubicBezTo>
                <a:close/>
                <a:moveTo>
                  <a:pt x="126" y="15"/>
                </a:moveTo>
                <a:cubicBezTo>
                  <a:pt x="126" y="15"/>
                  <a:pt x="126" y="15"/>
                  <a:pt x="125" y="15"/>
                </a:cubicBezTo>
                <a:cubicBezTo>
                  <a:pt x="123" y="15"/>
                  <a:pt x="121" y="16"/>
                  <a:pt x="118" y="16"/>
                </a:cubicBezTo>
                <a:cubicBezTo>
                  <a:pt x="118" y="17"/>
                  <a:pt x="118" y="18"/>
                  <a:pt x="118" y="18"/>
                </a:cubicBezTo>
                <a:cubicBezTo>
                  <a:pt x="120" y="18"/>
                  <a:pt x="122" y="17"/>
                  <a:pt x="124" y="17"/>
                </a:cubicBezTo>
                <a:cubicBezTo>
                  <a:pt x="124" y="16"/>
                  <a:pt x="125" y="16"/>
                  <a:pt x="126" y="15"/>
                </a:cubicBezTo>
                <a:close/>
                <a:moveTo>
                  <a:pt x="198" y="125"/>
                </a:moveTo>
                <a:cubicBezTo>
                  <a:pt x="198" y="123"/>
                  <a:pt x="198" y="120"/>
                  <a:pt x="198" y="117"/>
                </a:cubicBezTo>
                <a:cubicBezTo>
                  <a:pt x="197" y="117"/>
                  <a:pt x="197" y="117"/>
                  <a:pt x="196" y="118"/>
                </a:cubicBezTo>
                <a:cubicBezTo>
                  <a:pt x="196" y="119"/>
                  <a:pt x="196" y="120"/>
                  <a:pt x="196" y="122"/>
                </a:cubicBezTo>
                <a:cubicBezTo>
                  <a:pt x="196" y="123"/>
                  <a:pt x="196" y="124"/>
                  <a:pt x="196" y="126"/>
                </a:cubicBezTo>
                <a:cubicBezTo>
                  <a:pt x="197" y="126"/>
                  <a:pt x="197" y="126"/>
                  <a:pt x="198" y="125"/>
                </a:cubicBezTo>
                <a:close/>
                <a:moveTo>
                  <a:pt x="69" y="64"/>
                </a:moveTo>
                <a:cubicBezTo>
                  <a:pt x="69" y="64"/>
                  <a:pt x="68" y="64"/>
                  <a:pt x="68" y="64"/>
                </a:cubicBezTo>
                <a:cubicBezTo>
                  <a:pt x="68" y="65"/>
                  <a:pt x="67" y="65"/>
                  <a:pt x="67" y="66"/>
                </a:cubicBezTo>
                <a:cubicBezTo>
                  <a:pt x="66" y="66"/>
                  <a:pt x="66" y="66"/>
                  <a:pt x="66" y="66"/>
                </a:cubicBezTo>
                <a:cubicBezTo>
                  <a:pt x="67" y="68"/>
                  <a:pt x="67" y="70"/>
                  <a:pt x="67" y="72"/>
                </a:cubicBezTo>
                <a:cubicBezTo>
                  <a:pt x="68" y="71"/>
                  <a:pt x="69" y="71"/>
                  <a:pt x="69" y="70"/>
                </a:cubicBezTo>
                <a:cubicBezTo>
                  <a:pt x="69" y="68"/>
                  <a:pt x="69" y="66"/>
                  <a:pt x="69" y="64"/>
                </a:cubicBezTo>
                <a:close/>
                <a:moveTo>
                  <a:pt x="10" y="23"/>
                </a:moveTo>
                <a:cubicBezTo>
                  <a:pt x="9" y="24"/>
                  <a:pt x="8" y="25"/>
                  <a:pt x="8" y="26"/>
                </a:cubicBezTo>
                <a:cubicBezTo>
                  <a:pt x="7" y="26"/>
                  <a:pt x="7" y="26"/>
                  <a:pt x="7" y="27"/>
                </a:cubicBezTo>
                <a:cubicBezTo>
                  <a:pt x="7" y="28"/>
                  <a:pt x="7" y="29"/>
                  <a:pt x="7" y="31"/>
                </a:cubicBezTo>
                <a:cubicBezTo>
                  <a:pt x="8" y="29"/>
                  <a:pt x="9" y="27"/>
                  <a:pt x="10" y="26"/>
                </a:cubicBezTo>
                <a:cubicBezTo>
                  <a:pt x="11" y="25"/>
                  <a:pt x="11" y="24"/>
                  <a:pt x="10" y="23"/>
                </a:cubicBezTo>
                <a:close/>
                <a:moveTo>
                  <a:pt x="80" y="12"/>
                </a:moveTo>
                <a:cubicBezTo>
                  <a:pt x="80" y="12"/>
                  <a:pt x="80" y="12"/>
                  <a:pt x="80" y="12"/>
                </a:cubicBezTo>
                <a:cubicBezTo>
                  <a:pt x="85" y="12"/>
                  <a:pt x="89" y="12"/>
                  <a:pt x="94" y="12"/>
                </a:cubicBezTo>
                <a:cubicBezTo>
                  <a:pt x="95" y="12"/>
                  <a:pt x="95" y="12"/>
                  <a:pt x="96" y="11"/>
                </a:cubicBezTo>
                <a:cubicBezTo>
                  <a:pt x="90" y="11"/>
                  <a:pt x="85" y="11"/>
                  <a:pt x="80" y="12"/>
                </a:cubicBezTo>
                <a:close/>
                <a:moveTo>
                  <a:pt x="21" y="180"/>
                </a:moveTo>
                <a:cubicBezTo>
                  <a:pt x="21" y="182"/>
                  <a:pt x="20" y="185"/>
                  <a:pt x="23" y="187"/>
                </a:cubicBezTo>
                <a:cubicBezTo>
                  <a:pt x="23" y="185"/>
                  <a:pt x="23" y="182"/>
                  <a:pt x="22" y="179"/>
                </a:cubicBezTo>
                <a:cubicBezTo>
                  <a:pt x="22" y="179"/>
                  <a:pt x="21" y="179"/>
                  <a:pt x="21" y="180"/>
                </a:cubicBezTo>
                <a:close/>
                <a:moveTo>
                  <a:pt x="129" y="53"/>
                </a:moveTo>
                <a:cubicBezTo>
                  <a:pt x="129" y="53"/>
                  <a:pt x="130" y="53"/>
                  <a:pt x="130" y="53"/>
                </a:cubicBezTo>
                <a:cubicBezTo>
                  <a:pt x="130" y="52"/>
                  <a:pt x="131" y="51"/>
                  <a:pt x="132" y="51"/>
                </a:cubicBezTo>
                <a:cubicBezTo>
                  <a:pt x="132" y="50"/>
                  <a:pt x="132" y="50"/>
                  <a:pt x="132" y="50"/>
                </a:cubicBezTo>
                <a:cubicBezTo>
                  <a:pt x="132" y="49"/>
                  <a:pt x="131" y="47"/>
                  <a:pt x="131" y="46"/>
                </a:cubicBezTo>
                <a:cubicBezTo>
                  <a:pt x="129" y="47"/>
                  <a:pt x="129" y="47"/>
                  <a:pt x="129" y="48"/>
                </a:cubicBezTo>
                <a:cubicBezTo>
                  <a:pt x="129" y="49"/>
                  <a:pt x="129" y="50"/>
                  <a:pt x="129" y="51"/>
                </a:cubicBezTo>
                <a:cubicBezTo>
                  <a:pt x="129" y="51"/>
                  <a:pt x="129" y="52"/>
                  <a:pt x="129" y="53"/>
                </a:cubicBezTo>
                <a:close/>
                <a:moveTo>
                  <a:pt x="111" y="174"/>
                </a:moveTo>
                <a:cubicBezTo>
                  <a:pt x="112" y="174"/>
                  <a:pt x="113" y="174"/>
                  <a:pt x="114" y="174"/>
                </a:cubicBezTo>
                <a:cubicBezTo>
                  <a:pt x="115" y="173"/>
                  <a:pt x="115" y="172"/>
                  <a:pt x="115" y="172"/>
                </a:cubicBezTo>
                <a:cubicBezTo>
                  <a:pt x="115" y="171"/>
                  <a:pt x="114" y="171"/>
                  <a:pt x="114" y="170"/>
                </a:cubicBezTo>
                <a:cubicBezTo>
                  <a:pt x="110" y="171"/>
                  <a:pt x="111" y="170"/>
                  <a:pt x="111" y="173"/>
                </a:cubicBezTo>
                <a:cubicBezTo>
                  <a:pt x="111" y="173"/>
                  <a:pt x="111" y="173"/>
                  <a:pt x="111" y="174"/>
                </a:cubicBezTo>
                <a:close/>
                <a:moveTo>
                  <a:pt x="138" y="68"/>
                </a:moveTo>
                <a:cubicBezTo>
                  <a:pt x="139" y="68"/>
                  <a:pt x="139" y="68"/>
                  <a:pt x="139" y="68"/>
                </a:cubicBezTo>
                <a:cubicBezTo>
                  <a:pt x="140" y="67"/>
                  <a:pt x="141" y="66"/>
                  <a:pt x="143" y="65"/>
                </a:cubicBezTo>
                <a:cubicBezTo>
                  <a:pt x="144" y="64"/>
                  <a:pt x="144" y="64"/>
                  <a:pt x="143" y="62"/>
                </a:cubicBezTo>
                <a:cubicBezTo>
                  <a:pt x="141" y="64"/>
                  <a:pt x="140" y="65"/>
                  <a:pt x="138" y="66"/>
                </a:cubicBezTo>
                <a:cubicBezTo>
                  <a:pt x="138" y="67"/>
                  <a:pt x="138" y="67"/>
                  <a:pt x="138" y="68"/>
                </a:cubicBezTo>
                <a:close/>
                <a:moveTo>
                  <a:pt x="126" y="107"/>
                </a:moveTo>
                <a:cubicBezTo>
                  <a:pt x="126" y="107"/>
                  <a:pt x="126" y="106"/>
                  <a:pt x="126" y="106"/>
                </a:cubicBezTo>
                <a:cubicBezTo>
                  <a:pt x="126" y="106"/>
                  <a:pt x="126" y="105"/>
                  <a:pt x="126" y="105"/>
                </a:cubicBezTo>
                <a:cubicBezTo>
                  <a:pt x="122" y="107"/>
                  <a:pt x="122" y="108"/>
                  <a:pt x="122" y="111"/>
                </a:cubicBezTo>
                <a:cubicBezTo>
                  <a:pt x="124" y="110"/>
                  <a:pt x="125" y="109"/>
                  <a:pt x="126" y="107"/>
                </a:cubicBezTo>
                <a:close/>
                <a:moveTo>
                  <a:pt x="144" y="40"/>
                </a:moveTo>
                <a:cubicBezTo>
                  <a:pt x="142" y="40"/>
                  <a:pt x="141" y="40"/>
                  <a:pt x="141" y="42"/>
                </a:cubicBezTo>
                <a:cubicBezTo>
                  <a:pt x="141" y="43"/>
                  <a:pt x="140" y="44"/>
                  <a:pt x="140" y="44"/>
                </a:cubicBezTo>
                <a:cubicBezTo>
                  <a:pt x="139" y="45"/>
                  <a:pt x="139" y="45"/>
                  <a:pt x="139" y="46"/>
                </a:cubicBezTo>
                <a:cubicBezTo>
                  <a:pt x="140" y="45"/>
                  <a:pt x="141" y="44"/>
                  <a:pt x="142" y="43"/>
                </a:cubicBezTo>
                <a:cubicBezTo>
                  <a:pt x="144" y="42"/>
                  <a:pt x="144" y="41"/>
                  <a:pt x="144" y="40"/>
                </a:cubicBezTo>
                <a:close/>
                <a:moveTo>
                  <a:pt x="171" y="64"/>
                </a:moveTo>
                <a:cubicBezTo>
                  <a:pt x="172" y="64"/>
                  <a:pt x="173" y="63"/>
                  <a:pt x="173" y="63"/>
                </a:cubicBezTo>
                <a:cubicBezTo>
                  <a:pt x="173" y="61"/>
                  <a:pt x="173" y="60"/>
                  <a:pt x="173" y="58"/>
                </a:cubicBezTo>
                <a:cubicBezTo>
                  <a:pt x="172" y="58"/>
                  <a:pt x="171" y="59"/>
                  <a:pt x="171" y="59"/>
                </a:cubicBezTo>
                <a:cubicBezTo>
                  <a:pt x="171" y="61"/>
                  <a:pt x="171" y="62"/>
                  <a:pt x="171" y="64"/>
                </a:cubicBezTo>
                <a:close/>
                <a:moveTo>
                  <a:pt x="167" y="132"/>
                </a:moveTo>
                <a:cubicBezTo>
                  <a:pt x="168" y="131"/>
                  <a:pt x="169" y="130"/>
                  <a:pt x="169" y="129"/>
                </a:cubicBezTo>
                <a:cubicBezTo>
                  <a:pt x="169" y="128"/>
                  <a:pt x="169" y="127"/>
                  <a:pt x="169" y="126"/>
                </a:cubicBezTo>
                <a:cubicBezTo>
                  <a:pt x="169" y="125"/>
                  <a:pt x="169" y="125"/>
                  <a:pt x="169" y="124"/>
                </a:cubicBezTo>
                <a:cubicBezTo>
                  <a:pt x="169" y="124"/>
                  <a:pt x="168" y="125"/>
                  <a:pt x="168" y="125"/>
                </a:cubicBezTo>
                <a:cubicBezTo>
                  <a:pt x="168" y="126"/>
                  <a:pt x="167" y="127"/>
                  <a:pt x="167" y="128"/>
                </a:cubicBezTo>
                <a:cubicBezTo>
                  <a:pt x="166" y="130"/>
                  <a:pt x="167" y="131"/>
                  <a:pt x="167" y="132"/>
                </a:cubicBezTo>
                <a:close/>
                <a:moveTo>
                  <a:pt x="65" y="149"/>
                </a:moveTo>
                <a:cubicBezTo>
                  <a:pt x="66" y="148"/>
                  <a:pt x="66" y="148"/>
                  <a:pt x="66" y="148"/>
                </a:cubicBezTo>
                <a:cubicBezTo>
                  <a:pt x="67" y="147"/>
                  <a:pt x="68" y="145"/>
                  <a:pt x="69" y="143"/>
                </a:cubicBezTo>
                <a:cubicBezTo>
                  <a:pt x="68" y="143"/>
                  <a:pt x="66" y="144"/>
                  <a:pt x="65" y="144"/>
                </a:cubicBezTo>
                <a:cubicBezTo>
                  <a:pt x="65" y="145"/>
                  <a:pt x="65" y="147"/>
                  <a:pt x="65" y="149"/>
                </a:cubicBezTo>
                <a:close/>
                <a:moveTo>
                  <a:pt x="79" y="196"/>
                </a:moveTo>
                <a:cubicBezTo>
                  <a:pt x="79" y="195"/>
                  <a:pt x="79" y="194"/>
                  <a:pt x="78" y="194"/>
                </a:cubicBezTo>
                <a:cubicBezTo>
                  <a:pt x="77" y="194"/>
                  <a:pt x="75" y="194"/>
                  <a:pt x="73" y="194"/>
                </a:cubicBezTo>
                <a:cubicBezTo>
                  <a:pt x="73" y="195"/>
                  <a:pt x="73" y="195"/>
                  <a:pt x="73" y="196"/>
                </a:cubicBezTo>
                <a:cubicBezTo>
                  <a:pt x="75" y="196"/>
                  <a:pt x="77" y="196"/>
                  <a:pt x="79" y="196"/>
                </a:cubicBezTo>
                <a:close/>
                <a:moveTo>
                  <a:pt x="77" y="55"/>
                </a:moveTo>
                <a:cubicBezTo>
                  <a:pt x="77" y="55"/>
                  <a:pt x="77" y="55"/>
                  <a:pt x="77" y="55"/>
                </a:cubicBezTo>
                <a:cubicBezTo>
                  <a:pt x="78" y="55"/>
                  <a:pt x="80" y="54"/>
                  <a:pt x="82" y="54"/>
                </a:cubicBezTo>
                <a:cubicBezTo>
                  <a:pt x="82" y="53"/>
                  <a:pt x="82" y="52"/>
                  <a:pt x="81" y="51"/>
                </a:cubicBezTo>
                <a:cubicBezTo>
                  <a:pt x="81" y="51"/>
                  <a:pt x="80" y="51"/>
                  <a:pt x="80" y="51"/>
                </a:cubicBezTo>
                <a:cubicBezTo>
                  <a:pt x="79" y="52"/>
                  <a:pt x="78" y="53"/>
                  <a:pt x="77" y="55"/>
                </a:cubicBezTo>
                <a:close/>
                <a:moveTo>
                  <a:pt x="150" y="132"/>
                </a:moveTo>
                <a:cubicBezTo>
                  <a:pt x="150" y="132"/>
                  <a:pt x="150" y="132"/>
                  <a:pt x="150" y="132"/>
                </a:cubicBezTo>
                <a:cubicBezTo>
                  <a:pt x="149" y="133"/>
                  <a:pt x="147" y="134"/>
                  <a:pt x="145" y="135"/>
                </a:cubicBezTo>
                <a:cubicBezTo>
                  <a:pt x="145" y="135"/>
                  <a:pt x="145" y="135"/>
                  <a:pt x="145" y="136"/>
                </a:cubicBezTo>
                <a:cubicBezTo>
                  <a:pt x="144" y="137"/>
                  <a:pt x="144" y="138"/>
                  <a:pt x="144" y="139"/>
                </a:cubicBezTo>
                <a:cubicBezTo>
                  <a:pt x="146" y="137"/>
                  <a:pt x="148" y="135"/>
                  <a:pt x="150" y="133"/>
                </a:cubicBezTo>
                <a:cubicBezTo>
                  <a:pt x="150" y="133"/>
                  <a:pt x="150" y="132"/>
                  <a:pt x="150" y="132"/>
                </a:cubicBezTo>
                <a:close/>
                <a:moveTo>
                  <a:pt x="102" y="61"/>
                </a:moveTo>
                <a:cubicBezTo>
                  <a:pt x="103" y="61"/>
                  <a:pt x="103" y="61"/>
                  <a:pt x="103" y="61"/>
                </a:cubicBezTo>
                <a:cubicBezTo>
                  <a:pt x="104" y="60"/>
                  <a:pt x="106" y="58"/>
                  <a:pt x="107" y="57"/>
                </a:cubicBezTo>
                <a:cubicBezTo>
                  <a:pt x="108" y="56"/>
                  <a:pt x="108" y="55"/>
                  <a:pt x="108" y="54"/>
                </a:cubicBezTo>
                <a:cubicBezTo>
                  <a:pt x="106" y="56"/>
                  <a:pt x="105" y="57"/>
                  <a:pt x="103" y="59"/>
                </a:cubicBezTo>
                <a:cubicBezTo>
                  <a:pt x="102" y="59"/>
                  <a:pt x="102" y="60"/>
                  <a:pt x="102" y="61"/>
                </a:cubicBezTo>
                <a:close/>
                <a:moveTo>
                  <a:pt x="130" y="103"/>
                </a:moveTo>
                <a:cubicBezTo>
                  <a:pt x="131" y="103"/>
                  <a:pt x="139" y="96"/>
                  <a:pt x="139" y="95"/>
                </a:cubicBezTo>
                <a:cubicBezTo>
                  <a:pt x="136" y="97"/>
                  <a:pt x="134" y="99"/>
                  <a:pt x="131" y="101"/>
                </a:cubicBezTo>
                <a:cubicBezTo>
                  <a:pt x="130" y="101"/>
                  <a:pt x="130" y="102"/>
                  <a:pt x="130" y="103"/>
                </a:cubicBezTo>
                <a:close/>
                <a:moveTo>
                  <a:pt x="118" y="119"/>
                </a:moveTo>
                <a:cubicBezTo>
                  <a:pt x="117" y="120"/>
                  <a:pt x="116" y="122"/>
                  <a:pt x="116" y="123"/>
                </a:cubicBezTo>
                <a:cubicBezTo>
                  <a:pt x="115" y="124"/>
                  <a:pt x="115" y="125"/>
                  <a:pt x="116" y="126"/>
                </a:cubicBezTo>
                <a:cubicBezTo>
                  <a:pt x="118" y="125"/>
                  <a:pt x="118" y="125"/>
                  <a:pt x="118" y="124"/>
                </a:cubicBezTo>
                <a:cubicBezTo>
                  <a:pt x="118" y="123"/>
                  <a:pt x="118" y="121"/>
                  <a:pt x="118" y="119"/>
                </a:cubicBezTo>
                <a:close/>
                <a:moveTo>
                  <a:pt x="77" y="89"/>
                </a:moveTo>
                <a:cubicBezTo>
                  <a:pt x="77" y="89"/>
                  <a:pt x="77" y="89"/>
                  <a:pt x="77" y="89"/>
                </a:cubicBezTo>
                <a:cubicBezTo>
                  <a:pt x="75" y="89"/>
                  <a:pt x="74" y="90"/>
                  <a:pt x="73" y="91"/>
                </a:cubicBezTo>
                <a:cubicBezTo>
                  <a:pt x="72" y="92"/>
                  <a:pt x="72" y="92"/>
                  <a:pt x="72" y="92"/>
                </a:cubicBezTo>
                <a:cubicBezTo>
                  <a:pt x="71" y="93"/>
                  <a:pt x="71" y="94"/>
                  <a:pt x="71" y="95"/>
                </a:cubicBezTo>
                <a:cubicBezTo>
                  <a:pt x="73" y="93"/>
                  <a:pt x="75" y="91"/>
                  <a:pt x="77" y="89"/>
                </a:cubicBezTo>
                <a:close/>
                <a:moveTo>
                  <a:pt x="198" y="147"/>
                </a:moveTo>
                <a:cubicBezTo>
                  <a:pt x="199" y="147"/>
                  <a:pt x="199" y="146"/>
                  <a:pt x="199" y="146"/>
                </a:cubicBezTo>
                <a:cubicBezTo>
                  <a:pt x="199" y="143"/>
                  <a:pt x="198" y="140"/>
                  <a:pt x="198" y="138"/>
                </a:cubicBezTo>
                <a:cubicBezTo>
                  <a:pt x="198" y="137"/>
                  <a:pt x="198" y="137"/>
                  <a:pt x="198" y="136"/>
                </a:cubicBezTo>
                <a:cubicBezTo>
                  <a:pt x="197" y="137"/>
                  <a:pt x="197" y="137"/>
                  <a:pt x="197" y="138"/>
                </a:cubicBezTo>
                <a:cubicBezTo>
                  <a:pt x="197" y="140"/>
                  <a:pt x="197" y="142"/>
                  <a:pt x="198" y="145"/>
                </a:cubicBezTo>
                <a:cubicBezTo>
                  <a:pt x="198" y="145"/>
                  <a:pt x="198" y="146"/>
                  <a:pt x="198" y="147"/>
                </a:cubicBezTo>
                <a:close/>
                <a:moveTo>
                  <a:pt x="39" y="8"/>
                </a:moveTo>
                <a:cubicBezTo>
                  <a:pt x="39" y="8"/>
                  <a:pt x="39" y="8"/>
                  <a:pt x="39" y="8"/>
                </a:cubicBezTo>
                <a:cubicBezTo>
                  <a:pt x="37" y="8"/>
                  <a:pt x="36" y="8"/>
                  <a:pt x="34" y="8"/>
                </a:cubicBezTo>
                <a:cubicBezTo>
                  <a:pt x="33" y="8"/>
                  <a:pt x="33" y="8"/>
                  <a:pt x="32" y="10"/>
                </a:cubicBezTo>
                <a:cubicBezTo>
                  <a:pt x="33" y="10"/>
                  <a:pt x="34" y="10"/>
                  <a:pt x="35" y="10"/>
                </a:cubicBezTo>
                <a:cubicBezTo>
                  <a:pt x="37" y="10"/>
                  <a:pt x="38" y="10"/>
                  <a:pt x="39" y="8"/>
                </a:cubicBezTo>
                <a:cubicBezTo>
                  <a:pt x="39" y="8"/>
                  <a:pt x="39" y="8"/>
                  <a:pt x="39" y="8"/>
                </a:cubicBezTo>
                <a:close/>
                <a:moveTo>
                  <a:pt x="66" y="125"/>
                </a:moveTo>
                <a:cubicBezTo>
                  <a:pt x="67" y="124"/>
                  <a:pt x="68" y="123"/>
                  <a:pt x="68" y="123"/>
                </a:cubicBezTo>
                <a:cubicBezTo>
                  <a:pt x="69" y="122"/>
                  <a:pt x="70" y="122"/>
                  <a:pt x="71" y="121"/>
                </a:cubicBezTo>
                <a:cubicBezTo>
                  <a:pt x="69" y="121"/>
                  <a:pt x="68" y="121"/>
                  <a:pt x="66" y="121"/>
                </a:cubicBezTo>
                <a:cubicBezTo>
                  <a:pt x="66" y="122"/>
                  <a:pt x="66" y="123"/>
                  <a:pt x="66" y="125"/>
                </a:cubicBezTo>
                <a:close/>
                <a:moveTo>
                  <a:pt x="45" y="52"/>
                </a:moveTo>
                <a:cubicBezTo>
                  <a:pt x="44" y="53"/>
                  <a:pt x="44" y="53"/>
                  <a:pt x="44" y="54"/>
                </a:cubicBezTo>
                <a:cubicBezTo>
                  <a:pt x="44" y="55"/>
                  <a:pt x="44" y="57"/>
                  <a:pt x="44" y="59"/>
                </a:cubicBezTo>
                <a:cubicBezTo>
                  <a:pt x="44" y="59"/>
                  <a:pt x="44" y="59"/>
                  <a:pt x="44" y="60"/>
                </a:cubicBezTo>
                <a:cubicBezTo>
                  <a:pt x="45" y="59"/>
                  <a:pt x="45" y="59"/>
                  <a:pt x="46" y="58"/>
                </a:cubicBezTo>
                <a:cubicBezTo>
                  <a:pt x="46" y="58"/>
                  <a:pt x="46" y="58"/>
                  <a:pt x="46" y="57"/>
                </a:cubicBezTo>
                <a:cubicBezTo>
                  <a:pt x="46" y="55"/>
                  <a:pt x="45" y="54"/>
                  <a:pt x="45" y="52"/>
                </a:cubicBezTo>
                <a:close/>
                <a:moveTo>
                  <a:pt x="38" y="120"/>
                </a:moveTo>
                <a:cubicBezTo>
                  <a:pt x="38" y="121"/>
                  <a:pt x="38" y="123"/>
                  <a:pt x="38" y="125"/>
                </a:cubicBezTo>
                <a:cubicBezTo>
                  <a:pt x="38" y="125"/>
                  <a:pt x="38" y="125"/>
                  <a:pt x="39" y="125"/>
                </a:cubicBezTo>
                <a:cubicBezTo>
                  <a:pt x="39" y="123"/>
                  <a:pt x="41" y="122"/>
                  <a:pt x="41" y="120"/>
                </a:cubicBezTo>
                <a:cubicBezTo>
                  <a:pt x="40" y="120"/>
                  <a:pt x="39" y="120"/>
                  <a:pt x="38" y="120"/>
                </a:cubicBezTo>
                <a:close/>
                <a:moveTo>
                  <a:pt x="44" y="78"/>
                </a:moveTo>
                <a:cubicBezTo>
                  <a:pt x="46" y="77"/>
                  <a:pt x="47" y="75"/>
                  <a:pt x="49" y="74"/>
                </a:cubicBezTo>
                <a:cubicBezTo>
                  <a:pt x="47" y="73"/>
                  <a:pt x="46" y="73"/>
                  <a:pt x="44" y="73"/>
                </a:cubicBezTo>
                <a:cubicBezTo>
                  <a:pt x="44" y="75"/>
                  <a:pt x="44" y="77"/>
                  <a:pt x="44" y="78"/>
                </a:cubicBezTo>
                <a:close/>
                <a:moveTo>
                  <a:pt x="234" y="120"/>
                </a:moveTo>
                <a:cubicBezTo>
                  <a:pt x="233" y="120"/>
                  <a:pt x="233" y="120"/>
                  <a:pt x="233" y="121"/>
                </a:cubicBezTo>
                <a:cubicBezTo>
                  <a:pt x="233" y="123"/>
                  <a:pt x="233" y="125"/>
                  <a:pt x="234" y="128"/>
                </a:cubicBezTo>
                <a:cubicBezTo>
                  <a:pt x="234" y="128"/>
                  <a:pt x="234" y="129"/>
                  <a:pt x="235" y="129"/>
                </a:cubicBezTo>
                <a:cubicBezTo>
                  <a:pt x="235" y="126"/>
                  <a:pt x="235" y="123"/>
                  <a:pt x="234" y="120"/>
                </a:cubicBezTo>
                <a:close/>
                <a:moveTo>
                  <a:pt x="53" y="195"/>
                </a:moveTo>
                <a:cubicBezTo>
                  <a:pt x="51" y="195"/>
                  <a:pt x="50" y="195"/>
                  <a:pt x="49" y="195"/>
                </a:cubicBezTo>
                <a:cubicBezTo>
                  <a:pt x="48" y="195"/>
                  <a:pt x="47" y="195"/>
                  <a:pt x="46" y="196"/>
                </a:cubicBezTo>
                <a:cubicBezTo>
                  <a:pt x="46" y="196"/>
                  <a:pt x="46" y="196"/>
                  <a:pt x="47" y="196"/>
                </a:cubicBezTo>
                <a:cubicBezTo>
                  <a:pt x="48" y="197"/>
                  <a:pt x="50" y="197"/>
                  <a:pt x="52" y="197"/>
                </a:cubicBezTo>
                <a:cubicBezTo>
                  <a:pt x="52" y="196"/>
                  <a:pt x="52" y="196"/>
                  <a:pt x="53" y="195"/>
                </a:cubicBezTo>
                <a:close/>
                <a:moveTo>
                  <a:pt x="119" y="73"/>
                </a:moveTo>
                <a:cubicBezTo>
                  <a:pt x="117" y="75"/>
                  <a:pt x="115" y="78"/>
                  <a:pt x="112" y="80"/>
                </a:cubicBezTo>
                <a:cubicBezTo>
                  <a:pt x="112" y="80"/>
                  <a:pt x="112" y="80"/>
                  <a:pt x="113" y="80"/>
                </a:cubicBezTo>
                <a:cubicBezTo>
                  <a:pt x="115" y="79"/>
                  <a:pt x="117" y="77"/>
                  <a:pt x="120" y="75"/>
                </a:cubicBezTo>
                <a:cubicBezTo>
                  <a:pt x="120" y="74"/>
                  <a:pt x="120" y="74"/>
                  <a:pt x="119" y="73"/>
                </a:cubicBezTo>
                <a:close/>
                <a:moveTo>
                  <a:pt x="40" y="98"/>
                </a:moveTo>
                <a:cubicBezTo>
                  <a:pt x="39" y="99"/>
                  <a:pt x="38" y="100"/>
                  <a:pt x="37" y="101"/>
                </a:cubicBezTo>
                <a:cubicBezTo>
                  <a:pt x="37" y="102"/>
                  <a:pt x="37" y="103"/>
                  <a:pt x="37" y="104"/>
                </a:cubicBezTo>
                <a:cubicBezTo>
                  <a:pt x="38" y="103"/>
                  <a:pt x="40" y="102"/>
                  <a:pt x="41" y="101"/>
                </a:cubicBezTo>
                <a:cubicBezTo>
                  <a:pt x="40" y="100"/>
                  <a:pt x="40" y="99"/>
                  <a:pt x="40" y="98"/>
                </a:cubicBezTo>
                <a:close/>
                <a:moveTo>
                  <a:pt x="177" y="71"/>
                </a:moveTo>
                <a:cubicBezTo>
                  <a:pt x="176" y="71"/>
                  <a:pt x="176" y="71"/>
                  <a:pt x="176" y="72"/>
                </a:cubicBezTo>
                <a:cubicBezTo>
                  <a:pt x="176" y="73"/>
                  <a:pt x="176" y="75"/>
                  <a:pt x="176" y="76"/>
                </a:cubicBezTo>
                <a:cubicBezTo>
                  <a:pt x="176" y="77"/>
                  <a:pt x="176" y="77"/>
                  <a:pt x="176" y="78"/>
                </a:cubicBezTo>
                <a:cubicBezTo>
                  <a:pt x="177" y="78"/>
                  <a:pt x="177" y="78"/>
                  <a:pt x="178" y="78"/>
                </a:cubicBezTo>
                <a:cubicBezTo>
                  <a:pt x="178" y="75"/>
                  <a:pt x="178" y="73"/>
                  <a:pt x="177" y="71"/>
                </a:cubicBezTo>
                <a:close/>
                <a:moveTo>
                  <a:pt x="164" y="173"/>
                </a:moveTo>
                <a:cubicBezTo>
                  <a:pt x="162" y="173"/>
                  <a:pt x="160" y="173"/>
                  <a:pt x="159" y="174"/>
                </a:cubicBezTo>
                <a:cubicBezTo>
                  <a:pt x="158" y="174"/>
                  <a:pt x="157" y="175"/>
                  <a:pt x="157" y="176"/>
                </a:cubicBezTo>
                <a:cubicBezTo>
                  <a:pt x="158" y="176"/>
                  <a:pt x="159" y="176"/>
                  <a:pt x="160" y="176"/>
                </a:cubicBezTo>
                <a:cubicBezTo>
                  <a:pt x="161" y="175"/>
                  <a:pt x="162" y="174"/>
                  <a:pt x="164" y="173"/>
                </a:cubicBezTo>
                <a:close/>
                <a:moveTo>
                  <a:pt x="179" y="35"/>
                </a:moveTo>
                <a:cubicBezTo>
                  <a:pt x="179" y="35"/>
                  <a:pt x="179" y="35"/>
                  <a:pt x="179" y="35"/>
                </a:cubicBezTo>
                <a:cubicBezTo>
                  <a:pt x="179" y="32"/>
                  <a:pt x="180" y="30"/>
                  <a:pt x="180" y="27"/>
                </a:cubicBezTo>
                <a:cubicBezTo>
                  <a:pt x="179" y="27"/>
                  <a:pt x="179" y="27"/>
                  <a:pt x="178" y="28"/>
                </a:cubicBezTo>
                <a:cubicBezTo>
                  <a:pt x="178" y="30"/>
                  <a:pt x="178" y="32"/>
                  <a:pt x="179" y="35"/>
                </a:cubicBezTo>
                <a:close/>
                <a:moveTo>
                  <a:pt x="48" y="139"/>
                </a:moveTo>
                <a:cubicBezTo>
                  <a:pt x="46" y="141"/>
                  <a:pt x="45" y="143"/>
                  <a:pt x="44" y="144"/>
                </a:cubicBezTo>
                <a:cubicBezTo>
                  <a:pt x="46" y="144"/>
                  <a:pt x="47" y="144"/>
                  <a:pt x="49" y="143"/>
                </a:cubicBezTo>
                <a:cubicBezTo>
                  <a:pt x="49" y="142"/>
                  <a:pt x="48" y="141"/>
                  <a:pt x="48" y="139"/>
                </a:cubicBezTo>
                <a:close/>
                <a:moveTo>
                  <a:pt x="177" y="124"/>
                </a:moveTo>
                <a:cubicBezTo>
                  <a:pt x="179" y="122"/>
                  <a:pt x="182" y="121"/>
                  <a:pt x="184" y="119"/>
                </a:cubicBezTo>
                <a:cubicBezTo>
                  <a:pt x="184" y="119"/>
                  <a:pt x="184" y="119"/>
                  <a:pt x="183" y="119"/>
                </a:cubicBezTo>
                <a:cubicBezTo>
                  <a:pt x="181" y="120"/>
                  <a:pt x="179" y="121"/>
                  <a:pt x="177" y="122"/>
                </a:cubicBezTo>
                <a:cubicBezTo>
                  <a:pt x="177" y="122"/>
                  <a:pt x="177" y="123"/>
                  <a:pt x="177" y="124"/>
                </a:cubicBezTo>
                <a:close/>
                <a:moveTo>
                  <a:pt x="29" y="108"/>
                </a:moveTo>
                <a:cubicBezTo>
                  <a:pt x="29" y="107"/>
                  <a:pt x="29" y="107"/>
                  <a:pt x="29" y="106"/>
                </a:cubicBezTo>
                <a:cubicBezTo>
                  <a:pt x="29" y="106"/>
                  <a:pt x="29" y="105"/>
                  <a:pt x="29" y="104"/>
                </a:cubicBezTo>
                <a:cubicBezTo>
                  <a:pt x="29" y="103"/>
                  <a:pt x="29" y="102"/>
                  <a:pt x="29" y="100"/>
                </a:cubicBezTo>
                <a:cubicBezTo>
                  <a:pt x="28" y="101"/>
                  <a:pt x="27" y="101"/>
                  <a:pt x="27" y="102"/>
                </a:cubicBezTo>
                <a:cubicBezTo>
                  <a:pt x="27" y="104"/>
                  <a:pt x="27" y="106"/>
                  <a:pt x="29" y="108"/>
                </a:cubicBezTo>
                <a:close/>
                <a:moveTo>
                  <a:pt x="198" y="128"/>
                </a:moveTo>
                <a:cubicBezTo>
                  <a:pt x="196" y="129"/>
                  <a:pt x="196" y="129"/>
                  <a:pt x="196" y="131"/>
                </a:cubicBezTo>
                <a:cubicBezTo>
                  <a:pt x="196" y="131"/>
                  <a:pt x="196" y="132"/>
                  <a:pt x="197" y="132"/>
                </a:cubicBezTo>
                <a:cubicBezTo>
                  <a:pt x="197" y="133"/>
                  <a:pt x="197" y="133"/>
                  <a:pt x="197" y="133"/>
                </a:cubicBezTo>
                <a:cubicBezTo>
                  <a:pt x="197" y="134"/>
                  <a:pt x="197" y="134"/>
                  <a:pt x="197" y="135"/>
                </a:cubicBezTo>
                <a:cubicBezTo>
                  <a:pt x="197" y="134"/>
                  <a:pt x="198" y="134"/>
                  <a:pt x="198" y="134"/>
                </a:cubicBezTo>
                <a:cubicBezTo>
                  <a:pt x="198" y="132"/>
                  <a:pt x="198" y="130"/>
                  <a:pt x="198" y="128"/>
                </a:cubicBezTo>
                <a:close/>
                <a:moveTo>
                  <a:pt x="167" y="30"/>
                </a:moveTo>
                <a:cubicBezTo>
                  <a:pt x="168" y="30"/>
                  <a:pt x="169" y="30"/>
                  <a:pt x="169" y="29"/>
                </a:cubicBezTo>
                <a:cubicBezTo>
                  <a:pt x="169" y="29"/>
                  <a:pt x="170" y="29"/>
                  <a:pt x="170" y="29"/>
                </a:cubicBezTo>
                <a:cubicBezTo>
                  <a:pt x="170" y="28"/>
                  <a:pt x="170" y="27"/>
                  <a:pt x="170" y="25"/>
                </a:cubicBezTo>
                <a:cubicBezTo>
                  <a:pt x="168" y="26"/>
                  <a:pt x="168" y="27"/>
                  <a:pt x="166" y="28"/>
                </a:cubicBezTo>
                <a:cubicBezTo>
                  <a:pt x="167" y="29"/>
                  <a:pt x="167" y="29"/>
                  <a:pt x="167" y="30"/>
                </a:cubicBezTo>
                <a:close/>
                <a:moveTo>
                  <a:pt x="193" y="82"/>
                </a:moveTo>
                <a:cubicBezTo>
                  <a:pt x="193" y="80"/>
                  <a:pt x="193" y="79"/>
                  <a:pt x="193" y="77"/>
                </a:cubicBezTo>
                <a:cubicBezTo>
                  <a:pt x="193" y="77"/>
                  <a:pt x="192" y="77"/>
                  <a:pt x="192" y="78"/>
                </a:cubicBezTo>
                <a:cubicBezTo>
                  <a:pt x="192" y="78"/>
                  <a:pt x="191" y="78"/>
                  <a:pt x="191" y="78"/>
                </a:cubicBezTo>
                <a:cubicBezTo>
                  <a:pt x="191" y="80"/>
                  <a:pt x="191" y="81"/>
                  <a:pt x="191" y="82"/>
                </a:cubicBezTo>
                <a:cubicBezTo>
                  <a:pt x="192" y="82"/>
                  <a:pt x="193" y="82"/>
                  <a:pt x="193" y="82"/>
                </a:cubicBezTo>
                <a:close/>
                <a:moveTo>
                  <a:pt x="108" y="148"/>
                </a:moveTo>
                <a:cubicBezTo>
                  <a:pt x="108" y="148"/>
                  <a:pt x="108" y="148"/>
                  <a:pt x="108" y="148"/>
                </a:cubicBezTo>
                <a:cubicBezTo>
                  <a:pt x="107" y="150"/>
                  <a:pt x="105" y="152"/>
                  <a:pt x="104" y="155"/>
                </a:cubicBezTo>
                <a:cubicBezTo>
                  <a:pt x="106" y="154"/>
                  <a:pt x="107" y="152"/>
                  <a:pt x="108" y="151"/>
                </a:cubicBezTo>
                <a:cubicBezTo>
                  <a:pt x="109" y="151"/>
                  <a:pt x="109" y="150"/>
                  <a:pt x="109" y="150"/>
                </a:cubicBezTo>
                <a:cubicBezTo>
                  <a:pt x="109" y="149"/>
                  <a:pt x="109" y="149"/>
                  <a:pt x="108" y="148"/>
                </a:cubicBezTo>
                <a:close/>
                <a:moveTo>
                  <a:pt x="106" y="93"/>
                </a:moveTo>
                <a:cubicBezTo>
                  <a:pt x="107" y="93"/>
                  <a:pt x="107" y="92"/>
                  <a:pt x="108" y="92"/>
                </a:cubicBezTo>
                <a:cubicBezTo>
                  <a:pt x="108" y="90"/>
                  <a:pt x="108" y="89"/>
                  <a:pt x="108" y="88"/>
                </a:cubicBezTo>
                <a:cubicBezTo>
                  <a:pt x="107" y="88"/>
                  <a:pt x="106" y="89"/>
                  <a:pt x="105" y="89"/>
                </a:cubicBezTo>
                <a:cubicBezTo>
                  <a:pt x="105" y="91"/>
                  <a:pt x="105" y="92"/>
                  <a:pt x="106" y="93"/>
                </a:cubicBezTo>
                <a:close/>
                <a:moveTo>
                  <a:pt x="30" y="66"/>
                </a:moveTo>
                <a:cubicBezTo>
                  <a:pt x="31" y="65"/>
                  <a:pt x="32" y="65"/>
                  <a:pt x="32" y="64"/>
                </a:cubicBezTo>
                <a:cubicBezTo>
                  <a:pt x="31" y="62"/>
                  <a:pt x="31" y="60"/>
                  <a:pt x="31" y="59"/>
                </a:cubicBezTo>
                <a:cubicBezTo>
                  <a:pt x="30" y="59"/>
                  <a:pt x="30" y="59"/>
                  <a:pt x="30" y="60"/>
                </a:cubicBezTo>
                <a:cubicBezTo>
                  <a:pt x="30" y="62"/>
                  <a:pt x="30" y="64"/>
                  <a:pt x="30" y="66"/>
                </a:cubicBezTo>
                <a:close/>
                <a:moveTo>
                  <a:pt x="50" y="146"/>
                </a:moveTo>
                <a:cubicBezTo>
                  <a:pt x="47" y="146"/>
                  <a:pt x="42" y="147"/>
                  <a:pt x="41" y="148"/>
                </a:cubicBezTo>
                <a:cubicBezTo>
                  <a:pt x="43" y="148"/>
                  <a:pt x="46" y="148"/>
                  <a:pt x="48" y="148"/>
                </a:cubicBezTo>
                <a:cubicBezTo>
                  <a:pt x="48" y="148"/>
                  <a:pt x="49" y="148"/>
                  <a:pt x="50" y="148"/>
                </a:cubicBezTo>
                <a:cubicBezTo>
                  <a:pt x="50" y="147"/>
                  <a:pt x="50" y="147"/>
                  <a:pt x="50" y="146"/>
                </a:cubicBezTo>
                <a:close/>
                <a:moveTo>
                  <a:pt x="172" y="128"/>
                </a:moveTo>
                <a:cubicBezTo>
                  <a:pt x="172" y="128"/>
                  <a:pt x="172" y="128"/>
                  <a:pt x="172" y="128"/>
                </a:cubicBezTo>
                <a:cubicBezTo>
                  <a:pt x="173" y="127"/>
                  <a:pt x="173" y="127"/>
                  <a:pt x="174" y="126"/>
                </a:cubicBezTo>
                <a:cubicBezTo>
                  <a:pt x="174" y="126"/>
                  <a:pt x="175" y="126"/>
                  <a:pt x="175" y="126"/>
                </a:cubicBezTo>
                <a:cubicBezTo>
                  <a:pt x="175" y="125"/>
                  <a:pt x="174" y="124"/>
                  <a:pt x="174" y="123"/>
                </a:cubicBezTo>
                <a:cubicBezTo>
                  <a:pt x="173" y="123"/>
                  <a:pt x="173" y="123"/>
                  <a:pt x="172" y="124"/>
                </a:cubicBezTo>
                <a:cubicBezTo>
                  <a:pt x="172" y="125"/>
                  <a:pt x="172" y="126"/>
                  <a:pt x="172" y="128"/>
                </a:cubicBezTo>
                <a:close/>
                <a:moveTo>
                  <a:pt x="53" y="161"/>
                </a:moveTo>
                <a:cubicBezTo>
                  <a:pt x="53" y="161"/>
                  <a:pt x="53" y="160"/>
                  <a:pt x="53" y="159"/>
                </a:cubicBezTo>
                <a:cubicBezTo>
                  <a:pt x="53" y="159"/>
                  <a:pt x="52" y="159"/>
                  <a:pt x="52" y="159"/>
                </a:cubicBezTo>
                <a:cubicBezTo>
                  <a:pt x="52" y="159"/>
                  <a:pt x="51" y="159"/>
                  <a:pt x="50" y="159"/>
                </a:cubicBezTo>
                <a:cubicBezTo>
                  <a:pt x="48" y="160"/>
                  <a:pt x="48" y="160"/>
                  <a:pt x="48" y="161"/>
                </a:cubicBezTo>
                <a:cubicBezTo>
                  <a:pt x="50" y="161"/>
                  <a:pt x="51" y="161"/>
                  <a:pt x="53" y="161"/>
                </a:cubicBezTo>
                <a:close/>
                <a:moveTo>
                  <a:pt x="117" y="46"/>
                </a:moveTo>
                <a:cubicBezTo>
                  <a:pt x="120" y="43"/>
                  <a:pt x="124" y="40"/>
                  <a:pt x="127" y="36"/>
                </a:cubicBezTo>
                <a:cubicBezTo>
                  <a:pt x="127" y="36"/>
                  <a:pt x="127" y="36"/>
                  <a:pt x="127" y="36"/>
                </a:cubicBezTo>
                <a:cubicBezTo>
                  <a:pt x="126" y="37"/>
                  <a:pt x="125" y="38"/>
                  <a:pt x="124" y="39"/>
                </a:cubicBezTo>
                <a:cubicBezTo>
                  <a:pt x="121" y="41"/>
                  <a:pt x="119" y="43"/>
                  <a:pt x="117" y="45"/>
                </a:cubicBezTo>
                <a:cubicBezTo>
                  <a:pt x="117" y="45"/>
                  <a:pt x="117" y="46"/>
                  <a:pt x="117" y="46"/>
                </a:cubicBezTo>
                <a:close/>
                <a:moveTo>
                  <a:pt x="194" y="52"/>
                </a:moveTo>
                <a:cubicBezTo>
                  <a:pt x="193" y="52"/>
                  <a:pt x="192" y="52"/>
                  <a:pt x="192" y="53"/>
                </a:cubicBezTo>
                <a:cubicBezTo>
                  <a:pt x="192" y="54"/>
                  <a:pt x="192" y="56"/>
                  <a:pt x="192" y="57"/>
                </a:cubicBezTo>
                <a:cubicBezTo>
                  <a:pt x="193" y="57"/>
                  <a:pt x="193" y="57"/>
                  <a:pt x="194" y="57"/>
                </a:cubicBezTo>
                <a:cubicBezTo>
                  <a:pt x="194" y="55"/>
                  <a:pt x="194" y="54"/>
                  <a:pt x="194" y="52"/>
                </a:cubicBezTo>
                <a:close/>
                <a:moveTo>
                  <a:pt x="92" y="148"/>
                </a:moveTo>
                <a:cubicBezTo>
                  <a:pt x="96" y="146"/>
                  <a:pt x="97" y="143"/>
                  <a:pt x="97" y="141"/>
                </a:cubicBezTo>
                <a:cubicBezTo>
                  <a:pt x="95" y="143"/>
                  <a:pt x="94" y="145"/>
                  <a:pt x="92" y="147"/>
                </a:cubicBezTo>
                <a:cubicBezTo>
                  <a:pt x="92" y="147"/>
                  <a:pt x="92" y="147"/>
                  <a:pt x="92" y="148"/>
                </a:cubicBezTo>
                <a:close/>
                <a:moveTo>
                  <a:pt x="77" y="51"/>
                </a:moveTo>
                <a:cubicBezTo>
                  <a:pt x="75" y="50"/>
                  <a:pt x="75" y="51"/>
                  <a:pt x="74" y="51"/>
                </a:cubicBezTo>
                <a:cubicBezTo>
                  <a:pt x="73" y="52"/>
                  <a:pt x="73" y="53"/>
                  <a:pt x="72" y="53"/>
                </a:cubicBezTo>
                <a:cubicBezTo>
                  <a:pt x="71" y="54"/>
                  <a:pt x="71" y="55"/>
                  <a:pt x="72" y="56"/>
                </a:cubicBezTo>
                <a:cubicBezTo>
                  <a:pt x="73" y="54"/>
                  <a:pt x="75" y="53"/>
                  <a:pt x="77" y="51"/>
                </a:cubicBezTo>
                <a:close/>
                <a:moveTo>
                  <a:pt x="160" y="118"/>
                </a:moveTo>
                <a:cubicBezTo>
                  <a:pt x="161" y="118"/>
                  <a:pt x="162" y="118"/>
                  <a:pt x="163" y="118"/>
                </a:cubicBezTo>
                <a:cubicBezTo>
                  <a:pt x="163" y="118"/>
                  <a:pt x="164" y="118"/>
                  <a:pt x="165" y="119"/>
                </a:cubicBezTo>
                <a:cubicBezTo>
                  <a:pt x="165" y="117"/>
                  <a:pt x="165" y="116"/>
                  <a:pt x="165" y="114"/>
                </a:cubicBezTo>
                <a:cubicBezTo>
                  <a:pt x="163" y="115"/>
                  <a:pt x="162" y="116"/>
                  <a:pt x="160" y="118"/>
                </a:cubicBezTo>
                <a:close/>
                <a:moveTo>
                  <a:pt x="74" y="146"/>
                </a:moveTo>
                <a:cubicBezTo>
                  <a:pt x="76" y="145"/>
                  <a:pt x="77" y="143"/>
                  <a:pt x="79" y="141"/>
                </a:cubicBezTo>
                <a:cubicBezTo>
                  <a:pt x="78" y="141"/>
                  <a:pt x="77" y="141"/>
                  <a:pt x="76" y="142"/>
                </a:cubicBezTo>
                <a:cubicBezTo>
                  <a:pt x="76" y="143"/>
                  <a:pt x="75" y="144"/>
                  <a:pt x="74" y="145"/>
                </a:cubicBezTo>
                <a:cubicBezTo>
                  <a:pt x="74" y="145"/>
                  <a:pt x="73" y="146"/>
                  <a:pt x="74" y="146"/>
                </a:cubicBezTo>
                <a:close/>
                <a:moveTo>
                  <a:pt x="89" y="124"/>
                </a:moveTo>
                <a:cubicBezTo>
                  <a:pt x="89" y="124"/>
                  <a:pt x="89" y="123"/>
                  <a:pt x="89" y="123"/>
                </a:cubicBezTo>
                <a:cubicBezTo>
                  <a:pt x="88" y="124"/>
                  <a:pt x="86" y="124"/>
                  <a:pt x="85" y="124"/>
                </a:cubicBezTo>
                <a:cubicBezTo>
                  <a:pt x="85" y="125"/>
                  <a:pt x="85" y="127"/>
                  <a:pt x="85" y="128"/>
                </a:cubicBezTo>
                <a:cubicBezTo>
                  <a:pt x="85" y="128"/>
                  <a:pt x="85" y="128"/>
                  <a:pt x="85" y="128"/>
                </a:cubicBezTo>
                <a:cubicBezTo>
                  <a:pt x="86" y="127"/>
                  <a:pt x="88" y="125"/>
                  <a:pt x="89" y="124"/>
                </a:cubicBezTo>
                <a:close/>
                <a:moveTo>
                  <a:pt x="53" y="152"/>
                </a:moveTo>
                <a:cubicBezTo>
                  <a:pt x="51" y="154"/>
                  <a:pt x="50" y="155"/>
                  <a:pt x="50" y="157"/>
                </a:cubicBezTo>
                <a:cubicBezTo>
                  <a:pt x="51" y="156"/>
                  <a:pt x="52" y="156"/>
                  <a:pt x="53" y="156"/>
                </a:cubicBezTo>
                <a:cubicBezTo>
                  <a:pt x="53" y="155"/>
                  <a:pt x="53" y="153"/>
                  <a:pt x="53" y="152"/>
                </a:cubicBezTo>
                <a:close/>
                <a:moveTo>
                  <a:pt x="102" y="120"/>
                </a:moveTo>
                <a:cubicBezTo>
                  <a:pt x="103" y="120"/>
                  <a:pt x="103" y="119"/>
                  <a:pt x="104" y="119"/>
                </a:cubicBezTo>
                <a:cubicBezTo>
                  <a:pt x="107" y="116"/>
                  <a:pt x="110" y="114"/>
                  <a:pt x="113" y="111"/>
                </a:cubicBezTo>
                <a:cubicBezTo>
                  <a:pt x="114" y="111"/>
                  <a:pt x="114" y="111"/>
                  <a:pt x="114" y="111"/>
                </a:cubicBezTo>
                <a:cubicBezTo>
                  <a:pt x="110" y="113"/>
                  <a:pt x="106" y="116"/>
                  <a:pt x="102" y="120"/>
                </a:cubicBezTo>
                <a:close/>
                <a:moveTo>
                  <a:pt x="186" y="18"/>
                </a:moveTo>
                <a:cubicBezTo>
                  <a:pt x="186" y="18"/>
                  <a:pt x="186" y="18"/>
                  <a:pt x="186" y="18"/>
                </a:cubicBezTo>
                <a:cubicBezTo>
                  <a:pt x="187" y="17"/>
                  <a:pt x="188" y="15"/>
                  <a:pt x="188" y="13"/>
                </a:cubicBezTo>
                <a:cubicBezTo>
                  <a:pt x="187" y="13"/>
                  <a:pt x="186" y="12"/>
                  <a:pt x="185" y="12"/>
                </a:cubicBezTo>
                <a:cubicBezTo>
                  <a:pt x="186" y="14"/>
                  <a:pt x="186" y="16"/>
                  <a:pt x="186" y="18"/>
                </a:cubicBezTo>
                <a:close/>
                <a:moveTo>
                  <a:pt x="122" y="145"/>
                </a:moveTo>
                <a:cubicBezTo>
                  <a:pt x="122" y="145"/>
                  <a:pt x="122" y="145"/>
                  <a:pt x="122" y="145"/>
                </a:cubicBezTo>
                <a:cubicBezTo>
                  <a:pt x="121" y="146"/>
                  <a:pt x="120" y="146"/>
                  <a:pt x="119" y="147"/>
                </a:cubicBezTo>
                <a:cubicBezTo>
                  <a:pt x="119" y="147"/>
                  <a:pt x="119" y="147"/>
                  <a:pt x="119" y="148"/>
                </a:cubicBezTo>
                <a:cubicBezTo>
                  <a:pt x="119" y="149"/>
                  <a:pt x="119" y="150"/>
                  <a:pt x="119" y="151"/>
                </a:cubicBezTo>
                <a:cubicBezTo>
                  <a:pt x="121" y="149"/>
                  <a:pt x="121" y="147"/>
                  <a:pt x="122" y="145"/>
                </a:cubicBezTo>
                <a:close/>
                <a:moveTo>
                  <a:pt x="189" y="43"/>
                </a:moveTo>
                <a:cubicBezTo>
                  <a:pt x="189" y="43"/>
                  <a:pt x="190" y="43"/>
                  <a:pt x="190" y="42"/>
                </a:cubicBezTo>
                <a:cubicBezTo>
                  <a:pt x="190" y="40"/>
                  <a:pt x="190" y="37"/>
                  <a:pt x="190" y="35"/>
                </a:cubicBezTo>
                <a:cubicBezTo>
                  <a:pt x="190" y="34"/>
                  <a:pt x="190" y="34"/>
                  <a:pt x="190" y="34"/>
                </a:cubicBezTo>
                <a:cubicBezTo>
                  <a:pt x="189" y="35"/>
                  <a:pt x="188" y="41"/>
                  <a:pt x="189" y="43"/>
                </a:cubicBezTo>
                <a:close/>
                <a:moveTo>
                  <a:pt x="102" y="162"/>
                </a:moveTo>
                <a:cubicBezTo>
                  <a:pt x="102" y="162"/>
                  <a:pt x="102" y="162"/>
                  <a:pt x="102" y="163"/>
                </a:cubicBezTo>
                <a:cubicBezTo>
                  <a:pt x="104" y="162"/>
                  <a:pt x="106" y="161"/>
                  <a:pt x="108" y="159"/>
                </a:cubicBezTo>
                <a:cubicBezTo>
                  <a:pt x="108" y="159"/>
                  <a:pt x="109" y="159"/>
                  <a:pt x="109" y="158"/>
                </a:cubicBezTo>
                <a:cubicBezTo>
                  <a:pt x="108" y="158"/>
                  <a:pt x="106" y="158"/>
                  <a:pt x="105" y="159"/>
                </a:cubicBezTo>
                <a:cubicBezTo>
                  <a:pt x="104" y="160"/>
                  <a:pt x="103" y="161"/>
                  <a:pt x="102" y="162"/>
                </a:cubicBezTo>
                <a:close/>
                <a:moveTo>
                  <a:pt x="32" y="170"/>
                </a:moveTo>
                <a:cubicBezTo>
                  <a:pt x="32" y="170"/>
                  <a:pt x="31" y="171"/>
                  <a:pt x="31" y="171"/>
                </a:cubicBezTo>
                <a:cubicBezTo>
                  <a:pt x="31" y="173"/>
                  <a:pt x="31" y="176"/>
                  <a:pt x="31" y="178"/>
                </a:cubicBezTo>
                <a:cubicBezTo>
                  <a:pt x="32" y="178"/>
                  <a:pt x="32" y="178"/>
                  <a:pt x="32" y="177"/>
                </a:cubicBezTo>
                <a:cubicBezTo>
                  <a:pt x="32" y="175"/>
                  <a:pt x="32" y="173"/>
                  <a:pt x="32" y="170"/>
                </a:cubicBezTo>
                <a:close/>
                <a:moveTo>
                  <a:pt x="109" y="30"/>
                </a:moveTo>
                <a:cubicBezTo>
                  <a:pt x="106" y="31"/>
                  <a:pt x="104" y="33"/>
                  <a:pt x="101" y="34"/>
                </a:cubicBezTo>
                <a:cubicBezTo>
                  <a:pt x="105" y="34"/>
                  <a:pt x="107" y="33"/>
                  <a:pt x="109" y="30"/>
                </a:cubicBezTo>
                <a:close/>
                <a:moveTo>
                  <a:pt x="146" y="72"/>
                </a:moveTo>
                <a:cubicBezTo>
                  <a:pt x="149" y="71"/>
                  <a:pt x="151" y="69"/>
                  <a:pt x="153" y="67"/>
                </a:cubicBezTo>
                <a:cubicBezTo>
                  <a:pt x="153" y="67"/>
                  <a:pt x="153" y="67"/>
                  <a:pt x="153" y="67"/>
                </a:cubicBezTo>
                <a:cubicBezTo>
                  <a:pt x="151" y="67"/>
                  <a:pt x="148" y="69"/>
                  <a:pt x="146" y="70"/>
                </a:cubicBezTo>
                <a:cubicBezTo>
                  <a:pt x="146" y="71"/>
                  <a:pt x="146" y="71"/>
                  <a:pt x="146" y="72"/>
                </a:cubicBezTo>
                <a:close/>
                <a:moveTo>
                  <a:pt x="196" y="115"/>
                </a:moveTo>
                <a:cubicBezTo>
                  <a:pt x="197" y="115"/>
                  <a:pt x="198" y="114"/>
                  <a:pt x="198" y="114"/>
                </a:cubicBezTo>
                <a:cubicBezTo>
                  <a:pt x="197" y="111"/>
                  <a:pt x="197" y="108"/>
                  <a:pt x="197" y="105"/>
                </a:cubicBezTo>
                <a:cubicBezTo>
                  <a:pt x="197" y="105"/>
                  <a:pt x="197" y="105"/>
                  <a:pt x="197" y="105"/>
                </a:cubicBezTo>
                <a:cubicBezTo>
                  <a:pt x="197" y="105"/>
                  <a:pt x="197" y="105"/>
                  <a:pt x="197" y="105"/>
                </a:cubicBezTo>
                <a:cubicBezTo>
                  <a:pt x="197" y="108"/>
                  <a:pt x="196" y="112"/>
                  <a:pt x="196" y="115"/>
                </a:cubicBezTo>
                <a:close/>
                <a:moveTo>
                  <a:pt x="60" y="167"/>
                </a:moveTo>
                <a:cubicBezTo>
                  <a:pt x="60" y="166"/>
                  <a:pt x="60" y="165"/>
                  <a:pt x="60" y="164"/>
                </a:cubicBezTo>
                <a:cubicBezTo>
                  <a:pt x="59" y="165"/>
                  <a:pt x="57" y="165"/>
                  <a:pt x="56" y="165"/>
                </a:cubicBezTo>
                <a:cubicBezTo>
                  <a:pt x="56" y="166"/>
                  <a:pt x="56" y="166"/>
                  <a:pt x="56" y="167"/>
                </a:cubicBezTo>
                <a:cubicBezTo>
                  <a:pt x="57" y="167"/>
                  <a:pt x="58" y="167"/>
                  <a:pt x="60" y="167"/>
                </a:cubicBezTo>
                <a:close/>
                <a:moveTo>
                  <a:pt x="239" y="208"/>
                </a:moveTo>
                <a:cubicBezTo>
                  <a:pt x="240" y="208"/>
                  <a:pt x="240" y="208"/>
                  <a:pt x="240" y="208"/>
                </a:cubicBezTo>
                <a:cubicBezTo>
                  <a:pt x="240" y="207"/>
                  <a:pt x="239" y="206"/>
                  <a:pt x="239" y="204"/>
                </a:cubicBezTo>
                <a:cubicBezTo>
                  <a:pt x="238" y="205"/>
                  <a:pt x="237" y="205"/>
                  <a:pt x="236" y="205"/>
                </a:cubicBezTo>
                <a:cubicBezTo>
                  <a:pt x="236" y="205"/>
                  <a:pt x="235" y="205"/>
                  <a:pt x="235" y="205"/>
                </a:cubicBezTo>
                <a:cubicBezTo>
                  <a:pt x="237" y="206"/>
                  <a:pt x="238" y="207"/>
                  <a:pt x="239" y="208"/>
                </a:cubicBezTo>
                <a:close/>
                <a:moveTo>
                  <a:pt x="156" y="70"/>
                </a:moveTo>
                <a:cubicBezTo>
                  <a:pt x="157" y="69"/>
                  <a:pt x="159" y="69"/>
                  <a:pt x="160" y="69"/>
                </a:cubicBezTo>
                <a:cubicBezTo>
                  <a:pt x="160" y="68"/>
                  <a:pt x="160" y="67"/>
                  <a:pt x="160" y="66"/>
                </a:cubicBezTo>
                <a:cubicBezTo>
                  <a:pt x="159" y="67"/>
                  <a:pt x="158" y="68"/>
                  <a:pt x="156" y="68"/>
                </a:cubicBezTo>
                <a:cubicBezTo>
                  <a:pt x="156" y="69"/>
                  <a:pt x="156" y="69"/>
                  <a:pt x="156" y="70"/>
                </a:cubicBezTo>
                <a:close/>
                <a:moveTo>
                  <a:pt x="181" y="191"/>
                </a:moveTo>
                <a:cubicBezTo>
                  <a:pt x="184" y="190"/>
                  <a:pt x="186" y="189"/>
                  <a:pt x="188" y="188"/>
                </a:cubicBezTo>
                <a:cubicBezTo>
                  <a:pt x="186" y="188"/>
                  <a:pt x="184" y="188"/>
                  <a:pt x="182" y="188"/>
                </a:cubicBezTo>
                <a:cubicBezTo>
                  <a:pt x="182" y="189"/>
                  <a:pt x="181" y="190"/>
                  <a:pt x="181" y="191"/>
                </a:cubicBezTo>
                <a:close/>
                <a:moveTo>
                  <a:pt x="183" y="25"/>
                </a:moveTo>
                <a:cubicBezTo>
                  <a:pt x="183" y="25"/>
                  <a:pt x="183" y="25"/>
                  <a:pt x="183" y="25"/>
                </a:cubicBezTo>
                <a:cubicBezTo>
                  <a:pt x="183" y="28"/>
                  <a:pt x="182" y="31"/>
                  <a:pt x="182" y="34"/>
                </a:cubicBezTo>
                <a:cubicBezTo>
                  <a:pt x="183" y="33"/>
                  <a:pt x="183" y="33"/>
                  <a:pt x="183" y="33"/>
                </a:cubicBezTo>
                <a:cubicBezTo>
                  <a:pt x="183" y="30"/>
                  <a:pt x="183" y="28"/>
                  <a:pt x="183" y="25"/>
                </a:cubicBezTo>
                <a:close/>
                <a:moveTo>
                  <a:pt x="56" y="162"/>
                </a:moveTo>
                <a:cubicBezTo>
                  <a:pt x="56" y="161"/>
                  <a:pt x="57" y="161"/>
                  <a:pt x="57" y="161"/>
                </a:cubicBezTo>
                <a:cubicBezTo>
                  <a:pt x="58" y="160"/>
                  <a:pt x="59" y="159"/>
                  <a:pt x="60" y="158"/>
                </a:cubicBezTo>
                <a:cubicBezTo>
                  <a:pt x="58" y="158"/>
                  <a:pt x="57" y="158"/>
                  <a:pt x="56" y="158"/>
                </a:cubicBezTo>
                <a:cubicBezTo>
                  <a:pt x="56" y="159"/>
                  <a:pt x="56" y="160"/>
                  <a:pt x="56" y="162"/>
                </a:cubicBezTo>
                <a:close/>
                <a:moveTo>
                  <a:pt x="193" y="44"/>
                </a:moveTo>
                <a:cubicBezTo>
                  <a:pt x="192" y="46"/>
                  <a:pt x="192" y="48"/>
                  <a:pt x="192" y="50"/>
                </a:cubicBezTo>
                <a:cubicBezTo>
                  <a:pt x="193" y="50"/>
                  <a:pt x="193" y="49"/>
                  <a:pt x="194" y="49"/>
                </a:cubicBezTo>
                <a:cubicBezTo>
                  <a:pt x="194" y="47"/>
                  <a:pt x="194" y="46"/>
                  <a:pt x="194" y="44"/>
                </a:cubicBezTo>
                <a:cubicBezTo>
                  <a:pt x="194" y="44"/>
                  <a:pt x="194" y="44"/>
                  <a:pt x="193" y="44"/>
                </a:cubicBezTo>
                <a:close/>
                <a:moveTo>
                  <a:pt x="108" y="171"/>
                </a:moveTo>
                <a:cubicBezTo>
                  <a:pt x="106" y="172"/>
                  <a:pt x="104" y="172"/>
                  <a:pt x="102" y="173"/>
                </a:cubicBezTo>
                <a:cubicBezTo>
                  <a:pt x="104" y="173"/>
                  <a:pt x="107" y="173"/>
                  <a:pt x="108" y="173"/>
                </a:cubicBezTo>
                <a:cubicBezTo>
                  <a:pt x="108" y="173"/>
                  <a:pt x="108" y="172"/>
                  <a:pt x="108" y="171"/>
                </a:cubicBezTo>
                <a:close/>
                <a:moveTo>
                  <a:pt x="127" y="73"/>
                </a:moveTo>
                <a:cubicBezTo>
                  <a:pt x="126" y="74"/>
                  <a:pt x="125" y="75"/>
                  <a:pt x="124" y="76"/>
                </a:cubicBezTo>
                <a:cubicBezTo>
                  <a:pt x="123" y="76"/>
                  <a:pt x="123" y="76"/>
                  <a:pt x="123" y="77"/>
                </a:cubicBezTo>
                <a:cubicBezTo>
                  <a:pt x="125" y="77"/>
                  <a:pt x="126" y="76"/>
                  <a:pt x="127" y="76"/>
                </a:cubicBezTo>
                <a:cubicBezTo>
                  <a:pt x="127" y="75"/>
                  <a:pt x="127" y="74"/>
                  <a:pt x="127" y="73"/>
                </a:cubicBezTo>
                <a:close/>
                <a:moveTo>
                  <a:pt x="37" y="77"/>
                </a:moveTo>
                <a:cubicBezTo>
                  <a:pt x="39" y="76"/>
                  <a:pt x="39" y="75"/>
                  <a:pt x="41" y="73"/>
                </a:cubicBezTo>
                <a:cubicBezTo>
                  <a:pt x="39" y="73"/>
                  <a:pt x="38" y="73"/>
                  <a:pt x="36" y="73"/>
                </a:cubicBezTo>
                <a:cubicBezTo>
                  <a:pt x="37" y="74"/>
                  <a:pt x="37" y="76"/>
                  <a:pt x="37" y="77"/>
                </a:cubicBezTo>
                <a:close/>
                <a:moveTo>
                  <a:pt x="42" y="86"/>
                </a:moveTo>
                <a:cubicBezTo>
                  <a:pt x="42" y="86"/>
                  <a:pt x="42" y="86"/>
                  <a:pt x="41" y="86"/>
                </a:cubicBezTo>
                <a:cubicBezTo>
                  <a:pt x="41" y="86"/>
                  <a:pt x="41" y="86"/>
                  <a:pt x="40" y="87"/>
                </a:cubicBezTo>
                <a:cubicBezTo>
                  <a:pt x="40" y="87"/>
                  <a:pt x="40" y="88"/>
                  <a:pt x="40" y="88"/>
                </a:cubicBezTo>
                <a:cubicBezTo>
                  <a:pt x="40" y="89"/>
                  <a:pt x="40" y="91"/>
                  <a:pt x="41" y="92"/>
                </a:cubicBezTo>
                <a:cubicBezTo>
                  <a:pt x="41" y="92"/>
                  <a:pt x="42" y="91"/>
                  <a:pt x="42" y="91"/>
                </a:cubicBezTo>
                <a:cubicBezTo>
                  <a:pt x="42" y="89"/>
                  <a:pt x="42" y="87"/>
                  <a:pt x="42" y="86"/>
                </a:cubicBezTo>
                <a:close/>
                <a:moveTo>
                  <a:pt x="74" y="139"/>
                </a:moveTo>
                <a:cubicBezTo>
                  <a:pt x="75" y="139"/>
                  <a:pt x="76" y="138"/>
                  <a:pt x="76" y="138"/>
                </a:cubicBezTo>
                <a:cubicBezTo>
                  <a:pt x="77" y="137"/>
                  <a:pt x="78" y="137"/>
                  <a:pt x="78" y="136"/>
                </a:cubicBezTo>
                <a:cubicBezTo>
                  <a:pt x="77" y="135"/>
                  <a:pt x="76" y="135"/>
                  <a:pt x="75" y="135"/>
                </a:cubicBezTo>
                <a:cubicBezTo>
                  <a:pt x="75" y="137"/>
                  <a:pt x="74" y="138"/>
                  <a:pt x="74" y="139"/>
                </a:cubicBezTo>
                <a:close/>
                <a:moveTo>
                  <a:pt x="93" y="79"/>
                </a:moveTo>
                <a:cubicBezTo>
                  <a:pt x="91" y="78"/>
                  <a:pt x="91" y="78"/>
                  <a:pt x="91" y="79"/>
                </a:cubicBezTo>
                <a:cubicBezTo>
                  <a:pt x="90" y="80"/>
                  <a:pt x="90" y="81"/>
                  <a:pt x="91" y="82"/>
                </a:cubicBezTo>
                <a:cubicBezTo>
                  <a:pt x="91" y="82"/>
                  <a:pt x="92" y="82"/>
                  <a:pt x="93" y="81"/>
                </a:cubicBezTo>
                <a:cubicBezTo>
                  <a:pt x="93" y="80"/>
                  <a:pt x="93" y="80"/>
                  <a:pt x="93" y="79"/>
                </a:cubicBezTo>
                <a:close/>
                <a:moveTo>
                  <a:pt x="53" y="165"/>
                </a:moveTo>
                <a:cubicBezTo>
                  <a:pt x="52" y="165"/>
                  <a:pt x="50" y="165"/>
                  <a:pt x="49" y="166"/>
                </a:cubicBezTo>
                <a:cubicBezTo>
                  <a:pt x="47" y="166"/>
                  <a:pt x="47" y="166"/>
                  <a:pt x="46" y="167"/>
                </a:cubicBezTo>
                <a:cubicBezTo>
                  <a:pt x="49" y="167"/>
                  <a:pt x="51" y="167"/>
                  <a:pt x="53" y="167"/>
                </a:cubicBezTo>
                <a:cubicBezTo>
                  <a:pt x="53" y="166"/>
                  <a:pt x="53" y="166"/>
                  <a:pt x="53" y="165"/>
                </a:cubicBezTo>
                <a:close/>
                <a:moveTo>
                  <a:pt x="157" y="163"/>
                </a:moveTo>
                <a:cubicBezTo>
                  <a:pt x="156" y="163"/>
                  <a:pt x="156" y="164"/>
                  <a:pt x="156" y="164"/>
                </a:cubicBezTo>
                <a:cubicBezTo>
                  <a:pt x="156" y="165"/>
                  <a:pt x="156" y="166"/>
                  <a:pt x="157" y="167"/>
                </a:cubicBezTo>
                <a:cubicBezTo>
                  <a:pt x="157" y="167"/>
                  <a:pt x="158" y="167"/>
                  <a:pt x="159" y="167"/>
                </a:cubicBezTo>
                <a:cubicBezTo>
                  <a:pt x="160" y="167"/>
                  <a:pt x="160" y="166"/>
                  <a:pt x="160" y="166"/>
                </a:cubicBezTo>
                <a:cubicBezTo>
                  <a:pt x="159" y="166"/>
                  <a:pt x="157" y="165"/>
                  <a:pt x="157" y="163"/>
                </a:cubicBezTo>
                <a:close/>
                <a:moveTo>
                  <a:pt x="57" y="198"/>
                </a:moveTo>
                <a:cubicBezTo>
                  <a:pt x="57" y="198"/>
                  <a:pt x="58" y="198"/>
                  <a:pt x="59" y="198"/>
                </a:cubicBezTo>
                <a:cubicBezTo>
                  <a:pt x="59" y="198"/>
                  <a:pt x="59" y="198"/>
                  <a:pt x="60" y="198"/>
                </a:cubicBezTo>
                <a:cubicBezTo>
                  <a:pt x="58" y="197"/>
                  <a:pt x="59" y="196"/>
                  <a:pt x="60" y="195"/>
                </a:cubicBezTo>
                <a:cubicBezTo>
                  <a:pt x="58" y="195"/>
                  <a:pt x="57" y="195"/>
                  <a:pt x="57" y="195"/>
                </a:cubicBezTo>
                <a:cubicBezTo>
                  <a:pt x="57" y="196"/>
                  <a:pt x="57" y="197"/>
                  <a:pt x="57" y="198"/>
                </a:cubicBezTo>
                <a:close/>
                <a:moveTo>
                  <a:pt x="105" y="104"/>
                </a:moveTo>
                <a:cubicBezTo>
                  <a:pt x="105" y="103"/>
                  <a:pt x="105" y="102"/>
                  <a:pt x="104" y="100"/>
                </a:cubicBezTo>
                <a:cubicBezTo>
                  <a:pt x="104" y="100"/>
                  <a:pt x="103" y="101"/>
                  <a:pt x="103" y="101"/>
                </a:cubicBezTo>
                <a:cubicBezTo>
                  <a:pt x="103" y="102"/>
                  <a:pt x="103" y="104"/>
                  <a:pt x="103" y="105"/>
                </a:cubicBezTo>
                <a:cubicBezTo>
                  <a:pt x="104" y="105"/>
                  <a:pt x="104" y="105"/>
                  <a:pt x="105" y="104"/>
                </a:cubicBezTo>
                <a:close/>
                <a:moveTo>
                  <a:pt x="126" y="12"/>
                </a:moveTo>
                <a:cubicBezTo>
                  <a:pt x="126" y="12"/>
                  <a:pt x="126" y="12"/>
                  <a:pt x="126" y="12"/>
                </a:cubicBezTo>
                <a:cubicBezTo>
                  <a:pt x="124" y="12"/>
                  <a:pt x="121" y="12"/>
                  <a:pt x="119" y="12"/>
                </a:cubicBezTo>
                <a:cubicBezTo>
                  <a:pt x="118" y="12"/>
                  <a:pt x="117" y="12"/>
                  <a:pt x="116" y="14"/>
                </a:cubicBezTo>
                <a:cubicBezTo>
                  <a:pt x="120" y="13"/>
                  <a:pt x="123" y="12"/>
                  <a:pt x="126" y="12"/>
                </a:cubicBezTo>
                <a:close/>
                <a:moveTo>
                  <a:pt x="184" y="149"/>
                </a:moveTo>
                <a:cubicBezTo>
                  <a:pt x="184" y="149"/>
                  <a:pt x="184" y="149"/>
                  <a:pt x="184" y="149"/>
                </a:cubicBezTo>
                <a:cubicBezTo>
                  <a:pt x="183" y="151"/>
                  <a:pt x="182" y="152"/>
                  <a:pt x="182" y="155"/>
                </a:cubicBezTo>
                <a:cubicBezTo>
                  <a:pt x="183" y="154"/>
                  <a:pt x="183" y="154"/>
                  <a:pt x="184" y="154"/>
                </a:cubicBezTo>
                <a:cubicBezTo>
                  <a:pt x="184" y="152"/>
                  <a:pt x="184" y="150"/>
                  <a:pt x="184" y="149"/>
                </a:cubicBezTo>
                <a:close/>
                <a:moveTo>
                  <a:pt x="130" y="165"/>
                </a:moveTo>
                <a:cubicBezTo>
                  <a:pt x="130" y="164"/>
                  <a:pt x="130" y="163"/>
                  <a:pt x="131" y="162"/>
                </a:cubicBezTo>
                <a:cubicBezTo>
                  <a:pt x="129" y="163"/>
                  <a:pt x="127" y="164"/>
                  <a:pt x="126" y="166"/>
                </a:cubicBezTo>
                <a:cubicBezTo>
                  <a:pt x="127" y="165"/>
                  <a:pt x="129" y="165"/>
                  <a:pt x="130" y="165"/>
                </a:cubicBezTo>
                <a:close/>
                <a:moveTo>
                  <a:pt x="166" y="175"/>
                </a:moveTo>
                <a:cubicBezTo>
                  <a:pt x="168" y="174"/>
                  <a:pt x="170" y="173"/>
                  <a:pt x="172" y="171"/>
                </a:cubicBezTo>
                <a:cubicBezTo>
                  <a:pt x="172" y="171"/>
                  <a:pt x="172" y="171"/>
                  <a:pt x="173" y="170"/>
                </a:cubicBezTo>
                <a:cubicBezTo>
                  <a:pt x="172" y="171"/>
                  <a:pt x="171" y="171"/>
                  <a:pt x="170" y="171"/>
                </a:cubicBezTo>
                <a:cubicBezTo>
                  <a:pt x="170" y="171"/>
                  <a:pt x="169" y="171"/>
                  <a:pt x="169" y="172"/>
                </a:cubicBezTo>
                <a:cubicBezTo>
                  <a:pt x="168" y="173"/>
                  <a:pt x="167" y="174"/>
                  <a:pt x="166" y="175"/>
                </a:cubicBezTo>
                <a:close/>
                <a:moveTo>
                  <a:pt x="127" y="87"/>
                </a:moveTo>
                <a:cubicBezTo>
                  <a:pt x="127" y="88"/>
                  <a:pt x="126" y="88"/>
                  <a:pt x="126" y="89"/>
                </a:cubicBezTo>
                <a:cubicBezTo>
                  <a:pt x="126" y="89"/>
                  <a:pt x="125" y="89"/>
                  <a:pt x="125" y="90"/>
                </a:cubicBezTo>
                <a:cubicBezTo>
                  <a:pt x="126" y="91"/>
                  <a:pt x="126" y="92"/>
                  <a:pt x="126" y="93"/>
                </a:cubicBezTo>
                <a:cubicBezTo>
                  <a:pt x="127" y="93"/>
                  <a:pt x="127" y="92"/>
                  <a:pt x="127" y="92"/>
                </a:cubicBezTo>
                <a:cubicBezTo>
                  <a:pt x="127" y="90"/>
                  <a:pt x="127" y="89"/>
                  <a:pt x="127" y="87"/>
                </a:cubicBezTo>
                <a:close/>
                <a:moveTo>
                  <a:pt x="7" y="16"/>
                </a:moveTo>
                <a:cubicBezTo>
                  <a:pt x="8" y="15"/>
                  <a:pt x="9" y="13"/>
                  <a:pt x="9" y="11"/>
                </a:cubicBezTo>
                <a:cubicBezTo>
                  <a:pt x="8" y="11"/>
                  <a:pt x="8" y="11"/>
                  <a:pt x="7" y="11"/>
                </a:cubicBezTo>
                <a:cubicBezTo>
                  <a:pt x="7" y="11"/>
                  <a:pt x="7" y="12"/>
                  <a:pt x="7" y="12"/>
                </a:cubicBezTo>
                <a:cubicBezTo>
                  <a:pt x="7" y="14"/>
                  <a:pt x="7" y="15"/>
                  <a:pt x="7" y="16"/>
                </a:cubicBezTo>
                <a:close/>
                <a:moveTo>
                  <a:pt x="26" y="56"/>
                </a:moveTo>
                <a:cubicBezTo>
                  <a:pt x="26" y="58"/>
                  <a:pt x="25" y="58"/>
                  <a:pt x="24" y="59"/>
                </a:cubicBezTo>
                <a:cubicBezTo>
                  <a:pt x="23" y="61"/>
                  <a:pt x="23" y="61"/>
                  <a:pt x="23" y="62"/>
                </a:cubicBezTo>
                <a:cubicBezTo>
                  <a:pt x="24" y="62"/>
                  <a:pt x="25" y="61"/>
                  <a:pt x="26" y="60"/>
                </a:cubicBezTo>
                <a:cubicBezTo>
                  <a:pt x="27" y="59"/>
                  <a:pt x="27" y="58"/>
                  <a:pt x="26" y="56"/>
                </a:cubicBezTo>
                <a:close/>
                <a:moveTo>
                  <a:pt x="65" y="176"/>
                </a:moveTo>
                <a:cubicBezTo>
                  <a:pt x="65" y="176"/>
                  <a:pt x="65" y="176"/>
                  <a:pt x="65" y="176"/>
                </a:cubicBezTo>
                <a:cubicBezTo>
                  <a:pt x="67" y="177"/>
                  <a:pt x="69" y="177"/>
                  <a:pt x="71" y="178"/>
                </a:cubicBezTo>
                <a:cubicBezTo>
                  <a:pt x="72" y="177"/>
                  <a:pt x="71" y="176"/>
                  <a:pt x="70" y="176"/>
                </a:cubicBezTo>
                <a:cubicBezTo>
                  <a:pt x="68" y="176"/>
                  <a:pt x="67" y="176"/>
                  <a:pt x="65" y="176"/>
                </a:cubicBezTo>
                <a:close/>
                <a:moveTo>
                  <a:pt x="198" y="80"/>
                </a:moveTo>
                <a:cubicBezTo>
                  <a:pt x="197" y="78"/>
                  <a:pt x="198" y="76"/>
                  <a:pt x="197" y="75"/>
                </a:cubicBezTo>
                <a:cubicBezTo>
                  <a:pt x="197" y="75"/>
                  <a:pt x="196" y="75"/>
                  <a:pt x="196" y="76"/>
                </a:cubicBezTo>
                <a:cubicBezTo>
                  <a:pt x="196" y="77"/>
                  <a:pt x="196" y="79"/>
                  <a:pt x="196" y="80"/>
                </a:cubicBezTo>
                <a:cubicBezTo>
                  <a:pt x="197" y="80"/>
                  <a:pt x="197" y="80"/>
                  <a:pt x="198" y="80"/>
                </a:cubicBezTo>
                <a:close/>
                <a:moveTo>
                  <a:pt x="41" y="67"/>
                </a:moveTo>
                <a:cubicBezTo>
                  <a:pt x="40" y="68"/>
                  <a:pt x="39" y="69"/>
                  <a:pt x="38" y="70"/>
                </a:cubicBezTo>
                <a:cubicBezTo>
                  <a:pt x="38" y="70"/>
                  <a:pt x="38" y="70"/>
                  <a:pt x="38" y="70"/>
                </a:cubicBezTo>
                <a:cubicBezTo>
                  <a:pt x="39" y="70"/>
                  <a:pt x="40" y="71"/>
                  <a:pt x="41" y="71"/>
                </a:cubicBezTo>
                <a:cubicBezTo>
                  <a:pt x="41" y="69"/>
                  <a:pt x="41" y="68"/>
                  <a:pt x="41" y="67"/>
                </a:cubicBezTo>
                <a:close/>
                <a:moveTo>
                  <a:pt x="104" y="83"/>
                </a:moveTo>
                <a:cubicBezTo>
                  <a:pt x="105" y="81"/>
                  <a:pt x="106" y="80"/>
                  <a:pt x="107" y="79"/>
                </a:cubicBezTo>
                <a:cubicBezTo>
                  <a:pt x="108" y="79"/>
                  <a:pt x="108" y="78"/>
                  <a:pt x="108" y="78"/>
                </a:cubicBezTo>
                <a:cubicBezTo>
                  <a:pt x="108" y="78"/>
                  <a:pt x="107" y="77"/>
                  <a:pt x="107" y="77"/>
                </a:cubicBezTo>
                <a:cubicBezTo>
                  <a:pt x="106" y="78"/>
                  <a:pt x="106" y="79"/>
                  <a:pt x="105" y="80"/>
                </a:cubicBezTo>
                <a:cubicBezTo>
                  <a:pt x="104" y="81"/>
                  <a:pt x="104" y="81"/>
                  <a:pt x="104" y="83"/>
                </a:cubicBezTo>
                <a:close/>
                <a:moveTo>
                  <a:pt x="233" y="104"/>
                </a:moveTo>
                <a:cubicBezTo>
                  <a:pt x="233" y="104"/>
                  <a:pt x="233" y="104"/>
                  <a:pt x="233" y="104"/>
                </a:cubicBezTo>
                <a:cubicBezTo>
                  <a:pt x="233" y="108"/>
                  <a:pt x="233" y="112"/>
                  <a:pt x="233" y="116"/>
                </a:cubicBezTo>
                <a:cubicBezTo>
                  <a:pt x="234" y="116"/>
                  <a:pt x="234" y="115"/>
                  <a:pt x="234" y="115"/>
                </a:cubicBezTo>
                <a:cubicBezTo>
                  <a:pt x="234" y="111"/>
                  <a:pt x="234" y="107"/>
                  <a:pt x="233" y="104"/>
                </a:cubicBezTo>
                <a:close/>
                <a:moveTo>
                  <a:pt x="137" y="43"/>
                </a:moveTo>
                <a:cubicBezTo>
                  <a:pt x="137" y="43"/>
                  <a:pt x="137" y="43"/>
                  <a:pt x="137" y="43"/>
                </a:cubicBezTo>
                <a:cubicBezTo>
                  <a:pt x="136" y="43"/>
                  <a:pt x="135" y="44"/>
                  <a:pt x="133" y="45"/>
                </a:cubicBezTo>
                <a:cubicBezTo>
                  <a:pt x="134" y="46"/>
                  <a:pt x="134" y="46"/>
                  <a:pt x="134" y="48"/>
                </a:cubicBezTo>
                <a:cubicBezTo>
                  <a:pt x="135" y="46"/>
                  <a:pt x="136" y="44"/>
                  <a:pt x="137" y="43"/>
                </a:cubicBezTo>
                <a:close/>
                <a:moveTo>
                  <a:pt x="54" y="74"/>
                </a:moveTo>
                <a:cubicBezTo>
                  <a:pt x="54" y="74"/>
                  <a:pt x="53" y="74"/>
                  <a:pt x="53" y="74"/>
                </a:cubicBezTo>
                <a:cubicBezTo>
                  <a:pt x="52" y="74"/>
                  <a:pt x="52" y="74"/>
                  <a:pt x="52" y="75"/>
                </a:cubicBezTo>
                <a:cubicBezTo>
                  <a:pt x="52" y="76"/>
                  <a:pt x="52" y="77"/>
                  <a:pt x="53" y="78"/>
                </a:cubicBezTo>
                <a:cubicBezTo>
                  <a:pt x="54" y="77"/>
                  <a:pt x="55" y="76"/>
                  <a:pt x="54" y="74"/>
                </a:cubicBezTo>
                <a:close/>
                <a:moveTo>
                  <a:pt x="139" y="54"/>
                </a:moveTo>
                <a:cubicBezTo>
                  <a:pt x="139" y="54"/>
                  <a:pt x="139" y="54"/>
                  <a:pt x="139" y="54"/>
                </a:cubicBezTo>
                <a:cubicBezTo>
                  <a:pt x="140" y="53"/>
                  <a:pt x="142" y="53"/>
                  <a:pt x="143" y="52"/>
                </a:cubicBezTo>
                <a:cubicBezTo>
                  <a:pt x="143" y="52"/>
                  <a:pt x="143" y="52"/>
                  <a:pt x="143" y="51"/>
                </a:cubicBezTo>
                <a:cubicBezTo>
                  <a:pt x="143" y="51"/>
                  <a:pt x="143" y="50"/>
                  <a:pt x="143" y="49"/>
                </a:cubicBezTo>
                <a:cubicBezTo>
                  <a:pt x="142" y="51"/>
                  <a:pt x="140" y="52"/>
                  <a:pt x="139" y="54"/>
                </a:cubicBezTo>
                <a:close/>
                <a:moveTo>
                  <a:pt x="63" y="123"/>
                </a:moveTo>
                <a:cubicBezTo>
                  <a:pt x="63" y="123"/>
                  <a:pt x="63" y="123"/>
                  <a:pt x="63" y="123"/>
                </a:cubicBezTo>
                <a:cubicBezTo>
                  <a:pt x="62" y="124"/>
                  <a:pt x="60" y="125"/>
                  <a:pt x="60" y="127"/>
                </a:cubicBezTo>
                <a:cubicBezTo>
                  <a:pt x="61" y="127"/>
                  <a:pt x="62" y="127"/>
                  <a:pt x="63" y="126"/>
                </a:cubicBezTo>
                <a:cubicBezTo>
                  <a:pt x="63" y="125"/>
                  <a:pt x="63" y="124"/>
                  <a:pt x="63" y="123"/>
                </a:cubicBezTo>
                <a:close/>
                <a:moveTo>
                  <a:pt x="28" y="39"/>
                </a:moveTo>
                <a:cubicBezTo>
                  <a:pt x="27" y="40"/>
                  <a:pt x="27" y="40"/>
                  <a:pt x="27" y="41"/>
                </a:cubicBezTo>
                <a:cubicBezTo>
                  <a:pt x="27" y="42"/>
                  <a:pt x="27" y="44"/>
                  <a:pt x="28" y="45"/>
                </a:cubicBezTo>
                <a:cubicBezTo>
                  <a:pt x="28" y="46"/>
                  <a:pt x="28" y="47"/>
                  <a:pt x="28" y="49"/>
                </a:cubicBezTo>
                <a:cubicBezTo>
                  <a:pt x="29" y="48"/>
                  <a:pt x="29" y="48"/>
                  <a:pt x="29" y="48"/>
                </a:cubicBezTo>
                <a:cubicBezTo>
                  <a:pt x="28" y="45"/>
                  <a:pt x="28" y="42"/>
                  <a:pt x="28" y="39"/>
                </a:cubicBezTo>
                <a:close/>
                <a:moveTo>
                  <a:pt x="60" y="50"/>
                </a:moveTo>
                <a:cubicBezTo>
                  <a:pt x="58" y="49"/>
                  <a:pt x="56" y="51"/>
                  <a:pt x="57" y="54"/>
                </a:cubicBezTo>
                <a:cubicBezTo>
                  <a:pt x="58" y="53"/>
                  <a:pt x="59" y="52"/>
                  <a:pt x="60" y="50"/>
                </a:cubicBezTo>
                <a:close/>
                <a:moveTo>
                  <a:pt x="192" y="162"/>
                </a:moveTo>
                <a:cubicBezTo>
                  <a:pt x="191" y="163"/>
                  <a:pt x="191" y="166"/>
                  <a:pt x="191" y="168"/>
                </a:cubicBezTo>
                <a:cubicBezTo>
                  <a:pt x="192" y="168"/>
                  <a:pt x="192" y="168"/>
                  <a:pt x="192" y="167"/>
                </a:cubicBezTo>
                <a:cubicBezTo>
                  <a:pt x="193" y="165"/>
                  <a:pt x="192" y="164"/>
                  <a:pt x="192" y="162"/>
                </a:cubicBezTo>
                <a:close/>
                <a:moveTo>
                  <a:pt x="64" y="47"/>
                </a:moveTo>
                <a:cubicBezTo>
                  <a:pt x="65" y="45"/>
                  <a:pt x="67" y="44"/>
                  <a:pt x="68" y="42"/>
                </a:cubicBezTo>
                <a:cubicBezTo>
                  <a:pt x="65" y="42"/>
                  <a:pt x="63" y="44"/>
                  <a:pt x="64" y="47"/>
                </a:cubicBezTo>
                <a:close/>
                <a:moveTo>
                  <a:pt x="125" y="182"/>
                </a:moveTo>
                <a:cubicBezTo>
                  <a:pt x="121" y="181"/>
                  <a:pt x="118" y="182"/>
                  <a:pt x="114" y="183"/>
                </a:cubicBezTo>
                <a:cubicBezTo>
                  <a:pt x="118" y="182"/>
                  <a:pt x="121" y="182"/>
                  <a:pt x="125" y="182"/>
                </a:cubicBezTo>
                <a:close/>
                <a:moveTo>
                  <a:pt x="64" y="179"/>
                </a:moveTo>
                <a:cubicBezTo>
                  <a:pt x="64" y="179"/>
                  <a:pt x="64" y="179"/>
                  <a:pt x="64" y="179"/>
                </a:cubicBezTo>
                <a:cubicBezTo>
                  <a:pt x="63" y="179"/>
                  <a:pt x="61" y="178"/>
                  <a:pt x="59" y="178"/>
                </a:cubicBezTo>
                <a:cubicBezTo>
                  <a:pt x="59" y="179"/>
                  <a:pt x="58" y="179"/>
                  <a:pt x="58" y="180"/>
                </a:cubicBezTo>
                <a:cubicBezTo>
                  <a:pt x="60" y="180"/>
                  <a:pt x="62" y="180"/>
                  <a:pt x="64" y="179"/>
                </a:cubicBezTo>
                <a:close/>
                <a:moveTo>
                  <a:pt x="23" y="106"/>
                </a:moveTo>
                <a:cubicBezTo>
                  <a:pt x="22" y="106"/>
                  <a:pt x="22" y="107"/>
                  <a:pt x="22" y="107"/>
                </a:cubicBezTo>
                <a:cubicBezTo>
                  <a:pt x="22" y="109"/>
                  <a:pt x="22" y="111"/>
                  <a:pt x="22" y="113"/>
                </a:cubicBezTo>
                <a:cubicBezTo>
                  <a:pt x="22" y="114"/>
                  <a:pt x="22" y="116"/>
                  <a:pt x="22" y="117"/>
                </a:cubicBezTo>
                <a:cubicBezTo>
                  <a:pt x="23" y="117"/>
                  <a:pt x="23" y="116"/>
                  <a:pt x="23" y="116"/>
                </a:cubicBezTo>
                <a:cubicBezTo>
                  <a:pt x="23" y="113"/>
                  <a:pt x="23" y="110"/>
                  <a:pt x="23" y="108"/>
                </a:cubicBezTo>
                <a:cubicBezTo>
                  <a:pt x="23" y="107"/>
                  <a:pt x="23" y="107"/>
                  <a:pt x="23" y="106"/>
                </a:cubicBezTo>
                <a:close/>
                <a:moveTo>
                  <a:pt x="83" y="195"/>
                </a:moveTo>
                <a:cubicBezTo>
                  <a:pt x="86" y="195"/>
                  <a:pt x="89" y="194"/>
                  <a:pt x="91" y="194"/>
                </a:cubicBezTo>
                <a:cubicBezTo>
                  <a:pt x="88" y="194"/>
                  <a:pt x="86" y="194"/>
                  <a:pt x="83" y="194"/>
                </a:cubicBezTo>
                <a:cubicBezTo>
                  <a:pt x="83" y="194"/>
                  <a:pt x="83" y="194"/>
                  <a:pt x="83" y="195"/>
                </a:cubicBezTo>
                <a:close/>
                <a:moveTo>
                  <a:pt x="55" y="80"/>
                </a:moveTo>
                <a:cubicBezTo>
                  <a:pt x="54" y="81"/>
                  <a:pt x="53" y="81"/>
                  <a:pt x="53" y="82"/>
                </a:cubicBezTo>
                <a:cubicBezTo>
                  <a:pt x="53" y="83"/>
                  <a:pt x="54" y="85"/>
                  <a:pt x="54" y="86"/>
                </a:cubicBezTo>
                <a:cubicBezTo>
                  <a:pt x="54" y="86"/>
                  <a:pt x="55" y="85"/>
                  <a:pt x="55" y="85"/>
                </a:cubicBezTo>
                <a:cubicBezTo>
                  <a:pt x="55" y="83"/>
                  <a:pt x="55" y="82"/>
                  <a:pt x="55" y="80"/>
                </a:cubicBezTo>
                <a:close/>
                <a:moveTo>
                  <a:pt x="173" y="55"/>
                </a:moveTo>
                <a:cubicBezTo>
                  <a:pt x="173" y="54"/>
                  <a:pt x="173" y="53"/>
                  <a:pt x="173" y="53"/>
                </a:cubicBezTo>
                <a:cubicBezTo>
                  <a:pt x="172" y="53"/>
                  <a:pt x="171" y="53"/>
                  <a:pt x="170" y="54"/>
                </a:cubicBezTo>
                <a:cubicBezTo>
                  <a:pt x="170" y="55"/>
                  <a:pt x="170" y="55"/>
                  <a:pt x="170" y="56"/>
                </a:cubicBezTo>
                <a:cubicBezTo>
                  <a:pt x="171" y="56"/>
                  <a:pt x="172" y="55"/>
                  <a:pt x="173" y="55"/>
                </a:cubicBezTo>
                <a:close/>
                <a:moveTo>
                  <a:pt x="167" y="181"/>
                </a:moveTo>
                <a:cubicBezTo>
                  <a:pt x="167" y="181"/>
                  <a:pt x="167" y="182"/>
                  <a:pt x="167" y="182"/>
                </a:cubicBezTo>
                <a:cubicBezTo>
                  <a:pt x="169" y="181"/>
                  <a:pt x="171" y="181"/>
                  <a:pt x="173" y="181"/>
                </a:cubicBezTo>
                <a:cubicBezTo>
                  <a:pt x="174" y="181"/>
                  <a:pt x="174" y="181"/>
                  <a:pt x="174" y="180"/>
                </a:cubicBezTo>
                <a:cubicBezTo>
                  <a:pt x="173" y="180"/>
                  <a:pt x="173" y="180"/>
                  <a:pt x="172" y="180"/>
                </a:cubicBezTo>
                <a:cubicBezTo>
                  <a:pt x="170" y="180"/>
                  <a:pt x="169" y="181"/>
                  <a:pt x="167" y="181"/>
                </a:cubicBezTo>
                <a:close/>
                <a:moveTo>
                  <a:pt x="152" y="64"/>
                </a:moveTo>
                <a:cubicBezTo>
                  <a:pt x="152" y="63"/>
                  <a:pt x="152" y="62"/>
                  <a:pt x="152" y="60"/>
                </a:cubicBezTo>
                <a:cubicBezTo>
                  <a:pt x="151" y="61"/>
                  <a:pt x="151" y="61"/>
                  <a:pt x="151" y="61"/>
                </a:cubicBezTo>
                <a:cubicBezTo>
                  <a:pt x="151" y="62"/>
                  <a:pt x="151" y="63"/>
                  <a:pt x="150" y="63"/>
                </a:cubicBezTo>
                <a:cubicBezTo>
                  <a:pt x="150" y="64"/>
                  <a:pt x="149" y="65"/>
                  <a:pt x="149" y="65"/>
                </a:cubicBezTo>
                <a:cubicBezTo>
                  <a:pt x="149" y="65"/>
                  <a:pt x="149" y="65"/>
                  <a:pt x="149" y="66"/>
                </a:cubicBezTo>
                <a:cubicBezTo>
                  <a:pt x="150" y="65"/>
                  <a:pt x="151" y="64"/>
                  <a:pt x="152" y="64"/>
                </a:cubicBezTo>
                <a:close/>
                <a:moveTo>
                  <a:pt x="165" y="144"/>
                </a:moveTo>
                <a:cubicBezTo>
                  <a:pt x="165" y="143"/>
                  <a:pt x="165" y="142"/>
                  <a:pt x="164" y="141"/>
                </a:cubicBezTo>
                <a:cubicBezTo>
                  <a:pt x="163" y="142"/>
                  <a:pt x="162" y="144"/>
                  <a:pt x="161" y="145"/>
                </a:cubicBezTo>
                <a:cubicBezTo>
                  <a:pt x="161" y="145"/>
                  <a:pt x="161" y="145"/>
                  <a:pt x="161" y="145"/>
                </a:cubicBezTo>
                <a:cubicBezTo>
                  <a:pt x="162" y="145"/>
                  <a:pt x="163" y="144"/>
                  <a:pt x="165" y="144"/>
                </a:cubicBezTo>
                <a:close/>
                <a:moveTo>
                  <a:pt x="73" y="59"/>
                </a:moveTo>
                <a:cubicBezTo>
                  <a:pt x="73" y="59"/>
                  <a:pt x="73" y="59"/>
                  <a:pt x="73" y="59"/>
                </a:cubicBezTo>
                <a:cubicBezTo>
                  <a:pt x="76" y="59"/>
                  <a:pt x="78" y="58"/>
                  <a:pt x="81" y="58"/>
                </a:cubicBezTo>
                <a:cubicBezTo>
                  <a:pt x="81" y="58"/>
                  <a:pt x="81" y="57"/>
                  <a:pt x="82" y="57"/>
                </a:cubicBezTo>
                <a:cubicBezTo>
                  <a:pt x="79" y="57"/>
                  <a:pt x="74" y="58"/>
                  <a:pt x="73" y="59"/>
                </a:cubicBezTo>
                <a:close/>
                <a:moveTo>
                  <a:pt x="36" y="83"/>
                </a:moveTo>
                <a:cubicBezTo>
                  <a:pt x="35" y="84"/>
                  <a:pt x="34" y="85"/>
                  <a:pt x="33" y="87"/>
                </a:cubicBezTo>
                <a:cubicBezTo>
                  <a:pt x="35" y="86"/>
                  <a:pt x="35" y="87"/>
                  <a:pt x="36" y="88"/>
                </a:cubicBezTo>
                <a:cubicBezTo>
                  <a:pt x="37" y="87"/>
                  <a:pt x="37" y="87"/>
                  <a:pt x="37" y="86"/>
                </a:cubicBezTo>
                <a:cubicBezTo>
                  <a:pt x="36" y="85"/>
                  <a:pt x="36" y="84"/>
                  <a:pt x="36" y="83"/>
                </a:cubicBezTo>
                <a:close/>
                <a:moveTo>
                  <a:pt x="77" y="170"/>
                </a:moveTo>
                <a:cubicBezTo>
                  <a:pt x="76" y="170"/>
                  <a:pt x="75" y="170"/>
                  <a:pt x="75" y="170"/>
                </a:cubicBezTo>
                <a:cubicBezTo>
                  <a:pt x="75" y="171"/>
                  <a:pt x="75" y="172"/>
                  <a:pt x="75" y="173"/>
                </a:cubicBezTo>
                <a:cubicBezTo>
                  <a:pt x="75" y="173"/>
                  <a:pt x="76" y="174"/>
                  <a:pt x="76" y="173"/>
                </a:cubicBezTo>
                <a:cubicBezTo>
                  <a:pt x="76" y="172"/>
                  <a:pt x="77" y="171"/>
                  <a:pt x="77" y="170"/>
                </a:cubicBezTo>
                <a:close/>
                <a:moveTo>
                  <a:pt x="213" y="26"/>
                </a:moveTo>
                <a:cubicBezTo>
                  <a:pt x="212" y="25"/>
                  <a:pt x="209" y="23"/>
                  <a:pt x="207" y="23"/>
                </a:cubicBezTo>
                <a:cubicBezTo>
                  <a:pt x="209" y="24"/>
                  <a:pt x="210" y="25"/>
                  <a:pt x="211" y="27"/>
                </a:cubicBezTo>
                <a:cubicBezTo>
                  <a:pt x="212" y="26"/>
                  <a:pt x="212" y="26"/>
                  <a:pt x="213" y="26"/>
                </a:cubicBezTo>
                <a:close/>
                <a:moveTo>
                  <a:pt x="228" y="44"/>
                </a:moveTo>
                <a:cubicBezTo>
                  <a:pt x="228" y="44"/>
                  <a:pt x="228" y="44"/>
                  <a:pt x="228" y="44"/>
                </a:cubicBezTo>
                <a:cubicBezTo>
                  <a:pt x="228" y="43"/>
                  <a:pt x="228" y="42"/>
                  <a:pt x="228" y="41"/>
                </a:cubicBezTo>
                <a:cubicBezTo>
                  <a:pt x="227" y="39"/>
                  <a:pt x="227" y="39"/>
                  <a:pt x="225" y="39"/>
                </a:cubicBezTo>
                <a:cubicBezTo>
                  <a:pt x="226" y="41"/>
                  <a:pt x="227" y="42"/>
                  <a:pt x="228" y="44"/>
                </a:cubicBezTo>
                <a:close/>
                <a:moveTo>
                  <a:pt x="67" y="114"/>
                </a:moveTo>
                <a:cubicBezTo>
                  <a:pt x="67" y="114"/>
                  <a:pt x="67" y="114"/>
                  <a:pt x="67" y="114"/>
                </a:cubicBezTo>
                <a:cubicBezTo>
                  <a:pt x="68" y="113"/>
                  <a:pt x="69" y="111"/>
                  <a:pt x="71" y="110"/>
                </a:cubicBezTo>
                <a:cubicBezTo>
                  <a:pt x="69" y="110"/>
                  <a:pt x="69" y="110"/>
                  <a:pt x="68" y="111"/>
                </a:cubicBezTo>
                <a:cubicBezTo>
                  <a:pt x="67" y="111"/>
                  <a:pt x="67" y="111"/>
                  <a:pt x="67" y="112"/>
                </a:cubicBezTo>
                <a:cubicBezTo>
                  <a:pt x="67" y="112"/>
                  <a:pt x="67" y="113"/>
                  <a:pt x="67" y="114"/>
                </a:cubicBezTo>
                <a:close/>
                <a:moveTo>
                  <a:pt x="54" y="20"/>
                </a:moveTo>
                <a:cubicBezTo>
                  <a:pt x="54" y="20"/>
                  <a:pt x="54" y="20"/>
                  <a:pt x="54" y="19"/>
                </a:cubicBezTo>
                <a:cubicBezTo>
                  <a:pt x="53" y="21"/>
                  <a:pt x="52" y="22"/>
                  <a:pt x="51" y="23"/>
                </a:cubicBezTo>
                <a:cubicBezTo>
                  <a:pt x="52" y="23"/>
                  <a:pt x="53" y="23"/>
                  <a:pt x="54" y="23"/>
                </a:cubicBezTo>
                <a:cubicBezTo>
                  <a:pt x="54" y="22"/>
                  <a:pt x="54" y="21"/>
                  <a:pt x="54" y="20"/>
                </a:cubicBezTo>
                <a:close/>
                <a:moveTo>
                  <a:pt x="35" y="50"/>
                </a:moveTo>
                <a:cubicBezTo>
                  <a:pt x="35" y="50"/>
                  <a:pt x="35" y="50"/>
                  <a:pt x="35" y="49"/>
                </a:cubicBezTo>
                <a:cubicBezTo>
                  <a:pt x="34" y="49"/>
                  <a:pt x="33" y="49"/>
                  <a:pt x="32" y="49"/>
                </a:cubicBezTo>
                <a:cubicBezTo>
                  <a:pt x="32" y="50"/>
                  <a:pt x="32" y="51"/>
                  <a:pt x="32" y="53"/>
                </a:cubicBezTo>
                <a:cubicBezTo>
                  <a:pt x="33" y="52"/>
                  <a:pt x="34" y="51"/>
                  <a:pt x="35" y="50"/>
                </a:cubicBezTo>
                <a:close/>
                <a:moveTo>
                  <a:pt x="160" y="85"/>
                </a:moveTo>
                <a:cubicBezTo>
                  <a:pt x="160" y="84"/>
                  <a:pt x="160" y="83"/>
                  <a:pt x="160" y="82"/>
                </a:cubicBezTo>
                <a:cubicBezTo>
                  <a:pt x="158" y="82"/>
                  <a:pt x="157" y="83"/>
                  <a:pt x="158" y="85"/>
                </a:cubicBezTo>
                <a:cubicBezTo>
                  <a:pt x="159" y="85"/>
                  <a:pt x="159" y="85"/>
                  <a:pt x="160" y="85"/>
                </a:cubicBezTo>
                <a:close/>
                <a:moveTo>
                  <a:pt x="41" y="138"/>
                </a:moveTo>
                <a:cubicBezTo>
                  <a:pt x="41" y="138"/>
                  <a:pt x="42" y="138"/>
                  <a:pt x="42" y="138"/>
                </a:cubicBezTo>
                <a:cubicBezTo>
                  <a:pt x="43" y="136"/>
                  <a:pt x="44" y="135"/>
                  <a:pt x="45" y="133"/>
                </a:cubicBezTo>
                <a:cubicBezTo>
                  <a:pt x="44" y="133"/>
                  <a:pt x="43" y="133"/>
                  <a:pt x="42" y="133"/>
                </a:cubicBezTo>
                <a:cubicBezTo>
                  <a:pt x="42" y="135"/>
                  <a:pt x="42" y="136"/>
                  <a:pt x="41" y="138"/>
                </a:cubicBezTo>
                <a:close/>
                <a:moveTo>
                  <a:pt x="62" y="131"/>
                </a:moveTo>
                <a:cubicBezTo>
                  <a:pt x="62" y="130"/>
                  <a:pt x="62" y="130"/>
                  <a:pt x="62" y="129"/>
                </a:cubicBezTo>
                <a:cubicBezTo>
                  <a:pt x="62" y="129"/>
                  <a:pt x="61" y="129"/>
                  <a:pt x="60" y="129"/>
                </a:cubicBezTo>
                <a:cubicBezTo>
                  <a:pt x="59" y="130"/>
                  <a:pt x="59" y="130"/>
                  <a:pt x="59" y="131"/>
                </a:cubicBezTo>
                <a:cubicBezTo>
                  <a:pt x="60" y="131"/>
                  <a:pt x="61" y="131"/>
                  <a:pt x="62" y="131"/>
                </a:cubicBezTo>
                <a:close/>
                <a:moveTo>
                  <a:pt x="33" y="116"/>
                </a:moveTo>
                <a:cubicBezTo>
                  <a:pt x="34" y="116"/>
                  <a:pt x="34" y="115"/>
                  <a:pt x="35" y="115"/>
                </a:cubicBezTo>
                <a:cubicBezTo>
                  <a:pt x="35" y="114"/>
                  <a:pt x="35" y="113"/>
                  <a:pt x="35" y="112"/>
                </a:cubicBezTo>
                <a:cubicBezTo>
                  <a:pt x="33" y="113"/>
                  <a:pt x="32" y="114"/>
                  <a:pt x="33" y="116"/>
                </a:cubicBezTo>
                <a:close/>
                <a:moveTo>
                  <a:pt x="198" y="86"/>
                </a:moveTo>
                <a:cubicBezTo>
                  <a:pt x="198" y="85"/>
                  <a:pt x="198" y="84"/>
                  <a:pt x="198" y="82"/>
                </a:cubicBezTo>
                <a:cubicBezTo>
                  <a:pt x="197" y="82"/>
                  <a:pt x="197" y="83"/>
                  <a:pt x="196" y="83"/>
                </a:cubicBezTo>
                <a:cubicBezTo>
                  <a:pt x="196" y="84"/>
                  <a:pt x="196" y="84"/>
                  <a:pt x="196" y="85"/>
                </a:cubicBezTo>
                <a:cubicBezTo>
                  <a:pt x="196" y="85"/>
                  <a:pt x="196" y="86"/>
                  <a:pt x="196" y="86"/>
                </a:cubicBezTo>
                <a:cubicBezTo>
                  <a:pt x="197" y="86"/>
                  <a:pt x="197" y="86"/>
                  <a:pt x="198" y="86"/>
                </a:cubicBezTo>
                <a:close/>
                <a:moveTo>
                  <a:pt x="235" y="132"/>
                </a:moveTo>
                <a:cubicBezTo>
                  <a:pt x="234" y="132"/>
                  <a:pt x="234" y="132"/>
                  <a:pt x="234" y="132"/>
                </a:cubicBezTo>
                <a:cubicBezTo>
                  <a:pt x="234" y="133"/>
                  <a:pt x="234" y="140"/>
                  <a:pt x="235" y="140"/>
                </a:cubicBezTo>
                <a:cubicBezTo>
                  <a:pt x="235" y="138"/>
                  <a:pt x="235" y="135"/>
                  <a:pt x="235" y="132"/>
                </a:cubicBezTo>
                <a:close/>
                <a:moveTo>
                  <a:pt x="125" y="86"/>
                </a:moveTo>
                <a:cubicBezTo>
                  <a:pt x="127" y="84"/>
                  <a:pt x="127" y="84"/>
                  <a:pt x="127" y="82"/>
                </a:cubicBezTo>
                <a:cubicBezTo>
                  <a:pt x="126" y="83"/>
                  <a:pt x="125" y="83"/>
                  <a:pt x="124" y="84"/>
                </a:cubicBezTo>
                <a:cubicBezTo>
                  <a:pt x="124" y="84"/>
                  <a:pt x="125" y="85"/>
                  <a:pt x="125" y="86"/>
                </a:cubicBezTo>
                <a:close/>
                <a:moveTo>
                  <a:pt x="38" y="94"/>
                </a:moveTo>
                <a:cubicBezTo>
                  <a:pt x="38" y="93"/>
                  <a:pt x="38" y="91"/>
                  <a:pt x="37" y="90"/>
                </a:cubicBezTo>
                <a:cubicBezTo>
                  <a:pt x="36" y="91"/>
                  <a:pt x="36" y="93"/>
                  <a:pt x="37" y="94"/>
                </a:cubicBezTo>
                <a:cubicBezTo>
                  <a:pt x="37" y="94"/>
                  <a:pt x="38" y="94"/>
                  <a:pt x="38" y="94"/>
                </a:cubicBezTo>
                <a:close/>
                <a:moveTo>
                  <a:pt x="88" y="39"/>
                </a:moveTo>
                <a:cubicBezTo>
                  <a:pt x="88" y="39"/>
                  <a:pt x="88" y="39"/>
                  <a:pt x="88" y="39"/>
                </a:cubicBezTo>
                <a:cubicBezTo>
                  <a:pt x="87" y="39"/>
                  <a:pt x="87" y="39"/>
                  <a:pt x="86" y="39"/>
                </a:cubicBezTo>
                <a:cubicBezTo>
                  <a:pt x="85" y="40"/>
                  <a:pt x="84" y="41"/>
                  <a:pt x="83" y="42"/>
                </a:cubicBezTo>
                <a:cubicBezTo>
                  <a:pt x="83" y="43"/>
                  <a:pt x="83" y="43"/>
                  <a:pt x="83" y="44"/>
                </a:cubicBezTo>
                <a:cubicBezTo>
                  <a:pt x="85" y="42"/>
                  <a:pt x="86" y="41"/>
                  <a:pt x="88" y="39"/>
                </a:cubicBezTo>
                <a:close/>
                <a:moveTo>
                  <a:pt x="64" y="118"/>
                </a:moveTo>
                <a:cubicBezTo>
                  <a:pt x="64" y="116"/>
                  <a:pt x="64" y="114"/>
                  <a:pt x="64" y="112"/>
                </a:cubicBezTo>
                <a:cubicBezTo>
                  <a:pt x="64" y="112"/>
                  <a:pt x="64" y="112"/>
                  <a:pt x="64" y="112"/>
                </a:cubicBezTo>
                <a:cubicBezTo>
                  <a:pt x="63" y="114"/>
                  <a:pt x="63" y="116"/>
                  <a:pt x="62" y="117"/>
                </a:cubicBezTo>
                <a:cubicBezTo>
                  <a:pt x="62" y="118"/>
                  <a:pt x="63" y="118"/>
                  <a:pt x="63" y="118"/>
                </a:cubicBezTo>
                <a:cubicBezTo>
                  <a:pt x="63" y="118"/>
                  <a:pt x="63" y="118"/>
                  <a:pt x="64" y="118"/>
                </a:cubicBezTo>
                <a:close/>
                <a:moveTo>
                  <a:pt x="173" y="80"/>
                </a:moveTo>
                <a:cubicBezTo>
                  <a:pt x="174" y="78"/>
                  <a:pt x="174" y="75"/>
                  <a:pt x="173" y="73"/>
                </a:cubicBezTo>
                <a:cubicBezTo>
                  <a:pt x="173" y="73"/>
                  <a:pt x="172" y="73"/>
                  <a:pt x="172" y="74"/>
                </a:cubicBezTo>
                <a:cubicBezTo>
                  <a:pt x="172" y="76"/>
                  <a:pt x="173" y="77"/>
                  <a:pt x="173" y="79"/>
                </a:cubicBezTo>
                <a:cubicBezTo>
                  <a:pt x="173" y="79"/>
                  <a:pt x="173" y="79"/>
                  <a:pt x="173" y="80"/>
                </a:cubicBezTo>
                <a:close/>
                <a:moveTo>
                  <a:pt x="171" y="67"/>
                </a:moveTo>
                <a:cubicBezTo>
                  <a:pt x="172" y="68"/>
                  <a:pt x="172" y="69"/>
                  <a:pt x="172" y="70"/>
                </a:cubicBezTo>
                <a:cubicBezTo>
                  <a:pt x="173" y="70"/>
                  <a:pt x="173" y="70"/>
                  <a:pt x="173" y="69"/>
                </a:cubicBezTo>
                <a:cubicBezTo>
                  <a:pt x="173" y="68"/>
                  <a:pt x="173" y="67"/>
                  <a:pt x="173" y="66"/>
                </a:cubicBezTo>
                <a:cubicBezTo>
                  <a:pt x="172" y="66"/>
                  <a:pt x="172" y="67"/>
                  <a:pt x="171" y="67"/>
                </a:cubicBezTo>
                <a:close/>
                <a:moveTo>
                  <a:pt x="54" y="96"/>
                </a:moveTo>
                <a:cubicBezTo>
                  <a:pt x="53" y="95"/>
                  <a:pt x="53" y="95"/>
                  <a:pt x="53" y="94"/>
                </a:cubicBezTo>
                <a:cubicBezTo>
                  <a:pt x="50" y="95"/>
                  <a:pt x="50" y="95"/>
                  <a:pt x="49" y="96"/>
                </a:cubicBezTo>
                <a:cubicBezTo>
                  <a:pt x="51" y="96"/>
                  <a:pt x="52" y="96"/>
                  <a:pt x="54" y="96"/>
                </a:cubicBezTo>
                <a:close/>
                <a:moveTo>
                  <a:pt x="77" y="33"/>
                </a:moveTo>
                <a:cubicBezTo>
                  <a:pt x="77" y="33"/>
                  <a:pt x="77" y="33"/>
                  <a:pt x="76" y="33"/>
                </a:cubicBezTo>
                <a:cubicBezTo>
                  <a:pt x="76" y="33"/>
                  <a:pt x="76" y="33"/>
                  <a:pt x="75" y="33"/>
                </a:cubicBezTo>
                <a:cubicBezTo>
                  <a:pt x="74" y="34"/>
                  <a:pt x="73" y="35"/>
                  <a:pt x="72" y="36"/>
                </a:cubicBezTo>
                <a:cubicBezTo>
                  <a:pt x="72" y="37"/>
                  <a:pt x="72" y="37"/>
                  <a:pt x="72" y="38"/>
                </a:cubicBezTo>
                <a:cubicBezTo>
                  <a:pt x="74" y="36"/>
                  <a:pt x="75" y="35"/>
                  <a:pt x="77" y="33"/>
                </a:cubicBezTo>
                <a:close/>
                <a:moveTo>
                  <a:pt x="107" y="9"/>
                </a:moveTo>
                <a:cubicBezTo>
                  <a:pt x="107" y="8"/>
                  <a:pt x="108" y="7"/>
                  <a:pt x="108" y="6"/>
                </a:cubicBezTo>
                <a:cubicBezTo>
                  <a:pt x="107" y="6"/>
                  <a:pt x="107" y="6"/>
                  <a:pt x="106" y="6"/>
                </a:cubicBezTo>
                <a:cubicBezTo>
                  <a:pt x="106" y="7"/>
                  <a:pt x="105" y="8"/>
                  <a:pt x="105" y="9"/>
                </a:cubicBezTo>
                <a:cubicBezTo>
                  <a:pt x="105" y="9"/>
                  <a:pt x="106" y="9"/>
                  <a:pt x="107" y="9"/>
                </a:cubicBezTo>
                <a:close/>
                <a:moveTo>
                  <a:pt x="134" y="156"/>
                </a:moveTo>
                <a:cubicBezTo>
                  <a:pt x="134" y="156"/>
                  <a:pt x="134" y="156"/>
                  <a:pt x="134" y="156"/>
                </a:cubicBezTo>
                <a:cubicBezTo>
                  <a:pt x="135" y="154"/>
                  <a:pt x="136" y="152"/>
                  <a:pt x="137" y="150"/>
                </a:cubicBezTo>
                <a:cubicBezTo>
                  <a:pt x="136" y="150"/>
                  <a:pt x="136" y="150"/>
                  <a:pt x="136" y="150"/>
                </a:cubicBezTo>
                <a:cubicBezTo>
                  <a:pt x="136" y="151"/>
                  <a:pt x="135" y="151"/>
                  <a:pt x="134" y="152"/>
                </a:cubicBezTo>
                <a:cubicBezTo>
                  <a:pt x="134" y="152"/>
                  <a:pt x="134" y="153"/>
                  <a:pt x="134" y="153"/>
                </a:cubicBezTo>
                <a:cubicBezTo>
                  <a:pt x="134" y="154"/>
                  <a:pt x="134" y="155"/>
                  <a:pt x="134" y="156"/>
                </a:cubicBezTo>
                <a:close/>
                <a:moveTo>
                  <a:pt x="28" y="183"/>
                </a:moveTo>
                <a:cubicBezTo>
                  <a:pt x="28" y="184"/>
                  <a:pt x="28" y="185"/>
                  <a:pt x="28" y="186"/>
                </a:cubicBezTo>
                <a:cubicBezTo>
                  <a:pt x="29" y="185"/>
                  <a:pt x="30" y="185"/>
                  <a:pt x="32" y="185"/>
                </a:cubicBezTo>
                <a:cubicBezTo>
                  <a:pt x="30" y="184"/>
                  <a:pt x="29" y="184"/>
                  <a:pt x="28" y="183"/>
                </a:cubicBezTo>
                <a:close/>
                <a:moveTo>
                  <a:pt x="35" y="182"/>
                </a:moveTo>
                <a:cubicBezTo>
                  <a:pt x="36" y="182"/>
                  <a:pt x="37" y="182"/>
                  <a:pt x="39" y="182"/>
                </a:cubicBezTo>
                <a:cubicBezTo>
                  <a:pt x="39" y="181"/>
                  <a:pt x="39" y="180"/>
                  <a:pt x="39" y="180"/>
                </a:cubicBezTo>
                <a:cubicBezTo>
                  <a:pt x="36" y="180"/>
                  <a:pt x="35" y="181"/>
                  <a:pt x="35" y="182"/>
                </a:cubicBezTo>
                <a:close/>
                <a:moveTo>
                  <a:pt x="143" y="106"/>
                </a:moveTo>
                <a:cubicBezTo>
                  <a:pt x="141" y="107"/>
                  <a:pt x="140" y="107"/>
                  <a:pt x="139" y="108"/>
                </a:cubicBezTo>
                <a:cubicBezTo>
                  <a:pt x="138" y="108"/>
                  <a:pt x="138" y="108"/>
                  <a:pt x="138" y="110"/>
                </a:cubicBezTo>
                <a:cubicBezTo>
                  <a:pt x="140" y="109"/>
                  <a:pt x="142" y="107"/>
                  <a:pt x="143" y="106"/>
                </a:cubicBezTo>
                <a:close/>
                <a:moveTo>
                  <a:pt x="159" y="94"/>
                </a:moveTo>
                <a:cubicBezTo>
                  <a:pt x="160" y="94"/>
                  <a:pt x="160" y="94"/>
                  <a:pt x="160" y="94"/>
                </a:cubicBezTo>
                <a:cubicBezTo>
                  <a:pt x="160" y="92"/>
                  <a:pt x="160" y="90"/>
                  <a:pt x="160" y="88"/>
                </a:cubicBezTo>
                <a:cubicBezTo>
                  <a:pt x="159" y="88"/>
                  <a:pt x="159" y="88"/>
                  <a:pt x="159" y="88"/>
                </a:cubicBezTo>
                <a:cubicBezTo>
                  <a:pt x="159" y="90"/>
                  <a:pt x="159" y="92"/>
                  <a:pt x="159" y="94"/>
                </a:cubicBezTo>
                <a:close/>
                <a:moveTo>
                  <a:pt x="127" y="43"/>
                </a:moveTo>
                <a:cubicBezTo>
                  <a:pt x="127" y="42"/>
                  <a:pt x="127" y="42"/>
                  <a:pt x="127" y="41"/>
                </a:cubicBezTo>
                <a:cubicBezTo>
                  <a:pt x="125" y="42"/>
                  <a:pt x="124" y="43"/>
                  <a:pt x="123" y="44"/>
                </a:cubicBezTo>
                <a:cubicBezTo>
                  <a:pt x="123" y="44"/>
                  <a:pt x="123" y="44"/>
                  <a:pt x="123" y="44"/>
                </a:cubicBezTo>
                <a:cubicBezTo>
                  <a:pt x="124" y="44"/>
                  <a:pt x="125" y="44"/>
                  <a:pt x="127" y="43"/>
                </a:cubicBezTo>
                <a:close/>
                <a:moveTo>
                  <a:pt x="101" y="13"/>
                </a:moveTo>
                <a:cubicBezTo>
                  <a:pt x="102" y="13"/>
                  <a:pt x="104" y="13"/>
                  <a:pt x="105" y="13"/>
                </a:cubicBezTo>
                <a:cubicBezTo>
                  <a:pt x="105" y="12"/>
                  <a:pt x="106" y="12"/>
                  <a:pt x="106" y="11"/>
                </a:cubicBezTo>
                <a:cubicBezTo>
                  <a:pt x="105" y="11"/>
                  <a:pt x="104" y="11"/>
                  <a:pt x="103" y="11"/>
                </a:cubicBezTo>
                <a:cubicBezTo>
                  <a:pt x="102" y="11"/>
                  <a:pt x="101" y="12"/>
                  <a:pt x="101" y="13"/>
                </a:cubicBezTo>
                <a:close/>
                <a:moveTo>
                  <a:pt x="69" y="173"/>
                </a:moveTo>
                <a:cubicBezTo>
                  <a:pt x="69" y="173"/>
                  <a:pt x="69" y="172"/>
                  <a:pt x="69" y="172"/>
                </a:cubicBezTo>
                <a:cubicBezTo>
                  <a:pt x="67" y="172"/>
                  <a:pt x="65" y="173"/>
                  <a:pt x="63" y="173"/>
                </a:cubicBezTo>
                <a:cubicBezTo>
                  <a:pt x="63" y="173"/>
                  <a:pt x="63" y="173"/>
                  <a:pt x="63" y="173"/>
                </a:cubicBezTo>
                <a:cubicBezTo>
                  <a:pt x="65" y="173"/>
                  <a:pt x="67" y="173"/>
                  <a:pt x="69" y="173"/>
                </a:cubicBezTo>
                <a:close/>
                <a:moveTo>
                  <a:pt x="112" y="36"/>
                </a:moveTo>
                <a:cubicBezTo>
                  <a:pt x="110" y="38"/>
                  <a:pt x="111" y="39"/>
                  <a:pt x="111" y="41"/>
                </a:cubicBezTo>
                <a:cubicBezTo>
                  <a:pt x="112" y="40"/>
                  <a:pt x="112" y="40"/>
                  <a:pt x="113" y="40"/>
                </a:cubicBezTo>
                <a:cubicBezTo>
                  <a:pt x="113" y="39"/>
                  <a:pt x="112" y="38"/>
                  <a:pt x="112" y="36"/>
                </a:cubicBezTo>
                <a:close/>
                <a:moveTo>
                  <a:pt x="152" y="148"/>
                </a:moveTo>
                <a:cubicBezTo>
                  <a:pt x="155" y="148"/>
                  <a:pt x="155" y="148"/>
                  <a:pt x="156" y="144"/>
                </a:cubicBezTo>
                <a:cubicBezTo>
                  <a:pt x="154" y="146"/>
                  <a:pt x="153" y="147"/>
                  <a:pt x="152" y="148"/>
                </a:cubicBezTo>
                <a:close/>
                <a:moveTo>
                  <a:pt x="116" y="23"/>
                </a:moveTo>
                <a:cubicBezTo>
                  <a:pt x="115" y="23"/>
                  <a:pt x="110" y="25"/>
                  <a:pt x="109" y="26"/>
                </a:cubicBezTo>
                <a:cubicBezTo>
                  <a:pt x="109" y="26"/>
                  <a:pt x="109" y="26"/>
                  <a:pt x="109" y="26"/>
                </a:cubicBezTo>
                <a:cubicBezTo>
                  <a:pt x="111" y="25"/>
                  <a:pt x="114" y="24"/>
                  <a:pt x="116" y="23"/>
                </a:cubicBezTo>
                <a:close/>
                <a:moveTo>
                  <a:pt x="133" y="174"/>
                </a:moveTo>
                <a:cubicBezTo>
                  <a:pt x="135" y="174"/>
                  <a:pt x="136" y="174"/>
                  <a:pt x="137" y="171"/>
                </a:cubicBezTo>
                <a:cubicBezTo>
                  <a:pt x="135" y="171"/>
                  <a:pt x="134" y="173"/>
                  <a:pt x="133" y="174"/>
                </a:cubicBezTo>
                <a:close/>
                <a:moveTo>
                  <a:pt x="56" y="169"/>
                </a:moveTo>
                <a:cubicBezTo>
                  <a:pt x="56" y="170"/>
                  <a:pt x="56" y="171"/>
                  <a:pt x="56" y="171"/>
                </a:cubicBezTo>
                <a:cubicBezTo>
                  <a:pt x="56" y="171"/>
                  <a:pt x="57" y="171"/>
                  <a:pt x="58" y="171"/>
                </a:cubicBezTo>
                <a:cubicBezTo>
                  <a:pt x="58" y="171"/>
                  <a:pt x="59" y="171"/>
                  <a:pt x="58" y="169"/>
                </a:cubicBezTo>
                <a:cubicBezTo>
                  <a:pt x="58" y="169"/>
                  <a:pt x="57" y="169"/>
                  <a:pt x="56" y="169"/>
                </a:cubicBezTo>
                <a:close/>
                <a:moveTo>
                  <a:pt x="84" y="51"/>
                </a:moveTo>
                <a:cubicBezTo>
                  <a:pt x="84" y="52"/>
                  <a:pt x="85" y="53"/>
                  <a:pt x="85" y="54"/>
                </a:cubicBezTo>
                <a:cubicBezTo>
                  <a:pt x="86" y="53"/>
                  <a:pt x="87" y="52"/>
                  <a:pt x="87" y="51"/>
                </a:cubicBezTo>
                <a:cubicBezTo>
                  <a:pt x="86" y="51"/>
                  <a:pt x="85" y="51"/>
                  <a:pt x="84" y="51"/>
                </a:cubicBezTo>
                <a:close/>
                <a:moveTo>
                  <a:pt x="95" y="8"/>
                </a:moveTo>
                <a:cubicBezTo>
                  <a:pt x="97" y="9"/>
                  <a:pt x="100" y="9"/>
                  <a:pt x="101" y="7"/>
                </a:cubicBezTo>
                <a:cubicBezTo>
                  <a:pt x="99" y="7"/>
                  <a:pt x="97" y="8"/>
                  <a:pt x="95" y="8"/>
                </a:cubicBezTo>
                <a:close/>
                <a:moveTo>
                  <a:pt x="188" y="54"/>
                </a:moveTo>
                <a:cubicBezTo>
                  <a:pt x="188" y="56"/>
                  <a:pt x="188" y="57"/>
                  <a:pt x="188" y="58"/>
                </a:cubicBezTo>
                <a:cubicBezTo>
                  <a:pt x="189" y="58"/>
                  <a:pt x="189" y="58"/>
                  <a:pt x="189" y="57"/>
                </a:cubicBezTo>
                <a:cubicBezTo>
                  <a:pt x="189" y="56"/>
                  <a:pt x="189" y="55"/>
                  <a:pt x="189" y="55"/>
                </a:cubicBezTo>
                <a:cubicBezTo>
                  <a:pt x="189" y="55"/>
                  <a:pt x="189" y="54"/>
                  <a:pt x="188" y="54"/>
                </a:cubicBezTo>
                <a:close/>
                <a:moveTo>
                  <a:pt x="108" y="46"/>
                </a:moveTo>
                <a:cubicBezTo>
                  <a:pt x="108" y="46"/>
                  <a:pt x="108" y="46"/>
                  <a:pt x="108" y="46"/>
                </a:cubicBezTo>
                <a:cubicBezTo>
                  <a:pt x="106" y="47"/>
                  <a:pt x="104" y="48"/>
                  <a:pt x="103" y="49"/>
                </a:cubicBezTo>
                <a:cubicBezTo>
                  <a:pt x="104" y="50"/>
                  <a:pt x="104" y="50"/>
                  <a:pt x="104" y="50"/>
                </a:cubicBezTo>
                <a:cubicBezTo>
                  <a:pt x="106" y="48"/>
                  <a:pt x="107" y="47"/>
                  <a:pt x="108" y="46"/>
                </a:cubicBezTo>
                <a:close/>
                <a:moveTo>
                  <a:pt x="108" y="13"/>
                </a:moveTo>
                <a:cubicBezTo>
                  <a:pt x="111" y="13"/>
                  <a:pt x="111" y="13"/>
                  <a:pt x="112" y="12"/>
                </a:cubicBezTo>
                <a:cubicBezTo>
                  <a:pt x="112" y="12"/>
                  <a:pt x="111" y="12"/>
                  <a:pt x="110" y="12"/>
                </a:cubicBezTo>
                <a:cubicBezTo>
                  <a:pt x="110" y="12"/>
                  <a:pt x="109" y="11"/>
                  <a:pt x="109" y="11"/>
                </a:cubicBezTo>
                <a:cubicBezTo>
                  <a:pt x="108" y="12"/>
                  <a:pt x="108" y="12"/>
                  <a:pt x="108" y="13"/>
                </a:cubicBezTo>
                <a:close/>
                <a:moveTo>
                  <a:pt x="197" y="61"/>
                </a:moveTo>
                <a:cubicBezTo>
                  <a:pt x="197" y="61"/>
                  <a:pt x="197" y="61"/>
                  <a:pt x="197" y="61"/>
                </a:cubicBezTo>
                <a:cubicBezTo>
                  <a:pt x="196" y="63"/>
                  <a:pt x="196" y="68"/>
                  <a:pt x="197" y="69"/>
                </a:cubicBezTo>
                <a:cubicBezTo>
                  <a:pt x="197" y="69"/>
                  <a:pt x="197" y="69"/>
                  <a:pt x="197" y="69"/>
                </a:cubicBezTo>
                <a:cubicBezTo>
                  <a:pt x="197" y="66"/>
                  <a:pt x="197" y="64"/>
                  <a:pt x="197" y="61"/>
                </a:cubicBezTo>
                <a:close/>
                <a:moveTo>
                  <a:pt x="85" y="177"/>
                </a:moveTo>
                <a:cubicBezTo>
                  <a:pt x="85" y="177"/>
                  <a:pt x="85" y="177"/>
                  <a:pt x="85" y="178"/>
                </a:cubicBezTo>
                <a:cubicBezTo>
                  <a:pt x="87" y="178"/>
                  <a:pt x="88" y="178"/>
                  <a:pt x="90" y="178"/>
                </a:cubicBezTo>
                <a:cubicBezTo>
                  <a:pt x="90" y="177"/>
                  <a:pt x="90" y="177"/>
                  <a:pt x="90" y="176"/>
                </a:cubicBezTo>
                <a:cubicBezTo>
                  <a:pt x="88" y="176"/>
                  <a:pt x="87" y="177"/>
                  <a:pt x="85" y="177"/>
                </a:cubicBezTo>
                <a:close/>
                <a:moveTo>
                  <a:pt x="57" y="96"/>
                </a:moveTo>
                <a:cubicBezTo>
                  <a:pt x="59" y="96"/>
                  <a:pt x="60" y="94"/>
                  <a:pt x="60" y="93"/>
                </a:cubicBezTo>
                <a:cubicBezTo>
                  <a:pt x="59" y="93"/>
                  <a:pt x="58" y="93"/>
                  <a:pt x="58" y="93"/>
                </a:cubicBezTo>
                <a:cubicBezTo>
                  <a:pt x="57" y="94"/>
                  <a:pt x="57" y="95"/>
                  <a:pt x="57" y="96"/>
                </a:cubicBezTo>
                <a:close/>
                <a:moveTo>
                  <a:pt x="43" y="140"/>
                </a:moveTo>
                <a:cubicBezTo>
                  <a:pt x="43" y="140"/>
                  <a:pt x="43" y="141"/>
                  <a:pt x="43" y="141"/>
                </a:cubicBezTo>
                <a:cubicBezTo>
                  <a:pt x="45" y="139"/>
                  <a:pt x="46" y="137"/>
                  <a:pt x="47" y="136"/>
                </a:cubicBezTo>
                <a:cubicBezTo>
                  <a:pt x="48" y="135"/>
                  <a:pt x="48" y="135"/>
                  <a:pt x="47" y="134"/>
                </a:cubicBezTo>
                <a:cubicBezTo>
                  <a:pt x="46" y="136"/>
                  <a:pt x="44" y="138"/>
                  <a:pt x="43" y="140"/>
                </a:cubicBezTo>
                <a:close/>
                <a:moveTo>
                  <a:pt x="73" y="132"/>
                </a:moveTo>
                <a:cubicBezTo>
                  <a:pt x="74" y="131"/>
                  <a:pt x="74" y="130"/>
                  <a:pt x="74" y="129"/>
                </a:cubicBezTo>
                <a:cubicBezTo>
                  <a:pt x="73" y="130"/>
                  <a:pt x="72" y="131"/>
                  <a:pt x="71" y="132"/>
                </a:cubicBezTo>
                <a:cubicBezTo>
                  <a:pt x="72" y="132"/>
                  <a:pt x="73" y="132"/>
                  <a:pt x="73" y="132"/>
                </a:cubicBezTo>
                <a:close/>
                <a:moveTo>
                  <a:pt x="180" y="65"/>
                </a:moveTo>
                <a:cubicBezTo>
                  <a:pt x="181" y="65"/>
                  <a:pt x="182" y="64"/>
                  <a:pt x="183" y="64"/>
                </a:cubicBezTo>
                <a:cubicBezTo>
                  <a:pt x="183" y="63"/>
                  <a:pt x="184" y="63"/>
                  <a:pt x="183" y="63"/>
                </a:cubicBezTo>
                <a:cubicBezTo>
                  <a:pt x="182" y="63"/>
                  <a:pt x="181" y="63"/>
                  <a:pt x="180" y="64"/>
                </a:cubicBezTo>
                <a:cubicBezTo>
                  <a:pt x="180" y="64"/>
                  <a:pt x="180" y="65"/>
                  <a:pt x="180" y="65"/>
                </a:cubicBezTo>
                <a:close/>
                <a:moveTo>
                  <a:pt x="89" y="75"/>
                </a:moveTo>
                <a:cubicBezTo>
                  <a:pt x="91" y="75"/>
                  <a:pt x="91" y="73"/>
                  <a:pt x="91" y="71"/>
                </a:cubicBezTo>
                <a:cubicBezTo>
                  <a:pt x="90" y="73"/>
                  <a:pt x="88" y="73"/>
                  <a:pt x="89" y="75"/>
                </a:cubicBezTo>
                <a:close/>
                <a:moveTo>
                  <a:pt x="95" y="43"/>
                </a:moveTo>
                <a:cubicBezTo>
                  <a:pt x="95" y="43"/>
                  <a:pt x="95" y="43"/>
                  <a:pt x="96" y="43"/>
                </a:cubicBezTo>
                <a:cubicBezTo>
                  <a:pt x="96" y="42"/>
                  <a:pt x="96" y="41"/>
                  <a:pt x="96" y="40"/>
                </a:cubicBezTo>
                <a:cubicBezTo>
                  <a:pt x="96" y="38"/>
                  <a:pt x="95" y="37"/>
                  <a:pt x="95" y="36"/>
                </a:cubicBezTo>
                <a:cubicBezTo>
                  <a:pt x="95" y="36"/>
                  <a:pt x="95" y="36"/>
                  <a:pt x="95" y="36"/>
                </a:cubicBezTo>
                <a:cubicBezTo>
                  <a:pt x="95" y="38"/>
                  <a:pt x="95" y="41"/>
                  <a:pt x="95" y="43"/>
                </a:cubicBezTo>
                <a:close/>
                <a:moveTo>
                  <a:pt x="187" y="29"/>
                </a:moveTo>
                <a:cubicBezTo>
                  <a:pt x="187" y="29"/>
                  <a:pt x="187" y="29"/>
                  <a:pt x="187" y="29"/>
                </a:cubicBezTo>
                <a:cubicBezTo>
                  <a:pt x="187" y="28"/>
                  <a:pt x="187" y="27"/>
                  <a:pt x="188" y="26"/>
                </a:cubicBezTo>
                <a:cubicBezTo>
                  <a:pt x="188" y="25"/>
                  <a:pt x="188" y="24"/>
                  <a:pt x="188" y="23"/>
                </a:cubicBezTo>
                <a:cubicBezTo>
                  <a:pt x="187" y="24"/>
                  <a:pt x="187" y="24"/>
                  <a:pt x="187" y="24"/>
                </a:cubicBezTo>
                <a:cubicBezTo>
                  <a:pt x="187" y="26"/>
                  <a:pt x="187" y="27"/>
                  <a:pt x="187" y="29"/>
                </a:cubicBezTo>
                <a:close/>
                <a:moveTo>
                  <a:pt x="125" y="150"/>
                </a:moveTo>
                <a:cubicBezTo>
                  <a:pt x="125" y="150"/>
                  <a:pt x="125" y="150"/>
                  <a:pt x="125" y="150"/>
                </a:cubicBezTo>
                <a:cubicBezTo>
                  <a:pt x="127" y="149"/>
                  <a:pt x="128" y="148"/>
                  <a:pt x="130" y="147"/>
                </a:cubicBezTo>
                <a:cubicBezTo>
                  <a:pt x="131" y="147"/>
                  <a:pt x="131" y="146"/>
                  <a:pt x="131" y="146"/>
                </a:cubicBezTo>
                <a:cubicBezTo>
                  <a:pt x="129" y="147"/>
                  <a:pt x="127" y="148"/>
                  <a:pt x="125" y="150"/>
                </a:cubicBezTo>
                <a:close/>
                <a:moveTo>
                  <a:pt x="191" y="88"/>
                </a:moveTo>
                <a:cubicBezTo>
                  <a:pt x="192" y="88"/>
                  <a:pt x="192" y="88"/>
                  <a:pt x="192" y="88"/>
                </a:cubicBezTo>
                <a:cubicBezTo>
                  <a:pt x="193" y="87"/>
                  <a:pt x="193" y="87"/>
                  <a:pt x="193" y="87"/>
                </a:cubicBezTo>
                <a:cubicBezTo>
                  <a:pt x="193" y="86"/>
                  <a:pt x="193" y="86"/>
                  <a:pt x="193" y="85"/>
                </a:cubicBezTo>
                <a:cubicBezTo>
                  <a:pt x="193" y="85"/>
                  <a:pt x="193" y="85"/>
                  <a:pt x="193" y="85"/>
                </a:cubicBezTo>
                <a:cubicBezTo>
                  <a:pt x="191" y="86"/>
                  <a:pt x="191" y="86"/>
                  <a:pt x="191" y="88"/>
                </a:cubicBezTo>
                <a:close/>
                <a:moveTo>
                  <a:pt x="64" y="72"/>
                </a:moveTo>
                <a:cubicBezTo>
                  <a:pt x="64" y="71"/>
                  <a:pt x="64" y="70"/>
                  <a:pt x="64" y="69"/>
                </a:cubicBezTo>
                <a:cubicBezTo>
                  <a:pt x="63" y="70"/>
                  <a:pt x="62" y="71"/>
                  <a:pt x="61" y="72"/>
                </a:cubicBezTo>
                <a:cubicBezTo>
                  <a:pt x="63" y="72"/>
                  <a:pt x="63" y="72"/>
                  <a:pt x="64" y="72"/>
                </a:cubicBezTo>
                <a:close/>
                <a:moveTo>
                  <a:pt x="176" y="81"/>
                </a:moveTo>
                <a:cubicBezTo>
                  <a:pt x="176" y="82"/>
                  <a:pt x="176" y="83"/>
                  <a:pt x="176" y="83"/>
                </a:cubicBezTo>
                <a:cubicBezTo>
                  <a:pt x="179" y="83"/>
                  <a:pt x="179" y="82"/>
                  <a:pt x="178" y="80"/>
                </a:cubicBezTo>
                <a:cubicBezTo>
                  <a:pt x="178" y="81"/>
                  <a:pt x="177" y="81"/>
                  <a:pt x="176" y="81"/>
                </a:cubicBezTo>
                <a:close/>
                <a:moveTo>
                  <a:pt x="95" y="108"/>
                </a:moveTo>
                <a:cubicBezTo>
                  <a:pt x="95" y="108"/>
                  <a:pt x="95" y="108"/>
                  <a:pt x="95" y="108"/>
                </a:cubicBezTo>
                <a:cubicBezTo>
                  <a:pt x="96" y="108"/>
                  <a:pt x="96" y="108"/>
                  <a:pt x="97" y="108"/>
                </a:cubicBezTo>
                <a:cubicBezTo>
                  <a:pt x="98" y="108"/>
                  <a:pt x="99" y="107"/>
                  <a:pt x="99" y="105"/>
                </a:cubicBezTo>
                <a:cubicBezTo>
                  <a:pt x="99" y="105"/>
                  <a:pt x="99" y="105"/>
                  <a:pt x="99" y="105"/>
                </a:cubicBezTo>
                <a:cubicBezTo>
                  <a:pt x="98" y="106"/>
                  <a:pt x="97" y="107"/>
                  <a:pt x="95" y="108"/>
                </a:cubicBezTo>
                <a:close/>
                <a:moveTo>
                  <a:pt x="144" y="167"/>
                </a:moveTo>
                <a:cubicBezTo>
                  <a:pt x="144" y="167"/>
                  <a:pt x="145" y="167"/>
                  <a:pt x="146" y="167"/>
                </a:cubicBezTo>
                <a:cubicBezTo>
                  <a:pt x="148" y="166"/>
                  <a:pt x="149" y="165"/>
                  <a:pt x="151" y="164"/>
                </a:cubicBezTo>
                <a:cubicBezTo>
                  <a:pt x="150" y="163"/>
                  <a:pt x="150" y="163"/>
                  <a:pt x="150" y="164"/>
                </a:cubicBezTo>
                <a:cubicBezTo>
                  <a:pt x="148" y="165"/>
                  <a:pt x="146" y="166"/>
                  <a:pt x="145" y="166"/>
                </a:cubicBezTo>
                <a:cubicBezTo>
                  <a:pt x="144" y="166"/>
                  <a:pt x="144" y="167"/>
                  <a:pt x="144" y="167"/>
                </a:cubicBezTo>
                <a:close/>
                <a:moveTo>
                  <a:pt x="164" y="40"/>
                </a:moveTo>
                <a:cubicBezTo>
                  <a:pt x="165" y="40"/>
                  <a:pt x="165" y="40"/>
                  <a:pt x="166" y="39"/>
                </a:cubicBezTo>
                <a:cubicBezTo>
                  <a:pt x="166" y="38"/>
                  <a:pt x="165" y="36"/>
                  <a:pt x="165" y="35"/>
                </a:cubicBezTo>
                <a:cubicBezTo>
                  <a:pt x="165" y="35"/>
                  <a:pt x="165" y="35"/>
                  <a:pt x="165" y="35"/>
                </a:cubicBezTo>
                <a:cubicBezTo>
                  <a:pt x="165" y="37"/>
                  <a:pt x="164" y="38"/>
                  <a:pt x="164" y="40"/>
                </a:cubicBezTo>
                <a:close/>
                <a:moveTo>
                  <a:pt x="188" y="168"/>
                </a:moveTo>
                <a:cubicBezTo>
                  <a:pt x="187" y="169"/>
                  <a:pt x="186" y="170"/>
                  <a:pt x="185" y="171"/>
                </a:cubicBezTo>
                <a:cubicBezTo>
                  <a:pt x="185" y="171"/>
                  <a:pt x="185" y="171"/>
                  <a:pt x="185" y="171"/>
                </a:cubicBezTo>
                <a:cubicBezTo>
                  <a:pt x="186" y="171"/>
                  <a:pt x="188" y="170"/>
                  <a:pt x="189" y="169"/>
                </a:cubicBezTo>
                <a:cubicBezTo>
                  <a:pt x="188" y="169"/>
                  <a:pt x="188" y="168"/>
                  <a:pt x="188" y="168"/>
                </a:cubicBezTo>
                <a:close/>
                <a:moveTo>
                  <a:pt x="28" y="189"/>
                </a:moveTo>
                <a:cubicBezTo>
                  <a:pt x="29" y="189"/>
                  <a:pt x="31" y="189"/>
                  <a:pt x="32" y="189"/>
                </a:cubicBezTo>
                <a:cubicBezTo>
                  <a:pt x="32" y="188"/>
                  <a:pt x="32" y="188"/>
                  <a:pt x="32" y="187"/>
                </a:cubicBezTo>
                <a:cubicBezTo>
                  <a:pt x="31" y="188"/>
                  <a:pt x="29" y="188"/>
                  <a:pt x="28" y="189"/>
                </a:cubicBezTo>
                <a:close/>
                <a:moveTo>
                  <a:pt x="164" y="159"/>
                </a:moveTo>
                <a:cubicBezTo>
                  <a:pt x="163" y="161"/>
                  <a:pt x="161" y="162"/>
                  <a:pt x="160" y="163"/>
                </a:cubicBezTo>
                <a:cubicBezTo>
                  <a:pt x="163" y="162"/>
                  <a:pt x="164" y="162"/>
                  <a:pt x="164" y="159"/>
                </a:cubicBezTo>
                <a:close/>
                <a:moveTo>
                  <a:pt x="125" y="138"/>
                </a:moveTo>
                <a:cubicBezTo>
                  <a:pt x="125" y="138"/>
                  <a:pt x="125" y="138"/>
                  <a:pt x="125" y="138"/>
                </a:cubicBezTo>
                <a:cubicBezTo>
                  <a:pt x="123" y="139"/>
                  <a:pt x="122" y="141"/>
                  <a:pt x="120" y="143"/>
                </a:cubicBezTo>
                <a:cubicBezTo>
                  <a:pt x="120" y="143"/>
                  <a:pt x="120" y="143"/>
                  <a:pt x="120" y="143"/>
                </a:cubicBezTo>
                <a:cubicBezTo>
                  <a:pt x="122" y="142"/>
                  <a:pt x="123" y="141"/>
                  <a:pt x="124" y="140"/>
                </a:cubicBezTo>
                <a:cubicBezTo>
                  <a:pt x="125" y="139"/>
                  <a:pt x="125" y="139"/>
                  <a:pt x="125" y="138"/>
                </a:cubicBezTo>
                <a:close/>
                <a:moveTo>
                  <a:pt x="70" y="15"/>
                </a:moveTo>
                <a:cubicBezTo>
                  <a:pt x="68" y="15"/>
                  <a:pt x="66" y="15"/>
                  <a:pt x="64" y="15"/>
                </a:cubicBezTo>
                <a:cubicBezTo>
                  <a:pt x="65" y="15"/>
                  <a:pt x="67" y="15"/>
                  <a:pt x="69" y="16"/>
                </a:cubicBezTo>
                <a:cubicBezTo>
                  <a:pt x="70" y="16"/>
                  <a:pt x="70" y="16"/>
                  <a:pt x="70" y="15"/>
                </a:cubicBezTo>
                <a:close/>
                <a:moveTo>
                  <a:pt x="172" y="175"/>
                </a:moveTo>
                <a:cubicBezTo>
                  <a:pt x="170" y="175"/>
                  <a:pt x="169" y="176"/>
                  <a:pt x="168" y="177"/>
                </a:cubicBezTo>
                <a:cubicBezTo>
                  <a:pt x="169" y="177"/>
                  <a:pt x="170" y="177"/>
                  <a:pt x="172" y="177"/>
                </a:cubicBezTo>
                <a:cubicBezTo>
                  <a:pt x="172" y="176"/>
                  <a:pt x="172" y="176"/>
                  <a:pt x="172" y="175"/>
                </a:cubicBezTo>
                <a:close/>
                <a:moveTo>
                  <a:pt x="71" y="75"/>
                </a:moveTo>
                <a:cubicBezTo>
                  <a:pt x="71" y="77"/>
                  <a:pt x="71" y="77"/>
                  <a:pt x="71" y="79"/>
                </a:cubicBezTo>
                <a:cubicBezTo>
                  <a:pt x="72" y="78"/>
                  <a:pt x="73" y="77"/>
                  <a:pt x="74" y="76"/>
                </a:cubicBezTo>
                <a:cubicBezTo>
                  <a:pt x="73" y="76"/>
                  <a:pt x="72" y="76"/>
                  <a:pt x="71" y="75"/>
                </a:cubicBezTo>
                <a:close/>
                <a:moveTo>
                  <a:pt x="38" y="143"/>
                </a:moveTo>
                <a:cubicBezTo>
                  <a:pt x="38" y="142"/>
                  <a:pt x="37" y="141"/>
                  <a:pt x="37" y="140"/>
                </a:cubicBezTo>
                <a:cubicBezTo>
                  <a:pt x="37" y="141"/>
                  <a:pt x="37" y="141"/>
                  <a:pt x="37" y="142"/>
                </a:cubicBezTo>
                <a:cubicBezTo>
                  <a:pt x="37" y="143"/>
                  <a:pt x="36" y="144"/>
                  <a:pt x="37" y="145"/>
                </a:cubicBezTo>
                <a:cubicBezTo>
                  <a:pt x="37" y="144"/>
                  <a:pt x="38" y="143"/>
                  <a:pt x="38" y="143"/>
                </a:cubicBezTo>
                <a:close/>
                <a:moveTo>
                  <a:pt x="68" y="82"/>
                </a:moveTo>
                <a:cubicBezTo>
                  <a:pt x="68" y="82"/>
                  <a:pt x="68" y="82"/>
                  <a:pt x="69" y="82"/>
                </a:cubicBezTo>
                <a:cubicBezTo>
                  <a:pt x="69" y="80"/>
                  <a:pt x="69" y="77"/>
                  <a:pt x="69" y="75"/>
                </a:cubicBezTo>
                <a:cubicBezTo>
                  <a:pt x="68" y="75"/>
                  <a:pt x="68" y="76"/>
                  <a:pt x="68" y="76"/>
                </a:cubicBezTo>
                <a:cubicBezTo>
                  <a:pt x="68" y="78"/>
                  <a:pt x="68" y="80"/>
                  <a:pt x="68" y="82"/>
                </a:cubicBezTo>
                <a:close/>
                <a:moveTo>
                  <a:pt x="73" y="28"/>
                </a:moveTo>
                <a:cubicBezTo>
                  <a:pt x="74" y="28"/>
                  <a:pt x="75" y="28"/>
                  <a:pt x="76" y="28"/>
                </a:cubicBezTo>
                <a:cubicBezTo>
                  <a:pt x="76" y="27"/>
                  <a:pt x="76" y="26"/>
                  <a:pt x="73" y="27"/>
                </a:cubicBezTo>
                <a:cubicBezTo>
                  <a:pt x="73" y="27"/>
                  <a:pt x="73" y="27"/>
                  <a:pt x="73" y="28"/>
                </a:cubicBezTo>
                <a:close/>
                <a:moveTo>
                  <a:pt x="202" y="155"/>
                </a:moveTo>
                <a:cubicBezTo>
                  <a:pt x="203" y="155"/>
                  <a:pt x="203" y="155"/>
                  <a:pt x="202" y="152"/>
                </a:cubicBezTo>
                <a:cubicBezTo>
                  <a:pt x="202" y="151"/>
                  <a:pt x="202" y="150"/>
                  <a:pt x="202" y="149"/>
                </a:cubicBezTo>
                <a:cubicBezTo>
                  <a:pt x="202" y="149"/>
                  <a:pt x="202" y="149"/>
                  <a:pt x="201" y="149"/>
                </a:cubicBezTo>
                <a:cubicBezTo>
                  <a:pt x="202" y="151"/>
                  <a:pt x="202" y="153"/>
                  <a:pt x="202" y="155"/>
                </a:cubicBezTo>
                <a:close/>
                <a:moveTo>
                  <a:pt x="107" y="120"/>
                </a:moveTo>
                <a:cubicBezTo>
                  <a:pt x="107" y="120"/>
                  <a:pt x="107" y="120"/>
                  <a:pt x="107" y="120"/>
                </a:cubicBezTo>
                <a:cubicBezTo>
                  <a:pt x="108" y="120"/>
                  <a:pt x="109" y="119"/>
                  <a:pt x="111" y="119"/>
                </a:cubicBezTo>
                <a:cubicBezTo>
                  <a:pt x="111" y="118"/>
                  <a:pt x="111" y="118"/>
                  <a:pt x="110" y="117"/>
                </a:cubicBezTo>
                <a:cubicBezTo>
                  <a:pt x="109" y="118"/>
                  <a:pt x="108" y="119"/>
                  <a:pt x="107" y="120"/>
                </a:cubicBezTo>
                <a:close/>
                <a:moveTo>
                  <a:pt x="132" y="132"/>
                </a:moveTo>
                <a:cubicBezTo>
                  <a:pt x="130" y="132"/>
                  <a:pt x="130" y="133"/>
                  <a:pt x="130" y="135"/>
                </a:cubicBezTo>
                <a:cubicBezTo>
                  <a:pt x="131" y="134"/>
                  <a:pt x="132" y="134"/>
                  <a:pt x="132" y="132"/>
                </a:cubicBezTo>
                <a:close/>
                <a:moveTo>
                  <a:pt x="26" y="32"/>
                </a:moveTo>
                <a:cubicBezTo>
                  <a:pt x="25" y="34"/>
                  <a:pt x="25" y="34"/>
                  <a:pt x="26" y="36"/>
                </a:cubicBezTo>
                <a:cubicBezTo>
                  <a:pt x="27" y="35"/>
                  <a:pt x="27" y="35"/>
                  <a:pt x="26" y="32"/>
                </a:cubicBezTo>
                <a:close/>
                <a:moveTo>
                  <a:pt x="90" y="53"/>
                </a:moveTo>
                <a:cubicBezTo>
                  <a:pt x="91" y="53"/>
                  <a:pt x="91" y="53"/>
                  <a:pt x="92" y="53"/>
                </a:cubicBezTo>
                <a:cubicBezTo>
                  <a:pt x="92" y="52"/>
                  <a:pt x="92" y="52"/>
                  <a:pt x="92" y="51"/>
                </a:cubicBezTo>
                <a:cubicBezTo>
                  <a:pt x="91" y="51"/>
                  <a:pt x="91" y="51"/>
                  <a:pt x="90" y="53"/>
                </a:cubicBezTo>
                <a:close/>
                <a:moveTo>
                  <a:pt x="152" y="121"/>
                </a:moveTo>
                <a:cubicBezTo>
                  <a:pt x="152" y="120"/>
                  <a:pt x="152" y="118"/>
                  <a:pt x="152" y="117"/>
                </a:cubicBezTo>
                <a:cubicBezTo>
                  <a:pt x="152" y="118"/>
                  <a:pt x="151" y="119"/>
                  <a:pt x="151" y="120"/>
                </a:cubicBezTo>
                <a:cubicBezTo>
                  <a:pt x="151" y="121"/>
                  <a:pt x="151" y="121"/>
                  <a:pt x="152" y="121"/>
                </a:cubicBezTo>
                <a:close/>
                <a:moveTo>
                  <a:pt x="101" y="38"/>
                </a:moveTo>
                <a:cubicBezTo>
                  <a:pt x="100" y="38"/>
                  <a:pt x="99" y="38"/>
                  <a:pt x="98" y="38"/>
                </a:cubicBezTo>
                <a:cubicBezTo>
                  <a:pt x="98" y="38"/>
                  <a:pt x="98" y="39"/>
                  <a:pt x="98" y="40"/>
                </a:cubicBezTo>
                <a:cubicBezTo>
                  <a:pt x="99" y="39"/>
                  <a:pt x="100" y="38"/>
                  <a:pt x="101" y="38"/>
                </a:cubicBezTo>
                <a:close/>
                <a:moveTo>
                  <a:pt x="105" y="44"/>
                </a:moveTo>
                <a:cubicBezTo>
                  <a:pt x="105" y="44"/>
                  <a:pt x="105" y="44"/>
                  <a:pt x="105" y="45"/>
                </a:cubicBezTo>
                <a:cubicBezTo>
                  <a:pt x="106" y="44"/>
                  <a:pt x="106" y="43"/>
                  <a:pt x="107" y="43"/>
                </a:cubicBezTo>
                <a:cubicBezTo>
                  <a:pt x="108" y="42"/>
                  <a:pt x="108" y="42"/>
                  <a:pt x="108" y="41"/>
                </a:cubicBezTo>
                <a:cubicBezTo>
                  <a:pt x="107" y="42"/>
                  <a:pt x="106" y="43"/>
                  <a:pt x="105" y="44"/>
                </a:cubicBezTo>
                <a:close/>
                <a:moveTo>
                  <a:pt x="130" y="58"/>
                </a:moveTo>
                <a:cubicBezTo>
                  <a:pt x="131" y="58"/>
                  <a:pt x="132" y="57"/>
                  <a:pt x="133" y="56"/>
                </a:cubicBezTo>
                <a:cubicBezTo>
                  <a:pt x="133" y="56"/>
                  <a:pt x="133" y="55"/>
                  <a:pt x="133" y="55"/>
                </a:cubicBezTo>
                <a:cubicBezTo>
                  <a:pt x="132" y="56"/>
                  <a:pt x="130" y="57"/>
                  <a:pt x="130" y="58"/>
                </a:cubicBezTo>
                <a:close/>
                <a:moveTo>
                  <a:pt x="37" y="186"/>
                </a:moveTo>
                <a:cubicBezTo>
                  <a:pt x="36" y="187"/>
                  <a:pt x="36" y="187"/>
                  <a:pt x="35" y="187"/>
                </a:cubicBezTo>
                <a:cubicBezTo>
                  <a:pt x="35" y="187"/>
                  <a:pt x="35" y="188"/>
                  <a:pt x="35" y="189"/>
                </a:cubicBezTo>
                <a:cubicBezTo>
                  <a:pt x="36" y="189"/>
                  <a:pt x="36" y="189"/>
                  <a:pt x="37" y="186"/>
                </a:cubicBezTo>
                <a:close/>
                <a:moveTo>
                  <a:pt x="76" y="38"/>
                </a:moveTo>
                <a:cubicBezTo>
                  <a:pt x="76" y="38"/>
                  <a:pt x="76" y="38"/>
                  <a:pt x="76" y="38"/>
                </a:cubicBezTo>
                <a:cubicBezTo>
                  <a:pt x="77" y="38"/>
                  <a:pt x="78" y="38"/>
                  <a:pt x="79" y="38"/>
                </a:cubicBezTo>
                <a:cubicBezTo>
                  <a:pt x="79" y="37"/>
                  <a:pt x="78" y="36"/>
                  <a:pt x="78" y="36"/>
                </a:cubicBezTo>
                <a:cubicBezTo>
                  <a:pt x="77" y="37"/>
                  <a:pt x="77" y="37"/>
                  <a:pt x="76" y="38"/>
                </a:cubicBezTo>
                <a:close/>
                <a:moveTo>
                  <a:pt x="88" y="157"/>
                </a:moveTo>
                <a:cubicBezTo>
                  <a:pt x="89" y="157"/>
                  <a:pt x="89" y="157"/>
                  <a:pt x="90" y="157"/>
                </a:cubicBezTo>
                <a:cubicBezTo>
                  <a:pt x="90" y="156"/>
                  <a:pt x="90" y="156"/>
                  <a:pt x="90" y="155"/>
                </a:cubicBezTo>
                <a:cubicBezTo>
                  <a:pt x="89" y="156"/>
                  <a:pt x="88" y="156"/>
                  <a:pt x="88" y="157"/>
                </a:cubicBezTo>
                <a:close/>
                <a:moveTo>
                  <a:pt x="178" y="18"/>
                </a:moveTo>
                <a:cubicBezTo>
                  <a:pt x="178" y="18"/>
                  <a:pt x="177" y="18"/>
                  <a:pt x="177" y="18"/>
                </a:cubicBezTo>
                <a:cubicBezTo>
                  <a:pt x="177" y="19"/>
                  <a:pt x="177" y="20"/>
                  <a:pt x="177" y="21"/>
                </a:cubicBezTo>
                <a:cubicBezTo>
                  <a:pt x="178" y="21"/>
                  <a:pt x="179" y="21"/>
                  <a:pt x="179" y="20"/>
                </a:cubicBezTo>
                <a:cubicBezTo>
                  <a:pt x="179" y="19"/>
                  <a:pt x="178" y="19"/>
                  <a:pt x="178" y="18"/>
                </a:cubicBezTo>
                <a:close/>
                <a:moveTo>
                  <a:pt x="40" y="164"/>
                </a:moveTo>
                <a:cubicBezTo>
                  <a:pt x="40" y="164"/>
                  <a:pt x="40" y="164"/>
                  <a:pt x="40" y="164"/>
                </a:cubicBezTo>
                <a:cubicBezTo>
                  <a:pt x="39" y="164"/>
                  <a:pt x="37" y="164"/>
                  <a:pt x="36" y="163"/>
                </a:cubicBezTo>
                <a:cubicBezTo>
                  <a:pt x="36" y="164"/>
                  <a:pt x="36" y="164"/>
                  <a:pt x="36" y="165"/>
                </a:cubicBezTo>
                <a:cubicBezTo>
                  <a:pt x="37" y="164"/>
                  <a:pt x="39" y="164"/>
                  <a:pt x="40" y="164"/>
                </a:cubicBezTo>
                <a:close/>
                <a:moveTo>
                  <a:pt x="78" y="48"/>
                </a:moveTo>
                <a:cubicBezTo>
                  <a:pt x="79" y="48"/>
                  <a:pt x="79" y="48"/>
                  <a:pt x="80" y="47"/>
                </a:cubicBezTo>
                <a:cubicBezTo>
                  <a:pt x="81" y="46"/>
                  <a:pt x="81" y="46"/>
                  <a:pt x="80" y="45"/>
                </a:cubicBezTo>
                <a:cubicBezTo>
                  <a:pt x="79" y="46"/>
                  <a:pt x="79" y="47"/>
                  <a:pt x="78" y="48"/>
                </a:cubicBezTo>
                <a:close/>
                <a:moveTo>
                  <a:pt x="33" y="109"/>
                </a:moveTo>
                <a:cubicBezTo>
                  <a:pt x="35" y="108"/>
                  <a:pt x="35" y="107"/>
                  <a:pt x="34" y="105"/>
                </a:cubicBezTo>
                <a:cubicBezTo>
                  <a:pt x="33" y="106"/>
                  <a:pt x="33" y="108"/>
                  <a:pt x="33" y="109"/>
                </a:cubicBezTo>
                <a:close/>
                <a:moveTo>
                  <a:pt x="41" y="28"/>
                </a:moveTo>
                <a:cubicBezTo>
                  <a:pt x="41" y="27"/>
                  <a:pt x="41" y="26"/>
                  <a:pt x="41" y="26"/>
                </a:cubicBezTo>
                <a:cubicBezTo>
                  <a:pt x="40" y="26"/>
                  <a:pt x="39" y="27"/>
                  <a:pt x="38" y="28"/>
                </a:cubicBezTo>
                <a:cubicBezTo>
                  <a:pt x="39" y="28"/>
                  <a:pt x="40" y="28"/>
                  <a:pt x="41" y="28"/>
                </a:cubicBezTo>
                <a:close/>
                <a:moveTo>
                  <a:pt x="65" y="28"/>
                </a:moveTo>
                <a:cubicBezTo>
                  <a:pt x="67" y="28"/>
                  <a:pt x="68" y="29"/>
                  <a:pt x="69" y="28"/>
                </a:cubicBezTo>
                <a:cubicBezTo>
                  <a:pt x="67" y="27"/>
                  <a:pt x="67" y="27"/>
                  <a:pt x="65" y="28"/>
                </a:cubicBezTo>
                <a:close/>
                <a:moveTo>
                  <a:pt x="118" y="50"/>
                </a:moveTo>
                <a:cubicBezTo>
                  <a:pt x="118" y="50"/>
                  <a:pt x="118" y="50"/>
                  <a:pt x="118" y="50"/>
                </a:cubicBezTo>
                <a:cubicBezTo>
                  <a:pt x="119" y="50"/>
                  <a:pt x="120" y="49"/>
                  <a:pt x="122" y="48"/>
                </a:cubicBezTo>
                <a:cubicBezTo>
                  <a:pt x="120" y="48"/>
                  <a:pt x="118" y="49"/>
                  <a:pt x="118" y="49"/>
                </a:cubicBezTo>
                <a:cubicBezTo>
                  <a:pt x="118" y="50"/>
                  <a:pt x="118" y="50"/>
                  <a:pt x="118" y="50"/>
                </a:cubicBezTo>
                <a:close/>
                <a:moveTo>
                  <a:pt x="57" y="46"/>
                </a:moveTo>
                <a:cubicBezTo>
                  <a:pt x="57" y="46"/>
                  <a:pt x="57" y="46"/>
                  <a:pt x="57" y="46"/>
                </a:cubicBezTo>
                <a:cubicBezTo>
                  <a:pt x="58" y="45"/>
                  <a:pt x="58" y="44"/>
                  <a:pt x="59" y="43"/>
                </a:cubicBezTo>
                <a:cubicBezTo>
                  <a:pt x="58" y="43"/>
                  <a:pt x="57" y="44"/>
                  <a:pt x="57" y="44"/>
                </a:cubicBezTo>
                <a:cubicBezTo>
                  <a:pt x="57" y="44"/>
                  <a:pt x="57" y="45"/>
                  <a:pt x="57" y="46"/>
                </a:cubicBezTo>
                <a:close/>
                <a:moveTo>
                  <a:pt x="89" y="6"/>
                </a:moveTo>
                <a:cubicBezTo>
                  <a:pt x="90" y="7"/>
                  <a:pt x="92" y="6"/>
                  <a:pt x="94" y="6"/>
                </a:cubicBezTo>
                <a:cubicBezTo>
                  <a:pt x="92" y="6"/>
                  <a:pt x="90" y="6"/>
                  <a:pt x="89" y="6"/>
                </a:cubicBezTo>
                <a:close/>
                <a:moveTo>
                  <a:pt x="29" y="56"/>
                </a:moveTo>
                <a:cubicBezTo>
                  <a:pt x="30" y="55"/>
                  <a:pt x="30" y="54"/>
                  <a:pt x="29" y="52"/>
                </a:cubicBezTo>
                <a:cubicBezTo>
                  <a:pt x="28" y="53"/>
                  <a:pt x="29" y="55"/>
                  <a:pt x="29" y="56"/>
                </a:cubicBezTo>
                <a:close/>
                <a:moveTo>
                  <a:pt x="151" y="56"/>
                </a:moveTo>
                <a:cubicBezTo>
                  <a:pt x="150" y="57"/>
                  <a:pt x="149" y="57"/>
                  <a:pt x="149" y="57"/>
                </a:cubicBezTo>
                <a:cubicBezTo>
                  <a:pt x="150" y="58"/>
                  <a:pt x="150" y="58"/>
                  <a:pt x="151" y="58"/>
                </a:cubicBezTo>
                <a:cubicBezTo>
                  <a:pt x="151" y="57"/>
                  <a:pt x="151" y="57"/>
                  <a:pt x="151" y="56"/>
                </a:cubicBezTo>
                <a:close/>
                <a:moveTo>
                  <a:pt x="29" y="114"/>
                </a:moveTo>
                <a:cubicBezTo>
                  <a:pt x="30" y="113"/>
                  <a:pt x="31" y="113"/>
                  <a:pt x="30" y="111"/>
                </a:cubicBezTo>
                <a:cubicBezTo>
                  <a:pt x="29" y="112"/>
                  <a:pt x="28" y="113"/>
                  <a:pt x="29" y="114"/>
                </a:cubicBezTo>
                <a:close/>
                <a:moveTo>
                  <a:pt x="111" y="19"/>
                </a:moveTo>
                <a:cubicBezTo>
                  <a:pt x="112" y="20"/>
                  <a:pt x="114" y="20"/>
                  <a:pt x="115" y="19"/>
                </a:cubicBezTo>
                <a:cubicBezTo>
                  <a:pt x="112" y="19"/>
                  <a:pt x="112" y="19"/>
                  <a:pt x="111" y="19"/>
                </a:cubicBezTo>
                <a:close/>
                <a:moveTo>
                  <a:pt x="97" y="49"/>
                </a:moveTo>
                <a:cubicBezTo>
                  <a:pt x="97" y="48"/>
                  <a:pt x="97" y="47"/>
                  <a:pt x="96" y="46"/>
                </a:cubicBezTo>
                <a:cubicBezTo>
                  <a:pt x="95" y="47"/>
                  <a:pt x="95" y="47"/>
                  <a:pt x="95" y="49"/>
                </a:cubicBezTo>
                <a:cubicBezTo>
                  <a:pt x="96" y="49"/>
                  <a:pt x="96" y="49"/>
                  <a:pt x="97" y="49"/>
                </a:cubicBezTo>
                <a:close/>
                <a:moveTo>
                  <a:pt x="46" y="109"/>
                </a:moveTo>
                <a:cubicBezTo>
                  <a:pt x="46" y="109"/>
                  <a:pt x="46" y="109"/>
                  <a:pt x="46" y="109"/>
                </a:cubicBezTo>
                <a:cubicBezTo>
                  <a:pt x="46" y="110"/>
                  <a:pt x="45" y="112"/>
                  <a:pt x="45" y="113"/>
                </a:cubicBezTo>
                <a:cubicBezTo>
                  <a:pt x="46" y="113"/>
                  <a:pt x="46" y="113"/>
                  <a:pt x="46" y="112"/>
                </a:cubicBezTo>
                <a:cubicBezTo>
                  <a:pt x="46" y="111"/>
                  <a:pt x="46" y="110"/>
                  <a:pt x="46" y="109"/>
                </a:cubicBezTo>
                <a:close/>
                <a:moveTo>
                  <a:pt x="189" y="63"/>
                </a:moveTo>
                <a:cubicBezTo>
                  <a:pt x="189" y="63"/>
                  <a:pt x="189" y="63"/>
                  <a:pt x="189" y="63"/>
                </a:cubicBezTo>
                <a:cubicBezTo>
                  <a:pt x="189" y="64"/>
                  <a:pt x="188" y="64"/>
                  <a:pt x="188" y="64"/>
                </a:cubicBezTo>
                <a:cubicBezTo>
                  <a:pt x="188" y="65"/>
                  <a:pt x="188" y="66"/>
                  <a:pt x="189" y="67"/>
                </a:cubicBezTo>
                <a:cubicBezTo>
                  <a:pt x="189" y="66"/>
                  <a:pt x="189" y="65"/>
                  <a:pt x="189" y="63"/>
                </a:cubicBezTo>
                <a:close/>
                <a:moveTo>
                  <a:pt x="8" y="21"/>
                </a:moveTo>
                <a:cubicBezTo>
                  <a:pt x="8" y="21"/>
                  <a:pt x="8" y="22"/>
                  <a:pt x="8" y="22"/>
                </a:cubicBezTo>
                <a:cubicBezTo>
                  <a:pt x="9" y="21"/>
                  <a:pt x="9" y="20"/>
                  <a:pt x="10" y="20"/>
                </a:cubicBezTo>
                <a:cubicBezTo>
                  <a:pt x="10" y="19"/>
                  <a:pt x="10" y="19"/>
                  <a:pt x="10" y="18"/>
                </a:cubicBezTo>
                <a:cubicBezTo>
                  <a:pt x="9" y="19"/>
                  <a:pt x="8" y="20"/>
                  <a:pt x="8" y="21"/>
                </a:cubicBezTo>
                <a:close/>
                <a:moveTo>
                  <a:pt x="188" y="134"/>
                </a:moveTo>
                <a:cubicBezTo>
                  <a:pt x="189" y="133"/>
                  <a:pt x="189" y="132"/>
                  <a:pt x="188" y="130"/>
                </a:cubicBezTo>
                <a:cubicBezTo>
                  <a:pt x="188" y="132"/>
                  <a:pt x="188" y="133"/>
                  <a:pt x="188" y="134"/>
                </a:cubicBezTo>
                <a:close/>
                <a:moveTo>
                  <a:pt x="51" y="223"/>
                </a:moveTo>
                <a:cubicBezTo>
                  <a:pt x="50" y="222"/>
                  <a:pt x="50" y="222"/>
                  <a:pt x="49" y="222"/>
                </a:cubicBezTo>
                <a:cubicBezTo>
                  <a:pt x="49" y="223"/>
                  <a:pt x="49" y="224"/>
                  <a:pt x="50" y="224"/>
                </a:cubicBezTo>
                <a:cubicBezTo>
                  <a:pt x="51" y="224"/>
                  <a:pt x="51" y="223"/>
                  <a:pt x="51" y="223"/>
                </a:cubicBezTo>
                <a:close/>
                <a:moveTo>
                  <a:pt x="89" y="90"/>
                </a:moveTo>
                <a:cubicBezTo>
                  <a:pt x="88" y="91"/>
                  <a:pt x="87" y="91"/>
                  <a:pt x="87" y="93"/>
                </a:cubicBezTo>
                <a:cubicBezTo>
                  <a:pt x="88" y="92"/>
                  <a:pt x="90" y="91"/>
                  <a:pt x="89" y="90"/>
                </a:cubicBezTo>
                <a:close/>
                <a:moveTo>
                  <a:pt x="69" y="45"/>
                </a:moveTo>
                <a:cubicBezTo>
                  <a:pt x="68" y="46"/>
                  <a:pt x="67" y="47"/>
                  <a:pt x="67" y="48"/>
                </a:cubicBezTo>
                <a:cubicBezTo>
                  <a:pt x="68" y="48"/>
                  <a:pt x="68" y="48"/>
                  <a:pt x="69" y="48"/>
                </a:cubicBezTo>
                <a:cubicBezTo>
                  <a:pt x="69" y="47"/>
                  <a:pt x="69" y="46"/>
                  <a:pt x="69" y="45"/>
                </a:cubicBezTo>
                <a:close/>
                <a:moveTo>
                  <a:pt x="151" y="167"/>
                </a:moveTo>
                <a:cubicBezTo>
                  <a:pt x="151" y="167"/>
                  <a:pt x="151" y="167"/>
                  <a:pt x="151" y="167"/>
                </a:cubicBezTo>
                <a:cubicBezTo>
                  <a:pt x="152" y="167"/>
                  <a:pt x="152" y="167"/>
                  <a:pt x="152" y="167"/>
                </a:cubicBezTo>
                <a:cubicBezTo>
                  <a:pt x="153" y="167"/>
                  <a:pt x="153" y="167"/>
                  <a:pt x="154" y="167"/>
                </a:cubicBezTo>
                <a:cubicBezTo>
                  <a:pt x="154" y="166"/>
                  <a:pt x="154" y="166"/>
                  <a:pt x="153" y="165"/>
                </a:cubicBezTo>
                <a:cubicBezTo>
                  <a:pt x="153" y="166"/>
                  <a:pt x="152" y="166"/>
                  <a:pt x="151" y="167"/>
                </a:cubicBezTo>
                <a:close/>
                <a:moveTo>
                  <a:pt x="188" y="50"/>
                </a:moveTo>
                <a:cubicBezTo>
                  <a:pt x="189" y="50"/>
                  <a:pt x="189" y="50"/>
                  <a:pt x="189" y="50"/>
                </a:cubicBezTo>
                <a:cubicBezTo>
                  <a:pt x="189" y="49"/>
                  <a:pt x="189" y="49"/>
                  <a:pt x="189" y="48"/>
                </a:cubicBezTo>
                <a:cubicBezTo>
                  <a:pt x="188" y="49"/>
                  <a:pt x="188" y="49"/>
                  <a:pt x="188" y="50"/>
                </a:cubicBezTo>
                <a:close/>
                <a:moveTo>
                  <a:pt x="166" y="166"/>
                </a:moveTo>
                <a:cubicBezTo>
                  <a:pt x="167" y="165"/>
                  <a:pt x="168" y="165"/>
                  <a:pt x="167" y="164"/>
                </a:cubicBezTo>
                <a:cubicBezTo>
                  <a:pt x="166" y="164"/>
                  <a:pt x="166" y="164"/>
                  <a:pt x="166" y="166"/>
                </a:cubicBezTo>
                <a:close/>
                <a:moveTo>
                  <a:pt x="76" y="199"/>
                </a:moveTo>
                <a:cubicBezTo>
                  <a:pt x="76" y="199"/>
                  <a:pt x="76" y="199"/>
                  <a:pt x="76" y="199"/>
                </a:cubicBezTo>
                <a:cubicBezTo>
                  <a:pt x="78" y="199"/>
                  <a:pt x="79" y="199"/>
                  <a:pt x="81" y="199"/>
                </a:cubicBezTo>
                <a:cubicBezTo>
                  <a:pt x="81" y="198"/>
                  <a:pt x="81" y="198"/>
                  <a:pt x="80" y="198"/>
                </a:cubicBezTo>
                <a:cubicBezTo>
                  <a:pt x="79" y="198"/>
                  <a:pt x="78" y="198"/>
                  <a:pt x="76" y="199"/>
                </a:cubicBezTo>
                <a:close/>
                <a:moveTo>
                  <a:pt x="111" y="53"/>
                </a:moveTo>
                <a:cubicBezTo>
                  <a:pt x="111" y="53"/>
                  <a:pt x="111" y="53"/>
                  <a:pt x="111" y="53"/>
                </a:cubicBezTo>
                <a:cubicBezTo>
                  <a:pt x="111" y="52"/>
                  <a:pt x="112" y="52"/>
                  <a:pt x="113" y="51"/>
                </a:cubicBezTo>
                <a:cubicBezTo>
                  <a:pt x="113" y="51"/>
                  <a:pt x="113" y="51"/>
                  <a:pt x="112" y="51"/>
                </a:cubicBezTo>
                <a:cubicBezTo>
                  <a:pt x="112" y="51"/>
                  <a:pt x="111" y="51"/>
                  <a:pt x="111" y="51"/>
                </a:cubicBezTo>
                <a:cubicBezTo>
                  <a:pt x="111" y="52"/>
                  <a:pt x="111" y="52"/>
                  <a:pt x="111" y="53"/>
                </a:cubicBezTo>
                <a:close/>
                <a:moveTo>
                  <a:pt x="139" y="129"/>
                </a:moveTo>
                <a:cubicBezTo>
                  <a:pt x="138" y="129"/>
                  <a:pt x="138" y="129"/>
                  <a:pt x="138" y="128"/>
                </a:cubicBezTo>
                <a:cubicBezTo>
                  <a:pt x="137" y="129"/>
                  <a:pt x="135" y="129"/>
                  <a:pt x="135" y="131"/>
                </a:cubicBezTo>
                <a:cubicBezTo>
                  <a:pt x="135" y="131"/>
                  <a:pt x="135" y="131"/>
                  <a:pt x="135" y="131"/>
                </a:cubicBezTo>
                <a:cubicBezTo>
                  <a:pt x="136" y="130"/>
                  <a:pt x="137" y="130"/>
                  <a:pt x="139" y="129"/>
                </a:cubicBezTo>
                <a:close/>
                <a:moveTo>
                  <a:pt x="27" y="75"/>
                </a:moveTo>
                <a:cubicBezTo>
                  <a:pt x="27" y="77"/>
                  <a:pt x="26" y="78"/>
                  <a:pt x="25" y="79"/>
                </a:cubicBezTo>
                <a:cubicBezTo>
                  <a:pt x="25" y="79"/>
                  <a:pt x="26" y="79"/>
                  <a:pt x="26" y="79"/>
                </a:cubicBezTo>
                <a:cubicBezTo>
                  <a:pt x="26" y="78"/>
                  <a:pt x="28" y="77"/>
                  <a:pt x="27" y="75"/>
                </a:cubicBezTo>
                <a:close/>
                <a:moveTo>
                  <a:pt x="193" y="113"/>
                </a:moveTo>
                <a:cubicBezTo>
                  <a:pt x="194" y="113"/>
                  <a:pt x="194" y="113"/>
                  <a:pt x="194" y="113"/>
                </a:cubicBezTo>
                <a:cubicBezTo>
                  <a:pt x="194" y="112"/>
                  <a:pt x="194" y="111"/>
                  <a:pt x="194" y="110"/>
                </a:cubicBezTo>
                <a:cubicBezTo>
                  <a:pt x="193" y="110"/>
                  <a:pt x="193" y="110"/>
                  <a:pt x="193" y="110"/>
                </a:cubicBezTo>
                <a:cubicBezTo>
                  <a:pt x="193" y="111"/>
                  <a:pt x="193" y="112"/>
                  <a:pt x="193" y="113"/>
                </a:cubicBezTo>
                <a:close/>
                <a:moveTo>
                  <a:pt x="61" y="170"/>
                </a:moveTo>
                <a:cubicBezTo>
                  <a:pt x="63" y="170"/>
                  <a:pt x="64" y="169"/>
                  <a:pt x="66" y="169"/>
                </a:cubicBezTo>
                <a:cubicBezTo>
                  <a:pt x="63" y="169"/>
                  <a:pt x="62" y="169"/>
                  <a:pt x="61" y="170"/>
                </a:cubicBezTo>
                <a:close/>
                <a:moveTo>
                  <a:pt x="216" y="32"/>
                </a:moveTo>
                <a:cubicBezTo>
                  <a:pt x="216" y="31"/>
                  <a:pt x="217" y="31"/>
                  <a:pt x="217" y="31"/>
                </a:cubicBezTo>
                <a:cubicBezTo>
                  <a:pt x="216" y="30"/>
                  <a:pt x="216" y="30"/>
                  <a:pt x="215" y="29"/>
                </a:cubicBezTo>
                <a:cubicBezTo>
                  <a:pt x="215" y="29"/>
                  <a:pt x="214" y="29"/>
                  <a:pt x="214" y="29"/>
                </a:cubicBezTo>
                <a:cubicBezTo>
                  <a:pt x="215" y="30"/>
                  <a:pt x="216" y="31"/>
                  <a:pt x="216" y="32"/>
                </a:cubicBezTo>
                <a:close/>
                <a:moveTo>
                  <a:pt x="116" y="114"/>
                </a:moveTo>
                <a:cubicBezTo>
                  <a:pt x="116" y="114"/>
                  <a:pt x="116" y="113"/>
                  <a:pt x="115" y="113"/>
                </a:cubicBezTo>
                <a:cubicBezTo>
                  <a:pt x="115" y="114"/>
                  <a:pt x="114" y="115"/>
                  <a:pt x="114" y="116"/>
                </a:cubicBezTo>
                <a:cubicBezTo>
                  <a:pt x="116" y="116"/>
                  <a:pt x="115" y="115"/>
                  <a:pt x="116" y="114"/>
                </a:cubicBezTo>
                <a:close/>
                <a:moveTo>
                  <a:pt x="177" y="65"/>
                </a:moveTo>
                <a:cubicBezTo>
                  <a:pt x="176" y="65"/>
                  <a:pt x="176" y="66"/>
                  <a:pt x="176" y="68"/>
                </a:cubicBezTo>
                <a:cubicBezTo>
                  <a:pt x="177" y="67"/>
                  <a:pt x="177" y="67"/>
                  <a:pt x="177" y="65"/>
                </a:cubicBezTo>
                <a:close/>
                <a:moveTo>
                  <a:pt x="139" y="50"/>
                </a:moveTo>
                <a:cubicBezTo>
                  <a:pt x="136" y="52"/>
                  <a:pt x="136" y="52"/>
                  <a:pt x="135" y="53"/>
                </a:cubicBezTo>
                <a:cubicBezTo>
                  <a:pt x="137" y="52"/>
                  <a:pt x="138" y="51"/>
                  <a:pt x="139" y="50"/>
                </a:cubicBezTo>
                <a:close/>
                <a:moveTo>
                  <a:pt x="153" y="154"/>
                </a:moveTo>
                <a:cubicBezTo>
                  <a:pt x="151" y="155"/>
                  <a:pt x="151" y="155"/>
                  <a:pt x="151" y="157"/>
                </a:cubicBezTo>
                <a:cubicBezTo>
                  <a:pt x="152" y="156"/>
                  <a:pt x="152" y="155"/>
                  <a:pt x="153" y="154"/>
                </a:cubicBezTo>
                <a:close/>
                <a:moveTo>
                  <a:pt x="46" y="71"/>
                </a:moveTo>
                <a:cubicBezTo>
                  <a:pt x="47" y="71"/>
                  <a:pt x="48" y="71"/>
                  <a:pt x="48" y="71"/>
                </a:cubicBezTo>
                <a:cubicBezTo>
                  <a:pt x="48" y="70"/>
                  <a:pt x="48" y="70"/>
                  <a:pt x="48" y="69"/>
                </a:cubicBezTo>
                <a:cubicBezTo>
                  <a:pt x="47" y="69"/>
                  <a:pt x="47" y="70"/>
                  <a:pt x="46" y="71"/>
                </a:cubicBezTo>
                <a:close/>
                <a:moveTo>
                  <a:pt x="121" y="137"/>
                </a:moveTo>
                <a:cubicBezTo>
                  <a:pt x="119" y="138"/>
                  <a:pt x="119" y="138"/>
                  <a:pt x="119" y="139"/>
                </a:cubicBezTo>
                <a:cubicBezTo>
                  <a:pt x="120" y="138"/>
                  <a:pt x="121" y="138"/>
                  <a:pt x="121" y="137"/>
                </a:cubicBezTo>
                <a:close/>
                <a:moveTo>
                  <a:pt x="129" y="172"/>
                </a:moveTo>
                <a:cubicBezTo>
                  <a:pt x="128" y="173"/>
                  <a:pt x="127" y="173"/>
                  <a:pt x="126" y="173"/>
                </a:cubicBezTo>
                <a:cubicBezTo>
                  <a:pt x="126" y="173"/>
                  <a:pt x="126" y="173"/>
                  <a:pt x="126" y="173"/>
                </a:cubicBezTo>
                <a:cubicBezTo>
                  <a:pt x="127" y="173"/>
                  <a:pt x="128" y="173"/>
                  <a:pt x="129" y="174"/>
                </a:cubicBezTo>
                <a:cubicBezTo>
                  <a:pt x="129" y="173"/>
                  <a:pt x="129" y="173"/>
                  <a:pt x="129" y="172"/>
                </a:cubicBezTo>
                <a:close/>
                <a:moveTo>
                  <a:pt x="98" y="92"/>
                </a:moveTo>
                <a:cubicBezTo>
                  <a:pt x="98" y="92"/>
                  <a:pt x="98" y="92"/>
                  <a:pt x="97" y="92"/>
                </a:cubicBezTo>
                <a:cubicBezTo>
                  <a:pt x="97" y="92"/>
                  <a:pt x="96" y="92"/>
                  <a:pt x="96" y="93"/>
                </a:cubicBezTo>
                <a:cubicBezTo>
                  <a:pt x="95" y="93"/>
                  <a:pt x="95" y="94"/>
                  <a:pt x="96" y="94"/>
                </a:cubicBezTo>
                <a:cubicBezTo>
                  <a:pt x="96" y="93"/>
                  <a:pt x="97" y="93"/>
                  <a:pt x="98" y="92"/>
                </a:cubicBezTo>
                <a:close/>
                <a:moveTo>
                  <a:pt x="57" y="23"/>
                </a:moveTo>
                <a:cubicBezTo>
                  <a:pt x="57" y="22"/>
                  <a:pt x="57" y="21"/>
                  <a:pt x="57" y="20"/>
                </a:cubicBezTo>
                <a:cubicBezTo>
                  <a:pt x="57" y="21"/>
                  <a:pt x="57" y="22"/>
                  <a:pt x="57" y="22"/>
                </a:cubicBezTo>
                <a:cubicBezTo>
                  <a:pt x="57" y="22"/>
                  <a:pt x="57" y="23"/>
                  <a:pt x="56" y="23"/>
                </a:cubicBezTo>
                <a:cubicBezTo>
                  <a:pt x="56" y="23"/>
                  <a:pt x="57" y="24"/>
                  <a:pt x="57" y="23"/>
                </a:cubicBezTo>
                <a:close/>
                <a:moveTo>
                  <a:pt x="20" y="28"/>
                </a:moveTo>
                <a:cubicBezTo>
                  <a:pt x="19" y="29"/>
                  <a:pt x="19" y="30"/>
                  <a:pt x="18" y="31"/>
                </a:cubicBezTo>
                <a:cubicBezTo>
                  <a:pt x="19" y="30"/>
                  <a:pt x="20" y="29"/>
                  <a:pt x="20" y="28"/>
                </a:cubicBezTo>
                <a:close/>
                <a:moveTo>
                  <a:pt x="119" y="40"/>
                </a:moveTo>
                <a:cubicBezTo>
                  <a:pt x="118" y="40"/>
                  <a:pt x="117" y="41"/>
                  <a:pt x="116" y="42"/>
                </a:cubicBezTo>
                <a:cubicBezTo>
                  <a:pt x="116" y="42"/>
                  <a:pt x="116" y="42"/>
                  <a:pt x="116" y="42"/>
                </a:cubicBezTo>
                <a:cubicBezTo>
                  <a:pt x="117" y="41"/>
                  <a:pt x="118" y="40"/>
                  <a:pt x="119" y="40"/>
                </a:cubicBezTo>
                <a:close/>
                <a:moveTo>
                  <a:pt x="187" y="108"/>
                </a:moveTo>
                <a:cubicBezTo>
                  <a:pt x="187" y="108"/>
                  <a:pt x="187" y="108"/>
                  <a:pt x="187" y="108"/>
                </a:cubicBezTo>
                <a:cubicBezTo>
                  <a:pt x="187" y="110"/>
                  <a:pt x="187" y="112"/>
                  <a:pt x="187" y="114"/>
                </a:cubicBezTo>
                <a:cubicBezTo>
                  <a:pt x="187" y="114"/>
                  <a:pt x="187" y="114"/>
                  <a:pt x="187" y="114"/>
                </a:cubicBezTo>
                <a:cubicBezTo>
                  <a:pt x="187" y="112"/>
                  <a:pt x="187" y="110"/>
                  <a:pt x="187" y="108"/>
                </a:cubicBezTo>
                <a:close/>
                <a:moveTo>
                  <a:pt x="24" y="68"/>
                </a:moveTo>
                <a:cubicBezTo>
                  <a:pt x="24" y="67"/>
                  <a:pt x="24" y="66"/>
                  <a:pt x="24" y="65"/>
                </a:cubicBezTo>
                <a:cubicBezTo>
                  <a:pt x="23" y="66"/>
                  <a:pt x="23" y="66"/>
                  <a:pt x="24" y="68"/>
                </a:cubicBezTo>
                <a:close/>
                <a:moveTo>
                  <a:pt x="44" y="67"/>
                </a:moveTo>
                <a:cubicBezTo>
                  <a:pt x="44" y="67"/>
                  <a:pt x="44" y="68"/>
                  <a:pt x="44" y="69"/>
                </a:cubicBezTo>
                <a:cubicBezTo>
                  <a:pt x="45" y="68"/>
                  <a:pt x="46" y="67"/>
                  <a:pt x="46" y="67"/>
                </a:cubicBezTo>
                <a:cubicBezTo>
                  <a:pt x="46" y="67"/>
                  <a:pt x="46" y="66"/>
                  <a:pt x="46" y="66"/>
                </a:cubicBezTo>
                <a:cubicBezTo>
                  <a:pt x="45" y="67"/>
                  <a:pt x="45" y="67"/>
                  <a:pt x="44" y="67"/>
                </a:cubicBezTo>
                <a:close/>
                <a:moveTo>
                  <a:pt x="235" y="69"/>
                </a:moveTo>
                <a:cubicBezTo>
                  <a:pt x="235" y="69"/>
                  <a:pt x="235" y="69"/>
                  <a:pt x="235" y="69"/>
                </a:cubicBezTo>
                <a:cubicBezTo>
                  <a:pt x="235" y="71"/>
                  <a:pt x="235" y="73"/>
                  <a:pt x="235" y="75"/>
                </a:cubicBezTo>
                <a:cubicBezTo>
                  <a:pt x="235" y="75"/>
                  <a:pt x="235" y="75"/>
                  <a:pt x="235" y="75"/>
                </a:cubicBezTo>
                <a:cubicBezTo>
                  <a:pt x="235" y="73"/>
                  <a:pt x="235" y="71"/>
                  <a:pt x="235" y="69"/>
                </a:cubicBezTo>
                <a:close/>
                <a:moveTo>
                  <a:pt x="38" y="161"/>
                </a:moveTo>
                <a:cubicBezTo>
                  <a:pt x="41" y="161"/>
                  <a:pt x="41" y="161"/>
                  <a:pt x="42" y="160"/>
                </a:cubicBezTo>
                <a:cubicBezTo>
                  <a:pt x="41" y="160"/>
                  <a:pt x="39" y="161"/>
                  <a:pt x="38" y="161"/>
                </a:cubicBezTo>
                <a:close/>
                <a:moveTo>
                  <a:pt x="131" y="189"/>
                </a:moveTo>
                <a:cubicBezTo>
                  <a:pt x="129" y="189"/>
                  <a:pt x="128" y="189"/>
                  <a:pt x="126" y="189"/>
                </a:cubicBezTo>
                <a:cubicBezTo>
                  <a:pt x="126" y="189"/>
                  <a:pt x="126" y="189"/>
                  <a:pt x="126" y="190"/>
                </a:cubicBezTo>
                <a:cubicBezTo>
                  <a:pt x="128" y="189"/>
                  <a:pt x="129" y="189"/>
                  <a:pt x="131" y="189"/>
                </a:cubicBezTo>
                <a:close/>
                <a:moveTo>
                  <a:pt x="180" y="24"/>
                </a:moveTo>
                <a:cubicBezTo>
                  <a:pt x="180" y="23"/>
                  <a:pt x="180" y="23"/>
                  <a:pt x="180" y="23"/>
                </a:cubicBezTo>
                <a:cubicBezTo>
                  <a:pt x="178" y="23"/>
                  <a:pt x="178" y="23"/>
                  <a:pt x="178" y="25"/>
                </a:cubicBezTo>
                <a:cubicBezTo>
                  <a:pt x="179" y="24"/>
                  <a:pt x="179" y="24"/>
                  <a:pt x="180" y="24"/>
                </a:cubicBezTo>
                <a:close/>
                <a:moveTo>
                  <a:pt x="77" y="122"/>
                </a:moveTo>
                <a:cubicBezTo>
                  <a:pt x="75" y="122"/>
                  <a:pt x="75" y="122"/>
                  <a:pt x="75" y="123"/>
                </a:cubicBezTo>
                <a:cubicBezTo>
                  <a:pt x="76" y="123"/>
                  <a:pt x="76" y="123"/>
                  <a:pt x="77" y="122"/>
                </a:cubicBezTo>
                <a:close/>
                <a:moveTo>
                  <a:pt x="187" y="101"/>
                </a:moveTo>
                <a:cubicBezTo>
                  <a:pt x="187" y="101"/>
                  <a:pt x="186" y="101"/>
                  <a:pt x="186" y="101"/>
                </a:cubicBezTo>
                <a:cubicBezTo>
                  <a:pt x="186" y="102"/>
                  <a:pt x="186" y="104"/>
                  <a:pt x="186" y="106"/>
                </a:cubicBezTo>
                <a:cubicBezTo>
                  <a:pt x="187" y="105"/>
                  <a:pt x="187" y="105"/>
                  <a:pt x="187" y="105"/>
                </a:cubicBezTo>
                <a:cubicBezTo>
                  <a:pt x="187" y="104"/>
                  <a:pt x="187" y="102"/>
                  <a:pt x="187" y="101"/>
                </a:cubicBezTo>
                <a:close/>
                <a:moveTo>
                  <a:pt x="168" y="135"/>
                </a:moveTo>
                <a:cubicBezTo>
                  <a:pt x="167" y="136"/>
                  <a:pt x="167" y="136"/>
                  <a:pt x="167" y="138"/>
                </a:cubicBezTo>
                <a:cubicBezTo>
                  <a:pt x="167" y="137"/>
                  <a:pt x="168" y="136"/>
                  <a:pt x="168" y="135"/>
                </a:cubicBezTo>
                <a:close/>
                <a:moveTo>
                  <a:pt x="32" y="165"/>
                </a:moveTo>
                <a:cubicBezTo>
                  <a:pt x="33" y="165"/>
                  <a:pt x="33" y="164"/>
                  <a:pt x="33" y="163"/>
                </a:cubicBezTo>
                <a:cubicBezTo>
                  <a:pt x="32" y="164"/>
                  <a:pt x="32" y="165"/>
                  <a:pt x="32" y="165"/>
                </a:cubicBezTo>
                <a:close/>
                <a:moveTo>
                  <a:pt x="151" y="126"/>
                </a:moveTo>
                <a:cubicBezTo>
                  <a:pt x="150" y="126"/>
                  <a:pt x="150" y="127"/>
                  <a:pt x="149" y="128"/>
                </a:cubicBezTo>
                <a:cubicBezTo>
                  <a:pt x="151" y="128"/>
                  <a:pt x="151" y="128"/>
                  <a:pt x="151" y="126"/>
                </a:cubicBezTo>
                <a:close/>
                <a:moveTo>
                  <a:pt x="45" y="199"/>
                </a:moveTo>
                <a:cubicBezTo>
                  <a:pt x="45" y="200"/>
                  <a:pt x="46" y="200"/>
                  <a:pt x="48" y="199"/>
                </a:cubicBezTo>
                <a:cubicBezTo>
                  <a:pt x="47" y="199"/>
                  <a:pt x="46" y="199"/>
                  <a:pt x="45" y="199"/>
                </a:cubicBezTo>
                <a:close/>
                <a:moveTo>
                  <a:pt x="203" y="161"/>
                </a:moveTo>
                <a:cubicBezTo>
                  <a:pt x="203" y="159"/>
                  <a:pt x="203" y="158"/>
                  <a:pt x="203" y="157"/>
                </a:cubicBezTo>
                <a:cubicBezTo>
                  <a:pt x="202" y="159"/>
                  <a:pt x="203" y="160"/>
                  <a:pt x="203" y="161"/>
                </a:cubicBezTo>
                <a:close/>
                <a:moveTo>
                  <a:pt x="117" y="190"/>
                </a:moveTo>
                <a:cubicBezTo>
                  <a:pt x="118" y="190"/>
                  <a:pt x="120" y="191"/>
                  <a:pt x="121" y="190"/>
                </a:cubicBezTo>
                <a:cubicBezTo>
                  <a:pt x="120" y="190"/>
                  <a:pt x="118" y="190"/>
                  <a:pt x="117" y="190"/>
                </a:cubicBezTo>
                <a:close/>
                <a:moveTo>
                  <a:pt x="39" y="46"/>
                </a:moveTo>
                <a:cubicBezTo>
                  <a:pt x="38" y="46"/>
                  <a:pt x="37" y="46"/>
                  <a:pt x="37" y="46"/>
                </a:cubicBezTo>
                <a:cubicBezTo>
                  <a:pt x="37" y="46"/>
                  <a:pt x="36" y="46"/>
                  <a:pt x="36" y="47"/>
                </a:cubicBezTo>
                <a:cubicBezTo>
                  <a:pt x="37" y="47"/>
                  <a:pt x="38" y="47"/>
                  <a:pt x="39" y="46"/>
                </a:cubicBezTo>
                <a:close/>
                <a:moveTo>
                  <a:pt x="183" y="83"/>
                </a:moveTo>
                <a:cubicBezTo>
                  <a:pt x="183" y="83"/>
                  <a:pt x="183" y="83"/>
                  <a:pt x="183" y="83"/>
                </a:cubicBezTo>
                <a:cubicBezTo>
                  <a:pt x="183" y="84"/>
                  <a:pt x="183" y="85"/>
                  <a:pt x="183" y="86"/>
                </a:cubicBezTo>
                <a:cubicBezTo>
                  <a:pt x="183" y="85"/>
                  <a:pt x="183" y="84"/>
                  <a:pt x="183" y="83"/>
                </a:cubicBezTo>
                <a:close/>
                <a:moveTo>
                  <a:pt x="33" y="70"/>
                </a:moveTo>
                <a:cubicBezTo>
                  <a:pt x="33" y="70"/>
                  <a:pt x="33" y="69"/>
                  <a:pt x="33" y="69"/>
                </a:cubicBezTo>
                <a:cubicBezTo>
                  <a:pt x="32" y="69"/>
                  <a:pt x="31" y="69"/>
                  <a:pt x="31" y="70"/>
                </a:cubicBezTo>
                <a:cubicBezTo>
                  <a:pt x="32" y="70"/>
                  <a:pt x="32" y="70"/>
                  <a:pt x="33" y="70"/>
                </a:cubicBezTo>
                <a:close/>
                <a:moveTo>
                  <a:pt x="97" y="57"/>
                </a:moveTo>
                <a:cubicBezTo>
                  <a:pt x="96" y="57"/>
                  <a:pt x="96" y="57"/>
                  <a:pt x="95" y="57"/>
                </a:cubicBezTo>
                <a:cubicBezTo>
                  <a:pt x="95" y="58"/>
                  <a:pt x="95" y="58"/>
                  <a:pt x="95" y="59"/>
                </a:cubicBezTo>
                <a:cubicBezTo>
                  <a:pt x="96" y="58"/>
                  <a:pt x="96" y="58"/>
                  <a:pt x="97" y="57"/>
                </a:cubicBezTo>
                <a:close/>
                <a:moveTo>
                  <a:pt x="28" y="95"/>
                </a:moveTo>
                <a:cubicBezTo>
                  <a:pt x="28" y="95"/>
                  <a:pt x="28" y="94"/>
                  <a:pt x="28" y="94"/>
                </a:cubicBezTo>
                <a:cubicBezTo>
                  <a:pt x="28" y="94"/>
                  <a:pt x="28" y="94"/>
                  <a:pt x="28" y="94"/>
                </a:cubicBezTo>
                <a:cubicBezTo>
                  <a:pt x="28" y="94"/>
                  <a:pt x="27" y="95"/>
                  <a:pt x="27" y="95"/>
                </a:cubicBezTo>
                <a:cubicBezTo>
                  <a:pt x="28" y="95"/>
                  <a:pt x="28" y="95"/>
                  <a:pt x="28" y="95"/>
                </a:cubicBezTo>
                <a:close/>
                <a:moveTo>
                  <a:pt x="195" y="10"/>
                </a:moveTo>
                <a:cubicBezTo>
                  <a:pt x="194" y="10"/>
                  <a:pt x="194" y="10"/>
                  <a:pt x="193" y="11"/>
                </a:cubicBezTo>
                <a:cubicBezTo>
                  <a:pt x="194" y="11"/>
                  <a:pt x="194" y="11"/>
                  <a:pt x="195" y="12"/>
                </a:cubicBezTo>
                <a:cubicBezTo>
                  <a:pt x="195" y="11"/>
                  <a:pt x="195" y="10"/>
                  <a:pt x="195" y="10"/>
                </a:cubicBezTo>
                <a:close/>
                <a:moveTo>
                  <a:pt x="175" y="25"/>
                </a:moveTo>
                <a:cubicBezTo>
                  <a:pt x="174" y="25"/>
                  <a:pt x="174" y="26"/>
                  <a:pt x="174" y="27"/>
                </a:cubicBezTo>
                <a:cubicBezTo>
                  <a:pt x="175" y="26"/>
                  <a:pt x="175" y="26"/>
                  <a:pt x="175" y="25"/>
                </a:cubicBezTo>
                <a:close/>
                <a:moveTo>
                  <a:pt x="152" y="175"/>
                </a:moveTo>
                <a:cubicBezTo>
                  <a:pt x="154" y="176"/>
                  <a:pt x="154" y="176"/>
                  <a:pt x="154" y="175"/>
                </a:cubicBezTo>
                <a:cubicBezTo>
                  <a:pt x="153" y="175"/>
                  <a:pt x="153" y="175"/>
                  <a:pt x="152" y="175"/>
                </a:cubicBezTo>
                <a:close/>
                <a:moveTo>
                  <a:pt x="173" y="118"/>
                </a:moveTo>
                <a:cubicBezTo>
                  <a:pt x="173" y="118"/>
                  <a:pt x="173" y="119"/>
                  <a:pt x="173" y="120"/>
                </a:cubicBezTo>
                <a:cubicBezTo>
                  <a:pt x="173" y="120"/>
                  <a:pt x="173" y="120"/>
                  <a:pt x="173" y="120"/>
                </a:cubicBezTo>
                <a:cubicBezTo>
                  <a:pt x="174" y="119"/>
                  <a:pt x="174" y="119"/>
                  <a:pt x="173" y="118"/>
                </a:cubicBezTo>
                <a:close/>
                <a:moveTo>
                  <a:pt x="182" y="80"/>
                </a:moveTo>
                <a:cubicBezTo>
                  <a:pt x="183" y="80"/>
                  <a:pt x="184" y="79"/>
                  <a:pt x="183" y="79"/>
                </a:cubicBezTo>
                <a:cubicBezTo>
                  <a:pt x="182" y="79"/>
                  <a:pt x="182" y="79"/>
                  <a:pt x="182" y="80"/>
                </a:cubicBezTo>
                <a:close/>
                <a:moveTo>
                  <a:pt x="69" y="24"/>
                </a:moveTo>
                <a:cubicBezTo>
                  <a:pt x="70" y="24"/>
                  <a:pt x="70" y="24"/>
                  <a:pt x="71" y="24"/>
                </a:cubicBezTo>
                <a:cubicBezTo>
                  <a:pt x="71" y="23"/>
                  <a:pt x="71" y="23"/>
                  <a:pt x="71" y="22"/>
                </a:cubicBezTo>
                <a:cubicBezTo>
                  <a:pt x="71" y="22"/>
                  <a:pt x="71" y="22"/>
                  <a:pt x="71" y="22"/>
                </a:cubicBezTo>
                <a:cubicBezTo>
                  <a:pt x="70" y="23"/>
                  <a:pt x="70" y="23"/>
                  <a:pt x="69" y="24"/>
                </a:cubicBezTo>
                <a:close/>
                <a:moveTo>
                  <a:pt x="111" y="71"/>
                </a:moveTo>
                <a:cubicBezTo>
                  <a:pt x="111" y="70"/>
                  <a:pt x="112" y="70"/>
                  <a:pt x="112" y="69"/>
                </a:cubicBezTo>
                <a:cubicBezTo>
                  <a:pt x="111" y="69"/>
                  <a:pt x="110" y="69"/>
                  <a:pt x="111" y="71"/>
                </a:cubicBezTo>
                <a:close/>
                <a:moveTo>
                  <a:pt x="161" y="170"/>
                </a:moveTo>
                <a:cubicBezTo>
                  <a:pt x="162" y="170"/>
                  <a:pt x="162" y="170"/>
                  <a:pt x="163" y="170"/>
                </a:cubicBezTo>
                <a:cubicBezTo>
                  <a:pt x="162" y="170"/>
                  <a:pt x="161" y="169"/>
                  <a:pt x="161" y="170"/>
                </a:cubicBezTo>
                <a:close/>
                <a:moveTo>
                  <a:pt x="89" y="56"/>
                </a:moveTo>
                <a:cubicBezTo>
                  <a:pt x="87" y="56"/>
                  <a:pt x="87" y="56"/>
                  <a:pt x="86" y="57"/>
                </a:cubicBezTo>
                <a:cubicBezTo>
                  <a:pt x="87" y="56"/>
                  <a:pt x="88" y="56"/>
                  <a:pt x="89" y="56"/>
                </a:cubicBezTo>
                <a:close/>
                <a:moveTo>
                  <a:pt x="183" y="141"/>
                </a:moveTo>
                <a:cubicBezTo>
                  <a:pt x="183" y="140"/>
                  <a:pt x="184" y="140"/>
                  <a:pt x="184" y="139"/>
                </a:cubicBezTo>
                <a:cubicBezTo>
                  <a:pt x="183" y="139"/>
                  <a:pt x="183" y="139"/>
                  <a:pt x="183" y="141"/>
                </a:cubicBezTo>
                <a:close/>
                <a:moveTo>
                  <a:pt x="107" y="100"/>
                </a:moveTo>
                <a:cubicBezTo>
                  <a:pt x="107" y="99"/>
                  <a:pt x="107" y="98"/>
                  <a:pt x="107" y="97"/>
                </a:cubicBezTo>
                <a:cubicBezTo>
                  <a:pt x="106" y="98"/>
                  <a:pt x="107" y="99"/>
                  <a:pt x="107" y="100"/>
                </a:cubicBezTo>
                <a:close/>
                <a:moveTo>
                  <a:pt x="73" y="24"/>
                </a:moveTo>
                <a:cubicBezTo>
                  <a:pt x="74" y="24"/>
                  <a:pt x="74" y="24"/>
                  <a:pt x="75" y="24"/>
                </a:cubicBezTo>
                <a:cubicBezTo>
                  <a:pt x="74" y="23"/>
                  <a:pt x="74" y="23"/>
                  <a:pt x="74" y="22"/>
                </a:cubicBezTo>
                <a:cubicBezTo>
                  <a:pt x="74" y="23"/>
                  <a:pt x="74" y="23"/>
                  <a:pt x="73" y="24"/>
                </a:cubicBezTo>
                <a:close/>
                <a:moveTo>
                  <a:pt x="147" y="39"/>
                </a:moveTo>
                <a:cubicBezTo>
                  <a:pt x="147" y="39"/>
                  <a:pt x="148" y="39"/>
                  <a:pt x="148" y="38"/>
                </a:cubicBezTo>
                <a:cubicBezTo>
                  <a:pt x="147" y="38"/>
                  <a:pt x="147" y="38"/>
                  <a:pt x="147" y="39"/>
                </a:cubicBezTo>
                <a:close/>
                <a:moveTo>
                  <a:pt x="63" y="27"/>
                </a:moveTo>
                <a:cubicBezTo>
                  <a:pt x="62" y="27"/>
                  <a:pt x="62" y="27"/>
                  <a:pt x="62" y="27"/>
                </a:cubicBezTo>
                <a:cubicBezTo>
                  <a:pt x="62" y="27"/>
                  <a:pt x="61" y="27"/>
                  <a:pt x="61" y="28"/>
                </a:cubicBezTo>
                <a:cubicBezTo>
                  <a:pt x="61" y="28"/>
                  <a:pt x="61" y="28"/>
                  <a:pt x="61" y="29"/>
                </a:cubicBezTo>
                <a:cubicBezTo>
                  <a:pt x="62" y="28"/>
                  <a:pt x="62" y="28"/>
                  <a:pt x="63" y="27"/>
                </a:cubicBezTo>
                <a:close/>
                <a:moveTo>
                  <a:pt x="112" y="46"/>
                </a:moveTo>
                <a:cubicBezTo>
                  <a:pt x="113" y="45"/>
                  <a:pt x="113" y="45"/>
                  <a:pt x="114" y="44"/>
                </a:cubicBezTo>
                <a:cubicBezTo>
                  <a:pt x="113" y="45"/>
                  <a:pt x="112" y="45"/>
                  <a:pt x="112" y="46"/>
                </a:cubicBezTo>
                <a:close/>
                <a:moveTo>
                  <a:pt x="25" y="27"/>
                </a:moveTo>
                <a:cubicBezTo>
                  <a:pt x="25" y="28"/>
                  <a:pt x="25" y="28"/>
                  <a:pt x="25" y="29"/>
                </a:cubicBezTo>
                <a:cubicBezTo>
                  <a:pt x="25" y="29"/>
                  <a:pt x="26" y="28"/>
                  <a:pt x="25" y="27"/>
                </a:cubicBezTo>
                <a:close/>
                <a:moveTo>
                  <a:pt x="171" y="21"/>
                </a:moveTo>
                <a:cubicBezTo>
                  <a:pt x="170" y="22"/>
                  <a:pt x="170" y="22"/>
                  <a:pt x="169" y="23"/>
                </a:cubicBezTo>
                <a:cubicBezTo>
                  <a:pt x="170" y="22"/>
                  <a:pt x="171" y="23"/>
                  <a:pt x="171" y="21"/>
                </a:cubicBezTo>
                <a:close/>
                <a:moveTo>
                  <a:pt x="161" y="33"/>
                </a:moveTo>
                <a:cubicBezTo>
                  <a:pt x="161" y="33"/>
                  <a:pt x="161" y="34"/>
                  <a:pt x="161" y="34"/>
                </a:cubicBezTo>
                <a:cubicBezTo>
                  <a:pt x="162" y="33"/>
                  <a:pt x="163" y="33"/>
                  <a:pt x="163" y="32"/>
                </a:cubicBezTo>
                <a:cubicBezTo>
                  <a:pt x="162" y="32"/>
                  <a:pt x="161" y="33"/>
                  <a:pt x="161" y="33"/>
                </a:cubicBezTo>
                <a:close/>
                <a:moveTo>
                  <a:pt x="58" y="32"/>
                </a:moveTo>
                <a:cubicBezTo>
                  <a:pt x="57" y="32"/>
                  <a:pt x="57" y="32"/>
                  <a:pt x="56" y="32"/>
                </a:cubicBezTo>
                <a:cubicBezTo>
                  <a:pt x="57" y="33"/>
                  <a:pt x="57" y="33"/>
                  <a:pt x="57" y="34"/>
                </a:cubicBezTo>
                <a:cubicBezTo>
                  <a:pt x="57" y="33"/>
                  <a:pt x="57" y="33"/>
                  <a:pt x="58" y="32"/>
                </a:cubicBezTo>
                <a:close/>
                <a:moveTo>
                  <a:pt x="86" y="60"/>
                </a:moveTo>
                <a:cubicBezTo>
                  <a:pt x="86" y="60"/>
                  <a:pt x="86" y="60"/>
                  <a:pt x="86" y="61"/>
                </a:cubicBezTo>
                <a:cubicBezTo>
                  <a:pt x="87" y="60"/>
                  <a:pt x="87" y="60"/>
                  <a:pt x="87" y="59"/>
                </a:cubicBezTo>
                <a:cubicBezTo>
                  <a:pt x="87" y="59"/>
                  <a:pt x="86" y="59"/>
                  <a:pt x="86" y="60"/>
                </a:cubicBezTo>
                <a:close/>
                <a:moveTo>
                  <a:pt x="46" y="26"/>
                </a:moveTo>
                <a:cubicBezTo>
                  <a:pt x="45" y="26"/>
                  <a:pt x="45" y="26"/>
                  <a:pt x="44" y="26"/>
                </a:cubicBezTo>
                <a:cubicBezTo>
                  <a:pt x="44" y="26"/>
                  <a:pt x="44" y="26"/>
                  <a:pt x="45" y="27"/>
                </a:cubicBezTo>
                <a:cubicBezTo>
                  <a:pt x="45" y="26"/>
                  <a:pt x="45" y="26"/>
                  <a:pt x="46" y="26"/>
                </a:cubicBezTo>
                <a:close/>
                <a:moveTo>
                  <a:pt x="33" y="156"/>
                </a:moveTo>
                <a:cubicBezTo>
                  <a:pt x="33" y="158"/>
                  <a:pt x="33" y="158"/>
                  <a:pt x="33" y="159"/>
                </a:cubicBezTo>
                <a:cubicBezTo>
                  <a:pt x="33" y="158"/>
                  <a:pt x="33" y="157"/>
                  <a:pt x="33" y="156"/>
                </a:cubicBezTo>
                <a:close/>
                <a:moveTo>
                  <a:pt x="46" y="120"/>
                </a:moveTo>
                <a:cubicBezTo>
                  <a:pt x="45" y="120"/>
                  <a:pt x="45" y="120"/>
                  <a:pt x="45" y="120"/>
                </a:cubicBezTo>
                <a:cubicBezTo>
                  <a:pt x="44" y="121"/>
                  <a:pt x="44" y="121"/>
                  <a:pt x="44" y="122"/>
                </a:cubicBezTo>
                <a:cubicBezTo>
                  <a:pt x="44" y="122"/>
                  <a:pt x="44" y="122"/>
                  <a:pt x="44" y="122"/>
                </a:cubicBezTo>
                <a:cubicBezTo>
                  <a:pt x="45" y="121"/>
                  <a:pt x="45" y="121"/>
                  <a:pt x="46" y="120"/>
                </a:cubicBezTo>
                <a:close/>
                <a:moveTo>
                  <a:pt x="192" y="146"/>
                </a:moveTo>
                <a:cubicBezTo>
                  <a:pt x="192" y="146"/>
                  <a:pt x="191" y="146"/>
                  <a:pt x="191" y="146"/>
                </a:cubicBezTo>
                <a:cubicBezTo>
                  <a:pt x="191" y="147"/>
                  <a:pt x="191" y="148"/>
                  <a:pt x="191" y="149"/>
                </a:cubicBezTo>
                <a:cubicBezTo>
                  <a:pt x="191" y="149"/>
                  <a:pt x="192" y="149"/>
                  <a:pt x="192" y="149"/>
                </a:cubicBezTo>
                <a:cubicBezTo>
                  <a:pt x="192" y="148"/>
                  <a:pt x="192" y="147"/>
                  <a:pt x="192" y="146"/>
                </a:cubicBezTo>
                <a:close/>
                <a:moveTo>
                  <a:pt x="118" y="79"/>
                </a:moveTo>
                <a:cubicBezTo>
                  <a:pt x="120" y="79"/>
                  <a:pt x="120" y="79"/>
                  <a:pt x="120" y="78"/>
                </a:cubicBezTo>
                <a:cubicBezTo>
                  <a:pt x="120" y="79"/>
                  <a:pt x="119" y="79"/>
                  <a:pt x="118" y="79"/>
                </a:cubicBezTo>
                <a:close/>
                <a:moveTo>
                  <a:pt x="187" y="162"/>
                </a:moveTo>
                <a:cubicBezTo>
                  <a:pt x="187" y="163"/>
                  <a:pt x="187" y="163"/>
                  <a:pt x="187" y="164"/>
                </a:cubicBezTo>
                <a:cubicBezTo>
                  <a:pt x="188" y="164"/>
                  <a:pt x="188" y="163"/>
                  <a:pt x="187" y="162"/>
                </a:cubicBezTo>
                <a:close/>
                <a:moveTo>
                  <a:pt x="174" y="82"/>
                </a:moveTo>
                <a:cubicBezTo>
                  <a:pt x="174" y="82"/>
                  <a:pt x="173" y="82"/>
                  <a:pt x="173" y="82"/>
                </a:cubicBezTo>
                <a:cubicBezTo>
                  <a:pt x="173" y="83"/>
                  <a:pt x="173" y="83"/>
                  <a:pt x="173" y="83"/>
                </a:cubicBezTo>
                <a:cubicBezTo>
                  <a:pt x="173" y="84"/>
                  <a:pt x="174" y="84"/>
                  <a:pt x="174" y="85"/>
                </a:cubicBezTo>
                <a:cubicBezTo>
                  <a:pt x="174" y="84"/>
                  <a:pt x="174" y="83"/>
                  <a:pt x="174" y="82"/>
                </a:cubicBezTo>
                <a:close/>
                <a:moveTo>
                  <a:pt x="98" y="71"/>
                </a:moveTo>
                <a:cubicBezTo>
                  <a:pt x="100" y="71"/>
                  <a:pt x="100" y="71"/>
                  <a:pt x="99" y="70"/>
                </a:cubicBezTo>
                <a:cubicBezTo>
                  <a:pt x="99" y="70"/>
                  <a:pt x="98" y="71"/>
                  <a:pt x="98" y="71"/>
                </a:cubicBezTo>
                <a:close/>
                <a:moveTo>
                  <a:pt x="66" y="129"/>
                </a:moveTo>
                <a:cubicBezTo>
                  <a:pt x="65" y="129"/>
                  <a:pt x="65" y="129"/>
                  <a:pt x="65" y="130"/>
                </a:cubicBezTo>
                <a:cubicBezTo>
                  <a:pt x="66" y="130"/>
                  <a:pt x="66" y="129"/>
                  <a:pt x="66" y="129"/>
                </a:cubicBezTo>
                <a:close/>
                <a:moveTo>
                  <a:pt x="88" y="103"/>
                </a:moveTo>
                <a:cubicBezTo>
                  <a:pt x="87" y="103"/>
                  <a:pt x="87" y="103"/>
                  <a:pt x="87" y="104"/>
                </a:cubicBezTo>
                <a:cubicBezTo>
                  <a:pt x="87" y="103"/>
                  <a:pt x="88" y="103"/>
                  <a:pt x="88" y="103"/>
                </a:cubicBezTo>
                <a:close/>
                <a:moveTo>
                  <a:pt x="112" y="74"/>
                </a:moveTo>
                <a:cubicBezTo>
                  <a:pt x="112" y="74"/>
                  <a:pt x="112" y="74"/>
                  <a:pt x="112" y="73"/>
                </a:cubicBezTo>
                <a:cubicBezTo>
                  <a:pt x="111" y="74"/>
                  <a:pt x="110" y="74"/>
                  <a:pt x="111" y="75"/>
                </a:cubicBezTo>
                <a:cubicBezTo>
                  <a:pt x="111" y="75"/>
                  <a:pt x="112" y="74"/>
                  <a:pt x="112" y="74"/>
                </a:cubicBezTo>
                <a:close/>
                <a:moveTo>
                  <a:pt x="224" y="203"/>
                </a:moveTo>
                <a:cubicBezTo>
                  <a:pt x="224" y="203"/>
                  <a:pt x="223" y="203"/>
                  <a:pt x="223" y="202"/>
                </a:cubicBezTo>
                <a:cubicBezTo>
                  <a:pt x="223" y="202"/>
                  <a:pt x="222" y="202"/>
                  <a:pt x="222" y="202"/>
                </a:cubicBezTo>
                <a:cubicBezTo>
                  <a:pt x="223" y="203"/>
                  <a:pt x="223" y="203"/>
                  <a:pt x="224" y="203"/>
                </a:cubicBezTo>
                <a:close/>
                <a:moveTo>
                  <a:pt x="115" y="30"/>
                </a:moveTo>
                <a:cubicBezTo>
                  <a:pt x="114" y="29"/>
                  <a:pt x="114" y="29"/>
                  <a:pt x="114" y="29"/>
                </a:cubicBezTo>
                <a:cubicBezTo>
                  <a:pt x="114" y="29"/>
                  <a:pt x="114" y="30"/>
                  <a:pt x="113" y="30"/>
                </a:cubicBezTo>
                <a:cubicBezTo>
                  <a:pt x="114" y="30"/>
                  <a:pt x="114" y="30"/>
                  <a:pt x="115" y="30"/>
                </a:cubicBezTo>
                <a:close/>
                <a:moveTo>
                  <a:pt x="34" y="99"/>
                </a:moveTo>
                <a:cubicBezTo>
                  <a:pt x="34" y="100"/>
                  <a:pt x="34" y="100"/>
                  <a:pt x="34" y="101"/>
                </a:cubicBezTo>
                <a:cubicBezTo>
                  <a:pt x="34" y="100"/>
                  <a:pt x="34" y="100"/>
                  <a:pt x="34" y="99"/>
                </a:cubicBezTo>
                <a:close/>
                <a:moveTo>
                  <a:pt x="100" y="54"/>
                </a:moveTo>
                <a:cubicBezTo>
                  <a:pt x="101" y="53"/>
                  <a:pt x="101" y="53"/>
                  <a:pt x="101" y="53"/>
                </a:cubicBezTo>
                <a:cubicBezTo>
                  <a:pt x="101" y="53"/>
                  <a:pt x="100" y="52"/>
                  <a:pt x="100" y="52"/>
                </a:cubicBezTo>
                <a:cubicBezTo>
                  <a:pt x="100" y="53"/>
                  <a:pt x="100" y="53"/>
                  <a:pt x="100" y="54"/>
                </a:cubicBezTo>
                <a:close/>
                <a:moveTo>
                  <a:pt x="71" y="128"/>
                </a:moveTo>
                <a:cubicBezTo>
                  <a:pt x="71" y="128"/>
                  <a:pt x="71" y="128"/>
                  <a:pt x="71" y="128"/>
                </a:cubicBezTo>
                <a:cubicBezTo>
                  <a:pt x="70" y="128"/>
                  <a:pt x="70" y="129"/>
                  <a:pt x="70" y="129"/>
                </a:cubicBezTo>
                <a:cubicBezTo>
                  <a:pt x="70" y="129"/>
                  <a:pt x="70" y="129"/>
                  <a:pt x="70" y="129"/>
                </a:cubicBezTo>
                <a:cubicBezTo>
                  <a:pt x="70" y="129"/>
                  <a:pt x="71" y="128"/>
                  <a:pt x="71" y="128"/>
                </a:cubicBezTo>
                <a:close/>
                <a:moveTo>
                  <a:pt x="111" y="121"/>
                </a:moveTo>
                <a:cubicBezTo>
                  <a:pt x="112" y="122"/>
                  <a:pt x="112" y="122"/>
                  <a:pt x="113" y="121"/>
                </a:cubicBezTo>
                <a:cubicBezTo>
                  <a:pt x="112" y="121"/>
                  <a:pt x="112" y="121"/>
                  <a:pt x="111" y="121"/>
                </a:cubicBezTo>
                <a:close/>
                <a:moveTo>
                  <a:pt x="55" y="177"/>
                </a:moveTo>
                <a:cubicBezTo>
                  <a:pt x="55" y="178"/>
                  <a:pt x="55" y="179"/>
                  <a:pt x="55" y="179"/>
                </a:cubicBezTo>
                <a:cubicBezTo>
                  <a:pt x="56" y="178"/>
                  <a:pt x="56" y="178"/>
                  <a:pt x="55" y="177"/>
                </a:cubicBezTo>
                <a:close/>
                <a:moveTo>
                  <a:pt x="119" y="112"/>
                </a:moveTo>
                <a:cubicBezTo>
                  <a:pt x="119" y="112"/>
                  <a:pt x="119" y="112"/>
                  <a:pt x="119" y="112"/>
                </a:cubicBezTo>
                <a:cubicBezTo>
                  <a:pt x="119" y="113"/>
                  <a:pt x="119" y="113"/>
                  <a:pt x="119" y="114"/>
                </a:cubicBezTo>
                <a:cubicBezTo>
                  <a:pt x="119" y="114"/>
                  <a:pt x="119" y="114"/>
                  <a:pt x="119" y="114"/>
                </a:cubicBezTo>
                <a:cubicBezTo>
                  <a:pt x="119" y="113"/>
                  <a:pt x="119" y="113"/>
                  <a:pt x="119" y="112"/>
                </a:cubicBezTo>
                <a:close/>
                <a:moveTo>
                  <a:pt x="164" y="44"/>
                </a:moveTo>
                <a:cubicBezTo>
                  <a:pt x="164" y="44"/>
                  <a:pt x="165" y="44"/>
                  <a:pt x="165" y="43"/>
                </a:cubicBezTo>
                <a:cubicBezTo>
                  <a:pt x="164" y="43"/>
                  <a:pt x="164" y="44"/>
                  <a:pt x="164" y="44"/>
                </a:cubicBezTo>
                <a:close/>
                <a:moveTo>
                  <a:pt x="44" y="47"/>
                </a:moveTo>
                <a:cubicBezTo>
                  <a:pt x="44" y="47"/>
                  <a:pt x="44" y="47"/>
                  <a:pt x="44" y="47"/>
                </a:cubicBezTo>
                <a:cubicBezTo>
                  <a:pt x="44" y="46"/>
                  <a:pt x="44" y="46"/>
                  <a:pt x="44" y="45"/>
                </a:cubicBezTo>
                <a:cubicBezTo>
                  <a:pt x="44" y="46"/>
                  <a:pt x="44" y="47"/>
                  <a:pt x="44" y="47"/>
                </a:cubicBezTo>
                <a:close/>
                <a:moveTo>
                  <a:pt x="197" y="55"/>
                </a:moveTo>
                <a:cubicBezTo>
                  <a:pt x="197" y="55"/>
                  <a:pt x="197" y="55"/>
                  <a:pt x="197" y="55"/>
                </a:cubicBezTo>
                <a:cubicBezTo>
                  <a:pt x="197" y="56"/>
                  <a:pt x="197" y="56"/>
                  <a:pt x="197" y="57"/>
                </a:cubicBezTo>
                <a:cubicBezTo>
                  <a:pt x="197" y="57"/>
                  <a:pt x="197" y="57"/>
                  <a:pt x="197" y="57"/>
                </a:cubicBezTo>
                <a:cubicBezTo>
                  <a:pt x="197" y="56"/>
                  <a:pt x="197" y="56"/>
                  <a:pt x="197" y="55"/>
                </a:cubicBezTo>
                <a:close/>
                <a:moveTo>
                  <a:pt x="131" y="79"/>
                </a:moveTo>
                <a:cubicBezTo>
                  <a:pt x="131" y="80"/>
                  <a:pt x="130" y="80"/>
                  <a:pt x="130" y="81"/>
                </a:cubicBezTo>
                <a:cubicBezTo>
                  <a:pt x="130" y="80"/>
                  <a:pt x="131" y="80"/>
                  <a:pt x="131" y="79"/>
                </a:cubicBezTo>
                <a:close/>
                <a:moveTo>
                  <a:pt x="24" y="8"/>
                </a:moveTo>
                <a:cubicBezTo>
                  <a:pt x="23" y="8"/>
                  <a:pt x="23" y="9"/>
                  <a:pt x="23" y="9"/>
                </a:cubicBezTo>
                <a:cubicBezTo>
                  <a:pt x="23" y="10"/>
                  <a:pt x="24" y="10"/>
                  <a:pt x="24" y="10"/>
                </a:cubicBezTo>
                <a:cubicBezTo>
                  <a:pt x="24" y="9"/>
                  <a:pt x="24" y="9"/>
                  <a:pt x="24" y="8"/>
                </a:cubicBezTo>
                <a:close/>
                <a:moveTo>
                  <a:pt x="21" y="193"/>
                </a:moveTo>
                <a:cubicBezTo>
                  <a:pt x="22" y="192"/>
                  <a:pt x="22" y="192"/>
                  <a:pt x="21" y="192"/>
                </a:cubicBezTo>
                <a:cubicBezTo>
                  <a:pt x="21" y="192"/>
                  <a:pt x="21" y="192"/>
                  <a:pt x="21" y="193"/>
                </a:cubicBezTo>
                <a:close/>
                <a:moveTo>
                  <a:pt x="202" y="144"/>
                </a:moveTo>
                <a:cubicBezTo>
                  <a:pt x="202" y="144"/>
                  <a:pt x="201" y="144"/>
                  <a:pt x="201" y="144"/>
                </a:cubicBezTo>
                <a:cubicBezTo>
                  <a:pt x="201" y="145"/>
                  <a:pt x="201" y="145"/>
                  <a:pt x="201" y="146"/>
                </a:cubicBezTo>
                <a:cubicBezTo>
                  <a:pt x="201" y="146"/>
                  <a:pt x="202" y="146"/>
                  <a:pt x="202" y="146"/>
                </a:cubicBezTo>
                <a:cubicBezTo>
                  <a:pt x="202" y="145"/>
                  <a:pt x="202" y="145"/>
                  <a:pt x="202" y="144"/>
                </a:cubicBezTo>
                <a:close/>
                <a:moveTo>
                  <a:pt x="170" y="120"/>
                </a:moveTo>
                <a:cubicBezTo>
                  <a:pt x="170" y="120"/>
                  <a:pt x="170" y="120"/>
                  <a:pt x="170" y="120"/>
                </a:cubicBezTo>
                <a:cubicBezTo>
                  <a:pt x="170" y="120"/>
                  <a:pt x="170" y="121"/>
                  <a:pt x="170" y="121"/>
                </a:cubicBezTo>
                <a:cubicBezTo>
                  <a:pt x="170" y="121"/>
                  <a:pt x="170" y="121"/>
                  <a:pt x="170" y="121"/>
                </a:cubicBezTo>
                <a:cubicBezTo>
                  <a:pt x="170" y="121"/>
                  <a:pt x="170" y="120"/>
                  <a:pt x="170" y="120"/>
                </a:cubicBezTo>
                <a:close/>
                <a:moveTo>
                  <a:pt x="176" y="60"/>
                </a:moveTo>
                <a:cubicBezTo>
                  <a:pt x="176" y="60"/>
                  <a:pt x="176" y="60"/>
                  <a:pt x="176" y="60"/>
                </a:cubicBezTo>
                <a:cubicBezTo>
                  <a:pt x="176" y="61"/>
                  <a:pt x="176" y="61"/>
                  <a:pt x="176" y="62"/>
                </a:cubicBezTo>
                <a:cubicBezTo>
                  <a:pt x="176" y="61"/>
                  <a:pt x="176" y="61"/>
                  <a:pt x="176" y="60"/>
                </a:cubicBezTo>
                <a:close/>
                <a:moveTo>
                  <a:pt x="130" y="40"/>
                </a:moveTo>
                <a:cubicBezTo>
                  <a:pt x="130" y="41"/>
                  <a:pt x="130" y="41"/>
                  <a:pt x="129" y="41"/>
                </a:cubicBezTo>
                <a:cubicBezTo>
                  <a:pt x="130" y="41"/>
                  <a:pt x="129" y="42"/>
                  <a:pt x="130" y="42"/>
                </a:cubicBezTo>
                <a:cubicBezTo>
                  <a:pt x="130" y="41"/>
                  <a:pt x="130" y="41"/>
                  <a:pt x="130" y="40"/>
                </a:cubicBezTo>
                <a:close/>
                <a:moveTo>
                  <a:pt x="96" y="53"/>
                </a:moveTo>
                <a:cubicBezTo>
                  <a:pt x="97" y="54"/>
                  <a:pt x="97" y="54"/>
                  <a:pt x="97" y="54"/>
                </a:cubicBezTo>
                <a:cubicBezTo>
                  <a:pt x="97" y="53"/>
                  <a:pt x="97" y="53"/>
                  <a:pt x="97" y="53"/>
                </a:cubicBezTo>
                <a:cubicBezTo>
                  <a:pt x="97" y="53"/>
                  <a:pt x="97" y="53"/>
                  <a:pt x="96" y="53"/>
                </a:cubicBezTo>
                <a:close/>
                <a:moveTo>
                  <a:pt x="30" y="32"/>
                </a:moveTo>
                <a:cubicBezTo>
                  <a:pt x="29" y="32"/>
                  <a:pt x="29" y="32"/>
                  <a:pt x="29" y="33"/>
                </a:cubicBezTo>
                <a:cubicBezTo>
                  <a:pt x="30" y="33"/>
                  <a:pt x="30" y="32"/>
                  <a:pt x="30" y="32"/>
                </a:cubicBezTo>
                <a:close/>
                <a:moveTo>
                  <a:pt x="190" y="30"/>
                </a:moveTo>
                <a:cubicBezTo>
                  <a:pt x="190" y="30"/>
                  <a:pt x="190" y="31"/>
                  <a:pt x="190" y="31"/>
                </a:cubicBezTo>
                <a:cubicBezTo>
                  <a:pt x="190" y="30"/>
                  <a:pt x="190" y="30"/>
                  <a:pt x="190" y="29"/>
                </a:cubicBezTo>
                <a:cubicBezTo>
                  <a:pt x="190" y="29"/>
                  <a:pt x="190" y="29"/>
                  <a:pt x="190" y="29"/>
                </a:cubicBezTo>
                <a:cubicBezTo>
                  <a:pt x="190" y="30"/>
                  <a:pt x="190" y="30"/>
                  <a:pt x="190" y="30"/>
                </a:cubicBezTo>
                <a:close/>
                <a:moveTo>
                  <a:pt x="50" y="26"/>
                </a:moveTo>
                <a:cubicBezTo>
                  <a:pt x="49" y="26"/>
                  <a:pt x="49" y="26"/>
                  <a:pt x="49" y="26"/>
                </a:cubicBezTo>
                <a:cubicBezTo>
                  <a:pt x="49" y="26"/>
                  <a:pt x="49" y="26"/>
                  <a:pt x="50" y="26"/>
                </a:cubicBezTo>
                <a:close/>
                <a:moveTo>
                  <a:pt x="189" y="142"/>
                </a:moveTo>
                <a:cubicBezTo>
                  <a:pt x="189" y="142"/>
                  <a:pt x="189" y="142"/>
                  <a:pt x="189" y="142"/>
                </a:cubicBezTo>
                <a:cubicBezTo>
                  <a:pt x="189" y="141"/>
                  <a:pt x="189" y="141"/>
                  <a:pt x="189" y="140"/>
                </a:cubicBezTo>
                <a:cubicBezTo>
                  <a:pt x="189" y="140"/>
                  <a:pt x="188" y="140"/>
                  <a:pt x="188" y="140"/>
                </a:cubicBezTo>
                <a:cubicBezTo>
                  <a:pt x="188" y="141"/>
                  <a:pt x="188" y="141"/>
                  <a:pt x="189" y="142"/>
                </a:cubicBezTo>
                <a:close/>
                <a:moveTo>
                  <a:pt x="81" y="137"/>
                </a:moveTo>
                <a:cubicBezTo>
                  <a:pt x="81" y="137"/>
                  <a:pt x="81" y="137"/>
                  <a:pt x="81" y="136"/>
                </a:cubicBezTo>
                <a:cubicBezTo>
                  <a:pt x="81" y="137"/>
                  <a:pt x="81" y="137"/>
                  <a:pt x="81" y="137"/>
                </a:cubicBezTo>
                <a:close/>
                <a:moveTo>
                  <a:pt x="176" y="157"/>
                </a:moveTo>
                <a:cubicBezTo>
                  <a:pt x="176" y="157"/>
                  <a:pt x="176" y="157"/>
                  <a:pt x="176" y="157"/>
                </a:cubicBezTo>
                <a:cubicBezTo>
                  <a:pt x="176" y="156"/>
                  <a:pt x="176" y="156"/>
                  <a:pt x="177" y="156"/>
                </a:cubicBezTo>
                <a:cubicBezTo>
                  <a:pt x="176" y="156"/>
                  <a:pt x="176" y="156"/>
                  <a:pt x="176" y="156"/>
                </a:cubicBezTo>
                <a:cubicBezTo>
                  <a:pt x="176" y="156"/>
                  <a:pt x="176" y="157"/>
                  <a:pt x="176" y="157"/>
                </a:cubicBezTo>
                <a:close/>
                <a:moveTo>
                  <a:pt x="33" y="88"/>
                </a:moveTo>
                <a:cubicBezTo>
                  <a:pt x="32" y="88"/>
                  <a:pt x="32" y="88"/>
                  <a:pt x="32" y="88"/>
                </a:cubicBezTo>
                <a:cubicBezTo>
                  <a:pt x="32" y="88"/>
                  <a:pt x="32" y="89"/>
                  <a:pt x="32" y="89"/>
                </a:cubicBezTo>
                <a:cubicBezTo>
                  <a:pt x="32" y="89"/>
                  <a:pt x="32" y="89"/>
                  <a:pt x="32" y="89"/>
                </a:cubicBezTo>
                <a:cubicBezTo>
                  <a:pt x="32" y="89"/>
                  <a:pt x="32" y="88"/>
                  <a:pt x="33" y="88"/>
                </a:cubicBezTo>
                <a:close/>
                <a:moveTo>
                  <a:pt x="92" y="88"/>
                </a:moveTo>
                <a:cubicBezTo>
                  <a:pt x="92" y="88"/>
                  <a:pt x="92" y="88"/>
                  <a:pt x="92" y="88"/>
                </a:cubicBezTo>
                <a:cubicBezTo>
                  <a:pt x="92" y="88"/>
                  <a:pt x="93" y="88"/>
                  <a:pt x="93" y="87"/>
                </a:cubicBezTo>
                <a:cubicBezTo>
                  <a:pt x="93" y="87"/>
                  <a:pt x="93" y="87"/>
                  <a:pt x="93" y="87"/>
                </a:cubicBezTo>
                <a:cubicBezTo>
                  <a:pt x="92" y="87"/>
                  <a:pt x="92" y="88"/>
                  <a:pt x="92" y="88"/>
                </a:cubicBezTo>
                <a:close/>
                <a:moveTo>
                  <a:pt x="183" y="136"/>
                </a:moveTo>
                <a:cubicBezTo>
                  <a:pt x="183" y="136"/>
                  <a:pt x="183" y="136"/>
                  <a:pt x="184" y="136"/>
                </a:cubicBezTo>
                <a:cubicBezTo>
                  <a:pt x="184" y="136"/>
                  <a:pt x="183" y="135"/>
                  <a:pt x="183" y="135"/>
                </a:cubicBezTo>
                <a:cubicBezTo>
                  <a:pt x="183" y="135"/>
                  <a:pt x="183" y="135"/>
                  <a:pt x="183" y="135"/>
                </a:cubicBezTo>
                <a:cubicBezTo>
                  <a:pt x="183" y="135"/>
                  <a:pt x="183" y="136"/>
                  <a:pt x="183" y="136"/>
                </a:cubicBezTo>
                <a:close/>
                <a:moveTo>
                  <a:pt x="191" y="91"/>
                </a:moveTo>
                <a:cubicBezTo>
                  <a:pt x="191" y="91"/>
                  <a:pt x="191" y="91"/>
                  <a:pt x="191" y="91"/>
                </a:cubicBezTo>
                <a:cubicBezTo>
                  <a:pt x="191" y="91"/>
                  <a:pt x="192" y="91"/>
                  <a:pt x="192" y="91"/>
                </a:cubicBezTo>
                <a:cubicBezTo>
                  <a:pt x="192" y="91"/>
                  <a:pt x="192" y="90"/>
                  <a:pt x="192" y="90"/>
                </a:cubicBezTo>
                <a:cubicBezTo>
                  <a:pt x="192" y="91"/>
                  <a:pt x="191" y="91"/>
                  <a:pt x="191" y="91"/>
                </a:cubicBezTo>
                <a:close/>
                <a:moveTo>
                  <a:pt x="152" y="71"/>
                </a:moveTo>
                <a:cubicBezTo>
                  <a:pt x="153" y="71"/>
                  <a:pt x="153" y="71"/>
                  <a:pt x="153" y="70"/>
                </a:cubicBezTo>
                <a:cubicBezTo>
                  <a:pt x="153" y="71"/>
                  <a:pt x="153" y="71"/>
                  <a:pt x="152" y="71"/>
                </a:cubicBezTo>
                <a:close/>
                <a:moveTo>
                  <a:pt x="65" y="23"/>
                </a:moveTo>
                <a:cubicBezTo>
                  <a:pt x="66" y="24"/>
                  <a:pt x="66" y="24"/>
                  <a:pt x="66" y="24"/>
                </a:cubicBezTo>
                <a:cubicBezTo>
                  <a:pt x="66" y="23"/>
                  <a:pt x="66" y="23"/>
                  <a:pt x="66" y="23"/>
                </a:cubicBezTo>
                <a:cubicBezTo>
                  <a:pt x="66" y="23"/>
                  <a:pt x="66" y="23"/>
                  <a:pt x="66" y="23"/>
                </a:cubicBezTo>
                <a:cubicBezTo>
                  <a:pt x="66" y="23"/>
                  <a:pt x="66" y="23"/>
                  <a:pt x="65" y="23"/>
                </a:cubicBezTo>
                <a:close/>
                <a:moveTo>
                  <a:pt x="39" y="134"/>
                </a:moveTo>
                <a:cubicBezTo>
                  <a:pt x="39" y="134"/>
                  <a:pt x="40" y="134"/>
                  <a:pt x="39" y="133"/>
                </a:cubicBezTo>
                <a:cubicBezTo>
                  <a:pt x="39" y="134"/>
                  <a:pt x="39" y="134"/>
                  <a:pt x="39" y="134"/>
                </a:cubicBezTo>
                <a:close/>
                <a:moveTo>
                  <a:pt x="198" y="177"/>
                </a:moveTo>
                <a:cubicBezTo>
                  <a:pt x="199" y="177"/>
                  <a:pt x="199" y="177"/>
                  <a:pt x="199" y="177"/>
                </a:cubicBezTo>
                <a:cubicBezTo>
                  <a:pt x="199" y="177"/>
                  <a:pt x="198" y="177"/>
                  <a:pt x="198" y="177"/>
                </a:cubicBezTo>
                <a:cubicBezTo>
                  <a:pt x="198" y="177"/>
                  <a:pt x="198" y="177"/>
                  <a:pt x="198" y="177"/>
                </a:cubicBezTo>
                <a:cubicBezTo>
                  <a:pt x="198" y="177"/>
                  <a:pt x="198" y="177"/>
                  <a:pt x="198" y="177"/>
                </a:cubicBezTo>
                <a:close/>
                <a:moveTo>
                  <a:pt x="147" y="131"/>
                </a:moveTo>
                <a:cubicBezTo>
                  <a:pt x="147" y="131"/>
                  <a:pt x="147" y="131"/>
                  <a:pt x="147" y="131"/>
                </a:cubicBezTo>
                <a:cubicBezTo>
                  <a:pt x="147" y="131"/>
                  <a:pt x="147" y="130"/>
                  <a:pt x="148" y="130"/>
                </a:cubicBezTo>
                <a:cubicBezTo>
                  <a:pt x="147" y="130"/>
                  <a:pt x="147" y="130"/>
                  <a:pt x="147" y="130"/>
                </a:cubicBezTo>
                <a:cubicBezTo>
                  <a:pt x="147" y="130"/>
                  <a:pt x="147" y="130"/>
                  <a:pt x="147" y="131"/>
                </a:cubicBezTo>
                <a:close/>
                <a:moveTo>
                  <a:pt x="174" y="7"/>
                </a:moveTo>
                <a:cubicBezTo>
                  <a:pt x="174" y="7"/>
                  <a:pt x="174" y="7"/>
                  <a:pt x="174" y="7"/>
                </a:cubicBezTo>
                <a:cubicBezTo>
                  <a:pt x="174" y="7"/>
                  <a:pt x="174" y="7"/>
                  <a:pt x="173" y="7"/>
                </a:cubicBezTo>
                <a:cubicBezTo>
                  <a:pt x="173" y="7"/>
                  <a:pt x="173" y="7"/>
                  <a:pt x="173" y="7"/>
                </a:cubicBezTo>
                <a:cubicBezTo>
                  <a:pt x="174" y="7"/>
                  <a:pt x="174" y="7"/>
                  <a:pt x="174" y="7"/>
                </a:cubicBezTo>
                <a:close/>
                <a:moveTo>
                  <a:pt x="32" y="73"/>
                </a:moveTo>
                <a:cubicBezTo>
                  <a:pt x="31" y="73"/>
                  <a:pt x="31" y="73"/>
                  <a:pt x="31" y="73"/>
                </a:cubicBezTo>
                <a:cubicBezTo>
                  <a:pt x="31" y="73"/>
                  <a:pt x="31" y="73"/>
                  <a:pt x="31" y="73"/>
                </a:cubicBezTo>
                <a:cubicBezTo>
                  <a:pt x="31" y="73"/>
                  <a:pt x="31" y="73"/>
                  <a:pt x="31" y="73"/>
                </a:cubicBezTo>
                <a:cubicBezTo>
                  <a:pt x="31" y="73"/>
                  <a:pt x="31" y="73"/>
                  <a:pt x="32" y="73"/>
                </a:cubicBezTo>
                <a:close/>
                <a:moveTo>
                  <a:pt x="117" y="26"/>
                </a:moveTo>
                <a:cubicBezTo>
                  <a:pt x="118" y="26"/>
                  <a:pt x="118" y="26"/>
                  <a:pt x="118" y="26"/>
                </a:cubicBezTo>
                <a:cubicBezTo>
                  <a:pt x="118" y="26"/>
                  <a:pt x="118" y="26"/>
                  <a:pt x="118" y="26"/>
                </a:cubicBezTo>
                <a:cubicBezTo>
                  <a:pt x="118" y="26"/>
                  <a:pt x="118" y="26"/>
                  <a:pt x="118" y="25"/>
                </a:cubicBezTo>
                <a:cubicBezTo>
                  <a:pt x="118" y="26"/>
                  <a:pt x="118" y="26"/>
                  <a:pt x="117" y="26"/>
                </a:cubicBezTo>
                <a:close/>
                <a:moveTo>
                  <a:pt x="232" y="53"/>
                </a:moveTo>
                <a:cubicBezTo>
                  <a:pt x="232" y="53"/>
                  <a:pt x="233" y="53"/>
                  <a:pt x="233" y="53"/>
                </a:cubicBezTo>
                <a:cubicBezTo>
                  <a:pt x="233" y="53"/>
                  <a:pt x="233" y="52"/>
                  <a:pt x="233" y="52"/>
                </a:cubicBezTo>
                <a:cubicBezTo>
                  <a:pt x="232" y="52"/>
                  <a:pt x="232" y="52"/>
                  <a:pt x="232" y="52"/>
                </a:cubicBezTo>
                <a:cubicBezTo>
                  <a:pt x="232" y="52"/>
                  <a:pt x="232" y="53"/>
                  <a:pt x="232" y="53"/>
                </a:cubicBezTo>
                <a:close/>
                <a:moveTo>
                  <a:pt x="98" y="124"/>
                </a:moveTo>
                <a:cubicBezTo>
                  <a:pt x="98" y="124"/>
                  <a:pt x="98" y="124"/>
                  <a:pt x="98" y="123"/>
                </a:cubicBezTo>
                <a:cubicBezTo>
                  <a:pt x="98" y="124"/>
                  <a:pt x="98" y="124"/>
                  <a:pt x="97" y="124"/>
                </a:cubicBezTo>
                <a:cubicBezTo>
                  <a:pt x="98" y="124"/>
                  <a:pt x="98" y="124"/>
                  <a:pt x="98" y="124"/>
                </a:cubicBezTo>
                <a:cubicBezTo>
                  <a:pt x="98" y="124"/>
                  <a:pt x="98" y="124"/>
                  <a:pt x="98" y="124"/>
                </a:cubicBezTo>
                <a:close/>
                <a:moveTo>
                  <a:pt x="54" y="29"/>
                </a:moveTo>
                <a:cubicBezTo>
                  <a:pt x="54" y="29"/>
                  <a:pt x="54" y="28"/>
                  <a:pt x="54" y="28"/>
                </a:cubicBezTo>
                <a:cubicBezTo>
                  <a:pt x="53" y="28"/>
                  <a:pt x="53" y="28"/>
                  <a:pt x="52" y="28"/>
                </a:cubicBezTo>
                <a:cubicBezTo>
                  <a:pt x="52" y="28"/>
                  <a:pt x="52" y="29"/>
                  <a:pt x="52" y="29"/>
                </a:cubicBezTo>
                <a:cubicBezTo>
                  <a:pt x="53" y="29"/>
                  <a:pt x="53" y="29"/>
                  <a:pt x="54" y="29"/>
                </a:cubicBezTo>
                <a:close/>
              </a:path>
            </a:pathLst>
          </a:custGeom>
          <a:solidFill>
            <a:srgbClr val="BBD6D1"/>
          </a:solidFill>
          <a:ln>
            <a:noFill/>
          </a:ln>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10" name="组合 9"/>
          <p:cNvGrpSpPr/>
          <p:nvPr/>
        </p:nvGrpSpPr>
        <p:grpSpPr>
          <a:xfrm>
            <a:off x="7209471" y="1871896"/>
            <a:ext cx="842928" cy="801937"/>
            <a:chOff x="7096126" y="3055938"/>
            <a:chExt cx="811213" cy="771525"/>
          </a:xfrm>
          <a:solidFill>
            <a:schemeClr val="accent4"/>
          </a:solidFill>
        </p:grpSpPr>
        <p:sp>
          <p:nvSpPr>
            <p:cNvPr id="11" name="Freeform 9"/>
            <p:cNvSpPr>
              <a:spLocks noEditPoints="1"/>
            </p:cNvSpPr>
            <p:nvPr/>
          </p:nvSpPr>
          <p:spPr bwMode="auto">
            <a:xfrm>
              <a:off x="7546976" y="3082925"/>
              <a:ext cx="360363" cy="744538"/>
            </a:xfrm>
            <a:custGeom>
              <a:avLst/>
              <a:gdLst>
                <a:gd name="T0" fmla="*/ 102 w 111"/>
                <a:gd name="T1" fmla="*/ 113 h 227"/>
                <a:gd name="T2" fmla="*/ 13 w 111"/>
                <a:gd name="T3" fmla="*/ 215 h 227"/>
                <a:gd name="T4" fmla="*/ 2 w 111"/>
                <a:gd name="T5" fmla="*/ 53 h 227"/>
                <a:gd name="T6" fmla="*/ 33 w 111"/>
                <a:gd name="T7" fmla="*/ 38 h 227"/>
                <a:gd name="T8" fmla="*/ 81 w 111"/>
                <a:gd name="T9" fmla="*/ 160 h 227"/>
                <a:gd name="T10" fmla="*/ 18 w 111"/>
                <a:gd name="T11" fmla="*/ 221 h 227"/>
                <a:gd name="T12" fmla="*/ 43 w 111"/>
                <a:gd name="T13" fmla="*/ 182 h 227"/>
                <a:gd name="T14" fmla="*/ 96 w 111"/>
                <a:gd name="T15" fmla="*/ 133 h 227"/>
                <a:gd name="T16" fmla="*/ 93 w 111"/>
                <a:gd name="T17" fmla="*/ 145 h 227"/>
                <a:gd name="T18" fmla="*/ 71 w 111"/>
                <a:gd name="T19" fmla="*/ 128 h 227"/>
                <a:gd name="T20" fmla="*/ 53 w 111"/>
                <a:gd name="T21" fmla="*/ 142 h 227"/>
                <a:gd name="T22" fmla="*/ 14 w 111"/>
                <a:gd name="T23" fmla="*/ 182 h 227"/>
                <a:gd name="T24" fmla="*/ 64 w 111"/>
                <a:gd name="T25" fmla="*/ 138 h 227"/>
                <a:gd name="T26" fmla="*/ 33 w 111"/>
                <a:gd name="T27" fmla="*/ 185 h 227"/>
                <a:gd name="T28" fmla="*/ 61 w 111"/>
                <a:gd name="T29" fmla="*/ 70 h 227"/>
                <a:gd name="T30" fmla="*/ 40 w 111"/>
                <a:gd name="T31" fmla="*/ 52 h 227"/>
                <a:gd name="T32" fmla="*/ 63 w 111"/>
                <a:gd name="T33" fmla="*/ 56 h 227"/>
                <a:gd name="T34" fmla="*/ 48 w 111"/>
                <a:gd name="T35" fmla="*/ 43 h 227"/>
                <a:gd name="T36" fmla="*/ 22 w 111"/>
                <a:gd name="T37" fmla="*/ 57 h 227"/>
                <a:gd name="T38" fmla="*/ 43 w 111"/>
                <a:gd name="T39" fmla="*/ 88 h 227"/>
                <a:gd name="T40" fmla="*/ 41 w 111"/>
                <a:gd name="T41" fmla="*/ 121 h 227"/>
                <a:gd name="T42" fmla="*/ 16 w 111"/>
                <a:gd name="T43" fmla="*/ 45 h 227"/>
                <a:gd name="T44" fmla="*/ 54 w 111"/>
                <a:gd name="T45" fmla="*/ 72 h 227"/>
                <a:gd name="T46" fmla="*/ 69 w 111"/>
                <a:gd name="T47" fmla="*/ 95 h 227"/>
                <a:gd name="T48" fmla="*/ 32 w 111"/>
                <a:gd name="T49" fmla="*/ 52 h 227"/>
                <a:gd name="T50" fmla="*/ 5 w 111"/>
                <a:gd name="T51" fmla="*/ 111 h 227"/>
                <a:gd name="T52" fmla="*/ 55 w 111"/>
                <a:gd name="T53" fmla="*/ 114 h 227"/>
                <a:gd name="T54" fmla="*/ 22 w 111"/>
                <a:gd name="T55" fmla="*/ 21 h 227"/>
                <a:gd name="T56" fmla="*/ 5 w 111"/>
                <a:gd name="T57" fmla="*/ 71 h 227"/>
                <a:gd name="T58" fmla="*/ 7 w 111"/>
                <a:gd name="T59" fmla="*/ 133 h 227"/>
                <a:gd name="T60" fmla="*/ 24 w 111"/>
                <a:gd name="T61" fmla="*/ 33 h 227"/>
                <a:gd name="T62" fmla="*/ 57 w 111"/>
                <a:gd name="T63" fmla="*/ 89 h 227"/>
                <a:gd name="T64" fmla="*/ 78 w 111"/>
                <a:gd name="T65" fmla="*/ 83 h 227"/>
                <a:gd name="T66" fmla="*/ 6 w 111"/>
                <a:gd name="T67" fmla="*/ 145 h 227"/>
                <a:gd name="T68" fmla="*/ 42 w 111"/>
                <a:gd name="T69" fmla="*/ 101 h 227"/>
                <a:gd name="T70" fmla="*/ 28 w 111"/>
                <a:gd name="T71" fmla="*/ 58 h 227"/>
                <a:gd name="T72" fmla="*/ 36 w 111"/>
                <a:gd name="T73" fmla="*/ 138 h 227"/>
                <a:gd name="T74" fmla="*/ 62 w 111"/>
                <a:gd name="T75" fmla="*/ 114 h 227"/>
                <a:gd name="T76" fmla="*/ 57 w 111"/>
                <a:gd name="T77" fmla="*/ 128 h 227"/>
                <a:gd name="T78" fmla="*/ 50 w 111"/>
                <a:gd name="T79" fmla="*/ 135 h 227"/>
                <a:gd name="T80" fmla="*/ 29 w 111"/>
                <a:gd name="T81" fmla="*/ 150 h 227"/>
                <a:gd name="T82" fmla="*/ 26 w 111"/>
                <a:gd name="T83" fmla="*/ 161 h 227"/>
                <a:gd name="T84" fmla="*/ 77 w 111"/>
                <a:gd name="T85" fmla="*/ 109 h 227"/>
                <a:gd name="T86" fmla="*/ 10 w 111"/>
                <a:gd name="T87" fmla="*/ 122 h 227"/>
                <a:gd name="T88" fmla="*/ 5 w 111"/>
                <a:gd name="T89" fmla="*/ 107 h 227"/>
                <a:gd name="T90" fmla="*/ 26 w 111"/>
                <a:gd name="T91" fmla="*/ 150 h 227"/>
                <a:gd name="T92" fmla="*/ 76 w 111"/>
                <a:gd name="T93" fmla="*/ 91 h 227"/>
                <a:gd name="T94" fmla="*/ 83 w 111"/>
                <a:gd name="T95" fmla="*/ 158 h 227"/>
                <a:gd name="T96" fmla="*/ 22 w 111"/>
                <a:gd name="T97" fmla="*/ 31 h 227"/>
                <a:gd name="T98" fmla="*/ 72 w 111"/>
                <a:gd name="T99" fmla="*/ 79 h 227"/>
                <a:gd name="T100" fmla="*/ 90 w 111"/>
                <a:gd name="T101" fmla="*/ 104 h 227"/>
                <a:gd name="T102" fmla="*/ 80 w 111"/>
                <a:gd name="T103" fmla="*/ 93 h 227"/>
                <a:gd name="T104" fmla="*/ 29 w 111"/>
                <a:gd name="T105" fmla="*/ 34 h 227"/>
                <a:gd name="T106" fmla="*/ 5 w 111"/>
                <a:gd name="T107" fmla="*/ 131 h 227"/>
                <a:gd name="T108" fmla="*/ 24 w 111"/>
                <a:gd name="T109" fmla="*/ 28 h 227"/>
                <a:gd name="T110" fmla="*/ 4 w 111"/>
                <a:gd name="T111" fmla="*/ 52 h 227"/>
                <a:gd name="T112" fmla="*/ 48 w 111"/>
                <a:gd name="T113" fmla="*/ 98 h 227"/>
                <a:gd name="T114" fmla="*/ 17 w 111"/>
                <a:gd name="T115" fmla="*/ 84 h 227"/>
                <a:gd name="T116" fmla="*/ 30 w 111"/>
                <a:gd name="T117" fmla="*/ 103 h 227"/>
                <a:gd name="T118" fmla="*/ 79 w 111"/>
                <a:gd name="T119" fmla="*/ 99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1" h="227">
                  <a:moveTo>
                    <a:pt x="31" y="21"/>
                  </a:moveTo>
                  <a:cubicBezTo>
                    <a:pt x="31" y="21"/>
                    <a:pt x="32" y="20"/>
                    <a:pt x="32" y="20"/>
                  </a:cubicBezTo>
                  <a:cubicBezTo>
                    <a:pt x="33" y="19"/>
                    <a:pt x="34" y="19"/>
                    <a:pt x="34" y="20"/>
                  </a:cubicBezTo>
                  <a:cubicBezTo>
                    <a:pt x="35" y="20"/>
                    <a:pt x="35" y="20"/>
                    <a:pt x="34" y="21"/>
                  </a:cubicBezTo>
                  <a:cubicBezTo>
                    <a:pt x="34" y="22"/>
                    <a:pt x="34" y="22"/>
                    <a:pt x="33" y="23"/>
                  </a:cubicBezTo>
                  <a:cubicBezTo>
                    <a:pt x="34" y="23"/>
                    <a:pt x="34" y="24"/>
                    <a:pt x="34" y="24"/>
                  </a:cubicBezTo>
                  <a:cubicBezTo>
                    <a:pt x="39" y="28"/>
                    <a:pt x="43" y="31"/>
                    <a:pt x="47" y="35"/>
                  </a:cubicBezTo>
                  <a:cubicBezTo>
                    <a:pt x="53" y="39"/>
                    <a:pt x="57" y="44"/>
                    <a:pt x="61" y="49"/>
                  </a:cubicBezTo>
                  <a:cubicBezTo>
                    <a:pt x="64" y="53"/>
                    <a:pt x="68" y="56"/>
                    <a:pt x="72" y="59"/>
                  </a:cubicBezTo>
                  <a:cubicBezTo>
                    <a:pt x="76" y="63"/>
                    <a:pt x="81" y="67"/>
                    <a:pt x="85" y="71"/>
                  </a:cubicBezTo>
                  <a:cubicBezTo>
                    <a:pt x="88" y="74"/>
                    <a:pt x="90" y="76"/>
                    <a:pt x="93" y="79"/>
                  </a:cubicBezTo>
                  <a:cubicBezTo>
                    <a:pt x="95" y="81"/>
                    <a:pt x="97" y="84"/>
                    <a:pt x="99" y="86"/>
                  </a:cubicBezTo>
                  <a:cubicBezTo>
                    <a:pt x="99" y="87"/>
                    <a:pt x="99" y="87"/>
                    <a:pt x="99" y="87"/>
                  </a:cubicBezTo>
                  <a:cubicBezTo>
                    <a:pt x="100" y="88"/>
                    <a:pt x="100" y="90"/>
                    <a:pt x="99" y="91"/>
                  </a:cubicBezTo>
                  <a:cubicBezTo>
                    <a:pt x="98" y="92"/>
                    <a:pt x="98" y="92"/>
                    <a:pt x="99" y="94"/>
                  </a:cubicBezTo>
                  <a:cubicBezTo>
                    <a:pt x="100" y="97"/>
                    <a:pt x="101" y="101"/>
                    <a:pt x="101" y="105"/>
                  </a:cubicBezTo>
                  <a:cubicBezTo>
                    <a:pt x="102" y="107"/>
                    <a:pt x="102" y="109"/>
                    <a:pt x="103" y="111"/>
                  </a:cubicBezTo>
                  <a:cubicBezTo>
                    <a:pt x="103" y="111"/>
                    <a:pt x="103" y="112"/>
                    <a:pt x="102" y="113"/>
                  </a:cubicBezTo>
                  <a:cubicBezTo>
                    <a:pt x="102" y="113"/>
                    <a:pt x="102" y="114"/>
                    <a:pt x="103" y="114"/>
                  </a:cubicBezTo>
                  <a:cubicBezTo>
                    <a:pt x="104" y="118"/>
                    <a:pt x="105" y="121"/>
                    <a:pt x="106" y="125"/>
                  </a:cubicBezTo>
                  <a:cubicBezTo>
                    <a:pt x="107" y="128"/>
                    <a:pt x="108" y="131"/>
                    <a:pt x="109" y="134"/>
                  </a:cubicBezTo>
                  <a:cubicBezTo>
                    <a:pt x="110" y="134"/>
                    <a:pt x="110" y="134"/>
                    <a:pt x="110" y="135"/>
                  </a:cubicBezTo>
                  <a:cubicBezTo>
                    <a:pt x="111" y="136"/>
                    <a:pt x="111" y="137"/>
                    <a:pt x="110" y="139"/>
                  </a:cubicBezTo>
                  <a:cubicBezTo>
                    <a:pt x="108" y="140"/>
                    <a:pt x="106" y="141"/>
                    <a:pt x="105" y="143"/>
                  </a:cubicBezTo>
                  <a:cubicBezTo>
                    <a:pt x="102" y="145"/>
                    <a:pt x="99" y="147"/>
                    <a:pt x="97" y="149"/>
                  </a:cubicBezTo>
                  <a:cubicBezTo>
                    <a:pt x="92" y="154"/>
                    <a:pt x="86" y="158"/>
                    <a:pt x="81" y="163"/>
                  </a:cubicBezTo>
                  <a:cubicBezTo>
                    <a:pt x="79" y="165"/>
                    <a:pt x="77" y="167"/>
                    <a:pt x="75" y="169"/>
                  </a:cubicBezTo>
                  <a:cubicBezTo>
                    <a:pt x="71" y="173"/>
                    <a:pt x="67" y="178"/>
                    <a:pt x="62" y="182"/>
                  </a:cubicBezTo>
                  <a:cubicBezTo>
                    <a:pt x="57" y="188"/>
                    <a:pt x="52" y="193"/>
                    <a:pt x="46" y="198"/>
                  </a:cubicBezTo>
                  <a:cubicBezTo>
                    <a:pt x="44" y="201"/>
                    <a:pt x="41" y="204"/>
                    <a:pt x="38" y="207"/>
                  </a:cubicBezTo>
                  <a:cubicBezTo>
                    <a:pt x="34" y="211"/>
                    <a:pt x="30" y="216"/>
                    <a:pt x="26" y="220"/>
                  </a:cubicBezTo>
                  <a:cubicBezTo>
                    <a:pt x="24" y="222"/>
                    <a:pt x="23" y="223"/>
                    <a:pt x="21" y="225"/>
                  </a:cubicBezTo>
                  <a:cubicBezTo>
                    <a:pt x="20" y="225"/>
                    <a:pt x="19" y="226"/>
                    <a:pt x="18" y="226"/>
                  </a:cubicBezTo>
                  <a:cubicBezTo>
                    <a:pt x="17" y="227"/>
                    <a:pt x="16" y="226"/>
                    <a:pt x="15" y="225"/>
                  </a:cubicBezTo>
                  <a:cubicBezTo>
                    <a:pt x="15" y="224"/>
                    <a:pt x="14" y="223"/>
                    <a:pt x="14" y="223"/>
                  </a:cubicBezTo>
                  <a:cubicBezTo>
                    <a:pt x="14" y="220"/>
                    <a:pt x="13" y="217"/>
                    <a:pt x="13" y="215"/>
                  </a:cubicBezTo>
                  <a:cubicBezTo>
                    <a:pt x="13" y="212"/>
                    <a:pt x="12" y="209"/>
                    <a:pt x="11" y="207"/>
                  </a:cubicBezTo>
                  <a:cubicBezTo>
                    <a:pt x="10" y="205"/>
                    <a:pt x="9" y="204"/>
                    <a:pt x="9" y="202"/>
                  </a:cubicBezTo>
                  <a:cubicBezTo>
                    <a:pt x="8" y="199"/>
                    <a:pt x="6" y="197"/>
                    <a:pt x="5" y="194"/>
                  </a:cubicBezTo>
                  <a:cubicBezTo>
                    <a:pt x="5" y="192"/>
                    <a:pt x="4" y="191"/>
                    <a:pt x="3" y="190"/>
                  </a:cubicBezTo>
                  <a:cubicBezTo>
                    <a:pt x="3" y="190"/>
                    <a:pt x="2" y="189"/>
                    <a:pt x="3" y="188"/>
                  </a:cubicBezTo>
                  <a:cubicBezTo>
                    <a:pt x="4" y="187"/>
                    <a:pt x="4" y="186"/>
                    <a:pt x="4" y="184"/>
                  </a:cubicBezTo>
                  <a:cubicBezTo>
                    <a:pt x="4" y="184"/>
                    <a:pt x="3" y="183"/>
                    <a:pt x="3" y="182"/>
                  </a:cubicBezTo>
                  <a:cubicBezTo>
                    <a:pt x="3" y="177"/>
                    <a:pt x="2" y="172"/>
                    <a:pt x="2" y="166"/>
                  </a:cubicBezTo>
                  <a:cubicBezTo>
                    <a:pt x="3" y="161"/>
                    <a:pt x="3" y="156"/>
                    <a:pt x="3" y="151"/>
                  </a:cubicBezTo>
                  <a:cubicBezTo>
                    <a:pt x="3" y="147"/>
                    <a:pt x="2" y="143"/>
                    <a:pt x="2" y="138"/>
                  </a:cubicBezTo>
                  <a:cubicBezTo>
                    <a:pt x="2" y="131"/>
                    <a:pt x="2" y="124"/>
                    <a:pt x="1" y="117"/>
                  </a:cubicBezTo>
                  <a:cubicBezTo>
                    <a:pt x="1" y="114"/>
                    <a:pt x="1" y="111"/>
                    <a:pt x="1" y="108"/>
                  </a:cubicBezTo>
                  <a:cubicBezTo>
                    <a:pt x="1" y="108"/>
                    <a:pt x="1" y="107"/>
                    <a:pt x="1" y="106"/>
                  </a:cubicBezTo>
                  <a:cubicBezTo>
                    <a:pt x="1" y="106"/>
                    <a:pt x="1" y="106"/>
                    <a:pt x="1" y="105"/>
                  </a:cubicBezTo>
                  <a:cubicBezTo>
                    <a:pt x="1" y="104"/>
                    <a:pt x="1" y="103"/>
                    <a:pt x="1" y="102"/>
                  </a:cubicBezTo>
                  <a:cubicBezTo>
                    <a:pt x="1" y="94"/>
                    <a:pt x="1" y="85"/>
                    <a:pt x="1" y="76"/>
                  </a:cubicBezTo>
                  <a:cubicBezTo>
                    <a:pt x="1" y="72"/>
                    <a:pt x="2" y="68"/>
                    <a:pt x="2" y="64"/>
                  </a:cubicBezTo>
                  <a:cubicBezTo>
                    <a:pt x="2" y="60"/>
                    <a:pt x="2" y="57"/>
                    <a:pt x="2" y="53"/>
                  </a:cubicBezTo>
                  <a:cubicBezTo>
                    <a:pt x="2" y="53"/>
                    <a:pt x="2" y="53"/>
                    <a:pt x="2" y="52"/>
                  </a:cubicBezTo>
                  <a:cubicBezTo>
                    <a:pt x="2" y="52"/>
                    <a:pt x="2" y="52"/>
                    <a:pt x="2" y="51"/>
                  </a:cubicBezTo>
                  <a:cubicBezTo>
                    <a:pt x="2" y="51"/>
                    <a:pt x="2" y="50"/>
                    <a:pt x="2" y="49"/>
                  </a:cubicBezTo>
                  <a:cubicBezTo>
                    <a:pt x="2" y="42"/>
                    <a:pt x="2" y="34"/>
                    <a:pt x="2" y="27"/>
                  </a:cubicBezTo>
                  <a:cubicBezTo>
                    <a:pt x="2" y="21"/>
                    <a:pt x="1" y="15"/>
                    <a:pt x="1" y="9"/>
                  </a:cubicBezTo>
                  <a:cubicBezTo>
                    <a:pt x="1" y="7"/>
                    <a:pt x="1" y="5"/>
                    <a:pt x="1" y="3"/>
                  </a:cubicBezTo>
                  <a:cubicBezTo>
                    <a:pt x="0" y="1"/>
                    <a:pt x="2" y="0"/>
                    <a:pt x="3" y="1"/>
                  </a:cubicBezTo>
                  <a:cubicBezTo>
                    <a:pt x="4" y="1"/>
                    <a:pt x="5" y="2"/>
                    <a:pt x="6" y="2"/>
                  </a:cubicBezTo>
                  <a:cubicBezTo>
                    <a:pt x="14" y="8"/>
                    <a:pt x="21" y="14"/>
                    <a:pt x="28" y="19"/>
                  </a:cubicBezTo>
                  <a:cubicBezTo>
                    <a:pt x="29" y="20"/>
                    <a:pt x="30" y="21"/>
                    <a:pt x="31" y="21"/>
                  </a:cubicBezTo>
                  <a:close/>
                  <a:moveTo>
                    <a:pt x="42" y="116"/>
                  </a:moveTo>
                  <a:cubicBezTo>
                    <a:pt x="42" y="116"/>
                    <a:pt x="41" y="116"/>
                    <a:pt x="41" y="117"/>
                  </a:cubicBezTo>
                  <a:cubicBezTo>
                    <a:pt x="41" y="117"/>
                    <a:pt x="41" y="117"/>
                    <a:pt x="41" y="117"/>
                  </a:cubicBezTo>
                  <a:cubicBezTo>
                    <a:pt x="42" y="116"/>
                    <a:pt x="42" y="116"/>
                    <a:pt x="42" y="116"/>
                  </a:cubicBezTo>
                  <a:cubicBezTo>
                    <a:pt x="42" y="116"/>
                    <a:pt x="43" y="115"/>
                    <a:pt x="43" y="115"/>
                  </a:cubicBezTo>
                  <a:cubicBezTo>
                    <a:pt x="42" y="115"/>
                    <a:pt x="42" y="115"/>
                    <a:pt x="42" y="116"/>
                  </a:cubicBezTo>
                  <a:close/>
                  <a:moveTo>
                    <a:pt x="34" y="39"/>
                  </a:moveTo>
                  <a:cubicBezTo>
                    <a:pt x="33" y="39"/>
                    <a:pt x="33" y="38"/>
                    <a:pt x="33" y="38"/>
                  </a:cubicBezTo>
                  <a:cubicBezTo>
                    <a:pt x="33" y="38"/>
                    <a:pt x="33" y="38"/>
                    <a:pt x="33" y="38"/>
                  </a:cubicBezTo>
                  <a:cubicBezTo>
                    <a:pt x="33" y="39"/>
                    <a:pt x="33" y="39"/>
                    <a:pt x="34" y="40"/>
                  </a:cubicBezTo>
                  <a:cubicBezTo>
                    <a:pt x="34" y="40"/>
                    <a:pt x="34" y="41"/>
                    <a:pt x="35" y="41"/>
                  </a:cubicBezTo>
                  <a:cubicBezTo>
                    <a:pt x="35" y="41"/>
                    <a:pt x="35" y="41"/>
                    <a:pt x="35" y="41"/>
                  </a:cubicBezTo>
                  <a:cubicBezTo>
                    <a:pt x="35" y="40"/>
                    <a:pt x="34" y="40"/>
                    <a:pt x="34" y="39"/>
                  </a:cubicBezTo>
                  <a:close/>
                  <a:moveTo>
                    <a:pt x="39" y="139"/>
                  </a:moveTo>
                  <a:cubicBezTo>
                    <a:pt x="39" y="139"/>
                    <a:pt x="40" y="139"/>
                    <a:pt x="41" y="138"/>
                  </a:cubicBezTo>
                  <a:cubicBezTo>
                    <a:pt x="43" y="136"/>
                    <a:pt x="44" y="134"/>
                    <a:pt x="46" y="132"/>
                  </a:cubicBezTo>
                  <a:cubicBezTo>
                    <a:pt x="46" y="132"/>
                    <a:pt x="46" y="132"/>
                    <a:pt x="46" y="132"/>
                  </a:cubicBezTo>
                  <a:cubicBezTo>
                    <a:pt x="44" y="134"/>
                    <a:pt x="42" y="136"/>
                    <a:pt x="39" y="139"/>
                  </a:cubicBezTo>
                  <a:cubicBezTo>
                    <a:pt x="39" y="139"/>
                    <a:pt x="39" y="139"/>
                    <a:pt x="39" y="139"/>
                  </a:cubicBezTo>
                  <a:cubicBezTo>
                    <a:pt x="38" y="140"/>
                    <a:pt x="38" y="140"/>
                    <a:pt x="38" y="140"/>
                  </a:cubicBezTo>
                  <a:cubicBezTo>
                    <a:pt x="37" y="141"/>
                    <a:pt x="37" y="142"/>
                    <a:pt x="37" y="143"/>
                  </a:cubicBezTo>
                  <a:cubicBezTo>
                    <a:pt x="38" y="142"/>
                    <a:pt x="38" y="141"/>
                    <a:pt x="39" y="139"/>
                  </a:cubicBezTo>
                  <a:close/>
                  <a:moveTo>
                    <a:pt x="65" y="174"/>
                  </a:moveTo>
                  <a:cubicBezTo>
                    <a:pt x="65" y="174"/>
                    <a:pt x="66" y="174"/>
                    <a:pt x="66" y="174"/>
                  </a:cubicBezTo>
                  <a:cubicBezTo>
                    <a:pt x="71" y="169"/>
                    <a:pt x="75" y="165"/>
                    <a:pt x="80" y="161"/>
                  </a:cubicBezTo>
                  <a:cubicBezTo>
                    <a:pt x="80" y="160"/>
                    <a:pt x="80" y="160"/>
                    <a:pt x="81" y="160"/>
                  </a:cubicBezTo>
                  <a:cubicBezTo>
                    <a:pt x="80" y="160"/>
                    <a:pt x="80" y="160"/>
                    <a:pt x="79" y="161"/>
                  </a:cubicBezTo>
                  <a:cubicBezTo>
                    <a:pt x="75" y="165"/>
                    <a:pt x="70" y="169"/>
                    <a:pt x="66" y="173"/>
                  </a:cubicBezTo>
                  <a:cubicBezTo>
                    <a:pt x="66" y="174"/>
                    <a:pt x="65" y="174"/>
                    <a:pt x="65" y="174"/>
                  </a:cubicBezTo>
                  <a:cubicBezTo>
                    <a:pt x="65" y="174"/>
                    <a:pt x="64" y="175"/>
                    <a:pt x="64" y="175"/>
                  </a:cubicBezTo>
                  <a:cubicBezTo>
                    <a:pt x="64" y="175"/>
                    <a:pt x="64" y="175"/>
                    <a:pt x="64" y="175"/>
                  </a:cubicBezTo>
                  <a:cubicBezTo>
                    <a:pt x="64" y="175"/>
                    <a:pt x="65" y="175"/>
                    <a:pt x="65" y="174"/>
                  </a:cubicBezTo>
                  <a:close/>
                  <a:moveTo>
                    <a:pt x="26" y="214"/>
                  </a:moveTo>
                  <a:cubicBezTo>
                    <a:pt x="25" y="214"/>
                    <a:pt x="25" y="214"/>
                    <a:pt x="25" y="215"/>
                  </a:cubicBezTo>
                  <a:cubicBezTo>
                    <a:pt x="24" y="215"/>
                    <a:pt x="24" y="216"/>
                    <a:pt x="23" y="215"/>
                  </a:cubicBezTo>
                  <a:cubicBezTo>
                    <a:pt x="22" y="215"/>
                    <a:pt x="22" y="215"/>
                    <a:pt x="22" y="214"/>
                  </a:cubicBezTo>
                  <a:cubicBezTo>
                    <a:pt x="22" y="214"/>
                    <a:pt x="22" y="214"/>
                    <a:pt x="22" y="214"/>
                  </a:cubicBezTo>
                  <a:cubicBezTo>
                    <a:pt x="21" y="215"/>
                    <a:pt x="21" y="216"/>
                    <a:pt x="20" y="215"/>
                  </a:cubicBezTo>
                  <a:cubicBezTo>
                    <a:pt x="19" y="215"/>
                    <a:pt x="18" y="214"/>
                    <a:pt x="18" y="214"/>
                  </a:cubicBezTo>
                  <a:cubicBezTo>
                    <a:pt x="18" y="213"/>
                    <a:pt x="18" y="212"/>
                    <a:pt x="18" y="212"/>
                  </a:cubicBezTo>
                  <a:cubicBezTo>
                    <a:pt x="17" y="212"/>
                    <a:pt x="16" y="212"/>
                    <a:pt x="16" y="212"/>
                  </a:cubicBezTo>
                  <a:cubicBezTo>
                    <a:pt x="16" y="212"/>
                    <a:pt x="16" y="212"/>
                    <a:pt x="16" y="213"/>
                  </a:cubicBezTo>
                  <a:cubicBezTo>
                    <a:pt x="17" y="214"/>
                    <a:pt x="17" y="216"/>
                    <a:pt x="18" y="218"/>
                  </a:cubicBezTo>
                  <a:cubicBezTo>
                    <a:pt x="18" y="219"/>
                    <a:pt x="18" y="220"/>
                    <a:pt x="18" y="221"/>
                  </a:cubicBezTo>
                  <a:cubicBezTo>
                    <a:pt x="18" y="221"/>
                    <a:pt x="18" y="221"/>
                    <a:pt x="18" y="222"/>
                  </a:cubicBezTo>
                  <a:cubicBezTo>
                    <a:pt x="18" y="222"/>
                    <a:pt x="19" y="222"/>
                    <a:pt x="19" y="223"/>
                  </a:cubicBezTo>
                  <a:cubicBezTo>
                    <a:pt x="19" y="222"/>
                    <a:pt x="20" y="222"/>
                    <a:pt x="20" y="222"/>
                  </a:cubicBezTo>
                  <a:cubicBezTo>
                    <a:pt x="22" y="219"/>
                    <a:pt x="23" y="217"/>
                    <a:pt x="25" y="215"/>
                  </a:cubicBezTo>
                  <a:cubicBezTo>
                    <a:pt x="25" y="214"/>
                    <a:pt x="25" y="214"/>
                    <a:pt x="26" y="214"/>
                  </a:cubicBezTo>
                  <a:cubicBezTo>
                    <a:pt x="26" y="213"/>
                    <a:pt x="27" y="213"/>
                    <a:pt x="27" y="212"/>
                  </a:cubicBezTo>
                  <a:cubicBezTo>
                    <a:pt x="26" y="213"/>
                    <a:pt x="26" y="213"/>
                    <a:pt x="26" y="214"/>
                  </a:cubicBezTo>
                  <a:close/>
                  <a:moveTo>
                    <a:pt x="39" y="194"/>
                  </a:moveTo>
                  <a:cubicBezTo>
                    <a:pt x="39" y="194"/>
                    <a:pt x="40" y="194"/>
                    <a:pt x="40" y="194"/>
                  </a:cubicBezTo>
                  <a:cubicBezTo>
                    <a:pt x="42" y="191"/>
                    <a:pt x="44" y="189"/>
                    <a:pt x="47" y="187"/>
                  </a:cubicBezTo>
                  <a:cubicBezTo>
                    <a:pt x="48" y="185"/>
                    <a:pt x="49" y="184"/>
                    <a:pt x="50" y="183"/>
                  </a:cubicBezTo>
                  <a:cubicBezTo>
                    <a:pt x="51" y="183"/>
                    <a:pt x="51" y="182"/>
                    <a:pt x="51" y="182"/>
                  </a:cubicBezTo>
                  <a:cubicBezTo>
                    <a:pt x="50" y="178"/>
                    <a:pt x="49" y="175"/>
                    <a:pt x="48" y="171"/>
                  </a:cubicBezTo>
                  <a:cubicBezTo>
                    <a:pt x="47" y="165"/>
                    <a:pt x="45" y="159"/>
                    <a:pt x="43" y="153"/>
                  </a:cubicBezTo>
                  <a:cubicBezTo>
                    <a:pt x="43" y="152"/>
                    <a:pt x="43" y="152"/>
                    <a:pt x="42" y="151"/>
                  </a:cubicBezTo>
                  <a:cubicBezTo>
                    <a:pt x="40" y="153"/>
                    <a:pt x="38" y="155"/>
                    <a:pt x="36" y="157"/>
                  </a:cubicBezTo>
                  <a:cubicBezTo>
                    <a:pt x="37" y="159"/>
                    <a:pt x="37" y="161"/>
                    <a:pt x="38" y="164"/>
                  </a:cubicBezTo>
                  <a:cubicBezTo>
                    <a:pt x="40" y="170"/>
                    <a:pt x="41" y="176"/>
                    <a:pt x="43" y="182"/>
                  </a:cubicBezTo>
                  <a:cubicBezTo>
                    <a:pt x="44" y="183"/>
                    <a:pt x="44" y="185"/>
                    <a:pt x="45" y="186"/>
                  </a:cubicBezTo>
                  <a:cubicBezTo>
                    <a:pt x="45" y="187"/>
                    <a:pt x="45" y="188"/>
                    <a:pt x="44" y="189"/>
                  </a:cubicBezTo>
                  <a:cubicBezTo>
                    <a:pt x="43" y="189"/>
                    <a:pt x="42" y="188"/>
                    <a:pt x="42" y="187"/>
                  </a:cubicBezTo>
                  <a:cubicBezTo>
                    <a:pt x="42" y="187"/>
                    <a:pt x="42" y="186"/>
                    <a:pt x="42" y="186"/>
                  </a:cubicBezTo>
                  <a:cubicBezTo>
                    <a:pt x="41" y="183"/>
                    <a:pt x="40" y="179"/>
                    <a:pt x="39" y="176"/>
                  </a:cubicBezTo>
                  <a:cubicBezTo>
                    <a:pt x="38" y="170"/>
                    <a:pt x="37" y="165"/>
                    <a:pt x="35" y="159"/>
                  </a:cubicBezTo>
                  <a:cubicBezTo>
                    <a:pt x="35" y="159"/>
                    <a:pt x="35" y="159"/>
                    <a:pt x="35" y="159"/>
                  </a:cubicBezTo>
                  <a:cubicBezTo>
                    <a:pt x="33" y="161"/>
                    <a:pt x="31" y="163"/>
                    <a:pt x="29" y="165"/>
                  </a:cubicBezTo>
                  <a:cubicBezTo>
                    <a:pt x="32" y="175"/>
                    <a:pt x="34" y="185"/>
                    <a:pt x="39" y="194"/>
                  </a:cubicBezTo>
                  <a:close/>
                  <a:moveTo>
                    <a:pt x="94" y="103"/>
                  </a:moveTo>
                  <a:cubicBezTo>
                    <a:pt x="94" y="104"/>
                    <a:pt x="93" y="104"/>
                    <a:pt x="93" y="105"/>
                  </a:cubicBezTo>
                  <a:cubicBezTo>
                    <a:pt x="92" y="105"/>
                    <a:pt x="92" y="105"/>
                    <a:pt x="92" y="106"/>
                  </a:cubicBezTo>
                  <a:cubicBezTo>
                    <a:pt x="93" y="108"/>
                    <a:pt x="93" y="110"/>
                    <a:pt x="94" y="113"/>
                  </a:cubicBezTo>
                  <a:cubicBezTo>
                    <a:pt x="95" y="117"/>
                    <a:pt x="97" y="122"/>
                    <a:pt x="98" y="126"/>
                  </a:cubicBezTo>
                  <a:cubicBezTo>
                    <a:pt x="99" y="128"/>
                    <a:pt x="99" y="131"/>
                    <a:pt x="100" y="133"/>
                  </a:cubicBezTo>
                  <a:cubicBezTo>
                    <a:pt x="100" y="134"/>
                    <a:pt x="99" y="135"/>
                    <a:pt x="98" y="135"/>
                  </a:cubicBezTo>
                  <a:cubicBezTo>
                    <a:pt x="97" y="135"/>
                    <a:pt x="97" y="135"/>
                    <a:pt x="96" y="134"/>
                  </a:cubicBezTo>
                  <a:cubicBezTo>
                    <a:pt x="96" y="133"/>
                    <a:pt x="96" y="133"/>
                    <a:pt x="96" y="133"/>
                  </a:cubicBezTo>
                  <a:cubicBezTo>
                    <a:pt x="96" y="130"/>
                    <a:pt x="95" y="128"/>
                    <a:pt x="95" y="125"/>
                  </a:cubicBezTo>
                  <a:cubicBezTo>
                    <a:pt x="94" y="119"/>
                    <a:pt x="92" y="113"/>
                    <a:pt x="91" y="107"/>
                  </a:cubicBezTo>
                  <a:cubicBezTo>
                    <a:pt x="91" y="107"/>
                    <a:pt x="91" y="107"/>
                    <a:pt x="91" y="106"/>
                  </a:cubicBezTo>
                  <a:cubicBezTo>
                    <a:pt x="90" y="107"/>
                    <a:pt x="90" y="107"/>
                    <a:pt x="90" y="107"/>
                  </a:cubicBezTo>
                  <a:cubicBezTo>
                    <a:pt x="89" y="108"/>
                    <a:pt x="88" y="109"/>
                    <a:pt x="87" y="109"/>
                  </a:cubicBezTo>
                  <a:cubicBezTo>
                    <a:pt x="87" y="110"/>
                    <a:pt x="87" y="110"/>
                    <a:pt x="87" y="111"/>
                  </a:cubicBezTo>
                  <a:cubicBezTo>
                    <a:pt x="87" y="114"/>
                    <a:pt x="88" y="116"/>
                    <a:pt x="89" y="119"/>
                  </a:cubicBezTo>
                  <a:cubicBezTo>
                    <a:pt x="90" y="126"/>
                    <a:pt x="92" y="133"/>
                    <a:pt x="95" y="140"/>
                  </a:cubicBezTo>
                  <a:cubicBezTo>
                    <a:pt x="96" y="141"/>
                    <a:pt x="96" y="141"/>
                    <a:pt x="96" y="141"/>
                  </a:cubicBezTo>
                  <a:cubicBezTo>
                    <a:pt x="96" y="141"/>
                    <a:pt x="96" y="141"/>
                    <a:pt x="97" y="141"/>
                  </a:cubicBezTo>
                  <a:cubicBezTo>
                    <a:pt x="98" y="140"/>
                    <a:pt x="99" y="138"/>
                    <a:pt x="101" y="137"/>
                  </a:cubicBezTo>
                  <a:cubicBezTo>
                    <a:pt x="101" y="136"/>
                    <a:pt x="101" y="136"/>
                    <a:pt x="101" y="135"/>
                  </a:cubicBezTo>
                  <a:cubicBezTo>
                    <a:pt x="101" y="132"/>
                    <a:pt x="101" y="128"/>
                    <a:pt x="101" y="125"/>
                  </a:cubicBezTo>
                  <a:cubicBezTo>
                    <a:pt x="101" y="124"/>
                    <a:pt x="101" y="124"/>
                    <a:pt x="101" y="123"/>
                  </a:cubicBezTo>
                  <a:cubicBezTo>
                    <a:pt x="100" y="119"/>
                    <a:pt x="98" y="115"/>
                    <a:pt x="97" y="111"/>
                  </a:cubicBezTo>
                  <a:cubicBezTo>
                    <a:pt x="97" y="109"/>
                    <a:pt x="96" y="107"/>
                    <a:pt x="95" y="105"/>
                  </a:cubicBezTo>
                  <a:cubicBezTo>
                    <a:pt x="95" y="104"/>
                    <a:pt x="95" y="104"/>
                    <a:pt x="94" y="103"/>
                  </a:cubicBezTo>
                  <a:close/>
                  <a:moveTo>
                    <a:pt x="93" y="145"/>
                  </a:moveTo>
                  <a:cubicBezTo>
                    <a:pt x="93" y="144"/>
                    <a:pt x="93" y="143"/>
                    <a:pt x="92" y="143"/>
                  </a:cubicBezTo>
                  <a:cubicBezTo>
                    <a:pt x="92" y="140"/>
                    <a:pt x="91" y="137"/>
                    <a:pt x="91" y="134"/>
                  </a:cubicBezTo>
                  <a:cubicBezTo>
                    <a:pt x="89" y="127"/>
                    <a:pt x="87" y="121"/>
                    <a:pt x="86" y="114"/>
                  </a:cubicBezTo>
                  <a:cubicBezTo>
                    <a:pt x="85" y="113"/>
                    <a:pt x="85" y="113"/>
                    <a:pt x="85" y="112"/>
                  </a:cubicBezTo>
                  <a:cubicBezTo>
                    <a:pt x="85" y="112"/>
                    <a:pt x="85" y="112"/>
                    <a:pt x="84" y="112"/>
                  </a:cubicBezTo>
                  <a:cubicBezTo>
                    <a:pt x="83" y="114"/>
                    <a:pt x="81" y="116"/>
                    <a:pt x="80" y="117"/>
                  </a:cubicBezTo>
                  <a:cubicBezTo>
                    <a:pt x="79" y="118"/>
                    <a:pt x="79" y="118"/>
                    <a:pt x="79" y="119"/>
                  </a:cubicBezTo>
                  <a:cubicBezTo>
                    <a:pt x="80" y="122"/>
                    <a:pt x="81" y="124"/>
                    <a:pt x="81" y="127"/>
                  </a:cubicBezTo>
                  <a:cubicBezTo>
                    <a:pt x="83" y="134"/>
                    <a:pt x="85" y="141"/>
                    <a:pt x="88" y="147"/>
                  </a:cubicBezTo>
                  <a:cubicBezTo>
                    <a:pt x="88" y="148"/>
                    <a:pt x="88" y="149"/>
                    <a:pt x="88" y="149"/>
                  </a:cubicBezTo>
                  <a:cubicBezTo>
                    <a:pt x="90" y="148"/>
                    <a:pt x="91" y="146"/>
                    <a:pt x="93" y="145"/>
                  </a:cubicBezTo>
                  <a:close/>
                  <a:moveTo>
                    <a:pt x="70" y="127"/>
                  </a:moveTo>
                  <a:cubicBezTo>
                    <a:pt x="68" y="128"/>
                    <a:pt x="66" y="130"/>
                    <a:pt x="64" y="132"/>
                  </a:cubicBezTo>
                  <a:cubicBezTo>
                    <a:pt x="67" y="142"/>
                    <a:pt x="69" y="152"/>
                    <a:pt x="74" y="161"/>
                  </a:cubicBezTo>
                  <a:cubicBezTo>
                    <a:pt x="75" y="160"/>
                    <a:pt x="77" y="158"/>
                    <a:pt x="78" y="157"/>
                  </a:cubicBezTo>
                  <a:cubicBezTo>
                    <a:pt x="79" y="157"/>
                    <a:pt x="79" y="157"/>
                    <a:pt x="79" y="156"/>
                  </a:cubicBezTo>
                  <a:cubicBezTo>
                    <a:pt x="78" y="153"/>
                    <a:pt x="77" y="149"/>
                    <a:pt x="76" y="146"/>
                  </a:cubicBezTo>
                  <a:cubicBezTo>
                    <a:pt x="74" y="140"/>
                    <a:pt x="72" y="134"/>
                    <a:pt x="71" y="128"/>
                  </a:cubicBezTo>
                  <a:cubicBezTo>
                    <a:pt x="70" y="127"/>
                    <a:pt x="70" y="127"/>
                    <a:pt x="70" y="127"/>
                  </a:cubicBezTo>
                  <a:close/>
                  <a:moveTo>
                    <a:pt x="59" y="175"/>
                  </a:moveTo>
                  <a:cubicBezTo>
                    <a:pt x="57" y="174"/>
                    <a:pt x="57" y="173"/>
                    <a:pt x="57" y="172"/>
                  </a:cubicBezTo>
                  <a:cubicBezTo>
                    <a:pt x="56" y="169"/>
                    <a:pt x="56" y="166"/>
                    <a:pt x="55" y="163"/>
                  </a:cubicBezTo>
                  <a:cubicBezTo>
                    <a:pt x="54" y="157"/>
                    <a:pt x="52" y="151"/>
                    <a:pt x="51" y="145"/>
                  </a:cubicBezTo>
                  <a:cubicBezTo>
                    <a:pt x="51" y="145"/>
                    <a:pt x="51" y="145"/>
                    <a:pt x="50" y="144"/>
                  </a:cubicBezTo>
                  <a:cubicBezTo>
                    <a:pt x="48" y="146"/>
                    <a:pt x="46" y="148"/>
                    <a:pt x="44" y="150"/>
                  </a:cubicBezTo>
                  <a:cubicBezTo>
                    <a:pt x="45" y="153"/>
                    <a:pt x="45" y="156"/>
                    <a:pt x="46" y="159"/>
                  </a:cubicBezTo>
                  <a:cubicBezTo>
                    <a:pt x="48" y="165"/>
                    <a:pt x="50" y="172"/>
                    <a:pt x="53" y="178"/>
                  </a:cubicBezTo>
                  <a:cubicBezTo>
                    <a:pt x="53" y="179"/>
                    <a:pt x="53" y="179"/>
                    <a:pt x="54" y="180"/>
                  </a:cubicBezTo>
                  <a:cubicBezTo>
                    <a:pt x="55" y="178"/>
                    <a:pt x="57" y="176"/>
                    <a:pt x="59" y="175"/>
                  </a:cubicBezTo>
                  <a:close/>
                  <a:moveTo>
                    <a:pt x="61" y="173"/>
                  </a:moveTo>
                  <a:cubicBezTo>
                    <a:pt x="61" y="172"/>
                    <a:pt x="62" y="171"/>
                    <a:pt x="63" y="170"/>
                  </a:cubicBezTo>
                  <a:cubicBezTo>
                    <a:pt x="64" y="170"/>
                    <a:pt x="64" y="169"/>
                    <a:pt x="64" y="169"/>
                  </a:cubicBezTo>
                  <a:cubicBezTo>
                    <a:pt x="63" y="165"/>
                    <a:pt x="63" y="161"/>
                    <a:pt x="62" y="158"/>
                  </a:cubicBezTo>
                  <a:cubicBezTo>
                    <a:pt x="61" y="152"/>
                    <a:pt x="59" y="146"/>
                    <a:pt x="58" y="140"/>
                  </a:cubicBezTo>
                  <a:cubicBezTo>
                    <a:pt x="57" y="140"/>
                    <a:pt x="57" y="139"/>
                    <a:pt x="57" y="139"/>
                  </a:cubicBezTo>
                  <a:cubicBezTo>
                    <a:pt x="56" y="140"/>
                    <a:pt x="54" y="141"/>
                    <a:pt x="53" y="142"/>
                  </a:cubicBezTo>
                  <a:cubicBezTo>
                    <a:pt x="52" y="143"/>
                    <a:pt x="52" y="143"/>
                    <a:pt x="52" y="144"/>
                  </a:cubicBezTo>
                  <a:cubicBezTo>
                    <a:pt x="54" y="150"/>
                    <a:pt x="55" y="156"/>
                    <a:pt x="56" y="162"/>
                  </a:cubicBezTo>
                  <a:cubicBezTo>
                    <a:pt x="57" y="165"/>
                    <a:pt x="58" y="168"/>
                    <a:pt x="60" y="171"/>
                  </a:cubicBezTo>
                  <a:cubicBezTo>
                    <a:pt x="60" y="172"/>
                    <a:pt x="60" y="172"/>
                    <a:pt x="61" y="173"/>
                  </a:cubicBezTo>
                  <a:close/>
                  <a:moveTo>
                    <a:pt x="87" y="151"/>
                  </a:moveTo>
                  <a:cubicBezTo>
                    <a:pt x="87" y="150"/>
                    <a:pt x="87" y="150"/>
                    <a:pt x="87" y="150"/>
                  </a:cubicBezTo>
                  <a:cubicBezTo>
                    <a:pt x="85" y="150"/>
                    <a:pt x="84" y="150"/>
                    <a:pt x="84" y="148"/>
                  </a:cubicBezTo>
                  <a:cubicBezTo>
                    <a:pt x="84" y="145"/>
                    <a:pt x="83" y="143"/>
                    <a:pt x="83" y="140"/>
                  </a:cubicBezTo>
                  <a:cubicBezTo>
                    <a:pt x="81" y="133"/>
                    <a:pt x="79" y="127"/>
                    <a:pt x="77" y="120"/>
                  </a:cubicBezTo>
                  <a:cubicBezTo>
                    <a:pt x="77" y="120"/>
                    <a:pt x="77" y="120"/>
                    <a:pt x="77" y="120"/>
                  </a:cubicBezTo>
                  <a:cubicBezTo>
                    <a:pt x="75" y="121"/>
                    <a:pt x="74" y="123"/>
                    <a:pt x="72" y="125"/>
                  </a:cubicBezTo>
                  <a:cubicBezTo>
                    <a:pt x="72" y="125"/>
                    <a:pt x="72" y="126"/>
                    <a:pt x="72" y="126"/>
                  </a:cubicBezTo>
                  <a:cubicBezTo>
                    <a:pt x="73" y="130"/>
                    <a:pt x="74" y="133"/>
                    <a:pt x="75" y="137"/>
                  </a:cubicBezTo>
                  <a:cubicBezTo>
                    <a:pt x="77" y="142"/>
                    <a:pt x="79" y="148"/>
                    <a:pt x="81" y="153"/>
                  </a:cubicBezTo>
                  <a:cubicBezTo>
                    <a:pt x="81" y="154"/>
                    <a:pt x="81" y="154"/>
                    <a:pt x="82" y="155"/>
                  </a:cubicBezTo>
                  <a:cubicBezTo>
                    <a:pt x="84" y="153"/>
                    <a:pt x="85" y="152"/>
                    <a:pt x="87" y="151"/>
                  </a:cubicBezTo>
                  <a:close/>
                  <a:moveTo>
                    <a:pt x="18" y="178"/>
                  </a:moveTo>
                  <a:cubicBezTo>
                    <a:pt x="16" y="179"/>
                    <a:pt x="15" y="180"/>
                    <a:pt x="14" y="182"/>
                  </a:cubicBezTo>
                  <a:cubicBezTo>
                    <a:pt x="14" y="182"/>
                    <a:pt x="14" y="183"/>
                    <a:pt x="14" y="183"/>
                  </a:cubicBezTo>
                  <a:cubicBezTo>
                    <a:pt x="15" y="188"/>
                    <a:pt x="16" y="192"/>
                    <a:pt x="17" y="196"/>
                  </a:cubicBezTo>
                  <a:cubicBezTo>
                    <a:pt x="17" y="199"/>
                    <a:pt x="18" y="202"/>
                    <a:pt x="19" y="206"/>
                  </a:cubicBezTo>
                  <a:cubicBezTo>
                    <a:pt x="20" y="208"/>
                    <a:pt x="21" y="211"/>
                    <a:pt x="22" y="214"/>
                  </a:cubicBezTo>
                  <a:cubicBezTo>
                    <a:pt x="23" y="212"/>
                    <a:pt x="24" y="211"/>
                    <a:pt x="25" y="211"/>
                  </a:cubicBezTo>
                  <a:cubicBezTo>
                    <a:pt x="26" y="210"/>
                    <a:pt x="26" y="209"/>
                    <a:pt x="26" y="208"/>
                  </a:cubicBezTo>
                  <a:cubicBezTo>
                    <a:pt x="24" y="202"/>
                    <a:pt x="23" y="197"/>
                    <a:pt x="21" y="191"/>
                  </a:cubicBezTo>
                  <a:cubicBezTo>
                    <a:pt x="20" y="187"/>
                    <a:pt x="19" y="182"/>
                    <a:pt x="18" y="178"/>
                  </a:cubicBezTo>
                  <a:close/>
                  <a:moveTo>
                    <a:pt x="63" y="133"/>
                  </a:moveTo>
                  <a:cubicBezTo>
                    <a:pt x="62" y="135"/>
                    <a:pt x="61" y="135"/>
                    <a:pt x="60" y="136"/>
                  </a:cubicBezTo>
                  <a:cubicBezTo>
                    <a:pt x="59" y="137"/>
                    <a:pt x="59" y="137"/>
                    <a:pt x="59" y="138"/>
                  </a:cubicBezTo>
                  <a:cubicBezTo>
                    <a:pt x="60" y="143"/>
                    <a:pt x="61" y="147"/>
                    <a:pt x="63" y="152"/>
                  </a:cubicBezTo>
                  <a:cubicBezTo>
                    <a:pt x="64" y="157"/>
                    <a:pt x="65" y="161"/>
                    <a:pt x="66" y="166"/>
                  </a:cubicBezTo>
                  <a:cubicBezTo>
                    <a:pt x="67" y="166"/>
                    <a:pt x="67" y="167"/>
                    <a:pt x="67" y="167"/>
                  </a:cubicBezTo>
                  <a:cubicBezTo>
                    <a:pt x="68" y="166"/>
                    <a:pt x="70" y="164"/>
                    <a:pt x="72" y="163"/>
                  </a:cubicBezTo>
                  <a:cubicBezTo>
                    <a:pt x="70" y="162"/>
                    <a:pt x="70" y="161"/>
                    <a:pt x="70" y="160"/>
                  </a:cubicBezTo>
                  <a:cubicBezTo>
                    <a:pt x="69" y="157"/>
                    <a:pt x="68" y="153"/>
                    <a:pt x="68" y="149"/>
                  </a:cubicBezTo>
                  <a:cubicBezTo>
                    <a:pt x="67" y="146"/>
                    <a:pt x="65" y="142"/>
                    <a:pt x="64" y="138"/>
                  </a:cubicBezTo>
                  <a:cubicBezTo>
                    <a:pt x="64" y="137"/>
                    <a:pt x="63" y="135"/>
                    <a:pt x="63" y="133"/>
                  </a:cubicBezTo>
                  <a:close/>
                  <a:moveTo>
                    <a:pt x="28" y="206"/>
                  </a:moveTo>
                  <a:cubicBezTo>
                    <a:pt x="30" y="205"/>
                    <a:pt x="31" y="203"/>
                    <a:pt x="32" y="202"/>
                  </a:cubicBezTo>
                  <a:cubicBezTo>
                    <a:pt x="30" y="202"/>
                    <a:pt x="30" y="202"/>
                    <a:pt x="30" y="200"/>
                  </a:cubicBezTo>
                  <a:cubicBezTo>
                    <a:pt x="30" y="199"/>
                    <a:pt x="29" y="199"/>
                    <a:pt x="29" y="199"/>
                  </a:cubicBezTo>
                  <a:cubicBezTo>
                    <a:pt x="28" y="190"/>
                    <a:pt x="26" y="182"/>
                    <a:pt x="23" y="173"/>
                  </a:cubicBezTo>
                  <a:cubicBezTo>
                    <a:pt x="23" y="173"/>
                    <a:pt x="23" y="173"/>
                    <a:pt x="23" y="172"/>
                  </a:cubicBezTo>
                  <a:cubicBezTo>
                    <a:pt x="22" y="173"/>
                    <a:pt x="21" y="174"/>
                    <a:pt x="20" y="175"/>
                  </a:cubicBezTo>
                  <a:cubicBezTo>
                    <a:pt x="20" y="176"/>
                    <a:pt x="19" y="176"/>
                    <a:pt x="20" y="177"/>
                  </a:cubicBezTo>
                  <a:cubicBezTo>
                    <a:pt x="21" y="181"/>
                    <a:pt x="21" y="184"/>
                    <a:pt x="22" y="187"/>
                  </a:cubicBezTo>
                  <a:cubicBezTo>
                    <a:pt x="24" y="193"/>
                    <a:pt x="25" y="199"/>
                    <a:pt x="28" y="205"/>
                  </a:cubicBezTo>
                  <a:cubicBezTo>
                    <a:pt x="28" y="205"/>
                    <a:pt x="28" y="206"/>
                    <a:pt x="28" y="206"/>
                  </a:cubicBezTo>
                  <a:close/>
                  <a:moveTo>
                    <a:pt x="24" y="171"/>
                  </a:moveTo>
                  <a:cubicBezTo>
                    <a:pt x="26" y="176"/>
                    <a:pt x="27" y="181"/>
                    <a:pt x="29" y="186"/>
                  </a:cubicBezTo>
                  <a:cubicBezTo>
                    <a:pt x="30" y="191"/>
                    <a:pt x="32" y="196"/>
                    <a:pt x="33" y="201"/>
                  </a:cubicBezTo>
                  <a:cubicBezTo>
                    <a:pt x="34" y="200"/>
                    <a:pt x="35" y="199"/>
                    <a:pt x="36" y="198"/>
                  </a:cubicBezTo>
                  <a:cubicBezTo>
                    <a:pt x="36" y="198"/>
                    <a:pt x="36" y="197"/>
                    <a:pt x="36" y="197"/>
                  </a:cubicBezTo>
                  <a:cubicBezTo>
                    <a:pt x="35" y="193"/>
                    <a:pt x="34" y="189"/>
                    <a:pt x="33" y="185"/>
                  </a:cubicBezTo>
                  <a:cubicBezTo>
                    <a:pt x="31" y="180"/>
                    <a:pt x="30" y="174"/>
                    <a:pt x="28" y="168"/>
                  </a:cubicBezTo>
                  <a:cubicBezTo>
                    <a:pt x="28" y="168"/>
                    <a:pt x="28" y="167"/>
                    <a:pt x="27" y="167"/>
                  </a:cubicBezTo>
                  <a:cubicBezTo>
                    <a:pt x="26" y="168"/>
                    <a:pt x="25" y="169"/>
                    <a:pt x="24" y="171"/>
                  </a:cubicBezTo>
                  <a:close/>
                  <a:moveTo>
                    <a:pt x="45" y="91"/>
                  </a:moveTo>
                  <a:cubicBezTo>
                    <a:pt x="47" y="91"/>
                    <a:pt x="47" y="90"/>
                    <a:pt x="49" y="89"/>
                  </a:cubicBezTo>
                  <a:cubicBezTo>
                    <a:pt x="50" y="88"/>
                    <a:pt x="51" y="87"/>
                    <a:pt x="52" y="86"/>
                  </a:cubicBezTo>
                  <a:cubicBezTo>
                    <a:pt x="52" y="85"/>
                    <a:pt x="53" y="84"/>
                    <a:pt x="53" y="84"/>
                  </a:cubicBezTo>
                  <a:cubicBezTo>
                    <a:pt x="54" y="83"/>
                    <a:pt x="54" y="83"/>
                    <a:pt x="54" y="82"/>
                  </a:cubicBezTo>
                  <a:cubicBezTo>
                    <a:pt x="55" y="82"/>
                    <a:pt x="56" y="82"/>
                    <a:pt x="56" y="81"/>
                  </a:cubicBezTo>
                  <a:cubicBezTo>
                    <a:pt x="58" y="80"/>
                    <a:pt x="60" y="78"/>
                    <a:pt x="62" y="76"/>
                  </a:cubicBezTo>
                  <a:cubicBezTo>
                    <a:pt x="62" y="76"/>
                    <a:pt x="63" y="76"/>
                    <a:pt x="64" y="75"/>
                  </a:cubicBezTo>
                  <a:cubicBezTo>
                    <a:pt x="64" y="75"/>
                    <a:pt x="64" y="75"/>
                    <a:pt x="65" y="76"/>
                  </a:cubicBezTo>
                  <a:cubicBezTo>
                    <a:pt x="65" y="76"/>
                    <a:pt x="65" y="77"/>
                    <a:pt x="65" y="77"/>
                  </a:cubicBezTo>
                  <a:cubicBezTo>
                    <a:pt x="65" y="77"/>
                    <a:pt x="64" y="78"/>
                    <a:pt x="64" y="78"/>
                  </a:cubicBezTo>
                  <a:cubicBezTo>
                    <a:pt x="64" y="79"/>
                    <a:pt x="64" y="79"/>
                    <a:pt x="63" y="79"/>
                  </a:cubicBezTo>
                  <a:cubicBezTo>
                    <a:pt x="64" y="80"/>
                    <a:pt x="65" y="80"/>
                    <a:pt x="66" y="81"/>
                  </a:cubicBezTo>
                  <a:cubicBezTo>
                    <a:pt x="66" y="80"/>
                    <a:pt x="67" y="80"/>
                    <a:pt x="68" y="79"/>
                  </a:cubicBezTo>
                  <a:cubicBezTo>
                    <a:pt x="65" y="76"/>
                    <a:pt x="63" y="73"/>
                    <a:pt x="61" y="70"/>
                  </a:cubicBezTo>
                  <a:cubicBezTo>
                    <a:pt x="61" y="70"/>
                    <a:pt x="61" y="70"/>
                    <a:pt x="61" y="70"/>
                  </a:cubicBezTo>
                  <a:cubicBezTo>
                    <a:pt x="60" y="71"/>
                    <a:pt x="59" y="72"/>
                    <a:pt x="59" y="74"/>
                  </a:cubicBezTo>
                  <a:cubicBezTo>
                    <a:pt x="59" y="74"/>
                    <a:pt x="59" y="75"/>
                    <a:pt x="58" y="75"/>
                  </a:cubicBezTo>
                  <a:cubicBezTo>
                    <a:pt x="58" y="75"/>
                    <a:pt x="57" y="75"/>
                    <a:pt x="57" y="75"/>
                  </a:cubicBezTo>
                  <a:cubicBezTo>
                    <a:pt x="53" y="80"/>
                    <a:pt x="49" y="84"/>
                    <a:pt x="45" y="89"/>
                  </a:cubicBezTo>
                  <a:cubicBezTo>
                    <a:pt x="45" y="90"/>
                    <a:pt x="45" y="90"/>
                    <a:pt x="45" y="91"/>
                  </a:cubicBezTo>
                  <a:close/>
                  <a:moveTo>
                    <a:pt x="44" y="57"/>
                  </a:moveTo>
                  <a:cubicBezTo>
                    <a:pt x="44" y="58"/>
                    <a:pt x="44" y="58"/>
                    <a:pt x="44" y="58"/>
                  </a:cubicBezTo>
                  <a:cubicBezTo>
                    <a:pt x="40" y="63"/>
                    <a:pt x="36" y="68"/>
                    <a:pt x="32" y="73"/>
                  </a:cubicBezTo>
                  <a:cubicBezTo>
                    <a:pt x="31" y="73"/>
                    <a:pt x="31" y="73"/>
                    <a:pt x="31" y="73"/>
                  </a:cubicBezTo>
                  <a:cubicBezTo>
                    <a:pt x="31" y="74"/>
                    <a:pt x="31" y="75"/>
                    <a:pt x="31" y="76"/>
                  </a:cubicBezTo>
                  <a:cubicBezTo>
                    <a:pt x="36" y="71"/>
                    <a:pt x="41" y="66"/>
                    <a:pt x="46" y="61"/>
                  </a:cubicBezTo>
                  <a:cubicBezTo>
                    <a:pt x="46" y="60"/>
                    <a:pt x="45" y="58"/>
                    <a:pt x="44" y="57"/>
                  </a:cubicBezTo>
                  <a:close/>
                  <a:moveTo>
                    <a:pt x="31" y="67"/>
                  </a:moveTo>
                  <a:cubicBezTo>
                    <a:pt x="31" y="67"/>
                    <a:pt x="31" y="67"/>
                    <a:pt x="31" y="67"/>
                  </a:cubicBezTo>
                  <a:cubicBezTo>
                    <a:pt x="35" y="63"/>
                    <a:pt x="38" y="59"/>
                    <a:pt x="42" y="55"/>
                  </a:cubicBezTo>
                  <a:cubicBezTo>
                    <a:pt x="41" y="54"/>
                    <a:pt x="41" y="53"/>
                    <a:pt x="40" y="52"/>
                  </a:cubicBezTo>
                  <a:cubicBezTo>
                    <a:pt x="40" y="52"/>
                    <a:pt x="40" y="52"/>
                    <a:pt x="40" y="52"/>
                  </a:cubicBezTo>
                  <a:cubicBezTo>
                    <a:pt x="37" y="56"/>
                    <a:pt x="34" y="59"/>
                    <a:pt x="31" y="63"/>
                  </a:cubicBezTo>
                  <a:cubicBezTo>
                    <a:pt x="31" y="63"/>
                    <a:pt x="31" y="64"/>
                    <a:pt x="31" y="64"/>
                  </a:cubicBezTo>
                  <a:cubicBezTo>
                    <a:pt x="31" y="65"/>
                    <a:pt x="31" y="66"/>
                    <a:pt x="31" y="67"/>
                  </a:cubicBezTo>
                  <a:close/>
                  <a:moveTo>
                    <a:pt x="95" y="91"/>
                  </a:moveTo>
                  <a:cubicBezTo>
                    <a:pt x="96" y="90"/>
                    <a:pt x="96" y="90"/>
                    <a:pt x="96" y="90"/>
                  </a:cubicBezTo>
                  <a:cubicBezTo>
                    <a:pt x="98" y="89"/>
                    <a:pt x="98" y="89"/>
                    <a:pt x="97" y="87"/>
                  </a:cubicBezTo>
                  <a:cubicBezTo>
                    <a:pt x="95" y="84"/>
                    <a:pt x="92" y="81"/>
                    <a:pt x="90" y="79"/>
                  </a:cubicBezTo>
                  <a:cubicBezTo>
                    <a:pt x="88" y="77"/>
                    <a:pt x="85" y="75"/>
                    <a:pt x="83" y="73"/>
                  </a:cubicBezTo>
                  <a:cubicBezTo>
                    <a:pt x="83" y="72"/>
                    <a:pt x="83" y="72"/>
                    <a:pt x="83" y="72"/>
                  </a:cubicBezTo>
                  <a:cubicBezTo>
                    <a:pt x="82" y="72"/>
                    <a:pt x="83" y="72"/>
                    <a:pt x="83" y="72"/>
                  </a:cubicBezTo>
                  <a:cubicBezTo>
                    <a:pt x="86" y="76"/>
                    <a:pt x="89" y="81"/>
                    <a:pt x="92" y="85"/>
                  </a:cubicBezTo>
                  <a:cubicBezTo>
                    <a:pt x="94" y="87"/>
                    <a:pt x="95" y="88"/>
                    <a:pt x="95" y="91"/>
                  </a:cubicBezTo>
                  <a:close/>
                  <a:moveTo>
                    <a:pt x="62" y="59"/>
                  </a:moveTo>
                  <a:cubicBezTo>
                    <a:pt x="63" y="61"/>
                    <a:pt x="78" y="75"/>
                    <a:pt x="79" y="76"/>
                  </a:cubicBezTo>
                  <a:cubicBezTo>
                    <a:pt x="79" y="75"/>
                    <a:pt x="79" y="75"/>
                    <a:pt x="78" y="75"/>
                  </a:cubicBezTo>
                  <a:cubicBezTo>
                    <a:pt x="77" y="73"/>
                    <a:pt x="75" y="71"/>
                    <a:pt x="73" y="69"/>
                  </a:cubicBezTo>
                  <a:cubicBezTo>
                    <a:pt x="71" y="65"/>
                    <a:pt x="68" y="62"/>
                    <a:pt x="65" y="59"/>
                  </a:cubicBezTo>
                  <a:cubicBezTo>
                    <a:pt x="64" y="58"/>
                    <a:pt x="64" y="57"/>
                    <a:pt x="63" y="56"/>
                  </a:cubicBezTo>
                  <a:cubicBezTo>
                    <a:pt x="63" y="56"/>
                    <a:pt x="63" y="56"/>
                    <a:pt x="63" y="56"/>
                  </a:cubicBezTo>
                  <a:cubicBezTo>
                    <a:pt x="63" y="58"/>
                    <a:pt x="62" y="58"/>
                    <a:pt x="62" y="59"/>
                  </a:cubicBezTo>
                  <a:close/>
                  <a:moveTo>
                    <a:pt x="16" y="56"/>
                  </a:moveTo>
                  <a:cubicBezTo>
                    <a:pt x="15" y="56"/>
                    <a:pt x="15" y="56"/>
                    <a:pt x="15" y="56"/>
                  </a:cubicBezTo>
                  <a:cubicBezTo>
                    <a:pt x="13" y="59"/>
                    <a:pt x="11" y="62"/>
                    <a:pt x="9" y="65"/>
                  </a:cubicBezTo>
                  <a:cubicBezTo>
                    <a:pt x="9" y="65"/>
                    <a:pt x="9" y="66"/>
                    <a:pt x="9" y="66"/>
                  </a:cubicBezTo>
                  <a:cubicBezTo>
                    <a:pt x="9" y="68"/>
                    <a:pt x="9" y="69"/>
                    <a:pt x="9" y="71"/>
                  </a:cubicBezTo>
                  <a:cubicBezTo>
                    <a:pt x="9" y="71"/>
                    <a:pt x="9" y="71"/>
                    <a:pt x="9" y="71"/>
                  </a:cubicBezTo>
                  <a:cubicBezTo>
                    <a:pt x="10" y="70"/>
                    <a:pt x="10" y="69"/>
                    <a:pt x="11" y="68"/>
                  </a:cubicBezTo>
                  <a:cubicBezTo>
                    <a:pt x="12" y="66"/>
                    <a:pt x="14" y="64"/>
                    <a:pt x="15" y="61"/>
                  </a:cubicBezTo>
                  <a:cubicBezTo>
                    <a:pt x="15" y="61"/>
                    <a:pt x="15" y="61"/>
                    <a:pt x="16" y="60"/>
                  </a:cubicBezTo>
                  <a:cubicBezTo>
                    <a:pt x="16" y="59"/>
                    <a:pt x="16" y="57"/>
                    <a:pt x="16" y="56"/>
                  </a:cubicBezTo>
                  <a:close/>
                  <a:moveTo>
                    <a:pt x="52" y="48"/>
                  </a:moveTo>
                  <a:cubicBezTo>
                    <a:pt x="54" y="51"/>
                    <a:pt x="57" y="54"/>
                    <a:pt x="60" y="57"/>
                  </a:cubicBezTo>
                  <a:cubicBezTo>
                    <a:pt x="61" y="56"/>
                    <a:pt x="61" y="56"/>
                    <a:pt x="63" y="56"/>
                  </a:cubicBezTo>
                  <a:cubicBezTo>
                    <a:pt x="62" y="55"/>
                    <a:pt x="61" y="55"/>
                    <a:pt x="61" y="54"/>
                  </a:cubicBezTo>
                  <a:cubicBezTo>
                    <a:pt x="59" y="52"/>
                    <a:pt x="57" y="50"/>
                    <a:pt x="54" y="48"/>
                  </a:cubicBezTo>
                  <a:cubicBezTo>
                    <a:pt x="52" y="46"/>
                    <a:pt x="50" y="44"/>
                    <a:pt x="48" y="43"/>
                  </a:cubicBezTo>
                  <a:cubicBezTo>
                    <a:pt x="48" y="42"/>
                    <a:pt x="47" y="42"/>
                    <a:pt x="47" y="42"/>
                  </a:cubicBezTo>
                  <a:cubicBezTo>
                    <a:pt x="47" y="42"/>
                    <a:pt x="47" y="42"/>
                    <a:pt x="47" y="43"/>
                  </a:cubicBezTo>
                  <a:cubicBezTo>
                    <a:pt x="48" y="44"/>
                    <a:pt x="49" y="45"/>
                    <a:pt x="49" y="46"/>
                  </a:cubicBezTo>
                  <a:cubicBezTo>
                    <a:pt x="50" y="46"/>
                    <a:pt x="50" y="46"/>
                    <a:pt x="50" y="46"/>
                  </a:cubicBezTo>
                  <a:cubicBezTo>
                    <a:pt x="52" y="46"/>
                    <a:pt x="52" y="47"/>
                    <a:pt x="52" y="48"/>
                  </a:cubicBezTo>
                  <a:cubicBezTo>
                    <a:pt x="52" y="48"/>
                    <a:pt x="52" y="48"/>
                    <a:pt x="52" y="48"/>
                  </a:cubicBezTo>
                  <a:close/>
                  <a:moveTo>
                    <a:pt x="60" y="97"/>
                  </a:moveTo>
                  <a:cubicBezTo>
                    <a:pt x="60" y="98"/>
                    <a:pt x="60" y="98"/>
                    <a:pt x="60" y="98"/>
                  </a:cubicBezTo>
                  <a:cubicBezTo>
                    <a:pt x="62" y="95"/>
                    <a:pt x="65" y="93"/>
                    <a:pt x="68" y="90"/>
                  </a:cubicBezTo>
                  <a:cubicBezTo>
                    <a:pt x="67" y="89"/>
                    <a:pt x="67" y="87"/>
                    <a:pt x="66" y="86"/>
                  </a:cubicBezTo>
                  <a:cubicBezTo>
                    <a:pt x="66" y="86"/>
                    <a:pt x="66" y="86"/>
                    <a:pt x="66" y="86"/>
                  </a:cubicBezTo>
                  <a:cubicBezTo>
                    <a:pt x="64" y="88"/>
                    <a:pt x="62" y="90"/>
                    <a:pt x="61" y="92"/>
                  </a:cubicBezTo>
                  <a:cubicBezTo>
                    <a:pt x="61" y="92"/>
                    <a:pt x="61" y="92"/>
                    <a:pt x="61" y="93"/>
                  </a:cubicBezTo>
                  <a:cubicBezTo>
                    <a:pt x="60" y="94"/>
                    <a:pt x="60" y="96"/>
                    <a:pt x="60" y="97"/>
                  </a:cubicBezTo>
                  <a:close/>
                  <a:moveTo>
                    <a:pt x="31" y="40"/>
                  </a:moveTo>
                  <a:cubicBezTo>
                    <a:pt x="31" y="40"/>
                    <a:pt x="31" y="40"/>
                    <a:pt x="31" y="41"/>
                  </a:cubicBezTo>
                  <a:cubicBezTo>
                    <a:pt x="28" y="45"/>
                    <a:pt x="25" y="49"/>
                    <a:pt x="22" y="54"/>
                  </a:cubicBezTo>
                  <a:cubicBezTo>
                    <a:pt x="22" y="55"/>
                    <a:pt x="22" y="56"/>
                    <a:pt x="22" y="57"/>
                  </a:cubicBezTo>
                  <a:cubicBezTo>
                    <a:pt x="24" y="55"/>
                    <a:pt x="25" y="53"/>
                    <a:pt x="26" y="51"/>
                  </a:cubicBezTo>
                  <a:cubicBezTo>
                    <a:pt x="27" y="50"/>
                    <a:pt x="28" y="49"/>
                    <a:pt x="28" y="47"/>
                  </a:cubicBezTo>
                  <a:cubicBezTo>
                    <a:pt x="28" y="46"/>
                    <a:pt x="29" y="46"/>
                    <a:pt x="29" y="45"/>
                  </a:cubicBezTo>
                  <a:cubicBezTo>
                    <a:pt x="30" y="45"/>
                    <a:pt x="30" y="45"/>
                    <a:pt x="31" y="45"/>
                  </a:cubicBezTo>
                  <a:cubicBezTo>
                    <a:pt x="31" y="45"/>
                    <a:pt x="31" y="45"/>
                    <a:pt x="31" y="45"/>
                  </a:cubicBezTo>
                  <a:cubicBezTo>
                    <a:pt x="32" y="44"/>
                    <a:pt x="33" y="43"/>
                    <a:pt x="33" y="43"/>
                  </a:cubicBezTo>
                  <a:cubicBezTo>
                    <a:pt x="33" y="42"/>
                    <a:pt x="32" y="41"/>
                    <a:pt x="31" y="40"/>
                  </a:cubicBezTo>
                  <a:close/>
                  <a:moveTo>
                    <a:pt x="49" y="80"/>
                  </a:moveTo>
                  <a:cubicBezTo>
                    <a:pt x="49" y="80"/>
                    <a:pt x="49" y="80"/>
                    <a:pt x="49" y="80"/>
                  </a:cubicBezTo>
                  <a:cubicBezTo>
                    <a:pt x="49" y="80"/>
                    <a:pt x="49" y="81"/>
                    <a:pt x="49" y="81"/>
                  </a:cubicBezTo>
                  <a:cubicBezTo>
                    <a:pt x="43" y="86"/>
                    <a:pt x="38" y="92"/>
                    <a:pt x="33" y="98"/>
                  </a:cubicBezTo>
                  <a:cubicBezTo>
                    <a:pt x="32" y="99"/>
                    <a:pt x="32" y="100"/>
                    <a:pt x="32" y="101"/>
                  </a:cubicBezTo>
                  <a:cubicBezTo>
                    <a:pt x="33" y="101"/>
                    <a:pt x="34" y="100"/>
                    <a:pt x="34" y="100"/>
                  </a:cubicBezTo>
                  <a:cubicBezTo>
                    <a:pt x="35" y="98"/>
                    <a:pt x="36" y="97"/>
                    <a:pt x="37" y="96"/>
                  </a:cubicBezTo>
                  <a:cubicBezTo>
                    <a:pt x="39" y="94"/>
                    <a:pt x="40" y="92"/>
                    <a:pt x="41" y="90"/>
                  </a:cubicBezTo>
                  <a:cubicBezTo>
                    <a:pt x="41" y="90"/>
                    <a:pt x="41" y="90"/>
                    <a:pt x="41" y="90"/>
                  </a:cubicBezTo>
                  <a:cubicBezTo>
                    <a:pt x="41" y="89"/>
                    <a:pt x="42" y="88"/>
                    <a:pt x="43" y="88"/>
                  </a:cubicBezTo>
                  <a:cubicBezTo>
                    <a:pt x="43" y="88"/>
                    <a:pt x="43" y="88"/>
                    <a:pt x="43" y="88"/>
                  </a:cubicBezTo>
                  <a:cubicBezTo>
                    <a:pt x="45" y="85"/>
                    <a:pt x="47" y="83"/>
                    <a:pt x="49" y="80"/>
                  </a:cubicBezTo>
                  <a:close/>
                  <a:moveTo>
                    <a:pt x="46" y="65"/>
                  </a:moveTo>
                  <a:cubicBezTo>
                    <a:pt x="46" y="65"/>
                    <a:pt x="46" y="65"/>
                    <a:pt x="46" y="65"/>
                  </a:cubicBezTo>
                  <a:cubicBezTo>
                    <a:pt x="41" y="69"/>
                    <a:pt x="36" y="74"/>
                    <a:pt x="32" y="79"/>
                  </a:cubicBezTo>
                  <a:cubicBezTo>
                    <a:pt x="32" y="79"/>
                    <a:pt x="32" y="80"/>
                    <a:pt x="32" y="80"/>
                  </a:cubicBezTo>
                  <a:cubicBezTo>
                    <a:pt x="32" y="81"/>
                    <a:pt x="32" y="82"/>
                    <a:pt x="32" y="83"/>
                  </a:cubicBezTo>
                  <a:cubicBezTo>
                    <a:pt x="37" y="77"/>
                    <a:pt x="41" y="71"/>
                    <a:pt x="46" y="65"/>
                  </a:cubicBezTo>
                  <a:close/>
                  <a:moveTo>
                    <a:pt x="49" y="71"/>
                  </a:moveTo>
                  <a:cubicBezTo>
                    <a:pt x="49" y="71"/>
                    <a:pt x="49" y="71"/>
                    <a:pt x="49" y="71"/>
                  </a:cubicBezTo>
                  <a:cubicBezTo>
                    <a:pt x="48" y="71"/>
                    <a:pt x="48" y="72"/>
                    <a:pt x="48" y="72"/>
                  </a:cubicBezTo>
                  <a:cubicBezTo>
                    <a:pt x="43" y="77"/>
                    <a:pt x="38" y="83"/>
                    <a:pt x="33" y="88"/>
                  </a:cubicBezTo>
                  <a:cubicBezTo>
                    <a:pt x="32" y="89"/>
                    <a:pt x="32" y="91"/>
                    <a:pt x="32" y="92"/>
                  </a:cubicBezTo>
                  <a:cubicBezTo>
                    <a:pt x="38" y="85"/>
                    <a:pt x="43" y="78"/>
                    <a:pt x="49" y="71"/>
                  </a:cubicBezTo>
                  <a:close/>
                  <a:moveTo>
                    <a:pt x="33" y="135"/>
                  </a:moveTo>
                  <a:cubicBezTo>
                    <a:pt x="34" y="133"/>
                    <a:pt x="35" y="132"/>
                    <a:pt x="36" y="131"/>
                  </a:cubicBezTo>
                  <a:cubicBezTo>
                    <a:pt x="39" y="128"/>
                    <a:pt x="40" y="125"/>
                    <a:pt x="41" y="121"/>
                  </a:cubicBezTo>
                  <a:cubicBezTo>
                    <a:pt x="41" y="121"/>
                    <a:pt x="41" y="121"/>
                    <a:pt x="41" y="121"/>
                  </a:cubicBezTo>
                  <a:cubicBezTo>
                    <a:pt x="41" y="121"/>
                    <a:pt x="41" y="121"/>
                    <a:pt x="41" y="121"/>
                  </a:cubicBezTo>
                  <a:cubicBezTo>
                    <a:pt x="38" y="123"/>
                    <a:pt x="36" y="126"/>
                    <a:pt x="34" y="128"/>
                  </a:cubicBezTo>
                  <a:cubicBezTo>
                    <a:pt x="34" y="129"/>
                    <a:pt x="34" y="129"/>
                    <a:pt x="34" y="130"/>
                  </a:cubicBezTo>
                  <a:cubicBezTo>
                    <a:pt x="33" y="131"/>
                    <a:pt x="33" y="133"/>
                    <a:pt x="33" y="135"/>
                  </a:cubicBezTo>
                  <a:close/>
                  <a:moveTo>
                    <a:pt x="24" y="141"/>
                  </a:moveTo>
                  <a:cubicBezTo>
                    <a:pt x="24" y="141"/>
                    <a:pt x="24" y="141"/>
                    <a:pt x="24" y="141"/>
                  </a:cubicBezTo>
                  <a:cubicBezTo>
                    <a:pt x="23" y="142"/>
                    <a:pt x="22" y="143"/>
                    <a:pt x="21" y="144"/>
                  </a:cubicBezTo>
                  <a:cubicBezTo>
                    <a:pt x="19" y="146"/>
                    <a:pt x="19" y="149"/>
                    <a:pt x="18" y="152"/>
                  </a:cubicBezTo>
                  <a:cubicBezTo>
                    <a:pt x="19" y="152"/>
                    <a:pt x="19" y="152"/>
                    <a:pt x="20" y="152"/>
                  </a:cubicBezTo>
                  <a:cubicBezTo>
                    <a:pt x="21" y="150"/>
                    <a:pt x="23" y="147"/>
                    <a:pt x="25" y="145"/>
                  </a:cubicBezTo>
                  <a:cubicBezTo>
                    <a:pt x="25" y="145"/>
                    <a:pt x="25" y="145"/>
                    <a:pt x="25" y="144"/>
                  </a:cubicBezTo>
                  <a:cubicBezTo>
                    <a:pt x="25" y="143"/>
                    <a:pt x="25" y="142"/>
                    <a:pt x="24" y="141"/>
                  </a:cubicBezTo>
                  <a:close/>
                  <a:moveTo>
                    <a:pt x="16" y="43"/>
                  </a:moveTo>
                  <a:cubicBezTo>
                    <a:pt x="16" y="43"/>
                    <a:pt x="16" y="43"/>
                    <a:pt x="16" y="43"/>
                  </a:cubicBezTo>
                  <a:cubicBezTo>
                    <a:pt x="13" y="46"/>
                    <a:pt x="11" y="50"/>
                    <a:pt x="9" y="53"/>
                  </a:cubicBezTo>
                  <a:cubicBezTo>
                    <a:pt x="9" y="53"/>
                    <a:pt x="8" y="54"/>
                    <a:pt x="8" y="54"/>
                  </a:cubicBezTo>
                  <a:cubicBezTo>
                    <a:pt x="8" y="55"/>
                    <a:pt x="8" y="56"/>
                    <a:pt x="8" y="58"/>
                  </a:cubicBezTo>
                  <a:cubicBezTo>
                    <a:pt x="9" y="57"/>
                    <a:pt x="9" y="57"/>
                    <a:pt x="9" y="57"/>
                  </a:cubicBezTo>
                  <a:cubicBezTo>
                    <a:pt x="11" y="53"/>
                    <a:pt x="14" y="49"/>
                    <a:pt x="16" y="45"/>
                  </a:cubicBezTo>
                  <a:cubicBezTo>
                    <a:pt x="17" y="44"/>
                    <a:pt x="17" y="44"/>
                    <a:pt x="16" y="43"/>
                  </a:cubicBezTo>
                  <a:close/>
                  <a:moveTo>
                    <a:pt x="20" y="46"/>
                  </a:moveTo>
                  <a:cubicBezTo>
                    <a:pt x="22" y="43"/>
                    <a:pt x="25" y="40"/>
                    <a:pt x="28" y="36"/>
                  </a:cubicBezTo>
                  <a:cubicBezTo>
                    <a:pt x="27" y="36"/>
                    <a:pt x="27" y="35"/>
                    <a:pt x="26" y="34"/>
                  </a:cubicBezTo>
                  <a:cubicBezTo>
                    <a:pt x="24" y="38"/>
                    <a:pt x="22" y="41"/>
                    <a:pt x="20" y="44"/>
                  </a:cubicBezTo>
                  <a:cubicBezTo>
                    <a:pt x="19" y="45"/>
                    <a:pt x="19" y="45"/>
                    <a:pt x="20" y="46"/>
                  </a:cubicBezTo>
                  <a:close/>
                  <a:moveTo>
                    <a:pt x="35" y="120"/>
                  </a:moveTo>
                  <a:cubicBezTo>
                    <a:pt x="36" y="120"/>
                    <a:pt x="36" y="120"/>
                    <a:pt x="36" y="120"/>
                  </a:cubicBezTo>
                  <a:cubicBezTo>
                    <a:pt x="36" y="120"/>
                    <a:pt x="36" y="119"/>
                    <a:pt x="37" y="119"/>
                  </a:cubicBezTo>
                  <a:cubicBezTo>
                    <a:pt x="39" y="116"/>
                    <a:pt x="41" y="113"/>
                    <a:pt x="43" y="111"/>
                  </a:cubicBezTo>
                  <a:cubicBezTo>
                    <a:pt x="44" y="110"/>
                    <a:pt x="44" y="109"/>
                    <a:pt x="44" y="107"/>
                  </a:cubicBezTo>
                  <a:cubicBezTo>
                    <a:pt x="43" y="107"/>
                    <a:pt x="43" y="107"/>
                    <a:pt x="43" y="107"/>
                  </a:cubicBezTo>
                  <a:cubicBezTo>
                    <a:pt x="41" y="110"/>
                    <a:pt x="39" y="112"/>
                    <a:pt x="37" y="115"/>
                  </a:cubicBezTo>
                  <a:cubicBezTo>
                    <a:pt x="37" y="115"/>
                    <a:pt x="37" y="115"/>
                    <a:pt x="37" y="115"/>
                  </a:cubicBezTo>
                  <a:cubicBezTo>
                    <a:pt x="36" y="117"/>
                    <a:pt x="36" y="118"/>
                    <a:pt x="35" y="120"/>
                  </a:cubicBezTo>
                  <a:close/>
                  <a:moveTo>
                    <a:pt x="39" y="87"/>
                  </a:moveTo>
                  <a:cubicBezTo>
                    <a:pt x="39" y="87"/>
                    <a:pt x="39" y="87"/>
                    <a:pt x="39" y="87"/>
                  </a:cubicBezTo>
                  <a:cubicBezTo>
                    <a:pt x="44" y="82"/>
                    <a:pt x="49" y="77"/>
                    <a:pt x="54" y="72"/>
                  </a:cubicBezTo>
                  <a:cubicBezTo>
                    <a:pt x="54" y="71"/>
                    <a:pt x="54" y="71"/>
                    <a:pt x="54" y="71"/>
                  </a:cubicBezTo>
                  <a:cubicBezTo>
                    <a:pt x="54" y="70"/>
                    <a:pt x="53" y="70"/>
                    <a:pt x="53" y="70"/>
                  </a:cubicBezTo>
                  <a:cubicBezTo>
                    <a:pt x="48" y="76"/>
                    <a:pt x="44" y="81"/>
                    <a:pt x="39" y="87"/>
                  </a:cubicBezTo>
                  <a:close/>
                  <a:moveTo>
                    <a:pt x="56" y="105"/>
                  </a:moveTo>
                  <a:cubicBezTo>
                    <a:pt x="56" y="105"/>
                    <a:pt x="56" y="105"/>
                    <a:pt x="56" y="105"/>
                  </a:cubicBezTo>
                  <a:cubicBezTo>
                    <a:pt x="53" y="107"/>
                    <a:pt x="51" y="110"/>
                    <a:pt x="49" y="112"/>
                  </a:cubicBezTo>
                  <a:cubicBezTo>
                    <a:pt x="48" y="112"/>
                    <a:pt x="48" y="113"/>
                    <a:pt x="48" y="113"/>
                  </a:cubicBezTo>
                  <a:cubicBezTo>
                    <a:pt x="48" y="114"/>
                    <a:pt x="48" y="115"/>
                    <a:pt x="47" y="116"/>
                  </a:cubicBezTo>
                  <a:cubicBezTo>
                    <a:pt x="48" y="116"/>
                    <a:pt x="48" y="116"/>
                    <a:pt x="48" y="116"/>
                  </a:cubicBezTo>
                  <a:cubicBezTo>
                    <a:pt x="51" y="113"/>
                    <a:pt x="53" y="110"/>
                    <a:pt x="55" y="108"/>
                  </a:cubicBezTo>
                  <a:cubicBezTo>
                    <a:pt x="56" y="107"/>
                    <a:pt x="56" y="106"/>
                    <a:pt x="56" y="105"/>
                  </a:cubicBezTo>
                  <a:close/>
                  <a:moveTo>
                    <a:pt x="38" y="79"/>
                  </a:moveTo>
                  <a:cubicBezTo>
                    <a:pt x="38" y="79"/>
                    <a:pt x="38" y="79"/>
                    <a:pt x="38" y="79"/>
                  </a:cubicBezTo>
                  <a:cubicBezTo>
                    <a:pt x="42" y="75"/>
                    <a:pt x="46" y="71"/>
                    <a:pt x="50" y="66"/>
                  </a:cubicBezTo>
                  <a:cubicBezTo>
                    <a:pt x="50" y="66"/>
                    <a:pt x="49" y="65"/>
                    <a:pt x="49" y="64"/>
                  </a:cubicBezTo>
                  <a:cubicBezTo>
                    <a:pt x="45" y="69"/>
                    <a:pt x="41" y="74"/>
                    <a:pt x="38" y="79"/>
                  </a:cubicBezTo>
                  <a:close/>
                  <a:moveTo>
                    <a:pt x="71" y="99"/>
                  </a:moveTo>
                  <a:cubicBezTo>
                    <a:pt x="70" y="97"/>
                    <a:pt x="70" y="96"/>
                    <a:pt x="69" y="95"/>
                  </a:cubicBezTo>
                  <a:cubicBezTo>
                    <a:pt x="67" y="98"/>
                    <a:pt x="65" y="100"/>
                    <a:pt x="62" y="103"/>
                  </a:cubicBezTo>
                  <a:cubicBezTo>
                    <a:pt x="62" y="103"/>
                    <a:pt x="62" y="103"/>
                    <a:pt x="62" y="103"/>
                  </a:cubicBezTo>
                  <a:cubicBezTo>
                    <a:pt x="65" y="102"/>
                    <a:pt x="68" y="101"/>
                    <a:pt x="71" y="99"/>
                  </a:cubicBezTo>
                  <a:close/>
                  <a:moveTo>
                    <a:pt x="29" y="38"/>
                  </a:moveTo>
                  <a:cubicBezTo>
                    <a:pt x="29" y="38"/>
                    <a:pt x="29" y="39"/>
                    <a:pt x="29" y="39"/>
                  </a:cubicBezTo>
                  <a:cubicBezTo>
                    <a:pt x="26" y="42"/>
                    <a:pt x="24" y="45"/>
                    <a:pt x="21" y="48"/>
                  </a:cubicBezTo>
                  <a:cubicBezTo>
                    <a:pt x="20" y="50"/>
                    <a:pt x="20" y="50"/>
                    <a:pt x="21" y="52"/>
                  </a:cubicBezTo>
                  <a:cubicBezTo>
                    <a:pt x="24" y="47"/>
                    <a:pt x="27" y="43"/>
                    <a:pt x="29" y="38"/>
                  </a:cubicBezTo>
                  <a:close/>
                  <a:moveTo>
                    <a:pt x="23" y="114"/>
                  </a:moveTo>
                  <a:cubicBezTo>
                    <a:pt x="23" y="114"/>
                    <a:pt x="23" y="114"/>
                    <a:pt x="23" y="114"/>
                  </a:cubicBezTo>
                  <a:cubicBezTo>
                    <a:pt x="25" y="113"/>
                    <a:pt x="26" y="111"/>
                    <a:pt x="27" y="109"/>
                  </a:cubicBezTo>
                  <a:cubicBezTo>
                    <a:pt x="27" y="109"/>
                    <a:pt x="27" y="109"/>
                    <a:pt x="27" y="109"/>
                  </a:cubicBezTo>
                  <a:cubicBezTo>
                    <a:pt x="27" y="108"/>
                    <a:pt x="28" y="106"/>
                    <a:pt x="28" y="104"/>
                  </a:cubicBezTo>
                  <a:cubicBezTo>
                    <a:pt x="26" y="106"/>
                    <a:pt x="25" y="108"/>
                    <a:pt x="24" y="109"/>
                  </a:cubicBezTo>
                  <a:cubicBezTo>
                    <a:pt x="24" y="109"/>
                    <a:pt x="23" y="110"/>
                    <a:pt x="23" y="110"/>
                  </a:cubicBezTo>
                  <a:cubicBezTo>
                    <a:pt x="23" y="111"/>
                    <a:pt x="23" y="113"/>
                    <a:pt x="23" y="114"/>
                  </a:cubicBezTo>
                  <a:close/>
                  <a:moveTo>
                    <a:pt x="36" y="46"/>
                  </a:moveTo>
                  <a:cubicBezTo>
                    <a:pt x="35" y="48"/>
                    <a:pt x="33" y="50"/>
                    <a:pt x="32" y="52"/>
                  </a:cubicBezTo>
                  <a:cubicBezTo>
                    <a:pt x="31" y="53"/>
                    <a:pt x="31" y="54"/>
                    <a:pt x="31" y="55"/>
                  </a:cubicBezTo>
                  <a:cubicBezTo>
                    <a:pt x="34" y="53"/>
                    <a:pt x="36" y="51"/>
                    <a:pt x="38" y="49"/>
                  </a:cubicBezTo>
                  <a:cubicBezTo>
                    <a:pt x="37" y="48"/>
                    <a:pt x="37" y="47"/>
                    <a:pt x="36" y="46"/>
                  </a:cubicBezTo>
                  <a:close/>
                  <a:moveTo>
                    <a:pt x="26" y="133"/>
                  </a:moveTo>
                  <a:cubicBezTo>
                    <a:pt x="26" y="133"/>
                    <a:pt x="26" y="133"/>
                    <a:pt x="26" y="133"/>
                  </a:cubicBezTo>
                  <a:cubicBezTo>
                    <a:pt x="27" y="132"/>
                    <a:pt x="28" y="130"/>
                    <a:pt x="29" y="129"/>
                  </a:cubicBezTo>
                  <a:cubicBezTo>
                    <a:pt x="29" y="129"/>
                    <a:pt x="29" y="128"/>
                    <a:pt x="29" y="128"/>
                  </a:cubicBezTo>
                  <a:cubicBezTo>
                    <a:pt x="30" y="127"/>
                    <a:pt x="30" y="125"/>
                    <a:pt x="30" y="124"/>
                  </a:cubicBezTo>
                  <a:cubicBezTo>
                    <a:pt x="30" y="123"/>
                    <a:pt x="30" y="123"/>
                    <a:pt x="30" y="123"/>
                  </a:cubicBezTo>
                  <a:cubicBezTo>
                    <a:pt x="29" y="124"/>
                    <a:pt x="28" y="125"/>
                    <a:pt x="27" y="126"/>
                  </a:cubicBezTo>
                  <a:cubicBezTo>
                    <a:pt x="27" y="127"/>
                    <a:pt x="27" y="127"/>
                    <a:pt x="27" y="127"/>
                  </a:cubicBezTo>
                  <a:cubicBezTo>
                    <a:pt x="26" y="129"/>
                    <a:pt x="26" y="131"/>
                    <a:pt x="26" y="133"/>
                  </a:cubicBezTo>
                  <a:close/>
                  <a:moveTo>
                    <a:pt x="5" y="111"/>
                  </a:moveTo>
                  <a:cubicBezTo>
                    <a:pt x="5" y="118"/>
                    <a:pt x="5" y="124"/>
                    <a:pt x="5" y="130"/>
                  </a:cubicBezTo>
                  <a:cubicBezTo>
                    <a:pt x="6" y="129"/>
                    <a:pt x="6" y="128"/>
                    <a:pt x="6" y="127"/>
                  </a:cubicBezTo>
                  <a:cubicBezTo>
                    <a:pt x="6" y="122"/>
                    <a:pt x="6" y="117"/>
                    <a:pt x="6" y="112"/>
                  </a:cubicBezTo>
                  <a:cubicBezTo>
                    <a:pt x="6" y="112"/>
                    <a:pt x="6" y="112"/>
                    <a:pt x="6" y="111"/>
                  </a:cubicBezTo>
                  <a:cubicBezTo>
                    <a:pt x="5" y="111"/>
                    <a:pt x="5" y="111"/>
                    <a:pt x="5" y="111"/>
                  </a:cubicBezTo>
                  <a:close/>
                  <a:moveTo>
                    <a:pt x="49" y="108"/>
                  </a:moveTo>
                  <a:cubicBezTo>
                    <a:pt x="50" y="108"/>
                    <a:pt x="50" y="108"/>
                    <a:pt x="50" y="107"/>
                  </a:cubicBezTo>
                  <a:cubicBezTo>
                    <a:pt x="52" y="106"/>
                    <a:pt x="53" y="104"/>
                    <a:pt x="55" y="102"/>
                  </a:cubicBezTo>
                  <a:cubicBezTo>
                    <a:pt x="56" y="101"/>
                    <a:pt x="56" y="100"/>
                    <a:pt x="56" y="99"/>
                  </a:cubicBezTo>
                  <a:cubicBezTo>
                    <a:pt x="55" y="99"/>
                    <a:pt x="55" y="99"/>
                    <a:pt x="55" y="99"/>
                  </a:cubicBezTo>
                  <a:cubicBezTo>
                    <a:pt x="53" y="101"/>
                    <a:pt x="52" y="103"/>
                    <a:pt x="50" y="105"/>
                  </a:cubicBezTo>
                  <a:cubicBezTo>
                    <a:pt x="50" y="106"/>
                    <a:pt x="49" y="107"/>
                    <a:pt x="49" y="108"/>
                  </a:cubicBezTo>
                  <a:close/>
                  <a:moveTo>
                    <a:pt x="72" y="87"/>
                  </a:moveTo>
                  <a:cubicBezTo>
                    <a:pt x="71" y="85"/>
                    <a:pt x="70" y="83"/>
                    <a:pt x="69" y="82"/>
                  </a:cubicBezTo>
                  <a:cubicBezTo>
                    <a:pt x="69" y="82"/>
                    <a:pt x="68" y="83"/>
                    <a:pt x="68" y="84"/>
                  </a:cubicBezTo>
                  <a:cubicBezTo>
                    <a:pt x="68" y="85"/>
                    <a:pt x="69" y="87"/>
                    <a:pt x="70" y="89"/>
                  </a:cubicBezTo>
                  <a:cubicBezTo>
                    <a:pt x="70" y="88"/>
                    <a:pt x="71" y="87"/>
                    <a:pt x="72" y="87"/>
                  </a:cubicBezTo>
                  <a:close/>
                  <a:moveTo>
                    <a:pt x="56" y="110"/>
                  </a:moveTo>
                  <a:cubicBezTo>
                    <a:pt x="55" y="112"/>
                    <a:pt x="53" y="113"/>
                    <a:pt x="52" y="115"/>
                  </a:cubicBezTo>
                  <a:cubicBezTo>
                    <a:pt x="51" y="117"/>
                    <a:pt x="49" y="119"/>
                    <a:pt x="47" y="121"/>
                  </a:cubicBezTo>
                  <a:cubicBezTo>
                    <a:pt x="47" y="121"/>
                    <a:pt x="47" y="121"/>
                    <a:pt x="47" y="122"/>
                  </a:cubicBezTo>
                  <a:cubicBezTo>
                    <a:pt x="47" y="121"/>
                    <a:pt x="48" y="121"/>
                    <a:pt x="48" y="121"/>
                  </a:cubicBezTo>
                  <a:cubicBezTo>
                    <a:pt x="50" y="118"/>
                    <a:pt x="53" y="116"/>
                    <a:pt x="55" y="114"/>
                  </a:cubicBezTo>
                  <a:cubicBezTo>
                    <a:pt x="56" y="113"/>
                    <a:pt x="56" y="112"/>
                    <a:pt x="56" y="110"/>
                  </a:cubicBezTo>
                  <a:close/>
                  <a:moveTo>
                    <a:pt x="25" y="92"/>
                  </a:moveTo>
                  <a:cubicBezTo>
                    <a:pt x="25" y="92"/>
                    <a:pt x="25" y="92"/>
                    <a:pt x="25" y="92"/>
                  </a:cubicBezTo>
                  <a:cubicBezTo>
                    <a:pt x="26" y="91"/>
                    <a:pt x="27" y="90"/>
                    <a:pt x="27" y="89"/>
                  </a:cubicBezTo>
                  <a:cubicBezTo>
                    <a:pt x="28" y="88"/>
                    <a:pt x="29" y="87"/>
                    <a:pt x="29" y="86"/>
                  </a:cubicBezTo>
                  <a:cubicBezTo>
                    <a:pt x="28" y="85"/>
                    <a:pt x="29" y="84"/>
                    <a:pt x="28" y="84"/>
                  </a:cubicBezTo>
                  <a:cubicBezTo>
                    <a:pt x="28" y="84"/>
                    <a:pt x="28" y="85"/>
                    <a:pt x="27" y="85"/>
                  </a:cubicBezTo>
                  <a:cubicBezTo>
                    <a:pt x="26" y="86"/>
                    <a:pt x="25" y="88"/>
                    <a:pt x="25" y="89"/>
                  </a:cubicBezTo>
                  <a:cubicBezTo>
                    <a:pt x="25" y="90"/>
                    <a:pt x="25" y="91"/>
                    <a:pt x="25" y="92"/>
                  </a:cubicBezTo>
                  <a:close/>
                  <a:moveTo>
                    <a:pt x="24" y="102"/>
                  </a:moveTo>
                  <a:cubicBezTo>
                    <a:pt x="24" y="102"/>
                    <a:pt x="24" y="102"/>
                    <a:pt x="24" y="102"/>
                  </a:cubicBezTo>
                  <a:cubicBezTo>
                    <a:pt x="25" y="101"/>
                    <a:pt x="26" y="100"/>
                    <a:pt x="27" y="99"/>
                  </a:cubicBezTo>
                  <a:cubicBezTo>
                    <a:pt x="28" y="97"/>
                    <a:pt x="28" y="96"/>
                    <a:pt x="28" y="94"/>
                  </a:cubicBezTo>
                  <a:cubicBezTo>
                    <a:pt x="27" y="96"/>
                    <a:pt x="26" y="97"/>
                    <a:pt x="25" y="99"/>
                  </a:cubicBezTo>
                  <a:cubicBezTo>
                    <a:pt x="24" y="99"/>
                    <a:pt x="24" y="99"/>
                    <a:pt x="24" y="99"/>
                  </a:cubicBezTo>
                  <a:cubicBezTo>
                    <a:pt x="24" y="100"/>
                    <a:pt x="24" y="101"/>
                    <a:pt x="24" y="102"/>
                  </a:cubicBezTo>
                  <a:close/>
                  <a:moveTo>
                    <a:pt x="23" y="19"/>
                  </a:moveTo>
                  <a:cubicBezTo>
                    <a:pt x="23" y="19"/>
                    <a:pt x="22" y="20"/>
                    <a:pt x="22" y="21"/>
                  </a:cubicBezTo>
                  <a:cubicBezTo>
                    <a:pt x="24" y="22"/>
                    <a:pt x="26" y="24"/>
                    <a:pt x="27" y="25"/>
                  </a:cubicBezTo>
                  <a:cubicBezTo>
                    <a:pt x="28" y="25"/>
                    <a:pt x="28" y="24"/>
                    <a:pt x="29" y="24"/>
                  </a:cubicBezTo>
                  <a:cubicBezTo>
                    <a:pt x="27" y="22"/>
                    <a:pt x="25" y="20"/>
                    <a:pt x="23" y="19"/>
                  </a:cubicBezTo>
                  <a:close/>
                  <a:moveTo>
                    <a:pt x="12" y="193"/>
                  </a:moveTo>
                  <a:cubicBezTo>
                    <a:pt x="13" y="196"/>
                    <a:pt x="15" y="199"/>
                    <a:pt x="16" y="202"/>
                  </a:cubicBezTo>
                  <a:cubicBezTo>
                    <a:pt x="15" y="199"/>
                    <a:pt x="15" y="196"/>
                    <a:pt x="14" y="192"/>
                  </a:cubicBezTo>
                  <a:cubicBezTo>
                    <a:pt x="13" y="193"/>
                    <a:pt x="13" y="193"/>
                    <a:pt x="12" y="193"/>
                  </a:cubicBezTo>
                  <a:close/>
                  <a:moveTo>
                    <a:pt x="69" y="117"/>
                  </a:moveTo>
                  <a:cubicBezTo>
                    <a:pt x="71" y="115"/>
                    <a:pt x="73" y="113"/>
                    <a:pt x="75" y="111"/>
                  </a:cubicBezTo>
                  <a:cubicBezTo>
                    <a:pt x="75" y="110"/>
                    <a:pt x="75" y="110"/>
                    <a:pt x="75" y="109"/>
                  </a:cubicBezTo>
                  <a:cubicBezTo>
                    <a:pt x="73" y="111"/>
                    <a:pt x="71" y="113"/>
                    <a:pt x="70" y="114"/>
                  </a:cubicBezTo>
                  <a:cubicBezTo>
                    <a:pt x="69" y="115"/>
                    <a:pt x="69" y="115"/>
                    <a:pt x="69" y="117"/>
                  </a:cubicBezTo>
                  <a:close/>
                  <a:moveTo>
                    <a:pt x="67" y="117"/>
                  </a:moveTo>
                  <a:cubicBezTo>
                    <a:pt x="65" y="119"/>
                    <a:pt x="63" y="120"/>
                    <a:pt x="62" y="122"/>
                  </a:cubicBezTo>
                  <a:cubicBezTo>
                    <a:pt x="61" y="123"/>
                    <a:pt x="62" y="123"/>
                    <a:pt x="62" y="124"/>
                  </a:cubicBezTo>
                  <a:cubicBezTo>
                    <a:pt x="64" y="122"/>
                    <a:pt x="66" y="120"/>
                    <a:pt x="68" y="118"/>
                  </a:cubicBezTo>
                  <a:cubicBezTo>
                    <a:pt x="67" y="118"/>
                    <a:pt x="67" y="117"/>
                    <a:pt x="67" y="117"/>
                  </a:cubicBezTo>
                  <a:close/>
                  <a:moveTo>
                    <a:pt x="5" y="71"/>
                  </a:moveTo>
                  <a:cubicBezTo>
                    <a:pt x="4" y="71"/>
                    <a:pt x="4" y="72"/>
                    <a:pt x="4" y="72"/>
                  </a:cubicBezTo>
                  <a:cubicBezTo>
                    <a:pt x="4" y="77"/>
                    <a:pt x="4" y="82"/>
                    <a:pt x="5" y="86"/>
                  </a:cubicBezTo>
                  <a:cubicBezTo>
                    <a:pt x="5" y="86"/>
                    <a:pt x="5" y="87"/>
                    <a:pt x="5" y="87"/>
                  </a:cubicBezTo>
                  <a:cubicBezTo>
                    <a:pt x="5" y="87"/>
                    <a:pt x="5" y="86"/>
                    <a:pt x="5" y="85"/>
                  </a:cubicBezTo>
                  <a:cubicBezTo>
                    <a:pt x="5" y="81"/>
                    <a:pt x="5" y="76"/>
                    <a:pt x="5" y="71"/>
                  </a:cubicBezTo>
                  <a:cubicBezTo>
                    <a:pt x="5" y="71"/>
                    <a:pt x="5" y="71"/>
                    <a:pt x="5" y="71"/>
                  </a:cubicBezTo>
                  <a:close/>
                  <a:moveTo>
                    <a:pt x="26" y="70"/>
                  </a:moveTo>
                  <a:cubicBezTo>
                    <a:pt x="25" y="72"/>
                    <a:pt x="23" y="74"/>
                    <a:pt x="22" y="76"/>
                  </a:cubicBezTo>
                  <a:cubicBezTo>
                    <a:pt x="21" y="76"/>
                    <a:pt x="22" y="77"/>
                    <a:pt x="22" y="78"/>
                  </a:cubicBezTo>
                  <a:cubicBezTo>
                    <a:pt x="23" y="76"/>
                    <a:pt x="24" y="75"/>
                    <a:pt x="25" y="74"/>
                  </a:cubicBezTo>
                  <a:cubicBezTo>
                    <a:pt x="26" y="73"/>
                    <a:pt x="26" y="71"/>
                    <a:pt x="26" y="70"/>
                  </a:cubicBezTo>
                  <a:close/>
                  <a:moveTo>
                    <a:pt x="7" y="138"/>
                  </a:moveTo>
                  <a:cubicBezTo>
                    <a:pt x="8" y="137"/>
                    <a:pt x="8" y="136"/>
                    <a:pt x="8" y="135"/>
                  </a:cubicBezTo>
                  <a:cubicBezTo>
                    <a:pt x="8" y="134"/>
                    <a:pt x="9" y="133"/>
                    <a:pt x="9" y="132"/>
                  </a:cubicBezTo>
                  <a:cubicBezTo>
                    <a:pt x="9" y="131"/>
                    <a:pt x="9" y="130"/>
                    <a:pt x="9" y="129"/>
                  </a:cubicBezTo>
                  <a:cubicBezTo>
                    <a:pt x="8" y="129"/>
                    <a:pt x="8" y="129"/>
                    <a:pt x="8" y="130"/>
                  </a:cubicBezTo>
                  <a:cubicBezTo>
                    <a:pt x="8" y="131"/>
                    <a:pt x="8" y="132"/>
                    <a:pt x="8" y="132"/>
                  </a:cubicBezTo>
                  <a:cubicBezTo>
                    <a:pt x="8" y="132"/>
                    <a:pt x="7" y="133"/>
                    <a:pt x="7" y="133"/>
                  </a:cubicBezTo>
                  <a:cubicBezTo>
                    <a:pt x="7" y="135"/>
                    <a:pt x="7" y="136"/>
                    <a:pt x="7" y="138"/>
                  </a:cubicBezTo>
                  <a:close/>
                  <a:moveTo>
                    <a:pt x="18" y="27"/>
                  </a:moveTo>
                  <a:cubicBezTo>
                    <a:pt x="17" y="29"/>
                    <a:pt x="16" y="30"/>
                    <a:pt x="15" y="31"/>
                  </a:cubicBezTo>
                  <a:cubicBezTo>
                    <a:pt x="15" y="32"/>
                    <a:pt x="15" y="33"/>
                    <a:pt x="15" y="33"/>
                  </a:cubicBezTo>
                  <a:cubicBezTo>
                    <a:pt x="17" y="32"/>
                    <a:pt x="18" y="30"/>
                    <a:pt x="19" y="28"/>
                  </a:cubicBezTo>
                  <a:cubicBezTo>
                    <a:pt x="19" y="28"/>
                    <a:pt x="19" y="28"/>
                    <a:pt x="18" y="27"/>
                  </a:cubicBezTo>
                  <a:close/>
                  <a:moveTo>
                    <a:pt x="28" y="53"/>
                  </a:moveTo>
                  <a:cubicBezTo>
                    <a:pt x="28" y="53"/>
                    <a:pt x="28" y="53"/>
                    <a:pt x="28" y="53"/>
                  </a:cubicBezTo>
                  <a:cubicBezTo>
                    <a:pt x="26" y="55"/>
                    <a:pt x="24" y="58"/>
                    <a:pt x="22" y="60"/>
                  </a:cubicBezTo>
                  <a:cubicBezTo>
                    <a:pt x="22" y="61"/>
                    <a:pt x="22" y="61"/>
                    <a:pt x="22" y="62"/>
                  </a:cubicBezTo>
                  <a:cubicBezTo>
                    <a:pt x="24" y="59"/>
                    <a:pt x="26" y="57"/>
                    <a:pt x="28" y="54"/>
                  </a:cubicBezTo>
                  <a:cubicBezTo>
                    <a:pt x="28" y="54"/>
                    <a:pt x="28" y="53"/>
                    <a:pt x="28" y="53"/>
                  </a:cubicBezTo>
                  <a:close/>
                  <a:moveTo>
                    <a:pt x="18" y="42"/>
                  </a:moveTo>
                  <a:cubicBezTo>
                    <a:pt x="19" y="41"/>
                    <a:pt x="19" y="40"/>
                    <a:pt x="20" y="40"/>
                  </a:cubicBezTo>
                  <a:cubicBezTo>
                    <a:pt x="20" y="39"/>
                    <a:pt x="20" y="39"/>
                    <a:pt x="21" y="38"/>
                  </a:cubicBezTo>
                  <a:cubicBezTo>
                    <a:pt x="21" y="37"/>
                    <a:pt x="22" y="37"/>
                    <a:pt x="22" y="36"/>
                  </a:cubicBezTo>
                  <a:cubicBezTo>
                    <a:pt x="22" y="36"/>
                    <a:pt x="23" y="35"/>
                    <a:pt x="23" y="34"/>
                  </a:cubicBezTo>
                  <a:cubicBezTo>
                    <a:pt x="24" y="34"/>
                    <a:pt x="24" y="33"/>
                    <a:pt x="24" y="33"/>
                  </a:cubicBezTo>
                  <a:cubicBezTo>
                    <a:pt x="24" y="33"/>
                    <a:pt x="24" y="33"/>
                    <a:pt x="23" y="33"/>
                  </a:cubicBezTo>
                  <a:cubicBezTo>
                    <a:pt x="22" y="35"/>
                    <a:pt x="20" y="37"/>
                    <a:pt x="19" y="39"/>
                  </a:cubicBezTo>
                  <a:cubicBezTo>
                    <a:pt x="18" y="40"/>
                    <a:pt x="18" y="41"/>
                    <a:pt x="18" y="42"/>
                  </a:cubicBezTo>
                  <a:close/>
                  <a:moveTo>
                    <a:pt x="91" y="91"/>
                  </a:moveTo>
                  <a:cubicBezTo>
                    <a:pt x="91" y="90"/>
                    <a:pt x="88" y="87"/>
                    <a:pt x="87" y="87"/>
                  </a:cubicBezTo>
                  <a:cubicBezTo>
                    <a:pt x="87" y="88"/>
                    <a:pt x="88" y="90"/>
                    <a:pt x="89" y="91"/>
                  </a:cubicBezTo>
                  <a:cubicBezTo>
                    <a:pt x="90" y="91"/>
                    <a:pt x="90" y="91"/>
                    <a:pt x="91" y="91"/>
                  </a:cubicBezTo>
                  <a:close/>
                  <a:moveTo>
                    <a:pt x="28" y="63"/>
                  </a:moveTo>
                  <a:cubicBezTo>
                    <a:pt x="28" y="63"/>
                    <a:pt x="28" y="63"/>
                    <a:pt x="28" y="63"/>
                  </a:cubicBezTo>
                  <a:cubicBezTo>
                    <a:pt x="26" y="65"/>
                    <a:pt x="24" y="67"/>
                    <a:pt x="22" y="70"/>
                  </a:cubicBezTo>
                  <a:cubicBezTo>
                    <a:pt x="22" y="70"/>
                    <a:pt x="22" y="71"/>
                    <a:pt x="22" y="72"/>
                  </a:cubicBezTo>
                  <a:cubicBezTo>
                    <a:pt x="24" y="69"/>
                    <a:pt x="26" y="66"/>
                    <a:pt x="28" y="63"/>
                  </a:cubicBezTo>
                  <a:cubicBezTo>
                    <a:pt x="28" y="63"/>
                    <a:pt x="28" y="63"/>
                    <a:pt x="28" y="63"/>
                  </a:cubicBezTo>
                  <a:close/>
                  <a:moveTo>
                    <a:pt x="24" y="82"/>
                  </a:moveTo>
                  <a:cubicBezTo>
                    <a:pt x="23" y="83"/>
                    <a:pt x="23" y="84"/>
                    <a:pt x="22" y="85"/>
                  </a:cubicBezTo>
                  <a:cubicBezTo>
                    <a:pt x="21" y="86"/>
                    <a:pt x="21" y="87"/>
                    <a:pt x="22" y="88"/>
                  </a:cubicBezTo>
                  <a:cubicBezTo>
                    <a:pt x="23" y="87"/>
                    <a:pt x="24" y="85"/>
                    <a:pt x="24" y="82"/>
                  </a:cubicBezTo>
                  <a:close/>
                  <a:moveTo>
                    <a:pt x="57" y="89"/>
                  </a:moveTo>
                  <a:cubicBezTo>
                    <a:pt x="60" y="87"/>
                    <a:pt x="61" y="85"/>
                    <a:pt x="61" y="83"/>
                  </a:cubicBezTo>
                  <a:cubicBezTo>
                    <a:pt x="60" y="84"/>
                    <a:pt x="59" y="85"/>
                    <a:pt x="58" y="86"/>
                  </a:cubicBezTo>
                  <a:cubicBezTo>
                    <a:pt x="57" y="87"/>
                    <a:pt x="57" y="88"/>
                    <a:pt x="57" y="89"/>
                  </a:cubicBezTo>
                  <a:close/>
                  <a:moveTo>
                    <a:pt x="6" y="7"/>
                  </a:moveTo>
                  <a:cubicBezTo>
                    <a:pt x="5" y="8"/>
                    <a:pt x="5" y="17"/>
                    <a:pt x="5" y="19"/>
                  </a:cubicBezTo>
                  <a:cubicBezTo>
                    <a:pt x="6" y="17"/>
                    <a:pt x="6" y="14"/>
                    <a:pt x="6" y="12"/>
                  </a:cubicBezTo>
                  <a:cubicBezTo>
                    <a:pt x="6" y="11"/>
                    <a:pt x="6" y="10"/>
                    <a:pt x="7" y="10"/>
                  </a:cubicBezTo>
                  <a:cubicBezTo>
                    <a:pt x="7" y="9"/>
                    <a:pt x="7" y="9"/>
                    <a:pt x="6" y="8"/>
                  </a:cubicBezTo>
                  <a:cubicBezTo>
                    <a:pt x="6" y="8"/>
                    <a:pt x="6" y="8"/>
                    <a:pt x="6" y="7"/>
                  </a:cubicBezTo>
                  <a:close/>
                  <a:moveTo>
                    <a:pt x="30" y="113"/>
                  </a:moveTo>
                  <a:cubicBezTo>
                    <a:pt x="30" y="113"/>
                    <a:pt x="30" y="113"/>
                    <a:pt x="30" y="113"/>
                  </a:cubicBezTo>
                  <a:cubicBezTo>
                    <a:pt x="29" y="114"/>
                    <a:pt x="29" y="114"/>
                    <a:pt x="29" y="115"/>
                  </a:cubicBezTo>
                  <a:cubicBezTo>
                    <a:pt x="29" y="116"/>
                    <a:pt x="28" y="117"/>
                    <a:pt x="28" y="118"/>
                  </a:cubicBezTo>
                  <a:cubicBezTo>
                    <a:pt x="28" y="118"/>
                    <a:pt x="28" y="119"/>
                    <a:pt x="28" y="119"/>
                  </a:cubicBezTo>
                  <a:cubicBezTo>
                    <a:pt x="29" y="118"/>
                    <a:pt x="30" y="118"/>
                    <a:pt x="30" y="117"/>
                  </a:cubicBezTo>
                  <a:cubicBezTo>
                    <a:pt x="30" y="117"/>
                    <a:pt x="30" y="117"/>
                    <a:pt x="30" y="116"/>
                  </a:cubicBezTo>
                  <a:cubicBezTo>
                    <a:pt x="30" y="115"/>
                    <a:pt x="30" y="114"/>
                    <a:pt x="30" y="113"/>
                  </a:cubicBezTo>
                  <a:close/>
                  <a:moveTo>
                    <a:pt x="78" y="83"/>
                  </a:moveTo>
                  <a:cubicBezTo>
                    <a:pt x="77" y="83"/>
                    <a:pt x="77" y="83"/>
                    <a:pt x="77" y="83"/>
                  </a:cubicBezTo>
                  <a:cubicBezTo>
                    <a:pt x="78" y="84"/>
                    <a:pt x="78" y="85"/>
                    <a:pt x="80" y="86"/>
                  </a:cubicBezTo>
                  <a:cubicBezTo>
                    <a:pt x="80" y="86"/>
                    <a:pt x="80" y="86"/>
                    <a:pt x="80" y="87"/>
                  </a:cubicBezTo>
                  <a:cubicBezTo>
                    <a:pt x="80" y="88"/>
                    <a:pt x="81" y="88"/>
                    <a:pt x="82" y="89"/>
                  </a:cubicBezTo>
                  <a:cubicBezTo>
                    <a:pt x="82" y="89"/>
                    <a:pt x="82" y="89"/>
                    <a:pt x="83" y="89"/>
                  </a:cubicBezTo>
                  <a:cubicBezTo>
                    <a:pt x="81" y="87"/>
                    <a:pt x="79" y="85"/>
                    <a:pt x="78" y="83"/>
                  </a:cubicBezTo>
                  <a:close/>
                  <a:moveTo>
                    <a:pt x="14" y="79"/>
                  </a:moveTo>
                  <a:cubicBezTo>
                    <a:pt x="14" y="80"/>
                    <a:pt x="13" y="80"/>
                    <a:pt x="13" y="81"/>
                  </a:cubicBezTo>
                  <a:cubicBezTo>
                    <a:pt x="13" y="81"/>
                    <a:pt x="12" y="82"/>
                    <a:pt x="12" y="82"/>
                  </a:cubicBezTo>
                  <a:cubicBezTo>
                    <a:pt x="12" y="83"/>
                    <a:pt x="12" y="84"/>
                    <a:pt x="12" y="85"/>
                  </a:cubicBezTo>
                  <a:cubicBezTo>
                    <a:pt x="14" y="84"/>
                    <a:pt x="15" y="82"/>
                    <a:pt x="14" y="79"/>
                  </a:cubicBezTo>
                  <a:close/>
                  <a:moveTo>
                    <a:pt x="6" y="151"/>
                  </a:moveTo>
                  <a:cubicBezTo>
                    <a:pt x="6" y="151"/>
                    <a:pt x="6" y="151"/>
                    <a:pt x="6" y="151"/>
                  </a:cubicBezTo>
                  <a:cubicBezTo>
                    <a:pt x="6" y="150"/>
                    <a:pt x="7" y="150"/>
                    <a:pt x="7" y="149"/>
                  </a:cubicBezTo>
                  <a:cubicBezTo>
                    <a:pt x="7" y="147"/>
                    <a:pt x="7" y="146"/>
                    <a:pt x="7" y="144"/>
                  </a:cubicBezTo>
                  <a:cubicBezTo>
                    <a:pt x="7" y="144"/>
                    <a:pt x="7" y="144"/>
                    <a:pt x="7" y="143"/>
                  </a:cubicBezTo>
                  <a:cubicBezTo>
                    <a:pt x="7" y="143"/>
                    <a:pt x="7" y="143"/>
                    <a:pt x="7" y="143"/>
                  </a:cubicBezTo>
                  <a:cubicBezTo>
                    <a:pt x="7" y="144"/>
                    <a:pt x="6" y="145"/>
                    <a:pt x="6" y="145"/>
                  </a:cubicBezTo>
                  <a:cubicBezTo>
                    <a:pt x="6" y="147"/>
                    <a:pt x="6" y="149"/>
                    <a:pt x="6" y="151"/>
                  </a:cubicBezTo>
                  <a:close/>
                  <a:moveTo>
                    <a:pt x="17" y="14"/>
                  </a:moveTo>
                  <a:cubicBezTo>
                    <a:pt x="15" y="13"/>
                    <a:pt x="13" y="11"/>
                    <a:pt x="11" y="10"/>
                  </a:cubicBezTo>
                  <a:cubicBezTo>
                    <a:pt x="11" y="11"/>
                    <a:pt x="12" y="12"/>
                    <a:pt x="13" y="12"/>
                  </a:cubicBezTo>
                  <a:cubicBezTo>
                    <a:pt x="13" y="12"/>
                    <a:pt x="14" y="12"/>
                    <a:pt x="14" y="13"/>
                  </a:cubicBezTo>
                  <a:cubicBezTo>
                    <a:pt x="14" y="14"/>
                    <a:pt x="16" y="14"/>
                    <a:pt x="17" y="15"/>
                  </a:cubicBezTo>
                  <a:cubicBezTo>
                    <a:pt x="17" y="15"/>
                    <a:pt x="17" y="15"/>
                    <a:pt x="17" y="14"/>
                  </a:cubicBezTo>
                  <a:close/>
                  <a:moveTo>
                    <a:pt x="13" y="75"/>
                  </a:moveTo>
                  <a:cubicBezTo>
                    <a:pt x="15" y="72"/>
                    <a:pt x="15" y="71"/>
                    <a:pt x="15" y="70"/>
                  </a:cubicBezTo>
                  <a:cubicBezTo>
                    <a:pt x="13" y="72"/>
                    <a:pt x="12" y="73"/>
                    <a:pt x="13" y="75"/>
                  </a:cubicBezTo>
                  <a:close/>
                  <a:moveTo>
                    <a:pt x="59" y="110"/>
                  </a:moveTo>
                  <a:cubicBezTo>
                    <a:pt x="60" y="109"/>
                    <a:pt x="62" y="107"/>
                    <a:pt x="63" y="106"/>
                  </a:cubicBezTo>
                  <a:cubicBezTo>
                    <a:pt x="63" y="106"/>
                    <a:pt x="63" y="106"/>
                    <a:pt x="63" y="105"/>
                  </a:cubicBezTo>
                  <a:cubicBezTo>
                    <a:pt x="62" y="106"/>
                    <a:pt x="60" y="107"/>
                    <a:pt x="59" y="107"/>
                  </a:cubicBezTo>
                  <a:cubicBezTo>
                    <a:pt x="59" y="108"/>
                    <a:pt x="59" y="109"/>
                    <a:pt x="59" y="110"/>
                  </a:cubicBezTo>
                  <a:close/>
                  <a:moveTo>
                    <a:pt x="43" y="98"/>
                  </a:moveTo>
                  <a:cubicBezTo>
                    <a:pt x="42" y="99"/>
                    <a:pt x="40" y="103"/>
                    <a:pt x="40" y="104"/>
                  </a:cubicBezTo>
                  <a:cubicBezTo>
                    <a:pt x="41" y="103"/>
                    <a:pt x="42" y="102"/>
                    <a:pt x="42" y="101"/>
                  </a:cubicBezTo>
                  <a:cubicBezTo>
                    <a:pt x="44" y="100"/>
                    <a:pt x="44" y="99"/>
                    <a:pt x="43" y="98"/>
                  </a:cubicBezTo>
                  <a:close/>
                  <a:moveTo>
                    <a:pt x="27" y="82"/>
                  </a:moveTo>
                  <a:cubicBezTo>
                    <a:pt x="29" y="80"/>
                    <a:pt x="29" y="79"/>
                    <a:pt x="28" y="77"/>
                  </a:cubicBezTo>
                  <a:cubicBezTo>
                    <a:pt x="27" y="78"/>
                    <a:pt x="27" y="80"/>
                    <a:pt x="27" y="82"/>
                  </a:cubicBezTo>
                  <a:close/>
                  <a:moveTo>
                    <a:pt x="48" y="59"/>
                  </a:moveTo>
                  <a:cubicBezTo>
                    <a:pt x="48" y="59"/>
                    <a:pt x="49" y="58"/>
                    <a:pt x="49" y="58"/>
                  </a:cubicBezTo>
                  <a:cubicBezTo>
                    <a:pt x="48" y="57"/>
                    <a:pt x="47" y="56"/>
                    <a:pt x="46" y="54"/>
                  </a:cubicBezTo>
                  <a:cubicBezTo>
                    <a:pt x="46" y="55"/>
                    <a:pt x="46" y="55"/>
                    <a:pt x="45" y="56"/>
                  </a:cubicBezTo>
                  <a:cubicBezTo>
                    <a:pt x="46" y="57"/>
                    <a:pt x="47" y="58"/>
                    <a:pt x="48" y="59"/>
                  </a:cubicBezTo>
                  <a:close/>
                  <a:moveTo>
                    <a:pt x="51" y="101"/>
                  </a:moveTo>
                  <a:cubicBezTo>
                    <a:pt x="52" y="99"/>
                    <a:pt x="54" y="97"/>
                    <a:pt x="55" y="95"/>
                  </a:cubicBezTo>
                  <a:cubicBezTo>
                    <a:pt x="56" y="95"/>
                    <a:pt x="56" y="95"/>
                    <a:pt x="56" y="94"/>
                  </a:cubicBezTo>
                  <a:cubicBezTo>
                    <a:pt x="54" y="95"/>
                    <a:pt x="53" y="97"/>
                    <a:pt x="52" y="98"/>
                  </a:cubicBezTo>
                  <a:cubicBezTo>
                    <a:pt x="51" y="99"/>
                    <a:pt x="51" y="99"/>
                    <a:pt x="51" y="101"/>
                  </a:cubicBezTo>
                  <a:close/>
                  <a:moveTo>
                    <a:pt x="23" y="65"/>
                  </a:moveTo>
                  <a:cubicBezTo>
                    <a:pt x="23" y="65"/>
                    <a:pt x="23" y="65"/>
                    <a:pt x="23" y="65"/>
                  </a:cubicBezTo>
                  <a:cubicBezTo>
                    <a:pt x="25" y="63"/>
                    <a:pt x="26" y="61"/>
                    <a:pt x="28" y="59"/>
                  </a:cubicBezTo>
                  <a:cubicBezTo>
                    <a:pt x="28" y="59"/>
                    <a:pt x="28" y="58"/>
                    <a:pt x="28" y="58"/>
                  </a:cubicBezTo>
                  <a:cubicBezTo>
                    <a:pt x="26" y="60"/>
                    <a:pt x="24" y="63"/>
                    <a:pt x="23" y="65"/>
                  </a:cubicBezTo>
                  <a:close/>
                  <a:moveTo>
                    <a:pt x="70" y="76"/>
                  </a:moveTo>
                  <a:cubicBezTo>
                    <a:pt x="69" y="75"/>
                    <a:pt x="67" y="74"/>
                    <a:pt x="66" y="72"/>
                  </a:cubicBezTo>
                  <a:cubicBezTo>
                    <a:pt x="66" y="72"/>
                    <a:pt x="66" y="72"/>
                    <a:pt x="66" y="72"/>
                  </a:cubicBezTo>
                  <a:cubicBezTo>
                    <a:pt x="67" y="74"/>
                    <a:pt x="68" y="76"/>
                    <a:pt x="69" y="77"/>
                  </a:cubicBezTo>
                  <a:cubicBezTo>
                    <a:pt x="70" y="77"/>
                    <a:pt x="70" y="77"/>
                    <a:pt x="70" y="76"/>
                  </a:cubicBezTo>
                  <a:close/>
                  <a:moveTo>
                    <a:pt x="41" y="50"/>
                  </a:moveTo>
                  <a:cubicBezTo>
                    <a:pt x="42" y="51"/>
                    <a:pt x="43" y="52"/>
                    <a:pt x="44" y="53"/>
                  </a:cubicBezTo>
                  <a:cubicBezTo>
                    <a:pt x="44" y="53"/>
                    <a:pt x="44" y="52"/>
                    <a:pt x="45" y="52"/>
                  </a:cubicBezTo>
                  <a:cubicBezTo>
                    <a:pt x="44" y="51"/>
                    <a:pt x="43" y="50"/>
                    <a:pt x="42" y="49"/>
                  </a:cubicBezTo>
                  <a:cubicBezTo>
                    <a:pt x="42" y="49"/>
                    <a:pt x="41" y="49"/>
                    <a:pt x="41" y="50"/>
                  </a:cubicBezTo>
                  <a:close/>
                  <a:moveTo>
                    <a:pt x="36" y="138"/>
                  </a:moveTo>
                  <a:cubicBezTo>
                    <a:pt x="36" y="138"/>
                    <a:pt x="36" y="138"/>
                    <a:pt x="36" y="138"/>
                  </a:cubicBezTo>
                  <a:cubicBezTo>
                    <a:pt x="34" y="140"/>
                    <a:pt x="32" y="142"/>
                    <a:pt x="30" y="144"/>
                  </a:cubicBezTo>
                  <a:cubicBezTo>
                    <a:pt x="30" y="144"/>
                    <a:pt x="30" y="144"/>
                    <a:pt x="30" y="145"/>
                  </a:cubicBezTo>
                  <a:cubicBezTo>
                    <a:pt x="30" y="145"/>
                    <a:pt x="30" y="145"/>
                    <a:pt x="30" y="145"/>
                  </a:cubicBezTo>
                  <a:cubicBezTo>
                    <a:pt x="32" y="143"/>
                    <a:pt x="34" y="141"/>
                    <a:pt x="35" y="139"/>
                  </a:cubicBezTo>
                  <a:cubicBezTo>
                    <a:pt x="36" y="139"/>
                    <a:pt x="36" y="138"/>
                    <a:pt x="36" y="138"/>
                  </a:cubicBezTo>
                  <a:close/>
                  <a:moveTo>
                    <a:pt x="76" y="86"/>
                  </a:moveTo>
                  <a:cubicBezTo>
                    <a:pt x="76" y="85"/>
                    <a:pt x="75" y="84"/>
                    <a:pt x="74" y="83"/>
                  </a:cubicBezTo>
                  <a:cubicBezTo>
                    <a:pt x="74" y="83"/>
                    <a:pt x="74" y="83"/>
                    <a:pt x="74" y="83"/>
                  </a:cubicBezTo>
                  <a:cubicBezTo>
                    <a:pt x="74" y="84"/>
                    <a:pt x="74" y="86"/>
                    <a:pt x="75" y="87"/>
                  </a:cubicBezTo>
                  <a:cubicBezTo>
                    <a:pt x="75" y="87"/>
                    <a:pt x="76" y="86"/>
                    <a:pt x="76" y="86"/>
                  </a:cubicBezTo>
                  <a:close/>
                  <a:moveTo>
                    <a:pt x="14" y="18"/>
                  </a:moveTo>
                  <a:cubicBezTo>
                    <a:pt x="14" y="18"/>
                    <a:pt x="13" y="17"/>
                    <a:pt x="13" y="17"/>
                  </a:cubicBezTo>
                  <a:cubicBezTo>
                    <a:pt x="12" y="18"/>
                    <a:pt x="12" y="19"/>
                    <a:pt x="11" y="21"/>
                  </a:cubicBezTo>
                  <a:cubicBezTo>
                    <a:pt x="12" y="21"/>
                    <a:pt x="12" y="21"/>
                    <a:pt x="13" y="20"/>
                  </a:cubicBezTo>
                  <a:cubicBezTo>
                    <a:pt x="13" y="20"/>
                    <a:pt x="14" y="19"/>
                    <a:pt x="14" y="18"/>
                  </a:cubicBezTo>
                  <a:close/>
                  <a:moveTo>
                    <a:pt x="20" y="127"/>
                  </a:moveTo>
                  <a:cubicBezTo>
                    <a:pt x="19" y="127"/>
                    <a:pt x="18" y="128"/>
                    <a:pt x="18" y="129"/>
                  </a:cubicBezTo>
                  <a:cubicBezTo>
                    <a:pt x="18" y="130"/>
                    <a:pt x="18" y="131"/>
                    <a:pt x="19" y="132"/>
                  </a:cubicBezTo>
                  <a:cubicBezTo>
                    <a:pt x="19" y="131"/>
                    <a:pt x="20" y="131"/>
                    <a:pt x="20" y="130"/>
                  </a:cubicBezTo>
                  <a:cubicBezTo>
                    <a:pt x="20" y="129"/>
                    <a:pt x="20" y="128"/>
                    <a:pt x="20" y="127"/>
                  </a:cubicBezTo>
                  <a:close/>
                  <a:moveTo>
                    <a:pt x="61" y="113"/>
                  </a:moveTo>
                  <a:cubicBezTo>
                    <a:pt x="60" y="114"/>
                    <a:pt x="59" y="115"/>
                    <a:pt x="58" y="117"/>
                  </a:cubicBezTo>
                  <a:cubicBezTo>
                    <a:pt x="60" y="116"/>
                    <a:pt x="61" y="115"/>
                    <a:pt x="62" y="114"/>
                  </a:cubicBezTo>
                  <a:cubicBezTo>
                    <a:pt x="62" y="113"/>
                    <a:pt x="62" y="113"/>
                    <a:pt x="61" y="113"/>
                  </a:cubicBezTo>
                  <a:close/>
                  <a:moveTo>
                    <a:pt x="9" y="18"/>
                  </a:moveTo>
                  <a:cubicBezTo>
                    <a:pt x="9" y="18"/>
                    <a:pt x="9" y="18"/>
                    <a:pt x="9" y="18"/>
                  </a:cubicBezTo>
                  <a:cubicBezTo>
                    <a:pt x="9" y="17"/>
                    <a:pt x="10" y="16"/>
                    <a:pt x="11" y="15"/>
                  </a:cubicBezTo>
                  <a:cubicBezTo>
                    <a:pt x="10" y="14"/>
                    <a:pt x="10" y="14"/>
                    <a:pt x="9" y="13"/>
                  </a:cubicBezTo>
                  <a:cubicBezTo>
                    <a:pt x="9" y="15"/>
                    <a:pt x="9" y="17"/>
                    <a:pt x="9" y="18"/>
                  </a:cubicBezTo>
                  <a:close/>
                  <a:moveTo>
                    <a:pt x="6" y="91"/>
                  </a:moveTo>
                  <a:cubicBezTo>
                    <a:pt x="5" y="91"/>
                    <a:pt x="5" y="91"/>
                    <a:pt x="5" y="91"/>
                  </a:cubicBezTo>
                  <a:cubicBezTo>
                    <a:pt x="5" y="91"/>
                    <a:pt x="5" y="91"/>
                    <a:pt x="5" y="92"/>
                  </a:cubicBezTo>
                  <a:cubicBezTo>
                    <a:pt x="5" y="94"/>
                    <a:pt x="5" y="95"/>
                    <a:pt x="5" y="97"/>
                  </a:cubicBezTo>
                  <a:cubicBezTo>
                    <a:pt x="5" y="97"/>
                    <a:pt x="5" y="97"/>
                    <a:pt x="5" y="97"/>
                  </a:cubicBezTo>
                  <a:cubicBezTo>
                    <a:pt x="5" y="97"/>
                    <a:pt x="6" y="97"/>
                    <a:pt x="6" y="96"/>
                  </a:cubicBezTo>
                  <a:cubicBezTo>
                    <a:pt x="6" y="94"/>
                    <a:pt x="6" y="93"/>
                    <a:pt x="6" y="91"/>
                  </a:cubicBezTo>
                  <a:close/>
                  <a:moveTo>
                    <a:pt x="13" y="188"/>
                  </a:moveTo>
                  <a:cubicBezTo>
                    <a:pt x="13" y="187"/>
                    <a:pt x="12" y="186"/>
                    <a:pt x="12" y="185"/>
                  </a:cubicBezTo>
                  <a:cubicBezTo>
                    <a:pt x="11" y="186"/>
                    <a:pt x="11" y="187"/>
                    <a:pt x="10" y="187"/>
                  </a:cubicBezTo>
                  <a:cubicBezTo>
                    <a:pt x="11" y="188"/>
                    <a:pt x="12" y="188"/>
                    <a:pt x="13" y="188"/>
                  </a:cubicBezTo>
                  <a:close/>
                  <a:moveTo>
                    <a:pt x="57" y="128"/>
                  </a:moveTo>
                  <a:cubicBezTo>
                    <a:pt x="58" y="127"/>
                    <a:pt x="59" y="127"/>
                    <a:pt x="60" y="126"/>
                  </a:cubicBezTo>
                  <a:cubicBezTo>
                    <a:pt x="60" y="125"/>
                    <a:pt x="60" y="125"/>
                    <a:pt x="60" y="124"/>
                  </a:cubicBezTo>
                  <a:cubicBezTo>
                    <a:pt x="58" y="126"/>
                    <a:pt x="57" y="127"/>
                    <a:pt x="57" y="128"/>
                  </a:cubicBezTo>
                  <a:cubicBezTo>
                    <a:pt x="57" y="128"/>
                    <a:pt x="57" y="128"/>
                    <a:pt x="57" y="128"/>
                  </a:cubicBezTo>
                  <a:close/>
                  <a:moveTo>
                    <a:pt x="11" y="111"/>
                  </a:moveTo>
                  <a:cubicBezTo>
                    <a:pt x="11" y="111"/>
                    <a:pt x="11" y="111"/>
                    <a:pt x="11" y="111"/>
                  </a:cubicBezTo>
                  <a:cubicBezTo>
                    <a:pt x="11" y="109"/>
                    <a:pt x="12" y="107"/>
                    <a:pt x="12" y="104"/>
                  </a:cubicBezTo>
                  <a:cubicBezTo>
                    <a:pt x="11" y="105"/>
                    <a:pt x="11" y="106"/>
                    <a:pt x="11" y="107"/>
                  </a:cubicBezTo>
                  <a:cubicBezTo>
                    <a:pt x="11" y="108"/>
                    <a:pt x="11" y="110"/>
                    <a:pt x="11" y="111"/>
                  </a:cubicBezTo>
                  <a:close/>
                  <a:moveTo>
                    <a:pt x="65" y="96"/>
                  </a:moveTo>
                  <a:cubicBezTo>
                    <a:pt x="65" y="96"/>
                    <a:pt x="65" y="96"/>
                    <a:pt x="65" y="96"/>
                  </a:cubicBezTo>
                  <a:cubicBezTo>
                    <a:pt x="63" y="98"/>
                    <a:pt x="61" y="100"/>
                    <a:pt x="59" y="101"/>
                  </a:cubicBezTo>
                  <a:cubicBezTo>
                    <a:pt x="59" y="102"/>
                    <a:pt x="59" y="102"/>
                    <a:pt x="59" y="102"/>
                  </a:cubicBezTo>
                  <a:cubicBezTo>
                    <a:pt x="61" y="100"/>
                    <a:pt x="63" y="98"/>
                    <a:pt x="65" y="96"/>
                  </a:cubicBezTo>
                  <a:close/>
                  <a:moveTo>
                    <a:pt x="54" y="130"/>
                  </a:moveTo>
                  <a:cubicBezTo>
                    <a:pt x="54" y="131"/>
                    <a:pt x="53" y="131"/>
                    <a:pt x="53" y="132"/>
                  </a:cubicBezTo>
                  <a:cubicBezTo>
                    <a:pt x="52" y="132"/>
                    <a:pt x="52" y="133"/>
                    <a:pt x="51" y="133"/>
                  </a:cubicBezTo>
                  <a:cubicBezTo>
                    <a:pt x="50" y="134"/>
                    <a:pt x="50" y="134"/>
                    <a:pt x="50" y="135"/>
                  </a:cubicBezTo>
                  <a:cubicBezTo>
                    <a:pt x="52" y="134"/>
                    <a:pt x="53" y="132"/>
                    <a:pt x="54" y="131"/>
                  </a:cubicBezTo>
                  <a:cubicBezTo>
                    <a:pt x="55" y="131"/>
                    <a:pt x="55" y="130"/>
                    <a:pt x="54" y="130"/>
                  </a:cubicBezTo>
                  <a:close/>
                  <a:moveTo>
                    <a:pt x="23" y="91"/>
                  </a:moveTo>
                  <a:cubicBezTo>
                    <a:pt x="23" y="90"/>
                    <a:pt x="23" y="90"/>
                    <a:pt x="23" y="90"/>
                  </a:cubicBezTo>
                  <a:cubicBezTo>
                    <a:pt x="22" y="91"/>
                    <a:pt x="22" y="92"/>
                    <a:pt x="21" y="92"/>
                  </a:cubicBezTo>
                  <a:cubicBezTo>
                    <a:pt x="22" y="93"/>
                    <a:pt x="22" y="95"/>
                    <a:pt x="22" y="96"/>
                  </a:cubicBezTo>
                  <a:cubicBezTo>
                    <a:pt x="23" y="94"/>
                    <a:pt x="23" y="92"/>
                    <a:pt x="23" y="91"/>
                  </a:cubicBezTo>
                  <a:close/>
                  <a:moveTo>
                    <a:pt x="51" y="89"/>
                  </a:moveTo>
                  <a:cubicBezTo>
                    <a:pt x="50" y="90"/>
                    <a:pt x="49" y="91"/>
                    <a:pt x="48" y="92"/>
                  </a:cubicBezTo>
                  <a:cubicBezTo>
                    <a:pt x="48" y="93"/>
                    <a:pt x="49" y="93"/>
                    <a:pt x="49" y="94"/>
                  </a:cubicBezTo>
                  <a:cubicBezTo>
                    <a:pt x="50" y="92"/>
                    <a:pt x="51" y="91"/>
                    <a:pt x="51" y="89"/>
                  </a:cubicBezTo>
                  <a:close/>
                  <a:moveTo>
                    <a:pt x="27" y="142"/>
                  </a:moveTo>
                  <a:cubicBezTo>
                    <a:pt x="27" y="142"/>
                    <a:pt x="27" y="142"/>
                    <a:pt x="27" y="142"/>
                  </a:cubicBezTo>
                  <a:cubicBezTo>
                    <a:pt x="27" y="140"/>
                    <a:pt x="28" y="138"/>
                    <a:pt x="28" y="136"/>
                  </a:cubicBezTo>
                  <a:cubicBezTo>
                    <a:pt x="27" y="137"/>
                    <a:pt x="26" y="138"/>
                    <a:pt x="26" y="139"/>
                  </a:cubicBezTo>
                  <a:cubicBezTo>
                    <a:pt x="27" y="140"/>
                    <a:pt x="27" y="141"/>
                    <a:pt x="27" y="142"/>
                  </a:cubicBezTo>
                  <a:close/>
                  <a:moveTo>
                    <a:pt x="31" y="148"/>
                  </a:moveTo>
                  <a:cubicBezTo>
                    <a:pt x="30" y="149"/>
                    <a:pt x="30" y="150"/>
                    <a:pt x="29" y="150"/>
                  </a:cubicBezTo>
                  <a:cubicBezTo>
                    <a:pt x="28" y="151"/>
                    <a:pt x="28" y="151"/>
                    <a:pt x="29" y="152"/>
                  </a:cubicBezTo>
                  <a:cubicBezTo>
                    <a:pt x="30" y="151"/>
                    <a:pt x="31" y="150"/>
                    <a:pt x="31" y="149"/>
                  </a:cubicBezTo>
                  <a:cubicBezTo>
                    <a:pt x="32" y="149"/>
                    <a:pt x="32" y="148"/>
                    <a:pt x="31" y="148"/>
                  </a:cubicBezTo>
                  <a:close/>
                  <a:moveTo>
                    <a:pt x="77" y="116"/>
                  </a:moveTo>
                  <a:cubicBezTo>
                    <a:pt x="76" y="117"/>
                    <a:pt x="76" y="117"/>
                    <a:pt x="76" y="117"/>
                  </a:cubicBezTo>
                  <a:cubicBezTo>
                    <a:pt x="75" y="118"/>
                    <a:pt x="73" y="120"/>
                    <a:pt x="71" y="122"/>
                  </a:cubicBezTo>
                  <a:cubicBezTo>
                    <a:pt x="71" y="122"/>
                    <a:pt x="71" y="122"/>
                    <a:pt x="71" y="122"/>
                  </a:cubicBezTo>
                  <a:cubicBezTo>
                    <a:pt x="71" y="122"/>
                    <a:pt x="71" y="122"/>
                    <a:pt x="71" y="122"/>
                  </a:cubicBezTo>
                  <a:cubicBezTo>
                    <a:pt x="73" y="121"/>
                    <a:pt x="75" y="119"/>
                    <a:pt x="76" y="117"/>
                  </a:cubicBezTo>
                  <a:cubicBezTo>
                    <a:pt x="77" y="117"/>
                    <a:pt x="77" y="117"/>
                    <a:pt x="77" y="116"/>
                  </a:cubicBezTo>
                  <a:close/>
                  <a:moveTo>
                    <a:pt x="16" y="50"/>
                  </a:moveTo>
                  <a:cubicBezTo>
                    <a:pt x="15" y="51"/>
                    <a:pt x="12" y="56"/>
                    <a:pt x="12" y="57"/>
                  </a:cubicBezTo>
                  <a:cubicBezTo>
                    <a:pt x="13" y="55"/>
                    <a:pt x="15" y="53"/>
                    <a:pt x="16" y="52"/>
                  </a:cubicBezTo>
                  <a:cubicBezTo>
                    <a:pt x="16" y="51"/>
                    <a:pt x="16" y="51"/>
                    <a:pt x="16" y="50"/>
                  </a:cubicBezTo>
                  <a:close/>
                  <a:moveTo>
                    <a:pt x="25" y="160"/>
                  </a:moveTo>
                  <a:cubicBezTo>
                    <a:pt x="25" y="160"/>
                    <a:pt x="22" y="163"/>
                    <a:pt x="22" y="164"/>
                  </a:cubicBezTo>
                  <a:cubicBezTo>
                    <a:pt x="22" y="164"/>
                    <a:pt x="22" y="164"/>
                    <a:pt x="22" y="165"/>
                  </a:cubicBezTo>
                  <a:cubicBezTo>
                    <a:pt x="23" y="163"/>
                    <a:pt x="25" y="162"/>
                    <a:pt x="26" y="161"/>
                  </a:cubicBezTo>
                  <a:cubicBezTo>
                    <a:pt x="26" y="161"/>
                    <a:pt x="26" y="160"/>
                    <a:pt x="25" y="160"/>
                  </a:cubicBezTo>
                  <a:close/>
                  <a:moveTo>
                    <a:pt x="22" y="18"/>
                  </a:moveTo>
                  <a:cubicBezTo>
                    <a:pt x="21" y="17"/>
                    <a:pt x="20" y="17"/>
                    <a:pt x="19" y="16"/>
                  </a:cubicBezTo>
                  <a:cubicBezTo>
                    <a:pt x="19" y="17"/>
                    <a:pt x="19" y="17"/>
                    <a:pt x="19" y="17"/>
                  </a:cubicBezTo>
                  <a:cubicBezTo>
                    <a:pt x="19" y="18"/>
                    <a:pt x="20" y="18"/>
                    <a:pt x="20" y="19"/>
                  </a:cubicBezTo>
                  <a:cubicBezTo>
                    <a:pt x="21" y="19"/>
                    <a:pt x="21" y="18"/>
                    <a:pt x="22" y="18"/>
                  </a:cubicBezTo>
                  <a:close/>
                  <a:moveTo>
                    <a:pt x="52" y="94"/>
                  </a:moveTo>
                  <a:cubicBezTo>
                    <a:pt x="53" y="94"/>
                    <a:pt x="53" y="94"/>
                    <a:pt x="53" y="94"/>
                  </a:cubicBezTo>
                  <a:cubicBezTo>
                    <a:pt x="53" y="93"/>
                    <a:pt x="54" y="92"/>
                    <a:pt x="55" y="92"/>
                  </a:cubicBezTo>
                  <a:cubicBezTo>
                    <a:pt x="55" y="91"/>
                    <a:pt x="55" y="90"/>
                    <a:pt x="55" y="90"/>
                  </a:cubicBezTo>
                  <a:cubicBezTo>
                    <a:pt x="53" y="91"/>
                    <a:pt x="53" y="92"/>
                    <a:pt x="52" y="94"/>
                  </a:cubicBezTo>
                  <a:close/>
                  <a:moveTo>
                    <a:pt x="9" y="80"/>
                  </a:moveTo>
                  <a:cubicBezTo>
                    <a:pt x="10" y="79"/>
                    <a:pt x="10" y="78"/>
                    <a:pt x="10" y="76"/>
                  </a:cubicBezTo>
                  <a:cubicBezTo>
                    <a:pt x="9" y="76"/>
                    <a:pt x="9" y="77"/>
                    <a:pt x="9" y="77"/>
                  </a:cubicBezTo>
                  <a:cubicBezTo>
                    <a:pt x="9" y="78"/>
                    <a:pt x="9" y="79"/>
                    <a:pt x="9" y="80"/>
                  </a:cubicBezTo>
                  <a:close/>
                  <a:moveTo>
                    <a:pt x="80" y="104"/>
                  </a:moveTo>
                  <a:cubicBezTo>
                    <a:pt x="80" y="104"/>
                    <a:pt x="77" y="107"/>
                    <a:pt x="76" y="107"/>
                  </a:cubicBezTo>
                  <a:cubicBezTo>
                    <a:pt x="76" y="108"/>
                    <a:pt x="76" y="108"/>
                    <a:pt x="77" y="109"/>
                  </a:cubicBezTo>
                  <a:cubicBezTo>
                    <a:pt x="78" y="107"/>
                    <a:pt x="79" y="105"/>
                    <a:pt x="80" y="104"/>
                  </a:cubicBezTo>
                  <a:close/>
                  <a:moveTo>
                    <a:pt x="83" y="110"/>
                  </a:moveTo>
                  <a:cubicBezTo>
                    <a:pt x="83" y="110"/>
                    <a:pt x="83" y="110"/>
                    <a:pt x="83" y="110"/>
                  </a:cubicBezTo>
                  <a:cubicBezTo>
                    <a:pt x="83" y="110"/>
                    <a:pt x="83" y="110"/>
                    <a:pt x="82" y="110"/>
                  </a:cubicBezTo>
                  <a:cubicBezTo>
                    <a:pt x="81" y="112"/>
                    <a:pt x="80" y="113"/>
                    <a:pt x="78" y="115"/>
                  </a:cubicBezTo>
                  <a:cubicBezTo>
                    <a:pt x="78" y="115"/>
                    <a:pt x="78" y="115"/>
                    <a:pt x="78" y="115"/>
                  </a:cubicBezTo>
                  <a:cubicBezTo>
                    <a:pt x="80" y="113"/>
                    <a:pt x="82" y="112"/>
                    <a:pt x="83" y="110"/>
                  </a:cubicBezTo>
                  <a:close/>
                  <a:moveTo>
                    <a:pt x="23" y="157"/>
                  </a:moveTo>
                  <a:cubicBezTo>
                    <a:pt x="22" y="158"/>
                    <a:pt x="22" y="159"/>
                    <a:pt x="21" y="160"/>
                  </a:cubicBezTo>
                  <a:cubicBezTo>
                    <a:pt x="21" y="160"/>
                    <a:pt x="21" y="161"/>
                    <a:pt x="21" y="161"/>
                  </a:cubicBezTo>
                  <a:cubicBezTo>
                    <a:pt x="22" y="160"/>
                    <a:pt x="24" y="159"/>
                    <a:pt x="23" y="157"/>
                  </a:cubicBezTo>
                  <a:close/>
                  <a:moveTo>
                    <a:pt x="43" y="92"/>
                  </a:moveTo>
                  <a:cubicBezTo>
                    <a:pt x="41" y="94"/>
                    <a:pt x="41" y="95"/>
                    <a:pt x="40" y="97"/>
                  </a:cubicBezTo>
                  <a:cubicBezTo>
                    <a:pt x="42" y="96"/>
                    <a:pt x="42" y="95"/>
                    <a:pt x="43" y="94"/>
                  </a:cubicBezTo>
                  <a:cubicBezTo>
                    <a:pt x="43" y="93"/>
                    <a:pt x="43" y="93"/>
                    <a:pt x="43" y="92"/>
                  </a:cubicBezTo>
                  <a:close/>
                  <a:moveTo>
                    <a:pt x="9" y="123"/>
                  </a:moveTo>
                  <a:cubicBezTo>
                    <a:pt x="9" y="123"/>
                    <a:pt x="9" y="123"/>
                    <a:pt x="9" y="123"/>
                  </a:cubicBezTo>
                  <a:cubicBezTo>
                    <a:pt x="9" y="123"/>
                    <a:pt x="10" y="123"/>
                    <a:pt x="10" y="122"/>
                  </a:cubicBezTo>
                  <a:cubicBezTo>
                    <a:pt x="10" y="121"/>
                    <a:pt x="10" y="119"/>
                    <a:pt x="9" y="118"/>
                  </a:cubicBezTo>
                  <a:cubicBezTo>
                    <a:pt x="9" y="120"/>
                    <a:pt x="9" y="122"/>
                    <a:pt x="9" y="123"/>
                  </a:cubicBezTo>
                  <a:close/>
                  <a:moveTo>
                    <a:pt x="12" y="152"/>
                  </a:moveTo>
                  <a:cubicBezTo>
                    <a:pt x="13" y="151"/>
                    <a:pt x="13" y="151"/>
                    <a:pt x="13" y="149"/>
                  </a:cubicBezTo>
                  <a:cubicBezTo>
                    <a:pt x="13" y="149"/>
                    <a:pt x="13" y="148"/>
                    <a:pt x="13" y="147"/>
                  </a:cubicBezTo>
                  <a:cubicBezTo>
                    <a:pt x="13" y="147"/>
                    <a:pt x="13" y="146"/>
                    <a:pt x="13" y="146"/>
                  </a:cubicBezTo>
                  <a:cubicBezTo>
                    <a:pt x="12" y="146"/>
                    <a:pt x="12" y="146"/>
                    <a:pt x="12" y="146"/>
                  </a:cubicBezTo>
                  <a:cubicBezTo>
                    <a:pt x="12" y="148"/>
                    <a:pt x="12" y="150"/>
                    <a:pt x="12" y="152"/>
                  </a:cubicBezTo>
                  <a:close/>
                  <a:moveTo>
                    <a:pt x="63" y="129"/>
                  </a:moveTo>
                  <a:cubicBezTo>
                    <a:pt x="64" y="129"/>
                    <a:pt x="64" y="129"/>
                    <a:pt x="64" y="129"/>
                  </a:cubicBezTo>
                  <a:cubicBezTo>
                    <a:pt x="65" y="128"/>
                    <a:pt x="69" y="125"/>
                    <a:pt x="69" y="124"/>
                  </a:cubicBezTo>
                  <a:cubicBezTo>
                    <a:pt x="67" y="126"/>
                    <a:pt x="65" y="127"/>
                    <a:pt x="63" y="129"/>
                  </a:cubicBezTo>
                  <a:close/>
                  <a:moveTo>
                    <a:pt x="44" y="129"/>
                  </a:moveTo>
                  <a:cubicBezTo>
                    <a:pt x="41" y="131"/>
                    <a:pt x="40" y="133"/>
                    <a:pt x="40" y="134"/>
                  </a:cubicBezTo>
                  <a:cubicBezTo>
                    <a:pt x="41" y="132"/>
                    <a:pt x="43" y="130"/>
                    <a:pt x="44" y="129"/>
                  </a:cubicBezTo>
                  <a:close/>
                  <a:moveTo>
                    <a:pt x="5" y="103"/>
                  </a:moveTo>
                  <a:cubicBezTo>
                    <a:pt x="5" y="103"/>
                    <a:pt x="5" y="104"/>
                    <a:pt x="5" y="104"/>
                  </a:cubicBezTo>
                  <a:cubicBezTo>
                    <a:pt x="5" y="105"/>
                    <a:pt x="5" y="106"/>
                    <a:pt x="5" y="107"/>
                  </a:cubicBezTo>
                  <a:cubicBezTo>
                    <a:pt x="6" y="106"/>
                    <a:pt x="6" y="106"/>
                    <a:pt x="5" y="103"/>
                  </a:cubicBezTo>
                  <a:close/>
                  <a:moveTo>
                    <a:pt x="31" y="27"/>
                  </a:moveTo>
                  <a:cubicBezTo>
                    <a:pt x="33" y="29"/>
                    <a:pt x="34" y="29"/>
                    <a:pt x="34" y="29"/>
                  </a:cubicBezTo>
                  <a:cubicBezTo>
                    <a:pt x="34" y="29"/>
                    <a:pt x="34" y="29"/>
                    <a:pt x="34" y="29"/>
                  </a:cubicBezTo>
                  <a:cubicBezTo>
                    <a:pt x="33" y="28"/>
                    <a:pt x="32" y="27"/>
                    <a:pt x="31" y="26"/>
                  </a:cubicBezTo>
                  <a:cubicBezTo>
                    <a:pt x="31" y="27"/>
                    <a:pt x="31" y="27"/>
                    <a:pt x="31" y="27"/>
                  </a:cubicBezTo>
                  <a:close/>
                  <a:moveTo>
                    <a:pt x="59" y="67"/>
                  </a:moveTo>
                  <a:cubicBezTo>
                    <a:pt x="58" y="67"/>
                    <a:pt x="58" y="66"/>
                    <a:pt x="57" y="65"/>
                  </a:cubicBezTo>
                  <a:cubicBezTo>
                    <a:pt x="57" y="66"/>
                    <a:pt x="56" y="66"/>
                    <a:pt x="57" y="66"/>
                  </a:cubicBezTo>
                  <a:cubicBezTo>
                    <a:pt x="57" y="67"/>
                    <a:pt x="57" y="68"/>
                    <a:pt x="58" y="68"/>
                  </a:cubicBezTo>
                  <a:cubicBezTo>
                    <a:pt x="58" y="68"/>
                    <a:pt x="58" y="68"/>
                    <a:pt x="59" y="67"/>
                  </a:cubicBezTo>
                  <a:close/>
                  <a:moveTo>
                    <a:pt x="9" y="157"/>
                  </a:moveTo>
                  <a:cubicBezTo>
                    <a:pt x="9" y="156"/>
                    <a:pt x="10" y="152"/>
                    <a:pt x="10" y="150"/>
                  </a:cubicBezTo>
                  <a:cubicBezTo>
                    <a:pt x="9" y="152"/>
                    <a:pt x="9" y="155"/>
                    <a:pt x="9" y="157"/>
                  </a:cubicBezTo>
                  <a:close/>
                  <a:moveTo>
                    <a:pt x="26" y="150"/>
                  </a:moveTo>
                  <a:cubicBezTo>
                    <a:pt x="25" y="150"/>
                    <a:pt x="21" y="155"/>
                    <a:pt x="21" y="156"/>
                  </a:cubicBezTo>
                  <a:cubicBezTo>
                    <a:pt x="23" y="154"/>
                    <a:pt x="24" y="152"/>
                    <a:pt x="26" y="150"/>
                  </a:cubicBezTo>
                  <a:cubicBezTo>
                    <a:pt x="26" y="150"/>
                    <a:pt x="26" y="150"/>
                    <a:pt x="26" y="150"/>
                  </a:cubicBezTo>
                  <a:close/>
                  <a:moveTo>
                    <a:pt x="20" y="24"/>
                  </a:moveTo>
                  <a:cubicBezTo>
                    <a:pt x="20" y="24"/>
                    <a:pt x="20" y="25"/>
                    <a:pt x="19" y="25"/>
                  </a:cubicBezTo>
                  <a:cubicBezTo>
                    <a:pt x="20" y="26"/>
                    <a:pt x="20" y="26"/>
                    <a:pt x="21" y="26"/>
                  </a:cubicBezTo>
                  <a:cubicBezTo>
                    <a:pt x="21" y="26"/>
                    <a:pt x="21" y="26"/>
                    <a:pt x="22" y="25"/>
                  </a:cubicBezTo>
                  <a:cubicBezTo>
                    <a:pt x="21" y="25"/>
                    <a:pt x="21" y="24"/>
                    <a:pt x="20" y="24"/>
                  </a:cubicBezTo>
                  <a:close/>
                  <a:moveTo>
                    <a:pt x="9" y="158"/>
                  </a:moveTo>
                  <a:cubicBezTo>
                    <a:pt x="8" y="159"/>
                    <a:pt x="8" y="163"/>
                    <a:pt x="9" y="166"/>
                  </a:cubicBezTo>
                  <a:cubicBezTo>
                    <a:pt x="9" y="161"/>
                    <a:pt x="9" y="159"/>
                    <a:pt x="9" y="158"/>
                  </a:cubicBezTo>
                  <a:close/>
                  <a:moveTo>
                    <a:pt x="4" y="59"/>
                  </a:moveTo>
                  <a:cubicBezTo>
                    <a:pt x="4" y="60"/>
                    <a:pt x="4" y="65"/>
                    <a:pt x="4" y="66"/>
                  </a:cubicBezTo>
                  <a:cubicBezTo>
                    <a:pt x="5" y="65"/>
                    <a:pt x="5" y="61"/>
                    <a:pt x="4" y="59"/>
                  </a:cubicBezTo>
                  <a:close/>
                  <a:moveTo>
                    <a:pt x="27" y="153"/>
                  </a:moveTo>
                  <a:cubicBezTo>
                    <a:pt x="26" y="154"/>
                    <a:pt x="25" y="155"/>
                    <a:pt x="24" y="156"/>
                  </a:cubicBezTo>
                  <a:cubicBezTo>
                    <a:pt x="25" y="156"/>
                    <a:pt x="25" y="156"/>
                    <a:pt x="26" y="156"/>
                  </a:cubicBezTo>
                  <a:cubicBezTo>
                    <a:pt x="26" y="155"/>
                    <a:pt x="27" y="155"/>
                    <a:pt x="27" y="153"/>
                  </a:cubicBezTo>
                  <a:close/>
                  <a:moveTo>
                    <a:pt x="76" y="89"/>
                  </a:moveTo>
                  <a:cubicBezTo>
                    <a:pt x="76" y="90"/>
                    <a:pt x="76" y="90"/>
                    <a:pt x="76" y="91"/>
                  </a:cubicBezTo>
                  <a:cubicBezTo>
                    <a:pt x="76" y="91"/>
                    <a:pt x="76" y="91"/>
                    <a:pt x="76" y="91"/>
                  </a:cubicBezTo>
                  <a:cubicBezTo>
                    <a:pt x="77" y="90"/>
                    <a:pt x="77" y="89"/>
                    <a:pt x="77" y="88"/>
                  </a:cubicBezTo>
                  <a:cubicBezTo>
                    <a:pt x="77" y="89"/>
                    <a:pt x="76" y="89"/>
                    <a:pt x="76" y="89"/>
                  </a:cubicBezTo>
                  <a:close/>
                  <a:moveTo>
                    <a:pt x="18" y="22"/>
                  </a:moveTo>
                  <a:cubicBezTo>
                    <a:pt x="18" y="21"/>
                    <a:pt x="17" y="21"/>
                    <a:pt x="17" y="21"/>
                  </a:cubicBezTo>
                  <a:cubicBezTo>
                    <a:pt x="16" y="21"/>
                    <a:pt x="16" y="22"/>
                    <a:pt x="16" y="23"/>
                  </a:cubicBezTo>
                  <a:cubicBezTo>
                    <a:pt x="16" y="23"/>
                    <a:pt x="16" y="23"/>
                    <a:pt x="17" y="23"/>
                  </a:cubicBezTo>
                  <a:cubicBezTo>
                    <a:pt x="17" y="23"/>
                    <a:pt x="18" y="22"/>
                    <a:pt x="18" y="22"/>
                  </a:cubicBezTo>
                  <a:close/>
                  <a:moveTo>
                    <a:pt x="52" y="65"/>
                  </a:moveTo>
                  <a:cubicBezTo>
                    <a:pt x="52" y="64"/>
                    <a:pt x="53" y="64"/>
                    <a:pt x="52" y="64"/>
                  </a:cubicBezTo>
                  <a:cubicBezTo>
                    <a:pt x="52" y="63"/>
                    <a:pt x="52" y="62"/>
                    <a:pt x="51" y="62"/>
                  </a:cubicBezTo>
                  <a:cubicBezTo>
                    <a:pt x="51" y="62"/>
                    <a:pt x="51" y="62"/>
                    <a:pt x="50" y="63"/>
                  </a:cubicBezTo>
                  <a:cubicBezTo>
                    <a:pt x="51" y="63"/>
                    <a:pt x="51" y="64"/>
                    <a:pt x="52" y="65"/>
                  </a:cubicBezTo>
                  <a:close/>
                  <a:moveTo>
                    <a:pt x="83" y="158"/>
                  </a:moveTo>
                  <a:cubicBezTo>
                    <a:pt x="83" y="158"/>
                    <a:pt x="83" y="158"/>
                    <a:pt x="83" y="158"/>
                  </a:cubicBezTo>
                  <a:cubicBezTo>
                    <a:pt x="84" y="157"/>
                    <a:pt x="85" y="155"/>
                    <a:pt x="87" y="154"/>
                  </a:cubicBezTo>
                  <a:cubicBezTo>
                    <a:pt x="87" y="154"/>
                    <a:pt x="86" y="154"/>
                    <a:pt x="86" y="154"/>
                  </a:cubicBezTo>
                  <a:cubicBezTo>
                    <a:pt x="85" y="155"/>
                    <a:pt x="84" y="156"/>
                    <a:pt x="83" y="157"/>
                  </a:cubicBezTo>
                  <a:cubicBezTo>
                    <a:pt x="83" y="157"/>
                    <a:pt x="83" y="158"/>
                    <a:pt x="83" y="158"/>
                  </a:cubicBezTo>
                  <a:close/>
                  <a:moveTo>
                    <a:pt x="91" y="96"/>
                  </a:moveTo>
                  <a:cubicBezTo>
                    <a:pt x="89" y="95"/>
                    <a:pt x="89" y="96"/>
                    <a:pt x="89" y="98"/>
                  </a:cubicBezTo>
                  <a:cubicBezTo>
                    <a:pt x="89" y="97"/>
                    <a:pt x="90" y="97"/>
                    <a:pt x="91" y="96"/>
                  </a:cubicBezTo>
                  <a:close/>
                  <a:moveTo>
                    <a:pt x="46" y="97"/>
                  </a:moveTo>
                  <a:cubicBezTo>
                    <a:pt x="47" y="96"/>
                    <a:pt x="47" y="96"/>
                    <a:pt x="46" y="94"/>
                  </a:cubicBezTo>
                  <a:cubicBezTo>
                    <a:pt x="45" y="95"/>
                    <a:pt x="45" y="96"/>
                    <a:pt x="46" y="97"/>
                  </a:cubicBezTo>
                  <a:close/>
                  <a:moveTo>
                    <a:pt x="18" y="75"/>
                  </a:moveTo>
                  <a:cubicBezTo>
                    <a:pt x="17" y="76"/>
                    <a:pt x="17" y="77"/>
                    <a:pt x="17" y="79"/>
                  </a:cubicBezTo>
                  <a:cubicBezTo>
                    <a:pt x="18" y="78"/>
                    <a:pt x="18" y="77"/>
                    <a:pt x="18" y="75"/>
                  </a:cubicBezTo>
                  <a:close/>
                  <a:moveTo>
                    <a:pt x="11" y="39"/>
                  </a:moveTo>
                  <a:cubicBezTo>
                    <a:pt x="11" y="39"/>
                    <a:pt x="11" y="39"/>
                    <a:pt x="11" y="39"/>
                  </a:cubicBezTo>
                  <a:cubicBezTo>
                    <a:pt x="12" y="38"/>
                    <a:pt x="13" y="37"/>
                    <a:pt x="14" y="36"/>
                  </a:cubicBezTo>
                  <a:cubicBezTo>
                    <a:pt x="14" y="35"/>
                    <a:pt x="14" y="35"/>
                    <a:pt x="13" y="35"/>
                  </a:cubicBezTo>
                  <a:cubicBezTo>
                    <a:pt x="13" y="36"/>
                    <a:pt x="12" y="37"/>
                    <a:pt x="11" y="39"/>
                  </a:cubicBezTo>
                  <a:close/>
                  <a:moveTo>
                    <a:pt x="19" y="35"/>
                  </a:moveTo>
                  <a:cubicBezTo>
                    <a:pt x="19" y="35"/>
                    <a:pt x="19" y="35"/>
                    <a:pt x="19" y="35"/>
                  </a:cubicBezTo>
                  <a:cubicBezTo>
                    <a:pt x="20" y="34"/>
                    <a:pt x="21" y="32"/>
                    <a:pt x="22" y="31"/>
                  </a:cubicBezTo>
                  <a:cubicBezTo>
                    <a:pt x="22" y="31"/>
                    <a:pt x="22" y="31"/>
                    <a:pt x="22" y="31"/>
                  </a:cubicBezTo>
                  <a:cubicBezTo>
                    <a:pt x="21" y="32"/>
                    <a:pt x="20" y="33"/>
                    <a:pt x="19" y="35"/>
                  </a:cubicBezTo>
                  <a:close/>
                  <a:moveTo>
                    <a:pt x="39" y="47"/>
                  </a:moveTo>
                  <a:cubicBezTo>
                    <a:pt x="39" y="47"/>
                    <a:pt x="40" y="46"/>
                    <a:pt x="40" y="46"/>
                  </a:cubicBezTo>
                  <a:cubicBezTo>
                    <a:pt x="39" y="45"/>
                    <a:pt x="38" y="45"/>
                    <a:pt x="38" y="44"/>
                  </a:cubicBezTo>
                  <a:cubicBezTo>
                    <a:pt x="37" y="45"/>
                    <a:pt x="38" y="45"/>
                    <a:pt x="39" y="47"/>
                  </a:cubicBezTo>
                  <a:close/>
                  <a:moveTo>
                    <a:pt x="8" y="47"/>
                  </a:moveTo>
                  <a:cubicBezTo>
                    <a:pt x="8" y="47"/>
                    <a:pt x="9" y="47"/>
                    <a:pt x="9" y="47"/>
                  </a:cubicBezTo>
                  <a:cubicBezTo>
                    <a:pt x="9" y="47"/>
                    <a:pt x="9" y="46"/>
                    <a:pt x="10" y="45"/>
                  </a:cubicBezTo>
                  <a:cubicBezTo>
                    <a:pt x="10" y="45"/>
                    <a:pt x="11" y="44"/>
                    <a:pt x="11" y="43"/>
                  </a:cubicBezTo>
                  <a:cubicBezTo>
                    <a:pt x="10" y="44"/>
                    <a:pt x="8" y="45"/>
                    <a:pt x="8" y="47"/>
                  </a:cubicBezTo>
                  <a:close/>
                  <a:moveTo>
                    <a:pt x="9" y="31"/>
                  </a:moveTo>
                  <a:cubicBezTo>
                    <a:pt x="9" y="30"/>
                    <a:pt x="10" y="29"/>
                    <a:pt x="11" y="27"/>
                  </a:cubicBezTo>
                  <a:cubicBezTo>
                    <a:pt x="9" y="29"/>
                    <a:pt x="8" y="30"/>
                    <a:pt x="9" y="31"/>
                  </a:cubicBezTo>
                  <a:close/>
                  <a:moveTo>
                    <a:pt x="15" y="155"/>
                  </a:moveTo>
                  <a:cubicBezTo>
                    <a:pt x="15" y="154"/>
                    <a:pt x="16" y="153"/>
                    <a:pt x="16" y="151"/>
                  </a:cubicBezTo>
                  <a:cubicBezTo>
                    <a:pt x="15" y="153"/>
                    <a:pt x="15" y="153"/>
                    <a:pt x="15" y="155"/>
                  </a:cubicBezTo>
                  <a:close/>
                  <a:moveTo>
                    <a:pt x="72" y="81"/>
                  </a:moveTo>
                  <a:cubicBezTo>
                    <a:pt x="72" y="80"/>
                    <a:pt x="72" y="79"/>
                    <a:pt x="72" y="79"/>
                  </a:cubicBezTo>
                  <a:cubicBezTo>
                    <a:pt x="72" y="79"/>
                    <a:pt x="72" y="78"/>
                    <a:pt x="72" y="78"/>
                  </a:cubicBezTo>
                  <a:cubicBezTo>
                    <a:pt x="72" y="79"/>
                    <a:pt x="71" y="79"/>
                    <a:pt x="71" y="80"/>
                  </a:cubicBezTo>
                  <a:cubicBezTo>
                    <a:pt x="71" y="80"/>
                    <a:pt x="71" y="80"/>
                    <a:pt x="71" y="81"/>
                  </a:cubicBezTo>
                  <a:cubicBezTo>
                    <a:pt x="71" y="81"/>
                    <a:pt x="72" y="81"/>
                    <a:pt x="72" y="81"/>
                  </a:cubicBezTo>
                  <a:close/>
                  <a:moveTo>
                    <a:pt x="18" y="165"/>
                  </a:moveTo>
                  <a:cubicBezTo>
                    <a:pt x="20" y="163"/>
                    <a:pt x="20" y="163"/>
                    <a:pt x="19" y="162"/>
                  </a:cubicBezTo>
                  <a:cubicBezTo>
                    <a:pt x="19" y="163"/>
                    <a:pt x="19" y="164"/>
                    <a:pt x="18" y="165"/>
                  </a:cubicBezTo>
                  <a:close/>
                  <a:moveTo>
                    <a:pt x="13" y="93"/>
                  </a:moveTo>
                  <a:cubicBezTo>
                    <a:pt x="12" y="94"/>
                    <a:pt x="11" y="94"/>
                    <a:pt x="12" y="96"/>
                  </a:cubicBezTo>
                  <a:cubicBezTo>
                    <a:pt x="12" y="95"/>
                    <a:pt x="13" y="94"/>
                    <a:pt x="13" y="93"/>
                  </a:cubicBezTo>
                  <a:close/>
                  <a:moveTo>
                    <a:pt x="10" y="144"/>
                  </a:moveTo>
                  <a:cubicBezTo>
                    <a:pt x="10" y="144"/>
                    <a:pt x="10" y="144"/>
                    <a:pt x="10" y="145"/>
                  </a:cubicBezTo>
                  <a:cubicBezTo>
                    <a:pt x="11" y="143"/>
                    <a:pt x="11" y="141"/>
                    <a:pt x="11" y="139"/>
                  </a:cubicBezTo>
                  <a:cubicBezTo>
                    <a:pt x="11" y="139"/>
                    <a:pt x="11" y="139"/>
                    <a:pt x="10" y="139"/>
                  </a:cubicBezTo>
                  <a:cubicBezTo>
                    <a:pt x="10" y="141"/>
                    <a:pt x="10" y="143"/>
                    <a:pt x="10" y="144"/>
                  </a:cubicBezTo>
                  <a:close/>
                  <a:moveTo>
                    <a:pt x="87" y="106"/>
                  </a:moveTo>
                  <a:cubicBezTo>
                    <a:pt x="87" y="106"/>
                    <a:pt x="87" y="106"/>
                    <a:pt x="87" y="106"/>
                  </a:cubicBezTo>
                  <a:cubicBezTo>
                    <a:pt x="88" y="106"/>
                    <a:pt x="89" y="105"/>
                    <a:pt x="90" y="104"/>
                  </a:cubicBezTo>
                  <a:cubicBezTo>
                    <a:pt x="90" y="104"/>
                    <a:pt x="90" y="104"/>
                    <a:pt x="90" y="103"/>
                  </a:cubicBezTo>
                  <a:cubicBezTo>
                    <a:pt x="89" y="104"/>
                    <a:pt x="88" y="105"/>
                    <a:pt x="87" y="106"/>
                  </a:cubicBezTo>
                  <a:close/>
                  <a:moveTo>
                    <a:pt x="13" y="27"/>
                  </a:moveTo>
                  <a:cubicBezTo>
                    <a:pt x="13" y="27"/>
                    <a:pt x="13" y="27"/>
                    <a:pt x="14" y="27"/>
                  </a:cubicBezTo>
                  <a:cubicBezTo>
                    <a:pt x="14" y="27"/>
                    <a:pt x="15" y="26"/>
                    <a:pt x="15" y="25"/>
                  </a:cubicBezTo>
                  <a:cubicBezTo>
                    <a:pt x="15" y="25"/>
                    <a:pt x="15" y="25"/>
                    <a:pt x="15" y="25"/>
                  </a:cubicBezTo>
                  <a:cubicBezTo>
                    <a:pt x="15" y="25"/>
                    <a:pt x="15" y="25"/>
                    <a:pt x="14" y="25"/>
                  </a:cubicBezTo>
                  <a:cubicBezTo>
                    <a:pt x="14" y="26"/>
                    <a:pt x="14" y="26"/>
                    <a:pt x="13" y="27"/>
                  </a:cubicBezTo>
                  <a:close/>
                  <a:moveTo>
                    <a:pt x="103" y="134"/>
                  </a:moveTo>
                  <a:cubicBezTo>
                    <a:pt x="104" y="133"/>
                    <a:pt x="104" y="132"/>
                    <a:pt x="103" y="131"/>
                  </a:cubicBezTo>
                  <a:cubicBezTo>
                    <a:pt x="103" y="132"/>
                    <a:pt x="103" y="133"/>
                    <a:pt x="103" y="134"/>
                  </a:cubicBezTo>
                  <a:close/>
                  <a:moveTo>
                    <a:pt x="37" y="100"/>
                  </a:moveTo>
                  <a:cubicBezTo>
                    <a:pt x="36" y="101"/>
                    <a:pt x="35" y="102"/>
                    <a:pt x="35" y="103"/>
                  </a:cubicBezTo>
                  <a:cubicBezTo>
                    <a:pt x="36" y="102"/>
                    <a:pt x="36" y="102"/>
                    <a:pt x="37" y="100"/>
                  </a:cubicBezTo>
                  <a:close/>
                  <a:moveTo>
                    <a:pt x="79" y="94"/>
                  </a:moveTo>
                  <a:cubicBezTo>
                    <a:pt x="79" y="94"/>
                    <a:pt x="79" y="94"/>
                    <a:pt x="79" y="94"/>
                  </a:cubicBezTo>
                  <a:cubicBezTo>
                    <a:pt x="79" y="94"/>
                    <a:pt x="80" y="94"/>
                    <a:pt x="81" y="93"/>
                  </a:cubicBezTo>
                  <a:cubicBezTo>
                    <a:pt x="80" y="93"/>
                    <a:pt x="80" y="93"/>
                    <a:pt x="80" y="93"/>
                  </a:cubicBezTo>
                  <a:cubicBezTo>
                    <a:pt x="80" y="93"/>
                    <a:pt x="79" y="93"/>
                    <a:pt x="79" y="93"/>
                  </a:cubicBezTo>
                  <a:cubicBezTo>
                    <a:pt x="79" y="94"/>
                    <a:pt x="79" y="94"/>
                    <a:pt x="79" y="94"/>
                  </a:cubicBezTo>
                  <a:close/>
                  <a:moveTo>
                    <a:pt x="34" y="36"/>
                  </a:moveTo>
                  <a:cubicBezTo>
                    <a:pt x="35" y="37"/>
                    <a:pt x="36" y="37"/>
                    <a:pt x="37" y="38"/>
                  </a:cubicBezTo>
                  <a:cubicBezTo>
                    <a:pt x="36" y="37"/>
                    <a:pt x="35" y="36"/>
                    <a:pt x="34" y="36"/>
                  </a:cubicBezTo>
                  <a:close/>
                  <a:moveTo>
                    <a:pt x="27" y="159"/>
                  </a:moveTo>
                  <a:cubicBezTo>
                    <a:pt x="28" y="158"/>
                    <a:pt x="28" y="157"/>
                    <a:pt x="29" y="156"/>
                  </a:cubicBezTo>
                  <a:cubicBezTo>
                    <a:pt x="28" y="156"/>
                    <a:pt x="28" y="157"/>
                    <a:pt x="28" y="157"/>
                  </a:cubicBezTo>
                  <a:cubicBezTo>
                    <a:pt x="27" y="157"/>
                    <a:pt x="27" y="158"/>
                    <a:pt x="27" y="159"/>
                  </a:cubicBezTo>
                  <a:close/>
                  <a:moveTo>
                    <a:pt x="55" y="120"/>
                  </a:moveTo>
                  <a:cubicBezTo>
                    <a:pt x="56" y="119"/>
                    <a:pt x="57" y="118"/>
                    <a:pt x="58" y="117"/>
                  </a:cubicBezTo>
                  <a:cubicBezTo>
                    <a:pt x="56" y="118"/>
                    <a:pt x="56" y="119"/>
                    <a:pt x="55" y="120"/>
                  </a:cubicBezTo>
                  <a:close/>
                  <a:moveTo>
                    <a:pt x="13" y="170"/>
                  </a:moveTo>
                  <a:cubicBezTo>
                    <a:pt x="14" y="169"/>
                    <a:pt x="14" y="169"/>
                    <a:pt x="14" y="168"/>
                  </a:cubicBezTo>
                  <a:cubicBezTo>
                    <a:pt x="14" y="168"/>
                    <a:pt x="13" y="169"/>
                    <a:pt x="13" y="170"/>
                  </a:cubicBezTo>
                  <a:close/>
                  <a:moveTo>
                    <a:pt x="28" y="32"/>
                  </a:moveTo>
                  <a:cubicBezTo>
                    <a:pt x="28" y="32"/>
                    <a:pt x="27" y="32"/>
                    <a:pt x="27" y="32"/>
                  </a:cubicBezTo>
                  <a:cubicBezTo>
                    <a:pt x="28" y="33"/>
                    <a:pt x="29" y="34"/>
                    <a:pt x="29" y="34"/>
                  </a:cubicBezTo>
                  <a:cubicBezTo>
                    <a:pt x="29" y="34"/>
                    <a:pt x="29" y="34"/>
                    <a:pt x="29" y="34"/>
                  </a:cubicBezTo>
                  <a:cubicBezTo>
                    <a:pt x="29" y="34"/>
                    <a:pt x="28" y="33"/>
                    <a:pt x="28" y="32"/>
                  </a:cubicBezTo>
                  <a:close/>
                  <a:moveTo>
                    <a:pt x="72" y="94"/>
                  </a:moveTo>
                  <a:cubicBezTo>
                    <a:pt x="72" y="94"/>
                    <a:pt x="72" y="94"/>
                    <a:pt x="72" y="92"/>
                  </a:cubicBezTo>
                  <a:cubicBezTo>
                    <a:pt x="71" y="93"/>
                    <a:pt x="71" y="93"/>
                    <a:pt x="72" y="94"/>
                  </a:cubicBezTo>
                  <a:close/>
                  <a:moveTo>
                    <a:pt x="90" y="87"/>
                  </a:moveTo>
                  <a:cubicBezTo>
                    <a:pt x="90" y="86"/>
                    <a:pt x="90" y="86"/>
                    <a:pt x="90" y="86"/>
                  </a:cubicBezTo>
                  <a:cubicBezTo>
                    <a:pt x="90" y="86"/>
                    <a:pt x="89" y="85"/>
                    <a:pt x="89" y="84"/>
                  </a:cubicBezTo>
                  <a:cubicBezTo>
                    <a:pt x="88" y="86"/>
                    <a:pt x="90" y="86"/>
                    <a:pt x="90" y="87"/>
                  </a:cubicBezTo>
                  <a:close/>
                  <a:moveTo>
                    <a:pt x="104" y="136"/>
                  </a:moveTo>
                  <a:cubicBezTo>
                    <a:pt x="105" y="137"/>
                    <a:pt x="105" y="137"/>
                    <a:pt x="105" y="137"/>
                  </a:cubicBezTo>
                  <a:cubicBezTo>
                    <a:pt x="105" y="137"/>
                    <a:pt x="105" y="137"/>
                    <a:pt x="105" y="136"/>
                  </a:cubicBezTo>
                  <a:cubicBezTo>
                    <a:pt x="105" y="136"/>
                    <a:pt x="105" y="136"/>
                    <a:pt x="104" y="136"/>
                  </a:cubicBezTo>
                  <a:close/>
                  <a:moveTo>
                    <a:pt x="33" y="113"/>
                  </a:moveTo>
                  <a:cubicBezTo>
                    <a:pt x="33" y="112"/>
                    <a:pt x="33" y="111"/>
                    <a:pt x="33" y="110"/>
                  </a:cubicBezTo>
                  <a:cubicBezTo>
                    <a:pt x="32" y="111"/>
                    <a:pt x="32" y="111"/>
                    <a:pt x="33" y="113"/>
                  </a:cubicBezTo>
                  <a:close/>
                  <a:moveTo>
                    <a:pt x="5" y="134"/>
                  </a:moveTo>
                  <a:cubicBezTo>
                    <a:pt x="5" y="132"/>
                    <a:pt x="5" y="132"/>
                    <a:pt x="5" y="131"/>
                  </a:cubicBezTo>
                  <a:cubicBezTo>
                    <a:pt x="5" y="132"/>
                    <a:pt x="5" y="133"/>
                    <a:pt x="5" y="134"/>
                  </a:cubicBezTo>
                  <a:close/>
                  <a:moveTo>
                    <a:pt x="23" y="132"/>
                  </a:moveTo>
                  <a:cubicBezTo>
                    <a:pt x="23" y="133"/>
                    <a:pt x="22" y="134"/>
                    <a:pt x="23" y="135"/>
                  </a:cubicBezTo>
                  <a:cubicBezTo>
                    <a:pt x="23" y="134"/>
                    <a:pt x="24" y="133"/>
                    <a:pt x="23" y="132"/>
                  </a:cubicBezTo>
                  <a:close/>
                  <a:moveTo>
                    <a:pt x="46" y="193"/>
                  </a:moveTo>
                  <a:cubicBezTo>
                    <a:pt x="46" y="192"/>
                    <a:pt x="47" y="192"/>
                    <a:pt x="47" y="191"/>
                  </a:cubicBezTo>
                  <a:cubicBezTo>
                    <a:pt x="47" y="191"/>
                    <a:pt x="47" y="191"/>
                    <a:pt x="47" y="191"/>
                  </a:cubicBezTo>
                  <a:cubicBezTo>
                    <a:pt x="47" y="192"/>
                    <a:pt x="46" y="192"/>
                    <a:pt x="46" y="193"/>
                  </a:cubicBezTo>
                  <a:close/>
                  <a:moveTo>
                    <a:pt x="25" y="122"/>
                  </a:moveTo>
                  <a:cubicBezTo>
                    <a:pt x="25" y="122"/>
                    <a:pt x="25" y="123"/>
                    <a:pt x="25" y="124"/>
                  </a:cubicBezTo>
                  <a:cubicBezTo>
                    <a:pt x="25" y="123"/>
                    <a:pt x="26" y="122"/>
                    <a:pt x="25" y="122"/>
                  </a:cubicBezTo>
                  <a:close/>
                  <a:moveTo>
                    <a:pt x="37" y="31"/>
                  </a:moveTo>
                  <a:cubicBezTo>
                    <a:pt x="37" y="32"/>
                    <a:pt x="38" y="32"/>
                    <a:pt x="39" y="33"/>
                  </a:cubicBezTo>
                  <a:cubicBezTo>
                    <a:pt x="38" y="32"/>
                    <a:pt x="38" y="32"/>
                    <a:pt x="37" y="31"/>
                  </a:cubicBezTo>
                  <a:close/>
                  <a:moveTo>
                    <a:pt x="24" y="28"/>
                  </a:moveTo>
                  <a:cubicBezTo>
                    <a:pt x="23" y="28"/>
                    <a:pt x="23" y="28"/>
                    <a:pt x="24" y="29"/>
                  </a:cubicBezTo>
                  <a:cubicBezTo>
                    <a:pt x="24" y="29"/>
                    <a:pt x="24" y="29"/>
                    <a:pt x="24" y="29"/>
                  </a:cubicBezTo>
                  <a:cubicBezTo>
                    <a:pt x="25" y="28"/>
                    <a:pt x="24" y="28"/>
                    <a:pt x="24" y="28"/>
                  </a:cubicBezTo>
                  <a:close/>
                  <a:moveTo>
                    <a:pt x="18" y="66"/>
                  </a:moveTo>
                  <a:cubicBezTo>
                    <a:pt x="18" y="67"/>
                    <a:pt x="18" y="68"/>
                    <a:pt x="18" y="68"/>
                  </a:cubicBezTo>
                  <a:cubicBezTo>
                    <a:pt x="18" y="67"/>
                    <a:pt x="18" y="67"/>
                    <a:pt x="18" y="66"/>
                  </a:cubicBezTo>
                  <a:close/>
                  <a:moveTo>
                    <a:pt x="34" y="149"/>
                  </a:moveTo>
                  <a:cubicBezTo>
                    <a:pt x="34" y="150"/>
                    <a:pt x="34" y="150"/>
                    <a:pt x="34" y="150"/>
                  </a:cubicBezTo>
                  <a:cubicBezTo>
                    <a:pt x="35" y="149"/>
                    <a:pt x="35" y="149"/>
                    <a:pt x="36" y="148"/>
                  </a:cubicBezTo>
                  <a:cubicBezTo>
                    <a:pt x="36" y="148"/>
                    <a:pt x="35" y="148"/>
                    <a:pt x="35" y="148"/>
                  </a:cubicBezTo>
                  <a:cubicBezTo>
                    <a:pt x="35" y="148"/>
                    <a:pt x="35" y="149"/>
                    <a:pt x="34" y="149"/>
                  </a:cubicBezTo>
                  <a:close/>
                  <a:moveTo>
                    <a:pt x="96" y="97"/>
                  </a:moveTo>
                  <a:cubicBezTo>
                    <a:pt x="95" y="97"/>
                    <a:pt x="95" y="97"/>
                    <a:pt x="95" y="97"/>
                  </a:cubicBezTo>
                  <a:cubicBezTo>
                    <a:pt x="95" y="97"/>
                    <a:pt x="95" y="98"/>
                    <a:pt x="96" y="98"/>
                  </a:cubicBezTo>
                  <a:cubicBezTo>
                    <a:pt x="96" y="98"/>
                    <a:pt x="96" y="98"/>
                    <a:pt x="96" y="98"/>
                  </a:cubicBezTo>
                  <a:cubicBezTo>
                    <a:pt x="96" y="97"/>
                    <a:pt x="96" y="97"/>
                    <a:pt x="96" y="97"/>
                  </a:cubicBezTo>
                  <a:close/>
                  <a:moveTo>
                    <a:pt x="4" y="52"/>
                  </a:moveTo>
                  <a:cubicBezTo>
                    <a:pt x="4" y="52"/>
                    <a:pt x="4" y="52"/>
                    <a:pt x="4" y="52"/>
                  </a:cubicBezTo>
                  <a:cubicBezTo>
                    <a:pt x="4" y="53"/>
                    <a:pt x="4" y="54"/>
                    <a:pt x="4" y="54"/>
                  </a:cubicBezTo>
                  <a:cubicBezTo>
                    <a:pt x="4" y="54"/>
                    <a:pt x="4" y="54"/>
                    <a:pt x="4" y="54"/>
                  </a:cubicBezTo>
                  <a:cubicBezTo>
                    <a:pt x="4" y="54"/>
                    <a:pt x="4" y="53"/>
                    <a:pt x="4" y="52"/>
                  </a:cubicBezTo>
                  <a:close/>
                  <a:moveTo>
                    <a:pt x="31" y="208"/>
                  </a:moveTo>
                  <a:cubicBezTo>
                    <a:pt x="30" y="208"/>
                    <a:pt x="30" y="208"/>
                    <a:pt x="30" y="209"/>
                  </a:cubicBezTo>
                  <a:cubicBezTo>
                    <a:pt x="30" y="209"/>
                    <a:pt x="31" y="208"/>
                    <a:pt x="31" y="208"/>
                  </a:cubicBezTo>
                  <a:close/>
                  <a:moveTo>
                    <a:pt x="46" y="126"/>
                  </a:moveTo>
                  <a:cubicBezTo>
                    <a:pt x="46" y="126"/>
                    <a:pt x="46" y="126"/>
                    <a:pt x="47" y="126"/>
                  </a:cubicBezTo>
                  <a:cubicBezTo>
                    <a:pt x="47" y="126"/>
                    <a:pt x="47" y="125"/>
                    <a:pt x="47" y="125"/>
                  </a:cubicBezTo>
                  <a:cubicBezTo>
                    <a:pt x="47" y="125"/>
                    <a:pt x="47" y="125"/>
                    <a:pt x="47" y="125"/>
                  </a:cubicBezTo>
                  <a:cubicBezTo>
                    <a:pt x="47" y="125"/>
                    <a:pt x="47" y="125"/>
                    <a:pt x="46" y="126"/>
                  </a:cubicBezTo>
                  <a:close/>
                  <a:moveTo>
                    <a:pt x="6" y="154"/>
                  </a:moveTo>
                  <a:cubicBezTo>
                    <a:pt x="6" y="155"/>
                    <a:pt x="5" y="155"/>
                    <a:pt x="5" y="155"/>
                  </a:cubicBezTo>
                  <a:cubicBezTo>
                    <a:pt x="6" y="155"/>
                    <a:pt x="6" y="155"/>
                    <a:pt x="6" y="155"/>
                  </a:cubicBezTo>
                  <a:cubicBezTo>
                    <a:pt x="6" y="155"/>
                    <a:pt x="6" y="155"/>
                    <a:pt x="6" y="155"/>
                  </a:cubicBezTo>
                  <a:cubicBezTo>
                    <a:pt x="6" y="155"/>
                    <a:pt x="6" y="155"/>
                    <a:pt x="6" y="154"/>
                  </a:cubicBezTo>
                  <a:close/>
                  <a:moveTo>
                    <a:pt x="48" y="98"/>
                  </a:moveTo>
                  <a:cubicBezTo>
                    <a:pt x="49" y="98"/>
                    <a:pt x="49" y="98"/>
                    <a:pt x="49" y="98"/>
                  </a:cubicBezTo>
                  <a:cubicBezTo>
                    <a:pt x="49" y="98"/>
                    <a:pt x="49" y="97"/>
                    <a:pt x="49" y="97"/>
                  </a:cubicBezTo>
                  <a:cubicBezTo>
                    <a:pt x="49" y="97"/>
                    <a:pt x="49" y="97"/>
                    <a:pt x="49" y="97"/>
                  </a:cubicBezTo>
                  <a:cubicBezTo>
                    <a:pt x="49" y="97"/>
                    <a:pt x="49" y="98"/>
                    <a:pt x="48" y="98"/>
                  </a:cubicBezTo>
                  <a:close/>
                  <a:moveTo>
                    <a:pt x="44" y="120"/>
                  </a:moveTo>
                  <a:cubicBezTo>
                    <a:pt x="43" y="121"/>
                    <a:pt x="43" y="121"/>
                    <a:pt x="43" y="122"/>
                  </a:cubicBezTo>
                  <a:cubicBezTo>
                    <a:pt x="44" y="121"/>
                    <a:pt x="44" y="121"/>
                    <a:pt x="44" y="120"/>
                  </a:cubicBezTo>
                  <a:close/>
                  <a:moveTo>
                    <a:pt x="84" y="95"/>
                  </a:moveTo>
                  <a:cubicBezTo>
                    <a:pt x="84" y="95"/>
                    <a:pt x="84" y="95"/>
                    <a:pt x="84" y="95"/>
                  </a:cubicBezTo>
                  <a:cubicBezTo>
                    <a:pt x="84" y="95"/>
                    <a:pt x="84" y="95"/>
                    <a:pt x="85" y="95"/>
                  </a:cubicBezTo>
                  <a:cubicBezTo>
                    <a:pt x="85" y="95"/>
                    <a:pt x="84" y="95"/>
                    <a:pt x="84" y="95"/>
                  </a:cubicBezTo>
                  <a:cubicBezTo>
                    <a:pt x="84" y="95"/>
                    <a:pt x="84" y="95"/>
                    <a:pt x="84" y="95"/>
                  </a:cubicBezTo>
                  <a:close/>
                  <a:moveTo>
                    <a:pt x="37" y="146"/>
                  </a:moveTo>
                  <a:cubicBezTo>
                    <a:pt x="37" y="146"/>
                    <a:pt x="37" y="146"/>
                    <a:pt x="37" y="146"/>
                  </a:cubicBezTo>
                  <a:cubicBezTo>
                    <a:pt x="37" y="146"/>
                    <a:pt x="37" y="147"/>
                    <a:pt x="36" y="147"/>
                  </a:cubicBezTo>
                  <a:cubicBezTo>
                    <a:pt x="36" y="147"/>
                    <a:pt x="36" y="147"/>
                    <a:pt x="36" y="147"/>
                  </a:cubicBezTo>
                  <a:cubicBezTo>
                    <a:pt x="37" y="147"/>
                    <a:pt x="37" y="147"/>
                    <a:pt x="37" y="146"/>
                  </a:cubicBezTo>
                  <a:close/>
                  <a:moveTo>
                    <a:pt x="32" y="136"/>
                  </a:moveTo>
                  <a:cubicBezTo>
                    <a:pt x="32" y="135"/>
                    <a:pt x="32" y="135"/>
                    <a:pt x="32" y="135"/>
                  </a:cubicBezTo>
                  <a:cubicBezTo>
                    <a:pt x="32" y="135"/>
                    <a:pt x="32" y="135"/>
                    <a:pt x="32" y="136"/>
                  </a:cubicBezTo>
                  <a:close/>
                  <a:moveTo>
                    <a:pt x="18" y="82"/>
                  </a:moveTo>
                  <a:cubicBezTo>
                    <a:pt x="17" y="83"/>
                    <a:pt x="17" y="83"/>
                    <a:pt x="17" y="84"/>
                  </a:cubicBezTo>
                  <a:cubicBezTo>
                    <a:pt x="17" y="83"/>
                    <a:pt x="17" y="83"/>
                    <a:pt x="18" y="82"/>
                  </a:cubicBezTo>
                  <a:close/>
                  <a:moveTo>
                    <a:pt x="37" y="80"/>
                  </a:moveTo>
                  <a:cubicBezTo>
                    <a:pt x="37" y="80"/>
                    <a:pt x="37" y="81"/>
                    <a:pt x="37" y="81"/>
                  </a:cubicBezTo>
                  <a:cubicBezTo>
                    <a:pt x="37" y="80"/>
                    <a:pt x="37" y="80"/>
                    <a:pt x="37" y="80"/>
                  </a:cubicBezTo>
                  <a:cubicBezTo>
                    <a:pt x="37" y="80"/>
                    <a:pt x="37" y="80"/>
                    <a:pt x="37" y="80"/>
                  </a:cubicBezTo>
                  <a:cubicBezTo>
                    <a:pt x="37" y="80"/>
                    <a:pt x="37" y="80"/>
                    <a:pt x="37" y="80"/>
                  </a:cubicBezTo>
                  <a:close/>
                  <a:moveTo>
                    <a:pt x="17" y="160"/>
                  </a:moveTo>
                  <a:cubicBezTo>
                    <a:pt x="17" y="160"/>
                    <a:pt x="17" y="160"/>
                    <a:pt x="17" y="160"/>
                  </a:cubicBezTo>
                  <a:cubicBezTo>
                    <a:pt x="17" y="160"/>
                    <a:pt x="17" y="161"/>
                    <a:pt x="16" y="161"/>
                  </a:cubicBezTo>
                  <a:cubicBezTo>
                    <a:pt x="16" y="161"/>
                    <a:pt x="16" y="161"/>
                    <a:pt x="16" y="161"/>
                  </a:cubicBezTo>
                  <a:cubicBezTo>
                    <a:pt x="17" y="161"/>
                    <a:pt x="17" y="160"/>
                    <a:pt x="17" y="160"/>
                  </a:cubicBezTo>
                  <a:close/>
                  <a:moveTo>
                    <a:pt x="61" y="132"/>
                  </a:moveTo>
                  <a:cubicBezTo>
                    <a:pt x="61" y="132"/>
                    <a:pt x="61" y="132"/>
                    <a:pt x="61" y="132"/>
                  </a:cubicBezTo>
                  <a:cubicBezTo>
                    <a:pt x="61" y="132"/>
                    <a:pt x="61" y="132"/>
                    <a:pt x="62" y="131"/>
                  </a:cubicBezTo>
                  <a:cubicBezTo>
                    <a:pt x="61" y="131"/>
                    <a:pt x="61" y="131"/>
                    <a:pt x="61" y="131"/>
                  </a:cubicBezTo>
                  <a:cubicBezTo>
                    <a:pt x="61" y="132"/>
                    <a:pt x="61" y="132"/>
                    <a:pt x="61" y="132"/>
                  </a:cubicBezTo>
                  <a:close/>
                  <a:moveTo>
                    <a:pt x="30" y="103"/>
                  </a:moveTo>
                  <a:cubicBezTo>
                    <a:pt x="30" y="103"/>
                    <a:pt x="30" y="103"/>
                    <a:pt x="30" y="103"/>
                  </a:cubicBezTo>
                  <a:cubicBezTo>
                    <a:pt x="30" y="104"/>
                    <a:pt x="30" y="104"/>
                    <a:pt x="30" y="104"/>
                  </a:cubicBezTo>
                  <a:cubicBezTo>
                    <a:pt x="30" y="104"/>
                    <a:pt x="30" y="104"/>
                    <a:pt x="30" y="104"/>
                  </a:cubicBezTo>
                  <a:cubicBezTo>
                    <a:pt x="30" y="104"/>
                    <a:pt x="30" y="104"/>
                    <a:pt x="30" y="103"/>
                  </a:cubicBezTo>
                  <a:close/>
                  <a:moveTo>
                    <a:pt x="55" y="68"/>
                  </a:moveTo>
                  <a:cubicBezTo>
                    <a:pt x="55" y="68"/>
                    <a:pt x="55" y="68"/>
                    <a:pt x="55" y="68"/>
                  </a:cubicBezTo>
                  <a:cubicBezTo>
                    <a:pt x="55" y="68"/>
                    <a:pt x="55" y="69"/>
                    <a:pt x="55" y="69"/>
                  </a:cubicBezTo>
                  <a:cubicBezTo>
                    <a:pt x="55" y="69"/>
                    <a:pt x="55" y="69"/>
                    <a:pt x="55" y="69"/>
                  </a:cubicBezTo>
                  <a:cubicBezTo>
                    <a:pt x="55" y="68"/>
                    <a:pt x="55" y="68"/>
                    <a:pt x="55" y="68"/>
                  </a:cubicBezTo>
                  <a:close/>
                  <a:moveTo>
                    <a:pt x="58" y="92"/>
                  </a:moveTo>
                  <a:cubicBezTo>
                    <a:pt x="58" y="92"/>
                    <a:pt x="58" y="91"/>
                    <a:pt x="58" y="91"/>
                  </a:cubicBezTo>
                  <a:cubicBezTo>
                    <a:pt x="58" y="92"/>
                    <a:pt x="58" y="92"/>
                    <a:pt x="58" y="92"/>
                  </a:cubicBezTo>
                  <a:cubicBezTo>
                    <a:pt x="58" y="92"/>
                    <a:pt x="58" y="92"/>
                    <a:pt x="58" y="92"/>
                  </a:cubicBezTo>
                  <a:cubicBezTo>
                    <a:pt x="58" y="92"/>
                    <a:pt x="58" y="92"/>
                    <a:pt x="58" y="92"/>
                  </a:cubicBezTo>
                  <a:close/>
                  <a:moveTo>
                    <a:pt x="79" y="99"/>
                  </a:moveTo>
                  <a:cubicBezTo>
                    <a:pt x="80" y="99"/>
                    <a:pt x="80" y="99"/>
                    <a:pt x="80" y="99"/>
                  </a:cubicBezTo>
                  <a:cubicBezTo>
                    <a:pt x="80" y="99"/>
                    <a:pt x="80" y="99"/>
                    <a:pt x="80" y="98"/>
                  </a:cubicBezTo>
                  <a:cubicBezTo>
                    <a:pt x="80" y="98"/>
                    <a:pt x="80" y="98"/>
                    <a:pt x="80" y="98"/>
                  </a:cubicBezTo>
                  <a:cubicBezTo>
                    <a:pt x="80" y="98"/>
                    <a:pt x="80" y="99"/>
                    <a:pt x="79" y="99"/>
                  </a:cubicBezTo>
                  <a:close/>
                  <a:moveTo>
                    <a:pt x="31" y="59"/>
                  </a:moveTo>
                  <a:cubicBezTo>
                    <a:pt x="31" y="59"/>
                    <a:pt x="31" y="59"/>
                    <a:pt x="31" y="59"/>
                  </a:cubicBezTo>
                  <a:cubicBezTo>
                    <a:pt x="31" y="59"/>
                    <a:pt x="31" y="59"/>
                    <a:pt x="32" y="59"/>
                  </a:cubicBezTo>
                  <a:cubicBezTo>
                    <a:pt x="32" y="59"/>
                    <a:pt x="31" y="59"/>
                    <a:pt x="31" y="59"/>
                  </a:cubicBezTo>
                  <a:cubicBezTo>
                    <a:pt x="31" y="59"/>
                    <a:pt x="31" y="59"/>
                    <a:pt x="31" y="59"/>
                  </a:cubicBezTo>
                  <a:close/>
                  <a:moveTo>
                    <a:pt x="20" y="166"/>
                  </a:moveTo>
                  <a:cubicBezTo>
                    <a:pt x="20" y="166"/>
                    <a:pt x="20" y="166"/>
                    <a:pt x="21" y="167"/>
                  </a:cubicBezTo>
                  <a:cubicBezTo>
                    <a:pt x="21" y="166"/>
                    <a:pt x="21" y="166"/>
                    <a:pt x="21" y="166"/>
                  </a:cubicBezTo>
                  <a:cubicBezTo>
                    <a:pt x="21" y="166"/>
                    <a:pt x="21" y="166"/>
                    <a:pt x="21" y="166"/>
                  </a:cubicBezTo>
                  <a:cubicBezTo>
                    <a:pt x="20" y="166"/>
                    <a:pt x="20" y="166"/>
                    <a:pt x="20" y="1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 name="Freeform 10"/>
            <p:cNvSpPr>
              <a:spLocks noEditPoints="1"/>
            </p:cNvSpPr>
            <p:nvPr/>
          </p:nvSpPr>
          <p:spPr bwMode="auto">
            <a:xfrm>
              <a:off x="7096126" y="3055938"/>
              <a:ext cx="327025" cy="765175"/>
            </a:xfrm>
            <a:custGeom>
              <a:avLst/>
              <a:gdLst>
                <a:gd name="T0" fmla="*/ 33 w 101"/>
                <a:gd name="T1" fmla="*/ 19 h 233"/>
                <a:gd name="T2" fmla="*/ 93 w 101"/>
                <a:gd name="T3" fmla="*/ 158 h 233"/>
                <a:gd name="T4" fmla="*/ 5 w 101"/>
                <a:gd name="T5" fmla="*/ 206 h 233"/>
                <a:gd name="T6" fmla="*/ 27 w 101"/>
                <a:gd name="T7" fmla="*/ 211 h 233"/>
                <a:gd name="T8" fmla="*/ 40 w 101"/>
                <a:gd name="T9" fmla="*/ 176 h 233"/>
                <a:gd name="T10" fmla="*/ 91 w 101"/>
                <a:gd name="T11" fmla="*/ 137 h 233"/>
                <a:gd name="T12" fmla="*/ 80 w 101"/>
                <a:gd name="T13" fmla="*/ 156 h 233"/>
                <a:gd name="T14" fmla="*/ 68 w 101"/>
                <a:gd name="T15" fmla="*/ 145 h 233"/>
                <a:gd name="T16" fmla="*/ 42 w 101"/>
                <a:gd name="T17" fmla="*/ 175 h 233"/>
                <a:gd name="T18" fmla="*/ 53 w 101"/>
                <a:gd name="T19" fmla="*/ 163 h 233"/>
                <a:gd name="T20" fmla="*/ 27 w 101"/>
                <a:gd name="T21" fmla="*/ 130 h 233"/>
                <a:gd name="T22" fmla="*/ 50 w 101"/>
                <a:gd name="T23" fmla="*/ 67 h 233"/>
                <a:gd name="T24" fmla="*/ 84 w 101"/>
                <a:gd name="T25" fmla="*/ 162 h 233"/>
                <a:gd name="T26" fmla="*/ 10 w 101"/>
                <a:gd name="T27" fmla="*/ 178 h 233"/>
                <a:gd name="T28" fmla="*/ 34 w 101"/>
                <a:gd name="T29" fmla="*/ 39 h 233"/>
                <a:gd name="T30" fmla="*/ 41 w 101"/>
                <a:gd name="T31" fmla="*/ 77 h 233"/>
                <a:gd name="T32" fmla="*/ 80 w 101"/>
                <a:gd name="T33" fmla="*/ 102 h 233"/>
                <a:gd name="T34" fmla="*/ 58 w 101"/>
                <a:gd name="T35" fmla="*/ 92 h 233"/>
                <a:gd name="T36" fmla="*/ 11 w 101"/>
                <a:gd name="T37" fmla="*/ 84 h 233"/>
                <a:gd name="T38" fmla="*/ 26 w 101"/>
                <a:gd name="T39" fmla="*/ 68 h 233"/>
                <a:gd name="T40" fmla="*/ 12 w 101"/>
                <a:gd name="T41" fmla="*/ 53 h 233"/>
                <a:gd name="T42" fmla="*/ 13 w 101"/>
                <a:gd name="T43" fmla="*/ 138 h 233"/>
                <a:gd name="T44" fmla="*/ 41 w 101"/>
                <a:gd name="T45" fmla="*/ 68 h 233"/>
                <a:gd name="T46" fmla="*/ 89 w 101"/>
                <a:gd name="T47" fmla="*/ 111 h 233"/>
                <a:gd name="T48" fmla="*/ 16 w 101"/>
                <a:gd name="T49" fmla="*/ 123 h 233"/>
                <a:gd name="T50" fmla="*/ 84 w 101"/>
                <a:gd name="T51" fmla="*/ 99 h 233"/>
                <a:gd name="T52" fmla="*/ 66 w 101"/>
                <a:gd name="T53" fmla="*/ 132 h 233"/>
                <a:gd name="T54" fmla="*/ 20 w 101"/>
                <a:gd name="T55" fmla="*/ 63 h 233"/>
                <a:gd name="T56" fmla="*/ 18 w 101"/>
                <a:gd name="T57" fmla="*/ 88 h 233"/>
                <a:gd name="T58" fmla="*/ 68 w 101"/>
                <a:gd name="T59" fmla="*/ 113 h 233"/>
                <a:gd name="T60" fmla="*/ 16 w 101"/>
                <a:gd name="T61" fmla="*/ 81 h 233"/>
                <a:gd name="T62" fmla="*/ 24 w 101"/>
                <a:gd name="T63" fmla="*/ 147 h 233"/>
                <a:gd name="T64" fmla="*/ 24 w 101"/>
                <a:gd name="T65" fmla="*/ 161 h 233"/>
                <a:gd name="T66" fmla="*/ 19 w 101"/>
                <a:gd name="T67" fmla="*/ 34 h 233"/>
                <a:gd name="T68" fmla="*/ 64 w 101"/>
                <a:gd name="T69" fmla="*/ 135 h 233"/>
                <a:gd name="T70" fmla="*/ 23 w 101"/>
                <a:gd name="T71" fmla="*/ 93 h 233"/>
                <a:gd name="T72" fmla="*/ 47 w 101"/>
                <a:gd name="T73" fmla="*/ 98 h 233"/>
                <a:gd name="T74" fmla="*/ 67 w 101"/>
                <a:gd name="T75" fmla="*/ 107 h 233"/>
                <a:gd name="T76" fmla="*/ 49 w 101"/>
                <a:gd name="T77" fmla="*/ 112 h 233"/>
                <a:gd name="T78" fmla="*/ 12 w 101"/>
                <a:gd name="T79" fmla="*/ 186 h 233"/>
                <a:gd name="T80" fmla="*/ 24 w 101"/>
                <a:gd name="T81" fmla="*/ 74 h 233"/>
                <a:gd name="T82" fmla="*/ 33 w 101"/>
                <a:gd name="T83" fmla="*/ 58 h 233"/>
                <a:gd name="T84" fmla="*/ 59 w 101"/>
                <a:gd name="T85" fmla="*/ 149 h 233"/>
                <a:gd name="T86" fmla="*/ 53 w 101"/>
                <a:gd name="T87" fmla="*/ 136 h 233"/>
                <a:gd name="T88" fmla="*/ 42 w 101"/>
                <a:gd name="T89" fmla="*/ 128 h 233"/>
                <a:gd name="T90" fmla="*/ 39 w 101"/>
                <a:gd name="T91" fmla="*/ 145 h 233"/>
                <a:gd name="T92" fmla="*/ 61 w 101"/>
                <a:gd name="T93" fmla="*/ 82 h 233"/>
                <a:gd name="T94" fmla="*/ 58 w 101"/>
                <a:gd name="T95" fmla="*/ 134 h 233"/>
                <a:gd name="T96" fmla="*/ 62 w 101"/>
                <a:gd name="T97" fmla="*/ 123 h 233"/>
                <a:gd name="T98" fmla="*/ 68 w 101"/>
                <a:gd name="T99" fmla="*/ 91 h 233"/>
                <a:gd name="T100" fmla="*/ 33 w 101"/>
                <a:gd name="T101" fmla="*/ 31 h 233"/>
                <a:gd name="T102" fmla="*/ 25 w 101"/>
                <a:gd name="T103" fmla="*/ 18 h 233"/>
                <a:gd name="T104" fmla="*/ 65 w 101"/>
                <a:gd name="T105" fmla="*/ 100 h 233"/>
                <a:gd name="T106" fmla="*/ 58 w 101"/>
                <a:gd name="T107" fmla="*/ 107 h 233"/>
                <a:gd name="T108" fmla="*/ 56 w 101"/>
                <a:gd name="T109" fmla="*/ 88 h 233"/>
                <a:gd name="T110" fmla="*/ 41 w 101"/>
                <a:gd name="T111" fmla="*/ 120 h 233"/>
                <a:gd name="T112" fmla="*/ 19 w 101"/>
                <a:gd name="T113" fmla="*/ 11 h 233"/>
                <a:gd name="T114" fmla="*/ 40 w 101"/>
                <a:gd name="T115" fmla="*/ 127 h 233"/>
                <a:gd name="T116" fmla="*/ 32 w 101"/>
                <a:gd name="T117" fmla="*/ 102 h 233"/>
                <a:gd name="T118" fmla="*/ 27 w 101"/>
                <a:gd name="T119" fmla="*/ 34 h 233"/>
                <a:gd name="T120" fmla="*/ 62 w 101"/>
                <a:gd name="T121" fmla="*/ 88 h 233"/>
                <a:gd name="T122" fmla="*/ 6 w 101"/>
                <a:gd name="T123" fmla="*/ 19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1" h="233">
                  <a:moveTo>
                    <a:pt x="2" y="201"/>
                  </a:moveTo>
                  <a:cubicBezTo>
                    <a:pt x="0" y="201"/>
                    <a:pt x="0" y="201"/>
                    <a:pt x="0" y="199"/>
                  </a:cubicBezTo>
                  <a:cubicBezTo>
                    <a:pt x="0" y="182"/>
                    <a:pt x="0" y="166"/>
                    <a:pt x="0" y="149"/>
                  </a:cubicBezTo>
                  <a:cubicBezTo>
                    <a:pt x="0" y="139"/>
                    <a:pt x="1" y="129"/>
                    <a:pt x="2" y="120"/>
                  </a:cubicBezTo>
                  <a:cubicBezTo>
                    <a:pt x="3" y="113"/>
                    <a:pt x="3" y="106"/>
                    <a:pt x="4" y="100"/>
                  </a:cubicBezTo>
                  <a:cubicBezTo>
                    <a:pt x="5" y="91"/>
                    <a:pt x="6" y="83"/>
                    <a:pt x="7" y="75"/>
                  </a:cubicBezTo>
                  <a:cubicBezTo>
                    <a:pt x="7" y="70"/>
                    <a:pt x="8" y="65"/>
                    <a:pt x="8" y="60"/>
                  </a:cubicBezTo>
                  <a:cubicBezTo>
                    <a:pt x="8" y="58"/>
                    <a:pt x="9" y="56"/>
                    <a:pt x="9" y="53"/>
                  </a:cubicBezTo>
                  <a:cubicBezTo>
                    <a:pt x="9" y="49"/>
                    <a:pt x="10" y="44"/>
                    <a:pt x="10" y="39"/>
                  </a:cubicBezTo>
                  <a:cubicBezTo>
                    <a:pt x="10" y="35"/>
                    <a:pt x="11" y="31"/>
                    <a:pt x="12" y="27"/>
                  </a:cubicBezTo>
                  <a:cubicBezTo>
                    <a:pt x="13" y="22"/>
                    <a:pt x="14" y="16"/>
                    <a:pt x="14" y="10"/>
                  </a:cubicBezTo>
                  <a:cubicBezTo>
                    <a:pt x="15" y="8"/>
                    <a:pt x="15" y="6"/>
                    <a:pt x="15" y="3"/>
                  </a:cubicBezTo>
                  <a:cubicBezTo>
                    <a:pt x="14" y="1"/>
                    <a:pt x="16" y="0"/>
                    <a:pt x="18" y="1"/>
                  </a:cubicBezTo>
                  <a:cubicBezTo>
                    <a:pt x="18" y="1"/>
                    <a:pt x="19" y="2"/>
                    <a:pt x="20" y="3"/>
                  </a:cubicBezTo>
                  <a:cubicBezTo>
                    <a:pt x="21" y="3"/>
                    <a:pt x="21" y="5"/>
                    <a:pt x="22" y="6"/>
                  </a:cubicBezTo>
                  <a:cubicBezTo>
                    <a:pt x="25" y="9"/>
                    <a:pt x="28" y="13"/>
                    <a:pt x="30" y="17"/>
                  </a:cubicBezTo>
                  <a:cubicBezTo>
                    <a:pt x="31" y="17"/>
                    <a:pt x="31" y="18"/>
                    <a:pt x="32" y="18"/>
                  </a:cubicBezTo>
                  <a:cubicBezTo>
                    <a:pt x="33" y="18"/>
                    <a:pt x="33" y="19"/>
                    <a:pt x="33" y="19"/>
                  </a:cubicBezTo>
                  <a:cubicBezTo>
                    <a:pt x="33" y="20"/>
                    <a:pt x="33" y="21"/>
                    <a:pt x="33" y="21"/>
                  </a:cubicBezTo>
                  <a:cubicBezTo>
                    <a:pt x="36" y="26"/>
                    <a:pt x="40" y="30"/>
                    <a:pt x="43" y="34"/>
                  </a:cubicBezTo>
                  <a:cubicBezTo>
                    <a:pt x="49" y="40"/>
                    <a:pt x="55" y="46"/>
                    <a:pt x="59" y="53"/>
                  </a:cubicBezTo>
                  <a:cubicBezTo>
                    <a:pt x="60" y="54"/>
                    <a:pt x="60" y="55"/>
                    <a:pt x="61" y="55"/>
                  </a:cubicBezTo>
                  <a:cubicBezTo>
                    <a:pt x="61" y="56"/>
                    <a:pt x="61" y="56"/>
                    <a:pt x="62" y="56"/>
                  </a:cubicBezTo>
                  <a:cubicBezTo>
                    <a:pt x="62" y="57"/>
                    <a:pt x="62" y="58"/>
                    <a:pt x="63" y="58"/>
                  </a:cubicBezTo>
                  <a:cubicBezTo>
                    <a:pt x="69" y="66"/>
                    <a:pt x="76" y="74"/>
                    <a:pt x="82" y="82"/>
                  </a:cubicBezTo>
                  <a:cubicBezTo>
                    <a:pt x="86" y="87"/>
                    <a:pt x="90" y="91"/>
                    <a:pt x="93" y="96"/>
                  </a:cubicBezTo>
                  <a:cubicBezTo>
                    <a:pt x="95" y="100"/>
                    <a:pt x="97" y="103"/>
                    <a:pt x="99" y="106"/>
                  </a:cubicBezTo>
                  <a:cubicBezTo>
                    <a:pt x="100" y="107"/>
                    <a:pt x="100" y="109"/>
                    <a:pt x="100" y="110"/>
                  </a:cubicBezTo>
                  <a:cubicBezTo>
                    <a:pt x="100" y="112"/>
                    <a:pt x="100" y="113"/>
                    <a:pt x="100" y="115"/>
                  </a:cubicBezTo>
                  <a:cubicBezTo>
                    <a:pt x="100" y="116"/>
                    <a:pt x="100" y="118"/>
                    <a:pt x="100" y="119"/>
                  </a:cubicBezTo>
                  <a:cubicBezTo>
                    <a:pt x="100" y="125"/>
                    <a:pt x="101" y="130"/>
                    <a:pt x="101" y="135"/>
                  </a:cubicBezTo>
                  <a:cubicBezTo>
                    <a:pt x="101" y="138"/>
                    <a:pt x="101" y="140"/>
                    <a:pt x="101" y="143"/>
                  </a:cubicBezTo>
                  <a:cubicBezTo>
                    <a:pt x="101" y="144"/>
                    <a:pt x="101" y="146"/>
                    <a:pt x="101" y="147"/>
                  </a:cubicBezTo>
                  <a:cubicBezTo>
                    <a:pt x="101" y="148"/>
                    <a:pt x="100" y="150"/>
                    <a:pt x="99" y="151"/>
                  </a:cubicBezTo>
                  <a:cubicBezTo>
                    <a:pt x="98" y="152"/>
                    <a:pt x="97" y="154"/>
                    <a:pt x="95" y="155"/>
                  </a:cubicBezTo>
                  <a:cubicBezTo>
                    <a:pt x="95" y="156"/>
                    <a:pt x="94" y="157"/>
                    <a:pt x="93" y="158"/>
                  </a:cubicBezTo>
                  <a:cubicBezTo>
                    <a:pt x="93" y="159"/>
                    <a:pt x="93" y="159"/>
                    <a:pt x="92" y="159"/>
                  </a:cubicBezTo>
                  <a:cubicBezTo>
                    <a:pt x="88" y="164"/>
                    <a:pt x="83" y="168"/>
                    <a:pt x="79" y="172"/>
                  </a:cubicBezTo>
                  <a:cubicBezTo>
                    <a:pt x="76" y="176"/>
                    <a:pt x="72" y="179"/>
                    <a:pt x="69" y="183"/>
                  </a:cubicBezTo>
                  <a:cubicBezTo>
                    <a:pt x="63" y="189"/>
                    <a:pt x="57" y="194"/>
                    <a:pt x="51" y="200"/>
                  </a:cubicBezTo>
                  <a:cubicBezTo>
                    <a:pt x="49" y="203"/>
                    <a:pt x="46" y="205"/>
                    <a:pt x="43" y="208"/>
                  </a:cubicBezTo>
                  <a:cubicBezTo>
                    <a:pt x="40" y="211"/>
                    <a:pt x="36" y="214"/>
                    <a:pt x="32" y="217"/>
                  </a:cubicBezTo>
                  <a:cubicBezTo>
                    <a:pt x="29" y="220"/>
                    <a:pt x="25" y="223"/>
                    <a:pt x="22" y="227"/>
                  </a:cubicBezTo>
                  <a:cubicBezTo>
                    <a:pt x="20" y="229"/>
                    <a:pt x="18" y="230"/>
                    <a:pt x="17" y="232"/>
                  </a:cubicBezTo>
                  <a:cubicBezTo>
                    <a:pt x="16" y="232"/>
                    <a:pt x="16" y="232"/>
                    <a:pt x="16" y="232"/>
                  </a:cubicBezTo>
                  <a:cubicBezTo>
                    <a:pt x="15" y="233"/>
                    <a:pt x="15" y="233"/>
                    <a:pt x="15" y="233"/>
                  </a:cubicBezTo>
                  <a:cubicBezTo>
                    <a:pt x="14" y="232"/>
                    <a:pt x="13" y="232"/>
                    <a:pt x="12" y="231"/>
                  </a:cubicBezTo>
                  <a:cubicBezTo>
                    <a:pt x="12" y="231"/>
                    <a:pt x="11" y="230"/>
                    <a:pt x="11" y="230"/>
                  </a:cubicBezTo>
                  <a:cubicBezTo>
                    <a:pt x="10" y="230"/>
                    <a:pt x="9" y="229"/>
                    <a:pt x="9" y="228"/>
                  </a:cubicBezTo>
                  <a:cubicBezTo>
                    <a:pt x="9" y="228"/>
                    <a:pt x="9" y="227"/>
                    <a:pt x="9" y="227"/>
                  </a:cubicBezTo>
                  <a:cubicBezTo>
                    <a:pt x="8" y="223"/>
                    <a:pt x="7" y="219"/>
                    <a:pt x="5" y="215"/>
                  </a:cubicBezTo>
                  <a:cubicBezTo>
                    <a:pt x="4" y="212"/>
                    <a:pt x="3" y="209"/>
                    <a:pt x="2" y="205"/>
                  </a:cubicBezTo>
                  <a:cubicBezTo>
                    <a:pt x="2" y="204"/>
                    <a:pt x="2" y="203"/>
                    <a:pt x="2" y="201"/>
                  </a:cubicBezTo>
                  <a:close/>
                  <a:moveTo>
                    <a:pt x="5" y="206"/>
                  </a:moveTo>
                  <a:cubicBezTo>
                    <a:pt x="5" y="206"/>
                    <a:pt x="5" y="207"/>
                    <a:pt x="5" y="207"/>
                  </a:cubicBezTo>
                  <a:cubicBezTo>
                    <a:pt x="5" y="207"/>
                    <a:pt x="5" y="207"/>
                    <a:pt x="5" y="207"/>
                  </a:cubicBezTo>
                  <a:cubicBezTo>
                    <a:pt x="5" y="207"/>
                    <a:pt x="5" y="206"/>
                    <a:pt x="5" y="206"/>
                  </a:cubicBezTo>
                  <a:cubicBezTo>
                    <a:pt x="5" y="205"/>
                    <a:pt x="4" y="204"/>
                    <a:pt x="4" y="203"/>
                  </a:cubicBezTo>
                  <a:cubicBezTo>
                    <a:pt x="4" y="203"/>
                    <a:pt x="4" y="203"/>
                    <a:pt x="4" y="203"/>
                  </a:cubicBezTo>
                  <a:cubicBezTo>
                    <a:pt x="4" y="204"/>
                    <a:pt x="4" y="205"/>
                    <a:pt x="5" y="206"/>
                  </a:cubicBezTo>
                  <a:close/>
                  <a:moveTo>
                    <a:pt x="29" y="187"/>
                  </a:moveTo>
                  <a:cubicBezTo>
                    <a:pt x="29" y="187"/>
                    <a:pt x="29" y="187"/>
                    <a:pt x="29" y="187"/>
                  </a:cubicBezTo>
                  <a:cubicBezTo>
                    <a:pt x="30" y="192"/>
                    <a:pt x="31" y="197"/>
                    <a:pt x="33" y="202"/>
                  </a:cubicBezTo>
                  <a:cubicBezTo>
                    <a:pt x="34" y="204"/>
                    <a:pt x="33" y="205"/>
                    <a:pt x="32" y="205"/>
                  </a:cubicBezTo>
                  <a:cubicBezTo>
                    <a:pt x="31" y="205"/>
                    <a:pt x="30" y="204"/>
                    <a:pt x="30" y="203"/>
                  </a:cubicBezTo>
                  <a:cubicBezTo>
                    <a:pt x="30" y="202"/>
                    <a:pt x="30" y="201"/>
                    <a:pt x="30" y="200"/>
                  </a:cubicBezTo>
                  <a:cubicBezTo>
                    <a:pt x="29" y="196"/>
                    <a:pt x="28" y="193"/>
                    <a:pt x="27" y="189"/>
                  </a:cubicBezTo>
                  <a:cubicBezTo>
                    <a:pt x="27" y="189"/>
                    <a:pt x="27" y="188"/>
                    <a:pt x="27" y="188"/>
                  </a:cubicBezTo>
                  <a:cubicBezTo>
                    <a:pt x="25" y="190"/>
                    <a:pt x="24" y="191"/>
                    <a:pt x="22" y="192"/>
                  </a:cubicBezTo>
                  <a:cubicBezTo>
                    <a:pt x="22" y="193"/>
                    <a:pt x="22" y="193"/>
                    <a:pt x="22" y="193"/>
                  </a:cubicBezTo>
                  <a:cubicBezTo>
                    <a:pt x="23" y="197"/>
                    <a:pt x="24" y="200"/>
                    <a:pt x="24" y="204"/>
                  </a:cubicBezTo>
                  <a:cubicBezTo>
                    <a:pt x="25" y="206"/>
                    <a:pt x="26" y="209"/>
                    <a:pt x="27" y="211"/>
                  </a:cubicBezTo>
                  <a:cubicBezTo>
                    <a:pt x="27" y="212"/>
                    <a:pt x="27" y="212"/>
                    <a:pt x="26" y="213"/>
                  </a:cubicBezTo>
                  <a:cubicBezTo>
                    <a:pt x="26" y="214"/>
                    <a:pt x="25" y="214"/>
                    <a:pt x="24" y="213"/>
                  </a:cubicBezTo>
                  <a:cubicBezTo>
                    <a:pt x="24" y="213"/>
                    <a:pt x="23" y="212"/>
                    <a:pt x="23" y="211"/>
                  </a:cubicBezTo>
                  <a:cubicBezTo>
                    <a:pt x="23" y="208"/>
                    <a:pt x="23" y="205"/>
                    <a:pt x="22" y="202"/>
                  </a:cubicBezTo>
                  <a:cubicBezTo>
                    <a:pt x="22" y="199"/>
                    <a:pt x="21" y="197"/>
                    <a:pt x="20" y="194"/>
                  </a:cubicBezTo>
                  <a:cubicBezTo>
                    <a:pt x="19" y="195"/>
                    <a:pt x="17" y="197"/>
                    <a:pt x="16" y="198"/>
                  </a:cubicBezTo>
                  <a:cubicBezTo>
                    <a:pt x="16" y="198"/>
                    <a:pt x="16" y="198"/>
                    <a:pt x="16" y="199"/>
                  </a:cubicBezTo>
                  <a:cubicBezTo>
                    <a:pt x="17" y="204"/>
                    <a:pt x="19" y="209"/>
                    <a:pt x="20" y="214"/>
                  </a:cubicBezTo>
                  <a:cubicBezTo>
                    <a:pt x="20" y="215"/>
                    <a:pt x="20" y="215"/>
                    <a:pt x="21" y="215"/>
                  </a:cubicBezTo>
                  <a:cubicBezTo>
                    <a:pt x="21" y="216"/>
                    <a:pt x="22" y="216"/>
                    <a:pt x="22" y="217"/>
                  </a:cubicBezTo>
                  <a:cubicBezTo>
                    <a:pt x="22" y="218"/>
                    <a:pt x="22" y="219"/>
                    <a:pt x="22" y="219"/>
                  </a:cubicBezTo>
                  <a:cubicBezTo>
                    <a:pt x="22" y="219"/>
                    <a:pt x="22" y="219"/>
                    <a:pt x="22" y="219"/>
                  </a:cubicBezTo>
                  <a:cubicBezTo>
                    <a:pt x="25" y="216"/>
                    <a:pt x="28" y="213"/>
                    <a:pt x="31" y="210"/>
                  </a:cubicBezTo>
                  <a:cubicBezTo>
                    <a:pt x="35" y="206"/>
                    <a:pt x="38" y="201"/>
                    <a:pt x="42" y="197"/>
                  </a:cubicBezTo>
                  <a:cubicBezTo>
                    <a:pt x="43" y="196"/>
                    <a:pt x="44" y="195"/>
                    <a:pt x="44" y="194"/>
                  </a:cubicBezTo>
                  <a:cubicBezTo>
                    <a:pt x="44" y="193"/>
                    <a:pt x="44" y="192"/>
                    <a:pt x="44" y="191"/>
                  </a:cubicBezTo>
                  <a:cubicBezTo>
                    <a:pt x="43" y="187"/>
                    <a:pt x="42" y="182"/>
                    <a:pt x="41" y="178"/>
                  </a:cubicBezTo>
                  <a:cubicBezTo>
                    <a:pt x="40" y="177"/>
                    <a:pt x="40" y="176"/>
                    <a:pt x="40" y="176"/>
                  </a:cubicBezTo>
                  <a:cubicBezTo>
                    <a:pt x="38" y="177"/>
                    <a:pt x="36" y="179"/>
                    <a:pt x="34" y="181"/>
                  </a:cubicBezTo>
                  <a:cubicBezTo>
                    <a:pt x="35" y="184"/>
                    <a:pt x="36" y="187"/>
                    <a:pt x="37" y="190"/>
                  </a:cubicBezTo>
                  <a:cubicBezTo>
                    <a:pt x="38" y="192"/>
                    <a:pt x="39" y="195"/>
                    <a:pt x="40" y="197"/>
                  </a:cubicBezTo>
                  <a:cubicBezTo>
                    <a:pt x="40" y="198"/>
                    <a:pt x="40" y="199"/>
                    <a:pt x="39" y="199"/>
                  </a:cubicBezTo>
                  <a:cubicBezTo>
                    <a:pt x="39" y="200"/>
                    <a:pt x="38" y="200"/>
                    <a:pt x="38" y="200"/>
                  </a:cubicBezTo>
                  <a:cubicBezTo>
                    <a:pt x="37" y="199"/>
                    <a:pt x="37" y="199"/>
                    <a:pt x="36" y="198"/>
                  </a:cubicBezTo>
                  <a:cubicBezTo>
                    <a:pt x="36" y="193"/>
                    <a:pt x="35" y="188"/>
                    <a:pt x="33" y="183"/>
                  </a:cubicBezTo>
                  <a:cubicBezTo>
                    <a:pt x="33" y="183"/>
                    <a:pt x="33" y="183"/>
                    <a:pt x="33" y="183"/>
                  </a:cubicBezTo>
                  <a:cubicBezTo>
                    <a:pt x="32" y="184"/>
                    <a:pt x="30" y="185"/>
                    <a:pt x="29" y="187"/>
                  </a:cubicBezTo>
                  <a:close/>
                  <a:moveTo>
                    <a:pt x="95" y="118"/>
                  </a:moveTo>
                  <a:cubicBezTo>
                    <a:pt x="94" y="119"/>
                    <a:pt x="92" y="121"/>
                    <a:pt x="91" y="122"/>
                  </a:cubicBezTo>
                  <a:cubicBezTo>
                    <a:pt x="90" y="122"/>
                    <a:pt x="90" y="123"/>
                    <a:pt x="91" y="123"/>
                  </a:cubicBezTo>
                  <a:cubicBezTo>
                    <a:pt x="91" y="126"/>
                    <a:pt x="92" y="129"/>
                    <a:pt x="92" y="133"/>
                  </a:cubicBezTo>
                  <a:cubicBezTo>
                    <a:pt x="93" y="135"/>
                    <a:pt x="94" y="137"/>
                    <a:pt x="94" y="140"/>
                  </a:cubicBezTo>
                  <a:cubicBezTo>
                    <a:pt x="94" y="140"/>
                    <a:pt x="94" y="141"/>
                    <a:pt x="94" y="141"/>
                  </a:cubicBezTo>
                  <a:cubicBezTo>
                    <a:pt x="94" y="142"/>
                    <a:pt x="93" y="142"/>
                    <a:pt x="93" y="142"/>
                  </a:cubicBezTo>
                  <a:cubicBezTo>
                    <a:pt x="92" y="142"/>
                    <a:pt x="92" y="142"/>
                    <a:pt x="92" y="141"/>
                  </a:cubicBezTo>
                  <a:cubicBezTo>
                    <a:pt x="91" y="139"/>
                    <a:pt x="91" y="138"/>
                    <a:pt x="91" y="137"/>
                  </a:cubicBezTo>
                  <a:cubicBezTo>
                    <a:pt x="91" y="133"/>
                    <a:pt x="90" y="130"/>
                    <a:pt x="90" y="127"/>
                  </a:cubicBezTo>
                  <a:cubicBezTo>
                    <a:pt x="90" y="126"/>
                    <a:pt x="90" y="125"/>
                    <a:pt x="89" y="124"/>
                  </a:cubicBezTo>
                  <a:cubicBezTo>
                    <a:pt x="89" y="124"/>
                    <a:pt x="89" y="124"/>
                    <a:pt x="89" y="124"/>
                  </a:cubicBezTo>
                  <a:cubicBezTo>
                    <a:pt x="87" y="126"/>
                    <a:pt x="85" y="128"/>
                    <a:pt x="84" y="130"/>
                  </a:cubicBezTo>
                  <a:cubicBezTo>
                    <a:pt x="83" y="130"/>
                    <a:pt x="83" y="130"/>
                    <a:pt x="84" y="131"/>
                  </a:cubicBezTo>
                  <a:cubicBezTo>
                    <a:pt x="85" y="137"/>
                    <a:pt x="86" y="143"/>
                    <a:pt x="88" y="149"/>
                  </a:cubicBezTo>
                  <a:cubicBezTo>
                    <a:pt x="88" y="149"/>
                    <a:pt x="88" y="150"/>
                    <a:pt x="89" y="150"/>
                  </a:cubicBezTo>
                  <a:cubicBezTo>
                    <a:pt x="91" y="148"/>
                    <a:pt x="93" y="146"/>
                    <a:pt x="95" y="144"/>
                  </a:cubicBezTo>
                  <a:cubicBezTo>
                    <a:pt x="96" y="144"/>
                    <a:pt x="96" y="143"/>
                    <a:pt x="96" y="143"/>
                  </a:cubicBezTo>
                  <a:cubicBezTo>
                    <a:pt x="96" y="142"/>
                    <a:pt x="96" y="141"/>
                    <a:pt x="97" y="140"/>
                  </a:cubicBezTo>
                  <a:cubicBezTo>
                    <a:pt x="97" y="140"/>
                    <a:pt x="97" y="140"/>
                    <a:pt x="97" y="140"/>
                  </a:cubicBezTo>
                  <a:cubicBezTo>
                    <a:pt x="97" y="138"/>
                    <a:pt x="97" y="137"/>
                    <a:pt x="97" y="135"/>
                  </a:cubicBezTo>
                  <a:cubicBezTo>
                    <a:pt x="97" y="131"/>
                    <a:pt x="96" y="128"/>
                    <a:pt x="96" y="124"/>
                  </a:cubicBezTo>
                  <a:cubicBezTo>
                    <a:pt x="95" y="122"/>
                    <a:pt x="95" y="120"/>
                    <a:pt x="95" y="118"/>
                  </a:cubicBezTo>
                  <a:close/>
                  <a:moveTo>
                    <a:pt x="82" y="132"/>
                  </a:moveTo>
                  <a:cubicBezTo>
                    <a:pt x="80" y="133"/>
                    <a:pt x="79" y="135"/>
                    <a:pt x="77" y="136"/>
                  </a:cubicBezTo>
                  <a:cubicBezTo>
                    <a:pt x="76" y="137"/>
                    <a:pt x="76" y="138"/>
                    <a:pt x="76" y="138"/>
                  </a:cubicBezTo>
                  <a:cubicBezTo>
                    <a:pt x="77" y="144"/>
                    <a:pt x="78" y="150"/>
                    <a:pt x="80" y="156"/>
                  </a:cubicBezTo>
                  <a:cubicBezTo>
                    <a:pt x="81" y="157"/>
                    <a:pt x="81" y="157"/>
                    <a:pt x="81" y="158"/>
                  </a:cubicBezTo>
                  <a:cubicBezTo>
                    <a:pt x="81" y="158"/>
                    <a:pt x="82" y="157"/>
                    <a:pt x="82" y="157"/>
                  </a:cubicBezTo>
                  <a:cubicBezTo>
                    <a:pt x="83" y="156"/>
                    <a:pt x="84" y="154"/>
                    <a:pt x="85" y="153"/>
                  </a:cubicBezTo>
                  <a:cubicBezTo>
                    <a:pt x="86" y="153"/>
                    <a:pt x="86" y="152"/>
                    <a:pt x="86" y="151"/>
                  </a:cubicBezTo>
                  <a:cubicBezTo>
                    <a:pt x="85" y="145"/>
                    <a:pt x="84" y="138"/>
                    <a:pt x="82" y="132"/>
                  </a:cubicBezTo>
                  <a:close/>
                  <a:moveTo>
                    <a:pt x="71" y="168"/>
                  </a:moveTo>
                  <a:cubicBezTo>
                    <a:pt x="70" y="167"/>
                    <a:pt x="70" y="166"/>
                    <a:pt x="70" y="166"/>
                  </a:cubicBezTo>
                  <a:cubicBezTo>
                    <a:pt x="70" y="163"/>
                    <a:pt x="70" y="160"/>
                    <a:pt x="69" y="158"/>
                  </a:cubicBezTo>
                  <a:cubicBezTo>
                    <a:pt x="69" y="154"/>
                    <a:pt x="68" y="151"/>
                    <a:pt x="67" y="147"/>
                  </a:cubicBezTo>
                  <a:cubicBezTo>
                    <a:pt x="67" y="147"/>
                    <a:pt x="67" y="147"/>
                    <a:pt x="67" y="147"/>
                  </a:cubicBezTo>
                  <a:cubicBezTo>
                    <a:pt x="64" y="149"/>
                    <a:pt x="62" y="151"/>
                    <a:pt x="60" y="153"/>
                  </a:cubicBezTo>
                  <a:cubicBezTo>
                    <a:pt x="62" y="160"/>
                    <a:pt x="64" y="166"/>
                    <a:pt x="66" y="172"/>
                  </a:cubicBezTo>
                  <a:cubicBezTo>
                    <a:pt x="68" y="171"/>
                    <a:pt x="70" y="169"/>
                    <a:pt x="71" y="168"/>
                  </a:cubicBezTo>
                  <a:close/>
                  <a:moveTo>
                    <a:pt x="68" y="145"/>
                  </a:moveTo>
                  <a:cubicBezTo>
                    <a:pt x="70" y="152"/>
                    <a:pt x="72" y="159"/>
                    <a:pt x="74" y="165"/>
                  </a:cubicBezTo>
                  <a:cubicBezTo>
                    <a:pt x="75" y="164"/>
                    <a:pt x="77" y="162"/>
                    <a:pt x="78" y="161"/>
                  </a:cubicBezTo>
                  <a:cubicBezTo>
                    <a:pt x="77" y="153"/>
                    <a:pt x="76" y="146"/>
                    <a:pt x="75" y="139"/>
                  </a:cubicBezTo>
                  <a:cubicBezTo>
                    <a:pt x="72" y="141"/>
                    <a:pt x="70" y="143"/>
                    <a:pt x="68" y="145"/>
                  </a:cubicBezTo>
                  <a:close/>
                  <a:moveTo>
                    <a:pt x="59" y="155"/>
                  </a:moveTo>
                  <a:cubicBezTo>
                    <a:pt x="57" y="156"/>
                    <a:pt x="56" y="158"/>
                    <a:pt x="54" y="160"/>
                  </a:cubicBezTo>
                  <a:cubicBezTo>
                    <a:pt x="54" y="160"/>
                    <a:pt x="54" y="160"/>
                    <a:pt x="54" y="161"/>
                  </a:cubicBezTo>
                  <a:cubicBezTo>
                    <a:pt x="55" y="163"/>
                    <a:pt x="55" y="165"/>
                    <a:pt x="55" y="167"/>
                  </a:cubicBezTo>
                  <a:cubicBezTo>
                    <a:pt x="56" y="170"/>
                    <a:pt x="57" y="173"/>
                    <a:pt x="58" y="175"/>
                  </a:cubicBezTo>
                  <a:cubicBezTo>
                    <a:pt x="59" y="176"/>
                    <a:pt x="59" y="177"/>
                    <a:pt x="59" y="178"/>
                  </a:cubicBezTo>
                  <a:cubicBezTo>
                    <a:pt x="60" y="178"/>
                    <a:pt x="60" y="178"/>
                    <a:pt x="60" y="178"/>
                  </a:cubicBezTo>
                  <a:cubicBezTo>
                    <a:pt x="61" y="178"/>
                    <a:pt x="61" y="177"/>
                    <a:pt x="62" y="176"/>
                  </a:cubicBezTo>
                  <a:cubicBezTo>
                    <a:pt x="64" y="174"/>
                    <a:pt x="64" y="175"/>
                    <a:pt x="63" y="173"/>
                  </a:cubicBezTo>
                  <a:cubicBezTo>
                    <a:pt x="63" y="167"/>
                    <a:pt x="61" y="161"/>
                    <a:pt x="59" y="155"/>
                  </a:cubicBezTo>
                  <a:cubicBezTo>
                    <a:pt x="59" y="155"/>
                    <a:pt x="59" y="155"/>
                    <a:pt x="59" y="155"/>
                  </a:cubicBezTo>
                  <a:close/>
                  <a:moveTo>
                    <a:pt x="51" y="187"/>
                  </a:moveTo>
                  <a:cubicBezTo>
                    <a:pt x="50" y="187"/>
                    <a:pt x="50" y="186"/>
                    <a:pt x="50" y="185"/>
                  </a:cubicBezTo>
                  <a:cubicBezTo>
                    <a:pt x="50" y="181"/>
                    <a:pt x="49" y="178"/>
                    <a:pt x="48" y="176"/>
                  </a:cubicBezTo>
                  <a:cubicBezTo>
                    <a:pt x="48" y="174"/>
                    <a:pt x="47" y="172"/>
                    <a:pt x="47" y="170"/>
                  </a:cubicBezTo>
                  <a:cubicBezTo>
                    <a:pt x="47" y="169"/>
                    <a:pt x="47" y="169"/>
                    <a:pt x="46" y="169"/>
                  </a:cubicBezTo>
                  <a:cubicBezTo>
                    <a:pt x="45" y="170"/>
                    <a:pt x="44" y="172"/>
                    <a:pt x="42" y="173"/>
                  </a:cubicBezTo>
                  <a:cubicBezTo>
                    <a:pt x="42" y="174"/>
                    <a:pt x="41" y="174"/>
                    <a:pt x="42" y="175"/>
                  </a:cubicBezTo>
                  <a:cubicBezTo>
                    <a:pt x="42" y="178"/>
                    <a:pt x="43" y="180"/>
                    <a:pt x="44" y="183"/>
                  </a:cubicBezTo>
                  <a:cubicBezTo>
                    <a:pt x="44" y="186"/>
                    <a:pt x="45" y="189"/>
                    <a:pt x="47" y="192"/>
                  </a:cubicBezTo>
                  <a:cubicBezTo>
                    <a:pt x="48" y="190"/>
                    <a:pt x="49" y="189"/>
                    <a:pt x="51" y="187"/>
                  </a:cubicBezTo>
                  <a:close/>
                  <a:moveTo>
                    <a:pt x="19" y="222"/>
                  </a:moveTo>
                  <a:cubicBezTo>
                    <a:pt x="19" y="221"/>
                    <a:pt x="18" y="220"/>
                    <a:pt x="17" y="218"/>
                  </a:cubicBezTo>
                  <a:cubicBezTo>
                    <a:pt x="17" y="217"/>
                    <a:pt x="17" y="217"/>
                    <a:pt x="18" y="216"/>
                  </a:cubicBezTo>
                  <a:cubicBezTo>
                    <a:pt x="18" y="215"/>
                    <a:pt x="18" y="215"/>
                    <a:pt x="18" y="214"/>
                  </a:cubicBezTo>
                  <a:cubicBezTo>
                    <a:pt x="17" y="210"/>
                    <a:pt x="16" y="205"/>
                    <a:pt x="14" y="201"/>
                  </a:cubicBezTo>
                  <a:cubicBezTo>
                    <a:pt x="14" y="200"/>
                    <a:pt x="14" y="200"/>
                    <a:pt x="14" y="200"/>
                  </a:cubicBezTo>
                  <a:cubicBezTo>
                    <a:pt x="13" y="201"/>
                    <a:pt x="11" y="202"/>
                    <a:pt x="10" y="203"/>
                  </a:cubicBezTo>
                  <a:cubicBezTo>
                    <a:pt x="10" y="203"/>
                    <a:pt x="10" y="203"/>
                    <a:pt x="10" y="203"/>
                  </a:cubicBezTo>
                  <a:cubicBezTo>
                    <a:pt x="12" y="207"/>
                    <a:pt x="13" y="211"/>
                    <a:pt x="13" y="215"/>
                  </a:cubicBezTo>
                  <a:cubicBezTo>
                    <a:pt x="14" y="218"/>
                    <a:pt x="14" y="221"/>
                    <a:pt x="14" y="224"/>
                  </a:cubicBezTo>
                  <a:cubicBezTo>
                    <a:pt x="14" y="225"/>
                    <a:pt x="14" y="226"/>
                    <a:pt x="15" y="227"/>
                  </a:cubicBezTo>
                  <a:cubicBezTo>
                    <a:pt x="16" y="225"/>
                    <a:pt x="18" y="224"/>
                    <a:pt x="19" y="222"/>
                  </a:cubicBezTo>
                  <a:close/>
                  <a:moveTo>
                    <a:pt x="57" y="181"/>
                  </a:moveTo>
                  <a:cubicBezTo>
                    <a:pt x="56" y="180"/>
                    <a:pt x="56" y="179"/>
                    <a:pt x="56" y="178"/>
                  </a:cubicBezTo>
                  <a:cubicBezTo>
                    <a:pt x="55" y="173"/>
                    <a:pt x="54" y="168"/>
                    <a:pt x="53" y="163"/>
                  </a:cubicBezTo>
                  <a:cubicBezTo>
                    <a:pt x="53" y="162"/>
                    <a:pt x="53" y="162"/>
                    <a:pt x="52" y="162"/>
                  </a:cubicBezTo>
                  <a:cubicBezTo>
                    <a:pt x="51" y="163"/>
                    <a:pt x="50" y="165"/>
                    <a:pt x="49" y="166"/>
                  </a:cubicBezTo>
                  <a:cubicBezTo>
                    <a:pt x="48" y="166"/>
                    <a:pt x="48" y="167"/>
                    <a:pt x="48" y="168"/>
                  </a:cubicBezTo>
                  <a:cubicBezTo>
                    <a:pt x="50" y="173"/>
                    <a:pt x="51" y="178"/>
                    <a:pt x="53" y="183"/>
                  </a:cubicBezTo>
                  <a:cubicBezTo>
                    <a:pt x="53" y="184"/>
                    <a:pt x="54" y="184"/>
                    <a:pt x="54" y="184"/>
                  </a:cubicBezTo>
                  <a:cubicBezTo>
                    <a:pt x="55" y="183"/>
                    <a:pt x="56" y="182"/>
                    <a:pt x="57" y="181"/>
                  </a:cubicBezTo>
                  <a:close/>
                  <a:moveTo>
                    <a:pt x="27" y="130"/>
                  </a:moveTo>
                  <a:cubicBezTo>
                    <a:pt x="28" y="130"/>
                    <a:pt x="28" y="130"/>
                    <a:pt x="28" y="130"/>
                  </a:cubicBezTo>
                  <a:cubicBezTo>
                    <a:pt x="34" y="124"/>
                    <a:pt x="40" y="117"/>
                    <a:pt x="46" y="111"/>
                  </a:cubicBezTo>
                  <a:cubicBezTo>
                    <a:pt x="46" y="110"/>
                    <a:pt x="46" y="110"/>
                    <a:pt x="46" y="109"/>
                  </a:cubicBezTo>
                  <a:cubicBezTo>
                    <a:pt x="47" y="108"/>
                    <a:pt x="47" y="109"/>
                    <a:pt x="48" y="109"/>
                  </a:cubicBezTo>
                  <a:cubicBezTo>
                    <a:pt x="50" y="108"/>
                    <a:pt x="51" y="106"/>
                    <a:pt x="53" y="105"/>
                  </a:cubicBezTo>
                  <a:cubicBezTo>
                    <a:pt x="53" y="104"/>
                    <a:pt x="54" y="104"/>
                    <a:pt x="53" y="104"/>
                  </a:cubicBezTo>
                  <a:cubicBezTo>
                    <a:pt x="53" y="103"/>
                    <a:pt x="53" y="102"/>
                    <a:pt x="53" y="101"/>
                  </a:cubicBezTo>
                  <a:cubicBezTo>
                    <a:pt x="53" y="101"/>
                    <a:pt x="52" y="102"/>
                    <a:pt x="52" y="102"/>
                  </a:cubicBezTo>
                  <a:cubicBezTo>
                    <a:pt x="45" y="110"/>
                    <a:pt x="37" y="118"/>
                    <a:pt x="30" y="126"/>
                  </a:cubicBezTo>
                  <a:cubicBezTo>
                    <a:pt x="29" y="127"/>
                    <a:pt x="29" y="128"/>
                    <a:pt x="28" y="129"/>
                  </a:cubicBezTo>
                  <a:cubicBezTo>
                    <a:pt x="28" y="130"/>
                    <a:pt x="28" y="130"/>
                    <a:pt x="27" y="130"/>
                  </a:cubicBezTo>
                  <a:close/>
                  <a:moveTo>
                    <a:pt x="28" y="148"/>
                  </a:moveTo>
                  <a:cubicBezTo>
                    <a:pt x="28" y="148"/>
                    <a:pt x="28" y="148"/>
                    <a:pt x="28" y="148"/>
                  </a:cubicBezTo>
                  <a:cubicBezTo>
                    <a:pt x="31" y="144"/>
                    <a:pt x="34" y="141"/>
                    <a:pt x="37" y="137"/>
                  </a:cubicBezTo>
                  <a:cubicBezTo>
                    <a:pt x="38" y="137"/>
                    <a:pt x="38" y="136"/>
                    <a:pt x="38" y="136"/>
                  </a:cubicBezTo>
                  <a:cubicBezTo>
                    <a:pt x="38" y="135"/>
                    <a:pt x="38" y="134"/>
                    <a:pt x="38" y="133"/>
                  </a:cubicBezTo>
                  <a:cubicBezTo>
                    <a:pt x="37" y="133"/>
                    <a:pt x="37" y="133"/>
                    <a:pt x="37" y="133"/>
                  </a:cubicBezTo>
                  <a:cubicBezTo>
                    <a:pt x="34" y="136"/>
                    <a:pt x="31" y="139"/>
                    <a:pt x="28" y="142"/>
                  </a:cubicBezTo>
                  <a:cubicBezTo>
                    <a:pt x="28" y="143"/>
                    <a:pt x="28" y="143"/>
                    <a:pt x="28" y="143"/>
                  </a:cubicBezTo>
                  <a:cubicBezTo>
                    <a:pt x="28" y="145"/>
                    <a:pt x="28" y="147"/>
                    <a:pt x="28" y="148"/>
                  </a:cubicBezTo>
                  <a:close/>
                  <a:moveTo>
                    <a:pt x="30" y="84"/>
                  </a:moveTo>
                  <a:cubicBezTo>
                    <a:pt x="30" y="83"/>
                    <a:pt x="31" y="83"/>
                    <a:pt x="31" y="82"/>
                  </a:cubicBezTo>
                  <a:cubicBezTo>
                    <a:pt x="34" y="80"/>
                    <a:pt x="38" y="77"/>
                    <a:pt x="41" y="74"/>
                  </a:cubicBezTo>
                  <a:cubicBezTo>
                    <a:pt x="42" y="73"/>
                    <a:pt x="43" y="72"/>
                    <a:pt x="43" y="71"/>
                  </a:cubicBezTo>
                  <a:cubicBezTo>
                    <a:pt x="43" y="70"/>
                    <a:pt x="43" y="70"/>
                    <a:pt x="43" y="70"/>
                  </a:cubicBezTo>
                  <a:cubicBezTo>
                    <a:pt x="44" y="69"/>
                    <a:pt x="44" y="69"/>
                    <a:pt x="45" y="70"/>
                  </a:cubicBezTo>
                  <a:cubicBezTo>
                    <a:pt x="45" y="70"/>
                    <a:pt x="45" y="70"/>
                    <a:pt x="45" y="70"/>
                  </a:cubicBezTo>
                  <a:cubicBezTo>
                    <a:pt x="47" y="69"/>
                    <a:pt x="48" y="68"/>
                    <a:pt x="49" y="67"/>
                  </a:cubicBezTo>
                  <a:cubicBezTo>
                    <a:pt x="50" y="67"/>
                    <a:pt x="50" y="67"/>
                    <a:pt x="50" y="67"/>
                  </a:cubicBezTo>
                  <a:cubicBezTo>
                    <a:pt x="50" y="64"/>
                    <a:pt x="51" y="63"/>
                    <a:pt x="54" y="63"/>
                  </a:cubicBezTo>
                  <a:cubicBezTo>
                    <a:pt x="53" y="62"/>
                    <a:pt x="52" y="62"/>
                    <a:pt x="52" y="61"/>
                  </a:cubicBezTo>
                  <a:cubicBezTo>
                    <a:pt x="51" y="61"/>
                    <a:pt x="51" y="61"/>
                    <a:pt x="51" y="61"/>
                  </a:cubicBezTo>
                  <a:cubicBezTo>
                    <a:pt x="45" y="68"/>
                    <a:pt x="39" y="74"/>
                    <a:pt x="32" y="80"/>
                  </a:cubicBezTo>
                  <a:cubicBezTo>
                    <a:pt x="32" y="81"/>
                    <a:pt x="31" y="82"/>
                    <a:pt x="30" y="83"/>
                  </a:cubicBezTo>
                  <a:cubicBezTo>
                    <a:pt x="30" y="83"/>
                    <a:pt x="29" y="83"/>
                    <a:pt x="30" y="84"/>
                  </a:cubicBezTo>
                  <a:close/>
                  <a:moveTo>
                    <a:pt x="84" y="162"/>
                  </a:moveTo>
                  <a:cubicBezTo>
                    <a:pt x="84" y="162"/>
                    <a:pt x="84" y="161"/>
                    <a:pt x="83" y="161"/>
                  </a:cubicBezTo>
                  <a:cubicBezTo>
                    <a:pt x="81" y="164"/>
                    <a:pt x="78" y="167"/>
                    <a:pt x="76" y="170"/>
                  </a:cubicBezTo>
                  <a:cubicBezTo>
                    <a:pt x="67" y="178"/>
                    <a:pt x="59" y="187"/>
                    <a:pt x="50" y="195"/>
                  </a:cubicBezTo>
                  <a:cubicBezTo>
                    <a:pt x="49" y="196"/>
                    <a:pt x="48" y="197"/>
                    <a:pt x="47" y="197"/>
                  </a:cubicBezTo>
                  <a:cubicBezTo>
                    <a:pt x="44" y="200"/>
                    <a:pt x="41" y="203"/>
                    <a:pt x="38" y="206"/>
                  </a:cubicBezTo>
                  <a:cubicBezTo>
                    <a:pt x="38" y="206"/>
                    <a:pt x="38" y="206"/>
                    <a:pt x="38" y="206"/>
                  </a:cubicBezTo>
                  <a:cubicBezTo>
                    <a:pt x="38" y="206"/>
                    <a:pt x="39" y="206"/>
                    <a:pt x="39" y="206"/>
                  </a:cubicBezTo>
                  <a:cubicBezTo>
                    <a:pt x="41" y="204"/>
                    <a:pt x="43" y="202"/>
                    <a:pt x="45" y="201"/>
                  </a:cubicBezTo>
                  <a:cubicBezTo>
                    <a:pt x="51" y="195"/>
                    <a:pt x="58" y="189"/>
                    <a:pt x="64" y="183"/>
                  </a:cubicBezTo>
                  <a:cubicBezTo>
                    <a:pt x="70" y="177"/>
                    <a:pt x="75" y="170"/>
                    <a:pt x="81" y="164"/>
                  </a:cubicBezTo>
                  <a:cubicBezTo>
                    <a:pt x="82" y="163"/>
                    <a:pt x="83" y="162"/>
                    <a:pt x="84" y="162"/>
                  </a:cubicBezTo>
                  <a:close/>
                  <a:moveTo>
                    <a:pt x="29" y="75"/>
                  </a:moveTo>
                  <a:cubicBezTo>
                    <a:pt x="35" y="69"/>
                    <a:pt x="42" y="64"/>
                    <a:pt x="49" y="58"/>
                  </a:cubicBezTo>
                  <a:cubicBezTo>
                    <a:pt x="49" y="57"/>
                    <a:pt x="48" y="56"/>
                    <a:pt x="47" y="56"/>
                  </a:cubicBezTo>
                  <a:cubicBezTo>
                    <a:pt x="41" y="62"/>
                    <a:pt x="35" y="68"/>
                    <a:pt x="29" y="75"/>
                  </a:cubicBezTo>
                  <a:close/>
                  <a:moveTo>
                    <a:pt x="36" y="105"/>
                  </a:moveTo>
                  <a:cubicBezTo>
                    <a:pt x="36" y="105"/>
                    <a:pt x="36" y="105"/>
                    <a:pt x="36" y="105"/>
                  </a:cubicBezTo>
                  <a:cubicBezTo>
                    <a:pt x="42" y="99"/>
                    <a:pt x="48" y="92"/>
                    <a:pt x="54" y="86"/>
                  </a:cubicBezTo>
                  <a:cubicBezTo>
                    <a:pt x="54" y="86"/>
                    <a:pt x="54" y="86"/>
                    <a:pt x="54" y="86"/>
                  </a:cubicBezTo>
                  <a:cubicBezTo>
                    <a:pt x="55" y="85"/>
                    <a:pt x="55" y="85"/>
                    <a:pt x="55" y="85"/>
                  </a:cubicBezTo>
                  <a:cubicBezTo>
                    <a:pt x="54" y="85"/>
                    <a:pt x="54" y="85"/>
                    <a:pt x="54" y="85"/>
                  </a:cubicBezTo>
                  <a:cubicBezTo>
                    <a:pt x="48" y="90"/>
                    <a:pt x="43" y="95"/>
                    <a:pt x="37" y="100"/>
                  </a:cubicBezTo>
                  <a:cubicBezTo>
                    <a:pt x="37" y="100"/>
                    <a:pt x="37" y="101"/>
                    <a:pt x="37" y="101"/>
                  </a:cubicBezTo>
                  <a:cubicBezTo>
                    <a:pt x="36" y="102"/>
                    <a:pt x="36" y="104"/>
                    <a:pt x="36" y="105"/>
                  </a:cubicBezTo>
                  <a:close/>
                  <a:moveTo>
                    <a:pt x="19" y="168"/>
                  </a:moveTo>
                  <a:cubicBezTo>
                    <a:pt x="18" y="169"/>
                    <a:pt x="17" y="170"/>
                    <a:pt x="17" y="171"/>
                  </a:cubicBezTo>
                  <a:cubicBezTo>
                    <a:pt x="16" y="172"/>
                    <a:pt x="16" y="173"/>
                    <a:pt x="15" y="173"/>
                  </a:cubicBezTo>
                  <a:cubicBezTo>
                    <a:pt x="15" y="173"/>
                    <a:pt x="14" y="173"/>
                    <a:pt x="14" y="174"/>
                  </a:cubicBezTo>
                  <a:cubicBezTo>
                    <a:pt x="13" y="175"/>
                    <a:pt x="12" y="177"/>
                    <a:pt x="10" y="178"/>
                  </a:cubicBezTo>
                  <a:cubicBezTo>
                    <a:pt x="10" y="178"/>
                    <a:pt x="10" y="178"/>
                    <a:pt x="10" y="179"/>
                  </a:cubicBezTo>
                  <a:cubicBezTo>
                    <a:pt x="10" y="180"/>
                    <a:pt x="10" y="182"/>
                    <a:pt x="10" y="183"/>
                  </a:cubicBezTo>
                  <a:cubicBezTo>
                    <a:pt x="10" y="183"/>
                    <a:pt x="10" y="183"/>
                    <a:pt x="10" y="184"/>
                  </a:cubicBezTo>
                  <a:cubicBezTo>
                    <a:pt x="10" y="184"/>
                    <a:pt x="10" y="184"/>
                    <a:pt x="10" y="184"/>
                  </a:cubicBezTo>
                  <a:cubicBezTo>
                    <a:pt x="13" y="180"/>
                    <a:pt x="16" y="176"/>
                    <a:pt x="19" y="172"/>
                  </a:cubicBezTo>
                  <a:cubicBezTo>
                    <a:pt x="19" y="172"/>
                    <a:pt x="19" y="172"/>
                    <a:pt x="19" y="172"/>
                  </a:cubicBezTo>
                  <a:cubicBezTo>
                    <a:pt x="19" y="170"/>
                    <a:pt x="19" y="169"/>
                    <a:pt x="19" y="168"/>
                  </a:cubicBezTo>
                  <a:close/>
                  <a:moveTo>
                    <a:pt x="79" y="115"/>
                  </a:moveTo>
                  <a:cubicBezTo>
                    <a:pt x="81" y="113"/>
                    <a:pt x="83" y="111"/>
                    <a:pt x="85" y="109"/>
                  </a:cubicBezTo>
                  <a:cubicBezTo>
                    <a:pt x="84" y="107"/>
                    <a:pt x="83" y="106"/>
                    <a:pt x="82" y="105"/>
                  </a:cubicBezTo>
                  <a:cubicBezTo>
                    <a:pt x="80" y="107"/>
                    <a:pt x="79" y="108"/>
                    <a:pt x="77" y="110"/>
                  </a:cubicBezTo>
                  <a:cubicBezTo>
                    <a:pt x="78" y="112"/>
                    <a:pt x="78" y="113"/>
                    <a:pt x="79" y="115"/>
                  </a:cubicBezTo>
                  <a:close/>
                  <a:moveTo>
                    <a:pt x="34" y="39"/>
                  </a:moveTo>
                  <a:cubicBezTo>
                    <a:pt x="34" y="39"/>
                    <a:pt x="34" y="39"/>
                    <a:pt x="34" y="40"/>
                  </a:cubicBezTo>
                  <a:cubicBezTo>
                    <a:pt x="32" y="42"/>
                    <a:pt x="29" y="45"/>
                    <a:pt x="27" y="48"/>
                  </a:cubicBezTo>
                  <a:cubicBezTo>
                    <a:pt x="26" y="49"/>
                    <a:pt x="26" y="50"/>
                    <a:pt x="26" y="51"/>
                  </a:cubicBezTo>
                  <a:cubicBezTo>
                    <a:pt x="30" y="48"/>
                    <a:pt x="33" y="45"/>
                    <a:pt x="37" y="43"/>
                  </a:cubicBezTo>
                  <a:cubicBezTo>
                    <a:pt x="36" y="41"/>
                    <a:pt x="35" y="40"/>
                    <a:pt x="34" y="39"/>
                  </a:cubicBezTo>
                  <a:close/>
                  <a:moveTo>
                    <a:pt x="51" y="48"/>
                  </a:moveTo>
                  <a:cubicBezTo>
                    <a:pt x="50" y="46"/>
                    <a:pt x="48" y="44"/>
                    <a:pt x="47" y="42"/>
                  </a:cubicBezTo>
                  <a:cubicBezTo>
                    <a:pt x="42" y="37"/>
                    <a:pt x="38" y="32"/>
                    <a:pt x="34" y="26"/>
                  </a:cubicBezTo>
                  <a:cubicBezTo>
                    <a:pt x="34" y="26"/>
                    <a:pt x="33" y="25"/>
                    <a:pt x="32" y="24"/>
                  </a:cubicBezTo>
                  <a:cubicBezTo>
                    <a:pt x="32" y="24"/>
                    <a:pt x="32" y="24"/>
                    <a:pt x="32" y="24"/>
                  </a:cubicBezTo>
                  <a:cubicBezTo>
                    <a:pt x="33" y="26"/>
                    <a:pt x="34" y="27"/>
                    <a:pt x="35" y="29"/>
                  </a:cubicBezTo>
                  <a:cubicBezTo>
                    <a:pt x="36" y="31"/>
                    <a:pt x="37" y="33"/>
                    <a:pt x="39" y="34"/>
                  </a:cubicBezTo>
                  <a:cubicBezTo>
                    <a:pt x="40" y="35"/>
                    <a:pt x="41" y="37"/>
                    <a:pt x="41" y="38"/>
                  </a:cubicBezTo>
                  <a:cubicBezTo>
                    <a:pt x="42" y="39"/>
                    <a:pt x="44" y="40"/>
                    <a:pt x="44" y="41"/>
                  </a:cubicBezTo>
                  <a:cubicBezTo>
                    <a:pt x="44" y="41"/>
                    <a:pt x="45" y="42"/>
                    <a:pt x="45" y="42"/>
                  </a:cubicBezTo>
                  <a:cubicBezTo>
                    <a:pt x="45" y="42"/>
                    <a:pt x="46" y="43"/>
                    <a:pt x="46" y="44"/>
                  </a:cubicBezTo>
                  <a:cubicBezTo>
                    <a:pt x="47" y="44"/>
                    <a:pt x="47" y="44"/>
                    <a:pt x="47" y="44"/>
                  </a:cubicBezTo>
                  <a:cubicBezTo>
                    <a:pt x="48" y="44"/>
                    <a:pt x="49" y="45"/>
                    <a:pt x="49" y="46"/>
                  </a:cubicBezTo>
                  <a:cubicBezTo>
                    <a:pt x="49" y="46"/>
                    <a:pt x="49" y="46"/>
                    <a:pt x="49" y="46"/>
                  </a:cubicBezTo>
                  <a:cubicBezTo>
                    <a:pt x="49" y="47"/>
                    <a:pt x="50" y="47"/>
                    <a:pt x="50" y="48"/>
                  </a:cubicBezTo>
                  <a:cubicBezTo>
                    <a:pt x="51" y="48"/>
                    <a:pt x="51" y="48"/>
                    <a:pt x="51" y="48"/>
                  </a:cubicBezTo>
                  <a:close/>
                  <a:moveTo>
                    <a:pt x="41" y="77"/>
                  </a:moveTo>
                  <a:cubicBezTo>
                    <a:pt x="41" y="77"/>
                    <a:pt x="41" y="77"/>
                    <a:pt x="41" y="77"/>
                  </a:cubicBezTo>
                  <a:cubicBezTo>
                    <a:pt x="37" y="80"/>
                    <a:pt x="34" y="83"/>
                    <a:pt x="30" y="86"/>
                  </a:cubicBezTo>
                  <a:cubicBezTo>
                    <a:pt x="30" y="87"/>
                    <a:pt x="30" y="87"/>
                    <a:pt x="30" y="87"/>
                  </a:cubicBezTo>
                  <a:cubicBezTo>
                    <a:pt x="30" y="88"/>
                    <a:pt x="30" y="89"/>
                    <a:pt x="30" y="90"/>
                  </a:cubicBezTo>
                  <a:cubicBezTo>
                    <a:pt x="31" y="90"/>
                    <a:pt x="31" y="90"/>
                    <a:pt x="31" y="89"/>
                  </a:cubicBezTo>
                  <a:cubicBezTo>
                    <a:pt x="34" y="86"/>
                    <a:pt x="37" y="83"/>
                    <a:pt x="39" y="81"/>
                  </a:cubicBezTo>
                  <a:cubicBezTo>
                    <a:pt x="40" y="80"/>
                    <a:pt x="41" y="78"/>
                    <a:pt x="41" y="77"/>
                  </a:cubicBezTo>
                  <a:close/>
                  <a:moveTo>
                    <a:pt x="42" y="83"/>
                  </a:moveTo>
                  <a:cubicBezTo>
                    <a:pt x="47" y="79"/>
                    <a:pt x="51" y="76"/>
                    <a:pt x="55" y="72"/>
                  </a:cubicBezTo>
                  <a:cubicBezTo>
                    <a:pt x="54" y="72"/>
                    <a:pt x="53" y="71"/>
                    <a:pt x="53" y="70"/>
                  </a:cubicBezTo>
                  <a:cubicBezTo>
                    <a:pt x="52" y="70"/>
                    <a:pt x="52" y="71"/>
                    <a:pt x="52" y="71"/>
                  </a:cubicBezTo>
                  <a:cubicBezTo>
                    <a:pt x="49" y="74"/>
                    <a:pt x="47" y="76"/>
                    <a:pt x="44" y="79"/>
                  </a:cubicBezTo>
                  <a:cubicBezTo>
                    <a:pt x="43" y="80"/>
                    <a:pt x="43" y="81"/>
                    <a:pt x="42" y="83"/>
                  </a:cubicBezTo>
                  <a:close/>
                  <a:moveTo>
                    <a:pt x="76" y="97"/>
                  </a:moveTo>
                  <a:cubicBezTo>
                    <a:pt x="76" y="98"/>
                    <a:pt x="75" y="98"/>
                    <a:pt x="75" y="99"/>
                  </a:cubicBezTo>
                  <a:cubicBezTo>
                    <a:pt x="74" y="99"/>
                    <a:pt x="74" y="99"/>
                    <a:pt x="74" y="100"/>
                  </a:cubicBezTo>
                  <a:cubicBezTo>
                    <a:pt x="75" y="102"/>
                    <a:pt x="75" y="104"/>
                    <a:pt x="75" y="106"/>
                  </a:cubicBezTo>
                  <a:cubicBezTo>
                    <a:pt x="75" y="106"/>
                    <a:pt x="76" y="106"/>
                    <a:pt x="76" y="106"/>
                  </a:cubicBezTo>
                  <a:cubicBezTo>
                    <a:pt x="77" y="105"/>
                    <a:pt x="79" y="104"/>
                    <a:pt x="80" y="102"/>
                  </a:cubicBezTo>
                  <a:cubicBezTo>
                    <a:pt x="79" y="101"/>
                    <a:pt x="78" y="99"/>
                    <a:pt x="76" y="97"/>
                  </a:cubicBezTo>
                  <a:close/>
                  <a:moveTo>
                    <a:pt x="37" y="91"/>
                  </a:moveTo>
                  <a:cubicBezTo>
                    <a:pt x="37" y="91"/>
                    <a:pt x="37" y="91"/>
                    <a:pt x="37" y="91"/>
                  </a:cubicBezTo>
                  <a:cubicBezTo>
                    <a:pt x="34" y="94"/>
                    <a:pt x="31" y="96"/>
                    <a:pt x="28" y="99"/>
                  </a:cubicBezTo>
                  <a:cubicBezTo>
                    <a:pt x="28" y="99"/>
                    <a:pt x="27" y="100"/>
                    <a:pt x="27" y="100"/>
                  </a:cubicBezTo>
                  <a:cubicBezTo>
                    <a:pt x="27" y="101"/>
                    <a:pt x="27" y="102"/>
                    <a:pt x="27" y="103"/>
                  </a:cubicBezTo>
                  <a:cubicBezTo>
                    <a:pt x="28" y="103"/>
                    <a:pt x="28" y="103"/>
                    <a:pt x="28" y="103"/>
                  </a:cubicBezTo>
                  <a:cubicBezTo>
                    <a:pt x="30" y="100"/>
                    <a:pt x="33" y="98"/>
                    <a:pt x="35" y="95"/>
                  </a:cubicBezTo>
                  <a:cubicBezTo>
                    <a:pt x="36" y="94"/>
                    <a:pt x="37" y="92"/>
                    <a:pt x="37" y="91"/>
                  </a:cubicBezTo>
                  <a:close/>
                  <a:moveTo>
                    <a:pt x="73" y="79"/>
                  </a:moveTo>
                  <a:cubicBezTo>
                    <a:pt x="74" y="79"/>
                    <a:pt x="74" y="80"/>
                    <a:pt x="74" y="80"/>
                  </a:cubicBezTo>
                  <a:cubicBezTo>
                    <a:pt x="77" y="84"/>
                    <a:pt x="80" y="88"/>
                    <a:pt x="84" y="92"/>
                  </a:cubicBezTo>
                  <a:cubicBezTo>
                    <a:pt x="84" y="92"/>
                    <a:pt x="84" y="93"/>
                    <a:pt x="84" y="93"/>
                  </a:cubicBezTo>
                  <a:cubicBezTo>
                    <a:pt x="85" y="93"/>
                    <a:pt x="86" y="93"/>
                    <a:pt x="86" y="94"/>
                  </a:cubicBezTo>
                  <a:cubicBezTo>
                    <a:pt x="86" y="93"/>
                    <a:pt x="86" y="93"/>
                    <a:pt x="87" y="93"/>
                  </a:cubicBezTo>
                  <a:cubicBezTo>
                    <a:pt x="82" y="88"/>
                    <a:pt x="78" y="83"/>
                    <a:pt x="74" y="78"/>
                  </a:cubicBezTo>
                  <a:cubicBezTo>
                    <a:pt x="74" y="79"/>
                    <a:pt x="74" y="79"/>
                    <a:pt x="73" y="79"/>
                  </a:cubicBezTo>
                  <a:close/>
                  <a:moveTo>
                    <a:pt x="58" y="92"/>
                  </a:moveTo>
                  <a:cubicBezTo>
                    <a:pt x="57" y="92"/>
                    <a:pt x="57" y="92"/>
                    <a:pt x="57" y="92"/>
                  </a:cubicBezTo>
                  <a:cubicBezTo>
                    <a:pt x="55" y="94"/>
                    <a:pt x="52" y="96"/>
                    <a:pt x="50" y="99"/>
                  </a:cubicBezTo>
                  <a:cubicBezTo>
                    <a:pt x="49" y="99"/>
                    <a:pt x="49" y="99"/>
                    <a:pt x="49" y="100"/>
                  </a:cubicBezTo>
                  <a:cubicBezTo>
                    <a:pt x="47" y="103"/>
                    <a:pt x="45" y="105"/>
                    <a:pt x="43" y="108"/>
                  </a:cubicBezTo>
                  <a:cubicBezTo>
                    <a:pt x="42" y="109"/>
                    <a:pt x="42" y="109"/>
                    <a:pt x="42" y="109"/>
                  </a:cubicBezTo>
                  <a:cubicBezTo>
                    <a:pt x="42" y="109"/>
                    <a:pt x="42" y="109"/>
                    <a:pt x="43" y="109"/>
                  </a:cubicBezTo>
                  <a:cubicBezTo>
                    <a:pt x="43" y="109"/>
                    <a:pt x="43" y="108"/>
                    <a:pt x="43" y="108"/>
                  </a:cubicBezTo>
                  <a:cubicBezTo>
                    <a:pt x="46" y="105"/>
                    <a:pt x="50" y="101"/>
                    <a:pt x="53" y="98"/>
                  </a:cubicBezTo>
                  <a:cubicBezTo>
                    <a:pt x="54" y="96"/>
                    <a:pt x="56" y="95"/>
                    <a:pt x="57" y="93"/>
                  </a:cubicBezTo>
                  <a:cubicBezTo>
                    <a:pt x="58" y="93"/>
                    <a:pt x="58" y="92"/>
                    <a:pt x="58" y="92"/>
                  </a:cubicBezTo>
                  <a:close/>
                  <a:moveTo>
                    <a:pt x="11" y="84"/>
                  </a:moveTo>
                  <a:cubicBezTo>
                    <a:pt x="11" y="84"/>
                    <a:pt x="11" y="84"/>
                    <a:pt x="11" y="84"/>
                  </a:cubicBezTo>
                  <a:cubicBezTo>
                    <a:pt x="11" y="85"/>
                    <a:pt x="11" y="86"/>
                    <a:pt x="11" y="87"/>
                  </a:cubicBezTo>
                  <a:cubicBezTo>
                    <a:pt x="10" y="91"/>
                    <a:pt x="10" y="96"/>
                    <a:pt x="10" y="100"/>
                  </a:cubicBezTo>
                  <a:cubicBezTo>
                    <a:pt x="9" y="106"/>
                    <a:pt x="9" y="112"/>
                    <a:pt x="9" y="118"/>
                  </a:cubicBezTo>
                  <a:cubicBezTo>
                    <a:pt x="9" y="118"/>
                    <a:pt x="9" y="119"/>
                    <a:pt x="9" y="119"/>
                  </a:cubicBezTo>
                  <a:cubicBezTo>
                    <a:pt x="9" y="119"/>
                    <a:pt x="9" y="119"/>
                    <a:pt x="9" y="119"/>
                  </a:cubicBezTo>
                  <a:cubicBezTo>
                    <a:pt x="10" y="108"/>
                    <a:pt x="11" y="96"/>
                    <a:pt x="11" y="84"/>
                  </a:cubicBezTo>
                  <a:close/>
                  <a:moveTo>
                    <a:pt x="38" y="96"/>
                  </a:moveTo>
                  <a:cubicBezTo>
                    <a:pt x="43" y="91"/>
                    <a:pt x="48" y="87"/>
                    <a:pt x="53" y="82"/>
                  </a:cubicBezTo>
                  <a:cubicBezTo>
                    <a:pt x="53" y="82"/>
                    <a:pt x="53" y="81"/>
                    <a:pt x="53" y="80"/>
                  </a:cubicBezTo>
                  <a:cubicBezTo>
                    <a:pt x="52" y="81"/>
                    <a:pt x="51" y="82"/>
                    <a:pt x="50" y="83"/>
                  </a:cubicBezTo>
                  <a:cubicBezTo>
                    <a:pt x="47" y="87"/>
                    <a:pt x="43" y="90"/>
                    <a:pt x="39" y="94"/>
                  </a:cubicBezTo>
                  <a:cubicBezTo>
                    <a:pt x="39" y="95"/>
                    <a:pt x="38" y="95"/>
                    <a:pt x="38" y="96"/>
                  </a:cubicBezTo>
                  <a:close/>
                  <a:moveTo>
                    <a:pt x="10" y="173"/>
                  </a:moveTo>
                  <a:cubicBezTo>
                    <a:pt x="10" y="173"/>
                    <a:pt x="10" y="173"/>
                    <a:pt x="10" y="173"/>
                  </a:cubicBezTo>
                  <a:cubicBezTo>
                    <a:pt x="11" y="172"/>
                    <a:pt x="12" y="170"/>
                    <a:pt x="12" y="169"/>
                  </a:cubicBezTo>
                  <a:cubicBezTo>
                    <a:pt x="13" y="169"/>
                    <a:pt x="13" y="169"/>
                    <a:pt x="13" y="168"/>
                  </a:cubicBezTo>
                  <a:cubicBezTo>
                    <a:pt x="12" y="166"/>
                    <a:pt x="12" y="163"/>
                    <a:pt x="12" y="160"/>
                  </a:cubicBezTo>
                  <a:cubicBezTo>
                    <a:pt x="11" y="160"/>
                    <a:pt x="11" y="160"/>
                    <a:pt x="11" y="159"/>
                  </a:cubicBezTo>
                  <a:cubicBezTo>
                    <a:pt x="10" y="159"/>
                    <a:pt x="10" y="158"/>
                    <a:pt x="11" y="158"/>
                  </a:cubicBezTo>
                  <a:cubicBezTo>
                    <a:pt x="11" y="157"/>
                    <a:pt x="11" y="157"/>
                    <a:pt x="11" y="157"/>
                  </a:cubicBezTo>
                  <a:cubicBezTo>
                    <a:pt x="11" y="155"/>
                    <a:pt x="11" y="154"/>
                    <a:pt x="11" y="152"/>
                  </a:cubicBezTo>
                  <a:cubicBezTo>
                    <a:pt x="11" y="152"/>
                    <a:pt x="11" y="152"/>
                    <a:pt x="11" y="152"/>
                  </a:cubicBezTo>
                  <a:cubicBezTo>
                    <a:pt x="10" y="159"/>
                    <a:pt x="10" y="166"/>
                    <a:pt x="10" y="173"/>
                  </a:cubicBezTo>
                  <a:close/>
                  <a:moveTo>
                    <a:pt x="26" y="68"/>
                  </a:moveTo>
                  <a:cubicBezTo>
                    <a:pt x="32" y="63"/>
                    <a:pt x="38" y="58"/>
                    <a:pt x="45" y="53"/>
                  </a:cubicBezTo>
                  <a:cubicBezTo>
                    <a:pt x="44" y="52"/>
                    <a:pt x="44" y="52"/>
                    <a:pt x="44" y="52"/>
                  </a:cubicBezTo>
                  <a:cubicBezTo>
                    <a:pt x="44" y="51"/>
                    <a:pt x="44" y="51"/>
                    <a:pt x="43" y="51"/>
                  </a:cubicBezTo>
                  <a:cubicBezTo>
                    <a:pt x="37" y="57"/>
                    <a:pt x="32" y="62"/>
                    <a:pt x="26" y="68"/>
                  </a:cubicBezTo>
                  <a:close/>
                  <a:moveTo>
                    <a:pt x="70" y="123"/>
                  </a:moveTo>
                  <a:cubicBezTo>
                    <a:pt x="69" y="122"/>
                    <a:pt x="68" y="121"/>
                    <a:pt x="67" y="120"/>
                  </a:cubicBezTo>
                  <a:cubicBezTo>
                    <a:pt x="66" y="122"/>
                    <a:pt x="65" y="123"/>
                    <a:pt x="63" y="125"/>
                  </a:cubicBezTo>
                  <a:cubicBezTo>
                    <a:pt x="62" y="126"/>
                    <a:pt x="62" y="126"/>
                    <a:pt x="63" y="127"/>
                  </a:cubicBezTo>
                  <a:cubicBezTo>
                    <a:pt x="64" y="127"/>
                    <a:pt x="64" y="127"/>
                    <a:pt x="65" y="127"/>
                  </a:cubicBezTo>
                  <a:cubicBezTo>
                    <a:pt x="67" y="126"/>
                    <a:pt x="68" y="125"/>
                    <a:pt x="70" y="123"/>
                  </a:cubicBezTo>
                  <a:close/>
                  <a:moveTo>
                    <a:pt x="40" y="46"/>
                  </a:moveTo>
                  <a:cubicBezTo>
                    <a:pt x="35" y="51"/>
                    <a:pt x="31" y="55"/>
                    <a:pt x="27" y="59"/>
                  </a:cubicBezTo>
                  <a:cubicBezTo>
                    <a:pt x="27" y="59"/>
                    <a:pt x="27" y="59"/>
                    <a:pt x="27" y="60"/>
                  </a:cubicBezTo>
                  <a:cubicBezTo>
                    <a:pt x="32" y="56"/>
                    <a:pt x="36" y="52"/>
                    <a:pt x="41" y="48"/>
                  </a:cubicBezTo>
                  <a:cubicBezTo>
                    <a:pt x="41" y="48"/>
                    <a:pt x="40" y="47"/>
                    <a:pt x="40" y="46"/>
                  </a:cubicBezTo>
                  <a:close/>
                  <a:moveTo>
                    <a:pt x="13" y="51"/>
                  </a:moveTo>
                  <a:cubicBezTo>
                    <a:pt x="13" y="51"/>
                    <a:pt x="13" y="51"/>
                    <a:pt x="13" y="51"/>
                  </a:cubicBezTo>
                  <a:cubicBezTo>
                    <a:pt x="13" y="52"/>
                    <a:pt x="12" y="52"/>
                    <a:pt x="12" y="53"/>
                  </a:cubicBezTo>
                  <a:cubicBezTo>
                    <a:pt x="12" y="58"/>
                    <a:pt x="11" y="64"/>
                    <a:pt x="11" y="69"/>
                  </a:cubicBezTo>
                  <a:cubicBezTo>
                    <a:pt x="11" y="73"/>
                    <a:pt x="11" y="77"/>
                    <a:pt x="10" y="81"/>
                  </a:cubicBezTo>
                  <a:cubicBezTo>
                    <a:pt x="10" y="81"/>
                    <a:pt x="10" y="82"/>
                    <a:pt x="10" y="82"/>
                  </a:cubicBezTo>
                  <a:cubicBezTo>
                    <a:pt x="11" y="81"/>
                    <a:pt x="11" y="81"/>
                    <a:pt x="11" y="80"/>
                  </a:cubicBezTo>
                  <a:cubicBezTo>
                    <a:pt x="12" y="75"/>
                    <a:pt x="12" y="70"/>
                    <a:pt x="12" y="65"/>
                  </a:cubicBezTo>
                  <a:cubicBezTo>
                    <a:pt x="12" y="60"/>
                    <a:pt x="13" y="55"/>
                    <a:pt x="13" y="51"/>
                  </a:cubicBezTo>
                  <a:close/>
                  <a:moveTo>
                    <a:pt x="40" y="60"/>
                  </a:moveTo>
                  <a:cubicBezTo>
                    <a:pt x="40" y="60"/>
                    <a:pt x="40" y="60"/>
                    <a:pt x="40" y="60"/>
                  </a:cubicBezTo>
                  <a:cubicBezTo>
                    <a:pt x="39" y="60"/>
                    <a:pt x="39" y="60"/>
                    <a:pt x="39" y="61"/>
                  </a:cubicBezTo>
                  <a:cubicBezTo>
                    <a:pt x="35" y="63"/>
                    <a:pt x="32" y="66"/>
                    <a:pt x="29" y="69"/>
                  </a:cubicBezTo>
                  <a:cubicBezTo>
                    <a:pt x="28" y="70"/>
                    <a:pt x="27" y="70"/>
                    <a:pt x="27" y="71"/>
                  </a:cubicBezTo>
                  <a:cubicBezTo>
                    <a:pt x="26" y="71"/>
                    <a:pt x="26" y="71"/>
                    <a:pt x="26" y="72"/>
                  </a:cubicBezTo>
                  <a:cubicBezTo>
                    <a:pt x="26" y="72"/>
                    <a:pt x="26" y="73"/>
                    <a:pt x="26" y="74"/>
                  </a:cubicBezTo>
                  <a:cubicBezTo>
                    <a:pt x="31" y="69"/>
                    <a:pt x="35" y="64"/>
                    <a:pt x="40" y="60"/>
                  </a:cubicBezTo>
                  <a:close/>
                  <a:moveTo>
                    <a:pt x="16" y="134"/>
                  </a:moveTo>
                  <a:cubicBezTo>
                    <a:pt x="16" y="134"/>
                    <a:pt x="16" y="134"/>
                    <a:pt x="15" y="134"/>
                  </a:cubicBezTo>
                  <a:cubicBezTo>
                    <a:pt x="15" y="135"/>
                    <a:pt x="14" y="136"/>
                    <a:pt x="13" y="137"/>
                  </a:cubicBezTo>
                  <a:cubicBezTo>
                    <a:pt x="13" y="137"/>
                    <a:pt x="13" y="137"/>
                    <a:pt x="13" y="138"/>
                  </a:cubicBezTo>
                  <a:cubicBezTo>
                    <a:pt x="13" y="140"/>
                    <a:pt x="13" y="141"/>
                    <a:pt x="13" y="143"/>
                  </a:cubicBezTo>
                  <a:cubicBezTo>
                    <a:pt x="13" y="143"/>
                    <a:pt x="13" y="144"/>
                    <a:pt x="13" y="144"/>
                  </a:cubicBezTo>
                  <a:cubicBezTo>
                    <a:pt x="13" y="143"/>
                    <a:pt x="14" y="143"/>
                    <a:pt x="14" y="142"/>
                  </a:cubicBezTo>
                  <a:cubicBezTo>
                    <a:pt x="16" y="141"/>
                    <a:pt x="16" y="140"/>
                    <a:pt x="16" y="138"/>
                  </a:cubicBezTo>
                  <a:cubicBezTo>
                    <a:pt x="16" y="137"/>
                    <a:pt x="16" y="137"/>
                    <a:pt x="16" y="136"/>
                  </a:cubicBezTo>
                  <a:cubicBezTo>
                    <a:pt x="16" y="135"/>
                    <a:pt x="16" y="135"/>
                    <a:pt x="16" y="134"/>
                  </a:cubicBezTo>
                  <a:close/>
                  <a:moveTo>
                    <a:pt x="73" y="77"/>
                  </a:moveTo>
                  <a:cubicBezTo>
                    <a:pt x="69" y="71"/>
                    <a:pt x="65" y="66"/>
                    <a:pt x="60" y="62"/>
                  </a:cubicBezTo>
                  <a:cubicBezTo>
                    <a:pt x="61" y="63"/>
                    <a:pt x="62" y="65"/>
                    <a:pt x="62" y="66"/>
                  </a:cubicBezTo>
                  <a:cubicBezTo>
                    <a:pt x="63" y="66"/>
                    <a:pt x="63" y="67"/>
                    <a:pt x="63" y="67"/>
                  </a:cubicBezTo>
                  <a:cubicBezTo>
                    <a:pt x="64" y="67"/>
                    <a:pt x="64" y="67"/>
                    <a:pt x="64" y="68"/>
                  </a:cubicBezTo>
                  <a:cubicBezTo>
                    <a:pt x="64" y="68"/>
                    <a:pt x="64" y="69"/>
                    <a:pt x="64" y="69"/>
                  </a:cubicBezTo>
                  <a:cubicBezTo>
                    <a:pt x="66" y="70"/>
                    <a:pt x="67" y="72"/>
                    <a:pt x="68" y="73"/>
                  </a:cubicBezTo>
                  <a:cubicBezTo>
                    <a:pt x="68" y="73"/>
                    <a:pt x="68" y="73"/>
                    <a:pt x="69" y="73"/>
                  </a:cubicBezTo>
                  <a:cubicBezTo>
                    <a:pt x="70" y="74"/>
                    <a:pt x="71" y="76"/>
                    <a:pt x="72" y="77"/>
                  </a:cubicBezTo>
                  <a:cubicBezTo>
                    <a:pt x="72" y="77"/>
                    <a:pt x="72" y="77"/>
                    <a:pt x="72" y="77"/>
                  </a:cubicBezTo>
                  <a:cubicBezTo>
                    <a:pt x="72" y="77"/>
                    <a:pt x="72" y="77"/>
                    <a:pt x="73" y="77"/>
                  </a:cubicBezTo>
                  <a:close/>
                  <a:moveTo>
                    <a:pt x="41" y="68"/>
                  </a:moveTo>
                  <a:cubicBezTo>
                    <a:pt x="41" y="68"/>
                    <a:pt x="41" y="68"/>
                    <a:pt x="41" y="67"/>
                  </a:cubicBezTo>
                  <a:cubicBezTo>
                    <a:pt x="36" y="71"/>
                    <a:pt x="32" y="75"/>
                    <a:pt x="27" y="80"/>
                  </a:cubicBezTo>
                  <a:cubicBezTo>
                    <a:pt x="28" y="80"/>
                    <a:pt x="28" y="80"/>
                    <a:pt x="29" y="81"/>
                  </a:cubicBezTo>
                  <a:cubicBezTo>
                    <a:pt x="33" y="76"/>
                    <a:pt x="37" y="72"/>
                    <a:pt x="41" y="68"/>
                  </a:cubicBezTo>
                  <a:close/>
                  <a:moveTo>
                    <a:pt x="26" y="56"/>
                  </a:moveTo>
                  <a:cubicBezTo>
                    <a:pt x="26" y="56"/>
                    <a:pt x="26" y="56"/>
                    <a:pt x="26" y="57"/>
                  </a:cubicBezTo>
                  <a:cubicBezTo>
                    <a:pt x="30" y="53"/>
                    <a:pt x="34" y="49"/>
                    <a:pt x="38" y="45"/>
                  </a:cubicBezTo>
                  <a:cubicBezTo>
                    <a:pt x="37" y="45"/>
                    <a:pt x="37" y="45"/>
                    <a:pt x="37" y="45"/>
                  </a:cubicBezTo>
                  <a:cubicBezTo>
                    <a:pt x="34" y="48"/>
                    <a:pt x="30" y="51"/>
                    <a:pt x="27" y="53"/>
                  </a:cubicBezTo>
                  <a:cubicBezTo>
                    <a:pt x="26" y="54"/>
                    <a:pt x="26" y="54"/>
                    <a:pt x="26" y="54"/>
                  </a:cubicBezTo>
                  <a:cubicBezTo>
                    <a:pt x="26" y="55"/>
                    <a:pt x="26" y="56"/>
                    <a:pt x="26" y="56"/>
                  </a:cubicBezTo>
                  <a:close/>
                  <a:moveTo>
                    <a:pt x="89" y="111"/>
                  </a:moveTo>
                  <a:cubicBezTo>
                    <a:pt x="89" y="111"/>
                    <a:pt x="89" y="111"/>
                    <a:pt x="89" y="111"/>
                  </a:cubicBezTo>
                  <a:cubicBezTo>
                    <a:pt x="90" y="110"/>
                    <a:pt x="92" y="110"/>
                    <a:pt x="93" y="109"/>
                  </a:cubicBezTo>
                  <a:cubicBezTo>
                    <a:pt x="94" y="109"/>
                    <a:pt x="94" y="108"/>
                    <a:pt x="94" y="108"/>
                  </a:cubicBezTo>
                  <a:cubicBezTo>
                    <a:pt x="94" y="106"/>
                    <a:pt x="93" y="105"/>
                    <a:pt x="92" y="103"/>
                  </a:cubicBezTo>
                  <a:cubicBezTo>
                    <a:pt x="91" y="106"/>
                    <a:pt x="90" y="108"/>
                    <a:pt x="89" y="110"/>
                  </a:cubicBezTo>
                  <a:cubicBezTo>
                    <a:pt x="89" y="110"/>
                    <a:pt x="89" y="111"/>
                    <a:pt x="89" y="111"/>
                  </a:cubicBezTo>
                  <a:close/>
                  <a:moveTo>
                    <a:pt x="62" y="113"/>
                  </a:moveTo>
                  <a:cubicBezTo>
                    <a:pt x="61" y="114"/>
                    <a:pt x="60" y="114"/>
                    <a:pt x="59" y="115"/>
                  </a:cubicBezTo>
                  <a:cubicBezTo>
                    <a:pt x="59" y="115"/>
                    <a:pt x="59" y="116"/>
                    <a:pt x="59" y="116"/>
                  </a:cubicBezTo>
                  <a:cubicBezTo>
                    <a:pt x="60" y="117"/>
                    <a:pt x="60" y="118"/>
                    <a:pt x="60" y="120"/>
                  </a:cubicBezTo>
                  <a:cubicBezTo>
                    <a:pt x="62" y="118"/>
                    <a:pt x="63" y="117"/>
                    <a:pt x="64" y="116"/>
                  </a:cubicBezTo>
                  <a:cubicBezTo>
                    <a:pt x="63" y="115"/>
                    <a:pt x="63" y="114"/>
                    <a:pt x="62" y="113"/>
                  </a:cubicBezTo>
                  <a:close/>
                  <a:moveTo>
                    <a:pt x="16" y="155"/>
                  </a:moveTo>
                  <a:cubicBezTo>
                    <a:pt x="16" y="156"/>
                    <a:pt x="16" y="156"/>
                    <a:pt x="16" y="156"/>
                  </a:cubicBezTo>
                  <a:cubicBezTo>
                    <a:pt x="15" y="157"/>
                    <a:pt x="14" y="158"/>
                    <a:pt x="14" y="158"/>
                  </a:cubicBezTo>
                  <a:cubicBezTo>
                    <a:pt x="13" y="159"/>
                    <a:pt x="14" y="160"/>
                    <a:pt x="14" y="162"/>
                  </a:cubicBezTo>
                  <a:cubicBezTo>
                    <a:pt x="14" y="163"/>
                    <a:pt x="14" y="165"/>
                    <a:pt x="14" y="166"/>
                  </a:cubicBezTo>
                  <a:cubicBezTo>
                    <a:pt x="16" y="165"/>
                    <a:pt x="16" y="165"/>
                    <a:pt x="16" y="164"/>
                  </a:cubicBezTo>
                  <a:cubicBezTo>
                    <a:pt x="16" y="162"/>
                    <a:pt x="16" y="161"/>
                    <a:pt x="16" y="159"/>
                  </a:cubicBezTo>
                  <a:cubicBezTo>
                    <a:pt x="16" y="158"/>
                    <a:pt x="16" y="157"/>
                    <a:pt x="16" y="155"/>
                  </a:cubicBezTo>
                  <a:close/>
                  <a:moveTo>
                    <a:pt x="13" y="132"/>
                  </a:moveTo>
                  <a:cubicBezTo>
                    <a:pt x="14" y="131"/>
                    <a:pt x="14" y="130"/>
                    <a:pt x="15" y="129"/>
                  </a:cubicBezTo>
                  <a:cubicBezTo>
                    <a:pt x="15" y="128"/>
                    <a:pt x="16" y="128"/>
                    <a:pt x="16" y="127"/>
                  </a:cubicBezTo>
                  <a:cubicBezTo>
                    <a:pt x="16" y="126"/>
                    <a:pt x="16" y="125"/>
                    <a:pt x="16" y="123"/>
                  </a:cubicBezTo>
                  <a:cubicBezTo>
                    <a:pt x="16" y="123"/>
                    <a:pt x="16" y="123"/>
                    <a:pt x="15" y="122"/>
                  </a:cubicBezTo>
                  <a:cubicBezTo>
                    <a:pt x="15" y="123"/>
                    <a:pt x="14" y="124"/>
                    <a:pt x="13" y="125"/>
                  </a:cubicBezTo>
                  <a:cubicBezTo>
                    <a:pt x="13" y="125"/>
                    <a:pt x="13" y="125"/>
                    <a:pt x="13" y="125"/>
                  </a:cubicBezTo>
                  <a:cubicBezTo>
                    <a:pt x="13" y="127"/>
                    <a:pt x="13" y="129"/>
                    <a:pt x="13" y="132"/>
                  </a:cubicBezTo>
                  <a:close/>
                  <a:moveTo>
                    <a:pt x="57" y="101"/>
                  </a:moveTo>
                  <a:cubicBezTo>
                    <a:pt x="58" y="100"/>
                    <a:pt x="59" y="99"/>
                    <a:pt x="61" y="98"/>
                  </a:cubicBezTo>
                  <a:cubicBezTo>
                    <a:pt x="60" y="97"/>
                    <a:pt x="60" y="96"/>
                    <a:pt x="59" y="95"/>
                  </a:cubicBezTo>
                  <a:cubicBezTo>
                    <a:pt x="58" y="96"/>
                    <a:pt x="56" y="98"/>
                    <a:pt x="55" y="99"/>
                  </a:cubicBezTo>
                  <a:cubicBezTo>
                    <a:pt x="56" y="100"/>
                    <a:pt x="56" y="100"/>
                    <a:pt x="57" y="101"/>
                  </a:cubicBezTo>
                  <a:close/>
                  <a:moveTo>
                    <a:pt x="84" y="99"/>
                  </a:moveTo>
                  <a:cubicBezTo>
                    <a:pt x="84" y="99"/>
                    <a:pt x="84" y="99"/>
                    <a:pt x="84" y="99"/>
                  </a:cubicBezTo>
                  <a:cubicBezTo>
                    <a:pt x="84" y="98"/>
                    <a:pt x="84" y="97"/>
                    <a:pt x="84" y="96"/>
                  </a:cubicBezTo>
                  <a:cubicBezTo>
                    <a:pt x="84" y="96"/>
                    <a:pt x="83" y="95"/>
                    <a:pt x="83" y="94"/>
                  </a:cubicBezTo>
                  <a:cubicBezTo>
                    <a:pt x="80" y="91"/>
                    <a:pt x="78" y="89"/>
                    <a:pt x="76" y="86"/>
                  </a:cubicBezTo>
                  <a:cubicBezTo>
                    <a:pt x="75" y="85"/>
                    <a:pt x="74" y="83"/>
                    <a:pt x="72" y="82"/>
                  </a:cubicBezTo>
                  <a:cubicBezTo>
                    <a:pt x="72" y="82"/>
                    <a:pt x="73" y="82"/>
                    <a:pt x="73" y="83"/>
                  </a:cubicBezTo>
                  <a:cubicBezTo>
                    <a:pt x="74" y="85"/>
                    <a:pt x="76" y="87"/>
                    <a:pt x="77" y="89"/>
                  </a:cubicBezTo>
                  <a:cubicBezTo>
                    <a:pt x="80" y="92"/>
                    <a:pt x="82" y="95"/>
                    <a:pt x="84" y="99"/>
                  </a:cubicBezTo>
                  <a:cubicBezTo>
                    <a:pt x="84" y="99"/>
                    <a:pt x="84" y="99"/>
                    <a:pt x="84" y="99"/>
                  </a:cubicBezTo>
                  <a:close/>
                  <a:moveTo>
                    <a:pt x="93" y="155"/>
                  </a:moveTo>
                  <a:cubicBezTo>
                    <a:pt x="95" y="153"/>
                    <a:pt x="96" y="151"/>
                    <a:pt x="98" y="149"/>
                  </a:cubicBezTo>
                  <a:cubicBezTo>
                    <a:pt x="98" y="149"/>
                    <a:pt x="98" y="148"/>
                    <a:pt x="98" y="148"/>
                  </a:cubicBezTo>
                  <a:cubicBezTo>
                    <a:pt x="99" y="147"/>
                    <a:pt x="99" y="147"/>
                    <a:pt x="98" y="146"/>
                  </a:cubicBezTo>
                  <a:cubicBezTo>
                    <a:pt x="96" y="149"/>
                    <a:pt x="93" y="151"/>
                    <a:pt x="91" y="154"/>
                  </a:cubicBezTo>
                  <a:cubicBezTo>
                    <a:pt x="92" y="154"/>
                    <a:pt x="92" y="154"/>
                    <a:pt x="93" y="155"/>
                  </a:cubicBezTo>
                  <a:close/>
                  <a:moveTo>
                    <a:pt x="14" y="108"/>
                  </a:moveTo>
                  <a:cubicBezTo>
                    <a:pt x="14" y="107"/>
                    <a:pt x="15" y="106"/>
                    <a:pt x="16" y="106"/>
                  </a:cubicBezTo>
                  <a:cubicBezTo>
                    <a:pt x="16" y="105"/>
                    <a:pt x="16" y="105"/>
                    <a:pt x="16" y="104"/>
                  </a:cubicBezTo>
                  <a:cubicBezTo>
                    <a:pt x="17" y="103"/>
                    <a:pt x="17" y="102"/>
                    <a:pt x="17" y="101"/>
                  </a:cubicBezTo>
                  <a:cubicBezTo>
                    <a:pt x="17" y="100"/>
                    <a:pt x="17" y="100"/>
                    <a:pt x="17" y="100"/>
                  </a:cubicBezTo>
                  <a:cubicBezTo>
                    <a:pt x="16" y="101"/>
                    <a:pt x="15" y="101"/>
                    <a:pt x="14" y="102"/>
                  </a:cubicBezTo>
                  <a:cubicBezTo>
                    <a:pt x="14" y="102"/>
                    <a:pt x="14" y="103"/>
                    <a:pt x="14" y="103"/>
                  </a:cubicBezTo>
                  <a:cubicBezTo>
                    <a:pt x="14" y="105"/>
                    <a:pt x="14" y="106"/>
                    <a:pt x="14" y="108"/>
                  </a:cubicBezTo>
                  <a:close/>
                  <a:moveTo>
                    <a:pt x="73" y="126"/>
                  </a:moveTo>
                  <a:cubicBezTo>
                    <a:pt x="72" y="125"/>
                    <a:pt x="72" y="125"/>
                    <a:pt x="72" y="126"/>
                  </a:cubicBezTo>
                  <a:cubicBezTo>
                    <a:pt x="70" y="128"/>
                    <a:pt x="68" y="130"/>
                    <a:pt x="66" y="132"/>
                  </a:cubicBezTo>
                  <a:cubicBezTo>
                    <a:pt x="65" y="133"/>
                    <a:pt x="65" y="133"/>
                    <a:pt x="66" y="135"/>
                  </a:cubicBezTo>
                  <a:cubicBezTo>
                    <a:pt x="69" y="132"/>
                    <a:pt x="70" y="129"/>
                    <a:pt x="73" y="126"/>
                  </a:cubicBezTo>
                  <a:close/>
                  <a:moveTo>
                    <a:pt x="13" y="154"/>
                  </a:moveTo>
                  <a:cubicBezTo>
                    <a:pt x="14" y="154"/>
                    <a:pt x="14" y="154"/>
                    <a:pt x="14" y="154"/>
                  </a:cubicBezTo>
                  <a:cubicBezTo>
                    <a:pt x="14" y="153"/>
                    <a:pt x="15" y="152"/>
                    <a:pt x="16" y="151"/>
                  </a:cubicBezTo>
                  <a:cubicBezTo>
                    <a:pt x="16" y="150"/>
                    <a:pt x="17" y="149"/>
                    <a:pt x="17" y="148"/>
                  </a:cubicBezTo>
                  <a:cubicBezTo>
                    <a:pt x="17" y="148"/>
                    <a:pt x="17" y="147"/>
                    <a:pt x="17" y="146"/>
                  </a:cubicBezTo>
                  <a:cubicBezTo>
                    <a:pt x="16" y="147"/>
                    <a:pt x="15" y="148"/>
                    <a:pt x="13" y="149"/>
                  </a:cubicBezTo>
                  <a:cubicBezTo>
                    <a:pt x="13" y="150"/>
                    <a:pt x="13" y="150"/>
                    <a:pt x="13" y="150"/>
                  </a:cubicBezTo>
                  <a:cubicBezTo>
                    <a:pt x="13" y="151"/>
                    <a:pt x="13" y="153"/>
                    <a:pt x="13" y="154"/>
                  </a:cubicBezTo>
                  <a:close/>
                  <a:moveTo>
                    <a:pt x="59" y="121"/>
                  </a:moveTo>
                  <a:cubicBezTo>
                    <a:pt x="58" y="120"/>
                    <a:pt x="58" y="119"/>
                    <a:pt x="57" y="117"/>
                  </a:cubicBezTo>
                  <a:cubicBezTo>
                    <a:pt x="56" y="119"/>
                    <a:pt x="55" y="120"/>
                    <a:pt x="54" y="121"/>
                  </a:cubicBezTo>
                  <a:cubicBezTo>
                    <a:pt x="54" y="122"/>
                    <a:pt x="55" y="123"/>
                    <a:pt x="56" y="124"/>
                  </a:cubicBezTo>
                  <a:cubicBezTo>
                    <a:pt x="57" y="123"/>
                    <a:pt x="58" y="122"/>
                    <a:pt x="59" y="121"/>
                  </a:cubicBezTo>
                  <a:close/>
                  <a:moveTo>
                    <a:pt x="17" y="66"/>
                  </a:moveTo>
                  <a:cubicBezTo>
                    <a:pt x="17" y="66"/>
                    <a:pt x="17" y="66"/>
                    <a:pt x="17" y="66"/>
                  </a:cubicBezTo>
                  <a:cubicBezTo>
                    <a:pt x="18" y="65"/>
                    <a:pt x="19" y="64"/>
                    <a:pt x="20" y="63"/>
                  </a:cubicBezTo>
                  <a:cubicBezTo>
                    <a:pt x="20" y="63"/>
                    <a:pt x="20" y="63"/>
                    <a:pt x="20" y="63"/>
                  </a:cubicBezTo>
                  <a:cubicBezTo>
                    <a:pt x="20" y="61"/>
                    <a:pt x="20" y="60"/>
                    <a:pt x="20" y="58"/>
                  </a:cubicBezTo>
                  <a:cubicBezTo>
                    <a:pt x="19" y="59"/>
                    <a:pt x="19" y="60"/>
                    <a:pt x="18" y="60"/>
                  </a:cubicBezTo>
                  <a:cubicBezTo>
                    <a:pt x="18" y="60"/>
                    <a:pt x="17" y="61"/>
                    <a:pt x="17" y="61"/>
                  </a:cubicBezTo>
                  <a:cubicBezTo>
                    <a:pt x="17" y="63"/>
                    <a:pt x="17" y="64"/>
                    <a:pt x="17" y="66"/>
                  </a:cubicBezTo>
                  <a:close/>
                  <a:moveTo>
                    <a:pt x="40" y="90"/>
                  </a:moveTo>
                  <a:cubicBezTo>
                    <a:pt x="44" y="86"/>
                    <a:pt x="48" y="82"/>
                    <a:pt x="52" y="78"/>
                  </a:cubicBezTo>
                  <a:cubicBezTo>
                    <a:pt x="52" y="78"/>
                    <a:pt x="51" y="78"/>
                    <a:pt x="51" y="78"/>
                  </a:cubicBezTo>
                  <a:cubicBezTo>
                    <a:pt x="48" y="81"/>
                    <a:pt x="45" y="84"/>
                    <a:pt x="42" y="86"/>
                  </a:cubicBezTo>
                  <a:cubicBezTo>
                    <a:pt x="41" y="87"/>
                    <a:pt x="40" y="89"/>
                    <a:pt x="40" y="90"/>
                  </a:cubicBezTo>
                  <a:close/>
                  <a:moveTo>
                    <a:pt x="18" y="88"/>
                  </a:moveTo>
                  <a:cubicBezTo>
                    <a:pt x="17" y="89"/>
                    <a:pt x="16" y="90"/>
                    <a:pt x="15" y="90"/>
                  </a:cubicBezTo>
                  <a:cubicBezTo>
                    <a:pt x="15" y="91"/>
                    <a:pt x="15" y="91"/>
                    <a:pt x="15" y="92"/>
                  </a:cubicBezTo>
                  <a:cubicBezTo>
                    <a:pt x="14" y="93"/>
                    <a:pt x="14" y="95"/>
                    <a:pt x="14" y="96"/>
                  </a:cubicBezTo>
                  <a:cubicBezTo>
                    <a:pt x="14" y="96"/>
                    <a:pt x="14" y="97"/>
                    <a:pt x="14" y="97"/>
                  </a:cubicBezTo>
                  <a:cubicBezTo>
                    <a:pt x="15" y="96"/>
                    <a:pt x="16" y="95"/>
                    <a:pt x="17" y="94"/>
                  </a:cubicBezTo>
                  <a:cubicBezTo>
                    <a:pt x="17" y="93"/>
                    <a:pt x="17" y="93"/>
                    <a:pt x="17" y="93"/>
                  </a:cubicBezTo>
                  <a:cubicBezTo>
                    <a:pt x="17" y="92"/>
                    <a:pt x="18" y="90"/>
                    <a:pt x="18" y="88"/>
                  </a:cubicBezTo>
                  <a:close/>
                  <a:moveTo>
                    <a:pt x="16" y="111"/>
                  </a:moveTo>
                  <a:cubicBezTo>
                    <a:pt x="16" y="111"/>
                    <a:pt x="16" y="111"/>
                    <a:pt x="16" y="111"/>
                  </a:cubicBezTo>
                  <a:cubicBezTo>
                    <a:pt x="15" y="112"/>
                    <a:pt x="14" y="112"/>
                    <a:pt x="13" y="113"/>
                  </a:cubicBezTo>
                  <a:cubicBezTo>
                    <a:pt x="13" y="113"/>
                    <a:pt x="13" y="114"/>
                    <a:pt x="13" y="114"/>
                  </a:cubicBezTo>
                  <a:cubicBezTo>
                    <a:pt x="13" y="115"/>
                    <a:pt x="13" y="117"/>
                    <a:pt x="13" y="119"/>
                  </a:cubicBezTo>
                  <a:cubicBezTo>
                    <a:pt x="13" y="119"/>
                    <a:pt x="13" y="119"/>
                    <a:pt x="13" y="119"/>
                  </a:cubicBezTo>
                  <a:cubicBezTo>
                    <a:pt x="14" y="118"/>
                    <a:pt x="14" y="118"/>
                    <a:pt x="14" y="118"/>
                  </a:cubicBezTo>
                  <a:cubicBezTo>
                    <a:pt x="15" y="117"/>
                    <a:pt x="16" y="116"/>
                    <a:pt x="16" y="114"/>
                  </a:cubicBezTo>
                  <a:cubicBezTo>
                    <a:pt x="16" y="113"/>
                    <a:pt x="16" y="112"/>
                    <a:pt x="16" y="111"/>
                  </a:cubicBezTo>
                  <a:close/>
                  <a:moveTo>
                    <a:pt x="18" y="54"/>
                  </a:moveTo>
                  <a:cubicBezTo>
                    <a:pt x="18" y="54"/>
                    <a:pt x="18" y="54"/>
                    <a:pt x="18" y="54"/>
                  </a:cubicBezTo>
                  <a:cubicBezTo>
                    <a:pt x="19" y="53"/>
                    <a:pt x="20" y="52"/>
                    <a:pt x="21" y="51"/>
                  </a:cubicBezTo>
                  <a:cubicBezTo>
                    <a:pt x="21" y="51"/>
                    <a:pt x="21" y="51"/>
                    <a:pt x="21" y="51"/>
                  </a:cubicBezTo>
                  <a:cubicBezTo>
                    <a:pt x="21" y="50"/>
                    <a:pt x="21" y="48"/>
                    <a:pt x="21" y="47"/>
                  </a:cubicBezTo>
                  <a:cubicBezTo>
                    <a:pt x="20" y="48"/>
                    <a:pt x="19" y="48"/>
                    <a:pt x="18" y="48"/>
                  </a:cubicBezTo>
                  <a:cubicBezTo>
                    <a:pt x="18" y="50"/>
                    <a:pt x="18" y="52"/>
                    <a:pt x="18" y="54"/>
                  </a:cubicBezTo>
                  <a:close/>
                  <a:moveTo>
                    <a:pt x="66" y="115"/>
                  </a:moveTo>
                  <a:cubicBezTo>
                    <a:pt x="67" y="114"/>
                    <a:pt x="67" y="113"/>
                    <a:pt x="68" y="113"/>
                  </a:cubicBezTo>
                  <a:cubicBezTo>
                    <a:pt x="67" y="111"/>
                    <a:pt x="67" y="110"/>
                    <a:pt x="66" y="109"/>
                  </a:cubicBezTo>
                  <a:cubicBezTo>
                    <a:pt x="65" y="109"/>
                    <a:pt x="64" y="110"/>
                    <a:pt x="63" y="111"/>
                  </a:cubicBezTo>
                  <a:cubicBezTo>
                    <a:pt x="64" y="112"/>
                    <a:pt x="65" y="113"/>
                    <a:pt x="66" y="115"/>
                  </a:cubicBezTo>
                  <a:close/>
                  <a:moveTo>
                    <a:pt x="26" y="183"/>
                  </a:moveTo>
                  <a:cubicBezTo>
                    <a:pt x="24" y="185"/>
                    <a:pt x="23" y="186"/>
                    <a:pt x="21" y="187"/>
                  </a:cubicBezTo>
                  <a:cubicBezTo>
                    <a:pt x="21" y="188"/>
                    <a:pt x="21" y="188"/>
                    <a:pt x="21" y="188"/>
                  </a:cubicBezTo>
                  <a:cubicBezTo>
                    <a:pt x="21" y="189"/>
                    <a:pt x="21" y="189"/>
                    <a:pt x="21" y="190"/>
                  </a:cubicBezTo>
                  <a:cubicBezTo>
                    <a:pt x="23" y="189"/>
                    <a:pt x="24" y="188"/>
                    <a:pt x="25" y="187"/>
                  </a:cubicBezTo>
                  <a:cubicBezTo>
                    <a:pt x="27" y="185"/>
                    <a:pt x="27" y="185"/>
                    <a:pt x="26" y="183"/>
                  </a:cubicBezTo>
                  <a:cubicBezTo>
                    <a:pt x="26" y="183"/>
                    <a:pt x="26" y="183"/>
                    <a:pt x="26" y="183"/>
                  </a:cubicBezTo>
                  <a:close/>
                  <a:moveTo>
                    <a:pt x="53" y="127"/>
                  </a:moveTo>
                  <a:cubicBezTo>
                    <a:pt x="52" y="126"/>
                    <a:pt x="52" y="125"/>
                    <a:pt x="52" y="124"/>
                  </a:cubicBezTo>
                  <a:cubicBezTo>
                    <a:pt x="50" y="125"/>
                    <a:pt x="49" y="127"/>
                    <a:pt x="48" y="128"/>
                  </a:cubicBezTo>
                  <a:cubicBezTo>
                    <a:pt x="49" y="129"/>
                    <a:pt x="49" y="129"/>
                    <a:pt x="50" y="130"/>
                  </a:cubicBezTo>
                  <a:cubicBezTo>
                    <a:pt x="51" y="129"/>
                    <a:pt x="52" y="128"/>
                    <a:pt x="53" y="127"/>
                  </a:cubicBezTo>
                  <a:close/>
                  <a:moveTo>
                    <a:pt x="19" y="79"/>
                  </a:moveTo>
                  <a:cubicBezTo>
                    <a:pt x="19" y="79"/>
                    <a:pt x="18" y="79"/>
                    <a:pt x="18" y="79"/>
                  </a:cubicBezTo>
                  <a:cubicBezTo>
                    <a:pt x="18" y="80"/>
                    <a:pt x="17" y="80"/>
                    <a:pt x="16" y="81"/>
                  </a:cubicBezTo>
                  <a:cubicBezTo>
                    <a:pt x="16" y="81"/>
                    <a:pt x="16" y="81"/>
                    <a:pt x="16" y="82"/>
                  </a:cubicBezTo>
                  <a:cubicBezTo>
                    <a:pt x="15" y="83"/>
                    <a:pt x="15" y="85"/>
                    <a:pt x="15" y="86"/>
                  </a:cubicBezTo>
                  <a:cubicBezTo>
                    <a:pt x="16" y="85"/>
                    <a:pt x="17" y="84"/>
                    <a:pt x="18" y="84"/>
                  </a:cubicBezTo>
                  <a:cubicBezTo>
                    <a:pt x="18" y="83"/>
                    <a:pt x="18" y="83"/>
                    <a:pt x="18" y="83"/>
                  </a:cubicBezTo>
                  <a:cubicBezTo>
                    <a:pt x="18" y="82"/>
                    <a:pt x="18" y="80"/>
                    <a:pt x="19" y="79"/>
                  </a:cubicBezTo>
                  <a:close/>
                  <a:moveTo>
                    <a:pt x="52" y="138"/>
                  </a:moveTo>
                  <a:cubicBezTo>
                    <a:pt x="50" y="139"/>
                    <a:pt x="49" y="140"/>
                    <a:pt x="48" y="142"/>
                  </a:cubicBezTo>
                  <a:cubicBezTo>
                    <a:pt x="48" y="142"/>
                    <a:pt x="48" y="142"/>
                    <a:pt x="48" y="142"/>
                  </a:cubicBezTo>
                  <a:cubicBezTo>
                    <a:pt x="48" y="143"/>
                    <a:pt x="48" y="143"/>
                    <a:pt x="48" y="144"/>
                  </a:cubicBezTo>
                  <a:cubicBezTo>
                    <a:pt x="50" y="143"/>
                    <a:pt x="51" y="141"/>
                    <a:pt x="53" y="140"/>
                  </a:cubicBezTo>
                  <a:cubicBezTo>
                    <a:pt x="52" y="139"/>
                    <a:pt x="52" y="138"/>
                    <a:pt x="52" y="138"/>
                  </a:cubicBezTo>
                  <a:close/>
                  <a:moveTo>
                    <a:pt x="24" y="147"/>
                  </a:moveTo>
                  <a:cubicBezTo>
                    <a:pt x="23" y="148"/>
                    <a:pt x="22" y="148"/>
                    <a:pt x="22" y="149"/>
                  </a:cubicBezTo>
                  <a:cubicBezTo>
                    <a:pt x="22" y="151"/>
                    <a:pt x="22" y="153"/>
                    <a:pt x="22" y="155"/>
                  </a:cubicBezTo>
                  <a:cubicBezTo>
                    <a:pt x="22" y="155"/>
                    <a:pt x="22" y="155"/>
                    <a:pt x="22" y="156"/>
                  </a:cubicBezTo>
                  <a:cubicBezTo>
                    <a:pt x="23" y="155"/>
                    <a:pt x="23" y="154"/>
                    <a:pt x="24" y="154"/>
                  </a:cubicBezTo>
                  <a:cubicBezTo>
                    <a:pt x="24" y="153"/>
                    <a:pt x="24" y="153"/>
                    <a:pt x="24" y="153"/>
                  </a:cubicBezTo>
                  <a:cubicBezTo>
                    <a:pt x="24" y="151"/>
                    <a:pt x="24" y="149"/>
                    <a:pt x="24" y="147"/>
                  </a:cubicBezTo>
                  <a:close/>
                  <a:moveTo>
                    <a:pt x="31" y="107"/>
                  </a:moveTo>
                  <a:cubicBezTo>
                    <a:pt x="31" y="107"/>
                    <a:pt x="31" y="107"/>
                    <a:pt x="31" y="107"/>
                  </a:cubicBezTo>
                  <a:cubicBezTo>
                    <a:pt x="30" y="108"/>
                    <a:pt x="29" y="109"/>
                    <a:pt x="28" y="110"/>
                  </a:cubicBezTo>
                  <a:cubicBezTo>
                    <a:pt x="28" y="110"/>
                    <a:pt x="27" y="110"/>
                    <a:pt x="27" y="110"/>
                  </a:cubicBezTo>
                  <a:cubicBezTo>
                    <a:pt x="27" y="112"/>
                    <a:pt x="27" y="113"/>
                    <a:pt x="27" y="114"/>
                  </a:cubicBezTo>
                  <a:cubicBezTo>
                    <a:pt x="28" y="114"/>
                    <a:pt x="28" y="114"/>
                    <a:pt x="28" y="114"/>
                  </a:cubicBezTo>
                  <a:cubicBezTo>
                    <a:pt x="29" y="113"/>
                    <a:pt x="30" y="112"/>
                    <a:pt x="30" y="110"/>
                  </a:cubicBezTo>
                  <a:cubicBezTo>
                    <a:pt x="30" y="110"/>
                    <a:pt x="30" y="109"/>
                    <a:pt x="30" y="108"/>
                  </a:cubicBezTo>
                  <a:cubicBezTo>
                    <a:pt x="31" y="108"/>
                    <a:pt x="31" y="107"/>
                    <a:pt x="31" y="107"/>
                  </a:cubicBezTo>
                  <a:close/>
                  <a:moveTo>
                    <a:pt x="26" y="40"/>
                  </a:moveTo>
                  <a:cubicBezTo>
                    <a:pt x="26" y="40"/>
                    <a:pt x="26" y="40"/>
                    <a:pt x="26" y="40"/>
                  </a:cubicBezTo>
                  <a:cubicBezTo>
                    <a:pt x="28" y="39"/>
                    <a:pt x="30" y="37"/>
                    <a:pt x="32" y="35"/>
                  </a:cubicBezTo>
                  <a:cubicBezTo>
                    <a:pt x="32" y="35"/>
                    <a:pt x="31" y="34"/>
                    <a:pt x="31" y="33"/>
                  </a:cubicBezTo>
                  <a:cubicBezTo>
                    <a:pt x="29" y="35"/>
                    <a:pt x="28" y="37"/>
                    <a:pt x="26" y="39"/>
                  </a:cubicBezTo>
                  <a:cubicBezTo>
                    <a:pt x="26" y="39"/>
                    <a:pt x="26" y="40"/>
                    <a:pt x="26" y="40"/>
                  </a:cubicBezTo>
                  <a:close/>
                  <a:moveTo>
                    <a:pt x="22" y="169"/>
                  </a:moveTo>
                  <a:cubicBezTo>
                    <a:pt x="23" y="168"/>
                    <a:pt x="23" y="167"/>
                    <a:pt x="24" y="165"/>
                  </a:cubicBezTo>
                  <a:cubicBezTo>
                    <a:pt x="25" y="164"/>
                    <a:pt x="24" y="163"/>
                    <a:pt x="24" y="161"/>
                  </a:cubicBezTo>
                  <a:cubicBezTo>
                    <a:pt x="23" y="162"/>
                    <a:pt x="23" y="163"/>
                    <a:pt x="22" y="164"/>
                  </a:cubicBezTo>
                  <a:cubicBezTo>
                    <a:pt x="22" y="164"/>
                    <a:pt x="22" y="165"/>
                    <a:pt x="22" y="165"/>
                  </a:cubicBezTo>
                  <a:cubicBezTo>
                    <a:pt x="22" y="166"/>
                    <a:pt x="22" y="167"/>
                    <a:pt x="22" y="169"/>
                  </a:cubicBezTo>
                  <a:close/>
                  <a:moveTo>
                    <a:pt x="76" y="117"/>
                  </a:moveTo>
                  <a:cubicBezTo>
                    <a:pt x="75" y="116"/>
                    <a:pt x="74" y="115"/>
                    <a:pt x="73" y="114"/>
                  </a:cubicBezTo>
                  <a:cubicBezTo>
                    <a:pt x="73" y="115"/>
                    <a:pt x="72" y="115"/>
                    <a:pt x="72" y="116"/>
                  </a:cubicBezTo>
                  <a:cubicBezTo>
                    <a:pt x="72" y="117"/>
                    <a:pt x="72" y="118"/>
                    <a:pt x="73" y="118"/>
                  </a:cubicBezTo>
                  <a:cubicBezTo>
                    <a:pt x="73" y="119"/>
                    <a:pt x="74" y="119"/>
                    <a:pt x="74" y="119"/>
                  </a:cubicBezTo>
                  <a:cubicBezTo>
                    <a:pt x="75" y="118"/>
                    <a:pt x="75" y="118"/>
                    <a:pt x="76" y="117"/>
                  </a:cubicBezTo>
                  <a:close/>
                  <a:moveTo>
                    <a:pt x="32" y="119"/>
                  </a:moveTo>
                  <a:cubicBezTo>
                    <a:pt x="33" y="118"/>
                    <a:pt x="39" y="110"/>
                    <a:pt x="39" y="109"/>
                  </a:cubicBezTo>
                  <a:cubicBezTo>
                    <a:pt x="37" y="111"/>
                    <a:pt x="35" y="113"/>
                    <a:pt x="33" y="115"/>
                  </a:cubicBezTo>
                  <a:cubicBezTo>
                    <a:pt x="33" y="115"/>
                    <a:pt x="33" y="115"/>
                    <a:pt x="33" y="116"/>
                  </a:cubicBezTo>
                  <a:cubicBezTo>
                    <a:pt x="32" y="117"/>
                    <a:pt x="32" y="118"/>
                    <a:pt x="32" y="119"/>
                  </a:cubicBezTo>
                  <a:close/>
                  <a:moveTo>
                    <a:pt x="23" y="27"/>
                  </a:moveTo>
                  <a:cubicBezTo>
                    <a:pt x="22" y="28"/>
                    <a:pt x="21" y="29"/>
                    <a:pt x="20" y="29"/>
                  </a:cubicBezTo>
                  <a:cubicBezTo>
                    <a:pt x="20" y="30"/>
                    <a:pt x="20" y="30"/>
                    <a:pt x="19" y="30"/>
                  </a:cubicBezTo>
                  <a:cubicBezTo>
                    <a:pt x="19" y="31"/>
                    <a:pt x="19" y="32"/>
                    <a:pt x="19" y="34"/>
                  </a:cubicBezTo>
                  <a:cubicBezTo>
                    <a:pt x="20" y="33"/>
                    <a:pt x="21" y="32"/>
                    <a:pt x="22" y="31"/>
                  </a:cubicBezTo>
                  <a:cubicBezTo>
                    <a:pt x="23" y="30"/>
                    <a:pt x="23" y="29"/>
                    <a:pt x="23" y="27"/>
                  </a:cubicBezTo>
                  <a:close/>
                  <a:moveTo>
                    <a:pt x="18" y="161"/>
                  </a:moveTo>
                  <a:cubicBezTo>
                    <a:pt x="19" y="160"/>
                    <a:pt x="20" y="159"/>
                    <a:pt x="20" y="157"/>
                  </a:cubicBezTo>
                  <a:cubicBezTo>
                    <a:pt x="20" y="156"/>
                    <a:pt x="20" y="154"/>
                    <a:pt x="20" y="152"/>
                  </a:cubicBezTo>
                  <a:cubicBezTo>
                    <a:pt x="20" y="152"/>
                    <a:pt x="20" y="152"/>
                    <a:pt x="20" y="152"/>
                  </a:cubicBezTo>
                  <a:cubicBezTo>
                    <a:pt x="19" y="152"/>
                    <a:pt x="19" y="153"/>
                    <a:pt x="19" y="154"/>
                  </a:cubicBezTo>
                  <a:cubicBezTo>
                    <a:pt x="19" y="156"/>
                    <a:pt x="18" y="158"/>
                    <a:pt x="18" y="161"/>
                  </a:cubicBezTo>
                  <a:close/>
                  <a:moveTo>
                    <a:pt x="20" y="123"/>
                  </a:moveTo>
                  <a:cubicBezTo>
                    <a:pt x="21" y="122"/>
                    <a:pt x="21" y="122"/>
                    <a:pt x="22" y="121"/>
                  </a:cubicBezTo>
                  <a:cubicBezTo>
                    <a:pt x="22" y="121"/>
                    <a:pt x="22" y="120"/>
                    <a:pt x="22" y="120"/>
                  </a:cubicBezTo>
                  <a:cubicBezTo>
                    <a:pt x="22" y="119"/>
                    <a:pt x="22" y="117"/>
                    <a:pt x="22" y="116"/>
                  </a:cubicBezTo>
                  <a:cubicBezTo>
                    <a:pt x="22" y="116"/>
                    <a:pt x="22" y="116"/>
                    <a:pt x="22" y="115"/>
                  </a:cubicBezTo>
                  <a:cubicBezTo>
                    <a:pt x="22" y="116"/>
                    <a:pt x="21" y="116"/>
                    <a:pt x="21" y="117"/>
                  </a:cubicBezTo>
                  <a:cubicBezTo>
                    <a:pt x="20" y="117"/>
                    <a:pt x="20" y="117"/>
                    <a:pt x="20" y="118"/>
                  </a:cubicBezTo>
                  <a:cubicBezTo>
                    <a:pt x="20" y="119"/>
                    <a:pt x="20" y="121"/>
                    <a:pt x="20" y="123"/>
                  </a:cubicBezTo>
                  <a:close/>
                  <a:moveTo>
                    <a:pt x="64" y="136"/>
                  </a:moveTo>
                  <a:cubicBezTo>
                    <a:pt x="64" y="136"/>
                    <a:pt x="64" y="135"/>
                    <a:pt x="64" y="135"/>
                  </a:cubicBezTo>
                  <a:cubicBezTo>
                    <a:pt x="63" y="136"/>
                    <a:pt x="61" y="137"/>
                    <a:pt x="60" y="138"/>
                  </a:cubicBezTo>
                  <a:cubicBezTo>
                    <a:pt x="59" y="139"/>
                    <a:pt x="59" y="139"/>
                    <a:pt x="60" y="141"/>
                  </a:cubicBezTo>
                  <a:cubicBezTo>
                    <a:pt x="62" y="139"/>
                    <a:pt x="63" y="138"/>
                    <a:pt x="64" y="136"/>
                  </a:cubicBezTo>
                  <a:close/>
                  <a:moveTo>
                    <a:pt x="13" y="196"/>
                  </a:moveTo>
                  <a:cubicBezTo>
                    <a:pt x="13" y="196"/>
                    <a:pt x="12" y="196"/>
                    <a:pt x="12" y="196"/>
                  </a:cubicBezTo>
                  <a:cubicBezTo>
                    <a:pt x="11" y="196"/>
                    <a:pt x="11" y="197"/>
                    <a:pt x="10" y="197"/>
                  </a:cubicBezTo>
                  <a:cubicBezTo>
                    <a:pt x="10" y="197"/>
                    <a:pt x="10" y="198"/>
                    <a:pt x="9" y="198"/>
                  </a:cubicBezTo>
                  <a:cubicBezTo>
                    <a:pt x="9" y="198"/>
                    <a:pt x="9" y="199"/>
                    <a:pt x="9" y="199"/>
                  </a:cubicBezTo>
                  <a:cubicBezTo>
                    <a:pt x="9" y="200"/>
                    <a:pt x="9" y="200"/>
                    <a:pt x="10" y="200"/>
                  </a:cubicBezTo>
                  <a:cubicBezTo>
                    <a:pt x="11" y="199"/>
                    <a:pt x="12" y="198"/>
                    <a:pt x="13" y="198"/>
                  </a:cubicBezTo>
                  <a:cubicBezTo>
                    <a:pt x="13" y="197"/>
                    <a:pt x="13" y="197"/>
                    <a:pt x="13" y="196"/>
                  </a:cubicBezTo>
                  <a:close/>
                  <a:moveTo>
                    <a:pt x="23" y="93"/>
                  </a:moveTo>
                  <a:cubicBezTo>
                    <a:pt x="23" y="94"/>
                    <a:pt x="22" y="94"/>
                    <a:pt x="22" y="95"/>
                  </a:cubicBezTo>
                  <a:cubicBezTo>
                    <a:pt x="21" y="95"/>
                    <a:pt x="21" y="95"/>
                    <a:pt x="21" y="95"/>
                  </a:cubicBezTo>
                  <a:cubicBezTo>
                    <a:pt x="21" y="97"/>
                    <a:pt x="21" y="98"/>
                    <a:pt x="21" y="100"/>
                  </a:cubicBezTo>
                  <a:cubicBezTo>
                    <a:pt x="22" y="99"/>
                    <a:pt x="23" y="98"/>
                    <a:pt x="23" y="98"/>
                  </a:cubicBezTo>
                  <a:cubicBezTo>
                    <a:pt x="23" y="98"/>
                    <a:pt x="23" y="97"/>
                    <a:pt x="23" y="97"/>
                  </a:cubicBezTo>
                  <a:cubicBezTo>
                    <a:pt x="23" y="96"/>
                    <a:pt x="23" y="95"/>
                    <a:pt x="23" y="93"/>
                  </a:cubicBezTo>
                  <a:close/>
                  <a:moveTo>
                    <a:pt x="19" y="189"/>
                  </a:moveTo>
                  <a:cubicBezTo>
                    <a:pt x="19" y="189"/>
                    <a:pt x="19" y="189"/>
                    <a:pt x="19" y="190"/>
                  </a:cubicBezTo>
                  <a:cubicBezTo>
                    <a:pt x="18" y="191"/>
                    <a:pt x="16" y="192"/>
                    <a:pt x="15" y="194"/>
                  </a:cubicBezTo>
                  <a:cubicBezTo>
                    <a:pt x="15" y="195"/>
                    <a:pt x="15" y="195"/>
                    <a:pt x="15" y="195"/>
                  </a:cubicBezTo>
                  <a:cubicBezTo>
                    <a:pt x="17" y="194"/>
                    <a:pt x="18" y="193"/>
                    <a:pt x="19" y="192"/>
                  </a:cubicBezTo>
                  <a:cubicBezTo>
                    <a:pt x="20" y="192"/>
                    <a:pt x="20" y="191"/>
                    <a:pt x="20" y="190"/>
                  </a:cubicBezTo>
                  <a:cubicBezTo>
                    <a:pt x="20" y="190"/>
                    <a:pt x="20" y="190"/>
                    <a:pt x="19" y="189"/>
                  </a:cubicBezTo>
                  <a:close/>
                  <a:moveTo>
                    <a:pt x="20" y="69"/>
                  </a:moveTo>
                  <a:cubicBezTo>
                    <a:pt x="19" y="69"/>
                    <a:pt x="19" y="70"/>
                    <a:pt x="18" y="70"/>
                  </a:cubicBezTo>
                  <a:cubicBezTo>
                    <a:pt x="17" y="70"/>
                    <a:pt x="16" y="72"/>
                    <a:pt x="16" y="73"/>
                  </a:cubicBezTo>
                  <a:cubicBezTo>
                    <a:pt x="16" y="74"/>
                    <a:pt x="16" y="74"/>
                    <a:pt x="16" y="75"/>
                  </a:cubicBezTo>
                  <a:cubicBezTo>
                    <a:pt x="17" y="74"/>
                    <a:pt x="18" y="73"/>
                    <a:pt x="18" y="73"/>
                  </a:cubicBezTo>
                  <a:cubicBezTo>
                    <a:pt x="19" y="72"/>
                    <a:pt x="20" y="70"/>
                    <a:pt x="20" y="69"/>
                  </a:cubicBezTo>
                  <a:close/>
                  <a:moveTo>
                    <a:pt x="50" y="94"/>
                  </a:moveTo>
                  <a:cubicBezTo>
                    <a:pt x="50" y="94"/>
                    <a:pt x="50" y="94"/>
                    <a:pt x="50" y="94"/>
                  </a:cubicBezTo>
                  <a:cubicBezTo>
                    <a:pt x="49" y="95"/>
                    <a:pt x="41" y="103"/>
                    <a:pt x="40" y="105"/>
                  </a:cubicBezTo>
                  <a:cubicBezTo>
                    <a:pt x="40" y="105"/>
                    <a:pt x="40" y="105"/>
                    <a:pt x="40" y="105"/>
                  </a:cubicBezTo>
                  <a:cubicBezTo>
                    <a:pt x="42" y="102"/>
                    <a:pt x="45" y="100"/>
                    <a:pt x="47" y="98"/>
                  </a:cubicBezTo>
                  <a:cubicBezTo>
                    <a:pt x="48" y="97"/>
                    <a:pt x="49" y="95"/>
                    <a:pt x="50" y="94"/>
                  </a:cubicBezTo>
                  <a:close/>
                  <a:moveTo>
                    <a:pt x="21" y="111"/>
                  </a:moveTo>
                  <a:cubicBezTo>
                    <a:pt x="21" y="110"/>
                    <a:pt x="22" y="110"/>
                    <a:pt x="22" y="109"/>
                  </a:cubicBezTo>
                  <a:cubicBezTo>
                    <a:pt x="22" y="109"/>
                    <a:pt x="23" y="108"/>
                    <a:pt x="23" y="108"/>
                  </a:cubicBezTo>
                  <a:cubicBezTo>
                    <a:pt x="23" y="107"/>
                    <a:pt x="23" y="105"/>
                    <a:pt x="23" y="104"/>
                  </a:cubicBezTo>
                  <a:cubicBezTo>
                    <a:pt x="23" y="104"/>
                    <a:pt x="23" y="104"/>
                    <a:pt x="23" y="104"/>
                  </a:cubicBezTo>
                  <a:cubicBezTo>
                    <a:pt x="22" y="104"/>
                    <a:pt x="22" y="105"/>
                    <a:pt x="21" y="106"/>
                  </a:cubicBezTo>
                  <a:cubicBezTo>
                    <a:pt x="21" y="106"/>
                    <a:pt x="21" y="106"/>
                    <a:pt x="21" y="106"/>
                  </a:cubicBezTo>
                  <a:cubicBezTo>
                    <a:pt x="21" y="108"/>
                    <a:pt x="21" y="109"/>
                    <a:pt x="21" y="111"/>
                  </a:cubicBezTo>
                  <a:close/>
                  <a:moveTo>
                    <a:pt x="35" y="149"/>
                  </a:moveTo>
                  <a:cubicBezTo>
                    <a:pt x="34" y="151"/>
                    <a:pt x="33" y="154"/>
                    <a:pt x="32" y="156"/>
                  </a:cubicBezTo>
                  <a:cubicBezTo>
                    <a:pt x="33" y="155"/>
                    <a:pt x="34" y="155"/>
                    <a:pt x="34" y="154"/>
                  </a:cubicBezTo>
                  <a:cubicBezTo>
                    <a:pt x="36" y="153"/>
                    <a:pt x="36" y="151"/>
                    <a:pt x="35" y="150"/>
                  </a:cubicBezTo>
                  <a:cubicBezTo>
                    <a:pt x="35" y="149"/>
                    <a:pt x="35" y="149"/>
                    <a:pt x="35" y="149"/>
                  </a:cubicBezTo>
                  <a:close/>
                  <a:moveTo>
                    <a:pt x="70" y="111"/>
                  </a:moveTo>
                  <a:cubicBezTo>
                    <a:pt x="70" y="111"/>
                    <a:pt x="71" y="111"/>
                    <a:pt x="71" y="110"/>
                  </a:cubicBezTo>
                  <a:cubicBezTo>
                    <a:pt x="70" y="109"/>
                    <a:pt x="69" y="107"/>
                    <a:pt x="68" y="105"/>
                  </a:cubicBezTo>
                  <a:cubicBezTo>
                    <a:pt x="68" y="106"/>
                    <a:pt x="68" y="106"/>
                    <a:pt x="67" y="107"/>
                  </a:cubicBezTo>
                  <a:cubicBezTo>
                    <a:pt x="68" y="108"/>
                    <a:pt x="69" y="110"/>
                    <a:pt x="70" y="111"/>
                  </a:cubicBezTo>
                  <a:close/>
                  <a:moveTo>
                    <a:pt x="20" y="135"/>
                  </a:moveTo>
                  <a:cubicBezTo>
                    <a:pt x="21" y="134"/>
                    <a:pt x="21" y="133"/>
                    <a:pt x="21" y="132"/>
                  </a:cubicBezTo>
                  <a:cubicBezTo>
                    <a:pt x="21" y="131"/>
                    <a:pt x="21" y="130"/>
                    <a:pt x="21" y="129"/>
                  </a:cubicBezTo>
                  <a:cubicBezTo>
                    <a:pt x="21" y="129"/>
                    <a:pt x="21" y="128"/>
                    <a:pt x="21" y="128"/>
                  </a:cubicBezTo>
                  <a:cubicBezTo>
                    <a:pt x="21" y="128"/>
                    <a:pt x="21" y="128"/>
                    <a:pt x="21" y="128"/>
                  </a:cubicBezTo>
                  <a:cubicBezTo>
                    <a:pt x="21" y="128"/>
                    <a:pt x="20" y="129"/>
                    <a:pt x="20" y="130"/>
                  </a:cubicBezTo>
                  <a:cubicBezTo>
                    <a:pt x="20" y="131"/>
                    <a:pt x="20" y="133"/>
                    <a:pt x="20" y="135"/>
                  </a:cubicBezTo>
                  <a:close/>
                  <a:moveTo>
                    <a:pt x="47" y="139"/>
                  </a:moveTo>
                  <a:cubicBezTo>
                    <a:pt x="48" y="138"/>
                    <a:pt x="49" y="137"/>
                    <a:pt x="50" y="136"/>
                  </a:cubicBezTo>
                  <a:cubicBezTo>
                    <a:pt x="50" y="135"/>
                    <a:pt x="50" y="135"/>
                    <a:pt x="49" y="134"/>
                  </a:cubicBezTo>
                  <a:cubicBezTo>
                    <a:pt x="49" y="134"/>
                    <a:pt x="48" y="135"/>
                    <a:pt x="48" y="135"/>
                  </a:cubicBezTo>
                  <a:cubicBezTo>
                    <a:pt x="46" y="137"/>
                    <a:pt x="46" y="137"/>
                    <a:pt x="47" y="139"/>
                  </a:cubicBezTo>
                  <a:cubicBezTo>
                    <a:pt x="47" y="139"/>
                    <a:pt x="47" y="139"/>
                    <a:pt x="47" y="139"/>
                  </a:cubicBezTo>
                  <a:close/>
                  <a:moveTo>
                    <a:pt x="49" y="113"/>
                  </a:moveTo>
                  <a:cubicBezTo>
                    <a:pt x="51" y="111"/>
                    <a:pt x="53" y="110"/>
                    <a:pt x="54" y="108"/>
                  </a:cubicBezTo>
                  <a:cubicBezTo>
                    <a:pt x="54" y="108"/>
                    <a:pt x="54" y="107"/>
                    <a:pt x="54" y="107"/>
                  </a:cubicBezTo>
                  <a:cubicBezTo>
                    <a:pt x="52" y="108"/>
                    <a:pt x="51" y="110"/>
                    <a:pt x="49" y="112"/>
                  </a:cubicBezTo>
                  <a:cubicBezTo>
                    <a:pt x="49" y="112"/>
                    <a:pt x="49" y="112"/>
                    <a:pt x="49" y="113"/>
                  </a:cubicBezTo>
                  <a:close/>
                  <a:moveTo>
                    <a:pt x="42" y="119"/>
                  </a:moveTo>
                  <a:cubicBezTo>
                    <a:pt x="42" y="119"/>
                    <a:pt x="42" y="119"/>
                    <a:pt x="42" y="119"/>
                  </a:cubicBezTo>
                  <a:cubicBezTo>
                    <a:pt x="42" y="119"/>
                    <a:pt x="42" y="119"/>
                    <a:pt x="43" y="119"/>
                  </a:cubicBezTo>
                  <a:cubicBezTo>
                    <a:pt x="44" y="117"/>
                    <a:pt x="46" y="117"/>
                    <a:pt x="48" y="115"/>
                  </a:cubicBezTo>
                  <a:cubicBezTo>
                    <a:pt x="47" y="114"/>
                    <a:pt x="47" y="114"/>
                    <a:pt x="47" y="113"/>
                  </a:cubicBezTo>
                  <a:cubicBezTo>
                    <a:pt x="45" y="115"/>
                    <a:pt x="43" y="117"/>
                    <a:pt x="42" y="119"/>
                  </a:cubicBezTo>
                  <a:close/>
                  <a:moveTo>
                    <a:pt x="64" y="89"/>
                  </a:moveTo>
                  <a:cubicBezTo>
                    <a:pt x="64" y="90"/>
                    <a:pt x="64" y="90"/>
                    <a:pt x="63" y="90"/>
                  </a:cubicBezTo>
                  <a:cubicBezTo>
                    <a:pt x="64" y="92"/>
                    <a:pt x="64" y="93"/>
                    <a:pt x="65" y="94"/>
                  </a:cubicBezTo>
                  <a:cubicBezTo>
                    <a:pt x="66" y="94"/>
                    <a:pt x="66" y="93"/>
                    <a:pt x="67" y="93"/>
                  </a:cubicBezTo>
                  <a:cubicBezTo>
                    <a:pt x="66" y="92"/>
                    <a:pt x="65" y="90"/>
                    <a:pt x="64" y="89"/>
                  </a:cubicBezTo>
                  <a:close/>
                  <a:moveTo>
                    <a:pt x="9" y="192"/>
                  </a:moveTo>
                  <a:cubicBezTo>
                    <a:pt x="10" y="192"/>
                    <a:pt x="10" y="191"/>
                    <a:pt x="10" y="191"/>
                  </a:cubicBezTo>
                  <a:cubicBezTo>
                    <a:pt x="11" y="190"/>
                    <a:pt x="11" y="190"/>
                    <a:pt x="11" y="189"/>
                  </a:cubicBezTo>
                  <a:cubicBezTo>
                    <a:pt x="11" y="189"/>
                    <a:pt x="12" y="188"/>
                    <a:pt x="12" y="188"/>
                  </a:cubicBezTo>
                  <a:cubicBezTo>
                    <a:pt x="12" y="188"/>
                    <a:pt x="12" y="188"/>
                    <a:pt x="13" y="188"/>
                  </a:cubicBezTo>
                  <a:cubicBezTo>
                    <a:pt x="12" y="187"/>
                    <a:pt x="12" y="187"/>
                    <a:pt x="12" y="186"/>
                  </a:cubicBezTo>
                  <a:cubicBezTo>
                    <a:pt x="10" y="188"/>
                    <a:pt x="9" y="189"/>
                    <a:pt x="9" y="192"/>
                  </a:cubicBezTo>
                  <a:close/>
                  <a:moveTo>
                    <a:pt x="32" y="147"/>
                  </a:moveTo>
                  <a:cubicBezTo>
                    <a:pt x="31" y="148"/>
                    <a:pt x="30" y="150"/>
                    <a:pt x="28" y="152"/>
                  </a:cubicBezTo>
                  <a:cubicBezTo>
                    <a:pt x="28" y="152"/>
                    <a:pt x="28" y="153"/>
                    <a:pt x="28" y="153"/>
                  </a:cubicBezTo>
                  <a:cubicBezTo>
                    <a:pt x="28" y="153"/>
                    <a:pt x="28" y="153"/>
                    <a:pt x="29" y="153"/>
                  </a:cubicBezTo>
                  <a:cubicBezTo>
                    <a:pt x="29" y="152"/>
                    <a:pt x="30" y="151"/>
                    <a:pt x="31" y="150"/>
                  </a:cubicBezTo>
                  <a:cubicBezTo>
                    <a:pt x="32" y="149"/>
                    <a:pt x="32" y="148"/>
                    <a:pt x="32" y="147"/>
                  </a:cubicBezTo>
                  <a:close/>
                  <a:moveTo>
                    <a:pt x="59" y="74"/>
                  </a:moveTo>
                  <a:cubicBezTo>
                    <a:pt x="59" y="75"/>
                    <a:pt x="60" y="76"/>
                    <a:pt x="60" y="77"/>
                  </a:cubicBezTo>
                  <a:cubicBezTo>
                    <a:pt x="61" y="77"/>
                    <a:pt x="61" y="76"/>
                    <a:pt x="62" y="76"/>
                  </a:cubicBezTo>
                  <a:cubicBezTo>
                    <a:pt x="61" y="75"/>
                    <a:pt x="61" y="74"/>
                    <a:pt x="60" y="73"/>
                  </a:cubicBezTo>
                  <a:cubicBezTo>
                    <a:pt x="60" y="73"/>
                    <a:pt x="59" y="74"/>
                    <a:pt x="59" y="74"/>
                  </a:cubicBezTo>
                  <a:close/>
                  <a:moveTo>
                    <a:pt x="26" y="32"/>
                  </a:moveTo>
                  <a:cubicBezTo>
                    <a:pt x="27" y="31"/>
                    <a:pt x="28" y="31"/>
                    <a:pt x="29" y="30"/>
                  </a:cubicBezTo>
                  <a:cubicBezTo>
                    <a:pt x="28" y="29"/>
                    <a:pt x="28" y="28"/>
                    <a:pt x="28" y="27"/>
                  </a:cubicBezTo>
                  <a:cubicBezTo>
                    <a:pt x="26" y="28"/>
                    <a:pt x="26" y="30"/>
                    <a:pt x="26" y="32"/>
                  </a:cubicBezTo>
                  <a:close/>
                  <a:moveTo>
                    <a:pt x="22" y="79"/>
                  </a:moveTo>
                  <a:cubicBezTo>
                    <a:pt x="24" y="78"/>
                    <a:pt x="24" y="76"/>
                    <a:pt x="24" y="74"/>
                  </a:cubicBezTo>
                  <a:cubicBezTo>
                    <a:pt x="23" y="74"/>
                    <a:pt x="22" y="75"/>
                    <a:pt x="22" y="76"/>
                  </a:cubicBezTo>
                  <a:cubicBezTo>
                    <a:pt x="22" y="77"/>
                    <a:pt x="22" y="78"/>
                    <a:pt x="22" y="79"/>
                  </a:cubicBezTo>
                  <a:close/>
                  <a:moveTo>
                    <a:pt x="55" y="68"/>
                  </a:moveTo>
                  <a:cubicBezTo>
                    <a:pt x="56" y="69"/>
                    <a:pt x="56" y="70"/>
                    <a:pt x="57" y="71"/>
                  </a:cubicBezTo>
                  <a:cubicBezTo>
                    <a:pt x="57" y="70"/>
                    <a:pt x="58" y="70"/>
                    <a:pt x="59" y="69"/>
                  </a:cubicBezTo>
                  <a:cubicBezTo>
                    <a:pt x="58" y="68"/>
                    <a:pt x="57" y="67"/>
                    <a:pt x="56" y="66"/>
                  </a:cubicBezTo>
                  <a:cubicBezTo>
                    <a:pt x="56" y="67"/>
                    <a:pt x="55" y="67"/>
                    <a:pt x="55" y="68"/>
                  </a:cubicBezTo>
                  <a:close/>
                  <a:moveTo>
                    <a:pt x="53" y="119"/>
                  </a:moveTo>
                  <a:cubicBezTo>
                    <a:pt x="54" y="118"/>
                    <a:pt x="55" y="116"/>
                    <a:pt x="56" y="115"/>
                  </a:cubicBezTo>
                  <a:cubicBezTo>
                    <a:pt x="57" y="115"/>
                    <a:pt x="56" y="114"/>
                    <a:pt x="56" y="114"/>
                  </a:cubicBezTo>
                  <a:cubicBezTo>
                    <a:pt x="55" y="115"/>
                    <a:pt x="53" y="117"/>
                    <a:pt x="52" y="118"/>
                  </a:cubicBezTo>
                  <a:cubicBezTo>
                    <a:pt x="52" y="118"/>
                    <a:pt x="52" y="119"/>
                    <a:pt x="53" y="119"/>
                  </a:cubicBezTo>
                  <a:close/>
                  <a:moveTo>
                    <a:pt x="22" y="88"/>
                  </a:moveTo>
                  <a:cubicBezTo>
                    <a:pt x="24" y="86"/>
                    <a:pt x="24" y="85"/>
                    <a:pt x="23" y="83"/>
                  </a:cubicBezTo>
                  <a:cubicBezTo>
                    <a:pt x="23" y="84"/>
                    <a:pt x="22" y="84"/>
                    <a:pt x="22" y="85"/>
                  </a:cubicBezTo>
                  <a:cubicBezTo>
                    <a:pt x="22" y="85"/>
                    <a:pt x="22" y="85"/>
                    <a:pt x="22" y="85"/>
                  </a:cubicBezTo>
                  <a:cubicBezTo>
                    <a:pt x="22" y="86"/>
                    <a:pt x="22" y="87"/>
                    <a:pt x="22" y="88"/>
                  </a:cubicBezTo>
                  <a:close/>
                  <a:moveTo>
                    <a:pt x="33" y="58"/>
                  </a:moveTo>
                  <a:cubicBezTo>
                    <a:pt x="33" y="58"/>
                    <a:pt x="33" y="58"/>
                    <a:pt x="33" y="57"/>
                  </a:cubicBezTo>
                  <a:cubicBezTo>
                    <a:pt x="31" y="59"/>
                    <a:pt x="29" y="61"/>
                    <a:pt x="27" y="63"/>
                  </a:cubicBezTo>
                  <a:cubicBezTo>
                    <a:pt x="26" y="63"/>
                    <a:pt x="26" y="64"/>
                    <a:pt x="26" y="65"/>
                  </a:cubicBezTo>
                  <a:cubicBezTo>
                    <a:pt x="29" y="62"/>
                    <a:pt x="31" y="60"/>
                    <a:pt x="33" y="58"/>
                  </a:cubicBezTo>
                  <a:close/>
                  <a:moveTo>
                    <a:pt x="52" y="134"/>
                  </a:moveTo>
                  <a:cubicBezTo>
                    <a:pt x="53" y="133"/>
                    <a:pt x="54" y="132"/>
                    <a:pt x="54" y="131"/>
                  </a:cubicBezTo>
                  <a:cubicBezTo>
                    <a:pt x="54" y="130"/>
                    <a:pt x="54" y="130"/>
                    <a:pt x="54" y="129"/>
                  </a:cubicBezTo>
                  <a:cubicBezTo>
                    <a:pt x="53" y="130"/>
                    <a:pt x="52" y="131"/>
                    <a:pt x="51" y="132"/>
                  </a:cubicBezTo>
                  <a:cubicBezTo>
                    <a:pt x="51" y="133"/>
                    <a:pt x="51" y="133"/>
                    <a:pt x="52" y="134"/>
                  </a:cubicBezTo>
                  <a:close/>
                  <a:moveTo>
                    <a:pt x="59" y="149"/>
                  </a:moveTo>
                  <a:cubicBezTo>
                    <a:pt x="59" y="149"/>
                    <a:pt x="59" y="149"/>
                    <a:pt x="59" y="149"/>
                  </a:cubicBezTo>
                  <a:cubicBezTo>
                    <a:pt x="59" y="149"/>
                    <a:pt x="60" y="148"/>
                    <a:pt x="60" y="148"/>
                  </a:cubicBezTo>
                  <a:cubicBezTo>
                    <a:pt x="61" y="147"/>
                    <a:pt x="62" y="146"/>
                    <a:pt x="64" y="144"/>
                  </a:cubicBezTo>
                  <a:cubicBezTo>
                    <a:pt x="64" y="144"/>
                    <a:pt x="65" y="143"/>
                    <a:pt x="65" y="143"/>
                  </a:cubicBezTo>
                  <a:cubicBezTo>
                    <a:pt x="66" y="142"/>
                    <a:pt x="66" y="142"/>
                    <a:pt x="65" y="142"/>
                  </a:cubicBezTo>
                  <a:cubicBezTo>
                    <a:pt x="65" y="142"/>
                    <a:pt x="65" y="142"/>
                    <a:pt x="65" y="142"/>
                  </a:cubicBezTo>
                  <a:cubicBezTo>
                    <a:pt x="63" y="144"/>
                    <a:pt x="61" y="146"/>
                    <a:pt x="59" y="148"/>
                  </a:cubicBezTo>
                  <a:cubicBezTo>
                    <a:pt x="59" y="148"/>
                    <a:pt x="59" y="149"/>
                    <a:pt x="59" y="149"/>
                  </a:cubicBezTo>
                  <a:close/>
                  <a:moveTo>
                    <a:pt x="63" y="102"/>
                  </a:moveTo>
                  <a:cubicBezTo>
                    <a:pt x="62" y="103"/>
                    <a:pt x="61" y="105"/>
                    <a:pt x="60" y="106"/>
                  </a:cubicBezTo>
                  <a:cubicBezTo>
                    <a:pt x="60" y="106"/>
                    <a:pt x="60" y="106"/>
                    <a:pt x="60" y="107"/>
                  </a:cubicBezTo>
                  <a:cubicBezTo>
                    <a:pt x="62" y="106"/>
                    <a:pt x="63" y="105"/>
                    <a:pt x="64" y="104"/>
                  </a:cubicBezTo>
                  <a:cubicBezTo>
                    <a:pt x="63" y="103"/>
                    <a:pt x="63" y="103"/>
                    <a:pt x="63" y="102"/>
                  </a:cubicBezTo>
                  <a:close/>
                  <a:moveTo>
                    <a:pt x="46" y="134"/>
                  </a:moveTo>
                  <a:cubicBezTo>
                    <a:pt x="47" y="133"/>
                    <a:pt x="47" y="133"/>
                    <a:pt x="48" y="132"/>
                  </a:cubicBezTo>
                  <a:cubicBezTo>
                    <a:pt x="47" y="131"/>
                    <a:pt x="47" y="130"/>
                    <a:pt x="47" y="130"/>
                  </a:cubicBezTo>
                  <a:cubicBezTo>
                    <a:pt x="45" y="131"/>
                    <a:pt x="45" y="131"/>
                    <a:pt x="46" y="134"/>
                  </a:cubicBezTo>
                  <a:close/>
                  <a:moveTo>
                    <a:pt x="51" y="116"/>
                  </a:moveTo>
                  <a:cubicBezTo>
                    <a:pt x="52" y="114"/>
                    <a:pt x="54" y="113"/>
                    <a:pt x="55" y="112"/>
                  </a:cubicBezTo>
                  <a:cubicBezTo>
                    <a:pt x="56" y="111"/>
                    <a:pt x="55" y="111"/>
                    <a:pt x="55" y="110"/>
                  </a:cubicBezTo>
                  <a:cubicBezTo>
                    <a:pt x="54" y="112"/>
                    <a:pt x="52" y="113"/>
                    <a:pt x="51" y="115"/>
                  </a:cubicBezTo>
                  <a:cubicBezTo>
                    <a:pt x="51" y="115"/>
                    <a:pt x="51" y="115"/>
                    <a:pt x="51" y="116"/>
                  </a:cubicBezTo>
                  <a:close/>
                  <a:moveTo>
                    <a:pt x="54" y="137"/>
                  </a:moveTo>
                  <a:cubicBezTo>
                    <a:pt x="55" y="137"/>
                    <a:pt x="55" y="136"/>
                    <a:pt x="56" y="136"/>
                  </a:cubicBezTo>
                  <a:cubicBezTo>
                    <a:pt x="56" y="135"/>
                    <a:pt x="56" y="134"/>
                    <a:pt x="55" y="133"/>
                  </a:cubicBezTo>
                  <a:cubicBezTo>
                    <a:pt x="54" y="134"/>
                    <a:pt x="54" y="135"/>
                    <a:pt x="53" y="136"/>
                  </a:cubicBezTo>
                  <a:cubicBezTo>
                    <a:pt x="53" y="136"/>
                    <a:pt x="53" y="136"/>
                    <a:pt x="54" y="137"/>
                  </a:cubicBezTo>
                  <a:close/>
                  <a:moveTo>
                    <a:pt x="43" y="147"/>
                  </a:moveTo>
                  <a:cubicBezTo>
                    <a:pt x="43" y="148"/>
                    <a:pt x="42" y="148"/>
                    <a:pt x="42" y="149"/>
                  </a:cubicBezTo>
                  <a:cubicBezTo>
                    <a:pt x="41" y="150"/>
                    <a:pt x="41" y="150"/>
                    <a:pt x="41" y="152"/>
                  </a:cubicBezTo>
                  <a:cubicBezTo>
                    <a:pt x="42" y="150"/>
                    <a:pt x="43" y="150"/>
                    <a:pt x="44" y="149"/>
                  </a:cubicBezTo>
                  <a:cubicBezTo>
                    <a:pt x="44" y="148"/>
                    <a:pt x="44" y="148"/>
                    <a:pt x="43" y="147"/>
                  </a:cubicBezTo>
                  <a:close/>
                  <a:moveTo>
                    <a:pt x="45" y="75"/>
                  </a:moveTo>
                  <a:cubicBezTo>
                    <a:pt x="47" y="73"/>
                    <a:pt x="49" y="71"/>
                    <a:pt x="50" y="69"/>
                  </a:cubicBezTo>
                  <a:cubicBezTo>
                    <a:pt x="50" y="69"/>
                    <a:pt x="50" y="69"/>
                    <a:pt x="50" y="70"/>
                  </a:cubicBezTo>
                  <a:cubicBezTo>
                    <a:pt x="48" y="71"/>
                    <a:pt x="47" y="72"/>
                    <a:pt x="46" y="73"/>
                  </a:cubicBezTo>
                  <a:cubicBezTo>
                    <a:pt x="45" y="73"/>
                    <a:pt x="45" y="74"/>
                    <a:pt x="45" y="75"/>
                  </a:cubicBezTo>
                  <a:close/>
                  <a:moveTo>
                    <a:pt x="59" y="78"/>
                  </a:moveTo>
                  <a:cubicBezTo>
                    <a:pt x="58" y="78"/>
                    <a:pt x="58" y="77"/>
                    <a:pt x="57" y="76"/>
                  </a:cubicBezTo>
                  <a:cubicBezTo>
                    <a:pt x="56" y="77"/>
                    <a:pt x="56" y="77"/>
                    <a:pt x="56" y="78"/>
                  </a:cubicBezTo>
                  <a:cubicBezTo>
                    <a:pt x="56" y="78"/>
                    <a:pt x="57" y="79"/>
                    <a:pt x="57" y="80"/>
                  </a:cubicBezTo>
                  <a:cubicBezTo>
                    <a:pt x="58" y="79"/>
                    <a:pt x="58" y="79"/>
                    <a:pt x="59" y="78"/>
                  </a:cubicBezTo>
                  <a:close/>
                  <a:moveTo>
                    <a:pt x="41" y="132"/>
                  </a:moveTo>
                  <a:cubicBezTo>
                    <a:pt x="43" y="130"/>
                    <a:pt x="43" y="130"/>
                    <a:pt x="42" y="128"/>
                  </a:cubicBezTo>
                  <a:cubicBezTo>
                    <a:pt x="42" y="128"/>
                    <a:pt x="41" y="129"/>
                    <a:pt x="41" y="129"/>
                  </a:cubicBezTo>
                  <a:cubicBezTo>
                    <a:pt x="41" y="130"/>
                    <a:pt x="41" y="131"/>
                    <a:pt x="41" y="132"/>
                  </a:cubicBezTo>
                  <a:close/>
                  <a:moveTo>
                    <a:pt x="64" y="79"/>
                  </a:moveTo>
                  <a:cubicBezTo>
                    <a:pt x="63" y="80"/>
                    <a:pt x="63" y="80"/>
                    <a:pt x="62" y="81"/>
                  </a:cubicBezTo>
                  <a:cubicBezTo>
                    <a:pt x="63" y="82"/>
                    <a:pt x="63" y="82"/>
                    <a:pt x="64" y="83"/>
                  </a:cubicBezTo>
                  <a:cubicBezTo>
                    <a:pt x="64" y="83"/>
                    <a:pt x="65" y="82"/>
                    <a:pt x="65" y="82"/>
                  </a:cubicBezTo>
                  <a:cubicBezTo>
                    <a:pt x="65" y="81"/>
                    <a:pt x="64" y="80"/>
                    <a:pt x="64" y="79"/>
                  </a:cubicBezTo>
                  <a:close/>
                  <a:moveTo>
                    <a:pt x="36" y="37"/>
                  </a:moveTo>
                  <a:cubicBezTo>
                    <a:pt x="37" y="39"/>
                    <a:pt x="37" y="40"/>
                    <a:pt x="38" y="41"/>
                  </a:cubicBezTo>
                  <a:cubicBezTo>
                    <a:pt x="39" y="41"/>
                    <a:pt x="39" y="41"/>
                    <a:pt x="39" y="41"/>
                  </a:cubicBezTo>
                  <a:cubicBezTo>
                    <a:pt x="39" y="39"/>
                    <a:pt x="37" y="37"/>
                    <a:pt x="36" y="37"/>
                  </a:cubicBezTo>
                  <a:cubicBezTo>
                    <a:pt x="36" y="37"/>
                    <a:pt x="36" y="37"/>
                    <a:pt x="36" y="37"/>
                  </a:cubicBezTo>
                  <a:close/>
                  <a:moveTo>
                    <a:pt x="42" y="142"/>
                  </a:moveTo>
                  <a:cubicBezTo>
                    <a:pt x="41" y="142"/>
                    <a:pt x="41" y="143"/>
                    <a:pt x="41" y="143"/>
                  </a:cubicBezTo>
                  <a:cubicBezTo>
                    <a:pt x="41" y="144"/>
                    <a:pt x="41" y="145"/>
                    <a:pt x="41" y="146"/>
                  </a:cubicBezTo>
                  <a:cubicBezTo>
                    <a:pt x="42" y="145"/>
                    <a:pt x="42" y="145"/>
                    <a:pt x="42" y="143"/>
                  </a:cubicBezTo>
                  <a:cubicBezTo>
                    <a:pt x="42" y="143"/>
                    <a:pt x="42" y="142"/>
                    <a:pt x="42" y="142"/>
                  </a:cubicBezTo>
                  <a:close/>
                  <a:moveTo>
                    <a:pt x="39" y="145"/>
                  </a:moveTo>
                  <a:cubicBezTo>
                    <a:pt x="38" y="146"/>
                    <a:pt x="37" y="146"/>
                    <a:pt x="37" y="147"/>
                  </a:cubicBezTo>
                  <a:cubicBezTo>
                    <a:pt x="37" y="148"/>
                    <a:pt x="38" y="149"/>
                    <a:pt x="38" y="150"/>
                  </a:cubicBezTo>
                  <a:cubicBezTo>
                    <a:pt x="38" y="149"/>
                    <a:pt x="39" y="149"/>
                    <a:pt x="39" y="148"/>
                  </a:cubicBezTo>
                  <a:cubicBezTo>
                    <a:pt x="39" y="147"/>
                    <a:pt x="39" y="146"/>
                    <a:pt x="39" y="145"/>
                  </a:cubicBezTo>
                  <a:close/>
                  <a:moveTo>
                    <a:pt x="61" y="93"/>
                  </a:moveTo>
                  <a:cubicBezTo>
                    <a:pt x="61" y="94"/>
                    <a:pt x="62" y="95"/>
                    <a:pt x="62" y="96"/>
                  </a:cubicBezTo>
                  <a:cubicBezTo>
                    <a:pt x="63" y="96"/>
                    <a:pt x="63" y="96"/>
                    <a:pt x="63" y="96"/>
                  </a:cubicBezTo>
                  <a:cubicBezTo>
                    <a:pt x="63" y="95"/>
                    <a:pt x="62" y="94"/>
                    <a:pt x="62" y="93"/>
                  </a:cubicBezTo>
                  <a:cubicBezTo>
                    <a:pt x="62" y="93"/>
                    <a:pt x="62" y="92"/>
                    <a:pt x="62" y="92"/>
                  </a:cubicBezTo>
                  <a:cubicBezTo>
                    <a:pt x="61" y="92"/>
                    <a:pt x="61" y="93"/>
                    <a:pt x="61" y="93"/>
                  </a:cubicBezTo>
                  <a:close/>
                  <a:moveTo>
                    <a:pt x="39" y="85"/>
                  </a:moveTo>
                  <a:cubicBezTo>
                    <a:pt x="37" y="86"/>
                    <a:pt x="33" y="90"/>
                    <a:pt x="33" y="91"/>
                  </a:cubicBezTo>
                  <a:cubicBezTo>
                    <a:pt x="35" y="89"/>
                    <a:pt x="36" y="88"/>
                    <a:pt x="38" y="86"/>
                  </a:cubicBezTo>
                  <a:cubicBezTo>
                    <a:pt x="38" y="86"/>
                    <a:pt x="39" y="85"/>
                    <a:pt x="39" y="85"/>
                  </a:cubicBezTo>
                  <a:close/>
                  <a:moveTo>
                    <a:pt x="60" y="84"/>
                  </a:moveTo>
                  <a:cubicBezTo>
                    <a:pt x="60" y="84"/>
                    <a:pt x="60" y="85"/>
                    <a:pt x="61" y="86"/>
                  </a:cubicBezTo>
                  <a:cubicBezTo>
                    <a:pt x="61" y="85"/>
                    <a:pt x="62" y="85"/>
                    <a:pt x="62" y="85"/>
                  </a:cubicBezTo>
                  <a:cubicBezTo>
                    <a:pt x="62" y="84"/>
                    <a:pt x="61" y="83"/>
                    <a:pt x="61" y="82"/>
                  </a:cubicBezTo>
                  <a:cubicBezTo>
                    <a:pt x="60" y="83"/>
                    <a:pt x="60" y="83"/>
                    <a:pt x="60" y="84"/>
                  </a:cubicBezTo>
                  <a:close/>
                  <a:moveTo>
                    <a:pt x="59" y="129"/>
                  </a:moveTo>
                  <a:cubicBezTo>
                    <a:pt x="60" y="130"/>
                    <a:pt x="60" y="131"/>
                    <a:pt x="61" y="131"/>
                  </a:cubicBezTo>
                  <a:cubicBezTo>
                    <a:pt x="62" y="130"/>
                    <a:pt x="61" y="129"/>
                    <a:pt x="61" y="127"/>
                  </a:cubicBezTo>
                  <a:cubicBezTo>
                    <a:pt x="60" y="128"/>
                    <a:pt x="60" y="129"/>
                    <a:pt x="59" y="129"/>
                  </a:cubicBezTo>
                  <a:close/>
                  <a:moveTo>
                    <a:pt x="43" y="140"/>
                  </a:moveTo>
                  <a:cubicBezTo>
                    <a:pt x="44" y="141"/>
                    <a:pt x="44" y="142"/>
                    <a:pt x="44" y="142"/>
                  </a:cubicBezTo>
                  <a:cubicBezTo>
                    <a:pt x="46" y="141"/>
                    <a:pt x="46" y="141"/>
                    <a:pt x="45" y="139"/>
                  </a:cubicBezTo>
                  <a:cubicBezTo>
                    <a:pt x="44" y="139"/>
                    <a:pt x="44" y="139"/>
                    <a:pt x="43" y="140"/>
                  </a:cubicBezTo>
                  <a:close/>
                  <a:moveTo>
                    <a:pt x="58" y="127"/>
                  </a:moveTo>
                  <a:cubicBezTo>
                    <a:pt x="58" y="126"/>
                    <a:pt x="59" y="126"/>
                    <a:pt x="60" y="125"/>
                  </a:cubicBezTo>
                  <a:cubicBezTo>
                    <a:pt x="60" y="125"/>
                    <a:pt x="60" y="124"/>
                    <a:pt x="59" y="124"/>
                  </a:cubicBezTo>
                  <a:cubicBezTo>
                    <a:pt x="59" y="125"/>
                    <a:pt x="58" y="125"/>
                    <a:pt x="57" y="126"/>
                  </a:cubicBezTo>
                  <a:cubicBezTo>
                    <a:pt x="57" y="127"/>
                    <a:pt x="57" y="127"/>
                    <a:pt x="58" y="127"/>
                  </a:cubicBezTo>
                  <a:close/>
                  <a:moveTo>
                    <a:pt x="6" y="112"/>
                  </a:moveTo>
                  <a:cubicBezTo>
                    <a:pt x="7" y="109"/>
                    <a:pt x="7" y="102"/>
                    <a:pt x="7" y="101"/>
                  </a:cubicBezTo>
                  <a:cubicBezTo>
                    <a:pt x="6" y="105"/>
                    <a:pt x="6" y="108"/>
                    <a:pt x="6" y="112"/>
                  </a:cubicBezTo>
                  <a:close/>
                  <a:moveTo>
                    <a:pt x="58" y="134"/>
                  </a:moveTo>
                  <a:cubicBezTo>
                    <a:pt x="59" y="134"/>
                    <a:pt x="59" y="133"/>
                    <a:pt x="59" y="133"/>
                  </a:cubicBezTo>
                  <a:cubicBezTo>
                    <a:pt x="59" y="132"/>
                    <a:pt x="58" y="132"/>
                    <a:pt x="58" y="131"/>
                  </a:cubicBezTo>
                  <a:cubicBezTo>
                    <a:pt x="57" y="132"/>
                    <a:pt x="57" y="132"/>
                    <a:pt x="57" y="132"/>
                  </a:cubicBezTo>
                  <a:cubicBezTo>
                    <a:pt x="57" y="133"/>
                    <a:pt x="58" y="133"/>
                    <a:pt x="58" y="134"/>
                  </a:cubicBezTo>
                  <a:close/>
                  <a:moveTo>
                    <a:pt x="2" y="190"/>
                  </a:moveTo>
                  <a:cubicBezTo>
                    <a:pt x="2" y="192"/>
                    <a:pt x="2" y="197"/>
                    <a:pt x="2" y="198"/>
                  </a:cubicBezTo>
                  <a:cubicBezTo>
                    <a:pt x="3" y="197"/>
                    <a:pt x="3" y="197"/>
                    <a:pt x="3" y="197"/>
                  </a:cubicBezTo>
                  <a:cubicBezTo>
                    <a:pt x="3" y="195"/>
                    <a:pt x="2" y="193"/>
                    <a:pt x="2" y="190"/>
                  </a:cubicBezTo>
                  <a:close/>
                  <a:moveTo>
                    <a:pt x="50" y="53"/>
                  </a:moveTo>
                  <a:cubicBezTo>
                    <a:pt x="51" y="53"/>
                    <a:pt x="52" y="54"/>
                    <a:pt x="53" y="55"/>
                  </a:cubicBezTo>
                  <a:cubicBezTo>
                    <a:pt x="53" y="56"/>
                    <a:pt x="53" y="55"/>
                    <a:pt x="54" y="55"/>
                  </a:cubicBezTo>
                  <a:cubicBezTo>
                    <a:pt x="53" y="54"/>
                    <a:pt x="52" y="53"/>
                    <a:pt x="51" y="52"/>
                  </a:cubicBezTo>
                  <a:cubicBezTo>
                    <a:pt x="51" y="52"/>
                    <a:pt x="51" y="52"/>
                    <a:pt x="50" y="53"/>
                  </a:cubicBezTo>
                  <a:close/>
                  <a:moveTo>
                    <a:pt x="62" y="123"/>
                  </a:moveTo>
                  <a:cubicBezTo>
                    <a:pt x="63" y="122"/>
                    <a:pt x="65" y="119"/>
                    <a:pt x="66" y="118"/>
                  </a:cubicBezTo>
                  <a:cubicBezTo>
                    <a:pt x="66" y="118"/>
                    <a:pt x="66" y="118"/>
                    <a:pt x="66" y="118"/>
                  </a:cubicBezTo>
                  <a:cubicBezTo>
                    <a:pt x="64" y="119"/>
                    <a:pt x="63" y="121"/>
                    <a:pt x="61" y="122"/>
                  </a:cubicBezTo>
                  <a:cubicBezTo>
                    <a:pt x="61" y="122"/>
                    <a:pt x="61" y="123"/>
                    <a:pt x="62" y="123"/>
                  </a:cubicBezTo>
                  <a:close/>
                  <a:moveTo>
                    <a:pt x="53" y="155"/>
                  </a:moveTo>
                  <a:cubicBezTo>
                    <a:pt x="53" y="155"/>
                    <a:pt x="53" y="155"/>
                    <a:pt x="53" y="155"/>
                  </a:cubicBezTo>
                  <a:cubicBezTo>
                    <a:pt x="54" y="154"/>
                    <a:pt x="56" y="152"/>
                    <a:pt x="57" y="151"/>
                  </a:cubicBezTo>
                  <a:cubicBezTo>
                    <a:pt x="58" y="151"/>
                    <a:pt x="58" y="150"/>
                    <a:pt x="58" y="150"/>
                  </a:cubicBezTo>
                  <a:cubicBezTo>
                    <a:pt x="57" y="150"/>
                    <a:pt x="57" y="150"/>
                    <a:pt x="57" y="150"/>
                  </a:cubicBezTo>
                  <a:cubicBezTo>
                    <a:pt x="56" y="152"/>
                    <a:pt x="54" y="153"/>
                    <a:pt x="53" y="155"/>
                  </a:cubicBezTo>
                  <a:close/>
                  <a:moveTo>
                    <a:pt x="27" y="44"/>
                  </a:moveTo>
                  <a:cubicBezTo>
                    <a:pt x="28" y="43"/>
                    <a:pt x="30" y="41"/>
                    <a:pt x="30" y="40"/>
                  </a:cubicBezTo>
                  <a:cubicBezTo>
                    <a:pt x="30" y="40"/>
                    <a:pt x="29" y="41"/>
                    <a:pt x="28" y="41"/>
                  </a:cubicBezTo>
                  <a:cubicBezTo>
                    <a:pt x="27" y="42"/>
                    <a:pt x="27" y="43"/>
                    <a:pt x="27" y="44"/>
                  </a:cubicBezTo>
                  <a:close/>
                  <a:moveTo>
                    <a:pt x="30" y="163"/>
                  </a:moveTo>
                  <a:cubicBezTo>
                    <a:pt x="30" y="163"/>
                    <a:pt x="30" y="163"/>
                    <a:pt x="30" y="163"/>
                  </a:cubicBezTo>
                  <a:cubicBezTo>
                    <a:pt x="30" y="163"/>
                    <a:pt x="31" y="163"/>
                    <a:pt x="31" y="162"/>
                  </a:cubicBezTo>
                  <a:cubicBezTo>
                    <a:pt x="32" y="161"/>
                    <a:pt x="33" y="160"/>
                    <a:pt x="34" y="159"/>
                  </a:cubicBezTo>
                  <a:cubicBezTo>
                    <a:pt x="34" y="159"/>
                    <a:pt x="34" y="158"/>
                    <a:pt x="34" y="158"/>
                  </a:cubicBezTo>
                  <a:cubicBezTo>
                    <a:pt x="32" y="160"/>
                    <a:pt x="31" y="162"/>
                    <a:pt x="30" y="163"/>
                  </a:cubicBezTo>
                  <a:close/>
                  <a:moveTo>
                    <a:pt x="66" y="87"/>
                  </a:moveTo>
                  <a:cubicBezTo>
                    <a:pt x="67" y="89"/>
                    <a:pt x="68" y="90"/>
                    <a:pt x="68" y="91"/>
                  </a:cubicBezTo>
                  <a:cubicBezTo>
                    <a:pt x="68" y="91"/>
                    <a:pt x="68" y="91"/>
                    <a:pt x="68" y="91"/>
                  </a:cubicBezTo>
                  <a:cubicBezTo>
                    <a:pt x="68" y="90"/>
                    <a:pt x="68" y="88"/>
                    <a:pt x="67" y="86"/>
                  </a:cubicBezTo>
                  <a:cubicBezTo>
                    <a:pt x="67" y="87"/>
                    <a:pt x="66" y="87"/>
                    <a:pt x="66" y="87"/>
                  </a:cubicBezTo>
                  <a:close/>
                  <a:moveTo>
                    <a:pt x="49" y="118"/>
                  </a:moveTo>
                  <a:cubicBezTo>
                    <a:pt x="48" y="118"/>
                    <a:pt x="47" y="118"/>
                    <a:pt x="47" y="119"/>
                  </a:cubicBezTo>
                  <a:cubicBezTo>
                    <a:pt x="46" y="119"/>
                    <a:pt x="46" y="120"/>
                    <a:pt x="46" y="120"/>
                  </a:cubicBezTo>
                  <a:cubicBezTo>
                    <a:pt x="45" y="121"/>
                    <a:pt x="45" y="121"/>
                    <a:pt x="45" y="122"/>
                  </a:cubicBezTo>
                  <a:cubicBezTo>
                    <a:pt x="46" y="121"/>
                    <a:pt x="47" y="119"/>
                    <a:pt x="49" y="118"/>
                  </a:cubicBezTo>
                  <a:close/>
                  <a:moveTo>
                    <a:pt x="69" y="99"/>
                  </a:moveTo>
                  <a:cubicBezTo>
                    <a:pt x="69" y="98"/>
                    <a:pt x="69" y="97"/>
                    <a:pt x="68" y="97"/>
                  </a:cubicBezTo>
                  <a:cubicBezTo>
                    <a:pt x="68" y="97"/>
                    <a:pt x="68" y="98"/>
                    <a:pt x="67" y="98"/>
                  </a:cubicBezTo>
                  <a:cubicBezTo>
                    <a:pt x="68" y="99"/>
                    <a:pt x="68" y="99"/>
                    <a:pt x="68" y="100"/>
                  </a:cubicBezTo>
                  <a:cubicBezTo>
                    <a:pt x="69" y="99"/>
                    <a:pt x="69" y="99"/>
                    <a:pt x="69" y="99"/>
                  </a:cubicBezTo>
                  <a:close/>
                  <a:moveTo>
                    <a:pt x="19" y="146"/>
                  </a:moveTo>
                  <a:cubicBezTo>
                    <a:pt x="20" y="145"/>
                    <a:pt x="21" y="144"/>
                    <a:pt x="20" y="143"/>
                  </a:cubicBezTo>
                  <a:cubicBezTo>
                    <a:pt x="20" y="143"/>
                    <a:pt x="20" y="143"/>
                    <a:pt x="19" y="143"/>
                  </a:cubicBezTo>
                  <a:cubicBezTo>
                    <a:pt x="19" y="144"/>
                    <a:pt x="19" y="145"/>
                    <a:pt x="19" y="146"/>
                  </a:cubicBezTo>
                  <a:close/>
                  <a:moveTo>
                    <a:pt x="33" y="31"/>
                  </a:moveTo>
                  <a:cubicBezTo>
                    <a:pt x="32" y="31"/>
                    <a:pt x="32" y="31"/>
                    <a:pt x="32" y="31"/>
                  </a:cubicBezTo>
                  <a:cubicBezTo>
                    <a:pt x="33" y="32"/>
                    <a:pt x="33" y="33"/>
                    <a:pt x="34" y="34"/>
                  </a:cubicBezTo>
                  <a:cubicBezTo>
                    <a:pt x="34" y="34"/>
                    <a:pt x="34" y="34"/>
                    <a:pt x="35" y="33"/>
                  </a:cubicBezTo>
                  <a:cubicBezTo>
                    <a:pt x="34" y="33"/>
                    <a:pt x="33" y="32"/>
                    <a:pt x="33" y="31"/>
                  </a:cubicBezTo>
                  <a:close/>
                  <a:moveTo>
                    <a:pt x="57" y="55"/>
                  </a:moveTo>
                  <a:cubicBezTo>
                    <a:pt x="57" y="55"/>
                    <a:pt x="57" y="55"/>
                    <a:pt x="57" y="55"/>
                  </a:cubicBezTo>
                  <a:cubicBezTo>
                    <a:pt x="56" y="53"/>
                    <a:pt x="54" y="51"/>
                    <a:pt x="53" y="50"/>
                  </a:cubicBezTo>
                  <a:cubicBezTo>
                    <a:pt x="53" y="50"/>
                    <a:pt x="52" y="50"/>
                    <a:pt x="53" y="50"/>
                  </a:cubicBezTo>
                  <a:cubicBezTo>
                    <a:pt x="54" y="52"/>
                    <a:pt x="56" y="53"/>
                    <a:pt x="57" y="55"/>
                  </a:cubicBezTo>
                  <a:close/>
                  <a:moveTo>
                    <a:pt x="69" y="118"/>
                  </a:moveTo>
                  <a:cubicBezTo>
                    <a:pt x="70" y="119"/>
                    <a:pt x="70" y="120"/>
                    <a:pt x="71" y="121"/>
                  </a:cubicBezTo>
                  <a:cubicBezTo>
                    <a:pt x="71" y="120"/>
                    <a:pt x="70" y="119"/>
                    <a:pt x="70" y="118"/>
                  </a:cubicBezTo>
                  <a:cubicBezTo>
                    <a:pt x="69" y="118"/>
                    <a:pt x="69" y="118"/>
                    <a:pt x="69" y="118"/>
                  </a:cubicBezTo>
                  <a:close/>
                  <a:moveTo>
                    <a:pt x="67" y="140"/>
                  </a:moveTo>
                  <a:cubicBezTo>
                    <a:pt x="68" y="140"/>
                    <a:pt x="71" y="137"/>
                    <a:pt x="71" y="136"/>
                  </a:cubicBezTo>
                  <a:cubicBezTo>
                    <a:pt x="69" y="137"/>
                    <a:pt x="67" y="139"/>
                    <a:pt x="67" y="140"/>
                  </a:cubicBezTo>
                  <a:close/>
                  <a:moveTo>
                    <a:pt x="24" y="15"/>
                  </a:moveTo>
                  <a:cubicBezTo>
                    <a:pt x="24" y="16"/>
                    <a:pt x="24" y="16"/>
                    <a:pt x="25" y="18"/>
                  </a:cubicBezTo>
                  <a:cubicBezTo>
                    <a:pt x="25" y="18"/>
                    <a:pt x="26" y="18"/>
                    <a:pt x="27" y="19"/>
                  </a:cubicBezTo>
                  <a:cubicBezTo>
                    <a:pt x="26" y="17"/>
                    <a:pt x="25" y="16"/>
                    <a:pt x="24" y="15"/>
                  </a:cubicBezTo>
                  <a:close/>
                  <a:moveTo>
                    <a:pt x="44" y="134"/>
                  </a:moveTo>
                  <a:cubicBezTo>
                    <a:pt x="44" y="134"/>
                    <a:pt x="44" y="134"/>
                    <a:pt x="43" y="134"/>
                  </a:cubicBezTo>
                  <a:cubicBezTo>
                    <a:pt x="43" y="135"/>
                    <a:pt x="42" y="136"/>
                    <a:pt x="43" y="137"/>
                  </a:cubicBezTo>
                  <a:cubicBezTo>
                    <a:pt x="43" y="137"/>
                    <a:pt x="44" y="136"/>
                    <a:pt x="44" y="136"/>
                  </a:cubicBezTo>
                  <a:cubicBezTo>
                    <a:pt x="44" y="135"/>
                    <a:pt x="44" y="135"/>
                    <a:pt x="44" y="134"/>
                  </a:cubicBezTo>
                  <a:close/>
                  <a:moveTo>
                    <a:pt x="28" y="123"/>
                  </a:moveTo>
                  <a:cubicBezTo>
                    <a:pt x="29" y="122"/>
                    <a:pt x="29" y="121"/>
                    <a:pt x="29" y="119"/>
                  </a:cubicBezTo>
                  <a:cubicBezTo>
                    <a:pt x="28" y="121"/>
                    <a:pt x="28" y="121"/>
                    <a:pt x="28" y="123"/>
                  </a:cubicBezTo>
                  <a:close/>
                  <a:moveTo>
                    <a:pt x="73" y="93"/>
                  </a:moveTo>
                  <a:cubicBezTo>
                    <a:pt x="73" y="93"/>
                    <a:pt x="72" y="93"/>
                    <a:pt x="72" y="93"/>
                  </a:cubicBezTo>
                  <a:cubicBezTo>
                    <a:pt x="73" y="94"/>
                    <a:pt x="73" y="95"/>
                    <a:pt x="73" y="95"/>
                  </a:cubicBezTo>
                  <a:cubicBezTo>
                    <a:pt x="73" y="95"/>
                    <a:pt x="74" y="95"/>
                    <a:pt x="74" y="94"/>
                  </a:cubicBezTo>
                  <a:cubicBezTo>
                    <a:pt x="74" y="94"/>
                    <a:pt x="73" y="93"/>
                    <a:pt x="73" y="93"/>
                  </a:cubicBezTo>
                  <a:close/>
                  <a:moveTo>
                    <a:pt x="65" y="102"/>
                  </a:moveTo>
                  <a:cubicBezTo>
                    <a:pt x="66" y="102"/>
                    <a:pt x="66" y="101"/>
                    <a:pt x="66" y="101"/>
                  </a:cubicBezTo>
                  <a:cubicBezTo>
                    <a:pt x="66" y="101"/>
                    <a:pt x="66" y="100"/>
                    <a:pt x="65" y="100"/>
                  </a:cubicBezTo>
                  <a:cubicBezTo>
                    <a:pt x="65" y="100"/>
                    <a:pt x="65" y="100"/>
                    <a:pt x="65" y="101"/>
                  </a:cubicBezTo>
                  <a:cubicBezTo>
                    <a:pt x="65" y="101"/>
                    <a:pt x="65" y="101"/>
                    <a:pt x="65" y="101"/>
                  </a:cubicBezTo>
                  <a:cubicBezTo>
                    <a:pt x="65" y="102"/>
                    <a:pt x="65" y="102"/>
                    <a:pt x="65" y="102"/>
                  </a:cubicBezTo>
                  <a:close/>
                  <a:moveTo>
                    <a:pt x="22" y="68"/>
                  </a:moveTo>
                  <a:cubicBezTo>
                    <a:pt x="24" y="67"/>
                    <a:pt x="24" y="67"/>
                    <a:pt x="23" y="66"/>
                  </a:cubicBezTo>
                  <a:cubicBezTo>
                    <a:pt x="22" y="66"/>
                    <a:pt x="22" y="67"/>
                    <a:pt x="22" y="68"/>
                  </a:cubicBezTo>
                  <a:close/>
                  <a:moveTo>
                    <a:pt x="21" y="39"/>
                  </a:moveTo>
                  <a:cubicBezTo>
                    <a:pt x="19" y="40"/>
                    <a:pt x="19" y="40"/>
                    <a:pt x="19" y="42"/>
                  </a:cubicBezTo>
                  <a:cubicBezTo>
                    <a:pt x="20" y="41"/>
                    <a:pt x="20" y="40"/>
                    <a:pt x="21" y="39"/>
                  </a:cubicBezTo>
                  <a:close/>
                  <a:moveTo>
                    <a:pt x="20" y="20"/>
                  </a:moveTo>
                  <a:cubicBezTo>
                    <a:pt x="20" y="20"/>
                    <a:pt x="20" y="20"/>
                    <a:pt x="20" y="20"/>
                  </a:cubicBezTo>
                  <a:cubicBezTo>
                    <a:pt x="21" y="20"/>
                    <a:pt x="22" y="19"/>
                    <a:pt x="23" y="18"/>
                  </a:cubicBezTo>
                  <a:cubicBezTo>
                    <a:pt x="23" y="18"/>
                    <a:pt x="23" y="18"/>
                    <a:pt x="23" y="17"/>
                  </a:cubicBezTo>
                  <a:cubicBezTo>
                    <a:pt x="22" y="18"/>
                    <a:pt x="21" y="19"/>
                    <a:pt x="20" y="20"/>
                  </a:cubicBezTo>
                  <a:close/>
                  <a:moveTo>
                    <a:pt x="58" y="107"/>
                  </a:moveTo>
                  <a:cubicBezTo>
                    <a:pt x="57" y="108"/>
                    <a:pt x="57" y="108"/>
                    <a:pt x="57" y="110"/>
                  </a:cubicBezTo>
                  <a:cubicBezTo>
                    <a:pt x="58" y="109"/>
                    <a:pt x="58" y="109"/>
                    <a:pt x="59" y="108"/>
                  </a:cubicBezTo>
                  <a:cubicBezTo>
                    <a:pt x="58" y="108"/>
                    <a:pt x="58" y="108"/>
                    <a:pt x="58" y="107"/>
                  </a:cubicBezTo>
                  <a:close/>
                  <a:moveTo>
                    <a:pt x="21" y="13"/>
                  </a:moveTo>
                  <a:cubicBezTo>
                    <a:pt x="20" y="14"/>
                    <a:pt x="20" y="15"/>
                    <a:pt x="20" y="16"/>
                  </a:cubicBezTo>
                  <a:cubicBezTo>
                    <a:pt x="20" y="15"/>
                    <a:pt x="21" y="15"/>
                    <a:pt x="21" y="14"/>
                  </a:cubicBezTo>
                  <a:cubicBezTo>
                    <a:pt x="21" y="14"/>
                    <a:pt x="21" y="14"/>
                    <a:pt x="21" y="13"/>
                  </a:cubicBezTo>
                  <a:close/>
                  <a:moveTo>
                    <a:pt x="22" y="160"/>
                  </a:moveTo>
                  <a:cubicBezTo>
                    <a:pt x="23" y="159"/>
                    <a:pt x="24" y="159"/>
                    <a:pt x="24" y="157"/>
                  </a:cubicBezTo>
                  <a:cubicBezTo>
                    <a:pt x="23" y="158"/>
                    <a:pt x="22" y="160"/>
                    <a:pt x="22" y="160"/>
                  </a:cubicBezTo>
                  <a:close/>
                  <a:moveTo>
                    <a:pt x="46" y="147"/>
                  </a:moveTo>
                  <a:cubicBezTo>
                    <a:pt x="47" y="146"/>
                    <a:pt x="46" y="145"/>
                    <a:pt x="46" y="144"/>
                  </a:cubicBezTo>
                  <a:cubicBezTo>
                    <a:pt x="45" y="145"/>
                    <a:pt x="45" y="145"/>
                    <a:pt x="46" y="147"/>
                  </a:cubicBezTo>
                  <a:close/>
                  <a:moveTo>
                    <a:pt x="60" y="110"/>
                  </a:moveTo>
                  <a:cubicBezTo>
                    <a:pt x="59" y="111"/>
                    <a:pt x="59" y="111"/>
                    <a:pt x="58" y="112"/>
                  </a:cubicBezTo>
                  <a:cubicBezTo>
                    <a:pt x="58" y="112"/>
                    <a:pt x="58" y="113"/>
                    <a:pt x="58" y="113"/>
                  </a:cubicBezTo>
                  <a:cubicBezTo>
                    <a:pt x="60" y="112"/>
                    <a:pt x="60" y="111"/>
                    <a:pt x="60" y="110"/>
                  </a:cubicBezTo>
                  <a:close/>
                  <a:moveTo>
                    <a:pt x="61" y="100"/>
                  </a:moveTo>
                  <a:cubicBezTo>
                    <a:pt x="60" y="102"/>
                    <a:pt x="58" y="103"/>
                    <a:pt x="58" y="103"/>
                  </a:cubicBezTo>
                  <a:cubicBezTo>
                    <a:pt x="59" y="103"/>
                    <a:pt x="61" y="101"/>
                    <a:pt x="61" y="100"/>
                  </a:cubicBezTo>
                  <a:close/>
                  <a:moveTo>
                    <a:pt x="56" y="88"/>
                  </a:moveTo>
                  <a:cubicBezTo>
                    <a:pt x="56" y="88"/>
                    <a:pt x="56" y="88"/>
                    <a:pt x="55" y="88"/>
                  </a:cubicBezTo>
                  <a:cubicBezTo>
                    <a:pt x="55" y="89"/>
                    <a:pt x="56" y="89"/>
                    <a:pt x="56" y="90"/>
                  </a:cubicBezTo>
                  <a:cubicBezTo>
                    <a:pt x="56" y="90"/>
                    <a:pt x="56" y="90"/>
                    <a:pt x="57" y="89"/>
                  </a:cubicBezTo>
                  <a:cubicBezTo>
                    <a:pt x="56" y="89"/>
                    <a:pt x="56" y="88"/>
                    <a:pt x="56" y="88"/>
                  </a:cubicBezTo>
                  <a:close/>
                  <a:moveTo>
                    <a:pt x="44" y="152"/>
                  </a:moveTo>
                  <a:cubicBezTo>
                    <a:pt x="45" y="152"/>
                    <a:pt x="45" y="152"/>
                    <a:pt x="46" y="151"/>
                  </a:cubicBezTo>
                  <a:cubicBezTo>
                    <a:pt x="45" y="150"/>
                    <a:pt x="45" y="151"/>
                    <a:pt x="44" y="152"/>
                  </a:cubicBezTo>
                  <a:close/>
                  <a:moveTo>
                    <a:pt x="58" y="85"/>
                  </a:moveTo>
                  <a:cubicBezTo>
                    <a:pt x="57" y="86"/>
                    <a:pt x="58" y="87"/>
                    <a:pt x="59" y="88"/>
                  </a:cubicBezTo>
                  <a:cubicBezTo>
                    <a:pt x="59" y="88"/>
                    <a:pt x="59" y="87"/>
                    <a:pt x="59" y="87"/>
                  </a:cubicBezTo>
                  <a:cubicBezTo>
                    <a:pt x="59" y="87"/>
                    <a:pt x="58" y="86"/>
                    <a:pt x="58" y="85"/>
                  </a:cubicBezTo>
                  <a:close/>
                  <a:moveTo>
                    <a:pt x="24" y="126"/>
                  </a:moveTo>
                  <a:cubicBezTo>
                    <a:pt x="24" y="128"/>
                    <a:pt x="24" y="129"/>
                    <a:pt x="24" y="130"/>
                  </a:cubicBezTo>
                  <a:cubicBezTo>
                    <a:pt x="24" y="130"/>
                    <a:pt x="24" y="130"/>
                    <a:pt x="24" y="130"/>
                  </a:cubicBezTo>
                  <a:cubicBezTo>
                    <a:pt x="24" y="129"/>
                    <a:pt x="24" y="128"/>
                    <a:pt x="24" y="126"/>
                  </a:cubicBezTo>
                  <a:close/>
                  <a:moveTo>
                    <a:pt x="41" y="120"/>
                  </a:moveTo>
                  <a:cubicBezTo>
                    <a:pt x="40" y="120"/>
                    <a:pt x="39" y="121"/>
                    <a:pt x="39" y="122"/>
                  </a:cubicBezTo>
                  <a:cubicBezTo>
                    <a:pt x="39" y="121"/>
                    <a:pt x="40" y="121"/>
                    <a:pt x="41" y="120"/>
                  </a:cubicBezTo>
                  <a:cubicBezTo>
                    <a:pt x="41" y="120"/>
                    <a:pt x="41" y="120"/>
                    <a:pt x="41" y="120"/>
                  </a:cubicBezTo>
                  <a:close/>
                  <a:moveTo>
                    <a:pt x="60" y="68"/>
                  </a:moveTo>
                  <a:cubicBezTo>
                    <a:pt x="60" y="67"/>
                    <a:pt x="59" y="66"/>
                    <a:pt x="58" y="66"/>
                  </a:cubicBezTo>
                  <a:cubicBezTo>
                    <a:pt x="60" y="67"/>
                    <a:pt x="60" y="68"/>
                    <a:pt x="60" y="68"/>
                  </a:cubicBezTo>
                  <a:close/>
                  <a:moveTo>
                    <a:pt x="43" y="47"/>
                  </a:moveTo>
                  <a:cubicBezTo>
                    <a:pt x="42" y="45"/>
                    <a:pt x="42" y="45"/>
                    <a:pt x="41" y="44"/>
                  </a:cubicBezTo>
                  <a:cubicBezTo>
                    <a:pt x="42" y="45"/>
                    <a:pt x="42" y="46"/>
                    <a:pt x="43" y="47"/>
                  </a:cubicBezTo>
                  <a:close/>
                  <a:moveTo>
                    <a:pt x="75" y="112"/>
                  </a:moveTo>
                  <a:cubicBezTo>
                    <a:pt x="75" y="112"/>
                    <a:pt x="75" y="113"/>
                    <a:pt x="76" y="113"/>
                  </a:cubicBezTo>
                  <a:cubicBezTo>
                    <a:pt x="76" y="113"/>
                    <a:pt x="76" y="114"/>
                    <a:pt x="76" y="114"/>
                  </a:cubicBezTo>
                  <a:cubicBezTo>
                    <a:pt x="76" y="114"/>
                    <a:pt x="76" y="114"/>
                    <a:pt x="76" y="114"/>
                  </a:cubicBezTo>
                  <a:cubicBezTo>
                    <a:pt x="76" y="113"/>
                    <a:pt x="76" y="113"/>
                    <a:pt x="75" y="112"/>
                  </a:cubicBezTo>
                  <a:close/>
                  <a:moveTo>
                    <a:pt x="50" y="146"/>
                  </a:moveTo>
                  <a:cubicBezTo>
                    <a:pt x="50" y="146"/>
                    <a:pt x="50" y="146"/>
                    <a:pt x="50" y="146"/>
                  </a:cubicBezTo>
                  <a:cubicBezTo>
                    <a:pt x="51" y="146"/>
                    <a:pt x="51" y="145"/>
                    <a:pt x="52" y="145"/>
                  </a:cubicBezTo>
                  <a:cubicBezTo>
                    <a:pt x="51" y="144"/>
                    <a:pt x="51" y="144"/>
                    <a:pt x="51" y="144"/>
                  </a:cubicBezTo>
                  <a:cubicBezTo>
                    <a:pt x="51" y="145"/>
                    <a:pt x="50" y="145"/>
                    <a:pt x="50" y="146"/>
                  </a:cubicBezTo>
                  <a:close/>
                  <a:moveTo>
                    <a:pt x="19" y="11"/>
                  </a:moveTo>
                  <a:cubicBezTo>
                    <a:pt x="19" y="11"/>
                    <a:pt x="19" y="11"/>
                    <a:pt x="18" y="11"/>
                  </a:cubicBezTo>
                  <a:cubicBezTo>
                    <a:pt x="18" y="11"/>
                    <a:pt x="18" y="12"/>
                    <a:pt x="18" y="12"/>
                  </a:cubicBezTo>
                  <a:cubicBezTo>
                    <a:pt x="19" y="12"/>
                    <a:pt x="19" y="12"/>
                    <a:pt x="19" y="12"/>
                  </a:cubicBezTo>
                  <a:cubicBezTo>
                    <a:pt x="19" y="12"/>
                    <a:pt x="19" y="11"/>
                    <a:pt x="19" y="11"/>
                  </a:cubicBezTo>
                  <a:close/>
                  <a:moveTo>
                    <a:pt x="47" y="123"/>
                  </a:moveTo>
                  <a:cubicBezTo>
                    <a:pt x="46" y="123"/>
                    <a:pt x="46" y="124"/>
                    <a:pt x="46" y="124"/>
                  </a:cubicBezTo>
                  <a:cubicBezTo>
                    <a:pt x="46" y="124"/>
                    <a:pt x="46" y="124"/>
                    <a:pt x="47" y="124"/>
                  </a:cubicBezTo>
                  <a:cubicBezTo>
                    <a:pt x="47" y="124"/>
                    <a:pt x="47" y="123"/>
                    <a:pt x="47" y="123"/>
                  </a:cubicBezTo>
                  <a:close/>
                  <a:moveTo>
                    <a:pt x="62" y="109"/>
                  </a:moveTo>
                  <a:cubicBezTo>
                    <a:pt x="62" y="109"/>
                    <a:pt x="62" y="109"/>
                    <a:pt x="62" y="109"/>
                  </a:cubicBezTo>
                  <a:cubicBezTo>
                    <a:pt x="63" y="108"/>
                    <a:pt x="63" y="108"/>
                    <a:pt x="64" y="107"/>
                  </a:cubicBezTo>
                  <a:cubicBezTo>
                    <a:pt x="63" y="107"/>
                    <a:pt x="62" y="108"/>
                    <a:pt x="62" y="109"/>
                  </a:cubicBezTo>
                  <a:close/>
                  <a:moveTo>
                    <a:pt x="24" y="140"/>
                  </a:moveTo>
                  <a:cubicBezTo>
                    <a:pt x="24" y="141"/>
                    <a:pt x="23" y="141"/>
                    <a:pt x="23" y="142"/>
                  </a:cubicBezTo>
                  <a:cubicBezTo>
                    <a:pt x="23" y="142"/>
                    <a:pt x="24" y="141"/>
                    <a:pt x="24" y="140"/>
                  </a:cubicBezTo>
                  <a:close/>
                  <a:moveTo>
                    <a:pt x="40" y="127"/>
                  </a:moveTo>
                  <a:cubicBezTo>
                    <a:pt x="41" y="126"/>
                    <a:pt x="41" y="125"/>
                    <a:pt x="41" y="125"/>
                  </a:cubicBezTo>
                  <a:cubicBezTo>
                    <a:pt x="41" y="125"/>
                    <a:pt x="40" y="126"/>
                    <a:pt x="40" y="127"/>
                  </a:cubicBezTo>
                  <a:close/>
                  <a:moveTo>
                    <a:pt x="22" y="34"/>
                  </a:moveTo>
                  <a:cubicBezTo>
                    <a:pt x="22" y="34"/>
                    <a:pt x="22" y="35"/>
                    <a:pt x="21" y="35"/>
                  </a:cubicBezTo>
                  <a:cubicBezTo>
                    <a:pt x="21" y="35"/>
                    <a:pt x="21" y="35"/>
                    <a:pt x="21" y="35"/>
                  </a:cubicBezTo>
                  <a:cubicBezTo>
                    <a:pt x="22" y="35"/>
                    <a:pt x="23" y="35"/>
                    <a:pt x="22" y="34"/>
                  </a:cubicBezTo>
                  <a:close/>
                  <a:moveTo>
                    <a:pt x="39" y="153"/>
                  </a:moveTo>
                  <a:cubicBezTo>
                    <a:pt x="38" y="153"/>
                    <a:pt x="38" y="154"/>
                    <a:pt x="39" y="154"/>
                  </a:cubicBezTo>
                  <a:cubicBezTo>
                    <a:pt x="39" y="154"/>
                    <a:pt x="39" y="153"/>
                    <a:pt x="39" y="153"/>
                  </a:cubicBezTo>
                  <a:close/>
                  <a:moveTo>
                    <a:pt x="44" y="126"/>
                  </a:moveTo>
                  <a:cubicBezTo>
                    <a:pt x="44" y="126"/>
                    <a:pt x="44" y="126"/>
                    <a:pt x="44" y="126"/>
                  </a:cubicBezTo>
                  <a:cubicBezTo>
                    <a:pt x="44" y="127"/>
                    <a:pt x="44" y="127"/>
                    <a:pt x="44" y="128"/>
                  </a:cubicBezTo>
                  <a:cubicBezTo>
                    <a:pt x="45" y="127"/>
                    <a:pt x="45" y="126"/>
                    <a:pt x="44" y="126"/>
                  </a:cubicBezTo>
                  <a:close/>
                  <a:moveTo>
                    <a:pt x="42" y="154"/>
                  </a:moveTo>
                  <a:cubicBezTo>
                    <a:pt x="41" y="155"/>
                    <a:pt x="41" y="155"/>
                    <a:pt x="41" y="156"/>
                  </a:cubicBezTo>
                  <a:cubicBezTo>
                    <a:pt x="42" y="155"/>
                    <a:pt x="42" y="155"/>
                    <a:pt x="42" y="154"/>
                  </a:cubicBezTo>
                  <a:close/>
                  <a:moveTo>
                    <a:pt x="33" y="101"/>
                  </a:moveTo>
                  <a:cubicBezTo>
                    <a:pt x="33" y="101"/>
                    <a:pt x="33" y="101"/>
                    <a:pt x="33" y="101"/>
                  </a:cubicBezTo>
                  <a:cubicBezTo>
                    <a:pt x="32" y="101"/>
                    <a:pt x="32" y="102"/>
                    <a:pt x="32" y="102"/>
                  </a:cubicBezTo>
                  <a:cubicBezTo>
                    <a:pt x="32" y="102"/>
                    <a:pt x="32" y="102"/>
                    <a:pt x="32" y="102"/>
                  </a:cubicBezTo>
                  <a:cubicBezTo>
                    <a:pt x="32" y="102"/>
                    <a:pt x="33" y="101"/>
                    <a:pt x="33" y="101"/>
                  </a:cubicBezTo>
                  <a:close/>
                  <a:moveTo>
                    <a:pt x="47" y="48"/>
                  </a:moveTo>
                  <a:cubicBezTo>
                    <a:pt x="48" y="49"/>
                    <a:pt x="48" y="50"/>
                    <a:pt x="49" y="50"/>
                  </a:cubicBezTo>
                  <a:cubicBezTo>
                    <a:pt x="48" y="49"/>
                    <a:pt x="48" y="49"/>
                    <a:pt x="47" y="48"/>
                  </a:cubicBezTo>
                  <a:close/>
                  <a:moveTo>
                    <a:pt x="60" y="89"/>
                  </a:moveTo>
                  <a:cubicBezTo>
                    <a:pt x="60" y="90"/>
                    <a:pt x="59" y="90"/>
                    <a:pt x="60" y="91"/>
                  </a:cubicBezTo>
                  <a:cubicBezTo>
                    <a:pt x="60" y="90"/>
                    <a:pt x="60" y="90"/>
                    <a:pt x="60" y="89"/>
                  </a:cubicBezTo>
                  <a:close/>
                  <a:moveTo>
                    <a:pt x="71" y="103"/>
                  </a:moveTo>
                  <a:cubicBezTo>
                    <a:pt x="70" y="104"/>
                    <a:pt x="70" y="104"/>
                    <a:pt x="71" y="105"/>
                  </a:cubicBezTo>
                  <a:cubicBezTo>
                    <a:pt x="71" y="104"/>
                    <a:pt x="71" y="104"/>
                    <a:pt x="71" y="103"/>
                  </a:cubicBezTo>
                  <a:close/>
                  <a:moveTo>
                    <a:pt x="55" y="57"/>
                  </a:moveTo>
                  <a:cubicBezTo>
                    <a:pt x="55" y="58"/>
                    <a:pt x="55" y="58"/>
                    <a:pt x="56" y="58"/>
                  </a:cubicBezTo>
                  <a:cubicBezTo>
                    <a:pt x="56" y="58"/>
                    <a:pt x="56" y="57"/>
                    <a:pt x="56" y="57"/>
                  </a:cubicBezTo>
                  <a:cubicBezTo>
                    <a:pt x="55" y="57"/>
                    <a:pt x="55" y="57"/>
                    <a:pt x="55" y="57"/>
                  </a:cubicBezTo>
                  <a:cubicBezTo>
                    <a:pt x="55" y="57"/>
                    <a:pt x="55" y="57"/>
                    <a:pt x="55" y="57"/>
                  </a:cubicBezTo>
                  <a:close/>
                  <a:moveTo>
                    <a:pt x="26" y="36"/>
                  </a:moveTo>
                  <a:cubicBezTo>
                    <a:pt x="26" y="35"/>
                    <a:pt x="27" y="35"/>
                    <a:pt x="27" y="34"/>
                  </a:cubicBezTo>
                  <a:cubicBezTo>
                    <a:pt x="27" y="34"/>
                    <a:pt x="27" y="34"/>
                    <a:pt x="27" y="34"/>
                  </a:cubicBezTo>
                  <a:cubicBezTo>
                    <a:pt x="26" y="34"/>
                    <a:pt x="26" y="35"/>
                    <a:pt x="26" y="36"/>
                  </a:cubicBezTo>
                  <a:close/>
                  <a:moveTo>
                    <a:pt x="56" y="106"/>
                  </a:moveTo>
                  <a:cubicBezTo>
                    <a:pt x="57" y="106"/>
                    <a:pt x="57" y="105"/>
                    <a:pt x="56" y="105"/>
                  </a:cubicBezTo>
                  <a:cubicBezTo>
                    <a:pt x="56" y="105"/>
                    <a:pt x="56" y="105"/>
                    <a:pt x="56" y="105"/>
                  </a:cubicBezTo>
                  <a:cubicBezTo>
                    <a:pt x="56" y="105"/>
                    <a:pt x="56" y="105"/>
                    <a:pt x="56" y="106"/>
                  </a:cubicBezTo>
                  <a:close/>
                  <a:moveTo>
                    <a:pt x="7" y="99"/>
                  </a:moveTo>
                  <a:cubicBezTo>
                    <a:pt x="7" y="99"/>
                    <a:pt x="7" y="99"/>
                    <a:pt x="7" y="99"/>
                  </a:cubicBezTo>
                  <a:cubicBezTo>
                    <a:pt x="7" y="99"/>
                    <a:pt x="7" y="99"/>
                    <a:pt x="7" y="98"/>
                  </a:cubicBezTo>
                  <a:cubicBezTo>
                    <a:pt x="7" y="98"/>
                    <a:pt x="7" y="98"/>
                    <a:pt x="7" y="98"/>
                  </a:cubicBezTo>
                  <a:cubicBezTo>
                    <a:pt x="7" y="99"/>
                    <a:pt x="7" y="99"/>
                    <a:pt x="7" y="99"/>
                  </a:cubicBezTo>
                  <a:close/>
                  <a:moveTo>
                    <a:pt x="4" y="173"/>
                  </a:moveTo>
                  <a:cubicBezTo>
                    <a:pt x="4" y="173"/>
                    <a:pt x="4" y="173"/>
                    <a:pt x="4" y="173"/>
                  </a:cubicBezTo>
                  <a:cubicBezTo>
                    <a:pt x="4" y="173"/>
                    <a:pt x="4" y="174"/>
                    <a:pt x="4" y="174"/>
                  </a:cubicBezTo>
                  <a:cubicBezTo>
                    <a:pt x="4" y="174"/>
                    <a:pt x="4" y="174"/>
                    <a:pt x="4" y="174"/>
                  </a:cubicBezTo>
                  <a:cubicBezTo>
                    <a:pt x="4" y="174"/>
                    <a:pt x="4" y="173"/>
                    <a:pt x="4" y="173"/>
                  </a:cubicBezTo>
                  <a:close/>
                  <a:moveTo>
                    <a:pt x="63" y="87"/>
                  </a:moveTo>
                  <a:cubicBezTo>
                    <a:pt x="63" y="87"/>
                    <a:pt x="63" y="87"/>
                    <a:pt x="63" y="87"/>
                  </a:cubicBezTo>
                  <a:cubicBezTo>
                    <a:pt x="62" y="87"/>
                    <a:pt x="62" y="87"/>
                    <a:pt x="62" y="88"/>
                  </a:cubicBezTo>
                  <a:cubicBezTo>
                    <a:pt x="62" y="88"/>
                    <a:pt x="63" y="88"/>
                    <a:pt x="63" y="87"/>
                  </a:cubicBezTo>
                  <a:close/>
                  <a:moveTo>
                    <a:pt x="36" y="142"/>
                  </a:moveTo>
                  <a:cubicBezTo>
                    <a:pt x="36" y="142"/>
                    <a:pt x="36" y="142"/>
                    <a:pt x="37" y="142"/>
                  </a:cubicBezTo>
                  <a:cubicBezTo>
                    <a:pt x="37" y="142"/>
                    <a:pt x="37" y="142"/>
                    <a:pt x="37" y="141"/>
                  </a:cubicBezTo>
                  <a:cubicBezTo>
                    <a:pt x="37" y="141"/>
                    <a:pt x="37" y="141"/>
                    <a:pt x="37" y="141"/>
                  </a:cubicBezTo>
                  <a:cubicBezTo>
                    <a:pt x="37" y="141"/>
                    <a:pt x="36" y="142"/>
                    <a:pt x="36" y="142"/>
                  </a:cubicBezTo>
                  <a:close/>
                  <a:moveTo>
                    <a:pt x="58" y="142"/>
                  </a:moveTo>
                  <a:cubicBezTo>
                    <a:pt x="58" y="142"/>
                    <a:pt x="58" y="142"/>
                    <a:pt x="58" y="142"/>
                  </a:cubicBezTo>
                  <a:cubicBezTo>
                    <a:pt x="58" y="142"/>
                    <a:pt x="58" y="142"/>
                    <a:pt x="58" y="141"/>
                  </a:cubicBezTo>
                  <a:cubicBezTo>
                    <a:pt x="58" y="141"/>
                    <a:pt x="58" y="141"/>
                    <a:pt x="57" y="142"/>
                  </a:cubicBezTo>
                  <a:cubicBezTo>
                    <a:pt x="58" y="142"/>
                    <a:pt x="58" y="142"/>
                    <a:pt x="58" y="142"/>
                  </a:cubicBezTo>
                  <a:close/>
                  <a:moveTo>
                    <a:pt x="28" y="181"/>
                  </a:moveTo>
                  <a:cubicBezTo>
                    <a:pt x="28" y="181"/>
                    <a:pt x="28" y="181"/>
                    <a:pt x="28" y="181"/>
                  </a:cubicBezTo>
                  <a:cubicBezTo>
                    <a:pt x="27" y="182"/>
                    <a:pt x="27" y="182"/>
                    <a:pt x="27" y="182"/>
                  </a:cubicBezTo>
                  <a:cubicBezTo>
                    <a:pt x="27" y="182"/>
                    <a:pt x="28" y="182"/>
                    <a:pt x="28" y="182"/>
                  </a:cubicBezTo>
                  <a:cubicBezTo>
                    <a:pt x="28" y="182"/>
                    <a:pt x="28" y="182"/>
                    <a:pt x="28" y="181"/>
                  </a:cubicBezTo>
                  <a:close/>
                  <a:moveTo>
                    <a:pt x="6" y="190"/>
                  </a:moveTo>
                  <a:cubicBezTo>
                    <a:pt x="6" y="190"/>
                    <a:pt x="6" y="190"/>
                    <a:pt x="6" y="190"/>
                  </a:cubicBezTo>
                  <a:cubicBezTo>
                    <a:pt x="6" y="191"/>
                    <a:pt x="7" y="191"/>
                    <a:pt x="7" y="191"/>
                  </a:cubicBezTo>
                  <a:cubicBezTo>
                    <a:pt x="7" y="191"/>
                    <a:pt x="7" y="191"/>
                    <a:pt x="7" y="191"/>
                  </a:cubicBezTo>
                  <a:cubicBezTo>
                    <a:pt x="7" y="190"/>
                    <a:pt x="7" y="190"/>
                    <a:pt x="6" y="190"/>
                  </a:cubicBezTo>
                  <a:close/>
                  <a:moveTo>
                    <a:pt x="27" y="21"/>
                  </a:moveTo>
                  <a:cubicBezTo>
                    <a:pt x="27" y="20"/>
                    <a:pt x="27" y="20"/>
                    <a:pt x="27" y="20"/>
                  </a:cubicBezTo>
                  <a:cubicBezTo>
                    <a:pt x="27" y="20"/>
                    <a:pt x="27" y="20"/>
                    <a:pt x="27" y="21"/>
                  </a:cubicBezTo>
                  <a:close/>
                  <a:moveTo>
                    <a:pt x="68" y="116"/>
                  </a:moveTo>
                  <a:cubicBezTo>
                    <a:pt x="68" y="116"/>
                    <a:pt x="68" y="116"/>
                    <a:pt x="68" y="116"/>
                  </a:cubicBezTo>
                  <a:cubicBezTo>
                    <a:pt x="68" y="116"/>
                    <a:pt x="68" y="116"/>
                    <a:pt x="68" y="116"/>
                  </a:cubicBezTo>
                  <a:cubicBezTo>
                    <a:pt x="68" y="116"/>
                    <a:pt x="68" y="116"/>
                    <a:pt x="68" y="116"/>
                  </a:cubicBezTo>
                  <a:cubicBezTo>
                    <a:pt x="68" y="116"/>
                    <a:pt x="68" y="116"/>
                    <a:pt x="68" y="1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13" name="文本框 12"/>
          <p:cNvSpPr txBox="1"/>
          <p:nvPr/>
        </p:nvSpPr>
        <p:spPr>
          <a:xfrm>
            <a:off x="860248" y="2944405"/>
            <a:ext cx="1061829" cy="346356"/>
          </a:xfrm>
          <a:prstGeom prst="rect">
            <a:avLst/>
          </a:prstGeom>
          <a:noFill/>
        </p:spPr>
        <p:txBody>
          <a:bodyPr wrap="none" lIns="68580" tIns="34290" rIns="68580" bIns="34290" rtlCol="0">
            <a:spAutoFit/>
          </a:bodyPr>
          <a:lstStyle/>
          <a:p>
            <a:r>
              <a:rPr lang="zh-CN" altLang="en-US" dirty="0">
                <a:solidFill>
                  <a:schemeClr val="accent1"/>
                </a:solidFill>
                <a:latin typeface="微软雅黑" panose="020B0503020204020204" pitchFamily="34" charset="-122"/>
                <a:ea typeface="微软雅黑" panose="020B0503020204020204" pitchFamily="34" charset="-122"/>
              </a:rPr>
              <a:t>添加标题</a:t>
            </a:r>
          </a:p>
        </p:txBody>
      </p:sp>
      <p:sp>
        <p:nvSpPr>
          <p:cNvPr id="14" name="文本框 13"/>
          <p:cNvSpPr txBox="1"/>
          <p:nvPr/>
        </p:nvSpPr>
        <p:spPr>
          <a:xfrm>
            <a:off x="3054476" y="2944405"/>
            <a:ext cx="1061829" cy="346356"/>
          </a:xfrm>
          <a:prstGeom prst="rect">
            <a:avLst/>
          </a:prstGeom>
          <a:noFill/>
        </p:spPr>
        <p:txBody>
          <a:bodyPr wrap="none" lIns="68580" tIns="34290" rIns="68580" bIns="34290" rtlCol="0">
            <a:spAutoFit/>
          </a:bodyPr>
          <a:lstStyle/>
          <a:p>
            <a:r>
              <a:rPr lang="zh-CN" altLang="en-US" dirty="0">
                <a:solidFill>
                  <a:schemeClr val="tx1">
                    <a:lumMod val="50000"/>
                    <a:lumOff val="50000"/>
                  </a:schemeClr>
                </a:solidFill>
                <a:latin typeface="微软雅黑" panose="020B0503020204020204" pitchFamily="34" charset="-122"/>
                <a:ea typeface="微软雅黑" panose="020B0503020204020204" pitchFamily="34" charset="-122"/>
              </a:rPr>
              <a:t>添加标题</a:t>
            </a:r>
          </a:p>
        </p:txBody>
      </p:sp>
      <p:sp>
        <p:nvSpPr>
          <p:cNvPr id="15" name="文本框 14"/>
          <p:cNvSpPr txBox="1"/>
          <p:nvPr/>
        </p:nvSpPr>
        <p:spPr>
          <a:xfrm>
            <a:off x="5140041" y="2949159"/>
            <a:ext cx="1061829" cy="346356"/>
          </a:xfrm>
          <a:prstGeom prst="rect">
            <a:avLst/>
          </a:prstGeom>
          <a:noFill/>
        </p:spPr>
        <p:txBody>
          <a:bodyPr wrap="none" lIns="68580" tIns="34290" rIns="68580" bIns="34290" rtlCol="0">
            <a:spAutoFit/>
          </a:bodyPr>
          <a:lstStyle/>
          <a:p>
            <a:r>
              <a:rPr lang="zh-CN" altLang="en-US" dirty="0">
                <a:solidFill>
                  <a:srgbClr val="BBD6D1"/>
                </a:solidFill>
                <a:latin typeface="微软雅黑" panose="020B0503020204020204" pitchFamily="34" charset="-122"/>
                <a:ea typeface="微软雅黑" panose="020B0503020204020204" pitchFamily="34" charset="-122"/>
              </a:rPr>
              <a:t>添加标题</a:t>
            </a:r>
          </a:p>
        </p:txBody>
      </p:sp>
      <p:sp>
        <p:nvSpPr>
          <p:cNvPr id="16" name="文本框 15"/>
          <p:cNvSpPr txBox="1"/>
          <p:nvPr/>
        </p:nvSpPr>
        <p:spPr>
          <a:xfrm>
            <a:off x="7112524" y="2944405"/>
            <a:ext cx="1061829" cy="346356"/>
          </a:xfrm>
          <a:prstGeom prst="rect">
            <a:avLst/>
          </a:prstGeom>
          <a:noFill/>
        </p:spPr>
        <p:txBody>
          <a:bodyPr wrap="none" lIns="68580" tIns="34290" rIns="68580" bIns="34290" rtlCol="0">
            <a:spAutoFit/>
          </a:bodyPr>
          <a:lstStyle/>
          <a:p>
            <a:r>
              <a:rPr lang="zh-CN" altLang="en-US" dirty="0">
                <a:solidFill>
                  <a:schemeClr val="tx1">
                    <a:lumMod val="50000"/>
                    <a:lumOff val="50000"/>
                  </a:schemeClr>
                </a:solidFill>
                <a:latin typeface="微软雅黑" panose="020B0503020204020204" pitchFamily="34" charset="-122"/>
                <a:ea typeface="微软雅黑" panose="020B0503020204020204" pitchFamily="34" charset="-122"/>
              </a:rPr>
              <a:t>添加标题</a:t>
            </a:r>
          </a:p>
        </p:txBody>
      </p:sp>
      <p:sp>
        <p:nvSpPr>
          <p:cNvPr id="17" name="TextBox 13"/>
          <p:cNvSpPr txBox="1"/>
          <p:nvPr/>
        </p:nvSpPr>
        <p:spPr>
          <a:xfrm>
            <a:off x="786140" y="3622373"/>
            <a:ext cx="1355472" cy="1049518"/>
          </a:xfrm>
          <a:prstGeom prst="rect">
            <a:avLst/>
          </a:prstGeom>
          <a:noFill/>
        </p:spPr>
        <p:txBody>
          <a:bodyPr wrap="square" lIns="0" tIns="0" rIns="0" bIns="0" rtlCol="0" anchor="t" anchorCtr="0">
            <a:spAutoFit/>
          </a:bodyPr>
          <a:lstStyle/>
          <a:p>
            <a:pPr defTabSz="912495">
              <a:spcBef>
                <a:spcPct val="20000"/>
              </a:spcBef>
              <a:defRPr/>
            </a:pPr>
            <a:r>
              <a:rPr lang="zh-CN" altLang="en-US" sz="1100" dirty="0">
                <a:solidFill>
                  <a:schemeClr val="accent2"/>
                </a:solidFill>
                <a:latin typeface="微软雅黑" panose="020B0503020204020204" pitchFamily="34" charset="-122"/>
                <a:ea typeface="微软雅黑" panose="020B0503020204020204" pitchFamily="34" charset="-122"/>
                <a:sym typeface="Arial" panose="020B0604020202020204" pitchFamily="34" charset="0"/>
              </a:rPr>
              <a:t>单击此处可编辑内容，根据您的需要自由拉伸文本框大小。</a:t>
            </a:r>
            <a:r>
              <a:rPr lang="zh-CN" altLang="en-US" sz="1100" dirty="0">
                <a:solidFill>
                  <a:schemeClr val="accent2"/>
                </a:solidFill>
                <a:latin typeface="微软雅黑" panose="020B0503020204020204" pitchFamily="34" charset="-122"/>
                <a:ea typeface="微软雅黑" panose="020B0503020204020204" pitchFamily="34" charset="-122"/>
              </a:rPr>
              <a:t>更多作品请在稻壳儿搜索：野百合。</a:t>
            </a:r>
          </a:p>
          <a:p>
            <a:pPr algn="ctr" defTabSz="912495">
              <a:spcBef>
                <a:spcPct val="20000"/>
              </a:spcBef>
              <a:defRPr/>
            </a:pPr>
            <a:endParaRPr lang="en-US" altLang="zh-CN" sz="1100" dirty="0">
              <a:solidFill>
                <a:schemeClr val="accent2"/>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8" name="TextBox 13"/>
          <p:cNvSpPr txBox="1"/>
          <p:nvPr/>
        </p:nvSpPr>
        <p:spPr>
          <a:xfrm>
            <a:off x="2907654" y="3622373"/>
            <a:ext cx="1355472" cy="846386"/>
          </a:xfrm>
          <a:prstGeom prst="rect">
            <a:avLst/>
          </a:prstGeom>
          <a:noFill/>
        </p:spPr>
        <p:txBody>
          <a:bodyPr wrap="square" lIns="0" tIns="0" rIns="0" bIns="0" rtlCol="0" anchor="t" anchorCtr="0">
            <a:spAutoFit/>
          </a:bodyPr>
          <a:lstStyle/>
          <a:p>
            <a:pPr defTabSz="912495">
              <a:spcBef>
                <a:spcPct val="20000"/>
              </a:spcBef>
              <a:defRPr/>
            </a:pPr>
            <a:r>
              <a:rPr lang="zh-CN" altLang="en-US" sz="1100" dirty="0">
                <a:solidFill>
                  <a:schemeClr val="accent2"/>
                </a:solidFill>
                <a:latin typeface="微软雅黑" panose="020B0503020204020204" pitchFamily="34" charset="-122"/>
                <a:ea typeface="微软雅黑" panose="020B0503020204020204" pitchFamily="34" charset="-122"/>
                <a:sym typeface="Arial" panose="020B0604020202020204" pitchFamily="34" charset="0"/>
              </a:rPr>
              <a:t>单击此处可编辑内容，根据您的需要自由拉伸文本框大小。</a:t>
            </a:r>
            <a:r>
              <a:rPr lang="zh-CN" altLang="en-US" sz="1100" dirty="0">
                <a:solidFill>
                  <a:schemeClr val="accent2"/>
                </a:solidFill>
                <a:latin typeface="微软雅黑" panose="020B0503020204020204" pitchFamily="34" charset="-122"/>
                <a:ea typeface="微软雅黑" panose="020B0503020204020204" pitchFamily="34" charset="-122"/>
              </a:rPr>
              <a:t>更多作品请在稻壳儿搜索：野百合。</a:t>
            </a:r>
          </a:p>
        </p:txBody>
      </p:sp>
      <p:sp>
        <p:nvSpPr>
          <p:cNvPr id="19" name="TextBox 13"/>
          <p:cNvSpPr txBox="1"/>
          <p:nvPr/>
        </p:nvSpPr>
        <p:spPr>
          <a:xfrm>
            <a:off x="5043994" y="3622373"/>
            <a:ext cx="1355472" cy="1049518"/>
          </a:xfrm>
          <a:prstGeom prst="rect">
            <a:avLst/>
          </a:prstGeom>
          <a:noFill/>
        </p:spPr>
        <p:txBody>
          <a:bodyPr wrap="square" lIns="0" tIns="0" rIns="0" bIns="0" rtlCol="0" anchor="t" anchorCtr="0">
            <a:spAutoFit/>
          </a:bodyPr>
          <a:lstStyle/>
          <a:p>
            <a:pPr defTabSz="912495">
              <a:spcBef>
                <a:spcPct val="20000"/>
              </a:spcBef>
              <a:defRPr/>
            </a:pPr>
            <a:r>
              <a:rPr lang="zh-CN" altLang="en-US" sz="1100" dirty="0">
                <a:solidFill>
                  <a:schemeClr val="accent2"/>
                </a:solidFill>
                <a:latin typeface="微软雅黑" panose="020B0503020204020204" pitchFamily="34" charset="-122"/>
                <a:ea typeface="微软雅黑" panose="020B0503020204020204" pitchFamily="34" charset="-122"/>
                <a:sym typeface="Arial" panose="020B0604020202020204" pitchFamily="34" charset="0"/>
              </a:rPr>
              <a:t>单击此处可编辑内容，根据您的需要自由拉伸文本框大小。</a:t>
            </a:r>
            <a:r>
              <a:rPr lang="zh-CN" altLang="en-US" sz="1100" dirty="0">
                <a:solidFill>
                  <a:schemeClr val="accent2"/>
                </a:solidFill>
                <a:latin typeface="微软雅黑" panose="020B0503020204020204" pitchFamily="34" charset="-122"/>
                <a:ea typeface="微软雅黑" panose="020B0503020204020204" pitchFamily="34" charset="-122"/>
              </a:rPr>
              <a:t>更多作品请在稻壳儿搜索：野百合。</a:t>
            </a:r>
          </a:p>
          <a:p>
            <a:pPr algn="ctr" defTabSz="912495">
              <a:spcBef>
                <a:spcPct val="20000"/>
              </a:spcBef>
              <a:defRPr/>
            </a:pPr>
            <a:endParaRPr lang="en-US" altLang="zh-CN" sz="1100" dirty="0">
              <a:solidFill>
                <a:schemeClr val="accent2"/>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0" name="TextBox 13"/>
          <p:cNvSpPr txBox="1"/>
          <p:nvPr/>
        </p:nvSpPr>
        <p:spPr>
          <a:xfrm>
            <a:off x="7000211" y="3622373"/>
            <a:ext cx="1355472" cy="1049518"/>
          </a:xfrm>
          <a:prstGeom prst="rect">
            <a:avLst/>
          </a:prstGeom>
          <a:noFill/>
        </p:spPr>
        <p:txBody>
          <a:bodyPr wrap="square" lIns="0" tIns="0" rIns="0" bIns="0" rtlCol="0" anchor="t" anchorCtr="0">
            <a:spAutoFit/>
          </a:bodyPr>
          <a:lstStyle/>
          <a:p>
            <a:pPr defTabSz="912495">
              <a:spcBef>
                <a:spcPct val="20000"/>
              </a:spcBef>
              <a:defRPr/>
            </a:pPr>
            <a:r>
              <a:rPr lang="zh-CN" altLang="en-US" sz="1100" dirty="0">
                <a:solidFill>
                  <a:schemeClr val="accent2"/>
                </a:solidFill>
                <a:latin typeface="微软雅黑" panose="020B0503020204020204" pitchFamily="34" charset="-122"/>
                <a:ea typeface="微软雅黑" panose="020B0503020204020204" pitchFamily="34" charset="-122"/>
                <a:sym typeface="Arial" panose="020B0604020202020204" pitchFamily="34" charset="0"/>
              </a:rPr>
              <a:t>单击此处可编辑内容，根据您的需要自由拉伸文本框大小。</a:t>
            </a:r>
            <a:r>
              <a:rPr lang="zh-CN" altLang="en-US" sz="1100" dirty="0">
                <a:solidFill>
                  <a:schemeClr val="accent2"/>
                </a:solidFill>
                <a:latin typeface="微软雅黑" panose="020B0503020204020204" pitchFamily="34" charset="-122"/>
                <a:ea typeface="微软雅黑" panose="020B0503020204020204" pitchFamily="34" charset="-122"/>
              </a:rPr>
              <a:t>更多作品请在稻壳儿搜索：野百合。</a:t>
            </a:r>
          </a:p>
          <a:p>
            <a:pPr algn="ctr" defTabSz="912495">
              <a:spcBef>
                <a:spcPct val="20000"/>
              </a:spcBef>
              <a:defRPr/>
            </a:pPr>
            <a:endParaRPr lang="en-US" altLang="zh-CN" sz="1100" dirty="0">
              <a:solidFill>
                <a:schemeClr val="accent2"/>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1" name="任意多边形 20"/>
          <p:cNvSpPr/>
          <p:nvPr/>
        </p:nvSpPr>
        <p:spPr>
          <a:xfrm>
            <a:off x="627589" y="3124660"/>
            <a:ext cx="1527146" cy="166101"/>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accent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22" name="任意多边形 21"/>
          <p:cNvSpPr/>
          <p:nvPr/>
        </p:nvSpPr>
        <p:spPr>
          <a:xfrm>
            <a:off x="2821817" y="3124659"/>
            <a:ext cx="1527146" cy="166101"/>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accent2"/>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23" name="任意多边形 22"/>
          <p:cNvSpPr/>
          <p:nvPr/>
        </p:nvSpPr>
        <p:spPr>
          <a:xfrm>
            <a:off x="4892774" y="3116992"/>
            <a:ext cx="1527146" cy="166101"/>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rgbClr val="BBD6D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24" name="任意多边形 23"/>
          <p:cNvSpPr/>
          <p:nvPr/>
        </p:nvSpPr>
        <p:spPr>
          <a:xfrm>
            <a:off x="6879865" y="3116992"/>
            <a:ext cx="1527146" cy="166101"/>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accent2"/>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Tree>
    <p:extLst>
      <p:ext uri="{BB962C8B-B14F-4D97-AF65-F5344CB8AC3E}">
        <p14:creationId xmlns:p14="http://schemas.microsoft.com/office/powerpoint/2010/main" val="137279481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25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900" decel="100000" fill="hold"/>
                                        <p:tgtEl>
                                          <p:spTgt spid="6"/>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5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900" decel="100000" fill="hold"/>
                                        <p:tgtEl>
                                          <p:spTgt spid="9"/>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75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900" decel="100000" fill="hold"/>
                                        <p:tgtEl>
                                          <p:spTgt spid="10"/>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par>
                          <p:cTn id="29" fill="hold">
                            <p:stCondLst>
                              <p:cond delay="1750"/>
                            </p:stCondLst>
                            <p:childTnLst>
                              <p:par>
                                <p:cTn id="30" presetID="22" presetClass="entr" presetSubtype="8" fill="hold" grpId="0" nodeType="after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left)">
                                      <p:cBhvr>
                                        <p:cTn id="32" dur="500"/>
                                        <p:tgtEl>
                                          <p:spTgt spid="21"/>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left)">
                                      <p:cBhvr>
                                        <p:cTn id="35" dur="500"/>
                                        <p:tgtEl>
                                          <p:spTgt spid="22"/>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left)">
                                      <p:cBhvr>
                                        <p:cTn id="38" dur="500"/>
                                        <p:tgtEl>
                                          <p:spTgt spid="23"/>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wipe(left)">
                                      <p:cBhvr>
                                        <p:cTn id="41" dur="500"/>
                                        <p:tgtEl>
                                          <p:spTgt spid="24"/>
                                        </p:tgtEl>
                                      </p:cBhvr>
                                    </p:animEffect>
                                  </p:childTnLst>
                                </p:cTn>
                              </p:par>
                            </p:childTnLst>
                          </p:cTn>
                        </p:par>
                        <p:par>
                          <p:cTn id="42" fill="hold">
                            <p:stCondLst>
                              <p:cond delay="2250"/>
                            </p:stCondLst>
                            <p:childTnLst>
                              <p:par>
                                <p:cTn id="43" presetID="10" presetClass="entr" presetSubtype="0" fill="hold" grpId="0" nodeType="after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500"/>
                                        <p:tgtEl>
                                          <p:spTgt spid="16"/>
                                        </p:tgtEl>
                                      </p:cBhvr>
                                    </p:animEffect>
                                  </p:childTnLst>
                                </p:cTn>
                              </p:par>
                            </p:childTnLst>
                          </p:cTn>
                        </p:par>
                        <p:par>
                          <p:cTn id="55" fill="hold">
                            <p:stCondLst>
                              <p:cond delay="2750"/>
                            </p:stCondLst>
                            <p:childTnLst>
                              <p:par>
                                <p:cTn id="56" presetID="42" presetClass="entr" presetSubtype="0" fill="hold" grpId="0" nodeType="after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1000"/>
                                        <p:tgtEl>
                                          <p:spTgt spid="17"/>
                                        </p:tgtEl>
                                      </p:cBhvr>
                                    </p:animEffect>
                                    <p:anim calcmode="lin" valueType="num">
                                      <p:cBhvr>
                                        <p:cTn id="59" dur="1000" fill="hold"/>
                                        <p:tgtEl>
                                          <p:spTgt spid="17"/>
                                        </p:tgtEl>
                                        <p:attrNameLst>
                                          <p:attrName>ppt_x</p:attrName>
                                        </p:attrNameLst>
                                      </p:cBhvr>
                                      <p:tavLst>
                                        <p:tav tm="0">
                                          <p:val>
                                            <p:strVal val="#ppt_x"/>
                                          </p:val>
                                        </p:tav>
                                        <p:tav tm="100000">
                                          <p:val>
                                            <p:strVal val="#ppt_x"/>
                                          </p:val>
                                        </p:tav>
                                      </p:tavLst>
                                    </p:anim>
                                    <p:anim calcmode="lin" valueType="num">
                                      <p:cBhvr>
                                        <p:cTn id="60" dur="1000" fill="hold"/>
                                        <p:tgtEl>
                                          <p:spTgt spid="17"/>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fade">
                                      <p:cBhvr>
                                        <p:cTn id="63" dur="1000"/>
                                        <p:tgtEl>
                                          <p:spTgt spid="18"/>
                                        </p:tgtEl>
                                      </p:cBhvr>
                                    </p:animEffect>
                                    <p:anim calcmode="lin" valueType="num">
                                      <p:cBhvr>
                                        <p:cTn id="64" dur="1000" fill="hold"/>
                                        <p:tgtEl>
                                          <p:spTgt spid="18"/>
                                        </p:tgtEl>
                                        <p:attrNameLst>
                                          <p:attrName>ppt_x</p:attrName>
                                        </p:attrNameLst>
                                      </p:cBhvr>
                                      <p:tavLst>
                                        <p:tav tm="0">
                                          <p:val>
                                            <p:strVal val="#ppt_x"/>
                                          </p:val>
                                        </p:tav>
                                        <p:tav tm="100000">
                                          <p:val>
                                            <p:strVal val="#ppt_x"/>
                                          </p:val>
                                        </p:tav>
                                      </p:tavLst>
                                    </p:anim>
                                    <p:anim calcmode="lin" valueType="num">
                                      <p:cBhvr>
                                        <p:cTn id="65" dur="1000" fill="hold"/>
                                        <p:tgtEl>
                                          <p:spTgt spid="18"/>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fade">
                                      <p:cBhvr>
                                        <p:cTn id="68" dur="1000"/>
                                        <p:tgtEl>
                                          <p:spTgt spid="19"/>
                                        </p:tgtEl>
                                      </p:cBhvr>
                                    </p:animEffect>
                                    <p:anim calcmode="lin" valueType="num">
                                      <p:cBhvr>
                                        <p:cTn id="69" dur="1000" fill="hold"/>
                                        <p:tgtEl>
                                          <p:spTgt spid="19"/>
                                        </p:tgtEl>
                                        <p:attrNameLst>
                                          <p:attrName>ppt_x</p:attrName>
                                        </p:attrNameLst>
                                      </p:cBhvr>
                                      <p:tavLst>
                                        <p:tav tm="0">
                                          <p:val>
                                            <p:strVal val="#ppt_x"/>
                                          </p:val>
                                        </p:tav>
                                        <p:tav tm="100000">
                                          <p:val>
                                            <p:strVal val="#ppt_x"/>
                                          </p:val>
                                        </p:tav>
                                      </p:tavLst>
                                    </p:anim>
                                    <p:anim calcmode="lin" valueType="num">
                                      <p:cBhvr>
                                        <p:cTn id="70" dur="1000" fill="hold"/>
                                        <p:tgtEl>
                                          <p:spTgt spid="19"/>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fade">
                                      <p:cBhvr>
                                        <p:cTn id="73" dur="1000"/>
                                        <p:tgtEl>
                                          <p:spTgt spid="20"/>
                                        </p:tgtEl>
                                      </p:cBhvr>
                                    </p:animEffect>
                                    <p:anim calcmode="lin" valueType="num">
                                      <p:cBhvr>
                                        <p:cTn id="74" dur="1000" fill="hold"/>
                                        <p:tgtEl>
                                          <p:spTgt spid="20"/>
                                        </p:tgtEl>
                                        <p:attrNameLst>
                                          <p:attrName>ppt_x</p:attrName>
                                        </p:attrNameLst>
                                      </p:cBhvr>
                                      <p:tavLst>
                                        <p:tav tm="0">
                                          <p:val>
                                            <p:strVal val="#ppt_x"/>
                                          </p:val>
                                        </p:tav>
                                        <p:tav tm="100000">
                                          <p:val>
                                            <p:strVal val="#ppt_x"/>
                                          </p:val>
                                        </p:tav>
                                      </p:tavLst>
                                    </p:anim>
                                    <p:anim calcmode="lin" valueType="num">
                                      <p:cBhvr>
                                        <p:cTn id="7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3" grpId="0"/>
      <p:bldP spid="14" grpId="0"/>
      <p:bldP spid="15" grpId="0"/>
      <p:bldP spid="16" grpId="0"/>
      <p:bldP spid="17" grpId="0"/>
      <p:bldP spid="18" grpId="0"/>
      <p:bldP spid="19" grpId="0"/>
      <p:bldP spid="20" grpId="0"/>
      <p:bldP spid="21" grpId="0" animBg="1"/>
      <p:bldP spid="22" grpId="0" animBg="1"/>
      <p:bldP spid="23" grpId="0" animBg="1"/>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537132" y="1431230"/>
            <a:ext cx="1533746" cy="1166350"/>
            <a:chOff x="4095751" y="2149476"/>
            <a:chExt cx="854074" cy="649288"/>
          </a:xfrm>
          <a:solidFill>
            <a:schemeClr val="accent1"/>
          </a:solidFill>
        </p:grpSpPr>
        <p:sp>
          <p:nvSpPr>
            <p:cNvPr id="6" name="Freeform 981"/>
            <p:cNvSpPr>
              <a:spLocks/>
            </p:cNvSpPr>
            <p:nvPr/>
          </p:nvSpPr>
          <p:spPr bwMode="auto">
            <a:xfrm>
              <a:off x="4114801" y="2484438"/>
              <a:ext cx="41275" cy="42863"/>
            </a:xfrm>
            <a:custGeom>
              <a:avLst/>
              <a:gdLst/>
              <a:ahLst/>
              <a:cxnLst>
                <a:cxn ang="0">
                  <a:pos x="72" y="1"/>
                </a:cxn>
                <a:cxn ang="0">
                  <a:pos x="72" y="1"/>
                </a:cxn>
                <a:cxn ang="0">
                  <a:pos x="51" y="17"/>
                </a:cxn>
                <a:cxn ang="0">
                  <a:pos x="33" y="34"/>
                </a:cxn>
                <a:cxn ang="0">
                  <a:pos x="23" y="45"/>
                </a:cxn>
                <a:cxn ang="0">
                  <a:pos x="15" y="54"/>
                </a:cxn>
                <a:cxn ang="0">
                  <a:pos x="8" y="64"/>
                </a:cxn>
                <a:cxn ang="0">
                  <a:pos x="1" y="76"/>
                </a:cxn>
                <a:cxn ang="0">
                  <a:pos x="1" y="76"/>
                </a:cxn>
                <a:cxn ang="0">
                  <a:pos x="0" y="78"/>
                </a:cxn>
                <a:cxn ang="0">
                  <a:pos x="1" y="79"/>
                </a:cxn>
                <a:cxn ang="0">
                  <a:pos x="2" y="81"/>
                </a:cxn>
                <a:cxn ang="0">
                  <a:pos x="3" y="82"/>
                </a:cxn>
                <a:cxn ang="0">
                  <a:pos x="4" y="83"/>
                </a:cxn>
                <a:cxn ang="0">
                  <a:pos x="6" y="83"/>
                </a:cxn>
                <a:cxn ang="0">
                  <a:pos x="8" y="82"/>
                </a:cxn>
                <a:cxn ang="0">
                  <a:pos x="9" y="80"/>
                </a:cxn>
                <a:cxn ang="0">
                  <a:pos x="9" y="80"/>
                </a:cxn>
                <a:cxn ang="0">
                  <a:pos x="15" y="70"/>
                </a:cxn>
                <a:cxn ang="0">
                  <a:pos x="23" y="60"/>
                </a:cxn>
                <a:cxn ang="0">
                  <a:pos x="31" y="51"/>
                </a:cxn>
                <a:cxn ang="0">
                  <a:pos x="39" y="42"/>
                </a:cxn>
                <a:cxn ang="0">
                  <a:pos x="58" y="25"/>
                </a:cxn>
                <a:cxn ang="0">
                  <a:pos x="77" y="9"/>
                </a:cxn>
                <a:cxn ang="0">
                  <a:pos x="77" y="9"/>
                </a:cxn>
                <a:cxn ang="0">
                  <a:pos x="78" y="7"/>
                </a:cxn>
                <a:cxn ang="0">
                  <a:pos x="79" y="6"/>
                </a:cxn>
                <a:cxn ang="0">
                  <a:pos x="78" y="2"/>
                </a:cxn>
                <a:cxn ang="0">
                  <a:pos x="77" y="1"/>
                </a:cxn>
                <a:cxn ang="0">
                  <a:pos x="75" y="0"/>
                </a:cxn>
                <a:cxn ang="0">
                  <a:pos x="74" y="0"/>
                </a:cxn>
                <a:cxn ang="0">
                  <a:pos x="72" y="1"/>
                </a:cxn>
                <a:cxn ang="0">
                  <a:pos x="72" y="1"/>
                </a:cxn>
              </a:cxnLst>
              <a:rect l="0" t="0" r="r" b="b"/>
              <a:pathLst>
                <a:path w="79" h="83">
                  <a:moveTo>
                    <a:pt x="72" y="1"/>
                  </a:moveTo>
                  <a:lnTo>
                    <a:pt x="72" y="1"/>
                  </a:lnTo>
                  <a:lnTo>
                    <a:pt x="51" y="17"/>
                  </a:lnTo>
                  <a:lnTo>
                    <a:pt x="33" y="34"/>
                  </a:lnTo>
                  <a:lnTo>
                    <a:pt x="23" y="45"/>
                  </a:lnTo>
                  <a:lnTo>
                    <a:pt x="15" y="54"/>
                  </a:lnTo>
                  <a:lnTo>
                    <a:pt x="8" y="64"/>
                  </a:lnTo>
                  <a:lnTo>
                    <a:pt x="1" y="76"/>
                  </a:lnTo>
                  <a:lnTo>
                    <a:pt x="1" y="76"/>
                  </a:lnTo>
                  <a:lnTo>
                    <a:pt x="0" y="78"/>
                  </a:lnTo>
                  <a:lnTo>
                    <a:pt x="1" y="79"/>
                  </a:lnTo>
                  <a:lnTo>
                    <a:pt x="2" y="81"/>
                  </a:lnTo>
                  <a:lnTo>
                    <a:pt x="3" y="82"/>
                  </a:lnTo>
                  <a:lnTo>
                    <a:pt x="4" y="83"/>
                  </a:lnTo>
                  <a:lnTo>
                    <a:pt x="6" y="83"/>
                  </a:lnTo>
                  <a:lnTo>
                    <a:pt x="8" y="82"/>
                  </a:lnTo>
                  <a:lnTo>
                    <a:pt x="9" y="80"/>
                  </a:lnTo>
                  <a:lnTo>
                    <a:pt x="9" y="80"/>
                  </a:lnTo>
                  <a:lnTo>
                    <a:pt x="15" y="70"/>
                  </a:lnTo>
                  <a:lnTo>
                    <a:pt x="23" y="60"/>
                  </a:lnTo>
                  <a:lnTo>
                    <a:pt x="31" y="51"/>
                  </a:lnTo>
                  <a:lnTo>
                    <a:pt x="39" y="42"/>
                  </a:lnTo>
                  <a:lnTo>
                    <a:pt x="58" y="25"/>
                  </a:lnTo>
                  <a:lnTo>
                    <a:pt x="77" y="9"/>
                  </a:lnTo>
                  <a:lnTo>
                    <a:pt x="77" y="9"/>
                  </a:lnTo>
                  <a:lnTo>
                    <a:pt x="78" y="7"/>
                  </a:lnTo>
                  <a:lnTo>
                    <a:pt x="79" y="6"/>
                  </a:lnTo>
                  <a:lnTo>
                    <a:pt x="78" y="2"/>
                  </a:lnTo>
                  <a:lnTo>
                    <a:pt x="77" y="1"/>
                  </a:lnTo>
                  <a:lnTo>
                    <a:pt x="75" y="0"/>
                  </a:lnTo>
                  <a:lnTo>
                    <a:pt x="74" y="0"/>
                  </a:lnTo>
                  <a:lnTo>
                    <a:pt x="72" y="1"/>
                  </a:lnTo>
                  <a:lnTo>
                    <a:pt x="72" y="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7" name="Freeform 982"/>
            <p:cNvSpPr>
              <a:spLocks/>
            </p:cNvSpPr>
            <p:nvPr/>
          </p:nvSpPr>
          <p:spPr bwMode="auto">
            <a:xfrm>
              <a:off x="4122738" y="2492376"/>
              <a:ext cx="60325" cy="63500"/>
            </a:xfrm>
            <a:custGeom>
              <a:avLst/>
              <a:gdLst/>
              <a:ahLst/>
              <a:cxnLst>
                <a:cxn ang="0">
                  <a:pos x="106" y="1"/>
                </a:cxn>
                <a:cxn ang="0">
                  <a:pos x="106" y="1"/>
                </a:cxn>
                <a:cxn ang="0">
                  <a:pos x="44" y="63"/>
                </a:cxn>
                <a:cxn ang="0">
                  <a:pos x="44" y="63"/>
                </a:cxn>
                <a:cxn ang="0">
                  <a:pos x="20" y="87"/>
                </a:cxn>
                <a:cxn ang="0">
                  <a:pos x="10" y="99"/>
                </a:cxn>
                <a:cxn ang="0">
                  <a:pos x="4" y="105"/>
                </a:cxn>
                <a:cxn ang="0">
                  <a:pos x="0" y="113"/>
                </a:cxn>
                <a:cxn ang="0">
                  <a:pos x="0" y="113"/>
                </a:cxn>
                <a:cxn ang="0">
                  <a:pos x="0" y="115"/>
                </a:cxn>
                <a:cxn ang="0">
                  <a:pos x="0" y="117"/>
                </a:cxn>
                <a:cxn ang="0">
                  <a:pos x="2" y="119"/>
                </a:cxn>
                <a:cxn ang="0">
                  <a:pos x="4" y="120"/>
                </a:cxn>
                <a:cxn ang="0">
                  <a:pos x="6" y="120"/>
                </a:cxn>
                <a:cxn ang="0">
                  <a:pos x="7" y="119"/>
                </a:cxn>
                <a:cxn ang="0">
                  <a:pos x="8" y="118"/>
                </a:cxn>
                <a:cxn ang="0">
                  <a:pos x="8" y="118"/>
                </a:cxn>
                <a:cxn ang="0">
                  <a:pos x="13" y="110"/>
                </a:cxn>
                <a:cxn ang="0">
                  <a:pos x="18" y="103"/>
                </a:cxn>
                <a:cxn ang="0">
                  <a:pos x="30" y="90"/>
                </a:cxn>
                <a:cxn ang="0">
                  <a:pos x="55" y="65"/>
                </a:cxn>
                <a:cxn ang="0">
                  <a:pos x="55" y="65"/>
                </a:cxn>
                <a:cxn ang="0">
                  <a:pos x="113" y="7"/>
                </a:cxn>
                <a:cxn ang="0">
                  <a:pos x="113" y="7"/>
                </a:cxn>
                <a:cxn ang="0">
                  <a:pos x="114" y="6"/>
                </a:cxn>
                <a:cxn ang="0">
                  <a:pos x="114" y="4"/>
                </a:cxn>
                <a:cxn ang="0">
                  <a:pos x="114" y="2"/>
                </a:cxn>
                <a:cxn ang="0">
                  <a:pos x="113" y="1"/>
                </a:cxn>
                <a:cxn ang="0">
                  <a:pos x="111" y="0"/>
                </a:cxn>
                <a:cxn ang="0">
                  <a:pos x="110" y="0"/>
                </a:cxn>
                <a:cxn ang="0">
                  <a:pos x="108" y="0"/>
                </a:cxn>
                <a:cxn ang="0">
                  <a:pos x="106" y="1"/>
                </a:cxn>
                <a:cxn ang="0">
                  <a:pos x="106" y="1"/>
                </a:cxn>
              </a:cxnLst>
              <a:rect l="0" t="0" r="r" b="b"/>
              <a:pathLst>
                <a:path w="114" h="120">
                  <a:moveTo>
                    <a:pt x="106" y="1"/>
                  </a:moveTo>
                  <a:lnTo>
                    <a:pt x="106" y="1"/>
                  </a:lnTo>
                  <a:lnTo>
                    <a:pt x="44" y="63"/>
                  </a:lnTo>
                  <a:lnTo>
                    <a:pt x="44" y="63"/>
                  </a:lnTo>
                  <a:lnTo>
                    <a:pt x="20" y="87"/>
                  </a:lnTo>
                  <a:lnTo>
                    <a:pt x="10" y="99"/>
                  </a:lnTo>
                  <a:lnTo>
                    <a:pt x="4" y="105"/>
                  </a:lnTo>
                  <a:lnTo>
                    <a:pt x="0" y="113"/>
                  </a:lnTo>
                  <a:lnTo>
                    <a:pt x="0" y="113"/>
                  </a:lnTo>
                  <a:lnTo>
                    <a:pt x="0" y="115"/>
                  </a:lnTo>
                  <a:lnTo>
                    <a:pt x="0" y="117"/>
                  </a:lnTo>
                  <a:lnTo>
                    <a:pt x="2" y="119"/>
                  </a:lnTo>
                  <a:lnTo>
                    <a:pt x="4" y="120"/>
                  </a:lnTo>
                  <a:lnTo>
                    <a:pt x="6" y="120"/>
                  </a:lnTo>
                  <a:lnTo>
                    <a:pt x="7" y="119"/>
                  </a:lnTo>
                  <a:lnTo>
                    <a:pt x="8" y="118"/>
                  </a:lnTo>
                  <a:lnTo>
                    <a:pt x="8" y="118"/>
                  </a:lnTo>
                  <a:lnTo>
                    <a:pt x="13" y="110"/>
                  </a:lnTo>
                  <a:lnTo>
                    <a:pt x="18" y="103"/>
                  </a:lnTo>
                  <a:lnTo>
                    <a:pt x="30" y="90"/>
                  </a:lnTo>
                  <a:lnTo>
                    <a:pt x="55" y="65"/>
                  </a:lnTo>
                  <a:lnTo>
                    <a:pt x="55" y="65"/>
                  </a:lnTo>
                  <a:lnTo>
                    <a:pt x="113" y="7"/>
                  </a:lnTo>
                  <a:lnTo>
                    <a:pt x="113" y="7"/>
                  </a:lnTo>
                  <a:lnTo>
                    <a:pt x="114" y="6"/>
                  </a:lnTo>
                  <a:lnTo>
                    <a:pt x="114" y="4"/>
                  </a:lnTo>
                  <a:lnTo>
                    <a:pt x="114" y="2"/>
                  </a:lnTo>
                  <a:lnTo>
                    <a:pt x="113" y="1"/>
                  </a:lnTo>
                  <a:lnTo>
                    <a:pt x="111" y="0"/>
                  </a:lnTo>
                  <a:lnTo>
                    <a:pt x="110" y="0"/>
                  </a:lnTo>
                  <a:lnTo>
                    <a:pt x="108" y="0"/>
                  </a:lnTo>
                  <a:lnTo>
                    <a:pt x="106" y="1"/>
                  </a:lnTo>
                  <a:lnTo>
                    <a:pt x="106" y="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8" name="Freeform 983"/>
            <p:cNvSpPr>
              <a:spLocks/>
            </p:cNvSpPr>
            <p:nvPr/>
          </p:nvSpPr>
          <p:spPr bwMode="auto">
            <a:xfrm>
              <a:off x="4133851" y="2506663"/>
              <a:ext cx="88900" cy="85725"/>
            </a:xfrm>
            <a:custGeom>
              <a:avLst/>
              <a:gdLst/>
              <a:ahLst/>
              <a:cxnLst>
                <a:cxn ang="0">
                  <a:pos x="161" y="1"/>
                </a:cxn>
                <a:cxn ang="0">
                  <a:pos x="161" y="1"/>
                </a:cxn>
                <a:cxn ang="0">
                  <a:pos x="141" y="21"/>
                </a:cxn>
                <a:cxn ang="0">
                  <a:pos x="122" y="41"/>
                </a:cxn>
                <a:cxn ang="0">
                  <a:pos x="82" y="79"/>
                </a:cxn>
                <a:cxn ang="0">
                  <a:pos x="41" y="118"/>
                </a:cxn>
                <a:cxn ang="0">
                  <a:pos x="2" y="156"/>
                </a:cxn>
                <a:cxn ang="0">
                  <a:pos x="2" y="156"/>
                </a:cxn>
                <a:cxn ang="0">
                  <a:pos x="0" y="158"/>
                </a:cxn>
                <a:cxn ang="0">
                  <a:pos x="0" y="160"/>
                </a:cxn>
                <a:cxn ang="0">
                  <a:pos x="1" y="161"/>
                </a:cxn>
                <a:cxn ang="0">
                  <a:pos x="2" y="163"/>
                </a:cxn>
                <a:cxn ang="0">
                  <a:pos x="3" y="164"/>
                </a:cxn>
                <a:cxn ang="0">
                  <a:pos x="5" y="164"/>
                </a:cxn>
                <a:cxn ang="0">
                  <a:pos x="6" y="164"/>
                </a:cxn>
                <a:cxn ang="0">
                  <a:pos x="8" y="163"/>
                </a:cxn>
                <a:cxn ang="0">
                  <a:pos x="8" y="163"/>
                </a:cxn>
                <a:cxn ang="0">
                  <a:pos x="49" y="125"/>
                </a:cxn>
                <a:cxn ang="0">
                  <a:pos x="89" y="87"/>
                </a:cxn>
                <a:cxn ang="0">
                  <a:pos x="128" y="48"/>
                </a:cxn>
                <a:cxn ang="0">
                  <a:pos x="148" y="29"/>
                </a:cxn>
                <a:cxn ang="0">
                  <a:pos x="167" y="8"/>
                </a:cxn>
                <a:cxn ang="0">
                  <a:pos x="167" y="8"/>
                </a:cxn>
                <a:cxn ang="0">
                  <a:pos x="168" y="6"/>
                </a:cxn>
                <a:cxn ang="0">
                  <a:pos x="168" y="4"/>
                </a:cxn>
                <a:cxn ang="0">
                  <a:pos x="168" y="3"/>
                </a:cxn>
                <a:cxn ang="0">
                  <a:pos x="167" y="1"/>
                </a:cxn>
                <a:cxn ang="0">
                  <a:pos x="165" y="0"/>
                </a:cxn>
                <a:cxn ang="0">
                  <a:pos x="164" y="0"/>
                </a:cxn>
                <a:cxn ang="0">
                  <a:pos x="162" y="0"/>
                </a:cxn>
                <a:cxn ang="0">
                  <a:pos x="161" y="1"/>
                </a:cxn>
                <a:cxn ang="0">
                  <a:pos x="161" y="1"/>
                </a:cxn>
              </a:cxnLst>
              <a:rect l="0" t="0" r="r" b="b"/>
              <a:pathLst>
                <a:path w="168" h="164">
                  <a:moveTo>
                    <a:pt x="161" y="1"/>
                  </a:moveTo>
                  <a:lnTo>
                    <a:pt x="161" y="1"/>
                  </a:lnTo>
                  <a:lnTo>
                    <a:pt x="141" y="21"/>
                  </a:lnTo>
                  <a:lnTo>
                    <a:pt x="122" y="41"/>
                  </a:lnTo>
                  <a:lnTo>
                    <a:pt x="82" y="79"/>
                  </a:lnTo>
                  <a:lnTo>
                    <a:pt x="41" y="118"/>
                  </a:lnTo>
                  <a:lnTo>
                    <a:pt x="2" y="156"/>
                  </a:lnTo>
                  <a:lnTo>
                    <a:pt x="2" y="156"/>
                  </a:lnTo>
                  <a:lnTo>
                    <a:pt x="0" y="158"/>
                  </a:lnTo>
                  <a:lnTo>
                    <a:pt x="0" y="160"/>
                  </a:lnTo>
                  <a:lnTo>
                    <a:pt x="1" y="161"/>
                  </a:lnTo>
                  <a:lnTo>
                    <a:pt x="2" y="163"/>
                  </a:lnTo>
                  <a:lnTo>
                    <a:pt x="3" y="164"/>
                  </a:lnTo>
                  <a:lnTo>
                    <a:pt x="5" y="164"/>
                  </a:lnTo>
                  <a:lnTo>
                    <a:pt x="6" y="164"/>
                  </a:lnTo>
                  <a:lnTo>
                    <a:pt x="8" y="163"/>
                  </a:lnTo>
                  <a:lnTo>
                    <a:pt x="8" y="163"/>
                  </a:lnTo>
                  <a:lnTo>
                    <a:pt x="49" y="125"/>
                  </a:lnTo>
                  <a:lnTo>
                    <a:pt x="89" y="87"/>
                  </a:lnTo>
                  <a:lnTo>
                    <a:pt x="128" y="48"/>
                  </a:lnTo>
                  <a:lnTo>
                    <a:pt x="148" y="29"/>
                  </a:lnTo>
                  <a:lnTo>
                    <a:pt x="167" y="8"/>
                  </a:lnTo>
                  <a:lnTo>
                    <a:pt x="167" y="8"/>
                  </a:lnTo>
                  <a:lnTo>
                    <a:pt x="168" y="6"/>
                  </a:lnTo>
                  <a:lnTo>
                    <a:pt x="168" y="4"/>
                  </a:lnTo>
                  <a:lnTo>
                    <a:pt x="168" y="3"/>
                  </a:lnTo>
                  <a:lnTo>
                    <a:pt x="167" y="1"/>
                  </a:lnTo>
                  <a:lnTo>
                    <a:pt x="165" y="0"/>
                  </a:lnTo>
                  <a:lnTo>
                    <a:pt x="164" y="0"/>
                  </a:lnTo>
                  <a:lnTo>
                    <a:pt x="162" y="0"/>
                  </a:lnTo>
                  <a:lnTo>
                    <a:pt x="161" y="1"/>
                  </a:lnTo>
                  <a:lnTo>
                    <a:pt x="161" y="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9" name="Freeform 984"/>
            <p:cNvSpPr>
              <a:spLocks/>
            </p:cNvSpPr>
            <p:nvPr/>
          </p:nvSpPr>
          <p:spPr bwMode="auto">
            <a:xfrm>
              <a:off x="4135438" y="2541588"/>
              <a:ext cx="88900" cy="87313"/>
            </a:xfrm>
            <a:custGeom>
              <a:avLst/>
              <a:gdLst/>
              <a:ahLst/>
              <a:cxnLst>
                <a:cxn ang="0">
                  <a:pos x="162" y="1"/>
                </a:cxn>
                <a:cxn ang="0">
                  <a:pos x="162" y="1"/>
                </a:cxn>
                <a:cxn ang="0">
                  <a:pos x="150" y="9"/>
                </a:cxn>
                <a:cxn ang="0">
                  <a:pos x="140" y="19"/>
                </a:cxn>
                <a:cxn ang="0">
                  <a:pos x="119" y="37"/>
                </a:cxn>
                <a:cxn ang="0">
                  <a:pos x="81" y="78"/>
                </a:cxn>
                <a:cxn ang="0">
                  <a:pos x="81" y="78"/>
                </a:cxn>
                <a:cxn ang="0">
                  <a:pos x="71" y="88"/>
                </a:cxn>
                <a:cxn ang="0">
                  <a:pos x="58" y="97"/>
                </a:cxn>
                <a:cxn ang="0">
                  <a:pos x="47" y="107"/>
                </a:cxn>
                <a:cxn ang="0">
                  <a:pos x="35" y="116"/>
                </a:cxn>
                <a:cxn ang="0">
                  <a:pos x="35" y="116"/>
                </a:cxn>
                <a:cxn ang="0">
                  <a:pos x="26" y="126"/>
                </a:cxn>
                <a:cxn ang="0">
                  <a:pos x="17" y="136"/>
                </a:cxn>
                <a:cxn ang="0">
                  <a:pos x="8" y="147"/>
                </a:cxn>
                <a:cxn ang="0">
                  <a:pos x="1" y="158"/>
                </a:cxn>
                <a:cxn ang="0">
                  <a:pos x="1" y="158"/>
                </a:cxn>
                <a:cxn ang="0">
                  <a:pos x="0" y="160"/>
                </a:cxn>
                <a:cxn ang="0">
                  <a:pos x="0" y="162"/>
                </a:cxn>
                <a:cxn ang="0">
                  <a:pos x="1" y="163"/>
                </a:cxn>
                <a:cxn ang="0">
                  <a:pos x="2" y="165"/>
                </a:cxn>
                <a:cxn ang="0">
                  <a:pos x="4" y="165"/>
                </a:cxn>
                <a:cxn ang="0">
                  <a:pos x="6" y="165"/>
                </a:cxn>
                <a:cxn ang="0">
                  <a:pos x="7" y="165"/>
                </a:cxn>
                <a:cxn ang="0">
                  <a:pos x="9" y="163"/>
                </a:cxn>
                <a:cxn ang="0">
                  <a:pos x="9" y="163"/>
                </a:cxn>
                <a:cxn ang="0">
                  <a:pos x="17" y="152"/>
                </a:cxn>
                <a:cxn ang="0">
                  <a:pos x="25" y="142"/>
                </a:cxn>
                <a:cxn ang="0">
                  <a:pos x="33" y="132"/>
                </a:cxn>
                <a:cxn ang="0">
                  <a:pos x="43" y="123"/>
                </a:cxn>
                <a:cxn ang="0">
                  <a:pos x="62" y="106"/>
                </a:cxn>
                <a:cxn ang="0">
                  <a:pos x="82" y="89"/>
                </a:cxn>
                <a:cxn ang="0">
                  <a:pos x="82" y="89"/>
                </a:cxn>
                <a:cxn ang="0">
                  <a:pos x="92" y="80"/>
                </a:cxn>
                <a:cxn ang="0">
                  <a:pos x="103" y="69"/>
                </a:cxn>
                <a:cxn ang="0">
                  <a:pos x="120" y="49"/>
                </a:cxn>
                <a:cxn ang="0">
                  <a:pos x="120" y="49"/>
                </a:cxn>
                <a:cxn ang="0">
                  <a:pos x="132" y="38"/>
                </a:cxn>
                <a:cxn ang="0">
                  <a:pos x="142" y="28"/>
                </a:cxn>
                <a:cxn ang="0">
                  <a:pos x="166" y="9"/>
                </a:cxn>
                <a:cxn ang="0">
                  <a:pos x="166" y="9"/>
                </a:cxn>
                <a:cxn ang="0">
                  <a:pos x="168" y="7"/>
                </a:cxn>
                <a:cxn ang="0">
                  <a:pos x="168" y="6"/>
                </a:cxn>
                <a:cxn ang="0">
                  <a:pos x="167" y="2"/>
                </a:cxn>
                <a:cxn ang="0">
                  <a:pos x="166" y="1"/>
                </a:cxn>
                <a:cxn ang="0">
                  <a:pos x="165" y="0"/>
                </a:cxn>
                <a:cxn ang="0">
                  <a:pos x="163" y="0"/>
                </a:cxn>
                <a:cxn ang="0">
                  <a:pos x="162" y="1"/>
                </a:cxn>
                <a:cxn ang="0">
                  <a:pos x="162" y="1"/>
                </a:cxn>
              </a:cxnLst>
              <a:rect l="0" t="0" r="r" b="b"/>
              <a:pathLst>
                <a:path w="168" h="165">
                  <a:moveTo>
                    <a:pt x="162" y="1"/>
                  </a:moveTo>
                  <a:lnTo>
                    <a:pt x="162" y="1"/>
                  </a:lnTo>
                  <a:lnTo>
                    <a:pt x="150" y="9"/>
                  </a:lnTo>
                  <a:lnTo>
                    <a:pt x="140" y="19"/>
                  </a:lnTo>
                  <a:lnTo>
                    <a:pt x="119" y="37"/>
                  </a:lnTo>
                  <a:lnTo>
                    <a:pt x="81" y="78"/>
                  </a:lnTo>
                  <a:lnTo>
                    <a:pt x="81" y="78"/>
                  </a:lnTo>
                  <a:lnTo>
                    <a:pt x="71" y="88"/>
                  </a:lnTo>
                  <a:lnTo>
                    <a:pt x="58" y="97"/>
                  </a:lnTo>
                  <a:lnTo>
                    <a:pt x="47" y="107"/>
                  </a:lnTo>
                  <a:lnTo>
                    <a:pt x="35" y="116"/>
                  </a:lnTo>
                  <a:lnTo>
                    <a:pt x="35" y="116"/>
                  </a:lnTo>
                  <a:lnTo>
                    <a:pt x="26" y="126"/>
                  </a:lnTo>
                  <a:lnTo>
                    <a:pt x="17" y="136"/>
                  </a:lnTo>
                  <a:lnTo>
                    <a:pt x="8" y="147"/>
                  </a:lnTo>
                  <a:lnTo>
                    <a:pt x="1" y="158"/>
                  </a:lnTo>
                  <a:lnTo>
                    <a:pt x="1" y="158"/>
                  </a:lnTo>
                  <a:lnTo>
                    <a:pt x="0" y="160"/>
                  </a:lnTo>
                  <a:lnTo>
                    <a:pt x="0" y="162"/>
                  </a:lnTo>
                  <a:lnTo>
                    <a:pt x="1" y="163"/>
                  </a:lnTo>
                  <a:lnTo>
                    <a:pt x="2" y="165"/>
                  </a:lnTo>
                  <a:lnTo>
                    <a:pt x="4" y="165"/>
                  </a:lnTo>
                  <a:lnTo>
                    <a:pt x="6" y="165"/>
                  </a:lnTo>
                  <a:lnTo>
                    <a:pt x="7" y="165"/>
                  </a:lnTo>
                  <a:lnTo>
                    <a:pt x="9" y="163"/>
                  </a:lnTo>
                  <a:lnTo>
                    <a:pt x="9" y="163"/>
                  </a:lnTo>
                  <a:lnTo>
                    <a:pt x="17" y="152"/>
                  </a:lnTo>
                  <a:lnTo>
                    <a:pt x="25" y="142"/>
                  </a:lnTo>
                  <a:lnTo>
                    <a:pt x="33" y="132"/>
                  </a:lnTo>
                  <a:lnTo>
                    <a:pt x="43" y="123"/>
                  </a:lnTo>
                  <a:lnTo>
                    <a:pt x="62" y="106"/>
                  </a:lnTo>
                  <a:lnTo>
                    <a:pt x="82" y="89"/>
                  </a:lnTo>
                  <a:lnTo>
                    <a:pt x="82" y="89"/>
                  </a:lnTo>
                  <a:lnTo>
                    <a:pt x="92" y="80"/>
                  </a:lnTo>
                  <a:lnTo>
                    <a:pt x="103" y="69"/>
                  </a:lnTo>
                  <a:lnTo>
                    <a:pt x="120" y="49"/>
                  </a:lnTo>
                  <a:lnTo>
                    <a:pt x="120" y="49"/>
                  </a:lnTo>
                  <a:lnTo>
                    <a:pt x="132" y="38"/>
                  </a:lnTo>
                  <a:lnTo>
                    <a:pt x="142" y="28"/>
                  </a:lnTo>
                  <a:lnTo>
                    <a:pt x="166" y="9"/>
                  </a:lnTo>
                  <a:lnTo>
                    <a:pt x="166" y="9"/>
                  </a:lnTo>
                  <a:lnTo>
                    <a:pt x="168" y="7"/>
                  </a:lnTo>
                  <a:lnTo>
                    <a:pt x="168" y="6"/>
                  </a:lnTo>
                  <a:lnTo>
                    <a:pt x="167" y="2"/>
                  </a:lnTo>
                  <a:lnTo>
                    <a:pt x="166" y="1"/>
                  </a:lnTo>
                  <a:lnTo>
                    <a:pt x="165" y="0"/>
                  </a:lnTo>
                  <a:lnTo>
                    <a:pt x="163" y="0"/>
                  </a:lnTo>
                  <a:lnTo>
                    <a:pt x="162" y="1"/>
                  </a:lnTo>
                  <a:lnTo>
                    <a:pt x="162" y="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10" name="Freeform 985"/>
            <p:cNvSpPr>
              <a:spLocks/>
            </p:cNvSpPr>
            <p:nvPr/>
          </p:nvSpPr>
          <p:spPr bwMode="auto">
            <a:xfrm>
              <a:off x="4129088" y="2597151"/>
              <a:ext cx="71438" cy="68263"/>
            </a:xfrm>
            <a:custGeom>
              <a:avLst/>
              <a:gdLst/>
              <a:ahLst/>
              <a:cxnLst>
                <a:cxn ang="0">
                  <a:pos x="125" y="1"/>
                </a:cxn>
                <a:cxn ang="0">
                  <a:pos x="125" y="1"/>
                </a:cxn>
                <a:cxn ang="0">
                  <a:pos x="108" y="14"/>
                </a:cxn>
                <a:cxn ang="0">
                  <a:pos x="94" y="29"/>
                </a:cxn>
                <a:cxn ang="0">
                  <a:pos x="65" y="60"/>
                </a:cxn>
                <a:cxn ang="0">
                  <a:pos x="65" y="60"/>
                </a:cxn>
                <a:cxn ang="0">
                  <a:pos x="49" y="75"/>
                </a:cxn>
                <a:cxn ang="0">
                  <a:pos x="34" y="91"/>
                </a:cxn>
                <a:cxn ang="0">
                  <a:pos x="1" y="121"/>
                </a:cxn>
                <a:cxn ang="0">
                  <a:pos x="1" y="121"/>
                </a:cxn>
                <a:cxn ang="0">
                  <a:pos x="0" y="122"/>
                </a:cxn>
                <a:cxn ang="0">
                  <a:pos x="0" y="124"/>
                </a:cxn>
                <a:cxn ang="0">
                  <a:pos x="0" y="126"/>
                </a:cxn>
                <a:cxn ang="0">
                  <a:pos x="1" y="127"/>
                </a:cxn>
                <a:cxn ang="0">
                  <a:pos x="3" y="128"/>
                </a:cxn>
                <a:cxn ang="0">
                  <a:pos x="4" y="129"/>
                </a:cxn>
                <a:cxn ang="0">
                  <a:pos x="6" y="128"/>
                </a:cxn>
                <a:cxn ang="0">
                  <a:pos x="8" y="127"/>
                </a:cxn>
                <a:cxn ang="0">
                  <a:pos x="8" y="127"/>
                </a:cxn>
                <a:cxn ang="0">
                  <a:pos x="38" y="100"/>
                </a:cxn>
                <a:cxn ang="0">
                  <a:pos x="67" y="71"/>
                </a:cxn>
                <a:cxn ang="0">
                  <a:pos x="67" y="71"/>
                </a:cxn>
                <a:cxn ang="0">
                  <a:pos x="98" y="38"/>
                </a:cxn>
                <a:cxn ang="0">
                  <a:pos x="115" y="22"/>
                </a:cxn>
                <a:cxn ang="0">
                  <a:pos x="131" y="7"/>
                </a:cxn>
                <a:cxn ang="0">
                  <a:pos x="131" y="7"/>
                </a:cxn>
                <a:cxn ang="0">
                  <a:pos x="132" y="6"/>
                </a:cxn>
                <a:cxn ang="0">
                  <a:pos x="133" y="4"/>
                </a:cxn>
                <a:cxn ang="0">
                  <a:pos x="132" y="2"/>
                </a:cxn>
                <a:cxn ang="0">
                  <a:pos x="131" y="1"/>
                </a:cxn>
                <a:cxn ang="0">
                  <a:pos x="128" y="0"/>
                </a:cxn>
                <a:cxn ang="0">
                  <a:pos x="127" y="0"/>
                </a:cxn>
                <a:cxn ang="0">
                  <a:pos x="125" y="1"/>
                </a:cxn>
                <a:cxn ang="0">
                  <a:pos x="125" y="1"/>
                </a:cxn>
              </a:cxnLst>
              <a:rect l="0" t="0" r="r" b="b"/>
              <a:pathLst>
                <a:path w="133" h="129">
                  <a:moveTo>
                    <a:pt x="125" y="1"/>
                  </a:moveTo>
                  <a:lnTo>
                    <a:pt x="125" y="1"/>
                  </a:lnTo>
                  <a:lnTo>
                    <a:pt x="108" y="14"/>
                  </a:lnTo>
                  <a:lnTo>
                    <a:pt x="94" y="29"/>
                  </a:lnTo>
                  <a:lnTo>
                    <a:pt x="65" y="60"/>
                  </a:lnTo>
                  <a:lnTo>
                    <a:pt x="65" y="60"/>
                  </a:lnTo>
                  <a:lnTo>
                    <a:pt x="49" y="75"/>
                  </a:lnTo>
                  <a:lnTo>
                    <a:pt x="34" y="91"/>
                  </a:lnTo>
                  <a:lnTo>
                    <a:pt x="1" y="121"/>
                  </a:lnTo>
                  <a:lnTo>
                    <a:pt x="1" y="121"/>
                  </a:lnTo>
                  <a:lnTo>
                    <a:pt x="0" y="122"/>
                  </a:lnTo>
                  <a:lnTo>
                    <a:pt x="0" y="124"/>
                  </a:lnTo>
                  <a:lnTo>
                    <a:pt x="0" y="126"/>
                  </a:lnTo>
                  <a:lnTo>
                    <a:pt x="1" y="127"/>
                  </a:lnTo>
                  <a:lnTo>
                    <a:pt x="3" y="128"/>
                  </a:lnTo>
                  <a:lnTo>
                    <a:pt x="4" y="129"/>
                  </a:lnTo>
                  <a:lnTo>
                    <a:pt x="6" y="128"/>
                  </a:lnTo>
                  <a:lnTo>
                    <a:pt x="8" y="127"/>
                  </a:lnTo>
                  <a:lnTo>
                    <a:pt x="8" y="127"/>
                  </a:lnTo>
                  <a:lnTo>
                    <a:pt x="38" y="100"/>
                  </a:lnTo>
                  <a:lnTo>
                    <a:pt x="67" y="71"/>
                  </a:lnTo>
                  <a:lnTo>
                    <a:pt x="67" y="71"/>
                  </a:lnTo>
                  <a:lnTo>
                    <a:pt x="98" y="38"/>
                  </a:lnTo>
                  <a:lnTo>
                    <a:pt x="115" y="22"/>
                  </a:lnTo>
                  <a:lnTo>
                    <a:pt x="131" y="7"/>
                  </a:lnTo>
                  <a:lnTo>
                    <a:pt x="131" y="7"/>
                  </a:lnTo>
                  <a:lnTo>
                    <a:pt x="132" y="6"/>
                  </a:lnTo>
                  <a:lnTo>
                    <a:pt x="133" y="4"/>
                  </a:lnTo>
                  <a:lnTo>
                    <a:pt x="132" y="2"/>
                  </a:lnTo>
                  <a:lnTo>
                    <a:pt x="131" y="1"/>
                  </a:lnTo>
                  <a:lnTo>
                    <a:pt x="128" y="0"/>
                  </a:lnTo>
                  <a:lnTo>
                    <a:pt x="127" y="0"/>
                  </a:lnTo>
                  <a:lnTo>
                    <a:pt x="125" y="1"/>
                  </a:lnTo>
                  <a:lnTo>
                    <a:pt x="125" y="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11" name="Freeform 986"/>
            <p:cNvSpPr>
              <a:spLocks/>
            </p:cNvSpPr>
            <p:nvPr/>
          </p:nvSpPr>
          <p:spPr bwMode="auto">
            <a:xfrm>
              <a:off x="4129088" y="2630488"/>
              <a:ext cx="71438" cy="66675"/>
            </a:xfrm>
            <a:custGeom>
              <a:avLst/>
              <a:gdLst/>
              <a:ahLst/>
              <a:cxnLst>
                <a:cxn ang="0">
                  <a:pos x="125" y="1"/>
                </a:cxn>
                <a:cxn ang="0">
                  <a:pos x="125" y="1"/>
                </a:cxn>
                <a:cxn ang="0">
                  <a:pos x="92" y="28"/>
                </a:cxn>
                <a:cxn ang="0">
                  <a:pos x="59" y="57"/>
                </a:cxn>
                <a:cxn ang="0">
                  <a:pos x="43" y="71"/>
                </a:cxn>
                <a:cxn ang="0">
                  <a:pos x="29" y="86"/>
                </a:cxn>
                <a:cxn ang="0">
                  <a:pos x="14" y="103"/>
                </a:cxn>
                <a:cxn ang="0">
                  <a:pos x="1" y="119"/>
                </a:cxn>
                <a:cxn ang="0">
                  <a:pos x="1" y="119"/>
                </a:cxn>
                <a:cxn ang="0">
                  <a:pos x="0" y="121"/>
                </a:cxn>
                <a:cxn ang="0">
                  <a:pos x="0" y="122"/>
                </a:cxn>
                <a:cxn ang="0">
                  <a:pos x="1" y="124"/>
                </a:cxn>
                <a:cxn ang="0">
                  <a:pos x="2" y="125"/>
                </a:cxn>
                <a:cxn ang="0">
                  <a:pos x="5" y="125"/>
                </a:cxn>
                <a:cxn ang="0">
                  <a:pos x="7" y="125"/>
                </a:cxn>
                <a:cxn ang="0">
                  <a:pos x="9" y="124"/>
                </a:cxn>
                <a:cxn ang="0">
                  <a:pos x="9" y="124"/>
                </a:cxn>
                <a:cxn ang="0">
                  <a:pos x="21" y="108"/>
                </a:cxn>
                <a:cxn ang="0">
                  <a:pos x="36" y="92"/>
                </a:cxn>
                <a:cxn ang="0">
                  <a:pos x="51" y="77"/>
                </a:cxn>
                <a:cxn ang="0">
                  <a:pos x="67" y="62"/>
                </a:cxn>
                <a:cxn ang="0">
                  <a:pos x="99" y="34"/>
                </a:cxn>
                <a:cxn ang="0">
                  <a:pos x="131" y="7"/>
                </a:cxn>
                <a:cxn ang="0">
                  <a:pos x="131" y="7"/>
                </a:cxn>
                <a:cxn ang="0">
                  <a:pos x="132" y="6"/>
                </a:cxn>
                <a:cxn ang="0">
                  <a:pos x="133" y="4"/>
                </a:cxn>
                <a:cxn ang="0">
                  <a:pos x="132" y="3"/>
                </a:cxn>
                <a:cxn ang="0">
                  <a:pos x="131" y="1"/>
                </a:cxn>
                <a:cxn ang="0">
                  <a:pos x="128" y="0"/>
                </a:cxn>
                <a:cxn ang="0">
                  <a:pos x="126" y="0"/>
                </a:cxn>
                <a:cxn ang="0">
                  <a:pos x="125" y="1"/>
                </a:cxn>
                <a:cxn ang="0">
                  <a:pos x="125" y="1"/>
                </a:cxn>
              </a:cxnLst>
              <a:rect l="0" t="0" r="r" b="b"/>
              <a:pathLst>
                <a:path w="133" h="125">
                  <a:moveTo>
                    <a:pt x="125" y="1"/>
                  </a:moveTo>
                  <a:lnTo>
                    <a:pt x="125" y="1"/>
                  </a:lnTo>
                  <a:lnTo>
                    <a:pt x="92" y="28"/>
                  </a:lnTo>
                  <a:lnTo>
                    <a:pt x="59" y="57"/>
                  </a:lnTo>
                  <a:lnTo>
                    <a:pt x="43" y="71"/>
                  </a:lnTo>
                  <a:lnTo>
                    <a:pt x="29" y="86"/>
                  </a:lnTo>
                  <a:lnTo>
                    <a:pt x="14" y="103"/>
                  </a:lnTo>
                  <a:lnTo>
                    <a:pt x="1" y="119"/>
                  </a:lnTo>
                  <a:lnTo>
                    <a:pt x="1" y="119"/>
                  </a:lnTo>
                  <a:lnTo>
                    <a:pt x="0" y="121"/>
                  </a:lnTo>
                  <a:lnTo>
                    <a:pt x="0" y="122"/>
                  </a:lnTo>
                  <a:lnTo>
                    <a:pt x="1" y="124"/>
                  </a:lnTo>
                  <a:lnTo>
                    <a:pt x="2" y="125"/>
                  </a:lnTo>
                  <a:lnTo>
                    <a:pt x="5" y="125"/>
                  </a:lnTo>
                  <a:lnTo>
                    <a:pt x="7" y="125"/>
                  </a:lnTo>
                  <a:lnTo>
                    <a:pt x="9" y="124"/>
                  </a:lnTo>
                  <a:lnTo>
                    <a:pt x="9" y="124"/>
                  </a:lnTo>
                  <a:lnTo>
                    <a:pt x="21" y="108"/>
                  </a:lnTo>
                  <a:lnTo>
                    <a:pt x="36" y="92"/>
                  </a:lnTo>
                  <a:lnTo>
                    <a:pt x="51" y="77"/>
                  </a:lnTo>
                  <a:lnTo>
                    <a:pt x="67" y="62"/>
                  </a:lnTo>
                  <a:lnTo>
                    <a:pt x="99" y="34"/>
                  </a:lnTo>
                  <a:lnTo>
                    <a:pt x="131" y="7"/>
                  </a:lnTo>
                  <a:lnTo>
                    <a:pt x="131" y="7"/>
                  </a:lnTo>
                  <a:lnTo>
                    <a:pt x="132" y="6"/>
                  </a:lnTo>
                  <a:lnTo>
                    <a:pt x="133" y="4"/>
                  </a:lnTo>
                  <a:lnTo>
                    <a:pt x="132" y="3"/>
                  </a:lnTo>
                  <a:lnTo>
                    <a:pt x="131" y="1"/>
                  </a:lnTo>
                  <a:lnTo>
                    <a:pt x="128" y="0"/>
                  </a:lnTo>
                  <a:lnTo>
                    <a:pt x="126" y="0"/>
                  </a:lnTo>
                  <a:lnTo>
                    <a:pt x="125" y="1"/>
                  </a:lnTo>
                  <a:lnTo>
                    <a:pt x="125" y="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12" name="Freeform 987"/>
            <p:cNvSpPr>
              <a:spLocks/>
            </p:cNvSpPr>
            <p:nvPr/>
          </p:nvSpPr>
          <p:spPr bwMode="auto">
            <a:xfrm>
              <a:off x="4127501" y="2670176"/>
              <a:ext cx="55563" cy="55563"/>
            </a:xfrm>
            <a:custGeom>
              <a:avLst/>
              <a:gdLst/>
              <a:ahLst/>
              <a:cxnLst>
                <a:cxn ang="0">
                  <a:pos x="97" y="1"/>
                </a:cxn>
                <a:cxn ang="0">
                  <a:pos x="97" y="1"/>
                </a:cxn>
                <a:cxn ang="0">
                  <a:pos x="82" y="10"/>
                </a:cxn>
                <a:cxn ang="0">
                  <a:pos x="69" y="20"/>
                </a:cxn>
                <a:cxn ang="0">
                  <a:pos x="55" y="32"/>
                </a:cxn>
                <a:cxn ang="0">
                  <a:pos x="43" y="43"/>
                </a:cxn>
                <a:cxn ang="0">
                  <a:pos x="32" y="56"/>
                </a:cxn>
                <a:cxn ang="0">
                  <a:pos x="20" y="69"/>
                </a:cxn>
                <a:cxn ang="0">
                  <a:pos x="10" y="82"/>
                </a:cxn>
                <a:cxn ang="0">
                  <a:pos x="1" y="97"/>
                </a:cxn>
                <a:cxn ang="0">
                  <a:pos x="1" y="97"/>
                </a:cxn>
                <a:cxn ang="0">
                  <a:pos x="0" y="99"/>
                </a:cxn>
                <a:cxn ang="0">
                  <a:pos x="0" y="100"/>
                </a:cxn>
                <a:cxn ang="0">
                  <a:pos x="1" y="102"/>
                </a:cxn>
                <a:cxn ang="0">
                  <a:pos x="2" y="103"/>
                </a:cxn>
                <a:cxn ang="0">
                  <a:pos x="4" y="104"/>
                </a:cxn>
                <a:cxn ang="0">
                  <a:pos x="6" y="104"/>
                </a:cxn>
                <a:cxn ang="0">
                  <a:pos x="7" y="103"/>
                </a:cxn>
                <a:cxn ang="0">
                  <a:pos x="9" y="102"/>
                </a:cxn>
                <a:cxn ang="0">
                  <a:pos x="9" y="102"/>
                </a:cxn>
                <a:cxn ang="0">
                  <a:pos x="17" y="88"/>
                </a:cxn>
                <a:cxn ang="0">
                  <a:pos x="27" y="75"/>
                </a:cxn>
                <a:cxn ang="0">
                  <a:pos x="39" y="62"/>
                </a:cxn>
                <a:cxn ang="0">
                  <a:pos x="50" y="50"/>
                </a:cxn>
                <a:cxn ang="0">
                  <a:pos x="62" y="38"/>
                </a:cxn>
                <a:cxn ang="0">
                  <a:pos x="75" y="28"/>
                </a:cxn>
                <a:cxn ang="0">
                  <a:pos x="88" y="17"/>
                </a:cxn>
                <a:cxn ang="0">
                  <a:pos x="102" y="8"/>
                </a:cxn>
                <a:cxn ang="0">
                  <a:pos x="102" y="8"/>
                </a:cxn>
                <a:cxn ang="0">
                  <a:pos x="103" y="7"/>
                </a:cxn>
                <a:cxn ang="0">
                  <a:pos x="104" y="5"/>
                </a:cxn>
                <a:cxn ang="0">
                  <a:pos x="104" y="4"/>
                </a:cxn>
                <a:cxn ang="0">
                  <a:pos x="103" y="2"/>
                </a:cxn>
                <a:cxn ang="0">
                  <a:pos x="102" y="1"/>
                </a:cxn>
                <a:cxn ang="0">
                  <a:pos x="101" y="0"/>
                </a:cxn>
                <a:cxn ang="0">
                  <a:pos x="99" y="0"/>
                </a:cxn>
                <a:cxn ang="0">
                  <a:pos x="97" y="1"/>
                </a:cxn>
                <a:cxn ang="0">
                  <a:pos x="97" y="1"/>
                </a:cxn>
              </a:cxnLst>
              <a:rect l="0" t="0" r="r" b="b"/>
              <a:pathLst>
                <a:path w="104" h="104">
                  <a:moveTo>
                    <a:pt x="97" y="1"/>
                  </a:moveTo>
                  <a:lnTo>
                    <a:pt x="97" y="1"/>
                  </a:lnTo>
                  <a:lnTo>
                    <a:pt x="82" y="10"/>
                  </a:lnTo>
                  <a:lnTo>
                    <a:pt x="69" y="20"/>
                  </a:lnTo>
                  <a:lnTo>
                    <a:pt x="55" y="32"/>
                  </a:lnTo>
                  <a:lnTo>
                    <a:pt x="43" y="43"/>
                  </a:lnTo>
                  <a:lnTo>
                    <a:pt x="32" y="56"/>
                  </a:lnTo>
                  <a:lnTo>
                    <a:pt x="20" y="69"/>
                  </a:lnTo>
                  <a:lnTo>
                    <a:pt x="10" y="82"/>
                  </a:lnTo>
                  <a:lnTo>
                    <a:pt x="1" y="97"/>
                  </a:lnTo>
                  <a:lnTo>
                    <a:pt x="1" y="97"/>
                  </a:lnTo>
                  <a:lnTo>
                    <a:pt x="0" y="99"/>
                  </a:lnTo>
                  <a:lnTo>
                    <a:pt x="0" y="100"/>
                  </a:lnTo>
                  <a:lnTo>
                    <a:pt x="1" y="102"/>
                  </a:lnTo>
                  <a:lnTo>
                    <a:pt x="2" y="103"/>
                  </a:lnTo>
                  <a:lnTo>
                    <a:pt x="4" y="104"/>
                  </a:lnTo>
                  <a:lnTo>
                    <a:pt x="6" y="104"/>
                  </a:lnTo>
                  <a:lnTo>
                    <a:pt x="7" y="103"/>
                  </a:lnTo>
                  <a:lnTo>
                    <a:pt x="9" y="102"/>
                  </a:lnTo>
                  <a:lnTo>
                    <a:pt x="9" y="102"/>
                  </a:lnTo>
                  <a:lnTo>
                    <a:pt x="17" y="88"/>
                  </a:lnTo>
                  <a:lnTo>
                    <a:pt x="27" y="75"/>
                  </a:lnTo>
                  <a:lnTo>
                    <a:pt x="39" y="62"/>
                  </a:lnTo>
                  <a:lnTo>
                    <a:pt x="50" y="50"/>
                  </a:lnTo>
                  <a:lnTo>
                    <a:pt x="62" y="38"/>
                  </a:lnTo>
                  <a:lnTo>
                    <a:pt x="75" y="28"/>
                  </a:lnTo>
                  <a:lnTo>
                    <a:pt x="88" y="17"/>
                  </a:lnTo>
                  <a:lnTo>
                    <a:pt x="102" y="8"/>
                  </a:lnTo>
                  <a:lnTo>
                    <a:pt x="102" y="8"/>
                  </a:lnTo>
                  <a:lnTo>
                    <a:pt x="103" y="7"/>
                  </a:lnTo>
                  <a:lnTo>
                    <a:pt x="104" y="5"/>
                  </a:lnTo>
                  <a:lnTo>
                    <a:pt x="104" y="4"/>
                  </a:lnTo>
                  <a:lnTo>
                    <a:pt x="103" y="2"/>
                  </a:lnTo>
                  <a:lnTo>
                    <a:pt x="102" y="1"/>
                  </a:lnTo>
                  <a:lnTo>
                    <a:pt x="101" y="0"/>
                  </a:lnTo>
                  <a:lnTo>
                    <a:pt x="99" y="0"/>
                  </a:lnTo>
                  <a:lnTo>
                    <a:pt x="97" y="1"/>
                  </a:lnTo>
                  <a:lnTo>
                    <a:pt x="97" y="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13" name="Freeform 988"/>
            <p:cNvSpPr>
              <a:spLocks/>
            </p:cNvSpPr>
            <p:nvPr/>
          </p:nvSpPr>
          <p:spPr bwMode="auto">
            <a:xfrm>
              <a:off x="4213226" y="2727326"/>
              <a:ext cx="26988" cy="46038"/>
            </a:xfrm>
            <a:custGeom>
              <a:avLst/>
              <a:gdLst/>
              <a:ahLst/>
              <a:cxnLst>
                <a:cxn ang="0">
                  <a:pos x="42" y="3"/>
                </a:cxn>
                <a:cxn ang="0">
                  <a:pos x="42" y="3"/>
                </a:cxn>
                <a:cxn ang="0">
                  <a:pos x="37" y="14"/>
                </a:cxn>
                <a:cxn ang="0">
                  <a:pos x="32" y="24"/>
                </a:cxn>
                <a:cxn ang="0">
                  <a:pos x="21" y="43"/>
                </a:cxn>
                <a:cxn ang="0">
                  <a:pos x="10" y="63"/>
                </a:cxn>
                <a:cxn ang="0">
                  <a:pos x="4" y="73"/>
                </a:cxn>
                <a:cxn ang="0">
                  <a:pos x="0" y="83"/>
                </a:cxn>
                <a:cxn ang="0">
                  <a:pos x="0" y="83"/>
                </a:cxn>
                <a:cxn ang="0">
                  <a:pos x="0" y="85"/>
                </a:cxn>
                <a:cxn ang="0">
                  <a:pos x="1" y="86"/>
                </a:cxn>
                <a:cxn ang="0">
                  <a:pos x="2" y="88"/>
                </a:cxn>
                <a:cxn ang="0">
                  <a:pos x="3" y="88"/>
                </a:cxn>
                <a:cxn ang="0">
                  <a:pos x="5" y="88"/>
                </a:cxn>
                <a:cxn ang="0">
                  <a:pos x="7" y="88"/>
                </a:cxn>
                <a:cxn ang="0">
                  <a:pos x="8" y="87"/>
                </a:cxn>
                <a:cxn ang="0">
                  <a:pos x="10" y="85"/>
                </a:cxn>
                <a:cxn ang="0">
                  <a:pos x="10" y="85"/>
                </a:cxn>
                <a:cxn ang="0">
                  <a:pos x="14" y="75"/>
                </a:cxn>
                <a:cxn ang="0">
                  <a:pos x="19" y="65"/>
                </a:cxn>
                <a:cxn ang="0">
                  <a:pos x="30" y="46"/>
                </a:cxn>
                <a:cxn ang="0">
                  <a:pos x="42" y="26"/>
                </a:cxn>
                <a:cxn ang="0">
                  <a:pos x="47" y="17"/>
                </a:cxn>
                <a:cxn ang="0">
                  <a:pos x="51" y="7"/>
                </a:cxn>
                <a:cxn ang="0">
                  <a:pos x="51" y="7"/>
                </a:cxn>
                <a:cxn ang="0">
                  <a:pos x="51" y="5"/>
                </a:cxn>
                <a:cxn ang="0">
                  <a:pos x="50" y="2"/>
                </a:cxn>
                <a:cxn ang="0">
                  <a:pos x="49" y="1"/>
                </a:cxn>
                <a:cxn ang="0">
                  <a:pos x="48" y="0"/>
                </a:cxn>
                <a:cxn ang="0">
                  <a:pos x="46" y="0"/>
                </a:cxn>
                <a:cxn ang="0">
                  <a:pos x="44" y="0"/>
                </a:cxn>
                <a:cxn ang="0">
                  <a:pos x="43" y="2"/>
                </a:cxn>
                <a:cxn ang="0">
                  <a:pos x="42" y="3"/>
                </a:cxn>
                <a:cxn ang="0">
                  <a:pos x="42" y="3"/>
                </a:cxn>
              </a:cxnLst>
              <a:rect l="0" t="0" r="r" b="b"/>
              <a:pathLst>
                <a:path w="51" h="88">
                  <a:moveTo>
                    <a:pt x="42" y="3"/>
                  </a:moveTo>
                  <a:lnTo>
                    <a:pt x="42" y="3"/>
                  </a:lnTo>
                  <a:lnTo>
                    <a:pt x="37" y="14"/>
                  </a:lnTo>
                  <a:lnTo>
                    <a:pt x="32" y="24"/>
                  </a:lnTo>
                  <a:lnTo>
                    <a:pt x="21" y="43"/>
                  </a:lnTo>
                  <a:lnTo>
                    <a:pt x="10" y="63"/>
                  </a:lnTo>
                  <a:lnTo>
                    <a:pt x="4" y="73"/>
                  </a:lnTo>
                  <a:lnTo>
                    <a:pt x="0" y="83"/>
                  </a:lnTo>
                  <a:lnTo>
                    <a:pt x="0" y="83"/>
                  </a:lnTo>
                  <a:lnTo>
                    <a:pt x="0" y="85"/>
                  </a:lnTo>
                  <a:lnTo>
                    <a:pt x="1" y="86"/>
                  </a:lnTo>
                  <a:lnTo>
                    <a:pt x="2" y="88"/>
                  </a:lnTo>
                  <a:lnTo>
                    <a:pt x="3" y="88"/>
                  </a:lnTo>
                  <a:lnTo>
                    <a:pt x="5" y="88"/>
                  </a:lnTo>
                  <a:lnTo>
                    <a:pt x="7" y="88"/>
                  </a:lnTo>
                  <a:lnTo>
                    <a:pt x="8" y="87"/>
                  </a:lnTo>
                  <a:lnTo>
                    <a:pt x="10" y="85"/>
                  </a:lnTo>
                  <a:lnTo>
                    <a:pt x="10" y="85"/>
                  </a:lnTo>
                  <a:lnTo>
                    <a:pt x="14" y="75"/>
                  </a:lnTo>
                  <a:lnTo>
                    <a:pt x="19" y="65"/>
                  </a:lnTo>
                  <a:lnTo>
                    <a:pt x="30" y="46"/>
                  </a:lnTo>
                  <a:lnTo>
                    <a:pt x="42" y="26"/>
                  </a:lnTo>
                  <a:lnTo>
                    <a:pt x="47" y="17"/>
                  </a:lnTo>
                  <a:lnTo>
                    <a:pt x="51" y="7"/>
                  </a:lnTo>
                  <a:lnTo>
                    <a:pt x="51" y="7"/>
                  </a:lnTo>
                  <a:lnTo>
                    <a:pt x="51" y="5"/>
                  </a:lnTo>
                  <a:lnTo>
                    <a:pt x="50" y="2"/>
                  </a:lnTo>
                  <a:lnTo>
                    <a:pt x="49" y="1"/>
                  </a:lnTo>
                  <a:lnTo>
                    <a:pt x="48" y="0"/>
                  </a:lnTo>
                  <a:lnTo>
                    <a:pt x="46" y="0"/>
                  </a:lnTo>
                  <a:lnTo>
                    <a:pt x="44" y="0"/>
                  </a:lnTo>
                  <a:lnTo>
                    <a:pt x="43" y="2"/>
                  </a:lnTo>
                  <a:lnTo>
                    <a:pt x="42" y="3"/>
                  </a:lnTo>
                  <a:lnTo>
                    <a:pt x="42" y="3"/>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14" name="Freeform 989"/>
            <p:cNvSpPr>
              <a:spLocks/>
            </p:cNvSpPr>
            <p:nvPr/>
          </p:nvSpPr>
          <p:spPr bwMode="auto">
            <a:xfrm>
              <a:off x="4268788" y="2722563"/>
              <a:ext cx="44450" cy="61913"/>
            </a:xfrm>
            <a:custGeom>
              <a:avLst/>
              <a:gdLst/>
              <a:ahLst/>
              <a:cxnLst>
                <a:cxn ang="0">
                  <a:pos x="74" y="1"/>
                </a:cxn>
                <a:cxn ang="0">
                  <a:pos x="74" y="1"/>
                </a:cxn>
                <a:cxn ang="0">
                  <a:pos x="51" y="23"/>
                </a:cxn>
                <a:cxn ang="0">
                  <a:pos x="40" y="35"/>
                </a:cxn>
                <a:cxn ang="0">
                  <a:pos x="30" y="48"/>
                </a:cxn>
                <a:cxn ang="0">
                  <a:pos x="30" y="48"/>
                </a:cxn>
                <a:cxn ang="0">
                  <a:pos x="21" y="62"/>
                </a:cxn>
                <a:cxn ang="0">
                  <a:pos x="13" y="78"/>
                </a:cxn>
                <a:cxn ang="0">
                  <a:pos x="6" y="94"/>
                </a:cxn>
                <a:cxn ang="0">
                  <a:pos x="0" y="111"/>
                </a:cxn>
                <a:cxn ang="0">
                  <a:pos x="0" y="111"/>
                </a:cxn>
                <a:cxn ang="0">
                  <a:pos x="0" y="113"/>
                </a:cxn>
                <a:cxn ang="0">
                  <a:pos x="0" y="115"/>
                </a:cxn>
                <a:cxn ang="0">
                  <a:pos x="2" y="116"/>
                </a:cxn>
                <a:cxn ang="0">
                  <a:pos x="3" y="117"/>
                </a:cxn>
                <a:cxn ang="0">
                  <a:pos x="5" y="117"/>
                </a:cxn>
                <a:cxn ang="0">
                  <a:pos x="7" y="116"/>
                </a:cxn>
                <a:cxn ang="0">
                  <a:pos x="8" y="115"/>
                </a:cxn>
                <a:cxn ang="0">
                  <a:pos x="9" y="114"/>
                </a:cxn>
                <a:cxn ang="0">
                  <a:pos x="9" y="114"/>
                </a:cxn>
                <a:cxn ang="0">
                  <a:pos x="15" y="96"/>
                </a:cxn>
                <a:cxn ang="0">
                  <a:pos x="23" y="79"/>
                </a:cxn>
                <a:cxn ang="0">
                  <a:pos x="31" y="62"/>
                </a:cxn>
                <a:cxn ang="0">
                  <a:pos x="36" y="55"/>
                </a:cxn>
                <a:cxn ang="0">
                  <a:pos x="41" y="48"/>
                </a:cxn>
                <a:cxn ang="0">
                  <a:pos x="41" y="48"/>
                </a:cxn>
                <a:cxn ang="0">
                  <a:pos x="51" y="37"/>
                </a:cxn>
                <a:cxn ang="0">
                  <a:pos x="61" y="27"/>
                </a:cxn>
                <a:cxn ang="0">
                  <a:pos x="81" y="8"/>
                </a:cxn>
                <a:cxn ang="0">
                  <a:pos x="81" y="8"/>
                </a:cxn>
                <a:cxn ang="0">
                  <a:pos x="82" y="6"/>
                </a:cxn>
                <a:cxn ang="0">
                  <a:pos x="83" y="4"/>
                </a:cxn>
                <a:cxn ang="0">
                  <a:pos x="82" y="3"/>
                </a:cxn>
                <a:cxn ang="0">
                  <a:pos x="81" y="1"/>
                </a:cxn>
                <a:cxn ang="0">
                  <a:pos x="80" y="0"/>
                </a:cxn>
                <a:cxn ang="0">
                  <a:pos x="78" y="0"/>
                </a:cxn>
                <a:cxn ang="0">
                  <a:pos x="76" y="0"/>
                </a:cxn>
                <a:cxn ang="0">
                  <a:pos x="74" y="1"/>
                </a:cxn>
                <a:cxn ang="0">
                  <a:pos x="74" y="1"/>
                </a:cxn>
              </a:cxnLst>
              <a:rect l="0" t="0" r="r" b="b"/>
              <a:pathLst>
                <a:path w="83" h="117">
                  <a:moveTo>
                    <a:pt x="74" y="1"/>
                  </a:moveTo>
                  <a:lnTo>
                    <a:pt x="74" y="1"/>
                  </a:lnTo>
                  <a:lnTo>
                    <a:pt x="51" y="23"/>
                  </a:lnTo>
                  <a:lnTo>
                    <a:pt x="40" y="35"/>
                  </a:lnTo>
                  <a:lnTo>
                    <a:pt x="30" y="48"/>
                  </a:lnTo>
                  <a:lnTo>
                    <a:pt x="30" y="48"/>
                  </a:lnTo>
                  <a:lnTo>
                    <a:pt x="21" y="62"/>
                  </a:lnTo>
                  <a:lnTo>
                    <a:pt x="13" y="78"/>
                  </a:lnTo>
                  <a:lnTo>
                    <a:pt x="6" y="94"/>
                  </a:lnTo>
                  <a:lnTo>
                    <a:pt x="0" y="111"/>
                  </a:lnTo>
                  <a:lnTo>
                    <a:pt x="0" y="111"/>
                  </a:lnTo>
                  <a:lnTo>
                    <a:pt x="0" y="113"/>
                  </a:lnTo>
                  <a:lnTo>
                    <a:pt x="0" y="115"/>
                  </a:lnTo>
                  <a:lnTo>
                    <a:pt x="2" y="116"/>
                  </a:lnTo>
                  <a:lnTo>
                    <a:pt x="3" y="117"/>
                  </a:lnTo>
                  <a:lnTo>
                    <a:pt x="5" y="117"/>
                  </a:lnTo>
                  <a:lnTo>
                    <a:pt x="7" y="116"/>
                  </a:lnTo>
                  <a:lnTo>
                    <a:pt x="8" y="115"/>
                  </a:lnTo>
                  <a:lnTo>
                    <a:pt x="9" y="114"/>
                  </a:lnTo>
                  <a:lnTo>
                    <a:pt x="9" y="114"/>
                  </a:lnTo>
                  <a:lnTo>
                    <a:pt x="15" y="96"/>
                  </a:lnTo>
                  <a:lnTo>
                    <a:pt x="23" y="79"/>
                  </a:lnTo>
                  <a:lnTo>
                    <a:pt x="31" y="62"/>
                  </a:lnTo>
                  <a:lnTo>
                    <a:pt x="36" y="55"/>
                  </a:lnTo>
                  <a:lnTo>
                    <a:pt x="41" y="48"/>
                  </a:lnTo>
                  <a:lnTo>
                    <a:pt x="41" y="48"/>
                  </a:lnTo>
                  <a:lnTo>
                    <a:pt x="51" y="37"/>
                  </a:lnTo>
                  <a:lnTo>
                    <a:pt x="61" y="27"/>
                  </a:lnTo>
                  <a:lnTo>
                    <a:pt x="81" y="8"/>
                  </a:lnTo>
                  <a:lnTo>
                    <a:pt x="81" y="8"/>
                  </a:lnTo>
                  <a:lnTo>
                    <a:pt x="82" y="6"/>
                  </a:lnTo>
                  <a:lnTo>
                    <a:pt x="83" y="4"/>
                  </a:lnTo>
                  <a:lnTo>
                    <a:pt x="82" y="3"/>
                  </a:lnTo>
                  <a:lnTo>
                    <a:pt x="81" y="1"/>
                  </a:lnTo>
                  <a:lnTo>
                    <a:pt x="80" y="0"/>
                  </a:lnTo>
                  <a:lnTo>
                    <a:pt x="78" y="0"/>
                  </a:lnTo>
                  <a:lnTo>
                    <a:pt x="76" y="0"/>
                  </a:lnTo>
                  <a:lnTo>
                    <a:pt x="74" y="1"/>
                  </a:lnTo>
                  <a:lnTo>
                    <a:pt x="74" y="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15" name="Freeform 990"/>
            <p:cNvSpPr>
              <a:spLocks/>
            </p:cNvSpPr>
            <p:nvPr/>
          </p:nvSpPr>
          <p:spPr bwMode="auto">
            <a:xfrm>
              <a:off x="4346576" y="2727326"/>
              <a:ext cx="36513" cy="47625"/>
            </a:xfrm>
            <a:custGeom>
              <a:avLst/>
              <a:gdLst/>
              <a:ahLst/>
              <a:cxnLst>
                <a:cxn ang="0">
                  <a:pos x="61" y="2"/>
                </a:cxn>
                <a:cxn ang="0">
                  <a:pos x="61" y="2"/>
                </a:cxn>
                <a:cxn ang="0">
                  <a:pos x="57" y="9"/>
                </a:cxn>
                <a:cxn ang="0">
                  <a:pos x="52" y="15"/>
                </a:cxn>
                <a:cxn ang="0">
                  <a:pos x="42" y="26"/>
                </a:cxn>
                <a:cxn ang="0">
                  <a:pos x="32" y="37"/>
                </a:cxn>
                <a:cxn ang="0">
                  <a:pos x="23" y="48"/>
                </a:cxn>
                <a:cxn ang="0">
                  <a:pos x="23" y="48"/>
                </a:cxn>
                <a:cxn ang="0">
                  <a:pos x="16" y="59"/>
                </a:cxn>
                <a:cxn ang="0">
                  <a:pos x="12" y="66"/>
                </a:cxn>
                <a:cxn ang="0">
                  <a:pos x="8" y="70"/>
                </a:cxn>
                <a:cxn ang="0">
                  <a:pos x="8" y="70"/>
                </a:cxn>
                <a:cxn ang="0">
                  <a:pos x="3" y="76"/>
                </a:cxn>
                <a:cxn ang="0">
                  <a:pos x="1" y="79"/>
                </a:cxn>
                <a:cxn ang="0">
                  <a:pos x="0" y="83"/>
                </a:cxn>
                <a:cxn ang="0">
                  <a:pos x="0" y="83"/>
                </a:cxn>
                <a:cxn ang="0">
                  <a:pos x="0" y="85"/>
                </a:cxn>
                <a:cxn ang="0">
                  <a:pos x="1" y="86"/>
                </a:cxn>
                <a:cxn ang="0">
                  <a:pos x="2" y="88"/>
                </a:cxn>
                <a:cxn ang="0">
                  <a:pos x="4" y="88"/>
                </a:cxn>
                <a:cxn ang="0">
                  <a:pos x="5" y="89"/>
                </a:cxn>
                <a:cxn ang="0">
                  <a:pos x="7" y="88"/>
                </a:cxn>
                <a:cxn ang="0">
                  <a:pos x="8" y="87"/>
                </a:cxn>
                <a:cxn ang="0">
                  <a:pos x="9" y="85"/>
                </a:cxn>
                <a:cxn ang="0">
                  <a:pos x="9" y="85"/>
                </a:cxn>
                <a:cxn ang="0">
                  <a:pos x="11" y="81"/>
                </a:cxn>
                <a:cxn ang="0">
                  <a:pos x="13" y="79"/>
                </a:cxn>
                <a:cxn ang="0">
                  <a:pos x="17" y="76"/>
                </a:cxn>
                <a:cxn ang="0">
                  <a:pos x="19" y="73"/>
                </a:cxn>
                <a:cxn ang="0">
                  <a:pos x="19" y="73"/>
                </a:cxn>
                <a:cxn ang="0">
                  <a:pos x="22" y="67"/>
                </a:cxn>
                <a:cxn ang="0">
                  <a:pos x="26" y="60"/>
                </a:cxn>
                <a:cxn ang="0">
                  <a:pos x="34" y="49"/>
                </a:cxn>
                <a:cxn ang="0">
                  <a:pos x="34" y="49"/>
                </a:cxn>
                <a:cxn ang="0">
                  <a:pos x="42" y="38"/>
                </a:cxn>
                <a:cxn ang="0">
                  <a:pos x="52" y="28"/>
                </a:cxn>
                <a:cxn ang="0">
                  <a:pos x="61" y="18"/>
                </a:cxn>
                <a:cxn ang="0">
                  <a:pos x="65" y="13"/>
                </a:cxn>
                <a:cxn ang="0">
                  <a:pos x="68" y="8"/>
                </a:cxn>
                <a:cxn ang="0">
                  <a:pos x="68" y="8"/>
                </a:cxn>
                <a:cxn ang="0">
                  <a:pos x="69" y="6"/>
                </a:cxn>
                <a:cxn ang="0">
                  <a:pos x="69" y="3"/>
                </a:cxn>
                <a:cxn ang="0">
                  <a:pos x="68" y="2"/>
                </a:cxn>
                <a:cxn ang="0">
                  <a:pos x="67" y="1"/>
                </a:cxn>
                <a:cxn ang="0">
                  <a:pos x="65" y="0"/>
                </a:cxn>
                <a:cxn ang="0">
                  <a:pos x="63" y="0"/>
                </a:cxn>
                <a:cxn ang="0">
                  <a:pos x="62" y="1"/>
                </a:cxn>
                <a:cxn ang="0">
                  <a:pos x="61" y="2"/>
                </a:cxn>
                <a:cxn ang="0">
                  <a:pos x="61" y="2"/>
                </a:cxn>
              </a:cxnLst>
              <a:rect l="0" t="0" r="r" b="b"/>
              <a:pathLst>
                <a:path w="69" h="89">
                  <a:moveTo>
                    <a:pt x="61" y="2"/>
                  </a:moveTo>
                  <a:lnTo>
                    <a:pt x="61" y="2"/>
                  </a:lnTo>
                  <a:lnTo>
                    <a:pt x="57" y="9"/>
                  </a:lnTo>
                  <a:lnTo>
                    <a:pt x="52" y="15"/>
                  </a:lnTo>
                  <a:lnTo>
                    <a:pt x="42" y="26"/>
                  </a:lnTo>
                  <a:lnTo>
                    <a:pt x="32" y="37"/>
                  </a:lnTo>
                  <a:lnTo>
                    <a:pt x="23" y="48"/>
                  </a:lnTo>
                  <a:lnTo>
                    <a:pt x="23" y="48"/>
                  </a:lnTo>
                  <a:lnTo>
                    <a:pt x="16" y="59"/>
                  </a:lnTo>
                  <a:lnTo>
                    <a:pt x="12" y="66"/>
                  </a:lnTo>
                  <a:lnTo>
                    <a:pt x="8" y="70"/>
                  </a:lnTo>
                  <a:lnTo>
                    <a:pt x="8" y="70"/>
                  </a:lnTo>
                  <a:lnTo>
                    <a:pt x="3" y="76"/>
                  </a:lnTo>
                  <a:lnTo>
                    <a:pt x="1" y="79"/>
                  </a:lnTo>
                  <a:lnTo>
                    <a:pt x="0" y="83"/>
                  </a:lnTo>
                  <a:lnTo>
                    <a:pt x="0" y="83"/>
                  </a:lnTo>
                  <a:lnTo>
                    <a:pt x="0" y="85"/>
                  </a:lnTo>
                  <a:lnTo>
                    <a:pt x="1" y="86"/>
                  </a:lnTo>
                  <a:lnTo>
                    <a:pt x="2" y="88"/>
                  </a:lnTo>
                  <a:lnTo>
                    <a:pt x="4" y="88"/>
                  </a:lnTo>
                  <a:lnTo>
                    <a:pt x="5" y="89"/>
                  </a:lnTo>
                  <a:lnTo>
                    <a:pt x="7" y="88"/>
                  </a:lnTo>
                  <a:lnTo>
                    <a:pt x="8" y="87"/>
                  </a:lnTo>
                  <a:lnTo>
                    <a:pt x="9" y="85"/>
                  </a:lnTo>
                  <a:lnTo>
                    <a:pt x="9" y="85"/>
                  </a:lnTo>
                  <a:lnTo>
                    <a:pt x="11" y="81"/>
                  </a:lnTo>
                  <a:lnTo>
                    <a:pt x="13" y="79"/>
                  </a:lnTo>
                  <a:lnTo>
                    <a:pt x="17" y="76"/>
                  </a:lnTo>
                  <a:lnTo>
                    <a:pt x="19" y="73"/>
                  </a:lnTo>
                  <a:lnTo>
                    <a:pt x="19" y="73"/>
                  </a:lnTo>
                  <a:lnTo>
                    <a:pt x="22" y="67"/>
                  </a:lnTo>
                  <a:lnTo>
                    <a:pt x="26" y="60"/>
                  </a:lnTo>
                  <a:lnTo>
                    <a:pt x="34" y="49"/>
                  </a:lnTo>
                  <a:lnTo>
                    <a:pt x="34" y="49"/>
                  </a:lnTo>
                  <a:lnTo>
                    <a:pt x="42" y="38"/>
                  </a:lnTo>
                  <a:lnTo>
                    <a:pt x="52" y="28"/>
                  </a:lnTo>
                  <a:lnTo>
                    <a:pt x="61" y="18"/>
                  </a:lnTo>
                  <a:lnTo>
                    <a:pt x="65" y="13"/>
                  </a:lnTo>
                  <a:lnTo>
                    <a:pt x="68" y="8"/>
                  </a:lnTo>
                  <a:lnTo>
                    <a:pt x="68" y="8"/>
                  </a:lnTo>
                  <a:lnTo>
                    <a:pt x="69" y="6"/>
                  </a:lnTo>
                  <a:lnTo>
                    <a:pt x="69" y="3"/>
                  </a:lnTo>
                  <a:lnTo>
                    <a:pt x="68" y="2"/>
                  </a:lnTo>
                  <a:lnTo>
                    <a:pt x="67" y="1"/>
                  </a:lnTo>
                  <a:lnTo>
                    <a:pt x="65" y="0"/>
                  </a:lnTo>
                  <a:lnTo>
                    <a:pt x="63" y="0"/>
                  </a:lnTo>
                  <a:lnTo>
                    <a:pt x="62" y="1"/>
                  </a:lnTo>
                  <a:lnTo>
                    <a:pt x="61" y="2"/>
                  </a:lnTo>
                  <a:lnTo>
                    <a:pt x="61"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16" name="Freeform 991"/>
            <p:cNvSpPr>
              <a:spLocks/>
            </p:cNvSpPr>
            <p:nvPr/>
          </p:nvSpPr>
          <p:spPr bwMode="auto">
            <a:xfrm>
              <a:off x="4402138" y="2727326"/>
              <a:ext cx="28575" cy="49213"/>
            </a:xfrm>
            <a:custGeom>
              <a:avLst/>
              <a:gdLst/>
              <a:ahLst/>
              <a:cxnLst>
                <a:cxn ang="0">
                  <a:pos x="44" y="6"/>
                </a:cxn>
                <a:cxn ang="0">
                  <a:pos x="44" y="6"/>
                </a:cxn>
                <a:cxn ang="0">
                  <a:pos x="43" y="10"/>
                </a:cxn>
                <a:cxn ang="0">
                  <a:pos x="42" y="12"/>
                </a:cxn>
                <a:cxn ang="0">
                  <a:pos x="41" y="14"/>
                </a:cxn>
                <a:cxn ang="0">
                  <a:pos x="40" y="15"/>
                </a:cxn>
                <a:cxn ang="0">
                  <a:pos x="37" y="17"/>
                </a:cxn>
                <a:cxn ang="0">
                  <a:pos x="36" y="18"/>
                </a:cxn>
                <a:cxn ang="0">
                  <a:pos x="35" y="20"/>
                </a:cxn>
                <a:cxn ang="0">
                  <a:pos x="35" y="20"/>
                </a:cxn>
                <a:cxn ang="0">
                  <a:pos x="31" y="25"/>
                </a:cxn>
                <a:cxn ang="0">
                  <a:pos x="27" y="30"/>
                </a:cxn>
                <a:cxn ang="0">
                  <a:pos x="22" y="36"/>
                </a:cxn>
                <a:cxn ang="0">
                  <a:pos x="19" y="41"/>
                </a:cxn>
                <a:cxn ang="0">
                  <a:pos x="19" y="41"/>
                </a:cxn>
                <a:cxn ang="0">
                  <a:pos x="14" y="52"/>
                </a:cxn>
                <a:cxn ang="0">
                  <a:pos x="10" y="64"/>
                </a:cxn>
                <a:cxn ang="0">
                  <a:pos x="6" y="75"/>
                </a:cxn>
                <a:cxn ang="0">
                  <a:pos x="0" y="85"/>
                </a:cxn>
                <a:cxn ang="0">
                  <a:pos x="0" y="85"/>
                </a:cxn>
                <a:cxn ang="0">
                  <a:pos x="0" y="87"/>
                </a:cxn>
                <a:cxn ang="0">
                  <a:pos x="0" y="88"/>
                </a:cxn>
                <a:cxn ang="0">
                  <a:pos x="1" y="91"/>
                </a:cxn>
                <a:cxn ang="0">
                  <a:pos x="2" y="92"/>
                </a:cxn>
                <a:cxn ang="0">
                  <a:pos x="4" y="92"/>
                </a:cxn>
                <a:cxn ang="0">
                  <a:pos x="5" y="92"/>
                </a:cxn>
                <a:cxn ang="0">
                  <a:pos x="7" y="92"/>
                </a:cxn>
                <a:cxn ang="0">
                  <a:pos x="8" y="89"/>
                </a:cxn>
                <a:cxn ang="0">
                  <a:pos x="8" y="89"/>
                </a:cxn>
                <a:cxn ang="0">
                  <a:pos x="12" y="83"/>
                </a:cxn>
                <a:cxn ang="0">
                  <a:pos x="15" y="77"/>
                </a:cxn>
                <a:cxn ang="0">
                  <a:pos x="21" y="63"/>
                </a:cxn>
                <a:cxn ang="0">
                  <a:pos x="28" y="49"/>
                </a:cxn>
                <a:cxn ang="0">
                  <a:pos x="31" y="43"/>
                </a:cxn>
                <a:cxn ang="0">
                  <a:pos x="36" y="37"/>
                </a:cxn>
                <a:cxn ang="0">
                  <a:pos x="36" y="37"/>
                </a:cxn>
                <a:cxn ang="0">
                  <a:pos x="41" y="29"/>
                </a:cxn>
                <a:cxn ang="0">
                  <a:pos x="47" y="22"/>
                </a:cxn>
                <a:cxn ang="0">
                  <a:pos x="51" y="14"/>
                </a:cxn>
                <a:cxn ang="0">
                  <a:pos x="53" y="10"/>
                </a:cxn>
                <a:cxn ang="0">
                  <a:pos x="54" y="6"/>
                </a:cxn>
                <a:cxn ang="0">
                  <a:pos x="54" y="6"/>
                </a:cxn>
                <a:cxn ang="0">
                  <a:pos x="54" y="3"/>
                </a:cxn>
                <a:cxn ang="0">
                  <a:pos x="53" y="1"/>
                </a:cxn>
                <a:cxn ang="0">
                  <a:pos x="50" y="0"/>
                </a:cxn>
                <a:cxn ang="0">
                  <a:pos x="49" y="0"/>
                </a:cxn>
                <a:cxn ang="0">
                  <a:pos x="45" y="1"/>
                </a:cxn>
                <a:cxn ang="0">
                  <a:pos x="44" y="3"/>
                </a:cxn>
                <a:cxn ang="0">
                  <a:pos x="44" y="6"/>
                </a:cxn>
                <a:cxn ang="0">
                  <a:pos x="44" y="6"/>
                </a:cxn>
              </a:cxnLst>
              <a:rect l="0" t="0" r="r" b="b"/>
              <a:pathLst>
                <a:path w="54" h="92">
                  <a:moveTo>
                    <a:pt x="44" y="6"/>
                  </a:moveTo>
                  <a:lnTo>
                    <a:pt x="44" y="6"/>
                  </a:lnTo>
                  <a:lnTo>
                    <a:pt x="43" y="10"/>
                  </a:lnTo>
                  <a:lnTo>
                    <a:pt x="42" y="12"/>
                  </a:lnTo>
                  <a:lnTo>
                    <a:pt x="41" y="14"/>
                  </a:lnTo>
                  <a:lnTo>
                    <a:pt x="40" y="15"/>
                  </a:lnTo>
                  <a:lnTo>
                    <a:pt x="37" y="17"/>
                  </a:lnTo>
                  <a:lnTo>
                    <a:pt x="36" y="18"/>
                  </a:lnTo>
                  <a:lnTo>
                    <a:pt x="35" y="20"/>
                  </a:lnTo>
                  <a:lnTo>
                    <a:pt x="35" y="20"/>
                  </a:lnTo>
                  <a:lnTo>
                    <a:pt x="31" y="25"/>
                  </a:lnTo>
                  <a:lnTo>
                    <a:pt x="27" y="30"/>
                  </a:lnTo>
                  <a:lnTo>
                    <a:pt x="22" y="36"/>
                  </a:lnTo>
                  <a:lnTo>
                    <a:pt x="19" y="41"/>
                  </a:lnTo>
                  <a:lnTo>
                    <a:pt x="19" y="41"/>
                  </a:lnTo>
                  <a:lnTo>
                    <a:pt x="14" y="52"/>
                  </a:lnTo>
                  <a:lnTo>
                    <a:pt x="10" y="64"/>
                  </a:lnTo>
                  <a:lnTo>
                    <a:pt x="6" y="75"/>
                  </a:lnTo>
                  <a:lnTo>
                    <a:pt x="0" y="85"/>
                  </a:lnTo>
                  <a:lnTo>
                    <a:pt x="0" y="85"/>
                  </a:lnTo>
                  <a:lnTo>
                    <a:pt x="0" y="87"/>
                  </a:lnTo>
                  <a:lnTo>
                    <a:pt x="0" y="88"/>
                  </a:lnTo>
                  <a:lnTo>
                    <a:pt x="1" y="91"/>
                  </a:lnTo>
                  <a:lnTo>
                    <a:pt x="2" y="92"/>
                  </a:lnTo>
                  <a:lnTo>
                    <a:pt x="4" y="92"/>
                  </a:lnTo>
                  <a:lnTo>
                    <a:pt x="5" y="92"/>
                  </a:lnTo>
                  <a:lnTo>
                    <a:pt x="7" y="92"/>
                  </a:lnTo>
                  <a:lnTo>
                    <a:pt x="8" y="89"/>
                  </a:lnTo>
                  <a:lnTo>
                    <a:pt x="8" y="89"/>
                  </a:lnTo>
                  <a:lnTo>
                    <a:pt x="12" y="83"/>
                  </a:lnTo>
                  <a:lnTo>
                    <a:pt x="15" y="77"/>
                  </a:lnTo>
                  <a:lnTo>
                    <a:pt x="21" y="63"/>
                  </a:lnTo>
                  <a:lnTo>
                    <a:pt x="28" y="49"/>
                  </a:lnTo>
                  <a:lnTo>
                    <a:pt x="31" y="43"/>
                  </a:lnTo>
                  <a:lnTo>
                    <a:pt x="36" y="37"/>
                  </a:lnTo>
                  <a:lnTo>
                    <a:pt x="36" y="37"/>
                  </a:lnTo>
                  <a:lnTo>
                    <a:pt x="41" y="29"/>
                  </a:lnTo>
                  <a:lnTo>
                    <a:pt x="47" y="22"/>
                  </a:lnTo>
                  <a:lnTo>
                    <a:pt x="51" y="14"/>
                  </a:lnTo>
                  <a:lnTo>
                    <a:pt x="53" y="10"/>
                  </a:lnTo>
                  <a:lnTo>
                    <a:pt x="54" y="6"/>
                  </a:lnTo>
                  <a:lnTo>
                    <a:pt x="54" y="6"/>
                  </a:lnTo>
                  <a:lnTo>
                    <a:pt x="54" y="3"/>
                  </a:lnTo>
                  <a:lnTo>
                    <a:pt x="53" y="1"/>
                  </a:lnTo>
                  <a:lnTo>
                    <a:pt x="50" y="0"/>
                  </a:lnTo>
                  <a:lnTo>
                    <a:pt x="49" y="0"/>
                  </a:lnTo>
                  <a:lnTo>
                    <a:pt x="45" y="1"/>
                  </a:lnTo>
                  <a:lnTo>
                    <a:pt x="44" y="3"/>
                  </a:lnTo>
                  <a:lnTo>
                    <a:pt x="44" y="6"/>
                  </a:lnTo>
                  <a:lnTo>
                    <a:pt x="44" y="6"/>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17" name="Freeform 992"/>
            <p:cNvSpPr>
              <a:spLocks/>
            </p:cNvSpPr>
            <p:nvPr/>
          </p:nvSpPr>
          <p:spPr bwMode="auto">
            <a:xfrm>
              <a:off x="4464051" y="2733676"/>
              <a:ext cx="26988" cy="36513"/>
            </a:xfrm>
            <a:custGeom>
              <a:avLst/>
              <a:gdLst/>
              <a:ahLst/>
              <a:cxnLst>
                <a:cxn ang="0">
                  <a:pos x="41" y="2"/>
                </a:cxn>
                <a:cxn ang="0">
                  <a:pos x="41" y="2"/>
                </a:cxn>
                <a:cxn ang="0">
                  <a:pos x="37" y="10"/>
                </a:cxn>
                <a:cxn ang="0">
                  <a:pos x="32" y="18"/>
                </a:cxn>
                <a:cxn ang="0">
                  <a:pos x="21" y="33"/>
                </a:cxn>
                <a:cxn ang="0">
                  <a:pos x="21" y="33"/>
                </a:cxn>
                <a:cxn ang="0">
                  <a:pos x="10" y="48"/>
                </a:cxn>
                <a:cxn ang="0">
                  <a:pos x="1" y="65"/>
                </a:cxn>
                <a:cxn ang="0">
                  <a:pos x="1" y="65"/>
                </a:cxn>
                <a:cxn ang="0">
                  <a:pos x="0" y="66"/>
                </a:cxn>
                <a:cxn ang="0">
                  <a:pos x="0" y="68"/>
                </a:cxn>
                <a:cxn ang="0">
                  <a:pos x="1" y="70"/>
                </a:cxn>
                <a:cxn ang="0">
                  <a:pos x="3" y="71"/>
                </a:cxn>
                <a:cxn ang="0">
                  <a:pos x="4" y="71"/>
                </a:cxn>
                <a:cxn ang="0">
                  <a:pos x="6" y="71"/>
                </a:cxn>
                <a:cxn ang="0">
                  <a:pos x="7" y="71"/>
                </a:cxn>
                <a:cxn ang="0">
                  <a:pos x="9" y="69"/>
                </a:cxn>
                <a:cxn ang="0">
                  <a:pos x="9" y="69"/>
                </a:cxn>
                <a:cxn ang="0">
                  <a:pos x="18" y="54"/>
                </a:cxn>
                <a:cxn ang="0">
                  <a:pos x="29" y="37"/>
                </a:cxn>
                <a:cxn ang="0">
                  <a:pos x="29" y="37"/>
                </a:cxn>
                <a:cxn ang="0">
                  <a:pos x="40" y="21"/>
                </a:cxn>
                <a:cxn ang="0">
                  <a:pos x="46" y="13"/>
                </a:cxn>
                <a:cxn ang="0">
                  <a:pos x="51" y="5"/>
                </a:cxn>
                <a:cxn ang="0">
                  <a:pos x="51" y="5"/>
                </a:cxn>
                <a:cxn ang="0">
                  <a:pos x="51" y="3"/>
                </a:cxn>
                <a:cxn ang="0">
                  <a:pos x="51" y="1"/>
                </a:cxn>
                <a:cxn ang="0">
                  <a:pos x="50" y="0"/>
                </a:cxn>
                <a:cxn ang="0">
                  <a:pos x="47" y="0"/>
                </a:cxn>
                <a:cxn ang="0">
                  <a:pos x="44" y="0"/>
                </a:cxn>
                <a:cxn ang="0">
                  <a:pos x="42" y="1"/>
                </a:cxn>
                <a:cxn ang="0">
                  <a:pos x="41" y="2"/>
                </a:cxn>
                <a:cxn ang="0">
                  <a:pos x="41" y="2"/>
                </a:cxn>
              </a:cxnLst>
              <a:rect l="0" t="0" r="r" b="b"/>
              <a:pathLst>
                <a:path w="51" h="71">
                  <a:moveTo>
                    <a:pt x="41" y="2"/>
                  </a:moveTo>
                  <a:lnTo>
                    <a:pt x="41" y="2"/>
                  </a:lnTo>
                  <a:lnTo>
                    <a:pt x="37" y="10"/>
                  </a:lnTo>
                  <a:lnTo>
                    <a:pt x="32" y="18"/>
                  </a:lnTo>
                  <a:lnTo>
                    <a:pt x="21" y="33"/>
                  </a:lnTo>
                  <a:lnTo>
                    <a:pt x="21" y="33"/>
                  </a:lnTo>
                  <a:lnTo>
                    <a:pt x="10" y="48"/>
                  </a:lnTo>
                  <a:lnTo>
                    <a:pt x="1" y="65"/>
                  </a:lnTo>
                  <a:lnTo>
                    <a:pt x="1" y="65"/>
                  </a:lnTo>
                  <a:lnTo>
                    <a:pt x="0" y="66"/>
                  </a:lnTo>
                  <a:lnTo>
                    <a:pt x="0" y="68"/>
                  </a:lnTo>
                  <a:lnTo>
                    <a:pt x="1" y="70"/>
                  </a:lnTo>
                  <a:lnTo>
                    <a:pt x="3" y="71"/>
                  </a:lnTo>
                  <a:lnTo>
                    <a:pt x="4" y="71"/>
                  </a:lnTo>
                  <a:lnTo>
                    <a:pt x="6" y="71"/>
                  </a:lnTo>
                  <a:lnTo>
                    <a:pt x="7" y="71"/>
                  </a:lnTo>
                  <a:lnTo>
                    <a:pt x="9" y="69"/>
                  </a:lnTo>
                  <a:lnTo>
                    <a:pt x="9" y="69"/>
                  </a:lnTo>
                  <a:lnTo>
                    <a:pt x="18" y="54"/>
                  </a:lnTo>
                  <a:lnTo>
                    <a:pt x="29" y="37"/>
                  </a:lnTo>
                  <a:lnTo>
                    <a:pt x="29" y="37"/>
                  </a:lnTo>
                  <a:lnTo>
                    <a:pt x="40" y="21"/>
                  </a:lnTo>
                  <a:lnTo>
                    <a:pt x="46" y="13"/>
                  </a:lnTo>
                  <a:lnTo>
                    <a:pt x="51" y="5"/>
                  </a:lnTo>
                  <a:lnTo>
                    <a:pt x="51" y="5"/>
                  </a:lnTo>
                  <a:lnTo>
                    <a:pt x="51" y="3"/>
                  </a:lnTo>
                  <a:lnTo>
                    <a:pt x="51" y="1"/>
                  </a:lnTo>
                  <a:lnTo>
                    <a:pt x="50" y="0"/>
                  </a:lnTo>
                  <a:lnTo>
                    <a:pt x="47" y="0"/>
                  </a:lnTo>
                  <a:lnTo>
                    <a:pt x="44" y="0"/>
                  </a:lnTo>
                  <a:lnTo>
                    <a:pt x="42" y="1"/>
                  </a:lnTo>
                  <a:lnTo>
                    <a:pt x="41" y="2"/>
                  </a:lnTo>
                  <a:lnTo>
                    <a:pt x="41"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18" name="Freeform 993"/>
            <p:cNvSpPr>
              <a:spLocks/>
            </p:cNvSpPr>
            <p:nvPr/>
          </p:nvSpPr>
          <p:spPr bwMode="auto">
            <a:xfrm>
              <a:off x="4532313" y="2736851"/>
              <a:ext cx="30163" cy="42863"/>
            </a:xfrm>
            <a:custGeom>
              <a:avLst/>
              <a:gdLst/>
              <a:ahLst/>
              <a:cxnLst>
                <a:cxn ang="0">
                  <a:pos x="49" y="3"/>
                </a:cxn>
                <a:cxn ang="0">
                  <a:pos x="49" y="3"/>
                </a:cxn>
                <a:cxn ang="0">
                  <a:pos x="43" y="13"/>
                </a:cxn>
                <a:cxn ang="0">
                  <a:pos x="37" y="24"/>
                </a:cxn>
                <a:cxn ang="0">
                  <a:pos x="29" y="34"/>
                </a:cxn>
                <a:cxn ang="0">
                  <a:pos x="22" y="43"/>
                </a:cxn>
                <a:cxn ang="0">
                  <a:pos x="22" y="43"/>
                </a:cxn>
                <a:cxn ang="0">
                  <a:pos x="15" y="50"/>
                </a:cxn>
                <a:cxn ang="0">
                  <a:pos x="10" y="57"/>
                </a:cxn>
                <a:cxn ang="0">
                  <a:pos x="4" y="65"/>
                </a:cxn>
                <a:cxn ang="0">
                  <a:pos x="1" y="74"/>
                </a:cxn>
                <a:cxn ang="0">
                  <a:pos x="1" y="74"/>
                </a:cxn>
                <a:cxn ang="0">
                  <a:pos x="0" y="76"/>
                </a:cxn>
                <a:cxn ang="0">
                  <a:pos x="1" y="78"/>
                </a:cxn>
                <a:cxn ang="0">
                  <a:pos x="2" y="79"/>
                </a:cxn>
                <a:cxn ang="0">
                  <a:pos x="4" y="79"/>
                </a:cxn>
                <a:cxn ang="0">
                  <a:pos x="6" y="80"/>
                </a:cxn>
                <a:cxn ang="0">
                  <a:pos x="8" y="79"/>
                </a:cxn>
                <a:cxn ang="0">
                  <a:pos x="9" y="78"/>
                </a:cxn>
                <a:cxn ang="0">
                  <a:pos x="10" y="76"/>
                </a:cxn>
                <a:cxn ang="0">
                  <a:pos x="10" y="76"/>
                </a:cxn>
                <a:cxn ang="0">
                  <a:pos x="13" y="70"/>
                </a:cxn>
                <a:cxn ang="0">
                  <a:pos x="15" y="65"/>
                </a:cxn>
                <a:cxn ang="0">
                  <a:pos x="22" y="56"/>
                </a:cxn>
                <a:cxn ang="0">
                  <a:pos x="22" y="56"/>
                </a:cxn>
                <a:cxn ang="0">
                  <a:pos x="29" y="50"/>
                </a:cxn>
                <a:cxn ang="0">
                  <a:pos x="32" y="46"/>
                </a:cxn>
                <a:cxn ang="0">
                  <a:pos x="35" y="43"/>
                </a:cxn>
                <a:cxn ang="0">
                  <a:pos x="35" y="43"/>
                </a:cxn>
                <a:cxn ang="0">
                  <a:pos x="41" y="33"/>
                </a:cxn>
                <a:cxn ang="0">
                  <a:pos x="46" y="25"/>
                </a:cxn>
                <a:cxn ang="0">
                  <a:pos x="52" y="17"/>
                </a:cxn>
                <a:cxn ang="0">
                  <a:pos x="57" y="7"/>
                </a:cxn>
                <a:cxn ang="0">
                  <a:pos x="57" y="7"/>
                </a:cxn>
                <a:cxn ang="0">
                  <a:pos x="57" y="5"/>
                </a:cxn>
                <a:cxn ang="0">
                  <a:pos x="57" y="4"/>
                </a:cxn>
                <a:cxn ang="0">
                  <a:pos x="56" y="2"/>
                </a:cxn>
                <a:cxn ang="0">
                  <a:pos x="55" y="1"/>
                </a:cxn>
                <a:cxn ang="0">
                  <a:pos x="53" y="0"/>
                </a:cxn>
                <a:cxn ang="0">
                  <a:pos x="52" y="0"/>
                </a:cxn>
                <a:cxn ang="0">
                  <a:pos x="50" y="1"/>
                </a:cxn>
                <a:cxn ang="0">
                  <a:pos x="49" y="3"/>
                </a:cxn>
                <a:cxn ang="0">
                  <a:pos x="49" y="3"/>
                </a:cxn>
              </a:cxnLst>
              <a:rect l="0" t="0" r="r" b="b"/>
              <a:pathLst>
                <a:path w="57" h="80">
                  <a:moveTo>
                    <a:pt x="49" y="3"/>
                  </a:moveTo>
                  <a:lnTo>
                    <a:pt x="49" y="3"/>
                  </a:lnTo>
                  <a:lnTo>
                    <a:pt x="43" y="13"/>
                  </a:lnTo>
                  <a:lnTo>
                    <a:pt x="37" y="24"/>
                  </a:lnTo>
                  <a:lnTo>
                    <a:pt x="29" y="34"/>
                  </a:lnTo>
                  <a:lnTo>
                    <a:pt x="22" y="43"/>
                  </a:lnTo>
                  <a:lnTo>
                    <a:pt x="22" y="43"/>
                  </a:lnTo>
                  <a:lnTo>
                    <a:pt x="15" y="50"/>
                  </a:lnTo>
                  <a:lnTo>
                    <a:pt x="10" y="57"/>
                  </a:lnTo>
                  <a:lnTo>
                    <a:pt x="4" y="65"/>
                  </a:lnTo>
                  <a:lnTo>
                    <a:pt x="1" y="74"/>
                  </a:lnTo>
                  <a:lnTo>
                    <a:pt x="1" y="74"/>
                  </a:lnTo>
                  <a:lnTo>
                    <a:pt x="0" y="76"/>
                  </a:lnTo>
                  <a:lnTo>
                    <a:pt x="1" y="78"/>
                  </a:lnTo>
                  <a:lnTo>
                    <a:pt x="2" y="79"/>
                  </a:lnTo>
                  <a:lnTo>
                    <a:pt x="4" y="79"/>
                  </a:lnTo>
                  <a:lnTo>
                    <a:pt x="6" y="80"/>
                  </a:lnTo>
                  <a:lnTo>
                    <a:pt x="8" y="79"/>
                  </a:lnTo>
                  <a:lnTo>
                    <a:pt x="9" y="78"/>
                  </a:lnTo>
                  <a:lnTo>
                    <a:pt x="10" y="76"/>
                  </a:lnTo>
                  <a:lnTo>
                    <a:pt x="10" y="76"/>
                  </a:lnTo>
                  <a:lnTo>
                    <a:pt x="13" y="70"/>
                  </a:lnTo>
                  <a:lnTo>
                    <a:pt x="15" y="65"/>
                  </a:lnTo>
                  <a:lnTo>
                    <a:pt x="22" y="56"/>
                  </a:lnTo>
                  <a:lnTo>
                    <a:pt x="22" y="56"/>
                  </a:lnTo>
                  <a:lnTo>
                    <a:pt x="29" y="50"/>
                  </a:lnTo>
                  <a:lnTo>
                    <a:pt x="32" y="46"/>
                  </a:lnTo>
                  <a:lnTo>
                    <a:pt x="35" y="43"/>
                  </a:lnTo>
                  <a:lnTo>
                    <a:pt x="35" y="43"/>
                  </a:lnTo>
                  <a:lnTo>
                    <a:pt x="41" y="33"/>
                  </a:lnTo>
                  <a:lnTo>
                    <a:pt x="46" y="25"/>
                  </a:lnTo>
                  <a:lnTo>
                    <a:pt x="52" y="17"/>
                  </a:lnTo>
                  <a:lnTo>
                    <a:pt x="57" y="7"/>
                  </a:lnTo>
                  <a:lnTo>
                    <a:pt x="57" y="7"/>
                  </a:lnTo>
                  <a:lnTo>
                    <a:pt x="57" y="5"/>
                  </a:lnTo>
                  <a:lnTo>
                    <a:pt x="57" y="4"/>
                  </a:lnTo>
                  <a:lnTo>
                    <a:pt x="56" y="2"/>
                  </a:lnTo>
                  <a:lnTo>
                    <a:pt x="55" y="1"/>
                  </a:lnTo>
                  <a:lnTo>
                    <a:pt x="53" y="0"/>
                  </a:lnTo>
                  <a:lnTo>
                    <a:pt x="52" y="0"/>
                  </a:lnTo>
                  <a:lnTo>
                    <a:pt x="50" y="1"/>
                  </a:lnTo>
                  <a:lnTo>
                    <a:pt x="49" y="3"/>
                  </a:lnTo>
                  <a:lnTo>
                    <a:pt x="49" y="3"/>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19" name="Freeform 994"/>
            <p:cNvSpPr>
              <a:spLocks/>
            </p:cNvSpPr>
            <p:nvPr/>
          </p:nvSpPr>
          <p:spPr bwMode="auto">
            <a:xfrm>
              <a:off x="4589463" y="2735263"/>
              <a:ext cx="22225" cy="34925"/>
            </a:xfrm>
            <a:custGeom>
              <a:avLst/>
              <a:gdLst/>
              <a:ahLst/>
              <a:cxnLst>
                <a:cxn ang="0">
                  <a:pos x="33" y="2"/>
                </a:cxn>
                <a:cxn ang="0">
                  <a:pos x="33" y="2"/>
                </a:cxn>
                <a:cxn ang="0">
                  <a:pos x="24" y="16"/>
                </a:cxn>
                <a:cxn ang="0">
                  <a:pos x="16" y="31"/>
                </a:cxn>
                <a:cxn ang="0">
                  <a:pos x="7" y="46"/>
                </a:cxn>
                <a:cxn ang="0">
                  <a:pos x="1" y="61"/>
                </a:cxn>
                <a:cxn ang="0">
                  <a:pos x="1" y="61"/>
                </a:cxn>
                <a:cxn ang="0">
                  <a:pos x="0" y="63"/>
                </a:cxn>
                <a:cxn ang="0">
                  <a:pos x="1" y="64"/>
                </a:cxn>
                <a:cxn ang="0">
                  <a:pos x="2" y="65"/>
                </a:cxn>
                <a:cxn ang="0">
                  <a:pos x="4" y="66"/>
                </a:cxn>
                <a:cxn ang="0">
                  <a:pos x="7" y="66"/>
                </a:cxn>
                <a:cxn ang="0">
                  <a:pos x="8" y="65"/>
                </a:cxn>
                <a:cxn ang="0">
                  <a:pos x="10" y="63"/>
                </a:cxn>
                <a:cxn ang="0">
                  <a:pos x="10" y="63"/>
                </a:cxn>
                <a:cxn ang="0">
                  <a:pos x="17" y="49"/>
                </a:cxn>
                <a:cxn ang="0">
                  <a:pos x="24" y="34"/>
                </a:cxn>
                <a:cxn ang="0">
                  <a:pos x="32" y="21"/>
                </a:cxn>
                <a:cxn ang="0">
                  <a:pos x="42" y="7"/>
                </a:cxn>
                <a:cxn ang="0">
                  <a:pos x="42" y="7"/>
                </a:cxn>
                <a:cxn ang="0">
                  <a:pos x="42" y="5"/>
                </a:cxn>
                <a:cxn ang="0">
                  <a:pos x="42" y="4"/>
                </a:cxn>
                <a:cxn ang="0">
                  <a:pos x="41" y="2"/>
                </a:cxn>
                <a:cxn ang="0">
                  <a:pos x="40" y="1"/>
                </a:cxn>
                <a:cxn ang="0">
                  <a:pos x="38" y="0"/>
                </a:cxn>
                <a:cxn ang="0">
                  <a:pos x="36" y="0"/>
                </a:cxn>
                <a:cxn ang="0">
                  <a:pos x="34" y="1"/>
                </a:cxn>
                <a:cxn ang="0">
                  <a:pos x="33" y="2"/>
                </a:cxn>
                <a:cxn ang="0">
                  <a:pos x="33" y="2"/>
                </a:cxn>
              </a:cxnLst>
              <a:rect l="0" t="0" r="r" b="b"/>
              <a:pathLst>
                <a:path w="42" h="66">
                  <a:moveTo>
                    <a:pt x="33" y="2"/>
                  </a:moveTo>
                  <a:lnTo>
                    <a:pt x="33" y="2"/>
                  </a:lnTo>
                  <a:lnTo>
                    <a:pt x="24" y="16"/>
                  </a:lnTo>
                  <a:lnTo>
                    <a:pt x="16" y="31"/>
                  </a:lnTo>
                  <a:lnTo>
                    <a:pt x="7" y="46"/>
                  </a:lnTo>
                  <a:lnTo>
                    <a:pt x="1" y="61"/>
                  </a:lnTo>
                  <a:lnTo>
                    <a:pt x="1" y="61"/>
                  </a:lnTo>
                  <a:lnTo>
                    <a:pt x="0" y="63"/>
                  </a:lnTo>
                  <a:lnTo>
                    <a:pt x="1" y="64"/>
                  </a:lnTo>
                  <a:lnTo>
                    <a:pt x="2" y="65"/>
                  </a:lnTo>
                  <a:lnTo>
                    <a:pt x="4" y="66"/>
                  </a:lnTo>
                  <a:lnTo>
                    <a:pt x="7" y="66"/>
                  </a:lnTo>
                  <a:lnTo>
                    <a:pt x="8" y="65"/>
                  </a:lnTo>
                  <a:lnTo>
                    <a:pt x="10" y="63"/>
                  </a:lnTo>
                  <a:lnTo>
                    <a:pt x="10" y="63"/>
                  </a:lnTo>
                  <a:lnTo>
                    <a:pt x="17" y="49"/>
                  </a:lnTo>
                  <a:lnTo>
                    <a:pt x="24" y="34"/>
                  </a:lnTo>
                  <a:lnTo>
                    <a:pt x="32" y="21"/>
                  </a:lnTo>
                  <a:lnTo>
                    <a:pt x="42" y="7"/>
                  </a:lnTo>
                  <a:lnTo>
                    <a:pt x="42" y="7"/>
                  </a:lnTo>
                  <a:lnTo>
                    <a:pt x="42" y="5"/>
                  </a:lnTo>
                  <a:lnTo>
                    <a:pt x="42" y="4"/>
                  </a:lnTo>
                  <a:lnTo>
                    <a:pt x="41" y="2"/>
                  </a:lnTo>
                  <a:lnTo>
                    <a:pt x="40" y="1"/>
                  </a:lnTo>
                  <a:lnTo>
                    <a:pt x="38" y="0"/>
                  </a:lnTo>
                  <a:lnTo>
                    <a:pt x="36" y="0"/>
                  </a:lnTo>
                  <a:lnTo>
                    <a:pt x="34" y="1"/>
                  </a:lnTo>
                  <a:lnTo>
                    <a:pt x="33" y="2"/>
                  </a:lnTo>
                  <a:lnTo>
                    <a:pt x="33"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20" name="Freeform 995"/>
            <p:cNvSpPr>
              <a:spLocks/>
            </p:cNvSpPr>
            <p:nvPr/>
          </p:nvSpPr>
          <p:spPr bwMode="auto">
            <a:xfrm>
              <a:off x="4651376" y="2736851"/>
              <a:ext cx="25400" cy="42863"/>
            </a:xfrm>
            <a:custGeom>
              <a:avLst/>
              <a:gdLst/>
              <a:ahLst/>
              <a:cxnLst>
                <a:cxn ang="0">
                  <a:pos x="39" y="4"/>
                </a:cxn>
                <a:cxn ang="0">
                  <a:pos x="39" y="4"/>
                </a:cxn>
                <a:cxn ang="0">
                  <a:pos x="36" y="13"/>
                </a:cxn>
                <a:cxn ang="0">
                  <a:pos x="31" y="22"/>
                </a:cxn>
                <a:cxn ang="0">
                  <a:pos x="22" y="39"/>
                </a:cxn>
                <a:cxn ang="0">
                  <a:pos x="11" y="56"/>
                </a:cxn>
                <a:cxn ang="0">
                  <a:pos x="0" y="73"/>
                </a:cxn>
                <a:cxn ang="0">
                  <a:pos x="0" y="73"/>
                </a:cxn>
                <a:cxn ang="0">
                  <a:pos x="0" y="75"/>
                </a:cxn>
                <a:cxn ang="0">
                  <a:pos x="0" y="76"/>
                </a:cxn>
                <a:cxn ang="0">
                  <a:pos x="1" y="78"/>
                </a:cxn>
                <a:cxn ang="0">
                  <a:pos x="2" y="79"/>
                </a:cxn>
                <a:cxn ang="0">
                  <a:pos x="4" y="80"/>
                </a:cxn>
                <a:cxn ang="0">
                  <a:pos x="5" y="80"/>
                </a:cxn>
                <a:cxn ang="0">
                  <a:pos x="8" y="79"/>
                </a:cxn>
                <a:cxn ang="0">
                  <a:pos x="9" y="78"/>
                </a:cxn>
                <a:cxn ang="0">
                  <a:pos x="9" y="78"/>
                </a:cxn>
                <a:cxn ang="0">
                  <a:pos x="20" y="60"/>
                </a:cxn>
                <a:cxn ang="0">
                  <a:pos x="30" y="43"/>
                </a:cxn>
                <a:cxn ang="0">
                  <a:pos x="41" y="25"/>
                </a:cxn>
                <a:cxn ang="0">
                  <a:pos x="44" y="16"/>
                </a:cxn>
                <a:cxn ang="0">
                  <a:pos x="47" y="6"/>
                </a:cxn>
                <a:cxn ang="0">
                  <a:pos x="47" y="6"/>
                </a:cxn>
                <a:cxn ang="0">
                  <a:pos x="48" y="4"/>
                </a:cxn>
                <a:cxn ang="0">
                  <a:pos x="47" y="3"/>
                </a:cxn>
                <a:cxn ang="0">
                  <a:pos x="46" y="1"/>
                </a:cxn>
                <a:cxn ang="0">
                  <a:pos x="44" y="1"/>
                </a:cxn>
                <a:cxn ang="0">
                  <a:pos x="43" y="0"/>
                </a:cxn>
                <a:cxn ang="0">
                  <a:pos x="41" y="1"/>
                </a:cxn>
                <a:cxn ang="0">
                  <a:pos x="40" y="2"/>
                </a:cxn>
                <a:cxn ang="0">
                  <a:pos x="39" y="4"/>
                </a:cxn>
                <a:cxn ang="0">
                  <a:pos x="39" y="4"/>
                </a:cxn>
              </a:cxnLst>
              <a:rect l="0" t="0" r="r" b="b"/>
              <a:pathLst>
                <a:path w="48" h="80">
                  <a:moveTo>
                    <a:pt x="39" y="4"/>
                  </a:moveTo>
                  <a:lnTo>
                    <a:pt x="39" y="4"/>
                  </a:lnTo>
                  <a:lnTo>
                    <a:pt x="36" y="13"/>
                  </a:lnTo>
                  <a:lnTo>
                    <a:pt x="31" y="22"/>
                  </a:lnTo>
                  <a:lnTo>
                    <a:pt x="22" y="39"/>
                  </a:lnTo>
                  <a:lnTo>
                    <a:pt x="11" y="56"/>
                  </a:lnTo>
                  <a:lnTo>
                    <a:pt x="0" y="73"/>
                  </a:lnTo>
                  <a:lnTo>
                    <a:pt x="0" y="73"/>
                  </a:lnTo>
                  <a:lnTo>
                    <a:pt x="0" y="75"/>
                  </a:lnTo>
                  <a:lnTo>
                    <a:pt x="0" y="76"/>
                  </a:lnTo>
                  <a:lnTo>
                    <a:pt x="1" y="78"/>
                  </a:lnTo>
                  <a:lnTo>
                    <a:pt x="2" y="79"/>
                  </a:lnTo>
                  <a:lnTo>
                    <a:pt x="4" y="80"/>
                  </a:lnTo>
                  <a:lnTo>
                    <a:pt x="5" y="80"/>
                  </a:lnTo>
                  <a:lnTo>
                    <a:pt x="8" y="79"/>
                  </a:lnTo>
                  <a:lnTo>
                    <a:pt x="9" y="78"/>
                  </a:lnTo>
                  <a:lnTo>
                    <a:pt x="9" y="78"/>
                  </a:lnTo>
                  <a:lnTo>
                    <a:pt x="20" y="60"/>
                  </a:lnTo>
                  <a:lnTo>
                    <a:pt x="30" y="43"/>
                  </a:lnTo>
                  <a:lnTo>
                    <a:pt x="41" y="25"/>
                  </a:lnTo>
                  <a:lnTo>
                    <a:pt x="44" y="16"/>
                  </a:lnTo>
                  <a:lnTo>
                    <a:pt x="47" y="6"/>
                  </a:lnTo>
                  <a:lnTo>
                    <a:pt x="47" y="6"/>
                  </a:lnTo>
                  <a:lnTo>
                    <a:pt x="48" y="4"/>
                  </a:lnTo>
                  <a:lnTo>
                    <a:pt x="47" y="3"/>
                  </a:lnTo>
                  <a:lnTo>
                    <a:pt x="46" y="1"/>
                  </a:lnTo>
                  <a:lnTo>
                    <a:pt x="44" y="1"/>
                  </a:lnTo>
                  <a:lnTo>
                    <a:pt x="43" y="0"/>
                  </a:lnTo>
                  <a:lnTo>
                    <a:pt x="41" y="1"/>
                  </a:lnTo>
                  <a:lnTo>
                    <a:pt x="40" y="2"/>
                  </a:lnTo>
                  <a:lnTo>
                    <a:pt x="39" y="4"/>
                  </a:lnTo>
                  <a:lnTo>
                    <a:pt x="39" y="4"/>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21" name="Freeform 996"/>
            <p:cNvSpPr>
              <a:spLocks/>
            </p:cNvSpPr>
            <p:nvPr/>
          </p:nvSpPr>
          <p:spPr bwMode="auto">
            <a:xfrm>
              <a:off x="4702176" y="2738438"/>
              <a:ext cx="22225" cy="38100"/>
            </a:xfrm>
            <a:custGeom>
              <a:avLst/>
              <a:gdLst/>
              <a:ahLst/>
              <a:cxnLst>
                <a:cxn ang="0">
                  <a:pos x="35" y="3"/>
                </a:cxn>
                <a:cxn ang="0">
                  <a:pos x="35" y="3"/>
                </a:cxn>
                <a:cxn ang="0">
                  <a:pos x="30" y="10"/>
                </a:cxn>
                <a:cxn ang="0">
                  <a:pos x="26" y="18"/>
                </a:cxn>
                <a:cxn ang="0">
                  <a:pos x="14" y="32"/>
                </a:cxn>
                <a:cxn ang="0">
                  <a:pos x="10" y="40"/>
                </a:cxn>
                <a:cxn ang="0">
                  <a:pos x="5" y="48"/>
                </a:cxn>
                <a:cxn ang="0">
                  <a:pos x="2" y="55"/>
                </a:cxn>
                <a:cxn ang="0">
                  <a:pos x="0" y="64"/>
                </a:cxn>
                <a:cxn ang="0">
                  <a:pos x="0" y="64"/>
                </a:cxn>
                <a:cxn ang="0">
                  <a:pos x="0" y="66"/>
                </a:cxn>
                <a:cxn ang="0">
                  <a:pos x="0" y="67"/>
                </a:cxn>
                <a:cxn ang="0">
                  <a:pos x="3" y="70"/>
                </a:cxn>
                <a:cxn ang="0">
                  <a:pos x="5" y="71"/>
                </a:cxn>
                <a:cxn ang="0">
                  <a:pos x="7" y="70"/>
                </a:cxn>
                <a:cxn ang="0">
                  <a:pos x="8" y="69"/>
                </a:cxn>
                <a:cxn ang="0">
                  <a:pos x="9" y="66"/>
                </a:cxn>
                <a:cxn ang="0">
                  <a:pos x="9" y="66"/>
                </a:cxn>
                <a:cxn ang="0">
                  <a:pos x="11" y="58"/>
                </a:cxn>
                <a:cxn ang="0">
                  <a:pos x="14" y="51"/>
                </a:cxn>
                <a:cxn ang="0">
                  <a:pos x="18" y="44"/>
                </a:cxn>
                <a:cxn ang="0">
                  <a:pos x="23" y="36"/>
                </a:cxn>
                <a:cxn ang="0">
                  <a:pos x="34" y="22"/>
                </a:cxn>
                <a:cxn ang="0">
                  <a:pos x="39" y="15"/>
                </a:cxn>
                <a:cxn ang="0">
                  <a:pos x="43" y="7"/>
                </a:cxn>
                <a:cxn ang="0">
                  <a:pos x="43" y="7"/>
                </a:cxn>
                <a:cxn ang="0">
                  <a:pos x="43" y="5"/>
                </a:cxn>
                <a:cxn ang="0">
                  <a:pos x="43" y="4"/>
                </a:cxn>
                <a:cxn ang="0">
                  <a:pos x="42" y="2"/>
                </a:cxn>
                <a:cxn ang="0">
                  <a:pos x="41" y="1"/>
                </a:cxn>
                <a:cxn ang="0">
                  <a:pos x="39" y="0"/>
                </a:cxn>
                <a:cxn ang="0">
                  <a:pos x="38" y="0"/>
                </a:cxn>
                <a:cxn ang="0">
                  <a:pos x="36" y="1"/>
                </a:cxn>
                <a:cxn ang="0">
                  <a:pos x="35" y="3"/>
                </a:cxn>
                <a:cxn ang="0">
                  <a:pos x="35" y="3"/>
                </a:cxn>
              </a:cxnLst>
              <a:rect l="0" t="0" r="r" b="b"/>
              <a:pathLst>
                <a:path w="43" h="71">
                  <a:moveTo>
                    <a:pt x="35" y="3"/>
                  </a:moveTo>
                  <a:lnTo>
                    <a:pt x="35" y="3"/>
                  </a:lnTo>
                  <a:lnTo>
                    <a:pt x="30" y="10"/>
                  </a:lnTo>
                  <a:lnTo>
                    <a:pt x="26" y="18"/>
                  </a:lnTo>
                  <a:lnTo>
                    <a:pt x="14" y="32"/>
                  </a:lnTo>
                  <a:lnTo>
                    <a:pt x="10" y="40"/>
                  </a:lnTo>
                  <a:lnTo>
                    <a:pt x="5" y="48"/>
                  </a:lnTo>
                  <a:lnTo>
                    <a:pt x="2" y="55"/>
                  </a:lnTo>
                  <a:lnTo>
                    <a:pt x="0" y="64"/>
                  </a:lnTo>
                  <a:lnTo>
                    <a:pt x="0" y="64"/>
                  </a:lnTo>
                  <a:lnTo>
                    <a:pt x="0" y="66"/>
                  </a:lnTo>
                  <a:lnTo>
                    <a:pt x="0" y="67"/>
                  </a:lnTo>
                  <a:lnTo>
                    <a:pt x="3" y="70"/>
                  </a:lnTo>
                  <a:lnTo>
                    <a:pt x="5" y="71"/>
                  </a:lnTo>
                  <a:lnTo>
                    <a:pt x="7" y="70"/>
                  </a:lnTo>
                  <a:lnTo>
                    <a:pt x="8" y="69"/>
                  </a:lnTo>
                  <a:lnTo>
                    <a:pt x="9" y="66"/>
                  </a:lnTo>
                  <a:lnTo>
                    <a:pt x="9" y="66"/>
                  </a:lnTo>
                  <a:lnTo>
                    <a:pt x="11" y="58"/>
                  </a:lnTo>
                  <a:lnTo>
                    <a:pt x="14" y="51"/>
                  </a:lnTo>
                  <a:lnTo>
                    <a:pt x="18" y="44"/>
                  </a:lnTo>
                  <a:lnTo>
                    <a:pt x="23" y="36"/>
                  </a:lnTo>
                  <a:lnTo>
                    <a:pt x="34" y="22"/>
                  </a:lnTo>
                  <a:lnTo>
                    <a:pt x="39" y="15"/>
                  </a:lnTo>
                  <a:lnTo>
                    <a:pt x="43" y="7"/>
                  </a:lnTo>
                  <a:lnTo>
                    <a:pt x="43" y="7"/>
                  </a:lnTo>
                  <a:lnTo>
                    <a:pt x="43" y="5"/>
                  </a:lnTo>
                  <a:lnTo>
                    <a:pt x="43" y="4"/>
                  </a:lnTo>
                  <a:lnTo>
                    <a:pt x="42" y="2"/>
                  </a:lnTo>
                  <a:lnTo>
                    <a:pt x="41" y="1"/>
                  </a:lnTo>
                  <a:lnTo>
                    <a:pt x="39" y="0"/>
                  </a:lnTo>
                  <a:lnTo>
                    <a:pt x="38" y="0"/>
                  </a:lnTo>
                  <a:lnTo>
                    <a:pt x="36" y="1"/>
                  </a:lnTo>
                  <a:lnTo>
                    <a:pt x="35" y="3"/>
                  </a:lnTo>
                  <a:lnTo>
                    <a:pt x="35" y="3"/>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22" name="Freeform 997"/>
            <p:cNvSpPr>
              <a:spLocks/>
            </p:cNvSpPr>
            <p:nvPr/>
          </p:nvSpPr>
          <p:spPr bwMode="auto">
            <a:xfrm>
              <a:off x="4735513" y="2746376"/>
              <a:ext cx="25400" cy="30163"/>
            </a:xfrm>
            <a:custGeom>
              <a:avLst/>
              <a:gdLst/>
              <a:ahLst/>
              <a:cxnLst>
                <a:cxn ang="0">
                  <a:pos x="39" y="1"/>
                </a:cxn>
                <a:cxn ang="0">
                  <a:pos x="39" y="1"/>
                </a:cxn>
                <a:cxn ang="0">
                  <a:pos x="29" y="12"/>
                </a:cxn>
                <a:cxn ang="0">
                  <a:pos x="20" y="23"/>
                </a:cxn>
                <a:cxn ang="0">
                  <a:pos x="1" y="48"/>
                </a:cxn>
                <a:cxn ang="0">
                  <a:pos x="1" y="48"/>
                </a:cxn>
                <a:cxn ang="0">
                  <a:pos x="0" y="50"/>
                </a:cxn>
                <a:cxn ang="0">
                  <a:pos x="0" y="51"/>
                </a:cxn>
                <a:cxn ang="0">
                  <a:pos x="2" y="56"/>
                </a:cxn>
                <a:cxn ang="0">
                  <a:pos x="3" y="57"/>
                </a:cxn>
                <a:cxn ang="0">
                  <a:pos x="4" y="57"/>
                </a:cxn>
                <a:cxn ang="0">
                  <a:pos x="6" y="57"/>
                </a:cxn>
                <a:cxn ang="0">
                  <a:pos x="8" y="55"/>
                </a:cxn>
                <a:cxn ang="0">
                  <a:pos x="8" y="55"/>
                </a:cxn>
                <a:cxn ang="0">
                  <a:pos x="26" y="31"/>
                </a:cxn>
                <a:cxn ang="0">
                  <a:pos x="35" y="18"/>
                </a:cxn>
                <a:cxn ang="0">
                  <a:pos x="45" y="7"/>
                </a:cxn>
                <a:cxn ang="0">
                  <a:pos x="45" y="7"/>
                </a:cxn>
                <a:cxn ang="0">
                  <a:pos x="46" y="6"/>
                </a:cxn>
                <a:cxn ang="0">
                  <a:pos x="48" y="4"/>
                </a:cxn>
                <a:cxn ang="0">
                  <a:pos x="46" y="2"/>
                </a:cxn>
                <a:cxn ang="0">
                  <a:pos x="45" y="1"/>
                </a:cxn>
                <a:cxn ang="0">
                  <a:pos x="44" y="0"/>
                </a:cxn>
                <a:cxn ang="0">
                  <a:pos x="42" y="0"/>
                </a:cxn>
                <a:cxn ang="0">
                  <a:pos x="40" y="0"/>
                </a:cxn>
                <a:cxn ang="0">
                  <a:pos x="39" y="1"/>
                </a:cxn>
                <a:cxn ang="0">
                  <a:pos x="39" y="1"/>
                </a:cxn>
              </a:cxnLst>
              <a:rect l="0" t="0" r="r" b="b"/>
              <a:pathLst>
                <a:path w="48" h="57">
                  <a:moveTo>
                    <a:pt x="39" y="1"/>
                  </a:moveTo>
                  <a:lnTo>
                    <a:pt x="39" y="1"/>
                  </a:lnTo>
                  <a:lnTo>
                    <a:pt x="29" y="12"/>
                  </a:lnTo>
                  <a:lnTo>
                    <a:pt x="20" y="23"/>
                  </a:lnTo>
                  <a:lnTo>
                    <a:pt x="1" y="48"/>
                  </a:lnTo>
                  <a:lnTo>
                    <a:pt x="1" y="48"/>
                  </a:lnTo>
                  <a:lnTo>
                    <a:pt x="0" y="50"/>
                  </a:lnTo>
                  <a:lnTo>
                    <a:pt x="0" y="51"/>
                  </a:lnTo>
                  <a:lnTo>
                    <a:pt x="2" y="56"/>
                  </a:lnTo>
                  <a:lnTo>
                    <a:pt x="3" y="57"/>
                  </a:lnTo>
                  <a:lnTo>
                    <a:pt x="4" y="57"/>
                  </a:lnTo>
                  <a:lnTo>
                    <a:pt x="6" y="57"/>
                  </a:lnTo>
                  <a:lnTo>
                    <a:pt x="8" y="55"/>
                  </a:lnTo>
                  <a:lnTo>
                    <a:pt x="8" y="55"/>
                  </a:lnTo>
                  <a:lnTo>
                    <a:pt x="26" y="31"/>
                  </a:lnTo>
                  <a:lnTo>
                    <a:pt x="35" y="18"/>
                  </a:lnTo>
                  <a:lnTo>
                    <a:pt x="45" y="7"/>
                  </a:lnTo>
                  <a:lnTo>
                    <a:pt x="45" y="7"/>
                  </a:lnTo>
                  <a:lnTo>
                    <a:pt x="46" y="6"/>
                  </a:lnTo>
                  <a:lnTo>
                    <a:pt x="48" y="4"/>
                  </a:lnTo>
                  <a:lnTo>
                    <a:pt x="46" y="2"/>
                  </a:lnTo>
                  <a:lnTo>
                    <a:pt x="45" y="1"/>
                  </a:lnTo>
                  <a:lnTo>
                    <a:pt x="44" y="0"/>
                  </a:lnTo>
                  <a:lnTo>
                    <a:pt x="42" y="0"/>
                  </a:lnTo>
                  <a:lnTo>
                    <a:pt x="40" y="0"/>
                  </a:lnTo>
                  <a:lnTo>
                    <a:pt x="39" y="1"/>
                  </a:lnTo>
                  <a:lnTo>
                    <a:pt x="39" y="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23" name="Freeform 998"/>
            <p:cNvSpPr>
              <a:spLocks/>
            </p:cNvSpPr>
            <p:nvPr/>
          </p:nvSpPr>
          <p:spPr bwMode="auto">
            <a:xfrm>
              <a:off x="4479926" y="2536826"/>
              <a:ext cx="31750" cy="34925"/>
            </a:xfrm>
            <a:custGeom>
              <a:avLst/>
              <a:gdLst/>
              <a:ahLst/>
              <a:cxnLst>
                <a:cxn ang="0">
                  <a:pos x="52" y="1"/>
                </a:cxn>
                <a:cxn ang="0">
                  <a:pos x="52" y="1"/>
                </a:cxn>
                <a:cxn ang="0">
                  <a:pos x="38" y="15"/>
                </a:cxn>
                <a:cxn ang="0">
                  <a:pos x="26" y="30"/>
                </a:cxn>
                <a:cxn ang="0">
                  <a:pos x="13" y="44"/>
                </a:cxn>
                <a:cxn ang="0">
                  <a:pos x="1" y="58"/>
                </a:cxn>
                <a:cxn ang="0">
                  <a:pos x="1" y="58"/>
                </a:cxn>
                <a:cxn ang="0">
                  <a:pos x="0" y="60"/>
                </a:cxn>
                <a:cxn ang="0">
                  <a:pos x="0" y="61"/>
                </a:cxn>
                <a:cxn ang="0">
                  <a:pos x="0" y="63"/>
                </a:cxn>
                <a:cxn ang="0">
                  <a:pos x="1" y="64"/>
                </a:cxn>
                <a:cxn ang="0">
                  <a:pos x="2" y="65"/>
                </a:cxn>
                <a:cxn ang="0">
                  <a:pos x="4" y="66"/>
                </a:cxn>
                <a:cxn ang="0">
                  <a:pos x="6" y="66"/>
                </a:cxn>
                <a:cxn ang="0">
                  <a:pos x="7" y="65"/>
                </a:cxn>
                <a:cxn ang="0">
                  <a:pos x="7" y="65"/>
                </a:cxn>
                <a:cxn ang="0">
                  <a:pos x="21" y="50"/>
                </a:cxn>
                <a:cxn ang="0">
                  <a:pos x="33" y="36"/>
                </a:cxn>
                <a:cxn ang="0">
                  <a:pos x="46" y="21"/>
                </a:cxn>
                <a:cxn ang="0">
                  <a:pos x="58" y="7"/>
                </a:cxn>
                <a:cxn ang="0">
                  <a:pos x="58" y="7"/>
                </a:cxn>
                <a:cxn ang="0">
                  <a:pos x="59" y="6"/>
                </a:cxn>
                <a:cxn ang="0">
                  <a:pos x="60" y="4"/>
                </a:cxn>
                <a:cxn ang="0">
                  <a:pos x="59" y="2"/>
                </a:cxn>
                <a:cxn ang="0">
                  <a:pos x="58" y="1"/>
                </a:cxn>
                <a:cxn ang="0">
                  <a:pos x="57" y="0"/>
                </a:cxn>
                <a:cxn ang="0">
                  <a:pos x="55" y="0"/>
                </a:cxn>
                <a:cxn ang="0">
                  <a:pos x="54" y="0"/>
                </a:cxn>
                <a:cxn ang="0">
                  <a:pos x="52" y="1"/>
                </a:cxn>
                <a:cxn ang="0">
                  <a:pos x="52" y="1"/>
                </a:cxn>
              </a:cxnLst>
              <a:rect l="0" t="0" r="r" b="b"/>
              <a:pathLst>
                <a:path w="60" h="66">
                  <a:moveTo>
                    <a:pt x="52" y="1"/>
                  </a:moveTo>
                  <a:lnTo>
                    <a:pt x="52" y="1"/>
                  </a:lnTo>
                  <a:lnTo>
                    <a:pt x="38" y="15"/>
                  </a:lnTo>
                  <a:lnTo>
                    <a:pt x="26" y="30"/>
                  </a:lnTo>
                  <a:lnTo>
                    <a:pt x="13" y="44"/>
                  </a:lnTo>
                  <a:lnTo>
                    <a:pt x="1" y="58"/>
                  </a:lnTo>
                  <a:lnTo>
                    <a:pt x="1" y="58"/>
                  </a:lnTo>
                  <a:lnTo>
                    <a:pt x="0" y="60"/>
                  </a:lnTo>
                  <a:lnTo>
                    <a:pt x="0" y="61"/>
                  </a:lnTo>
                  <a:lnTo>
                    <a:pt x="0" y="63"/>
                  </a:lnTo>
                  <a:lnTo>
                    <a:pt x="1" y="64"/>
                  </a:lnTo>
                  <a:lnTo>
                    <a:pt x="2" y="65"/>
                  </a:lnTo>
                  <a:lnTo>
                    <a:pt x="4" y="66"/>
                  </a:lnTo>
                  <a:lnTo>
                    <a:pt x="6" y="66"/>
                  </a:lnTo>
                  <a:lnTo>
                    <a:pt x="7" y="65"/>
                  </a:lnTo>
                  <a:lnTo>
                    <a:pt x="7" y="65"/>
                  </a:lnTo>
                  <a:lnTo>
                    <a:pt x="21" y="50"/>
                  </a:lnTo>
                  <a:lnTo>
                    <a:pt x="33" y="36"/>
                  </a:lnTo>
                  <a:lnTo>
                    <a:pt x="46" y="21"/>
                  </a:lnTo>
                  <a:lnTo>
                    <a:pt x="58" y="7"/>
                  </a:lnTo>
                  <a:lnTo>
                    <a:pt x="58" y="7"/>
                  </a:lnTo>
                  <a:lnTo>
                    <a:pt x="59" y="6"/>
                  </a:lnTo>
                  <a:lnTo>
                    <a:pt x="60" y="4"/>
                  </a:lnTo>
                  <a:lnTo>
                    <a:pt x="59" y="2"/>
                  </a:lnTo>
                  <a:lnTo>
                    <a:pt x="58" y="1"/>
                  </a:lnTo>
                  <a:lnTo>
                    <a:pt x="57" y="0"/>
                  </a:lnTo>
                  <a:lnTo>
                    <a:pt x="55" y="0"/>
                  </a:lnTo>
                  <a:lnTo>
                    <a:pt x="54" y="0"/>
                  </a:lnTo>
                  <a:lnTo>
                    <a:pt x="52" y="1"/>
                  </a:lnTo>
                  <a:lnTo>
                    <a:pt x="52" y="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24" name="Freeform 999"/>
            <p:cNvSpPr>
              <a:spLocks/>
            </p:cNvSpPr>
            <p:nvPr/>
          </p:nvSpPr>
          <p:spPr bwMode="auto">
            <a:xfrm>
              <a:off x="4513263" y="2566988"/>
              <a:ext cx="34925" cy="49213"/>
            </a:xfrm>
            <a:custGeom>
              <a:avLst/>
              <a:gdLst/>
              <a:ahLst/>
              <a:cxnLst>
                <a:cxn ang="0">
                  <a:pos x="57" y="3"/>
                </a:cxn>
                <a:cxn ang="0">
                  <a:pos x="57" y="3"/>
                </a:cxn>
                <a:cxn ang="0">
                  <a:pos x="55" y="8"/>
                </a:cxn>
                <a:cxn ang="0">
                  <a:pos x="52" y="13"/>
                </a:cxn>
                <a:cxn ang="0">
                  <a:pos x="44" y="23"/>
                </a:cxn>
                <a:cxn ang="0">
                  <a:pos x="35" y="31"/>
                </a:cxn>
                <a:cxn ang="0">
                  <a:pos x="27" y="39"/>
                </a:cxn>
                <a:cxn ang="0">
                  <a:pos x="27" y="39"/>
                </a:cxn>
                <a:cxn ang="0">
                  <a:pos x="22" y="44"/>
                </a:cxn>
                <a:cxn ang="0">
                  <a:pos x="18" y="49"/>
                </a:cxn>
                <a:cxn ang="0">
                  <a:pos x="12" y="61"/>
                </a:cxn>
                <a:cxn ang="0">
                  <a:pos x="0" y="85"/>
                </a:cxn>
                <a:cxn ang="0">
                  <a:pos x="0" y="85"/>
                </a:cxn>
                <a:cxn ang="0">
                  <a:pos x="0" y="86"/>
                </a:cxn>
                <a:cxn ang="0">
                  <a:pos x="0" y="88"/>
                </a:cxn>
                <a:cxn ang="0">
                  <a:pos x="1" y="90"/>
                </a:cxn>
                <a:cxn ang="0">
                  <a:pos x="2" y="91"/>
                </a:cxn>
                <a:cxn ang="0">
                  <a:pos x="4" y="91"/>
                </a:cxn>
                <a:cxn ang="0">
                  <a:pos x="6" y="91"/>
                </a:cxn>
                <a:cxn ang="0">
                  <a:pos x="7" y="91"/>
                </a:cxn>
                <a:cxn ang="0">
                  <a:pos x="8" y="89"/>
                </a:cxn>
                <a:cxn ang="0">
                  <a:pos x="8" y="89"/>
                </a:cxn>
                <a:cxn ang="0">
                  <a:pos x="16" y="75"/>
                </a:cxn>
                <a:cxn ang="0">
                  <a:pos x="22" y="63"/>
                </a:cxn>
                <a:cxn ang="0">
                  <a:pos x="30" y="50"/>
                </a:cxn>
                <a:cxn ang="0">
                  <a:pos x="34" y="45"/>
                </a:cxn>
                <a:cxn ang="0">
                  <a:pos x="40" y="40"/>
                </a:cxn>
                <a:cxn ang="0">
                  <a:pos x="40" y="40"/>
                </a:cxn>
                <a:cxn ang="0">
                  <a:pos x="48" y="33"/>
                </a:cxn>
                <a:cxn ang="0">
                  <a:pos x="55" y="25"/>
                </a:cxn>
                <a:cxn ang="0">
                  <a:pos x="61" y="15"/>
                </a:cxn>
                <a:cxn ang="0">
                  <a:pos x="66" y="6"/>
                </a:cxn>
                <a:cxn ang="0">
                  <a:pos x="66" y="6"/>
                </a:cxn>
                <a:cxn ang="0">
                  <a:pos x="66" y="4"/>
                </a:cxn>
                <a:cxn ang="0">
                  <a:pos x="66" y="2"/>
                </a:cxn>
                <a:cxn ang="0">
                  <a:pos x="65" y="1"/>
                </a:cxn>
                <a:cxn ang="0">
                  <a:pos x="63" y="0"/>
                </a:cxn>
                <a:cxn ang="0">
                  <a:pos x="60" y="0"/>
                </a:cxn>
                <a:cxn ang="0">
                  <a:pos x="58" y="1"/>
                </a:cxn>
                <a:cxn ang="0">
                  <a:pos x="57" y="3"/>
                </a:cxn>
                <a:cxn ang="0">
                  <a:pos x="57" y="3"/>
                </a:cxn>
              </a:cxnLst>
              <a:rect l="0" t="0" r="r" b="b"/>
              <a:pathLst>
                <a:path w="66" h="91">
                  <a:moveTo>
                    <a:pt x="57" y="3"/>
                  </a:moveTo>
                  <a:lnTo>
                    <a:pt x="57" y="3"/>
                  </a:lnTo>
                  <a:lnTo>
                    <a:pt x="55" y="8"/>
                  </a:lnTo>
                  <a:lnTo>
                    <a:pt x="52" y="13"/>
                  </a:lnTo>
                  <a:lnTo>
                    <a:pt x="44" y="23"/>
                  </a:lnTo>
                  <a:lnTo>
                    <a:pt x="35" y="31"/>
                  </a:lnTo>
                  <a:lnTo>
                    <a:pt x="27" y="39"/>
                  </a:lnTo>
                  <a:lnTo>
                    <a:pt x="27" y="39"/>
                  </a:lnTo>
                  <a:lnTo>
                    <a:pt x="22" y="44"/>
                  </a:lnTo>
                  <a:lnTo>
                    <a:pt x="18" y="49"/>
                  </a:lnTo>
                  <a:lnTo>
                    <a:pt x="12" y="61"/>
                  </a:lnTo>
                  <a:lnTo>
                    <a:pt x="0" y="85"/>
                  </a:lnTo>
                  <a:lnTo>
                    <a:pt x="0" y="85"/>
                  </a:lnTo>
                  <a:lnTo>
                    <a:pt x="0" y="86"/>
                  </a:lnTo>
                  <a:lnTo>
                    <a:pt x="0" y="88"/>
                  </a:lnTo>
                  <a:lnTo>
                    <a:pt x="1" y="90"/>
                  </a:lnTo>
                  <a:lnTo>
                    <a:pt x="2" y="91"/>
                  </a:lnTo>
                  <a:lnTo>
                    <a:pt x="4" y="91"/>
                  </a:lnTo>
                  <a:lnTo>
                    <a:pt x="6" y="91"/>
                  </a:lnTo>
                  <a:lnTo>
                    <a:pt x="7" y="91"/>
                  </a:lnTo>
                  <a:lnTo>
                    <a:pt x="8" y="89"/>
                  </a:lnTo>
                  <a:lnTo>
                    <a:pt x="8" y="89"/>
                  </a:lnTo>
                  <a:lnTo>
                    <a:pt x="16" y="75"/>
                  </a:lnTo>
                  <a:lnTo>
                    <a:pt x="22" y="63"/>
                  </a:lnTo>
                  <a:lnTo>
                    <a:pt x="30" y="50"/>
                  </a:lnTo>
                  <a:lnTo>
                    <a:pt x="34" y="45"/>
                  </a:lnTo>
                  <a:lnTo>
                    <a:pt x="40" y="40"/>
                  </a:lnTo>
                  <a:lnTo>
                    <a:pt x="40" y="40"/>
                  </a:lnTo>
                  <a:lnTo>
                    <a:pt x="48" y="33"/>
                  </a:lnTo>
                  <a:lnTo>
                    <a:pt x="55" y="25"/>
                  </a:lnTo>
                  <a:lnTo>
                    <a:pt x="61" y="15"/>
                  </a:lnTo>
                  <a:lnTo>
                    <a:pt x="66" y="6"/>
                  </a:lnTo>
                  <a:lnTo>
                    <a:pt x="66" y="6"/>
                  </a:lnTo>
                  <a:lnTo>
                    <a:pt x="66" y="4"/>
                  </a:lnTo>
                  <a:lnTo>
                    <a:pt x="66" y="2"/>
                  </a:lnTo>
                  <a:lnTo>
                    <a:pt x="65" y="1"/>
                  </a:lnTo>
                  <a:lnTo>
                    <a:pt x="63" y="0"/>
                  </a:lnTo>
                  <a:lnTo>
                    <a:pt x="60" y="0"/>
                  </a:lnTo>
                  <a:lnTo>
                    <a:pt x="58" y="1"/>
                  </a:lnTo>
                  <a:lnTo>
                    <a:pt x="57" y="3"/>
                  </a:lnTo>
                  <a:lnTo>
                    <a:pt x="57" y="3"/>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25" name="Freeform 1000"/>
            <p:cNvSpPr>
              <a:spLocks/>
            </p:cNvSpPr>
            <p:nvPr/>
          </p:nvSpPr>
          <p:spPr bwMode="auto">
            <a:xfrm>
              <a:off x="4645026" y="2497138"/>
              <a:ext cx="34925" cy="55563"/>
            </a:xfrm>
            <a:custGeom>
              <a:avLst/>
              <a:gdLst/>
              <a:ahLst/>
              <a:cxnLst>
                <a:cxn ang="0">
                  <a:pos x="58" y="2"/>
                </a:cxn>
                <a:cxn ang="0">
                  <a:pos x="58" y="2"/>
                </a:cxn>
                <a:cxn ang="0">
                  <a:pos x="1" y="97"/>
                </a:cxn>
                <a:cxn ang="0">
                  <a:pos x="1" y="97"/>
                </a:cxn>
                <a:cxn ang="0">
                  <a:pos x="0" y="100"/>
                </a:cxn>
                <a:cxn ang="0">
                  <a:pos x="1" y="102"/>
                </a:cxn>
                <a:cxn ang="0">
                  <a:pos x="1" y="103"/>
                </a:cxn>
                <a:cxn ang="0">
                  <a:pos x="3" y="104"/>
                </a:cxn>
                <a:cxn ang="0">
                  <a:pos x="4" y="105"/>
                </a:cxn>
                <a:cxn ang="0">
                  <a:pos x="6" y="105"/>
                </a:cxn>
                <a:cxn ang="0">
                  <a:pos x="8" y="104"/>
                </a:cxn>
                <a:cxn ang="0">
                  <a:pos x="9" y="103"/>
                </a:cxn>
                <a:cxn ang="0">
                  <a:pos x="9" y="103"/>
                </a:cxn>
                <a:cxn ang="0">
                  <a:pos x="66" y="7"/>
                </a:cxn>
                <a:cxn ang="0">
                  <a:pos x="66" y="7"/>
                </a:cxn>
                <a:cxn ang="0">
                  <a:pos x="67" y="5"/>
                </a:cxn>
                <a:cxn ang="0">
                  <a:pos x="67" y="4"/>
                </a:cxn>
                <a:cxn ang="0">
                  <a:pos x="66" y="2"/>
                </a:cxn>
                <a:cxn ang="0">
                  <a:pos x="64" y="1"/>
                </a:cxn>
                <a:cxn ang="0">
                  <a:pos x="63" y="0"/>
                </a:cxn>
                <a:cxn ang="0">
                  <a:pos x="61" y="0"/>
                </a:cxn>
                <a:cxn ang="0">
                  <a:pos x="60" y="1"/>
                </a:cxn>
                <a:cxn ang="0">
                  <a:pos x="58" y="2"/>
                </a:cxn>
                <a:cxn ang="0">
                  <a:pos x="58" y="2"/>
                </a:cxn>
              </a:cxnLst>
              <a:rect l="0" t="0" r="r" b="b"/>
              <a:pathLst>
                <a:path w="67" h="105">
                  <a:moveTo>
                    <a:pt x="58" y="2"/>
                  </a:moveTo>
                  <a:lnTo>
                    <a:pt x="58" y="2"/>
                  </a:lnTo>
                  <a:lnTo>
                    <a:pt x="1" y="97"/>
                  </a:lnTo>
                  <a:lnTo>
                    <a:pt x="1" y="97"/>
                  </a:lnTo>
                  <a:lnTo>
                    <a:pt x="0" y="100"/>
                  </a:lnTo>
                  <a:lnTo>
                    <a:pt x="1" y="102"/>
                  </a:lnTo>
                  <a:lnTo>
                    <a:pt x="1" y="103"/>
                  </a:lnTo>
                  <a:lnTo>
                    <a:pt x="3" y="104"/>
                  </a:lnTo>
                  <a:lnTo>
                    <a:pt x="4" y="105"/>
                  </a:lnTo>
                  <a:lnTo>
                    <a:pt x="6" y="105"/>
                  </a:lnTo>
                  <a:lnTo>
                    <a:pt x="8" y="104"/>
                  </a:lnTo>
                  <a:lnTo>
                    <a:pt x="9" y="103"/>
                  </a:lnTo>
                  <a:lnTo>
                    <a:pt x="9" y="103"/>
                  </a:lnTo>
                  <a:lnTo>
                    <a:pt x="66" y="7"/>
                  </a:lnTo>
                  <a:lnTo>
                    <a:pt x="66" y="7"/>
                  </a:lnTo>
                  <a:lnTo>
                    <a:pt x="67" y="5"/>
                  </a:lnTo>
                  <a:lnTo>
                    <a:pt x="67" y="4"/>
                  </a:lnTo>
                  <a:lnTo>
                    <a:pt x="66" y="2"/>
                  </a:lnTo>
                  <a:lnTo>
                    <a:pt x="64" y="1"/>
                  </a:lnTo>
                  <a:lnTo>
                    <a:pt x="63" y="0"/>
                  </a:lnTo>
                  <a:lnTo>
                    <a:pt x="61" y="0"/>
                  </a:lnTo>
                  <a:lnTo>
                    <a:pt x="60" y="1"/>
                  </a:lnTo>
                  <a:lnTo>
                    <a:pt x="58" y="2"/>
                  </a:lnTo>
                  <a:lnTo>
                    <a:pt x="58"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26" name="Freeform 1001"/>
            <p:cNvSpPr>
              <a:spLocks/>
            </p:cNvSpPr>
            <p:nvPr/>
          </p:nvSpPr>
          <p:spPr bwMode="auto">
            <a:xfrm>
              <a:off x="4681538" y="2509838"/>
              <a:ext cx="28575" cy="31750"/>
            </a:xfrm>
            <a:custGeom>
              <a:avLst/>
              <a:gdLst/>
              <a:ahLst/>
              <a:cxnLst>
                <a:cxn ang="0">
                  <a:pos x="46" y="1"/>
                </a:cxn>
                <a:cxn ang="0">
                  <a:pos x="46" y="1"/>
                </a:cxn>
                <a:cxn ang="0">
                  <a:pos x="22" y="26"/>
                </a:cxn>
                <a:cxn ang="0">
                  <a:pos x="11" y="39"/>
                </a:cxn>
                <a:cxn ang="0">
                  <a:pos x="0" y="53"/>
                </a:cxn>
                <a:cxn ang="0">
                  <a:pos x="0" y="53"/>
                </a:cxn>
                <a:cxn ang="0">
                  <a:pos x="0" y="55"/>
                </a:cxn>
                <a:cxn ang="0">
                  <a:pos x="0" y="56"/>
                </a:cxn>
                <a:cxn ang="0">
                  <a:pos x="1" y="58"/>
                </a:cxn>
                <a:cxn ang="0">
                  <a:pos x="2" y="59"/>
                </a:cxn>
                <a:cxn ang="0">
                  <a:pos x="4" y="60"/>
                </a:cxn>
                <a:cxn ang="0">
                  <a:pos x="5" y="60"/>
                </a:cxn>
                <a:cxn ang="0">
                  <a:pos x="8" y="59"/>
                </a:cxn>
                <a:cxn ang="0">
                  <a:pos x="9" y="58"/>
                </a:cxn>
                <a:cxn ang="0">
                  <a:pos x="9" y="58"/>
                </a:cxn>
                <a:cxn ang="0">
                  <a:pos x="19" y="44"/>
                </a:cxn>
                <a:cxn ang="0">
                  <a:pos x="29" y="32"/>
                </a:cxn>
                <a:cxn ang="0">
                  <a:pos x="52" y="8"/>
                </a:cxn>
                <a:cxn ang="0">
                  <a:pos x="52" y="8"/>
                </a:cxn>
                <a:cxn ang="0">
                  <a:pos x="54" y="6"/>
                </a:cxn>
                <a:cxn ang="0">
                  <a:pos x="54" y="4"/>
                </a:cxn>
                <a:cxn ang="0">
                  <a:pos x="53" y="3"/>
                </a:cxn>
                <a:cxn ang="0">
                  <a:pos x="52" y="1"/>
                </a:cxn>
                <a:cxn ang="0">
                  <a:pos x="51" y="0"/>
                </a:cxn>
                <a:cxn ang="0">
                  <a:pos x="49" y="0"/>
                </a:cxn>
                <a:cxn ang="0">
                  <a:pos x="48" y="0"/>
                </a:cxn>
                <a:cxn ang="0">
                  <a:pos x="46" y="1"/>
                </a:cxn>
                <a:cxn ang="0">
                  <a:pos x="46" y="1"/>
                </a:cxn>
              </a:cxnLst>
              <a:rect l="0" t="0" r="r" b="b"/>
              <a:pathLst>
                <a:path w="54" h="60">
                  <a:moveTo>
                    <a:pt x="46" y="1"/>
                  </a:moveTo>
                  <a:lnTo>
                    <a:pt x="46" y="1"/>
                  </a:lnTo>
                  <a:lnTo>
                    <a:pt x="22" y="26"/>
                  </a:lnTo>
                  <a:lnTo>
                    <a:pt x="11" y="39"/>
                  </a:lnTo>
                  <a:lnTo>
                    <a:pt x="0" y="53"/>
                  </a:lnTo>
                  <a:lnTo>
                    <a:pt x="0" y="53"/>
                  </a:lnTo>
                  <a:lnTo>
                    <a:pt x="0" y="55"/>
                  </a:lnTo>
                  <a:lnTo>
                    <a:pt x="0" y="56"/>
                  </a:lnTo>
                  <a:lnTo>
                    <a:pt x="1" y="58"/>
                  </a:lnTo>
                  <a:lnTo>
                    <a:pt x="2" y="59"/>
                  </a:lnTo>
                  <a:lnTo>
                    <a:pt x="4" y="60"/>
                  </a:lnTo>
                  <a:lnTo>
                    <a:pt x="5" y="60"/>
                  </a:lnTo>
                  <a:lnTo>
                    <a:pt x="8" y="59"/>
                  </a:lnTo>
                  <a:lnTo>
                    <a:pt x="9" y="58"/>
                  </a:lnTo>
                  <a:lnTo>
                    <a:pt x="9" y="58"/>
                  </a:lnTo>
                  <a:lnTo>
                    <a:pt x="19" y="44"/>
                  </a:lnTo>
                  <a:lnTo>
                    <a:pt x="29" y="32"/>
                  </a:lnTo>
                  <a:lnTo>
                    <a:pt x="52" y="8"/>
                  </a:lnTo>
                  <a:lnTo>
                    <a:pt x="52" y="8"/>
                  </a:lnTo>
                  <a:lnTo>
                    <a:pt x="54" y="6"/>
                  </a:lnTo>
                  <a:lnTo>
                    <a:pt x="54" y="4"/>
                  </a:lnTo>
                  <a:lnTo>
                    <a:pt x="53" y="3"/>
                  </a:lnTo>
                  <a:lnTo>
                    <a:pt x="52" y="1"/>
                  </a:lnTo>
                  <a:lnTo>
                    <a:pt x="51" y="0"/>
                  </a:lnTo>
                  <a:lnTo>
                    <a:pt x="49" y="0"/>
                  </a:lnTo>
                  <a:lnTo>
                    <a:pt x="48" y="0"/>
                  </a:lnTo>
                  <a:lnTo>
                    <a:pt x="46" y="1"/>
                  </a:lnTo>
                  <a:lnTo>
                    <a:pt x="46" y="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27" name="Freeform 1002"/>
            <p:cNvSpPr>
              <a:spLocks/>
            </p:cNvSpPr>
            <p:nvPr/>
          </p:nvSpPr>
          <p:spPr bwMode="auto">
            <a:xfrm>
              <a:off x="4714876" y="2520951"/>
              <a:ext cx="61913" cy="74613"/>
            </a:xfrm>
            <a:custGeom>
              <a:avLst/>
              <a:gdLst/>
              <a:ahLst/>
              <a:cxnLst>
                <a:cxn ang="0">
                  <a:pos x="109" y="1"/>
                </a:cxn>
                <a:cxn ang="0">
                  <a:pos x="109" y="1"/>
                </a:cxn>
                <a:cxn ang="0">
                  <a:pos x="101" y="7"/>
                </a:cxn>
                <a:cxn ang="0">
                  <a:pos x="93" y="14"/>
                </a:cxn>
                <a:cxn ang="0">
                  <a:pos x="78" y="30"/>
                </a:cxn>
                <a:cxn ang="0">
                  <a:pos x="65" y="46"/>
                </a:cxn>
                <a:cxn ang="0">
                  <a:pos x="51" y="64"/>
                </a:cxn>
                <a:cxn ang="0">
                  <a:pos x="26" y="99"/>
                </a:cxn>
                <a:cxn ang="0">
                  <a:pos x="14" y="117"/>
                </a:cxn>
                <a:cxn ang="0">
                  <a:pos x="1" y="134"/>
                </a:cxn>
                <a:cxn ang="0">
                  <a:pos x="1" y="134"/>
                </a:cxn>
                <a:cxn ang="0">
                  <a:pos x="0" y="136"/>
                </a:cxn>
                <a:cxn ang="0">
                  <a:pos x="0" y="137"/>
                </a:cxn>
                <a:cxn ang="0">
                  <a:pos x="2" y="142"/>
                </a:cxn>
                <a:cxn ang="0">
                  <a:pos x="3" y="143"/>
                </a:cxn>
                <a:cxn ang="0">
                  <a:pos x="5" y="143"/>
                </a:cxn>
                <a:cxn ang="0">
                  <a:pos x="6" y="143"/>
                </a:cxn>
                <a:cxn ang="0">
                  <a:pos x="8" y="141"/>
                </a:cxn>
                <a:cxn ang="0">
                  <a:pos x="8" y="141"/>
                </a:cxn>
                <a:cxn ang="0">
                  <a:pos x="20" y="124"/>
                </a:cxn>
                <a:cxn ang="0">
                  <a:pos x="33" y="106"/>
                </a:cxn>
                <a:cxn ang="0">
                  <a:pos x="58" y="71"/>
                </a:cxn>
                <a:cxn ang="0">
                  <a:pos x="70" y="55"/>
                </a:cxn>
                <a:cxn ang="0">
                  <a:pos x="83" y="38"/>
                </a:cxn>
                <a:cxn ang="0">
                  <a:pos x="98" y="22"/>
                </a:cxn>
                <a:cxn ang="0">
                  <a:pos x="106" y="15"/>
                </a:cxn>
                <a:cxn ang="0">
                  <a:pos x="115" y="9"/>
                </a:cxn>
                <a:cxn ang="0">
                  <a:pos x="115" y="9"/>
                </a:cxn>
                <a:cxn ang="0">
                  <a:pos x="116" y="7"/>
                </a:cxn>
                <a:cxn ang="0">
                  <a:pos x="117" y="5"/>
                </a:cxn>
                <a:cxn ang="0">
                  <a:pos x="116" y="2"/>
                </a:cxn>
                <a:cxn ang="0">
                  <a:pos x="115" y="1"/>
                </a:cxn>
                <a:cxn ang="0">
                  <a:pos x="114" y="0"/>
                </a:cxn>
                <a:cxn ang="0">
                  <a:pos x="111" y="0"/>
                </a:cxn>
                <a:cxn ang="0">
                  <a:pos x="109" y="1"/>
                </a:cxn>
                <a:cxn ang="0">
                  <a:pos x="109" y="1"/>
                </a:cxn>
              </a:cxnLst>
              <a:rect l="0" t="0" r="r" b="b"/>
              <a:pathLst>
                <a:path w="117" h="143">
                  <a:moveTo>
                    <a:pt x="109" y="1"/>
                  </a:moveTo>
                  <a:lnTo>
                    <a:pt x="109" y="1"/>
                  </a:lnTo>
                  <a:lnTo>
                    <a:pt x="101" y="7"/>
                  </a:lnTo>
                  <a:lnTo>
                    <a:pt x="93" y="14"/>
                  </a:lnTo>
                  <a:lnTo>
                    <a:pt x="78" y="30"/>
                  </a:lnTo>
                  <a:lnTo>
                    <a:pt x="65" y="46"/>
                  </a:lnTo>
                  <a:lnTo>
                    <a:pt x="51" y="64"/>
                  </a:lnTo>
                  <a:lnTo>
                    <a:pt x="26" y="99"/>
                  </a:lnTo>
                  <a:lnTo>
                    <a:pt x="14" y="117"/>
                  </a:lnTo>
                  <a:lnTo>
                    <a:pt x="1" y="134"/>
                  </a:lnTo>
                  <a:lnTo>
                    <a:pt x="1" y="134"/>
                  </a:lnTo>
                  <a:lnTo>
                    <a:pt x="0" y="136"/>
                  </a:lnTo>
                  <a:lnTo>
                    <a:pt x="0" y="137"/>
                  </a:lnTo>
                  <a:lnTo>
                    <a:pt x="2" y="142"/>
                  </a:lnTo>
                  <a:lnTo>
                    <a:pt x="3" y="143"/>
                  </a:lnTo>
                  <a:lnTo>
                    <a:pt x="5" y="143"/>
                  </a:lnTo>
                  <a:lnTo>
                    <a:pt x="6" y="143"/>
                  </a:lnTo>
                  <a:lnTo>
                    <a:pt x="8" y="141"/>
                  </a:lnTo>
                  <a:lnTo>
                    <a:pt x="8" y="141"/>
                  </a:lnTo>
                  <a:lnTo>
                    <a:pt x="20" y="124"/>
                  </a:lnTo>
                  <a:lnTo>
                    <a:pt x="33" y="106"/>
                  </a:lnTo>
                  <a:lnTo>
                    <a:pt x="58" y="71"/>
                  </a:lnTo>
                  <a:lnTo>
                    <a:pt x="70" y="55"/>
                  </a:lnTo>
                  <a:lnTo>
                    <a:pt x="83" y="38"/>
                  </a:lnTo>
                  <a:lnTo>
                    <a:pt x="98" y="22"/>
                  </a:lnTo>
                  <a:lnTo>
                    <a:pt x="106" y="15"/>
                  </a:lnTo>
                  <a:lnTo>
                    <a:pt x="115" y="9"/>
                  </a:lnTo>
                  <a:lnTo>
                    <a:pt x="115" y="9"/>
                  </a:lnTo>
                  <a:lnTo>
                    <a:pt x="116" y="7"/>
                  </a:lnTo>
                  <a:lnTo>
                    <a:pt x="117" y="5"/>
                  </a:lnTo>
                  <a:lnTo>
                    <a:pt x="116" y="2"/>
                  </a:lnTo>
                  <a:lnTo>
                    <a:pt x="115" y="1"/>
                  </a:lnTo>
                  <a:lnTo>
                    <a:pt x="114" y="0"/>
                  </a:lnTo>
                  <a:lnTo>
                    <a:pt x="111" y="0"/>
                  </a:lnTo>
                  <a:lnTo>
                    <a:pt x="109" y="1"/>
                  </a:lnTo>
                  <a:lnTo>
                    <a:pt x="109" y="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28" name="Freeform 1003"/>
            <p:cNvSpPr>
              <a:spLocks/>
            </p:cNvSpPr>
            <p:nvPr/>
          </p:nvSpPr>
          <p:spPr bwMode="auto">
            <a:xfrm>
              <a:off x="4278313" y="2235201"/>
              <a:ext cx="103188" cy="136525"/>
            </a:xfrm>
            <a:custGeom>
              <a:avLst/>
              <a:gdLst/>
              <a:ahLst/>
              <a:cxnLst>
                <a:cxn ang="0">
                  <a:pos x="186" y="0"/>
                </a:cxn>
                <a:cxn ang="0">
                  <a:pos x="186" y="0"/>
                </a:cxn>
                <a:cxn ang="0">
                  <a:pos x="171" y="12"/>
                </a:cxn>
                <a:cxn ang="0">
                  <a:pos x="156" y="26"/>
                </a:cxn>
                <a:cxn ang="0">
                  <a:pos x="143" y="39"/>
                </a:cxn>
                <a:cxn ang="0">
                  <a:pos x="129" y="54"/>
                </a:cxn>
                <a:cxn ang="0">
                  <a:pos x="117" y="68"/>
                </a:cxn>
                <a:cxn ang="0">
                  <a:pos x="104" y="84"/>
                </a:cxn>
                <a:cxn ang="0">
                  <a:pos x="81" y="115"/>
                </a:cxn>
                <a:cxn ang="0">
                  <a:pos x="60" y="148"/>
                </a:cxn>
                <a:cxn ang="0">
                  <a:pos x="39" y="181"/>
                </a:cxn>
                <a:cxn ang="0">
                  <a:pos x="1" y="249"/>
                </a:cxn>
                <a:cxn ang="0">
                  <a:pos x="1" y="249"/>
                </a:cxn>
                <a:cxn ang="0">
                  <a:pos x="0" y="251"/>
                </a:cxn>
                <a:cxn ang="0">
                  <a:pos x="1" y="253"/>
                </a:cxn>
                <a:cxn ang="0">
                  <a:pos x="1" y="255"/>
                </a:cxn>
                <a:cxn ang="0">
                  <a:pos x="3" y="256"/>
                </a:cxn>
                <a:cxn ang="0">
                  <a:pos x="4" y="257"/>
                </a:cxn>
                <a:cxn ang="0">
                  <a:pos x="6" y="257"/>
                </a:cxn>
                <a:cxn ang="0">
                  <a:pos x="8" y="256"/>
                </a:cxn>
                <a:cxn ang="0">
                  <a:pos x="9" y="254"/>
                </a:cxn>
                <a:cxn ang="0">
                  <a:pos x="9" y="254"/>
                </a:cxn>
                <a:cxn ang="0">
                  <a:pos x="46" y="187"/>
                </a:cxn>
                <a:cxn ang="0">
                  <a:pos x="67" y="154"/>
                </a:cxn>
                <a:cxn ang="0">
                  <a:pos x="88" y="122"/>
                </a:cxn>
                <a:cxn ang="0">
                  <a:pos x="110" y="90"/>
                </a:cxn>
                <a:cxn ang="0">
                  <a:pos x="123" y="75"/>
                </a:cxn>
                <a:cxn ang="0">
                  <a:pos x="135" y="61"/>
                </a:cxn>
                <a:cxn ang="0">
                  <a:pos x="148" y="46"/>
                </a:cxn>
                <a:cxn ang="0">
                  <a:pos x="162" y="33"/>
                </a:cxn>
                <a:cxn ang="0">
                  <a:pos x="176" y="20"/>
                </a:cxn>
                <a:cxn ang="0">
                  <a:pos x="191" y="8"/>
                </a:cxn>
                <a:cxn ang="0">
                  <a:pos x="191" y="8"/>
                </a:cxn>
                <a:cxn ang="0">
                  <a:pos x="192" y="7"/>
                </a:cxn>
                <a:cxn ang="0">
                  <a:pos x="193" y="5"/>
                </a:cxn>
                <a:cxn ang="0">
                  <a:pos x="192" y="2"/>
                </a:cxn>
                <a:cxn ang="0">
                  <a:pos x="191" y="0"/>
                </a:cxn>
                <a:cxn ang="0">
                  <a:pos x="189" y="0"/>
                </a:cxn>
                <a:cxn ang="0">
                  <a:pos x="188" y="0"/>
                </a:cxn>
                <a:cxn ang="0">
                  <a:pos x="186" y="0"/>
                </a:cxn>
                <a:cxn ang="0">
                  <a:pos x="186" y="0"/>
                </a:cxn>
              </a:cxnLst>
              <a:rect l="0" t="0" r="r" b="b"/>
              <a:pathLst>
                <a:path w="193" h="257">
                  <a:moveTo>
                    <a:pt x="186" y="0"/>
                  </a:moveTo>
                  <a:lnTo>
                    <a:pt x="186" y="0"/>
                  </a:lnTo>
                  <a:lnTo>
                    <a:pt x="171" y="12"/>
                  </a:lnTo>
                  <a:lnTo>
                    <a:pt x="156" y="26"/>
                  </a:lnTo>
                  <a:lnTo>
                    <a:pt x="143" y="39"/>
                  </a:lnTo>
                  <a:lnTo>
                    <a:pt x="129" y="54"/>
                  </a:lnTo>
                  <a:lnTo>
                    <a:pt x="117" y="68"/>
                  </a:lnTo>
                  <a:lnTo>
                    <a:pt x="104" y="84"/>
                  </a:lnTo>
                  <a:lnTo>
                    <a:pt x="81" y="115"/>
                  </a:lnTo>
                  <a:lnTo>
                    <a:pt x="60" y="148"/>
                  </a:lnTo>
                  <a:lnTo>
                    <a:pt x="39" y="181"/>
                  </a:lnTo>
                  <a:lnTo>
                    <a:pt x="1" y="249"/>
                  </a:lnTo>
                  <a:lnTo>
                    <a:pt x="1" y="249"/>
                  </a:lnTo>
                  <a:lnTo>
                    <a:pt x="0" y="251"/>
                  </a:lnTo>
                  <a:lnTo>
                    <a:pt x="1" y="253"/>
                  </a:lnTo>
                  <a:lnTo>
                    <a:pt x="1" y="255"/>
                  </a:lnTo>
                  <a:lnTo>
                    <a:pt x="3" y="256"/>
                  </a:lnTo>
                  <a:lnTo>
                    <a:pt x="4" y="257"/>
                  </a:lnTo>
                  <a:lnTo>
                    <a:pt x="6" y="257"/>
                  </a:lnTo>
                  <a:lnTo>
                    <a:pt x="8" y="256"/>
                  </a:lnTo>
                  <a:lnTo>
                    <a:pt x="9" y="254"/>
                  </a:lnTo>
                  <a:lnTo>
                    <a:pt x="9" y="254"/>
                  </a:lnTo>
                  <a:lnTo>
                    <a:pt x="46" y="187"/>
                  </a:lnTo>
                  <a:lnTo>
                    <a:pt x="67" y="154"/>
                  </a:lnTo>
                  <a:lnTo>
                    <a:pt x="88" y="122"/>
                  </a:lnTo>
                  <a:lnTo>
                    <a:pt x="110" y="90"/>
                  </a:lnTo>
                  <a:lnTo>
                    <a:pt x="123" y="75"/>
                  </a:lnTo>
                  <a:lnTo>
                    <a:pt x="135" y="61"/>
                  </a:lnTo>
                  <a:lnTo>
                    <a:pt x="148" y="46"/>
                  </a:lnTo>
                  <a:lnTo>
                    <a:pt x="162" y="33"/>
                  </a:lnTo>
                  <a:lnTo>
                    <a:pt x="176" y="20"/>
                  </a:lnTo>
                  <a:lnTo>
                    <a:pt x="191" y="8"/>
                  </a:lnTo>
                  <a:lnTo>
                    <a:pt x="191" y="8"/>
                  </a:lnTo>
                  <a:lnTo>
                    <a:pt x="192" y="7"/>
                  </a:lnTo>
                  <a:lnTo>
                    <a:pt x="193" y="5"/>
                  </a:lnTo>
                  <a:lnTo>
                    <a:pt x="192" y="2"/>
                  </a:lnTo>
                  <a:lnTo>
                    <a:pt x="191" y="0"/>
                  </a:lnTo>
                  <a:lnTo>
                    <a:pt x="189" y="0"/>
                  </a:lnTo>
                  <a:lnTo>
                    <a:pt x="188" y="0"/>
                  </a:lnTo>
                  <a:lnTo>
                    <a:pt x="186" y="0"/>
                  </a:lnTo>
                  <a:lnTo>
                    <a:pt x="186"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29" name="Freeform 1004"/>
            <p:cNvSpPr>
              <a:spLocks/>
            </p:cNvSpPr>
            <p:nvPr/>
          </p:nvSpPr>
          <p:spPr bwMode="auto">
            <a:xfrm>
              <a:off x="4352926" y="2282826"/>
              <a:ext cx="65088" cy="74613"/>
            </a:xfrm>
            <a:custGeom>
              <a:avLst/>
              <a:gdLst/>
              <a:ahLst/>
              <a:cxnLst>
                <a:cxn ang="0">
                  <a:pos x="115" y="2"/>
                </a:cxn>
                <a:cxn ang="0">
                  <a:pos x="115" y="2"/>
                </a:cxn>
                <a:cxn ang="0">
                  <a:pos x="109" y="9"/>
                </a:cxn>
                <a:cxn ang="0">
                  <a:pos x="102" y="16"/>
                </a:cxn>
                <a:cxn ang="0">
                  <a:pos x="89" y="31"/>
                </a:cxn>
                <a:cxn ang="0">
                  <a:pos x="74" y="44"/>
                </a:cxn>
                <a:cxn ang="0">
                  <a:pos x="67" y="52"/>
                </a:cxn>
                <a:cxn ang="0">
                  <a:pos x="61" y="59"/>
                </a:cxn>
                <a:cxn ang="0">
                  <a:pos x="61" y="59"/>
                </a:cxn>
                <a:cxn ang="0">
                  <a:pos x="1" y="133"/>
                </a:cxn>
                <a:cxn ang="0">
                  <a:pos x="1" y="133"/>
                </a:cxn>
                <a:cxn ang="0">
                  <a:pos x="0" y="136"/>
                </a:cxn>
                <a:cxn ang="0">
                  <a:pos x="0" y="138"/>
                </a:cxn>
                <a:cxn ang="0">
                  <a:pos x="3" y="141"/>
                </a:cxn>
                <a:cxn ang="0">
                  <a:pos x="4" y="142"/>
                </a:cxn>
                <a:cxn ang="0">
                  <a:pos x="6" y="142"/>
                </a:cxn>
                <a:cxn ang="0">
                  <a:pos x="7" y="142"/>
                </a:cxn>
                <a:cxn ang="0">
                  <a:pos x="9" y="141"/>
                </a:cxn>
                <a:cxn ang="0">
                  <a:pos x="9" y="141"/>
                </a:cxn>
                <a:cxn ang="0">
                  <a:pos x="67" y="66"/>
                </a:cxn>
                <a:cxn ang="0">
                  <a:pos x="67" y="66"/>
                </a:cxn>
                <a:cxn ang="0">
                  <a:pos x="74" y="58"/>
                </a:cxn>
                <a:cxn ang="0">
                  <a:pos x="81" y="51"/>
                </a:cxn>
                <a:cxn ang="0">
                  <a:pos x="96" y="36"/>
                </a:cxn>
                <a:cxn ang="0">
                  <a:pos x="110" y="23"/>
                </a:cxn>
                <a:cxn ang="0">
                  <a:pos x="118" y="14"/>
                </a:cxn>
                <a:cxn ang="0">
                  <a:pos x="124" y="6"/>
                </a:cxn>
                <a:cxn ang="0">
                  <a:pos x="124" y="6"/>
                </a:cxn>
                <a:cxn ang="0">
                  <a:pos x="125" y="5"/>
                </a:cxn>
                <a:cxn ang="0">
                  <a:pos x="124" y="3"/>
                </a:cxn>
                <a:cxn ang="0">
                  <a:pos x="124" y="2"/>
                </a:cxn>
                <a:cxn ang="0">
                  <a:pos x="122" y="1"/>
                </a:cxn>
                <a:cxn ang="0">
                  <a:pos x="119" y="0"/>
                </a:cxn>
                <a:cxn ang="0">
                  <a:pos x="117" y="0"/>
                </a:cxn>
                <a:cxn ang="0">
                  <a:pos x="115" y="2"/>
                </a:cxn>
                <a:cxn ang="0">
                  <a:pos x="115" y="2"/>
                </a:cxn>
              </a:cxnLst>
              <a:rect l="0" t="0" r="r" b="b"/>
              <a:pathLst>
                <a:path w="125" h="142">
                  <a:moveTo>
                    <a:pt x="115" y="2"/>
                  </a:moveTo>
                  <a:lnTo>
                    <a:pt x="115" y="2"/>
                  </a:lnTo>
                  <a:lnTo>
                    <a:pt x="109" y="9"/>
                  </a:lnTo>
                  <a:lnTo>
                    <a:pt x="102" y="16"/>
                  </a:lnTo>
                  <a:lnTo>
                    <a:pt x="89" y="31"/>
                  </a:lnTo>
                  <a:lnTo>
                    <a:pt x="74" y="44"/>
                  </a:lnTo>
                  <a:lnTo>
                    <a:pt x="67" y="52"/>
                  </a:lnTo>
                  <a:lnTo>
                    <a:pt x="61" y="59"/>
                  </a:lnTo>
                  <a:lnTo>
                    <a:pt x="61" y="59"/>
                  </a:lnTo>
                  <a:lnTo>
                    <a:pt x="1" y="133"/>
                  </a:lnTo>
                  <a:lnTo>
                    <a:pt x="1" y="133"/>
                  </a:lnTo>
                  <a:lnTo>
                    <a:pt x="0" y="136"/>
                  </a:lnTo>
                  <a:lnTo>
                    <a:pt x="0" y="138"/>
                  </a:lnTo>
                  <a:lnTo>
                    <a:pt x="3" y="141"/>
                  </a:lnTo>
                  <a:lnTo>
                    <a:pt x="4" y="142"/>
                  </a:lnTo>
                  <a:lnTo>
                    <a:pt x="6" y="142"/>
                  </a:lnTo>
                  <a:lnTo>
                    <a:pt x="7" y="142"/>
                  </a:lnTo>
                  <a:lnTo>
                    <a:pt x="9" y="141"/>
                  </a:lnTo>
                  <a:lnTo>
                    <a:pt x="9" y="141"/>
                  </a:lnTo>
                  <a:lnTo>
                    <a:pt x="67" y="66"/>
                  </a:lnTo>
                  <a:lnTo>
                    <a:pt x="67" y="66"/>
                  </a:lnTo>
                  <a:lnTo>
                    <a:pt x="74" y="58"/>
                  </a:lnTo>
                  <a:lnTo>
                    <a:pt x="81" y="51"/>
                  </a:lnTo>
                  <a:lnTo>
                    <a:pt x="96" y="36"/>
                  </a:lnTo>
                  <a:lnTo>
                    <a:pt x="110" y="23"/>
                  </a:lnTo>
                  <a:lnTo>
                    <a:pt x="118" y="14"/>
                  </a:lnTo>
                  <a:lnTo>
                    <a:pt x="124" y="6"/>
                  </a:lnTo>
                  <a:lnTo>
                    <a:pt x="124" y="6"/>
                  </a:lnTo>
                  <a:lnTo>
                    <a:pt x="125" y="5"/>
                  </a:lnTo>
                  <a:lnTo>
                    <a:pt x="124" y="3"/>
                  </a:lnTo>
                  <a:lnTo>
                    <a:pt x="124" y="2"/>
                  </a:lnTo>
                  <a:lnTo>
                    <a:pt x="122" y="1"/>
                  </a:lnTo>
                  <a:lnTo>
                    <a:pt x="119" y="0"/>
                  </a:lnTo>
                  <a:lnTo>
                    <a:pt x="117" y="0"/>
                  </a:lnTo>
                  <a:lnTo>
                    <a:pt x="115" y="2"/>
                  </a:lnTo>
                  <a:lnTo>
                    <a:pt x="115"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30" name="Freeform 1005"/>
            <p:cNvSpPr>
              <a:spLocks/>
            </p:cNvSpPr>
            <p:nvPr/>
          </p:nvSpPr>
          <p:spPr bwMode="auto">
            <a:xfrm>
              <a:off x="4564063" y="2312988"/>
              <a:ext cx="49213" cy="65088"/>
            </a:xfrm>
            <a:custGeom>
              <a:avLst/>
              <a:gdLst/>
              <a:ahLst/>
              <a:cxnLst>
                <a:cxn ang="0">
                  <a:pos x="82" y="3"/>
                </a:cxn>
                <a:cxn ang="0">
                  <a:pos x="82" y="3"/>
                </a:cxn>
                <a:cxn ang="0">
                  <a:pos x="78" y="11"/>
                </a:cxn>
                <a:cxn ang="0">
                  <a:pos x="74" y="19"/>
                </a:cxn>
                <a:cxn ang="0">
                  <a:pos x="63" y="35"/>
                </a:cxn>
                <a:cxn ang="0">
                  <a:pos x="50" y="50"/>
                </a:cxn>
                <a:cxn ang="0">
                  <a:pos x="45" y="57"/>
                </a:cxn>
                <a:cxn ang="0">
                  <a:pos x="40" y="65"/>
                </a:cxn>
                <a:cxn ang="0">
                  <a:pos x="40" y="65"/>
                </a:cxn>
                <a:cxn ang="0">
                  <a:pos x="33" y="80"/>
                </a:cxn>
                <a:cxn ang="0">
                  <a:pos x="28" y="87"/>
                </a:cxn>
                <a:cxn ang="0">
                  <a:pos x="23" y="93"/>
                </a:cxn>
                <a:cxn ang="0">
                  <a:pos x="23" y="93"/>
                </a:cxn>
                <a:cxn ang="0">
                  <a:pos x="11" y="103"/>
                </a:cxn>
                <a:cxn ang="0">
                  <a:pos x="6" y="110"/>
                </a:cxn>
                <a:cxn ang="0">
                  <a:pos x="0" y="116"/>
                </a:cxn>
                <a:cxn ang="0">
                  <a:pos x="0" y="116"/>
                </a:cxn>
                <a:cxn ang="0">
                  <a:pos x="0" y="118"/>
                </a:cxn>
                <a:cxn ang="0">
                  <a:pos x="0" y="120"/>
                </a:cxn>
                <a:cxn ang="0">
                  <a:pos x="2" y="121"/>
                </a:cxn>
                <a:cxn ang="0">
                  <a:pos x="3" y="122"/>
                </a:cxn>
                <a:cxn ang="0">
                  <a:pos x="4" y="123"/>
                </a:cxn>
                <a:cxn ang="0">
                  <a:pos x="6" y="123"/>
                </a:cxn>
                <a:cxn ang="0">
                  <a:pos x="8" y="122"/>
                </a:cxn>
                <a:cxn ang="0">
                  <a:pos x="9" y="121"/>
                </a:cxn>
                <a:cxn ang="0">
                  <a:pos x="9" y="121"/>
                </a:cxn>
                <a:cxn ang="0">
                  <a:pos x="14" y="114"/>
                </a:cxn>
                <a:cxn ang="0">
                  <a:pos x="20" y="108"/>
                </a:cxn>
                <a:cxn ang="0">
                  <a:pos x="34" y="96"/>
                </a:cxn>
                <a:cxn ang="0">
                  <a:pos x="34" y="96"/>
                </a:cxn>
                <a:cxn ang="0">
                  <a:pos x="38" y="91"/>
                </a:cxn>
                <a:cxn ang="0">
                  <a:pos x="41" y="84"/>
                </a:cxn>
                <a:cxn ang="0">
                  <a:pos x="48" y="70"/>
                </a:cxn>
                <a:cxn ang="0">
                  <a:pos x="48" y="70"/>
                </a:cxn>
                <a:cxn ang="0">
                  <a:pos x="53" y="62"/>
                </a:cxn>
                <a:cxn ang="0">
                  <a:pos x="59" y="54"/>
                </a:cxn>
                <a:cxn ang="0">
                  <a:pos x="71" y="38"/>
                </a:cxn>
                <a:cxn ang="0">
                  <a:pos x="82" y="23"/>
                </a:cxn>
                <a:cxn ang="0">
                  <a:pos x="88" y="14"/>
                </a:cxn>
                <a:cxn ang="0">
                  <a:pos x="92" y="5"/>
                </a:cxn>
                <a:cxn ang="0">
                  <a:pos x="92" y="5"/>
                </a:cxn>
                <a:cxn ang="0">
                  <a:pos x="92" y="3"/>
                </a:cxn>
                <a:cxn ang="0">
                  <a:pos x="92" y="2"/>
                </a:cxn>
                <a:cxn ang="0">
                  <a:pos x="91" y="1"/>
                </a:cxn>
                <a:cxn ang="0">
                  <a:pos x="89" y="0"/>
                </a:cxn>
                <a:cxn ang="0">
                  <a:pos x="85" y="0"/>
                </a:cxn>
                <a:cxn ang="0">
                  <a:pos x="83" y="1"/>
                </a:cxn>
                <a:cxn ang="0">
                  <a:pos x="82" y="3"/>
                </a:cxn>
                <a:cxn ang="0">
                  <a:pos x="82" y="3"/>
                </a:cxn>
              </a:cxnLst>
              <a:rect l="0" t="0" r="r" b="b"/>
              <a:pathLst>
                <a:path w="92" h="123">
                  <a:moveTo>
                    <a:pt x="82" y="3"/>
                  </a:moveTo>
                  <a:lnTo>
                    <a:pt x="82" y="3"/>
                  </a:lnTo>
                  <a:lnTo>
                    <a:pt x="78" y="11"/>
                  </a:lnTo>
                  <a:lnTo>
                    <a:pt x="74" y="19"/>
                  </a:lnTo>
                  <a:lnTo>
                    <a:pt x="63" y="35"/>
                  </a:lnTo>
                  <a:lnTo>
                    <a:pt x="50" y="50"/>
                  </a:lnTo>
                  <a:lnTo>
                    <a:pt x="45" y="57"/>
                  </a:lnTo>
                  <a:lnTo>
                    <a:pt x="40" y="65"/>
                  </a:lnTo>
                  <a:lnTo>
                    <a:pt x="40" y="65"/>
                  </a:lnTo>
                  <a:lnTo>
                    <a:pt x="33" y="80"/>
                  </a:lnTo>
                  <a:lnTo>
                    <a:pt x="28" y="87"/>
                  </a:lnTo>
                  <a:lnTo>
                    <a:pt x="23" y="93"/>
                  </a:lnTo>
                  <a:lnTo>
                    <a:pt x="23" y="93"/>
                  </a:lnTo>
                  <a:lnTo>
                    <a:pt x="11" y="103"/>
                  </a:lnTo>
                  <a:lnTo>
                    <a:pt x="6" y="110"/>
                  </a:lnTo>
                  <a:lnTo>
                    <a:pt x="0" y="116"/>
                  </a:lnTo>
                  <a:lnTo>
                    <a:pt x="0" y="116"/>
                  </a:lnTo>
                  <a:lnTo>
                    <a:pt x="0" y="118"/>
                  </a:lnTo>
                  <a:lnTo>
                    <a:pt x="0" y="120"/>
                  </a:lnTo>
                  <a:lnTo>
                    <a:pt x="2" y="121"/>
                  </a:lnTo>
                  <a:lnTo>
                    <a:pt x="3" y="122"/>
                  </a:lnTo>
                  <a:lnTo>
                    <a:pt x="4" y="123"/>
                  </a:lnTo>
                  <a:lnTo>
                    <a:pt x="6" y="123"/>
                  </a:lnTo>
                  <a:lnTo>
                    <a:pt x="8" y="122"/>
                  </a:lnTo>
                  <a:lnTo>
                    <a:pt x="9" y="121"/>
                  </a:lnTo>
                  <a:lnTo>
                    <a:pt x="9" y="121"/>
                  </a:lnTo>
                  <a:lnTo>
                    <a:pt x="14" y="114"/>
                  </a:lnTo>
                  <a:lnTo>
                    <a:pt x="20" y="108"/>
                  </a:lnTo>
                  <a:lnTo>
                    <a:pt x="34" y="96"/>
                  </a:lnTo>
                  <a:lnTo>
                    <a:pt x="34" y="96"/>
                  </a:lnTo>
                  <a:lnTo>
                    <a:pt x="38" y="91"/>
                  </a:lnTo>
                  <a:lnTo>
                    <a:pt x="41" y="84"/>
                  </a:lnTo>
                  <a:lnTo>
                    <a:pt x="48" y="70"/>
                  </a:lnTo>
                  <a:lnTo>
                    <a:pt x="48" y="70"/>
                  </a:lnTo>
                  <a:lnTo>
                    <a:pt x="53" y="62"/>
                  </a:lnTo>
                  <a:lnTo>
                    <a:pt x="59" y="54"/>
                  </a:lnTo>
                  <a:lnTo>
                    <a:pt x="71" y="38"/>
                  </a:lnTo>
                  <a:lnTo>
                    <a:pt x="82" y="23"/>
                  </a:lnTo>
                  <a:lnTo>
                    <a:pt x="88" y="14"/>
                  </a:lnTo>
                  <a:lnTo>
                    <a:pt x="92" y="5"/>
                  </a:lnTo>
                  <a:lnTo>
                    <a:pt x="92" y="5"/>
                  </a:lnTo>
                  <a:lnTo>
                    <a:pt x="92" y="3"/>
                  </a:lnTo>
                  <a:lnTo>
                    <a:pt x="92" y="2"/>
                  </a:lnTo>
                  <a:lnTo>
                    <a:pt x="91" y="1"/>
                  </a:lnTo>
                  <a:lnTo>
                    <a:pt x="89" y="0"/>
                  </a:lnTo>
                  <a:lnTo>
                    <a:pt x="85" y="0"/>
                  </a:lnTo>
                  <a:lnTo>
                    <a:pt x="83" y="1"/>
                  </a:lnTo>
                  <a:lnTo>
                    <a:pt x="82" y="3"/>
                  </a:lnTo>
                  <a:lnTo>
                    <a:pt x="82" y="3"/>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31" name="Freeform 1006"/>
            <p:cNvSpPr>
              <a:spLocks/>
            </p:cNvSpPr>
            <p:nvPr/>
          </p:nvSpPr>
          <p:spPr bwMode="auto">
            <a:xfrm>
              <a:off x="4624388" y="2316163"/>
              <a:ext cx="38100" cy="47625"/>
            </a:xfrm>
            <a:custGeom>
              <a:avLst/>
              <a:gdLst/>
              <a:ahLst/>
              <a:cxnLst>
                <a:cxn ang="0">
                  <a:pos x="64" y="4"/>
                </a:cxn>
                <a:cxn ang="0">
                  <a:pos x="64" y="4"/>
                </a:cxn>
                <a:cxn ang="0">
                  <a:pos x="63" y="10"/>
                </a:cxn>
                <a:cxn ang="0">
                  <a:pos x="60" y="16"/>
                </a:cxn>
                <a:cxn ang="0">
                  <a:pos x="55" y="22"/>
                </a:cxn>
                <a:cxn ang="0">
                  <a:pos x="51" y="27"/>
                </a:cxn>
                <a:cxn ang="0">
                  <a:pos x="42" y="37"/>
                </a:cxn>
                <a:cxn ang="0">
                  <a:pos x="33" y="47"/>
                </a:cxn>
                <a:cxn ang="0">
                  <a:pos x="33" y="47"/>
                </a:cxn>
                <a:cxn ang="0">
                  <a:pos x="16" y="64"/>
                </a:cxn>
                <a:cxn ang="0">
                  <a:pos x="0" y="85"/>
                </a:cxn>
                <a:cxn ang="0">
                  <a:pos x="0" y="85"/>
                </a:cxn>
                <a:cxn ang="0">
                  <a:pos x="0" y="86"/>
                </a:cxn>
                <a:cxn ang="0">
                  <a:pos x="0" y="88"/>
                </a:cxn>
                <a:cxn ang="0">
                  <a:pos x="2" y="89"/>
                </a:cxn>
                <a:cxn ang="0">
                  <a:pos x="3" y="91"/>
                </a:cxn>
                <a:cxn ang="0">
                  <a:pos x="6" y="91"/>
                </a:cxn>
                <a:cxn ang="0">
                  <a:pos x="8" y="91"/>
                </a:cxn>
                <a:cxn ang="0">
                  <a:pos x="9" y="89"/>
                </a:cxn>
                <a:cxn ang="0">
                  <a:pos x="9" y="89"/>
                </a:cxn>
                <a:cxn ang="0">
                  <a:pos x="19" y="76"/>
                </a:cxn>
                <a:cxn ang="0">
                  <a:pos x="30" y="63"/>
                </a:cxn>
                <a:cxn ang="0">
                  <a:pos x="52" y="39"/>
                </a:cxn>
                <a:cxn ang="0">
                  <a:pos x="52" y="39"/>
                </a:cxn>
                <a:cxn ang="0">
                  <a:pos x="60" y="32"/>
                </a:cxn>
                <a:cxn ang="0">
                  <a:pos x="66" y="24"/>
                </a:cxn>
                <a:cxn ang="0">
                  <a:pos x="71" y="14"/>
                </a:cxn>
                <a:cxn ang="0">
                  <a:pos x="72" y="9"/>
                </a:cxn>
                <a:cxn ang="0">
                  <a:pos x="73" y="4"/>
                </a:cxn>
                <a:cxn ang="0">
                  <a:pos x="73" y="4"/>
                </a:cxn>
                <a:cxn ang="0">
                  <a:pos x="73" y="2"/>
                </a:cxn>
                <a:cxn ang="0">
                  <a:pos x="72" y="1"/>
                </a:cxn>
                <a:cxn ang="0">
                  <a:pos x="71" y="0"/>
                </a:cxn>
                <a:cxn ang="0">
                  <a:pos x="69" y="0"/>
                </a:cxn>
                <a:cxn ang="0">
                  <a:pos x="66" y="1"/>
                </a:cxn>
                <a:cxn ang="0">
                  <a:pos x="65" y="2"/>
                </a:cxn>
                <a:cxn ang="0">
                  <a:pos x="64" y="4"/>
                </a:cxn>
                <a:cxn ang="0">
                  <a:pos x="64" y="4"/>
                </a:cxn>
              </a:cxnLst>
              <a:rect l="0" t="0" r="r" b="b"/>
              <a:pathLst>
                <a:path w="73" h="91">
                  <a:moveTo>
                    <a:pt x="64" y="4"/>
                  </a:moveTo>
                  <a:lnTo>
                    <a:pt x="64" y="4"/>
                  </a:lnTo>
                  <a:lnTo>
                    <a:pt x="63" y="10"/>
                  </a:lnTo>
                  <a:lnTo>
                    <a:pt x="60" y="16"/>
                  </a:lnTo>
                  <a:lnTo>
                    <a:pt x="55" y="22"/>
                  </a:lnTo>
                  <a:lnTo>
                    <a:pt x="51" y="27"/>
                  </a:lnTo>
                  <a:lnTo>
                    <a:pt x="42" y="37"/>
                  </a:lnTo>
                  <a:lnTo>
                    <a:pt x="33" y="47"/>
                  </a:lnTo>
                  <a:lnTo>
                    <a:pt x="33" y="47"/>
                  </a:lnTo>
                  <a:lnTo>
                    <a:pt x="16" y="64"/>
                  </a:lnTo>
                  <a:lnTo>
                    <a:pt x="0" y="85"/>
                  </a:lnTo>
                  <a:lnTo>
                    <a:pt x="0" y="85"/>
                  </a:lnTo>
                  <a:lnTo>
                    <a:pt x="0" y="86"/>
                  </a:lnTo>
                  <a:lnTo>
                    <a:pt x="0" y="88"/>
                  </a:lnTo>
                  <a:lnTo>
                    <a:pt x="2" y="89"/>
                  </a:lnTo>
                  <a:lnTo>
                    <a:pt x="3" y="91"/>
                  </a:lnTo>
                  <a:lnTo>
                    <a:pt x="6" y="91"/>
                  </a:lnTo>
                  <a:lnTo>
                    <a:pt x="8" y="91"/>
                  </a:lnTo>
                  <a:lnTo>
                    <a:pt x="9" y="89"/>
                  </a:lnTo>
                  <a:lnTo>
                    <a:pt x="9" y="89"/>
                  </a:lnTo>
                  <a:lnTo>
                    <a:pt x="19" y="76"/>
                  </a:lnTo>
                  <a:lnTo>
                    <a:pt x="30" y="63"/>
                  </a:lnTo>
                  <a:lnTo>
                    <a:pt x="52" y="39"/>
                  </a:lnTo>
                  <a:lnTo>
                    <a:pt x="52" y="39"/>
                  </a:lnTo>
                  <a:lnTo>
                    <a:pt x="60" y="32"/>
                  </a:lnTo>
                  <a:lnTo>
                    <a:pt x="66" y="24"/>
                  </a:lnTo>
                  <a:lnTo>
                    <a:pt x="71" y="14"/>
                  </a:lnTo>
                  <a:lnTo>
                    <a:pt x="72" y="9"/>
                  </a:lnTo>
                  <a:lnTo>
                    <a:pt x="73" y="4"/>
                  </a:lnTo>
                  <a:lnTo>
                    <a:pt x="73" y="4"/>
                  </a:lnTo>
                  <a:lnTo>
                    <a:pt x="73" y="2"/>
                  </a:lnTo>
                  <a:lnTo>
                    <a:pt x="72" y="1"/>
                  </a:lnTo>
                  <a:lnTo>
                    <a:pt x="71" y="0"/>
                  </a:lnTo>
                  <a:lnTo>
                    <a:pt x="69" y="0"/>
                  </a:lnTo>
                  <a:lnTo>
                    <a:pt x="66" y="1"/>
                  </a:lnTo>
                  <a:lnTo>
                    <a:pt x="65" y="2"/>
                  </a:lnTo>
                  <a:lnTo>
                    <a:pt x="64" y="4"/>
                  </a:lnTo>
                  <a:lnTo>
                    <a:pt x="64" y="4"/>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32" name="Freeform 1007"/>
            <p:cNvSpPr>
              <a:spLocks/>
            </p:cNvSpPr>
            <p:nvPr/>
          </p:nvSpPr>
          <p:spPr bwMode="auto">
            <a:xfrm>
              <a:off x="4687888" y="2322513"/>
              <a:ext cx="25400" cy="34925"/>
            </a:xfrm>
            <a:custGeom>
              <a:avLst/>
              <a:gdLst/>
              <a:ahLst/>
              <a:cxnLst>
                <a:cxn ang="0">
                  <a:pos x="38" y="2"/>
                </a:cxn>
                <a:cxn ang="0">
                  <a:pos x="38" y="2"/>
                </a:cxn>
                <a:cxn ang="0">
                  <a:pos x="1" y="59"/>
                </a:cxn>
                <a:cxn ang="0">
                  <a:pos x="1" y="59"/>
                </a:cxn>
                <a:cxn ang="0">
                  <a:pos x="0" y="62"/>
                </a:cxn>
                <a:cxn ang="0">
                  <a:pos x="0" y="64"/>
                </a:cxn>
                <a:cxn ang="0">
                  <a:pos x="1" y="65"/>
                </a:cxn>
                <a:cxn ang="0">
                  <a:pos x="2" y="66"/>
                </a:cxn>
                <a:cxn ang="0">
                  <a:pos x="4" y="67"/>
                </a:cxn>
                <a:cxn ang="0">
                  <a:pos x="6" y="67"/>
                </a:cxn>
                <a:cxn ang="0">
                  <a:pos x="7" y="66"/>
                </a:cxn>
                <a:cxn ang="0">
                  <a:pos x="9" y="65"/>
                </a:cxn>
                <a:cxn ang="0">
                  <a:pos x="9" y="65"/>
                </a:cxn>
                <a:cxn ang="0">
                  <a:pos x="46" y="8"/>
                </a:cxn>
                <a:cxn ang="0">
                  <a:pos x="46" y="8"/>
                </a:cxn>
                <a:cxn ang="0">
                  <a:pos x="47" y="6"/>
                </a:cxn>
                <a:cxn ang="0">
                  <a:pos x="47" y="4"/>
                </a:cxn>
                <a:cxn ang="0">
                  <a:pos x="46" y="2"/>
                </a:cxn>
                <a:cxn ang="0">
                  <a:pos x="45" y="1"/>
                </a:cxn>
                <a:cxn ang="0">
                  <a:pos x="43" y="0"/>
                </a:cxn>
                <a:cxn ang="0">
                  <a:pos x="41" y="0"/>
                </a:cxn>
                <a:cxn ang="0">
                  <a:pos x="40" y="1"/>
                </a:cxn>
                <a:cxn ang="0">
                  <a:pos x="38" y="2"/>
                </a:cxn>
                <a:cxn ang="0">
                  <a:pos x="38" y="2"/>
                </a:cxn>
              </a:cxnLst>
              <a:rect l="0" t="0" r="r" b="b"/>
              <a:pathLst>
                <a:path w="47" h="67">
                  <a:moveTo>
                    <a:pt x="38" y="2"/>
                  </a:moveTo>
                  <a:lnTo>
                    <a:pt x="38" y="2"/>
                  </a:lnTo>
                  <a:lnTo>
                    <a:pt x="1" y="59"/>
                  </a:lnTo>
                  <a:lnTo>
                    <a:pt x="1" y="59"/>
                  </a:lnTo>
                  <a:lnTo>
                    <a:pt x="0" y="62"/>
                  </a:lnTo>
                  <a:lnTo>
                    <a:pt x="0" y="64"/>
                  </a:lnTo>
                  <a:lnTo>
                    <a:pt x="1" y="65"/>
                  </a:lnTo>
                  <a:lnTo>
                    <a:pt x="2" y="66"/>
                  </a:lnTo>
                  <a:lnTo>
                    <a:pt x="4" y="67"/>
                  </a:lnTo>
                  <a:lnTo>
                    <a:pt x="6" y="67"/>
                  </a:lnTo>
                  <a:lnTo>
                    <a:pt x="7" y="66"/>
                  </a:lnTo>
                  <a:lnTo>
                    <a:pt x="9" y="65"/>
                  </a:lnTo>
                  <a:lnTo>
                    <a:pt x="9" y="65"/>
                  </a:lnTo>
                  <a:lnTo>
                    <a:pt x="46" y="8"/>
                  </a:lnTo>
                  <a:lnTo>
                    <a:pt x="46" y="8"/>
                  </a:lnTo>
                  <a:lnTo>
                    <a:pt x="47" y="6"/>
                  </a:lnTo>
                  <a:lnTo>
                    <a:pt x="47" y="4"/>
                  </a:lnTo>
                  <a:lnTo>
                    <a:pt x="46" y="2"/>
                  </a:lnTo>
                  <a:lnTo>
                    <a:pt x="45" y="1"/>
                  </a:lnTo>
                  <a:lnTo>
                    <a:pt x="43" y="0"/>
                  </a:lnTo>
                  <a:lnTo>
                    <a:pt x="41" y="0"/>
                  </a:lnTo>
                  <a:lnTo>
                    <a:pt x="40" y="1"/>
                  </a:lnTo>
                  <a:lnTo>
                    <a:pt x="38" y="2"/>
                  </a:lnTo>
                  <a:lnTo>
                    <a:pt x="38"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33" name="Freeform 1008"/>
            <p:cNvSpPr>
              <a:spLocks/>
            </p:cNvSpPr>
            <p:nvPr/>
          </p:nvSpPr>
          <p:spPr bwMode="auto">
            <a:xfrm>
              <a:off x="4095751" y="2149476"/>
              <a:ext cx="746125" cy="649288"/>
            </a:xfrm>
            <a:custGeom>
              <a:avLst/>
              <a:gdLst/>
              <a:ahLst/>
              <a:cxnLst>
                <a:cxn ang="0">
                  <a:pos x="1140" y="1223"/>
                </a:cxn>
                <a:cxn ang="0">
                  <a:pos x="915" y="1215"/>
                </a:cxn>
                <a:cxn ang="0">
                  <a:pos x="541" y="1215"/>
                </a:cxn>
                <a:cxn ang="0">
                  <a:pos x="268" y="1224"/>
                </a:cxn>
                <a:cxn ang="0">
                  <a:pos x="95" y="1200"/>
                </a:cxn>
                <a:cxn ang="0">
                  <a:pos x="40" y="1159"/>
                </a:cxn>
                <a:cxn ang="0">
                  <a:pos x="16" y="1026"/>
                </a:cxn>
                <a:cxn ang="0">
                  <a:pos x="25" y="1009"/>
                </a:cxn>
                <a:cxn ang="0">
                  <a:pos x="19" y="875"/>
                </a:cxn>
                <a:cxn ang="0">
                  <a:pos x="9" y="625"/>
                </a:cxn>
                <a:cxn ang="0">
                  <a:pos x="6" y="418"/>
                </a:cxn>
                <a:cxn ang="0">
                  <a:pos x="7" y="289"/>
                </a:cxn>
                <a:cxn ang="0">
                  <a:pos x="52" y="230"/>
                </a:cxn>
                <a:cxn ang="0">
                  <a:pos x="151" y="213"/>
                </a:cxn>
                <a:cxn ang="0">
                  <a:pos x="235" y="218"/>
                </a:cxn>
                <a:cxn ang="0">
                  <a:pos x="289" y="31"/>
                </a:cxn>
                <a:cxn ang="0">
                  <a:pos x="307" y="12"/>
                </a:cxn>
                <a:cxn ang="0">
                  <a:pos x="441" y="1"/>
                </a:cxn>
                <a:cxn ang="0">
                  <a:pos x="695" y="15"/>
                </a:cxn>
                <a:cxn ang="0">
                  <a:pos x="756" y="83"/>
                </a:cxn>
                <a:cxn ang="0">
                  <a:pos x="793" y="203"/>
                </a:cxn>
                <a:cxn ang="0">
                  <a:pos x="1105" y="200"/>
                </a:cxn>
                <a:cxn ang="0">
                  <a:pos x="1230" y="198"/>
                </a:cxn>
                <a:cxn ang="0">
                  <a:pos x="1356" y="241"/>
                </a:cxn>
                <a:cxn ang="0">
                  <a:pos x="1396" y="318"/>
                </a:cxn>
                <a:cxn ang="0">
                  <a:pos x="1403" y="390"/>
                </a:cxn>
                <a:cxn ang="0">
                  <a:pos x="1406" y="426"/>
                </a:cxn>
                <a:cxn ang="0">
                  <a:pos x="1379" y="431"/>
                </a:cxn>
                <a:cxn ang="0">
                  <a:pos x="1365" y="363"/>
                </a:cxn>
                <a:cxn ang="0">
                  <a:pos x="1332" y="271"/>
                </a:cxn>
                <a:cxn ang="0">
                  <a:pos x="1211" y="232"/>
                </a:cxn>
                <a:cxn ang="0">
                  <a:pos x="1047" y="238"/>
                </a:cxn>
                <a:cxn ang="0">
                  <a:pos x="777" y="239"/>
                </a:cxn>
                <a:cxn ang="0">
                  <a:pos x="760" y="229"/>
                </a:cxn>
                <a:cxn ang="0">
                  <a:pos x="747" y="174"/>
                </a:cxn>
                <a:cxn ang="0">
                  <a:pos x="714" y="77"/>
                </a:cxn>
                <a:cxn ang="0">
                  <a:pos x="647" y="43"/>
                </a:cxn>
                <a:cxn ang="0">
                  <a:pos x="476" y="39"/>
                </a:cxn>
                <a:cxn ang="0">
                  <a:pos x="320" y="66"/>
                </a:cxn>
                <a:cxn ang="0">
                  <a:pos x="298" y="168"/>
                </a:cxn>
                <a:cxn ang="0">
                  <a:pos x="267" y="232"/>
                </a:cxn>
                <a:cxn ang="0">
                  <a:pos x="264" y="252"/>
                </a:cxn>
                <a:cxn ang="0">
                  <a:pos x="245" y="258"/>
                </a:cxn>
                <a:cxn ang="0">
                  <a:pos x="175" y="252"/>
                </a:cxn>
                <a:cxn ang="0">
                  <a:pos x="80" y="259"/>
                </a:cxn>
                <a:cxn ang="0">
                  <a:pos x="44" y="298"/>
                </a:cxn>
                <a:cxn ang="0">
                  <a:pos x="46" y="541"/>
                </a:cxn>
                <a:cxn ang="0">
                  <a:pos x="55" y="893"/>
                </a:cxn>
                <a:cxn ang="0">
                  <a:pos x="56" y="1019"/>
                </a:cxn>
                <a:cxn ang="0">
                  <a:pos x="58" y="1106"/>
                </a:cxn>
                <a:cxn ang="0">
                  <a:pos x="101" y="1162"/>
                </a:cxn>
                <a:cxn ang="0">
                  <a:pos x="279" y="1186"/>
                </a:cxn>
                <a:cxn ang="0">
                  <a:pos x="440" y="1189"/>
                </a:cxn>
                <a:cxn ang="0">
                  <a:pos x="599" y="1178"/>
                </a:cxn>
                <a:cxn ang="0">
                  <a:pos x="880" y="1179"/>
                </a:cxn>
                <a:cxn ang="0">
                  <a:pos x="1084" y="1180"/>
                </a:cxn>
                <a:cxn ang="0">
                  <a:pos x="1208" y="1188"/>
                </a:cxn>
                <a:cxn ang="0">
                  <a:pos x="1248" y="1188"/>
                </a:cxn>
                <a:cxn ang="0">
                  <a:pos x="1276" y="1173"/>
                </a:cxn>
                <a:cxn ang="0">
                  <a:pos x="1296" y="1192"/>
                </a:cxn>
                <a:cxn ang="0">
                  <a:pos x="1261" y="1223"/>
                </a:cxn>
              </a:cxnLst>
              <a:rect l="0" t="0" r="r" b="b"/>
              <a:pathLst>
                <a:path w="1409" h="1227">
                  <a:moveTo>
                    <a:pt x="1221" y="1227"/>
                  </a:moveTo>
                  <a:lnTo>
                    <a:pt x="1221" y="1227"/>
                  </a:lnTo>
                  <a:lnTo>
                    <a:pt x="1205" y="1226"/>
                  </a:lnTo>
                  <a:lnTo>
                    <a:pt x="1190" y="1226"/>
                  </a:lnTo>
                  <a:lnTo>
                    <a:pt x="1190" y="1226"/>
                  </a:lnTo>
                  <a:lnTo>
                    <a:pt x="1176" y="1225"/>
                  </a:lnTo>
                  <a:lnTo>
                    <a:pt x="1176" y="1225"/>
                  </a:lnTo>
                  <a:lnTo>
                    <a:pt x="1140" y="1223"/>
                  </a:lnTo>
                  <a:lnTo>
                    <a:pt x="1105" y="1221"/>
                  </a:lnTo>
                  <a:lnTo>
                    <a:pt x="1104" y="1221"/>
                  </a:lnTo>
                  <a:lnTo>
                    <a:pt x="1104" y="1221"/>
                  </a:lnTo>
                  <a:lnTo>
                    <a:pt x="1049" y="1218"/>
                  </a:lnTo>
                  <a:lnTo>
                    <a:pt x="1021" y="1217"/>
                  </a:lnTo>
                  <a:lnTo>
                    <a:pt x="993" y="1216"/>
                  </a:lnTo>
                  <a:lnTo>
                    <a:pt x="993" y="1216"/>
                  </a:lnTo>
                  <a:lnTo>
                    <a:pt x="915" y="1215"/>
                  </a:lnTo>
                  <a:lnTo>
                    <a:pt x="838" y="1214"/>
                  </a:lnTo>
                  <a:lnTo>
                    <a:pt x="838" y="1214"/>
                  </a:lnTo>
                  <a:lnTo>
                    <a:pt x="760" y="1213"/>
                  </a:lnTo>
                  <a:lnTo>
                    <a:pt x="681" y="1212"/>
                  </a:lnTo>
                  <a:lnTo>
                    <a:pt x="681" y="1212"/>
                  </a:lnTo>
                  <a:lnTo>
                    <a:pt x="608" y="1213"/>
                  </a:lnTo>
                  <a:lnTo>
                    <a:pt x="541" y="1215"/>
                  </a:lnTo>
                  <a:lnTo>
                    <a:pt x="541" y="1215"/>
                  </a:lnTo>
                  <a:lnTo>
                    <a:pt x="494" y="1218"/>
                  </a:lnTo>
                  <a:lnTo>
                    <a:pt x="489" y="1218"/>
                  </a:lnTo>
                  <a:lnTo>
                    <a:pt x="489" y="1218"/>
                  </a:lnTo>
                  <a:lnTo>
                    <a:pt x="399" y="1223"/>
                  </a:lnTo>
                  <a:lnTo>
                    <a:pt x="354" y="1224"/>
                  </a:lnTo>
                  <a:lnTo>
                    <a:pt x="309" y="1225"/>
                  </a:lnTo>
                  <a:lnTo>
                    <a:pt x="309" y="1225"/>
                  </a:lnTo>
                  <a:lnTo>
                    <a:pt x="268" y="1224"/>
                  </a:lnTo>
                  <a:lnTo>
                    <a:pt x="228" y="1223"/>
                  </a:lnTo>
                  <a:lnTo>
                    <a:pt x="191" y="1220"/>
                  </a:lnTo>
                  <a:lnTo>
                    <a:pt x="157" y="1215"/>
                  </a:lnTo>
                  <a:lnTo>
                    <a:pt x="157" y="1215"/>
                  </a:lnTo>
                  <a:lnTo>
                    <a:pt x="141" y="1213"/>
                  </a:lnTo>
                  <a:lnTo>
                    <a:pt x="126" y="1209"/>
                  </a:lnTo>
                  <a:lnTo>
                    <a:pt x="109" y="1205"/>
                  </a:lnTo>
                  <a:lnTo>
                    <a:pt x="95" y="1200"/>
                  </a:lnTo>
                  <a:lnTo>
                    <a:pt x="80" y="1194"/>
                  </a:lnTo>
                  <a:lnTo>
                    <a:pt x="67" y="1187"/>
                  </a:lnTo>
                  <a:lnTo>
                    <a:pt x="61" y="1183"/>
                  </a:lnTo>
                  <a:lnTo>
                    <a:pt x="55" y="1177"/>
                  </a:lnTo>
                  <a:lnTo>
                    <a:pt x="50" y="1172"/>
                  </a:lnTo>
                  <a:lnTo>
                    <a:pt x="45" y="1167"/>
                  </a:lnTo>
                  <a:lnTo>
                    <a:pt x="45" y="1167"/>
                  </a:lnTo>
                  <a:lnTo>
                    <a:pt x="40" y="1159"/>
                  </a:lnTo>
                  <a:lnTo>
                    <a:pt x="36" y="1150"/>
                  </a:lnTo>
                  <a:lnTo>
                    <a:pt x="27" y="1134"/>
                  </a:lnTo>
                  <a:lnTo>
                    <a:pt x="22" y="1117"/>
                  </a:lnTo>
                  <a:lnTo>
                    <a:pt x="19" y="1101"/>
                  </a:lnTo>
                  <a:lnTo>
                    <a:pt x="17" y="1083"/>
                  </a:lnTo>
                  <a:lnTo>
                    <a:pt x="16" y="1065"/>
                  </a:lnTo>
                  <a:lnTo>
                    <a:pt x="16" y="1029"/>
                  </a:lnTo>
                  <a:lnTo>
                    <a:pt x="16" y="1026"/>
                  </a:lnTo>
                  <a:lnTo>
                    <a:pt x="16" y="1026"/>
                  </a:lnTo>
                  <a:lnTo>
                    <a:pt x="17" y="1023"/>
                  </a:lnTo>
                  <a:lnTo>
                    <a:pt x="18" y="1019"/>
                  </a:lnTo>
                  <a:lnTo>
                    <a:pt x="20" y="1016"/>
                  </a:lnTo>
                  <a:lnTo>
                    <a:pt x="23" y="1013"/>
                  </a:lnTo>
                  <a:lnTo>
                    <a:pt x="24" y="1012"/>
                  </a:lnTo>
                  <a:lnTo>
                    <a:pt x="25" y="1009"/>
                  </a:lnTo>
                  <a:lnTo>
                    <a:pt x="25" y="1009"/>
                  </a:lnTo>
                  <a:lnTo>
                    <a:pt x="25" y="1001"/>
                  </a:lnTo>
                  <a:lnTo>
                    <a:pt x="25" y="1001"/>
                  </a:lnTo>
                  <a:lnTo>
                    <a:pt x="23" y="961"/>
                  </a:lnTo>
                  <a:lnTo>
                    <a:pt x="23" y="959"/>
                  </a:lnTo>
                  <a:lnTo>
                    <a:pt x="23" y="959"/>
                  </a:lnTo>
                  <a:lnTo>
                    <a:pt x="22" y="927"/>
                  </a:lnTo>
                  <a:lnTo>
                    <a:pt x="22" y="927"/>
                  </a:lnTo>
                  <a:lnTo>
                    <a:pt x="19" y="875"/>
                  </a:lnTo>
                  <a:lnTo>
                    <a:pt x="19" y="875"/>
                  </a:lnTo>
                  <a:lnTo>
                    <a:pt x="18" y="830"/>
                  </a:lnTo>
                  <a:lnTo>
                    <a:pt x="15" y="786"/>
                  </a:lnTo>
                  <a:lnTo>
                    <a:pt x="15" y="786"/>
                  </a:lnTo>
                  <a:lnTo>
                    <a:pt x="12" y="759"/>
                  </a:lnTo>
                  <a:lnTo>
                    <a:pt x="11" y="732"/>
                  </a:lnTo>
                  <a:lnTo>
                    <a:pt x="9" y="679"/>
                  </a:lnTo>
                  <a:lnTo>
                    <a:pt x="9" y="625"/>
                  </a:lnTo>
                  <a:lnTo>
                    <a:pt x="10" y="572"/>
                  </a:lnTo>
                  <a:lnTo>
                    <a:pt x="10" y="570"/>
                  </a:lnTo>
                  <a:lnTo>
                    <a:pt x="10" y="570"/>
                  </a:lnTo>
                  <a:lnTo>
                    <a:pt x="10" y="522"/>
                  </a:lnTo>
                  <a:lnTo>
                    <a:pt x="10" y="475"/>
                  </a:lnTo>
                  <a:lnTo>
                    <a:pt x="10" y="475"/>
                  </a:lnTo>
                  <a:lnTo>
                    <a:pt x="9" y="448"/>
                  </a:lnTo>
                  <a:lnTo>
                    <a:pt x="6" y="418"/>
                  </a:lnTo>
                  <a:lnTo>
                    <a:pt x="6" y="418"/>
                  </a:lnTo>
                  <a:lnTo>
                    <a:pt x="2" y="394"/>
                  </a:lnTo>
                  <a:lnTo>
                    <a:pt x="0" y="370"/>
                  </a:lnTo>
                  <a:lnTo>
                    <a:pt x="0" y="345"/>
                  </a:lnTo>
                  <a:lnTo>
                    <a:pt x="0" y="322"/>
                  </a:lnTo>
                  <a:lnTo>
                    <a:pt x="2" y="311"/>
                  </a:lnTo>
                  <a:lnTo>
                    <a:pt x="3" y="299"/>
                  </a:lnTo>
                  <a:lnTo>
                    <a:pt x="7" y="289"/>
                  </a:lnTo>
                  <a:lnTo>
                    <a:pt x="10" y="279"/>
                  </a:lnTo>
                  <a:lnTo>
                    <a:pt x="14" y="269"/>
                  </a:lnTo>
                  <a:lnTo>
                    <a:pt x="20" y="260"/>
                  </a:lnTo>
                  <a:lnTo>
                    <a:pt x="26" y="252"/>
                  </a:lnTo>
                  <a:lnTo>
                    <a:pt x="34" y="243"/>
                  </a:lnTo>
                  <a:lnTo>
                    <a:pt x="34" y="243"/>
                  </a:lnTo>
                  <a:lnTo>
                    <a:pt x="42" y="236"/>
                  </a:lnTo>
                  <a:lnTo>
                    <a:pt x="52" y="230"/>
                  </a:lnTo>
                  <a:lnTo>
                    <a:pt x="63" y="225"/>
                  </a:lnTo>
                  <a:lnTo>
                    <a:pt x="74" y="221"/>
                  </a:lnTo>
                  <a:lnTo>
                    <a:pt x="87" y="218"/>
                  </a:lnTo>
                  <a:lnTo>
                    <a:pt x="101" y="214"/>
                  </a:lnTo>
                  <a:lnTo>
                    <a:pt x="116" y="213"/>
                  </a:lnTo>
                  <a:lnTo>
                    <a:pt x="133" y="213"/>
                  </a:lnTo>
                  <a:lnTo>
                    <a:pt x="133" y="213"/>
                  </a:lnTo>
                  <a:lnTo>
                    <a:pt x="151" y="213"/>
                  </a:lnTo>
                  <a:lnTo>
                    <a:pt x="167" y="214"/>
                  </a:lnTo>
                  <a:lnTo>
                    <a:pt x="202" y="218"/>
                  </a:lnTo>
                  <a:lnTo>
                    <a:pt x="204" y="218"/>
                  </a:lnTo>
                  <a:lnTo>
                    <a:pt x="204" y="218"/>
                  </a:lnTo>
                  <a:lnTo>
                    <a:pt x="228" y="221"/>
                  </a:lnTo>
                  <a:lnTo>
                    <a:pt x="233" y="221"/>
                  </a:lnTo>
                  <a:lnTo>
                    <a:pt x="235" y="218"/>
                  </a:lnTo>
                  <a:lnTo>
                    <a:pt x="235" y="218"/>
                  </a:lnTo>
                  <a:lnTo>
                    <a:pt x="245" y="193"/>
                  </a:lnTo>
                  <a:lnTo>
                    <a:pt x="255" y="169"/>
                  </a:lnTo>
                  <a:lnTo>
                    <a:pt x="264" y="146"/>
                  </a:lnTo>
                  <a:lnTo>
                    <a:pt x="271" y="122"/>
                  </a:lnTo>
                  <a:lnTo>
                    <a:pt x="277" y="98"/>
                  </a:lnTo>
                  <a:lnTo>
                    <a:pt x="282" y="76"/>
                  </a:lnTo>
                  <a:lnTo>
                    <a:pt x="286" y="53"/>
                  </a:lnTo>
                  <a:lnTo>
                    <a:pt x="289" y="31"/>
                  </a:lnTo>
                  <a:lnTo>
                    <a:pt x="289" y="31"/>
                  </a:lnTo>
                  <a:lnTo>
                    <a:pt x="291" y="25"/>
                  </a:lnTo>
                  <a:lnTo>
                    <a:pt x="294" y="20"/>
                  </a:lnTo>
                  <a:lnTo>
                    <a:pt x="298" y="17"/>
                  </a:lnTo>
                  <a:lnTo>
                    <a:pt x="304" y="13"/>
                  </a:lnTo>
                  <a:lnTo>
                    <a:pt x="306" y="13"/>
                  </a:lnTo>
                  <a:lnTo>
                    <a:pt x="307" y="12"/>
                  </a:lnTo>
                  <a:lnTo>
                    <a:pt x="307" y="12"/>
                  </a:lnTo>
                  <a:lnTo>
                    <a:pt x="310" y="9"/>
                  </a:lnTo>
                  <a:lnTo>
                    <a:pt x="312" y="8"/>
                  </a:lnTo>
                  <a:lnTo>
                    <a:pt x="316" y="7"/>
                  </a:lnTo>
                  <a:lnTo>
                    <a:pt x="320" y="6"/>
                  </a:lnTo>
                  <a:lnTo>
                    <a:pt x="320" y="6"/>
                  </a:lnTo>
                  <a:lnTo>
                    <a:pt x="361" y="4"/>
                  </a:lnTo>
                  <a:lnTo>
                    <a:pt x="401" y="2"/>
                  </a:lnTo>
                  <a:lnTo>
                    <a:pt x="441" y="1"/>
                  </a:lnTo>
                  <a:lnTo>
                    <a:pt x="479" y="0"/>
                  </a:lnTo>
                  <a:lnTo>
                    <a:pt x="479" y="0"/>
                  </a:lnTo>
                  <a:lnTo>
                    <a:pt x="532" y="1"/>
                  </a:lnTo>
                  <a:lnTo>
                    <a:pt x="584" y="3"/>
                  </a:lnTo>
                  <a:lnTo>
                    <a:pt x="634" y="7"/>
                  </a:lnTo>
                  <a:lnTo>
                    <a:pt x="681" y="12"/>
                  </a:lnTo>
                  <a:lnTo>
                    <a:pt x="681" y="12"/>
                  </a:lnTo>
                  <a:lnTo>
                    <a:pt x="695" y="15"/>
                  </a:lnTo>
                  <a:lnTo>
                    <a:pt x="707" y="20"/>
                  </a:lnTo>
                  <a:lnTo>
                    <a:pt x="719" y="26"/>
                  </a:lnTo>
                  <a:lnTo>
                    <a:pt x="729" y="33"/>
                  </a:lnTo>
                  <a:lnTo>
                    <a:pt x="737" y="42"/>
                  </a:lnTo>
                  <a:lnTo>
                    <a:pt x="745" y="54"/>
                  </a:lnTo>
                  <a:lnTo>
                    <a:pt x="751" y="67"/>
                  </a:lnTo>
                  <a:lnTo>
                    <a:pt x="756" y="83"/>
                  </a:lnTo>
                  <a:lnTo>
                    <a:pt x="756" y="83"/>
                  </a:lnTo>
                  <a:lnTo>
                    <a:pt x="766" y="118"/>
                  </a:lnTo>
                  <a:lnTo>
                    <a:pt x="766" y="118"/>
                  </a:lnTo>
                  <a:lnTo>
                    <a:pt x="774" y="138"/>
                  </a:lnTo>
                  <a:lnTo>
                    <a:pt x="779" y="157"/>
                  </a:lnTo>
                  <a:lnTo>
                    <a:pt x="784" y="177"/>
                  </a:lnTo>
                  <a:lnTo>
                    <a:pt x="787" y="198"/>
                  </a:lnTo>
                  <a:lnTo>
                    <a:pt x="788" y="203"/>
                  </a:lnTo>
                  <a:lnTo>
                    <a:pt x="793" y="203"/>
                  </a:lnTo>
                  <a:lnTo>
                    <a:pt x="793" y="203"/>
                  </a:lnTo>
                  <a:lnTo>
                    <a:pt x="901" y="204"/>
                  </a:lnTo>
                  <a:lnTo>
                    <a:pt x="901" y="204"/>
                  </a:lnTo>
                  <a:lnTo>
                    <a:pt x="1026" y="204"/>
                  </a:lnTo>
                  <a:lnTo>
                    <a:pt x="1026" y="204"/>
                  </a:lnTo>
                  <a:lnTo>
                    <a:pt x="1046" y="204"/>
                  </a:lnTo>
                  <a:lnTo>
                    <a:pt x="1066" y="203"/>
                  </a:lnTo>
                  <a:lnTo>
                    <a:pt x="1105" y="200"/>
                  </a:lnTo>
                  <a:lnTo>
                    <a:pt x="1105" y="200"/>
                  </a:lnTo>
                  <a:lnTo>
                    <a:pt x="1144" y="197"/>
                  </a:lnTo>
                  <a:lnTo>
                    <a:pt x="1163" y="195"/>
                  </a:lnTo>
                  <a:lnTo>
                    <a:pt x="1182" y="195"/>
                  </a:lnTo>
                  <a:lnTo>
                    <a:pt x="1182" y="195"/>
                  </a:lnTo>
                  <a:lnTo>
                    <a:pt x="1207" y="196"/>
                  </a:lnTo>
                  <a:lnTo>
                    <a:pt x="1230" y="198"/>
                  </a:lnTo>
                  <a:lnTo>
                    <a:pt x="1230" y="198"/>
                  </a:lnTo>
                  <a:lnTo>
                    <a:pt x="1249" y="202"/>
                  </a:lnTo>
                  <a:lnTo>
                    <a:pt x="1271" y="206"/>
                  </a:lnTo>
                  <a:lnTo>
                    <a:pt x="1294" y="212"/>
                  </a:lnTo>
                  <a:lnTo>
                    <a:pt x="1317" y="221"/>
                  </a:lnTo>
                  <a:lnTo>
                    <a:pt x="1327" y="225"/>
                  </a:lnTo>
                  <a:lnTo>
                    <a:pt x="1337" y="230"/>
                  </a:lnTo>
                  <a:lnTo>
                    <a:pt x="1348" y="235"/>
                  </a:lnTo>
                  <a:lnTo>
                    <a:pt x="1356" y="241"/>
                  </a:lnTo>
                  <a:lnTo>
                    <a:pt x="1364" y="249"/>
                  </a:lnTo>
                  <a:lnTo>
                    <a:pt x="1372" y="256"/>
                  </a:lnTo>
                  <a:lnTo>
                    <a:pt x="1378" y="263"/>
                  </a:lnTo>
                  <a:lnTo>
                    <a:pt x="1383" y="273"/>
                  </a:lnTo>
                  <a:lnTo>
                    <a:pt x="1383" y="273"/>
                  </a:lnTo>
                  <a:lnTo>
                    <a:pt x="1388" y="287"/>
                  </a:lnTo>
                  <a:lnTo>
                    <a:pt x="1393" y="303"/>
                  </a:lnTo>
                  <a:lnTo>
                    <a:pt x="1396" y="318"/>
                  </a:lnTo>
                  <a:lnTo>
                    <a:pt x="1400" y="335"/>
                  </a:lnTo>
                  <a:lnTo>
                    <a:pt x="1401" y="345"/>
                  </a:lnTo>
                  <a:lnTo>
                    <a:pt x="1401" y="345"/>
                  </a:lnTo>
                  <a:lnTo>
                    <a:pt x="1402" y="356"/>
                  </a:lnTo>
                  <a:lnTo>
                    <a:pt x="1402" y="370"/>
                  </a:lnTo>
                  <a:lnTo>
                    <a:pt x="1402" y="370"/>
                  </a:lnTo>
                  <a:lnTo>
                    <a:pt x="1402" y="379"/>
                  </a:lnTo>
                  <a:lnTo>
                    <a:pt x="1403" y="390"/>
                  </a:lnTo>
                  <a:lnTo>
                    <a:pt x="1404" y="399"/>
                  </a:lnTo>
                  <a:lnTo>
                    <a:pt x="1407" y="408"/>
                  </a:lnTo>
                  <a:lnTo>
                    <a:pt x="1407" y="408"/>
                  </a:lnTo>
                  <a:lnTo>
                    <a:pt x="1409" y="412"/>
                  </a:lnTo>
                  <a:lnTo>
                    <a:pt x="1409" y="418"/>
                  </a:lnTo>
                  <a:lnTo>
                    <a:pt x="1408" y="422"/>
                  </a:lnTo>
                  <a:lnTo>
                    <a:pt x="1406" y="426"/>
                  </a:lnTo>
                  <a:lnTo>
                    <a:pt x="1406" y="426"/>
                  </a:lnTo>
                  <a:lnTo>
                    <a:pt x="1403" y="430"/>
                  </a:lnTo>
                  <a:lnTo>
                    <a:pt x="1399" y="433"/>
                  </a:lnTo>
                  <a:lnTo>
                    <a:pt x="1394" y="435"/>
                  </a:lnTo>
                  <a:lnTo>
                    <a:pt x="1389" y="436"/>
                  </a:lnTo>
                  <a:lnTo>
                    <a:pt x="1389" y="436"/>
                  </a:lnTo>
                  <a:lnTo>
                    <a:pt x="1385" y="435"/>
                  </a:lnTo>
                  <a:lnTo>
                    <a:pt x="1382" y="433"/>
                  </a:lnTo>
                  <a:lnTo>
                    <a:pt x="1379" y="431"/>
                  </a:lnTo>
                  <a:lnTo>
                    <a:pt x="1376" y="427"/>
                  </a:lnTo>
                  <a:lnTo>
                    <a:pt x="1376" y="427"/>
                  </a:lnTo>
                  <a:lnTo>
                    <a:pt x="1373" y="419"/>
                  </a:lnTo>
                  <a:lnTo>
                    <a:pt x="1371" y="411"/>
                  </a:lnTo>
                  <a:lnTo>
                    <a:pt x="1367" y="395"/>
                  </a:lnTo>
                  <a:lnTo>
                    <a:pt x="1365" y="378"/>
                  </a:lnTo>
                  <a:lnTo>
                    <a:pt x="1365" y="363"/>
                  </a:lnTo>
                  <a:lnTo>
                    <a:pt x="1365" y="363"/>
                  </a:lnTo>
                  <a:lnTo>
                    <a:pt x="1363" y="335"/>
                  </a:lnTo>
                  <a:lnTo>
                    <a:pt x="1361" y="321"/>
                  </a:lnTo>
                  <a:lnTo>
                    <a:pt x="1358" y="307"/>
                  </a:lnTo>
                  <a:lnTo>
                    <a:pt x="1358" y="307"/>
                  </a:lnTo>
                  <a:lnTo>
                    <a:pt x="1354" y="297"/>
                  </a:lnTo>
                  <a:lnTo>
                    <a:pt x="1348" y="288"/>
                  </a:lnTo>
                  <a:lnTo>
                    <a:pt x="1340" y="280"/>
                  </a:lnTo>
                  <a:lnTo>
                    <a:pt x="1332" y="271"/>
                  </a:lnTo>
                  <a:lnTo>
                    <a:pt x="1322" y="265"/>
                  </a:lnTo>
                  <a:lnTo>
                    <a:pt x="1311" y="258"/>
                  </a:lnTo>
                  <a:lnTo>
                    <a:pt x="1300" y="253"/>
                  </a:lnTo>
                  <a:lnTo>
                    <a:pt x="1288" y="248"/>
                  </a:lnTo>
                  <a:lnTo>
                    <a:pt x="1275" y="243"/>
                  </a:lnTo>
                  <a:lnTo>
                    <a:pt x="1263" y="240"/>
                  </a:lnTo>
                  <a:lnTo>
                    <a:pt x="1237" y="235"/>
                  </a:lnTo>
                  <a:lnTo>
                    <a:pt x="1211" y="232"/>
                  </a:lnTo>
                  <a:lnTo>
                    <a:pt x="1188" y="231"/>
                  </a:lnTo>
                  <a:lnTo>
                    <a:pt x="1188" y="231"/>
                  </a:lnTo>
                  <a:lnTo>
                    <a:pt x="1181" y="231"/>
                  </a:lnTo>
                  <a:lnTo>
                    <a:pt x="1181" y="231"/>
                  </a:lnTo>
                  <a:lnTo>
                    <a:pt x="1140" y="233"/>
                  </a:lnTo>
                  <a:lnTo>
                    <a:pt x="1101" y="235"/>
                  </a:lnTo>
                  <a:lnTo>
                    <a:pt x="1101" y="235"/>
                  </a:lnTo>
                  <a:lnTo>
                    <a:pt x="1047" y="238"/>
                  </a:lnTo>
                  <a:lnTo>
                    <a:pt x="1019" y="239"/>
                  </a:lnTo>
                  <a:lnTo>
                    <a:pt x="991" y="239"/>
                  </a:lnTo>
                  <a:lnTo>
                    <a:pt x="991" y="239"/>
                  </a:lnTo>
                  <a:lnTo>
                    <a:pt x="975" y="239"/>
                  </a:lnTo>
                  <a:lnTo>
                    <a:pt x="975" y="239"/>
                  </a:lnTo>
                  <a:lnTo>
                    <a:pt x="920" y="239"/>
                  </a:lnTo>
                  <a:lnTo>
                    <a:pt x="872" y="239"/>
                  </a:lnTo>
                  <a:lnTo>
                    <a:pt x="777" y="239"/>
                  </a:lnTo>
                  <a:lnTo>
                    <a:pt x="777" y="239"/>
                  </a:lnTo>
                  <a:lnTo>
                    <a:pt x="771" y="238"/>
                  </a:lnTo>
                  <a:lnTo>
                    <a:pt x="767" y="237"/>
                  </a:lnTo>
                  <a:lnTo>
                    <a:pt x="764" y="234"/>
                  </a:lnTo>
                  <a:lnTo>
                    <a:pt x="762" y="231"/>
                  </a:lnTo>
                  <a:lnTo>
                    <a:pt x="761" y="230"/>
                  </a:lnTo>
                  <a:lnTo>
                    <a:pt x="760" y="229"/>
                  </a:lnTo>
                  <a:lnTo>
                    <a:pt x="760" y="229"/>
                  </a:lnTo>
                  <a:lnTo>
                    <a:pt x="756" y="227"/>
                  </a:lnTo>
                  <a:lnTo>
                    <a:pt x="754" y="223"/>
                  </a:lnTo>
                  <a:lnTo>
                    <a:pt x="753" y="219"/>
                  </a:lnTo>
                  <a:lnTo>
                    <a:pt x="752" y="214"/>
                  </a:lnTo>
                  <a:lnTo>
                    <a:pt x="752" y="214"/>
                  </a:lnTo>
                  <a:lnTo>
                    <a:pt x="752" y="204"/>
                  </a:lnTo>
                  <a:lnTo>
                    <a:pt x="751" y="194"/>
                  </a:lnTo>
                  <a:lnTo>
                    <a:pt x="747" y="174"/>
                  </a:lnTo>
                  <a:lnTo>
                    <a:pt x="740" y="154"/>
                  </a:lnTo>
                  <a:lnTo>
                    <a:pt x="734" y="135"/>
                  </a:lnTo>
                  <a:lnTo>
                    <a:pt x="734" y="135"/>
                  </a:lnTo>
                  <a:lnTo>
                    <a:pt x="727" y="114"/>
                  </a:lnTo>
                  <a:lnTo>
                    <a:pt x="721" y="92"/>
                  </a:lnTo>
                  <a:lnTo>
                    <a:pt x="721" y="92"/>
                  </a:lnTo>
                  <a:lnTo>
                    <a:pt x="719" y="84"/>
                  </a:lnTo>
                  <a:lnTo>
                    <a:pt x="714" y="77"/>
                  </a:lnTo>
                  <a:lnTo>
                    <a:pt x="710" y="69"/>
                  </a:lnTo>
                  <a:lnTo>
                    <a:pt x="705" y="64"/>
                  </a:lnTo>
                  <a:lnTo>
                    <a:pt x="699" y="59"/>
                  </a:lnTo>
                  <a:lnTo>
                    <a:pt x="693" y="55"/>
                  </a:lnTo>
                  <a:lnTo>
                    <a:pt x="686" y="52"/>
                  </a:lnTo>
                  <a:lnTo>
                    <a:pt x="679" y="49"/>
                  </a:lnTo>
                  <a:lnTo>
                    <a:pt x="664" y="46"/>
                  </a:lnTo>
                  <a:lnTo>
                    <a:pt x="647" y="43"/>
                  </a:lnTo>
                  <a:lnTo>
                    <a:pt x="631" y="42"/>
                  </a:lnTo>
                  <a:lnTo>
                    <a:pt x="615" y="42"/>
                  </a:lnTo>
                  <a:lnTo>
                    <a:pt x="605" y="42"/>
                  </a:lnTo>
                  <a:lnTo>
                    <a:pt x="605" y="42"/>
                  </a:lnTo>
                  <a:lnTo>
                    <a:pt x="530" y="41"/>
                  </a:lnTo>
                  <a:lnTo>
                    <a:pt x="528" y="40"/>
                  </a:lnTo>
                  <a:lnTo>
                    <a:pt x="528" y="40"/>
                  </a:lnTo>
                  <a:lnTo>
                    <a:pt x="476" y="39"/>
                  </a:lnTo>
                  <a:lnTo>
                    <a:pt x="424" y="39"/>
                  </a:lnTo>
                  <a:lnTo>
                    <a:pt x="424" y="39"/>
                  </a:lnTo>
                  <a:lnTo>
                    <a:pt x="374" y="39"/>
                  </a:lnTo>
                  <a:lnTo>
                    <a:pt x="329" y="41"/>
                  </a:lnTo>
                  <a:lnTo>
                    <a:pt x="324" y="42"/>
                  </a:lnTo>
                  <a:lnTo>
                    <a:pt x="323" y="47"/>
                  </a:lnTo>
                  <a:lnTo>
                    <a:pt x="323" y="47"/>
                  </a:lnTo>
                  <a:lnTo>
                    <a:pt x="320" y="66"/>
                  </a:lnTo>
                  <a:lnTo>
                    <a:pt x="316" y="87"/>
                  </a:lnTo>
                  <a:lnTo>
                    <a:pt x="308" y="126"/>
                  </a:lnTo>
                  <a:lnTo>
                    <a:pt x="308" y="127"/>
                  </a:lnTo>
                  <a:lnTo>
                    <a:pt x="308" y="127"/>
                  </a:lnTo>
                  <a:lnTo>
                    <a:pt x="302" y="153"/>
                  </a:lnTo>
                  <a:lnTo>
                    <a:pt x="302" y="153"/>
                  </a:lnTo>
                  <a:lnTo>
                    <a:pt x="300" y="162"/>
                  </a:lnTo>
                  <a:lnTo>
                    <a:pt x="298" y="168"/>
                  </a:lnTo>
                  <a:lnTo>
                    <a:pt x="292" y="178"/>
                  </a:lnTo>
                  <a:lnTo>
                    <a:pt x="292" y="178"/>
                  </a:lnTo>
                  <a:lnTo>
                    <a:pt x="287" y="184"/>
                  </a:lnTo>
                  <a:lnTo>
                    <a:pt x="283" y="193"/>
                  </a:lnTo>
                  <a:lnTo>
                    <a:pt x="283" y="193"/>
                  </a:lnTo>
                  <a:lnTo>
                    <a:pt x="274" y="214"/>
                  </a:lnTo>
                  <a:lnTo>
                    <a:pt x="274" y="214"/>
                  </a:lnTo>
                  <a:lnTo>
                    <a:pt x="267" y="232"/>
                  </a:lnTo>
                  <a:lnTo>
                    <a:pt x="266" y="234"/>
                  </a:lnTo>
                  <a:lnTo>
                    <a:pt x="267" y="235"/>
                  </a:lnTo>
                  <a:lnTo>
                    <a:pt x="267" y="235"/>
                  </a:lnTo>
                  <a:lnTo>
                    <a:pt x="268" y="239"/>
                  </a:lnTo>
                  <a:lnTo>
                    <a:pt x="267" y="245"/>
                  </a:lnTo>
                  <a:lnTo>
                    <a:pt x="266" y="248"/>
                  </a:lnTo>
                  <a:lnTo>
                    <a:pt x="264" y="252"/>
                  </a:lnTo>
                  <a:lnTo>
                    <a:pt x="264" y="252"/>
                  </a:lnTo>
                  <a:lnTo>
                    <a:pt x="262" y="255"/>
                  </a:lnTo>
                  <a:lnTo>
                    <a:pt x="258" y="256"/>
                  </a:lnTo>
                  <a:lnTo>
                    <a:pt x="254" y="258"/>
                  </a:lnTo>
                  <a:lnTo>
                    <a:pt x="250" y="258"/>
                  </a:lnTo>
                  <a:lnTo>
                    <a:pt x="248" y="258"/>
                  </a:lnTo>
                  <a:lnTo>
                    <a:pt x="248" y="258"/>
                  </a:lnTo>
                  <a:lnTo>
                    <a:pt x="248" y="258"/>
                  </a:lnTo>
                  <a:lnTo>
                    <a:pt x="245" y="258"/>
                  </a:lnTo>
                  <a:lnTo>
                    <a:pt x="245" y="258"/>
                  </a:lnTo>
                  <a:lnTo>
                    <a:pt x="241" y="258"/>
                  </a:lnTo>
                  <a:lnTo>
                    <a:pt x="241" y="258"/>
                  </a:lnTo>
                  <a:lnTo>
                    <a:pt x="240" y="258"/>
                  </a:lnTo>
                  <a:lnTo>
                    <a:pt x="240" y="258"/>
                  </a:lnTo>
                  <a:lnTo>
                    <a:pt x="208" y="255"/>
                  </a:lnTo>
                  <a:lnTo>
                    <a:pt x="208" y="255"/>
                  </a:lnTo>
                  <a:lnTo>
                    <a:pt x="175" y="252"/>
                  </a:lnTo>
                  <a:lnTo>
                    <a:pt x="157" y="251"/>
                  </a:lnTo>
                  <a:lnTo>
                    <a:pt x="140" y="250"/>
                  </a:lnTo>
                  <a:lnTo>
                    <a:pt x="140" y="250"/>
                  </a:lnTo>
                  <a:lnTo>
                    <a:pt x="127" y="251"/>
                  </a:lnTo>
                  <a:lnTo>
                    <a:pt x="113" y="252"/>
                  </a:lnTo>
                  <a:lnTo>
                    <a:pt x="101" y="254"/>
                  </a:lnTo>
                  <a:lnTo>
                    <a:pt x="91" y="256"/>
                  </a:lnTo>
                  <a:lnTo>
                    <a:pt x="80" y="259"/>
                  </a:lnTo>
                  <a:lnTo>
                    <a:pt x="72" y="264"/>
                  </a:lnTo>
                  <a:lnTo>
                    <a:pt x="65" y="268"/>
                  </a:lnTo>
                  <a:lnTo>
                    <a:pt x="58" y="275"/>
                  </a:lnTo>
                  <a:lnTo>
                    <a:pt x="58" y="275"/>
                  </a:lnTo>
                  <a:lnTo>
                    <a:pt x="53" y="280"/>
                  </a:lnTo>
                  <a:lnTo>
                    <a:pt x="49" y="286"/>
                  </a:lnTo>
                  <a:lnTo>
                    <a:pt x="46" y="292"/>
                  </a:lnTo>
                  <a:lnTo>
                    <a:pt x="44" y="298"/>
                  </a:lnTo>
                  <a:lnTo>
                    <a:pt x="42" y="306"/>
                  </a:lnTo>
                  <a:lnTo>
                    <a:pt x="41" y="314"/>
                  </a:lnTo>
                  <a:lnTo>
                    <a:pt x="40" y="322"/>
                  </a:lnTo>
                  <a:lnTo>
                    <a:pt x="40" y="332"/>
                  </a:lnTo>
                  <a:lnTo>
                    <a:pt x="41" y="368"/>
                  </a:lnTo>
                  <a:lnTo>
                    <a:pt x="41" y="368"/>
                  </a:lnTo>
                  <a:lnTo>
                    <a:pt x="44" y="483"/>
                  </a:lnTo>
                  <a:lnTo>
                    <a:pt x="46" y="541"/>
                  </a:lnTo>
                  <a:lnTo>
                    <a:pt x="46" y="599"/>
                  </a:lnTo>
                  <a:lnTo>
                    <a:pt x="46" y="599"/>
                  </a:lnTo>
                  <a:lnTo>
                    <a:pt x="46" y="658"/>
                  </a:lnTo>
                  <a:lnTo>
                    <a:pt x="48" y="720"/>
                  </a:lnTo>
                  <a:lnTo>
                    <a:pt x="50" y="783"/>
                  </a:lnTo>
                  <a:lnTo>
                    <a:pt x="53" y="850"/>
                  </a:lnTo>
                  <a:lnTo>
                    <a:pt x="53" y="850"/>
                  </a:lnTo>
                  <a:lnTo>
                    <a:pt x="55" y="893"/>
                  </a:lnTo>
                  <a:lnTo>
                    <a:pt x="55" y="893"/>
                  </a:lnTo>
                  <a:lnTo>
                    <a:pt x="56" y="932"/>
                  </a:lnTo>
                  <a:lnTo>
                    <a:pt x="59" y="972"/>
                  </a:lnTo>
                  <a:lnTo>
                    <a:pt x="59" y="972"/>
                  </a:lnTo>
                  <a:lnTo>
                    <a:pt x="59" y="985"/>
                  </a:lnTo>
                  <a:lnTo>
                    <a:pt x="59" y="996"/>
                  </a:lnTo>
                  <a:lnTo>
                    <a:pt x="56" y="1019"/>
                  </a:lnTo>
                  <a:lnTo>
                    <a:pt x="56" y="1019"/>
                  </a:lnTo>
                  <a:lnTo>
                    <a:pt x="53" y="1035"/>
                  </a:lnTo>
                  <a:lnTo>
                    <a:pt x="52" y="1052"/>
                  </a:lnTo>
                  <a:lnTo>
                    <a:pt x="52" y="1052"/>
                  </a:lnTo>
                  <a:lnTo>
                    <a:pt x="52" y="1053"/>
                  </a:lnTo>
                  <a:lnTo>
                    <a:pt x="52" y="1053"/>
                  </a:lnTo>
                  <a:lnTo>
                    <a:pt x="53" y="1076"/>
                  </a:lnTo>
                  <a:lnTo>
                    <a:pt x="56" y="1097"/>
                  </a:lnTo>
                  <a:lnTo>
                    <a:pt x="58" y="1106"/>
                  </a:lnTo>
                  <a:lnTo>
                    <a:pt x="61" y="1115"/>
                  </a:lnTo>
                  <a:lnTo>
                    <a:pt x="65" y="1123"/>
                  </a:lnTo>
                  <a:lnTo>
                    <a:pt x="69" y="1132"/>
                  </a:lnTo>
                  <a:lnTo>
                    <a:pt x="73" y="1139"/>
                  </a:lnTo>
                  <a:lnTo>
                    <a:pt x="79" y="1145"/>
                  </a:lnTo>
                  <a:lnTo>
                    <a:pt x="85" y="1151"/>
                  </a:lnTo>
                  <a:lnTo>
                    <a:pt x="93" y="1157"/>
                  </a:lnTo>
                  <a:lnTo>
                    <a:pt x="101" y="1162"/>
                  </a:lnTo>
                  <a:lnTo>
                    <a:pt x="110" y="1166"/>
                  </a:lnTo>
                  <a:lnTo>
                    <a:pt x="122" y="1169"/>
                  </a:lnTo>
                  <a:lnTo>
                    <a:pt x="133" y="1171"/>
                  </a:lnTo>
                  <a:lnTo>
                    <a:pt x="133" y="1171"/>
                  </a:lnTo>
                  <a:lnTo>
                    <a:pt x="175" y="1178"/>
                  </a:lnTo>
                  <a:lnTo>
                    <a:pt x="211" y="1183"/>
                  </a:lnTo>
                  <a:lnTo>
                    <a:pt x="246" y="1186"/>
                  </a:lnTo>
                  <a:lnTo>
                    <a:pt x="279" y="1186"/>
                  </a:lnTo>
                  <a:lnTo>
                    <a:pt x="279" y="1186"/>
                  </a:lnTo>
                  <a:lnTo>
                    <a:pt x="311" y="1187"/>
                  </a:lnTo>
                  <a:lnTo>
                    <a:pt x="342" y="1188"/>
                  </a:lnTo>
                  <a:lnTo>
                    <a:pt x="342" y="1188"/>
                  </a:lnTo>
                  <a:lnTo>
                    <a:pt x="376" y="1189"/>
                  </a:lnTo>
                  <a:lnTo>
                    <a:pt x="409" y="1190"/>
                  </a:lnTo>
                  <a:lnTo>
                    <a:pt x="409" y="1190"/>
                  </a:lnTo>
                  <a:lnTo>
                    <a:pt x="440" y="1189"/>
                  </a:lnTo>
                  <a:lnTo>
                    <a:pt x="440" y="1189"/>
                  </a:lnTo>
                  <a:lnTo>
                    <a:pt x="472" y="1187"/>
                  </a:lnTo>
                  <a:lnTo>
                    <a:pt x="504" y="1184"/>
                  </a:lnTo>
                  <a:lnTo>
                    <a:pt x="504" y="1184"/>
                  </a:lnTo>
                  <a:lnTo>
                    <a:pt x="552" y="1180"/>
                  </a:lnTo>
                  <a:lnTo>
                    <a:pt x="576" y="1178"/>
                  </a:lnTo>
                  <a:lnTo>
                    <a:pt x="599" y="1178"/>
                  </a:lnTo>
                  <a:lnTo>
                    <a:pt x="599" y="1178"/>
                  </a:lnTo>
                  <a:lnTo>
                    <a:pt x="612" y="1178"/>
                  </a:lnTo>
                  <a:lnTo>
                    <a:pt x="612" y="1178"/>
                  </a:lnTo>
                  <a:lnTo>
                    <a:pt x="691" y="1179"/>
                  </a:lnTo>
                  <a:lnTo>
                    <a:pt x="784" y="1180"/>
                  </a:lnTo>
                  <a:lnTo>
                    <a:pt x="784" y="1180"/>
                  </a:lnTo>
                  <a:lnTo>
                    <a:pt x="873" y="1179"/>
                  </a:lnTo>
                  <a:lnTo>
                    <a:pt x="880" y="1179"/>
                  </a:lnTo>
                  <a:lnTo>
                    <a:pt x="880" y="1179"/>
                  </a:lnTo>
                  <a:lnTo>
                    <a:pt x="976" y="1179"/>
                  </a:lnTo>
                  <a:lnTo>
                    <a:pt x="976" y="1179"/>
                  </a:lnTo>
                  <a:lnTo>
                    <a:pt x="1009" y="1179"/>
                  </a:lnTo>
                  <a:lnTo>
                    <a:pt x="1011" y="1179"/>
                  </a:lnTo>
                  <a:lnTo>
                    <a:pt x="1011" y="1179"/>
                  </a:lnTo>
                  <a:lnTo>
                    <a:pt x="1041" y="1179"/>
                  </a:lnTo>
                  <a:lnTo>
                    <a:pt x="1041" y="1179"/>
                  </a:lnTo>
                  <a:lnTo>
                    <a:pt x="1084" y="1180"/>
                  </a:lnTo>
                  <a:lnTo>
                    <a:pt x="1107" y="1181"/>
                  </a:lnTo>
                  <a:lnTo>
                    <a:pt x="1130" y="1184"/>
                  </a:lnTo>
                  <a:lnTo>
                    <a:pt x="1130" y="1184"/>
                  </a:lnTo>
                  <a:lnTo>
                    <a:pt x="1159" y="1187"/>
                  </a:lnTo>
                  <a:lnTo>
                    <a:pt x="1174" y="1188"/>
                  </a:lnTo>
                  <a:lnTo>
                    <a:pt x="1189" y="1188"/>
                  </a:lnTo>
                  <a:lnTo>
                    <a:pt x="1189" y="1188"/>
                  </a:lnTo>
                  <a:lnTo>
                    <a:pt x="1208" y="1188"/>
                  </a:lnTo>
                  <a:lnTo>
                    <a:pt x="1208" y="1188"/>
                  </a:lnTo>
                  <a:lnTo>
                    <a:pt x="1210" y="1188"/>
                  </a:lnTo>
                  <a:lnTo>
                    <a:pt x="1210" y="1188"/>
                  </a:lnTo>
                  <a:lnTo>
                    <a:pt x="1219" y="1188"/>
                  </a:lnTo>
                  <a:lnTo>
                    <a:pt x="1219" y="1188"/>
                  </a:lnTo>
                  <a:lnTo>
                    <a:pt x="1237" y="1189"/>
                  </a:lnTo>
                  <a:lnTo>
                    <a:pt x="1237" y="1189"/>
                  </a:lnTo>
                  <a:lnTo>
                    <a:pt x="1248" y="1188"/>
                  </a:lnTo>
                  <a:lnTo>
                    <a:pt x="1255" y="1187"/>
                  </a:lnTo>
                  <a:lnTo>
                    <a:pt x="1260" y="1185"/>
                  </a:lnTo>
                  <a:lnTo>
                    <a:pt x="1262" y="1183"/>
                  </a:lnTo>
                  <a:lnTo>
                    <a:pt x="1262" y="1183"/>
                  </a:lnTo>
                  <a:lnTo>
                    <a:pt x="1265" y="1178"/>
                  </a:lnTo>
                  <a:lnTo>
                    <a:pt x="1268" y="1176"/>
                  </a:lnTo>
                  <a:lnTo>
                    <a:pt x="1272" y="1174"/>
                  </a:lnTo>
                  <a:lnTo>
                    <a:pt x="1276" y="1173"/>
                  </a:lnTo>
                  <a:lnTo>
                    <a:pt x="1276" y="1173"/>
                  </a:lnTo>
                  <a:lnTo>
                    <a:pt x="1281" y="1174"/>
                  </a:lnTo>
                  <a:lnTo>
                    <a:pt x="1287" y="1176"/>
                  </a:lnTo>
                  <a:lnTo>
                    <a:pt x="1291" y="1179"/>
                  </a:lnTo>
                  <a:lnTo>
                    <a:pt x="1294" y="1184"/>
                  </a:lnTo>
                  <a:lnTo>
                    <a:pt x="1294" y="1184"/>
                  </a:lnTo>
                  <a:lnTo>
                    <a:pt x="1295" y="1188"/>
                  </a:lnTo>
                  <a:lnTo>
                    <a:pt x="1296" y="1192"/>
                  </a:lnTo>
                  <a:lnTo>
                    <a:pt x="1295" y="1196"/>
                  </a:lnTo>
                  <a:lnTo>
                    <a:pt x="1293" y="1200"/>
                  </a:lnTo>
                  <a:lnTo>
                    <a:pt x="1293" y="1200"/>
                  </a:lnTo>
                  <a:lnTo>
                    <a:pt x="1290" y="1204"/>
                  </a:lnTo>
                  <a:lnTo>
                    <a:pt x="1287" y="1208"/>
                  </a:lnTo>
                  <a:lnTo>
                    <a:pt x="1279" y="1215"/>
                  </a:lnTo>
                  <a:lnTo>
                    <a:pt x="1270" y="1219"/>
                  </a:lnTo>
                  <a:lnTo>
                    <a:pt x="1261" y="1223"/>
                  </a:lnTo>
                  <a:lnTo>
                    <a:pt x="1251" y="1225"/>
                  </a:lnTo>
                  <a:lnTo>
                    <a:pt x="1241" y="1226"/>
                  </a:lnTo>
                  <a:lnTo>
                    <a:pt x="1221" y="1227"/>
                  </a:lnTo>
                  <a:lnTo>
                    <a:pt x="1221" y="1227"/>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34" name="Freeform 1010"/>
            <p:cNvSpPr>
              <a:spLocks/>
            </p:cNvSpPr>
            <p:nvPr/>
          </p:nvSpPr>
          <p:spPr bwMode="auto">
            <a:xfrm>
              <a:off x="4127500" y="2363788"/>
              <a:ext cx="822325" cy="422275"/>
            </a:xfrm>
            <a:custGeom>
              <a:avLst/>
              <a:gdLst/>
              <a:ahLst/>
              <a:cxnLst>
                <a:cxn ang="0">
                  <a:pos x="1224" y="794"/>
                </a:cxn>
                <a:cxn ang="0">
                  <a:pos x="1217" y="774"/>
                </a:cxn>
                <a:cxn ang="0">
                  <a:pos x="1226" y="760"/>
                </a:cxn>
                <a:cxn ang="0">
                  <a:pos x="1240" y="724"/>
                </a:cxn>
                <a:cxn ang="0">
                  <a:pos x="1256" y="649"/>
                </a:cxn>
                <a:cxn ang="0">
                  <a:pos x="1286" y="584"/>
                </a:cxn>
                <a:cxn ang="0">
                  <a:pos x="1313" y="525"/>
                </a:cxn>
                <a:cxn ang="0">
                  <a:pos x="1351" y="435"/>
                </a:cxn>
                <a:cxn ang="0">
                  <a:pos x="1404" y="353"/>
                </a:cxn>
                <a:cxn ang="0">
                  <a:pos x="1460" y="252"/>
                </a:cxn>
                <a:cxn ang="0">
                  <a:pos x="1509" y="131"/>
                </a:cxn>
                <a:cxn ang="0">
                  <a:pos x="1516" y="71"/>
                </a:cxn>
                <a:cxn ang="0">
                  <a:pos x="1506" y="49"/>
                </a:cxn>
                <a:cxn ang="0">
                  <a:pos x="1465" y="35"/>
                </a:cxn>
                <a:cxn ang="0">
                  <a:pos x="1425" y="37"/>
                </a:cxn>
                <a:cxn ang="0">
                  <a:pos x="781" y="47"/>
                </a:cxn>
                <a:cxn ang="0">
                  <a:pos x="307" y="65"/>
                </a:cxn>
                <a:cxn ang="0">
                  <a:pos x="295" y="101"/>
                </a:cxn>
                <a:cxn ang="0">
                  <a:pos x="257" y="189"/>
                </a:cxn>
                <a:cxn ang="0">
                  <a:pos x="245" y="243"/>
                </a:cxn>
                <a:cxn ang="0">
                  <a:pos x="228" y="311"/>
                </a:cxn>
                <a:cxn ang="0">
                  <a:pos x="196" y="371"/>
                </a:cxn>
                <a:cxn ang="0">
                  <a:pos x="150" y="466"/>
                </a:cxn>
                <a:cxn ang="0">
                  <a:pos x="135" y="518"/>
                </a:cxn>
                <a:cxn ang="0">
                  <a:pos x="104" y="613"/>
                </a:cxn>
                <a:cxn ang="0">
                  <a:pos x="74" y="660"/>
                </a:cxn>
                <a:cxn ang="0">
                  <a:pos x="52" y="709"/>
                </a:cxn>
                <a:cxn ang="0">
                  <a:pos x="36" y="756"/>
                </a:cxn>
                <a:cxn ang="0">
                  <a:pos x="32" y="773"/>
                </a:cxn>
                <a:cxn ang="0">
                  <a:pos x="17" y="780"/>
                </a:cxn>
                <a:cxn ang="0">
                  <a:pos x="4" y="774"/>
                </a:cxn>
                <a:cxn ang="0">
                  <a:pos x="0" y="762"/>
                </a:cxn>
                <a:cxn ang="0">
                  <a:pos x="13" y="713"/>
                </a:cxn>
                <a:cxn ang="0">
                  <a:pos x="42" y="646"/>
                </a:cxn>
                <a:cxn ang="0">
                  <a:pos x="79" y="583"/>
                </a:cxn>
                <a:cxn ang="0">
                  <a:pos x="98" y="520"/>
                </a:cxn>
                <a:cxn ang="0">
                  <a:pos x="128" y="431"/>
                </a:cxn>
                <a:cxn ang="0">
                  <a:pos x="164" y="359"/>
                </a:cxn>
                <a:cxn ang="0">
                  <a:pos x="198" y="289"/>
                </a:cxn>
                <a:cxn ang="0">
                  <a:pos x="212" y="219"/>
                </a:cxn>
                <a:cxn ang="0">
                  <a:pos x="237" y="133"/>
                </a:cxn>
                <a:cxn ang="0">
                  <a:pos x="265" y="77"/>
                </a:cxn>
                <a:cxn ang="0">
                  <a:pos x="276" y="43"/>
                </a:cxn>
                <a:cxn ang="0">
                  <a:pos x="303" y="24"/>
                </a:cxn>
                <a:cxn ang="0">
                  <a:pos x="375" y="18"/>
                </a:cxn>
                <a:cxn ang="0">
                  <a:pos x="411" y="13"/>
                </a:cxn>
                <a:cxn ang="0">
                  <a:pos x="479" y="13"/>
                </a:cxn>
                <a:cxn ang="0">
                  <a:pos x="668" y="15"/>
                </a:cxn>
                <a:cxn ang="0">
                  <a:pos x="1159" y="4"/>
                </a:cxn>
                <a:cxn ang="0">
                  <a:pos x="1375" y="1"/>
                </a:cxn>
                <a:cxn ang="0">
                  <a:pos x="1481" y="2"/>
                </a:cxn>
                <a:cxn ang="0">
                  <a:pos x="1535" y="17"/>
                </a:cxn>
                <a:cxn ang="0">
                  <a:pos x="1547" y="34"/>
                </a:cxn>
                <a:cxn ang="0">
                  <a:pos x="1550" y="109"/>
                </a:cxn>
                <a:cxn ang="0">
                  <a:pos x="1516" y="216"/>
                </a:cxn>
                <a:cxn ang="0">
                  <a:pos x="1472" y="303"/>
                </a:cxn>
                <a:cxn ang="0">
                  <a:pos x="1406" y="412"/>
                </a:cxn>
                <a:cxn ang="0">
                  <a:pos x="1362" y="503"/>
                </a:cxn>
                <a:cxn ang="0">
                  <a:pos x="1315" y="608"/>
                </a:cxn>
                <a:cxn ang="0">
                  <a:pos x="1277" y="715"/>
                </a:cxn>
                <a:cxn ang="0">
                  <a:pos x="1261" y="773"/>
                </a:cxn>
                <a:cxn ang="0">
                  <a:pos x="1244" y="796"/>
                </a:cxn>
              </a:cxnLst>
              <a:rect l="0" t="0" r="r" b="b"/>
              <a:pathLst>
                <a:path w="1553" h="798">
                  <a:moveTo>
                    <a:pt x="1235" y="798"/>
                  </a:moveTo>
                  <a:lnTo>
                    <a:pt x="1235" y="798"/>
                  </a:lnTo>
                  <a:lnTo>
                    <a:pt x="1229" y="797"/>
                  </a:lnTo>
                  <a:lnTo>
                    <a:pt x="1226" y="796"/>
                  </a:lnTo>
                  <a:lnTo>
                    <a:pt x="1224" y="794"/>
                  </a:lnTo>
                  <a:lnTo>
                    <a:pt x="1220" y="792"/>
                  </a:lnTo>
                  <a:lnTo>
                    <a:pt x="1219" y="789"/>
                  </a:lnTo>
                  <a:lnTo>
                    <a:pt x="1217" y="786"/>
                  </a:lnTo>
                  <a:lnTo>
                    <a:pt x="1217" y="781"/>
                  </a:lnTo>
                  <a:lnTo>
                    <a:pt x="1217" y="774"/>
                  </a:lnTo>
                  <a:lnTo>
                    <a:pt x="1217" y="774"/>
                  </a:lnTo>
                  <a:lnTo>
                    <a:pt x="1218" y="770"/>
                  </a:lnTo>
                  <a:lnTo>
                    <a:pt x="1219" y="766"/>
                  </a:lnTo>
                  <a:lnTo>
                    <a:pt x="1222" y="763"/>
                  </a:lnTo>
                  <a:lnTo>
                    <a:pt x="1226" y="760"/>
                  </a:lnTo>
                  <a:lnTo>
                    <a:pt x="1228" y="759"/>
                  </a:lnTo>
                  <a:lnTo>
                    <a:pt x="1229" y="757"/>
                  </a:lnTo>
                  <a:lnTo>
                    <a:pt x="1229" y="757"/>
                  </a:lnTo>
                  <a:lnTo>
                    <a:pt x="1235" y="741"/>
                  </a:lnTo>
                  <a:lnTo>
                    <a:pt x="1240" y="724"/>
                  </a:lnTo>
                  <a:lnTo>
                    <a:pt x="1244" y="705"/>
                  </a:lnTo>
                  <a:lnTo>
                    <a:pt x="1248" y="686"/>
                  </a:lnTo>
                  <a:lnTo>
                    <a:pt x="1248" y="686"/>
                  </a:lnTo>
                  <a:lnTo>
                    <a:pt x="1251" y="667"/>
                  </a:lnTo>
                  <a:lnTo>
                    <a:pt x="1256" y="649"/>
                  </a:lnTo>
                  <a:lnTo>
                    <a:pt x="1256" y="649"/>
                  </a:lnTo>
                  <a:lnTo>
                    <a:pt x="1262" y="632"/>
                  </a:lnTo>
                  <a:lnTo>
                    <a:pt x="1269" y="616"/>
                  </a:lnTo>
                  <a:lnTo>
                    <a:pt x="1277" y="599"/>
                  </a:lnTo>
                  <a:lnTo>
                    <a:pt x="1286" y="584"/>
                  </a:lnTo>
                  <a:lnTo>
                    <a:pt x="1286" y="584"/>
                  </a:lnTo>
                  <a:lnTo>
                    <a:pt x="1294" y="566"/>
                  </a:lnTo>
                  <a:lnTo>
                    <a:pt x="1302" y="549"/>
                  </a:lnTo>
                  <a:lnTo>
                    <a:pt x="1302" y="549"/>
                  </a:lnTo>
                  <a:lnTo>
                    <a:pt x="1313" y="525"/>
                  </a:lnTo>
                  <a:lnTo>
                    <a:pt x="1323" y="500"/>
                  </a:lnTo>
                  <a:lnTo>
                    <a:pt x="1323" y="500"/>
                  </a:lnTo>
                  <a:lnTo>
                    <a:pt x="1336" y="468"/>
                  </a:lnTo>
                  <a:lnTo>
                    <a:pt x="1351" y="435"/>
                  </a:lnTo>
                  <a:lnTo>
                    <a:pt x="1351" y="435"/>
                  </a:lnTo>
                  <a:lnTo>
                    <a:pt x="1359" y="421"/>
                  </a:lnTo>
                  <a:lnTo>
                    <a:pt x="1368" y="405"/>
                  </a:lnTo>
                  <a:lnTo>
                    <a:pt x="1387" y="377"/>
                  </a:lnTo>
                  <a:lnTo>
                    <a:pt x="1387" y="377"/>
                  </a:lnTo>
                  <a:lnTo>
                    <a:pt x="1404" y="353"/>
                  </a:lnTo>
                  <a:lnTo>
                    <a:pt x="1411" y="340"/>
                  </a:lnTo>
                  <a:lnTo>
                    <a:pt x="1419" y="328"/>
                  </a:lnTo>
                  <a:lnTo>
                    <a:pt x="1430" y="307"/>
                  </a:lnTo>
                  <a:lnTo>
                    <a:pt x="1430" y="307"/>
                  </a:lnTo>
                  <a:lnTo>
                    <a:pt x="1460" y="252"/>
                  </a:lnTo>
                  <a:lnTo>
                    <a:pt x="1474" y="222"/>
                  </a:lnTo>
                  <a:lnTo>
                    <a:pt x="1488" y="192"/>
                  </a:lnTo>
                  <a:lnTo>
                    <a:pt x="1499" y="162"/>
                  </a:lnTo>
                  <a:lnTo>
                    <a:pt x="1504" y="146"/>
                  </a:lnTo>
                  <a:lnTo>
                    <a:pt x="1509" y="131"/>
                  </a:lnTo>
                  <a:lnTo>
                    <a:pt x="1512" y="116"/>
                  </a:lnTo>
                  <a:lnTo>
                    <a:pt x="1514" y="101"/>
                  </a:lnTo>
                  <a:lnTo>
                    <a:pt x="1515" y="85"/>
                  </a:lnTo>
                  <a:lnTo>
                    <a:pt x="1516" y="71"/>
                  </a:lnTo>
                  <a:lnTo>
                    <a:pt x="1516" y="71"/>
                  </a:lnTo>
                  <a:lnTo>
                    <a:pt x="1515" y="65"/>
                  </a:lnTo>
                  <a:lnTo>
                    <a:pt x="1514" y="60"/>
                  </a:lnTo>
                  <a:lnTo>
                    <a:pt x="1512" y="56"/>
                  </a:lnTo>
                  <a:lnTo>
                    <a:pt x="1510" y="52"/>
                  </a:lnTo>
                  <a:lnTo>
                    <a:pt x="1506" y="49"/>
                  </a:lnTo>
                  <a:lnTo>
                    <a:pt x="1503" y="46"/>
                  </a:lnTo>
                  <a:lnTo>
                    <a:pt x="1495" y="42"/>
                  </a:lnTo>
                  <a:lnTo>
                    <a:pt x="1486" y="38"/>
                  </a:lnTo>
                  <a:lnTo>
                    <a:pt x="1475" y="36"/>
                  </a:lnTo>
                  <a:lnTo>
                    <a:pt x="1465" y="35"/>
                  </a:lnTo>
                  <a:lnTo>
                    <a:pt x="1456" y="35"/>
                  </a:lnTo>
                  <a:lnTo>
                    <a:pt x="1456" y="35"/>
                  </a:lnTo>
                  <a:lnTo>
                    <a:pt x="1439" y="36"/>
                  </a:lnTo>
                  <a:lnTo>
                    <a:pt x="1425" y="37"/>
                  </a:lnTo>
                  <a:lnTo>
                    <a:pt x="1425" y="37"/>
                  </a:lnTo>
                  <a:lnTo>
                    <a:pt x="1404" y="37"/>
                  </a:lnTo>
                  <a:lnTo>
                    <a:pt x="1272" y="37"/>
                  </a:lnTo>
                  <a:lnTo>
                    <a:pt x="1272" y="37"/>
                  </a:lnTo>
                  <a:lnTo>
                    <a:pt x="1092" y="41"/>
                  </a:lnTo>
                  <a:lnTo>
                    <a:pt x="781" y="47"/>
                  </a:lnTo>
                  <a:lnTo>
                    <a:pt x="314" y="57"/>
                  </a:lnTo>
                  <a:lnTo>
                    <a:pt x="309" y="57"/>
                  </a:lnTo>
                  <a:lnTo>
                    <a:pt x="308" y="61"/>
                  </a:lnTo>
                  <a:lnTo>
                    <a:pt x="308" y="61"/>
                  </a:lnTo>
                  <a:lnTo>
                    <a:pt x="307" y="65"/>
                  </a:lnTo>
                  <a:lnTo>
                    <a:pt x="306" y="66"/>
                  </a:lnTo>
                  <a:lnTo>
                    <a:pt x="306" y="66"/>
                  </a:lnTo>
                  <a:lnTo>
                    <a:pt x="306" y="66"/>
                  </a:lnTo>
                  <a:lnTo>
                    <a:pt x="301" y="83"/>
                  </a:lnTo>
                  <a:lnTo>
                    <a:pt x="295" y="101"/>
                  </a:lnTo>
                  <a:lnTo>
                    <a:pt x="280" y="134"/>
                  </a:lnTo>
                  <a:lnTo>
                    <a:pt x="280" y="134"/>
                  </a:lnTo>
                  <a:lnTo>
                    <a:pt x="272" y="151"/>
                  </a:lnTo>
                  <a:lnTo>
                    <a:pt x="264" y="170"/>
                  </a:lnTo>
                  <a:lnTo>
                    <a:pt x="257" y="189"/>
                  </a:lnTo>
                  <a:lnTo>
                    <a:pt x="251" y="207"/>
                  </a:lnTo>
                  <a:lnTo>
                    <a:pt x="251" y="207"/>
                  </a:lnTo>
                  <a:lnTo>
                    <a:pt x="248" y="225"/>
                  </a:lnTo>
                  <a:lnTo>
                    <a:pt x="245" y="243"/>
                  </a:lnTo>
                  <a:lnTo>
                    <a:pt x="245" y="243"/>
                  </a:lnTo>
                  <a:lnTo>
                    <a:pt x="241" y="272"/>
                  </a:lnTo>
                  <a:lnTo>
                    <a:pt x="238" y="285"/>
                  </a:lnTo>
                  <a:lnTo>
                    <a:pt x="234" y="299"/>
                  </a:lnTo>
                  <a:lnTo>
                    <a:pt x="234" y="299"/>
                  </a:lnTo>
                  <a:lnTo>
                    <a:pt x="228" y="311"/>
                  </a:lnTo>
                  <a:lnTo>
                    <a:pt x="222" y="322"/>
                  </a:lnTo>
                  <a:lnTo>
                    <a:pt x="210" y="345"/>
                  </a:lnTo>
                  <a:lnTo>
                    <a:pt x="210" y="345"/>
                  </a:lnTo>
                  <a:lnTo>
                    <a:pt x="196" y="371"/>
                  </a:lnTo>
                  <a:lnTo>
                    <a:pt x="196" y="371"/>
                  </a:lnTo>
                  <a:lnTo>
                    <a:pt x="182" y="400"/>
                  </a:lnTo>
                  <a:lnTo>
                    <a:pt x="182" y="400"/>
                  </a:lnTo>
                  <a:lnTo>
                    <a:pt x="171" y="422"/>
                  </a:lnTo>
                  <a:lnTo>
                    <a:pt x="159" y="444"/>
                  </a:lnTo>
                  <a:lnTo>
                    <a:pt x="150" y="466"/>
                  </a:lnTo>
                  <a:lnTo>
                    <a:pt x="146" y="477"/>
                  </a:lnTo>
                  <a:lnTo>
                    <a:pt x="143" y="487"/>
                  </a:lnTo>
                  <a:lnTo>
                    <a:pt x="143" y="487"/>
                  </a:lnTo>
                  <a:lnTo>
                    <a:pt x="135" y="518"/>
                  </a:lnTo>
                  <a:lnTo>
                    <a:pt x="135" y="518"/>
                  </a:lnTo>
                  <a:lnTo>
                    <a:pt x="126" y="553"/>
                  </a:lnTo>
                  <a:lnTo>
                    <a:pt x="116" y="588"/>
                  </a:lnTo>
                  <a:lnTo>
                    <a:pt x="116" y="588"/>
                  </a:lnTo>
                  <a:lnTo>
                    <a:pt x="110" y="600"/>
                  </a:lnTo>
                  <a:lnTo>
                    <a:pt x="104" y="613"/>
                  </a:lnTo>
                  <a:lnTo>
                    <a:pt x="97" y="625"/>
                  </a:lnTo>
                  <a:lnTo>
                    <a:pt x="89" y="637"/>
                  </a:lnTo>
                  <a:lnTo>
                    <a:pt x="89" y="637"/>
                  </a:lnTo>
                  <a:lnTo>
                    <a:pt x="81" y="648"/>
                  </a:lnTo>
                  <a:lnTo>
                    <a:pt x="74" y="660"/>
                  </a:lnTo>
                  <a:lnTo>
                    <a:pt x="68" y="673"/>
                  </a:lnTo>
                  <a:lnTo>
                    <a:pt x="62" y="686"/>
                  </a:lnTo>
                  <a:lnTo>
                    <a:pt x="62" y="686"/>
                  </a:lnTo>
                  <a:lnTo>
                    <a:pt x="58" y="697"/>
                  </a:lnTo>
                  <a:lnTo>
                    <a:pt x="52" y="709"/>
                  </a:lnTo>
                  <a:lnTo>
                    <a:pt x="52" y="709"/>
                  </a:lnTo>
                  <a:lnTo>
                    <a:pt x="47" y="723"/>
                  </a:lnTo>
                  <a:lnTo>
                    <a:pt x="41" y="736"/>
                  </a:lnTo>
                  <a:lnTo>
                    <a:pt x="38" y="750"/>
                  </a:lnTo>
                  <a:lnTo>
                    <a:pt x="36" y="756"/>
                  </a:lnTo>
                  <a:lnTo>
                    <a:pt x="36" y="762"/>
                  </a:lnTo>
                  <a:lnTo>
                    <a:pt x="36" y="762"/>
                  </a:lnTo>
                  <a:lnTo>
                    <a:pt x="35" y="766"/>
                  </a:lnTo>
                  <a:lnTo>
                    <a:pt x="34" y="770"/>
                  </a:lnTo>
                  <a:lnTo>
                    <a:pt x="32" y="773"/>
                  </a:lnTo>
                  <a:lnTo>
                    <a:pt x="30" y="775"/>
                  </a:lnTo>
                  <a:lnTo>
                    <a:pt x="26" y="777"/>
                  </a:lnTo>
                  <a:lnTo>
                    <a:pt x="23" y="779"/>
                  </a:lnTo>
                  <a:lnTo>
                    <a:pt x="17" y="780"/>
                  </a:lnTo>
                  <a:lnTo>
                    <a:pt x="17" y="780"/>
                  </a:lnTo>
                  <a:lnTo>
                    <a:pt x="13" y="780"/>
                  </a:lnTo>
                  <a:lnTo>
                    <a:pt x="10" y="779"/>
                  </a:lnTo>
                  <a:lnTo>
                    <a:pt x="7" y="776"/>
                  </a:lnTo>
                  <a:lnTo>
                    <a:pt x="4" y="774"/>
                  </a:lnTo>
                  <a:lnTo>
                    <a:pt x="4" y="774"/>
                  </a:lnTo>
                  <a:lnTo>
                    <a:pt x="2" y="772"/>
                  </a:lnTo>
                  <a:lnTo>
                    <a:pt x="1" y="769"/>
                  </a:lnTo>
                  <a:lnTo>
                    <a:pt x="0" y="766"/>
                  </a:lnTo>
                  <a:lnTo>
                    <a:pt x="0" y="762"/>
                  </a:lnTo>
                  <a:lnTo>
                    <a:pt x="0" y="762"/>
                  </a:lnTo>
                  <a:lnTo>
                    <a:pt x="1" y="750"/>
                  </a:lnTo>
                  <a:lnTo>
                    <a:pt x="4" y="737"/>
                  </a:lnTo>
                  <a:lnTo>
                    <a:pt x="8" y="726"/>
                  </a:lnTo>
                  <a:lnTo>
                    <a:pt x="13" y="713"/>
                  </a:lnTo>
                  <a:lnTo>
                    <a:pt x="13" y="713"/>
                  </a:lnTo>
                  <a:lnTo>
                    <a:pt x="18" y="703"/>
                  </a:lnTo>
                  <a:lnTo>
                    <a:pt x="22" y="690"/>
                  </a:lnTo>
                  <a:lnTo>
                    <a:pt x="22" y="690"/>
                  </a:lnTo>
                  <a:lnTo>
                    <a:pt x="32" y="668"/>
                  </a:lnTo>
                  <a:lnTo>
                    <a:pt x="42" y="646"/>
                  </a:lnTo>
                  <a:lnTo>
                    <a:pt x="54" y="624"/>
                  </a:lnTo>
                  <a:lnTo>
                    <a:pt x="69" y="602"/>
                  </a:lnTo>
                  <a:lnTo>
                    <a:pt x="69" y="602"/>
                  </a:lnTo>
                  <a:lnTo>
                    <a:pt x="74" y="593"/>
                  </a:lnTo>
                  <a:lnTo>
                    <a:pt x="79" y="583"/>
                  </a:lnTo>
                  <a:lnTo>
                    <a:pt x="83" y="573"/>
                  </a:lnTo>
                  <a:lnTo>
                    <a:pt x="87" y="563"/>
                  </a:lnTo>
                  <a:lnTo>
                    <a:pt x="93" y="541"/>
                  </a:lnTo>
                  <a:lnTo>
                    <a:pt x="98" y="520"/>
                  </a:lnTo>
                  <a:lnTo>
                    <a:pt x="98" y="520"/>
                  </a:lnTo>
                  <a:lnTo>
                    <a:pt x="104" y="492"/>
                  </a:lnTo>
                  <a:lnTo>
                    <a:pt x="104" y="492"/>
                  </a:lnTo>
                  <a:lnTo>
                    <a:pt x="110" y="472"/>
                  </a:lnTo>
                  <a:lnTo>
                    <a:pt x="119" y="451"/>
                  </a:lnTo>
                  <a:lnTo>
                    <a:pt x="128" y="431"/>
                  </a:lnTo>
                  <a:lnTo>
                    <a:pt x="137" y="412"/>
                  </a:lnTo>
                  <a:lnTo>
                    <a:pt x="143" y="401"/>
                  </a:lnTo>
                  <a:lnTo>
                    <a:pt x="143" y="401"/>
                  </a:lnTo>
                  <a:lnTo>
                    <a:pt x="153" y="381"/>
                  </a:lnTo>
                  <a:lnTo>
                    <a:pt x="164" y="359"/>
                  </a:lnTo>
                  <a:lnTo>
                    <a:pt x="164" y="359"/>
                  </a:lnTo>
                  <a:lnTo>
                    <a:pt x="183" y="325"/>
                  </a:lnTo>
                  <a:lnTo>
                    <a:pt x="191" y="307"/>
                  </a:lnTo>
                  <a:lnTo>
                    <a:pt x="198" y="289"/>
                  </a:lnTo>
                  <a:lnTo>
                    <a:pt x="198" y="289"/>
                  </a:lnTo>
                  <a:lnTo>
                    <a:pt x="202" y="277"/>
                  </a:lnTo>
                  <a:lnTo>
                    <a:pt x="205" y="264"/>
                  </a:lnTo>
                  <a:lnTo>
                    <a:pt x="209" y="240"/>
                  </a:lnTo>
                  <a:lnTo>
                    <a:pt x="209" y="240"/>
                  </a:lnTo>
                  <a:lnTo>
                    <a:pt x="212" y="219"/>
                  </a:lnTo>
                  <a:lnTo>
                    <a:pt x="216" y="198"/>
                  </a:lnTo>
                  <a:lnTo>
                    <a:pt x="216" y="198"/>
                  </a:lnTo>
                  <a:lnTo>
                    <a:pt x="222" y="176"/>
                  </a:lnTo>
                  <a:lnTo>
                    <a:pt x="230" y="155"/>
                  </a:lnTo>
                  <a:lnTo>
                    <a:pt x="237" y="133"/>
                  </a:lnTo>
                  <a:lnTo>
                    <a:pt x="246" y="113"/>
                  </a:lnTo>
                  <a:lnTo>
                    <a:pt x="246" y="113"/>
                  </a:lnTo>
                  <a:lnTo>
                    <a:pt x="253" y="99"/>
                  </a:lnTo>
                  <a:lnTo>
                    <a:pt x="253" y="99"/>
                  </a:lnTo>
                  <a:lnTo>
                    <a:pt x="265" y="77"/>
                  </a:lnTo>
                  <a:lnTo>
                    <a:pt x="269" y="65"/>
                  </a:lnTo>
                  <a:lnTo>
                    <a:pt x="273" y="54"/>
                  </a:lnTo>
                  <a:lnTo>
                    <a:pt x="273" y="54"/>
                  </a:lnTo>
                  <a:lnTo>
                    <a:pt x="274" y="48"/>
                  </a:lnTo>
                  <a:lnTo>
                    <a:pt x="276" y="43"/>
                  </a:lnTo>
                  <a:lnTo>
                    <a:pt x="278" y="38"/>
                  </a:lnTo>
                  <a:lnTo>
                    <a:pt x="282" y="34"/>
                  </a:lnTo>
                  <a:lnTo>
                    <a:pt x="287" y="31"/>
                  </a:lnTo>
                  <a:lnTo>
                    <a:pt x="292" y="28"/>
                  </a:lnTo>
                  <a:lnTo>
                    <a:pt x="303" y="24"/>
                  </a:lnTo>
                  <a:lnTo>
                    <a:pt x="316" y="22"/>
                  </a:lnTo>
                  <a:lnTo>
                    <a:pt x="329" y="20"/>
                  </a:lnTo>
                  <a:lnTo>
                    <a:pt x="356" y="19"/>
                  </a:lnTo>
                  <a:lnTo>
                    <a:pt x="356" y="19"/>
                  </a:lnTo>
                  <a:lnTo>
                    <a:pt x="375" y="18"/>
                  </a:lnTo>
                  <a:lnTo>
                    <a:pt x="382" y="18"/>
                  </a:lnTo>
                  <a:lnTo>
                    <a:pt x="389" y="16"/>
                  </a:lnTo>
                  <a:lnTo>
                    <a:pt x="389" y="16"/>
                  </a:lnTo>
                  <a:lnTo>
                    <a:pt x="400" y="14"/>
                  </a:lnTo>
                  <a:lnTo>
                    <a:pt x="411" y="13"/>
                  </a:lnTo>
                  <a:lnTo>
                    <a:pt x="423" y="12"/>
                  </a:lnTo>
                  <a:lnTo>
                    <a:pt x="437" y="12"/>
                  </a:lnTo>
                  <a:lnTo>
                    <a:pt x="437" y="12"/>
                  </a:lnTo>
                  <a:lnTo>
                    <a:pt x="459" y="12"/>
                  </a:lnTo>
                  <a:lnTo>
                    <a:pt x="479" y="13"/>
                  </a:lnTo>
                  <a:lnTo>
                    <a:pt x="479" y="13"/>
                  </a:lnTo>
                  <a:lnTo>
                    <a:pt x="500" y="14"/>
                  </a:lnTo>
                  <a:lnTo>
                    <a:pt x="519" y="15"/>
                  </a:lnTo>
                  <a:lnTo>
                    <a:pt x="668" y="15"/>
                  </a:lnTo>
                  <a:lnTo>
                    <a:pt x="668" y="15"/>
                  </a:lnTo>
                  <a:lnTo>
                    <a:pt x="751" y="14"/>
                  </a:lnTo>
                  <a:lnTo>
                    <a:pt x="833" y="13"/>
                  </a:lnTo>
                  <a:lnTo>
                    <a:pt x="997" y="8"/>
                  </a:lnTo>
                  <a:lnTo>
                    <a:pt x="997" y="8"/>
                  </a:lnTo>
                  <a:lnTo>
                    <a:pt x="1159" y="4"/>
                  </a:lnTo>
                  <a:lnTo>
                    <a:pt x="1241" y="2"/>
                  </a:lnTo>
                  <a:lnTo>
                    <a:pt x="1323" y="2"/>
                  </a:lnTo>
                  <a:lnTo>
                    <a:pt x="1323" y="2"/>
                  </a:lnTo>
                  <a:lnTo>
                    <a:pt x="1375" y="1"/>
                  </a:lnTo>
                  <a:lnTo>
                    <a:pt x="1375" y="1"/>
                  </a:lnTo>
                  <a:lnTo>
                    <a:pt x="1427" y="0"/>
                  </a:lnTo>
                  <a:lnTo>
                    <a:pt x="1427" y="0"/>
                  </a:lnTo>
                  <a:lnTo>
                    <a:pt x="1456" y="1"/>
                  </a:lnTo>
                  <a:lnTo>
                    <a:pt x="1481" y="2"/>
                  </a:lnTo>
                  <a:lnTo>
                    <a:pt x="1481" y="2"/>
                  </a:lnTo>
                  <a:lnTo>
                    <a:pt x="1496" y="3"/>
                  </a:lnTo>
                  <a:lnTo>
                    <a:pt x="1506" y="5"/>
                  </a:lnTo>
                  <a:lnTo>
                    <a:pt x="1517" y="7"/>
                  </a:lnTo>
                  <a:lnTo>
                    <a:pt x="1526" y="12"/>
                  </a:lnTo>
                  <a:lnTo>
                    <a:pt x="1535" y="17"/>
                  </a:lnTo>
                  <a:lnTo>
                    <a:pt x="1539" y="21"/>
                  </a:lnTo>
                  <a:lnTo>
                    <a:pt x="1542" y="25"/>
                  </a:lnTo>
                  <a:lnTo>
                    <a:pt x="1545" y="29"/>
                  </a:lnTo>
                  <a:lnTo>
                    <a:pt x="1547" y="34"/>
                  </a:lnTo>
                  <a:lnTo>
                    <a:pt x="1547" y="34"/>
                  </a:lnTo>
                  <a:lnTo>
                    <a:pt x="1550" y="49"/>
                  </a:lnTo>
                  <a:lnTo>
                    <a:pt x="1552" y="63"/>
                  </a:lnTo>
                  <a:lnTo>
                    <a:pt x="1553" y="78"/>
                  </a:lnTo>
                  <a:lnTo>
                    <a:pt x="1552" y="93"/>
                  </a:lnTo>
                  <a:lnTo>
                    <a:pt x="1550" y="109"/>
                  </a:lnTo>
                  <a:lnTo>
                    <a:pt x="1548" y="123"/>
                  </a:lnTo>
                  <a:lnTo>
                    <a:pt x="1544" y="139"/>
                  </a:lnTo>
                  <a:lnTo>
                    <a:pt x="1540" y="155"/>
                  </a:lnTo>
                  <a:lnTo>
                    <a:pt x="1528" y="186"/>
                  </a:lnTo>
                  <a:lnTo>
                    <a:pt x="1516" y="216"/>
                  </a:lnTo>
                  <a:lnTo>
                    <a:pt x="1502" y="244"/>
                  </a:lnTo>
                  <a:lnTo>
                    <a:pt x="1489" y="271"/>
                  </a:lnTo>
                  <a:lnTo>
                    <a:pt x="1486" y="277"/>
                  </a:lnTo>
                  <a:lnTo>
                    <a:pt x="1486" y="277"/>
                  </a:lnTo>
                  <a:lnTo>
                    <a:pt x="1472" y="303"/>
                  </a:lnTo>
                  <a:lnTo>
                    <a:pt x="1457" y="329"/>
                  </a:lnTo>
                  <a:lnTo>
                    <a:pt x="1427" y="378"/>
                  </a:lnTo>
                  <a:lnTo>
                    <a:pt x="1427" y="378"/>
                  </a:lnTo>
                  <a:lnTo>
                    <a:pt x="1406" y="412"/>
                  </a:lnTo>
                  <a:lnTo>
                    <a:pt x="1406" y="412"/>
                  </a:lnTo>
                  <a:lnTo>
                    <a:pt x="1393" y="433"/>
                  </a:lnTo>
                  <a:lnTo>
                    <a:pt x="1382" y="456"/>
                  </a:lnTo>
                  <a:lnTo>
                    <a:pt x="1372" y="479"/>
                  </a:lnTo>
                  <a:lnTo>
                    <a:pt x="1362" y="503"/>
                  </a:lnTo>
                  <a:lnTo>
                    <a:pt x="1362" y="503"/>
                  </a:lnTo>
                  <a:lnTo>
                    <a:pt x="1346" y="540"/>
                  </a:lnTo>
                  <a:lnTo>
                    <a:pt x="1346" y="540"/>
                  </a:lnTo>
                  <a:lnTo>
                    <a:pt x="1327" y="581"/>
                  </a:lnTo>
                  <a:lnTo>
                    <a:pt x="1327" y="581"/>
                  </a:lnTo>
                  <a:lnTo>
                    <a:pt x="1315" y="608"/>
                  </a:lnTo>
                  <a:lnTo>
                    <a:pt x="1302" y="633"/>
                  </a:lnTo>
                  <a:lnTo>
                    <a:pt x="1292" y="660"/>
                  </a:lnTo>
                  <a:lnTo>
                    <a:pt x="1284" y="689"/>
                  </a:lnTo>
                  <a:lnTo>
                    <a:pt x="1284" y="689"/>
                  </a:lnTo>
                  <a:lnTo>
                    <a:pt x="1277" y="715"/>
                  </a:lnTo>
                  <a:lnTo>
                    <a:pt x="1277" y="715"/>
                  </a:lnTo>
                  <a:lnTo>
                    <a:pt x="1272" y="735"/>
                  </a:lnTo>
                  <a:lnTo>
                    <a:pt x="1267" y="755"/>
                  </a:lnTo>
                  <a:lnTo>
                    <a:pt x="1264" y="765"/>
                  </a:lnTo>
                  <a:lnTo>
                    <a:pt x="1261" y="773"/>
                  </a:lnTo>
                  <a:lnTo>
                    <a:pt x="1256" y="783"/>
                  </a:lnTo>
                  <a:lnTo>
                    <a:pt x="1251" y="790"/>
                  </a:lnTo>
                  <a:lnTo>
                    <a:pt x="1251" y="790"/>
                  </a:lnTo>
                  <a:lnTo>
                    <a:pt x="1248" y="794"/>
                  </a:lnTo>
                  <a:lnTo>
                    <a:pt x="1244" y="796"/>
                  </a:lnTo>
                  <a:lnTo>
                    <a:pt x="1240" y="798"/>
                  </a:lnTo>
                  <a:lnTo>
                    <a:pt x="1235" y="798"/>
                  </a:lnTo>
                  <a:lnTo>
                    <a:pt x="1235" y="798"/>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grpSp>
      <p:grpSp>
        <p:nvGrpSpPr>
          <p:cNvPr id="35" name="组合 34"/>
          <p:cNvGrpSpPr/>
          <p:nvPr/>
        </p:nvGrpSpPr>
        <p:grpSpPr>
          <a:xfrm>
            <a:off x="488668" y="3545055"/>
            <a:ext cx="1533746" cy="1166350"/>
            <a:chOff x="4095751" y="2149476"/>
            <a:chExt cx="854074" cy="649288"/>
          </a:xfrm>
          <a:solidFill>
            <a:schemeClr val="accent2"/>
          </a:solidFill>
        </p:grpSpPr>
        <p:sp>
          <p:nvSpPr>
            <p:cNvPr id="36" name="Freeform 981"/>
            <p:cNvSpPr>
              <a:spLocks/>
            </p:cNvSpPr>
            <p:nvPr/>
          </p:nvSpPr>
          <p:spPr bwMode="auto">
            <a:xfrm>
              <a:off x="4114801" y="2484438"/>
              <a:ext cx="41275" cy="42863"/>
            </a:xfrm>
            <a:custGeom>
              <a:avLst/>
              <a:gdLst/>
              <a:ahLst/>
              <a:cxnLst>
                <a:cxn ang="0">
                  <a:pos x="72" y="1"/>
                </a:cxn>
                <a:cxn ang="0">
                  <a:pos x="72" y="1"/>
                </a:cxn>
                <a:cxn ang="0">
                  <a:pos x="51" y="17"/>
                </a:cxn>
                <a:cxn ang="0">
                  <a:pos x="33" y="34"/>
                </a:cxn>
                <a:cxn ang="0">
                  <a:pos x="23" y="45"/>
                </a:cxn>
                <a:cxn ang="0">
                  <a:pos x="15" y="54"/>
                </a:cxn>
                <a:cxn ang="0">
                  <a:pos x="8" y="64"/>
                </a:cxn>
                <a:cxn ang="0">
                  <a:pos x="1" y="76"/>
                </a:cxn>
                <a:cxn ang="0">
                  <a:pos x="1" y="76"/>
                </a:cxn>
                <a:cxn ang="0">
                  <a:pos x="0" y="78"/>
                </a:cxn>
                <a:cxn ang="0">
                  <a:pos x="1" y="79"/>
                </a:cxn>
                <a:cxn ang="0">
                  <a:pos x="2" y="81"/>
                </a:cxn>
                <a:cxn ang="0">
                  <a:pos x="3" y="82"/>
                </a:cxn>
                <a:cxn ang="0">
                  <a:pos x="4" y="83"/>
                </a:cxn>
                <a:cxn ang="0">
                  <a:pos x="6" y="83"/>
                </a:cxn>
                <a:cxn ang="0">
                  <a:pos x="8" y="82"/>
                </a:cxn>
                <a:cxn ang="0">
                  <a:pos x="9" y="80"/>
                </a:cxn>
                <a:cxn ang="0">
                  <a:pos x="9" y="80"/>
                </a:cxn>
                <a:cxn ang="0">
                  <a:pos x="15" y="70"/>
                </a:cxn>
                <a:cxn ang="0">
                  <a:pos x="23" y="60"/>
                </a:cxn>
                <a:cxn ang="0">
                  <a:pos x="31" y="51"/>
                </a:cxn>
                <a:cxn ang="0">
                  <a:pos x="39" y="42"/>
                </a:cxn>
                <a:cxn ang="0">
                  <a:pos x="58" y="25"/>
                </a:cxn>
                <a:cxn ang="0">
                  <a:pos x="77" y="9"/>
                </a:cxn>
                <a:cxn ang="0">
                  <a:pos x="77" y="9"/>
                </a:cxn>
                <a:cxn ang="0">
                  <a:pos x="78" y="7"/>
                </a:cxn>
                <a:cxn ang="0">
                  <a:pos x="79" y="6"/>
                </a:cxn>
                <a:cxn ang="0">
                  <a:pos x="78" y="2"/>
                </a:cxn>
                <a:cxn ang="0">
                  <a:pos x="77" y="1"/>
                </a:cxn>
                <a:cxn ang="0">
                  <a:pos x="75" y="0"/>
                </a:cxn>
                <a:cxn ang="0">
                  <a:pos x="74" y="0"/>
                </a:cxn>
                <a:cxn ang="0">
                  <a:pos x="72" y="1"/>
                </a:cxn>
                <a:cxn ang="0">
                  <a:pos x="72" y="1"/>
                </a:cxn>
              </a:cxnLst>
              <a:rect l="0" t="0" r="r" b="b"/>
              <a:pathLst>
                <a:path w="79" h="83">
                  <a:moveTo>
                    <a:pt x="72" y="1"/>
                  </a:moveTo>
                  <a:lnTo>
                    <a:pt x="72" y="1"/>
                  </a:lnTo>
                  <a:lnTo>
                    <a:pt x="51" y="17"/>
                  </a:lnTo>
                  <a:lnTo>
                    <a:pt x="33" y="34"/>
                  </a:lnTo>
                  <a:lnTo>
                    <a:pt x="23" y="45"/>
                  </a:lnTo>
                  <a:lnTo>
                    <a:pt x="15" y="54"/>
                  </a:lnTo>
                  <a:lnTo>
                    <a:pt x="8" y="64"/>
                  </a:lnTo>
                  <a:lnTo>
                    <a:pt x="1" y="76"/>
                  </a:lnTo>
                  <a:lnTo>
                    <a:pt x="1" y="76"/>
                  </a:lnTo>
                  <a:lnTo>
                    <a:pt x="0" y="78"/>
                  </a:lnTo>
                  <a:lnTo>
                    <a:pt x="1" y="79"/>
                  </a:lnTo>
                  <a:lnTo>
                    <a:pt x="2" y="81"/>
                  </a:lnTo>
                  <a:lnTo>
                    <a:pt x="3" y="82"/>
                  </a:lnTo>
                  <a:lnTo>
                    <a:pt x="4" y="83"/>
                  </a:lnTo>
                  <a:lnTo>
                    <a:pt x="6" y="83"/>
                  </a:lnTo>
                  <a:lnTo>
                    <a:pt x="8" y="82"/>
                  </a:lnTo>
                  <a:lnTo>
                    <a:pt x="9" y="80"/>
                  </a:lnTo>
                  <a:lnTo>
                    <a:pt x="9" y="80"/>
                  </a:lnTo>
                  <a:lnTo>
                    <a:pt x="15" y="70"/>
                  </a:lnTo>
                  <a:lnTo>
                    <a:pt x="23" y="60"/>
                  </a:lnTo>
                  <a:lnTo>
                    <a:pt x="31" y="51"/>
                  </a:lnTo>
                  <a:lnTo>
                    <a:pt x="39" y="42"/>
                  </a:lnTo>
                  <a:lnTo>
                    <a:pt x="58" y="25"/>
                  </a:lnTo>
                  <a:lnTo>
                    <a:pt x="77" y="9"/>
                  </a:lnTo>
                  <a:lnTo>
                    <a:pt x="77" y="9"/>
                  </a:lnTo>
                  <a:lnTo>
                    <a:pt x="78" y="7"/>
                  </a:lnTo>
                  <a:lnTo>
                    <a:pt x="79" y="6"/>
                  </a:lnTo>
                  <a:lnTo>
                    <a:pt x="78" y="2"/>
                  </a:lnTo>
                  <a:lnTo>
                    <a:pt x="77" y="1"/>
                  </a:lnTo>
                  <a:lnTo>
                    <a:pt x="75" y="0"/>
                  </a:lnTo>
                  <a:lnTo>
                    <a:pt x="74" y="0"/>
                  </a:lnTo>
                  <a:lnTo>
                    <a:pt x="72" y="1"/>
                  </a:lnTo>
                  <a:lnTo>
                    <a:pt x="72" y="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37" name="Freeform 982"/>
            <p:cNvSpPr>
              <a:spLocks/>
            </p:cNvSpPr>
            <p:nvPr/>
          </p:nvSpPr>
          <p:spPr bwMode="auto">
            <a:xfrm>
              <a:off x="4122738" y="2492376"/>
              <a:ext cx="60325" cy="63500"/>
            </a:xfrm>
            <a:custGeom>
              <a:avLst/>
              <a:gdLst/>
              <a:ahLst/>
              <a:cxnLst>
                <a:cxn ang="0">
                  <a:pos x="106" y="1"/>
                </a:cxn>
                <a:cxn ang="0">
                  <a:pos x="106" y="1"/>
                </a:cxn>
                <a:cxn ang="0">
                  <a:pos x="44" y="63"/>
                </a:cxn>
                <a:cxn ang="0">
                  <a:pos x="44" y="63"/>
                </a:cxn>
                <a:cxn ang="0">
                  <a:pos x="20" y="87"/>
                </a:cxn>
                <a:cxn ang="0">
                  <a:pos x="10" y="99"/>
                </a:cxn>
                <a:cxn ang="0">
                  <a:pos x="4" y="105"/>
                </a:cxn>
                <a:cxn ang="0">
                  <a:pos x="0" y="113"/>
                </a:cxn>
                <a:cxn ang="0">
                  <a:pos x="0" y="113"/>
                </a:cxn>
                <a:cxn ang="0">
                  <a:pos x="0" y="115"/>
                </a:cxn>
                <a:cxn ang="0">
                  <a:pos x="0" y="117"/>
                </a:cxn>
                <a:cxn ang="0">
                  <a:pos x="2" y="119"/>
                </a:cxn>
                <a:cxn ang="0">
                  <a:pos x="4" y="120"/>
                </a:cxn>
                <a:cxn ang="0">
                  <a:pos x="6" y="120"/>
                </a:cxn>
                <a:cxn ang="0">
                  <a:pos x="7" y="119"/>
                </a:cxn>
                <a:cxn ang="0">
                  <a:pos x="8" y="118"/>
                </a:cxn>
                <a:cxn ang="0">
                  <a:pos x="8" y="118"/>
                </a:cxn>
                <a:cxn ang="0">
                  <a:pos x="13" y="110"/>
                </a:cxn>
                <a:cxn ang="0">
                  <a:pos x="18" y="103"/>
                </a:cxn>
                <a:cxn ang="0">
                  <a:pos x="30" y="90"/>
                </a:cxn>
                <a:cxn ang="0">
                  <a:pos x="55" y="65"/>
                </a:cxn>
                <a:cxn ang="0">
                  <a:pos x="55" y="65"/>
                </a:cxn>
                <a:cxn ang="0">
                  <a:pos x="113" y="7"/>
                </a:cxn>
                <a:cxn ang="0">
                  <a:pos x="113" y="7"/>
                </a:cxn>
                <a:cxn ang="0">
                  <a:pos x="114" y="6"/>
                </a:cxn>
                <a:cxn ang="0">
                  <a:pos x="114" y="4"/>
                </a:cxn>
                <a:cxn ang="0">
                  <a:pos x="114" y="2"/>
                </a:cxn>
                <a:cxn ang="0">
                  <a:pos x="113" y="1"/>
                </a:cxn>
                <a:cxn ang="0">
                  <a:pos x="111" y="0"/>
                </a:cxn>
                <a:cxn ang="0">
                  <a:pos x="110" y="0"/>
                </a:cxn>
                <a:cxn ang="0">
                  <a:pos x="108" y="0"/>
                </a:cxn>
                <a:cxn ang="0">
                  <a:pos x="106" y="1"/>
                </a:cxn>
                <a:cxn ang="0">
                  <a:pos x="106" y="1"/>
                </a:cxn>
              </a:cxnLst>
              <a:rect l="0" t="0" r="r" b="b"/>
              <a:pathLst>
                <a:path w="114" h="120">
                  <a:moveTo>
                    <a:pt x="106" y="1"/>
                  </a:moveTo>
                  <a:lnTo>
                    <a:pt x="106" y="1"/>
                  </a:lnTo>
                  <a:lnTo>
                    <a:pt x="44" y="63"/>
                  </a:lnTo>
                  <a:lnTo>
                    <a:pt x="44" y="63"/>
                  </a:lnTo>
                  <a:lnTo>
                    <a:pt x="20" y="87"/>
                  </a:lnTo>
                  <a:lnTo>
                    <a:pt x="10" y="99"/>
                  </a:lnTo>
                  <a:lnTo>
                    <a:pt x="4" y="105"/>
                  </a:lnTo>
                  <a:lnTo>
                    <a:pt x="0" y="113"/>
                  </a:lnTo>
                  <a:lnTo>
                    <a:pt x="0" y="113"/>
                  </a:lnTo>
                  <a:lnTo>
                    <a:pt x="0" y="115"/>
                  </a:lnTo>
                  <a:lnTo>
                    <a:pt x="0" y="117"/>
                  </a:lnTo>
                  <a:lnTo>
                    <a:pt x="2" y="119"/>
                  </a:lnTo>
                  <a:lnTo>
                    <a:pt x="4" y="120"/>
                  </a:lnTo>
                  <a:lnTo>
                    <a:pt x="6" y="120"/>
                  </a:lnTo>
                  <a:lnTo>
                    <a:pt x="7" y="119"/>
                  </a:lnTo>
                  <a:lnTo>
                    <a:pt x="8" y="118"/>
                  </a:lnTo>
                  <a:lnTo>
                    <a:pt x="8" y="118"/>
                  </a:lnTo>
                  <a:lnTo>
                    <a:pt x="13" y="110"/>
                  </a:lnTo>
                  <a:lnTo>
                    <a:pt x="18" y="103"/>
                  </a:lnTo>
                  <a:lnTo>
                    <a:pt x="30" y="90"/>
                  </a:lnTo>
                  <a:lnTo>
                    <a:pt x="55" y="65"/>
                  </a:lnTo>
                  <a:lnTo>
                    <a:pt x="55" y="65"/>
                  </a:lnTo>
                  <a:lnTo>
                    <a:pt x="113" y="7"/>
                  </a:lnTo>
                  <a:lnTo>
                    <a:pt x="113" y="7"/>
                  </a:lnTo>
                  <a:lnTo>
                    <a:pt x="114" y="6"/>
                  </a:lnTo>
                  <a:lnTo>
                    <a:pt x="114" y="4"/>
                  </a:lnTo>
                  <a:lnTo>
                    <a:pt x="114" y="2"/>
                  </a:lnTo>
                  <a:lnTo>
                    <a:pt x="113" y="1"/>
                  </a:lnTo>
                  <a:lnTo>
                    <a:pt x="111" y="0"/>
                  </a:lnTo>
                  <a:lnTo>
                    <a:pt x="110" y="0"/>
                  </a:lnTo>
                  <a:lnTo>
                    <a:pt x="108" y="0"/>
                  </a:lnTo>
                  <a:lnTo>
                    <a:pt x="106" y="1"/>
                  </a:lnTo>
                  <a:lnTo>
                    <a:pt x="106" y="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38" name="Freeform 983"/>
            <p:cNvSpPr>
              <a:spLocks/>
            </p:cNvSpPr>
            <p:nvPr/>
          </p:nvSpPr>
          <p:spPr bwMode="auto">
            <a:xfrm>
              <a:off x="4133851" y="2506663"/>
              <a:ext cx="88900" cy="85725"/>
            </a:xfrm>
            <a:custGeom>
              <a:avLst/>
              <a:gdLst/>
              <a:ahLst/>
              <a:cxnLst>
                <a:cxn ang="0">
                  <a:pos x="161" y="1"/>
                </a:cxn>
                <a:cxn ang="0">
                  <a:pos x="161" y="1"/>
                </a:cxn>
                <a:cxn ang="0">
                  <a:pos x="141" y="21"/>
                </a:cxn>
                <a:cxn ang="0">
                  <a:pos x="122" y="41"/>
                </a:cxn>
                <a:cxn ang="0">
                  <a:pos x="82" y="79"/>
                </a:cxn>
                <a:cxn ang="0">
                  <a:pos x="41" y="118"/>
                </a:cxn>
                <a:cxn ang="0">
                  <a:pos x="2" y="156"/>
                </a:cxn>
                <a:cxn ang="0">
                  <a:pos x="2" y="156"/>
                </a:cxn>
                <a:cxn ang="0">
                  <a:pos x="0" y="158"/>
                </a:cxn>
                <a:cxn ang="0">
                  <a:pos x="0" y="160"/>
                </a:cxn>
                <a:cxn ang="0">
                  <a:pos x="1" y="161"/>
                </a:cxn>
                <a:cxn ang="0">
                  <a:pos x="2" y="163"/>
                </a:cxn>
                <a:cxn ang="0">
                  <a:pos x="3" y="164"/>
                </a:cxn>
                <a:cxn ang="0">
                  <a:pos x="5" y="164"/>
                </a:cxn>
                <a:cxn ang="0">
                  <a:pos x="6" y="164"/>
                </a:cxn>
                <a:cxn ang="0">
                  <a:pos x="8" y="163"/>
                </a:cxn>
                <a:cxn ang="0">
                  <a:pos x="8" y="163"/>
                </a:cxn>
                <a:cxn ang="0">
                  <a:pos x="49" y="125"/>
                </a:cxn>
                <a:cxn ang="0">
                  <a:pos x="89" y="87"/>
                </a:cxn>
                <a:cxn ang="0">
                  <a:pos x="128" y="48"/>
                </a:cxn>
                <a:cxn ang="0">
                  <a:pos x="148" y="29"/>
                </a:cxn>
                <a:cxn ang="0">
                  <a:pos x="167" y="8"/>
                </a:cxn>
                <a:cxn ang="0">
                  <a:pos x="167" y="8"/>
                </a:cxn>
                <a:cxn ang="0">
                  <a:pos x="168" y="6"/>
                </a:cxn>
                <a:cxn ang="0">
                  <a:pos x="168" y="4"/>
                </a:cxn>
                <a:cxn ang="0">
                  <a:pos x="168" y="3"/>
                </a:cxn>
                <a:cxn ang="0">
                  <a:pos x="167" y="1"/>
                </a:cxn>
                <a:cxn ang="0">
                  <a:pos x="165" y="0"/>
                </a:cxn>
                <a:cxn ang="0">
                  <a:pos x="164" y="0"/>
                </a:cxn>
                <a:cxn ang="0">
                  <a:pos x="162" y="0"/>
                </a:cxn>
                <a:cxn ang="0">
                  <a:pos x="161" y="1"/>
                </a:cxn>
                <a:cxn ang="0">
                  <a:pos x="161" y="1"/>
                </a:cxn>
              </a:cxnLst>
              <a:rect l="0" t="0" r="r" b="b"/>
              <a:pathLst>
                <a:path w="168" h="164">
                  <a:moveTo>
                    <a:pt x="161" y="1"/>
                  </a:moveTo>
                  <a:lnTo>
                    <a:pt x="161" y="1"/>
                  </a:lnTo>
                  <a:lnTo>
                    <a:pt x="141" y="21"/>
                  </a:lnTo>
                  <a:lnTo>
                    <a:pt x="122" y="41"/>
                  </a:lnTo>
                  <a:lnTo>
                    <a:pt x="82" y="79"/>
                  </a:lnTo>
                  <a:lnTo>
                    <a:pt x="41" y="118"/>
                  </a:lnTo>
                  <a:lnTo>
                    <a:pt x="2" y="156"/>
                  </a:lnTo>
                  <a:lnTo>
                    <a:pt x="2" y="156"/>
                  </a:lnTo>
                  <a:lnTo>
                    <a:pt x="0" y="158"/>
                  </a:lnTo>
                  <a:lnTo>
                    <a:pt x="0" y="160"/>
                  </a:lnTo>
                  <a:lnTo>
                    <a:pt x="1" y="161"/>
                  </a:lnTo>
                  <a:lnTo>
                    <a:pt x="2" y="163"/>
                  </a:lnTo>
                  <a:lnTo>
                    <a:pt x="3" y="164"/>
                  </a:lnTo>
                  <a:lnTo>
                    <a:pt x="5" y="164"/>
                  </a:lnTo>
                  <a:lnTo>
                    <a:pt x="6" y="164"/>
                  </a:lnTo>
                  <a:lnTo>
                    <a:pt x="8" y="163"/>
                  </a:lnTo>
                  <a:lnTo>
                    <a:pt x="8" y="163"/>
                  </a:lnTo>
                  <a:lnTo>
                    <a:pt x="49" y="125"/>
                  </a:lnTo>
                  <a:lnTo>
                    <a:pt x="89" y="87"/>
                  </a:lnTo>
                  <a:lnTo>
                    <a:pt x="128" y="48"/>
                  </a:lnTo>
                  <a:lnTo>
                    <a:pt x="148" y="29"/>
                  </a:lnTo>
                  <a:lnTo>
                    <a:pt x="167" y="8"/>
                  </a:lnTo>
                  <a:lnTo>
                    <a:pt x="167" y="8"/>
                  </a:lnTo>
                  <a:lnTo>
                    <a:pt x="168" y="6"/>
                  </a:lnTo>
                  <a:lnTo>
                    <a:pt x="168" y="4"/>
                  </a:lnTo>
                  <a:lnTo>
                    <a:pt x="168" y="3"/>
                  </a:lnTo>
                  <a:lnTo>
                    <a:pt x="167" y="1"/>
                  </a:lnTo>
                  <a:lnTo>
                    <a:pt x="165" y="0"/>
                  </a:lnTo>
                  <a:lnTo>
                    <a:pt x="164" y="0"/>
                  </a:lnTo>
                  <a:lnTo>
                    <a:pt x="162" y="0"/>
                  </a:lnTo>
                  <a:lnTo>
                    <a:pt x="161" y="1"/>
                  </a:lnTo>
                  <a:lnTo>
                    <a:pt x="161" y="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39" name="Freeform 984"/>
            <p:cNvSpPr>
              <a:spLocks/>
            </p:cNvSpPr>
            <p:nvPr/>
          </p:nvSpPr>
          <p:spPr bwMode="auto">
            <a:xfrm>
              <a:off x="4135438" y="2541588"/>
              <a:ext cx="88900" cy="87313"/>
            </a:xfrm>
            <a:custGeom>
              <a:avLst/>
              <a:gdLst/>
              <a:ahLst/>
              <a:cxnLst>
                <a:cxn ang="0">
                  <a:pos x="162" y="1"/>
                </a:cxn>
                <a:cxn ang="0">
                  <a:pos x="162" y="1"/>
                </a:cxn>
                <a:cxn ang="0">
                  <a:pos x="150" y="9"/>
                </a:cxn>
                <a:cxn ang="0">
                  <a:pos x="140" y="19"/>
                </a:cxn>
                <a:cxn ang="0">
                  <a:pos x="119" y="37"/>
                </a:cxn>
                <a:cxn ang="0">
                  <a:pos x="81" y="78"/>
                </a:cxn>
                <a:cxn ang="0">
                  <a:pos x="81" y="78"/>
                </a:cxn>
                <a:cxn ang="0">
                  <a:pos x="71" y="88"/>
                </a:cxn>
                <a:cxn ang="0">
                  <a:pos x="58" y="97"/>
                </a:cxn>
                <a:cxn ang="0">
                  <a:pos x="47" y="107"/>
                </a:cxn>
                <a:cxn ang="0">
                  <a:pos x="35" y="116"/>
                </a:cxn>
                <a:cxn ang="0">
                  <a:pos x="35" y="116"/>
                </a:cxn>
                <a:cxn ang="0">
                  <a:pos x="26" y="126"/>
                </a:cxn>
                <a:cxn ang="0">
                  <a:pos x="17" y="136"/>
                </a:cxn>
                <a:cxn ang="0">
                  <a:pos x="8" y="147"/>
                </a:cxn>
                <a:cxn ang="0">
                  <a:pos x="1" y="158"/>
                </a:cxn>
                <a:cxn ang="0">
                  <a:pos x="1" y="158"/>
                </a:cxn>
                <a:cxn ang="0">
                  <a:pos x="0" y="160"/>
                </a:cxn>
                <a:cxn ang="0">
                  <a:pos x="0" y="162"/>
                </a:cxn>
                <a:cxn ang="0">
                  <a:pos x="1" y="163"/>
                </a:cxn>
                <a:cxn ang="0">
                  <a:pos x="2" y="165"/>
                </a:cxn>
                <a:cxn ang="0">
                  <a:pos x="4" y="165"/>
                </a:cxn>
                <a:cxn ang="0">
                  <a:pos x="6" y="165"/>
                </a:cxn>
                <a:cxn ang="0">
                  <a:pos x="7" y="165"/>
                </a:cxn>
                <a:cxn ang="0">
                  <a:pos x="9" y="163"/>
                </a:cxn>
                <a:cxn ang="0">
                  <a:pos x="9" y="163"/>
                </a:cxn>
                <a:cxn ang="0">
                  <a:pos x="17" y="152"/>
                </a:cxn>
                <a:cxn ang="0">
                  <a:pos x="25" y="142"/>
                </a:cxn>
                <a:cxn ang="0">
                  <a:pos x="33" y="132"/>
                </a:cxn>
                <a:cxn ang="0">
                  <a:pos x="43" y="123"/>
                </a:cxn>
                <a:cxn ang="0">
                  <a:pos x="62" y="106"/>
                </a:cxn>
                <a:cxn ang="0">
                  <a:pos x="82" y="89"/>
                </a:cxn>
                <a:cxn ang="0">
                  <a:pos x="82" y="89"/>
                </a:cxn>
                <a:cxn ang="0">
                  <a:pos x="92" y="80"/>
                </a:cxn>
                <a:cxn ang="0">
                  <a:pos x="103" y="69"/>
                </a:cxn>
                <a:cxn ang="0">
                  <a:pos x="120" y="49"/>
                </a:cxn>
                <a:cxn ang="0">
                  <a:pos x="120" y="49"/>
                </a:cxn>
                <a:cxn ang="0">
                  <a:pos x="132" y="38"/>
                </a:cxn>
                <a:cxn ang="0">
                  <a:pos x="142" y="28"/>
                </a:cxn>
                <a:cxn ang="0">
                  <a:pos x="166" y="9"/>
                </a:cxn>
                <a:cxn ang="0">
                  <a:pos x="166" y="9"/>
                </a:cxn>
                <a:cxn ang="0">
                  <a:pos x="168" y="7"/>
                </a:cxn>
                <a:cxn ang="0">
                  <a:pos x="168" y="6"/>
                </a:cxn>
                <a:cxn ang="0">
                  <a:pos x="167" y="2"/>
                </a:cxn>
                <a:cxn ang="0">
                  <a:pos x="166" y="1"/>
                </a:cxn>
                <a:cxn ang="0">
                  <a:pos x="165" y="0"/>
                </a:cxn>
                <a:cxn ang="0">
                  <a:pos x="163" y="0"/>
                </a:cxn>
                <a:cxn ang="0">
                  <a:pos x="162" y="1"/>
                </a:cxn>
                <a:cxn ang="0">
                  <a:pos x="162" y="1"/>
                </a:cxn>
              </a:cxnLst>
              <a:rect l="0" t="0" r="r" b="b"/>
              <a:pathLst>
                <a:path w="168" h="165">
                  <a:moveTo>
                    <a:pt x="162" y="1"/>
                  </a:moveTo>
                  <a:lnTo>
                    <a:pt x="162" y="1"/>
                  </a:lnTo>
                  <a:lnTo>
                    <a:pt x="150" y="9"/>
                  </a:lnTo>
                  <a:lnTo>
                    <a:pt x="140" y="19"/>
                  </a:lnTo>
                  <a:lnTo>
                    <a:pt x="119" y="37"/>
                  </a:lnTo>
                  <a:lnTo>
                    <a:pt x="81" y="78"/>
                  </a:lnTo>
                  <a:lnTo>
                    <a:pt x="81" y="78"/>
                  </a:lnTo>
                  <a:lnTo>
                    <a:pt x="71" y="88"/>
                  </a:lnTo>
                  <a:lnTo>
                    <a:pt x="58" y="97"/>
                  </a:lnTo>
                  <a:lnTo>
                    <a:pt x="47" y="107"/>
                  </a:lnTo>
                  <a:lnTo>
                    <a:pt x="35" y="116"/>
                  </a:lnTo>
                  <a:lnTo>
                    <a:pt x="35" y="116"/>
                  </a:lnTo>
                  <a:lnTo>
                    <a:pt x="26" y="126"/>
                  </a:lnTo>
                  <a:lnTo>
                    <a:pt x="17" y="136"/>
                  </a:lnTo>
                  <a:lnTo>
                    <a:pt x="8" y="147"/>
                  </a:lnTo>
                  <a:lnTo>
                    <a:pt x="1" y="158"/>
                  </a:lnTo>
                  <a:lnTo>
                    <a:pt x="1" y="158"/>
                  </a:lnTo>
                  <a:lnTo>
                    <a:pt x="0" y="160"/>
                  </a:lnTo>
                  <a:lnTo>
                    <a:pt x="0" y="162"/>
                  </a:lnTo>
                  <a:lnTo>
                    <a:pt x="1" y="163"/>
                  </a:lnTo>
                  <a:lnTo>
                    <a:pt x="2" y="165"/>
                  </a:lnTo>
                  <a:lnTo>
                    <a:pt x="4" y="165"/>
                  </a:lnTo>
                  <a:lnTo>
                    <a:pt x="6" y="165"/>
                  </a:lnTo>
                  <a:lnTo>
                    <a:pt x="7" y="165"/>
                  </a:lnTo>
                  <a:lnTo>
                    <a:pt x="9" y="163"/>
                  </a:lnTo>
                  <a:lnTo>
                    <a:pt x="9" y="163"/>
                  </a:lnTo>
                  <a:lnTo>
                    <a:pt x="17" y="152"/>
                  </a:lnTo>
                  <a:lnTo>
                    <a:pt x="25" y="142"/>
                  </a:lnTo>
                  <a:lnTo>
                    <a:pt x="33" y="132"/>
                  </a:lnTo>
                  <a:lnTo>
                    <a:pt x="43" y="123"/>
                  </a:lnTo>
                  <a:lnTo>
                    <a:pt x="62" y="106"/>
                  </a:lnTo>
                  <a:lnTo>
                    <a:pt x="82" y="89"/>
                  </a:lnTo>
                  <a:lnTo>
                    <a:pt x="82" y="89"/>
                  </a:lnTo>
                  <a:lnTo>
                    <a:pt x="92" y="80"/>
                  </a:lnTo>
                  <a:lnTo>
                    <a:pt x="103" y="69"/>
                  </a:lnTo>
                  <a:lnTo>
                    <a:pt x="120" y="49"/>
                  </a:lnTo>
                  <a:lnTo>
                    <a:pt x="120" y="49"/>
                  </a:lnTo>
                  <a:lnTo>
                    <a:pt x="132" y="38"/>
                  </a:lnTo>
                  <a:lnTo>
                    <a:pt x="142" y="28"/>
                  </a:lnTo>
                  <a:lnTo>
                    <a:pt x="166" y="9"/>
                  </a:lnTo>
                  <a:lnTo>
                    <a:pt x="166" y="9"/>
                  </a:lnTo>
                  <a:lnTo>
                    <a:pt x="168" y="7"/>
                  </a:lnTo>
                  <a:lnTo>
                    <a:pt x="168" y="6"/>
                  </a:lnTo>
                  <a:lnTo>
                    <a:pt x="167" y="2"/>
                  </a:lnTo>
                  <a:lnTo>
                    <a:pt x="166" y="1"/>
                  </a:lnTo>
                  <a:lnTo>
                    <a:pt x="165" y="0"/>
                  </a:lnTo>
                  <a:lnTo>
                    <a:pt x="163" y="0"/>
                  </a:lnTo>
                  <a:lnTo>
                    <a:pt x="162" y="1"/>
                  </a:lnTo>
                  <a:lnTo>
                    <a:pt x="162" y="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40" name="Freeform 985"/>
            <p:cNvSpPr>
              <a:spLocks/>
            </p:cNvSpPr>
            <p:nvPr/>
          </p:nvSpPr>
          <p:spPr bwMode="auto">
            <a:xfrm>
              <a:off x="4129088" y="2597151"/>
              <a:ext cx="71438" cy="68263"/>
            </a:xfrm>
            <a:custGeom>
              <a:avLst/>
              <a:gdLst/>
              <a:ahLst/>
              <a:cxnLst>
                <a:cxn ang="0">
                  <a:pos x="125" y="1"/>
                </a:cxn>
                <a:cxn ang="0">
                  <a:pos x="125" y="1"/>
                </a:cxn>
                <a:cxn ang="0">
                  <a:pos x="108" y="14"/>
                </a:cxn>
                <a:cxn ang="0">
                  <a:pos x="94" y="29"/>
                </a:cxn>
                <a:cxn ang="0">
                  <a:pos x="65" y="60"/>
                </a:cxn>
                <a:cxn ang="0">
                  <a:pos x="65" y="60"/>
                </a:cxn>
                <a:cxn ang="0">
                  <a:pos x="49" y="75"/>
                </a:cxn>
                <a:cxn ang="0">
                  <a:pos x="34" y="91"/>
                </a:cxn>
                <a:cxn ang="0">
                  <a:pos x="1" y="121"/>
                </a:cxn>
                <a:cxn ang="0">
                  <a:pos x="1" y="121"/>
                </a:cxn>
                <a:cxn ang="0">
                  <a:pos x="0" y="122"/>
                </a:cxn>
                <a:cxn ang="0">
                  <a:pos x="0" y="124"/>
                </a:cxn>
                <a:cxn ang="0">
                  <a:pos x="0" y="126"/>
                </a:cxn>
                <a:cxn ang="0">
                  <a:pos x="1" y="127"/>
                </a:cxn>
                <a:cxn ang="0">
                  <a:pos x="3" y="128"/>
                </a:cxn>
                <a:cxn ang="0">
                  <a:pos x="4" y="129"/>
                </a:cxn>
                <a:cxn ang="0">
                  <a:pos x="6" y="128"/>
                </a:cxn>
                <a:cxn ang="0">
                  <a:pos x="8" y="127"/>
                </a:cxn>
                <a:cxn ang="0">
                  <a:pos x="8" y="127"/>
                </a:cxn>
                <a:cxn ang="0">
                  <a:pos x="38" y="100"/>
                </a:cxn>
                <a:cxn ang="0">
                  <a:pos x="67" y="71"/>
                </a:cxn>
                <a:cxn ang="0">
                  <a:pos x="67" y="71"/>
                </a:cxn>
                <a:cxn ang="0">
                  <a:pos x="98" y="38"/>
                </a:cxn>
                <a:cxn ang="0">
                  <a:pos x="115" y="22"/>
                </a:cxn>
                <a:cxn ang="0">
                  <a:pos x="131" y="7"/>
                </a:cxn>
                <a:cxn ang="0">
                  <a:pos x="131" y="7"/>
                </a:cxn>
                <a:cxn ang="0">
                  <a:pos x="132" y="6"/>
                </a:cxn>
                <a:cxn ang="0">
                  <a:pos x="133" y="4"/>
                </a:cxn>
                <a:cxn ang="0">
                  <a:pos x="132" y="2"/>
                </a:cxn>
                <a:cxn ang="0">
                  <a:pos x="131" y="1"/>
                </a:cxn>
                <a:cxn ang="0">
                  <a:pos x="128" y="0"/>
                </a:cxn>
                <a:cxn ang="0">
                  <a:pos x="127" y="0"/>
                </a:cxn>
                <a:cxn ang="0">
                  <a:pos x="125" y="1"/>
                </a:cxn>
                <a:cxn ang="0">
                  <a:pos x="125" y="1"/>
                </a:cxn>
              </a:cxnLst>
              <a:rect l="0" t="0" r="r" b="b"/>
              <a:pathLst>
                <a:path w="133" h="129">
                  <a:moveTo>
                    <a:pt x="125" y="1"/>
                  </a:moveTo>
                  <a:lnTo>
                    <a:pt x="125" y="1"/>
                  </a:lnTo>
                  <a:lnTo>
                    <a:pt x="108" y="14"/>
                  </a:lnTo>
                  <a:lnTo>
                    <a:pt x="94" y="29"/>
                  </a:lnTo>
                  <a:lnTo>
                    <a:pt x="65" y="60"/>
                  </a:lnTo>
                  <a:lnTo>
                    <a:pt x="65" y="60"/>
                  </a:lnTo>
                  <a:lnTo>
                    <a:pt x="49" y="75"/>
                  </a:lnTo>
                  <a:lnTo>
                    <a:pt x="34" y="91"/>
                  </a:lnTo>
                  <a:lnTo>
                    <a:pt x="1" y="121"/>
                  </a:lnTo>
                  <a:lnTo>
                    <a:pt x="1" y="121"/>
                  </a:lnTo>
                  <a:lnTo>
                    <a:pt x="0" y="122"/>
                  </a:lnTo>
                  <a:lnTo>
                    <a:pt x="0" y="124"/>
                  </a:lnTo>
                  <a:lnTo>
                    <a:pt x="0" y="126"/>
                  </a:lnTo>
                  <a:lnTo>
                    <a:pt x="1" y="127"/>
                  </a:lnTo>
                  <a:lnTo>
                    <a:pt x="3" y="128"/>
                  </a:lnTo>
                  <a:lnTo>
                    <a:pt x="4" y="129"/>
                  </a:lnTo>
                  <a:lnTo>
                    <a:pt x="6" y="128"/>
                  </a:lnTo>
                  <a:lnTo>
                    <a:pt x="8" y="127"/>
                  </a:lnTo>
                  <a:lnTo>
                    <a:pt x="8" y="127"/>
                  </a:lnTo>
                  <a:lnTo>
                    <a:pt x="38" y="100"/>
                  </a:lnTo>
                  <a:lnTo>
                    <a:pt x="67" y="71"/>
                  </a:lnTo>
                  <a:lnTo>
                    <a:pt x="67" y="71"/>
                  </a:lnTo>
                  <a:lnTo>
                    <a:pt x="98" y="38"/>
                  </a:lnTo>
                  <a:lnTo>
                    <a:pt x="115" y="22"/>
                  </a:lnTo>
                  <a:lnTo>
                    <a:pt x="131" y="7"/>
                  </a:lnTo>
                  <a:lnTo>
                    <a:pt x="131" y="7"/>
                  </a:lnTo>
                  <a:lnTo>
                    <a:pt x="132" y="6"/>
                  </a:lnTo>
                  <a:lnTo>
                    <a:pt x="133" y="4"/>
                  </a:lnTo>
                  <a:lnTo>
                    <a:pt x="132" y="2"/>
                  </a:lnTo>
                  <a:lnTo>
                    <a:pt x="131" y="1"/>
                  </a:lnTo>
                  <a:lnTo>
                    <a:pt x="128" y="0"/>
                  </a:lnTo>
                  <a:lnTo>
                    <a:pt x="127" y="0"/>
                  </a:lnTo>
                  <a:lnTo>
                    <a:pt x="125" y="1"/>
                  </a:lnTo>
                  <a:lnTo>
                    <a:pt x="125" y="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41" name="Freeform 986"/>
            <p:cNvSpPr>
              <a:spLocks/>
            </p:cNvSpPr>
            <p:nvPr/>
          </p:nvSpPr>
          <p:spPr bwMode="auto">
            <a:xfrm>
              <a:off x="4129088" y="2630488"/>
              <a:ext cx="71438" cy="66675"/>
            </a:xfrm>
            <a:custGeom>
              <a:avLst/>
              <a:gdLst/>
              <a:ahLst/>
              <a:cxnLst>
                <a:cxn ang="0">
                  <a:pos x="125" y="1"/>
                </a:cxn>
                <a:cxn ang="0">
                  <a:pos x="125" y="1"/>
                </a:cxn>
                <a:cxn ang="0">
                  <a:pos x="92" y="28"/>
                </a:cxn>
                <a:cxn ang="0">
                  <a:pos x="59" y="57"/>
                </a:cxn>
                <a:cxn ang="0">
                  <a:pos x="43" y="71"/>
                </a:cxn>
                <a:cxn ang="0">
                  <a:pos x="29" y="86"/>
                </a:cxn>
                <a:cxn ang="0">
                  <a:pos x="14" y="103"/>
                </a:cxn>
                <a:cxn ang="0">
                  <a:pos x="1" y="119"/>
                </a:cxn>
                <a:cxn ang="0">
                  <a:pos x="1" y="119"/>
                </a:cxn>
                <a:cxn ang="0">
                  <a:pos x="0" y="121"/>
                </a:cxn>
                <a:cxn ang="0">
                  <a:pos x="0" y="122"/>
                </a:cxn>
                <a:cxn ang="0">
                  <a:pos x="1" y="124"/>
                </a:cxn>
                <a:cxn ang="0">
                  <a:pos x="2" y="125"/>
                </a:cxn>
                <a:cxn ang="0">
                  <a:pos x="5" y="125"/>
                </a:cxn>
                <a:cxn ang="0">
                  <a:pos x="7" y="125"/>
                </a:cxn>
                <a:cxn ang="0">
                  <a:pos x="9" y="124"/>
                </a:cxn>
                <a:cxn ang="0">
                  <a:pos x="9" y="124"/>
                </a:cxn>
                <a:cxn ang="0">
                  <a:pos x="21" y="108"/>
                </a:cxn>
                <a:cxn ang="0">
                  <a:pos x="36" y="92"/>
                </a:cxn>
                <a:cxn ang="0">
                  <a:pos x="51" y="77"/>
                </a:cxn>
                <a:cxn ang="0">
                  <a:pos x="67" y="62"/>
                </a:cxn>
                <a:cxn ang="0">
                  <a:pos x="99" y="34"/>
                </a:cxn>
                <a:cxn ang="0">
                  <a:pos x="131" y="7"/>
                </a:cxn>
                <a:cxn ang="0">
                  <a:pos x="131" y="7"/>
                </a:cxn>
                <a:cxn ang="0">
                  <a:pos x="132" y="6"/>
                </a:cxn>
                <a:cxn ang="0">
                  <a:pos x="133" y="4"/>
                </a:cxn>
                <a:cxn ang="0">
                  <a:pos x="132" y="3"/>
                </a:cxn>
                <a:cxn ang="0">
                  <a:pos x="131" y="1"/>
                </a:cxn>
                <a:cxn ang="0">
                  <a:pos x="128" y="0"/>
                </a:cxn>
                <a:cxn ang="0">
                  <a:pos x="126" y="0"/>
                </a:cxn>
                <a:cxn ang="0">
                  <a:pos x="125" y="1"/>
                </a:cxn>
                <a:cxn ang="0">
                  <a:pos x="125" y="1"/>
                </a:cxn>
              </a:cxnLst>
              <a:rect l="0" t="0" r="r" b="b"/>
              <a:pathLst>
                <a:path w="133" h="125">
                  <a:moveTo>
                    <a:pt x="125" y="1"/>
                  </a:moveTo>
                  <a:lnTo>
                    <a:pt x="125" y="1"/>
                  </a:lnTo>
                  <a:lnTo>
                    <a:pt x="92" y="28"/>
                  </a:lnTo>
                  <a:lnTo>
                    <a:pt x="59" y="57"/>
                  </a:lnTo>
                  <a:lnTo>
                    <a:pt x="43" y="71"/>
                  </a:lnTo>
                  <a:lnTo>
                    <a:pt x="29" y="86"/>
                  </a:lnTo>
                  <a:lnTo>
                    <a:pt x="14" y="103"/>
                  </a:lnTo>
                  <a:lnTo>
                    <a:pt x="1" y="119"/>
                  </a:lnTo>
                  <a:lnTo>
                    <a:pt x="1" y="119"/>
                  </a:lnTo>
                  <a:lnTo>
                    <a:pt x="0" y="121"/>
                  </a:lnTo>
                  <a:lnTo>
                    <a:pt x="0" y="122"/>
                  </a:lnTo>
                  <a:lnTo>
                    <a:pt x="1" y="124"/>
                  </a:lnTo>
                  <a:lnTo>
                    <a:pt x="2" y="125"/>
                  </a:lnTo>
                  <a:lnTo>
                    <a:pt x="5" y="125"/>
                  </a:lnTo>
                  <a:lnTo>
                    <a:pt x="7" y="125"/>
                  </a:lnTo>
                  <a:lnTo>
                    <a:pt x="9" y="124"/>
                  </a:lnTo>
                  <a:lnTo>
                    <a:pt x="9" y="124"/>
                  </a:lnTo>
                  <a:lnTo>
                    <a:pt x="21" y="108"/>
                  </a:lnTo>
                  <a:lnTo>
                    <a:pt x="36" y="92"/>
                  </a:lnTo>
                  <a:lnTo>
                    <a:pt x="51" y="77"/>
                  </a:lnTo>
                  <a:lnTo>
                    <a:pt x="67" y="62"/>
                  </a:lnTo>
                  <a:lnTo>
                    <a:pt x="99" y="34"/>
                  </a:lnTo>
                  <a:lnTo>
                    <a:pt x="131" y="7"/>
                  </a:lnTo>
                  <a:lnTo>
                    <a:pt x="131" y="7"/>
                  </a:lnTo>
                  <a:lnTo>
                    <a:pt x="132" y="6"/>
                  </a:lnTo>
                  <a:lnTo>
                    <a:pt x="133" y="4"/>
                  </a:lnTo>
                  <a:lnTo>
                    <a:pt x="132" y="3"/>
                  </a:lnTo>
                  <a:lnTo>
                    <a:pt x="131" y="1"/>
                  </a:lnTo>
                  <a:lnTo>
                    <a:pt x="128" y="0"/>
                  </a:lnTo>
                  <a:lnTo>
                    <a:pt x="126" y="0"/>
                  </a:lnTo>
                  <a:lnTo>
                    <a:pt x="125" y="1"/>
                  </a:lnTo>
                  <a:lnTo>
                    <a:pt x="125" y="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42" name="Freeform 987"/>
            <p:cNvSpPr>
              <a:spLocks/>
            </p:cNvSpPr>
            <p:nvPr/>
          </p:nvSpPr>
          <p:spPr bwMode="auto">
            <a:xfrm>
              <a:off x="4127501" y="2670176"/>
              <a:ext cx="55563" cy="55563"/>
            </a:xfrm>
            <a:custGeom>
              <a:avLst/>
              <a:gdLst/>
              <a:ahLst/>
              <a:cxnLst>
                <a:cxn ang="0">
                  <a:pos x="97" y="1"/>
                </a:cxn>
                <a:cxn ang="0">
                  <a:pos x="97" y="1"/>
                </a:cxn>
                <a:cxn ang="0">
                  <a:pos x="82" y="10"/>
                </a:cxn>
                <a:cxn ang="0">
                  <a:pos x="69" y="20"/>
                </a:cxn>
                <a:cxn ang="0">
                  <a:pos x="55" y="32"/>
                </a:cxn>
                <a:cxn ang="0">
                  <a:pos x="43" y="43"/>
                </a:cxn>
                <a:cxn ang="0">
                  <a:pos x="32" y="56"/>
                </a:cxn>
                <a:cxn ang="0">
                  <a:pos x="20" y="69"/>
                </a:cxn>
                <a:cxn ang="0">
                  <a:pos x="10" y="82"/>
                </a:cxn>
                <a:cxn ang="0">
                  <a:pos x="1" y="97"/>
                </a:cxn>
                <a:cxn ang="0">
                  <a:pos x="1" y="97"/>
                </a:cxn>
                <a:cxn ang="0">
                  <a:pos x="0" y="99"/>
                </a:cxn>
                <a:cxn ang="0">
                  <a:pos x="0" y="100"/>
                </a:cxn>
                <a:cxn ang="0">
                  <a:pos x="1" y="102"/>
                </a:cxn>
                <a:cxn ang="0">
                  <a:pos x="2" y="103"/>
                </a:cxn>
                <a:cxn ang="0">
                  <a:pos x="4" y="104"/>
                </a:cxn>
                <a:cxn ang="0">
                  <a:pos x="6" y="104"/>
                </a:cxn>
                <a:cxn ang="0">
                  <a:pos x="7" y="103"/>
                </a:cxn>
                <a:cxn ang="0">
                  <a:pos x="9" y="102"/>
                </a:cxn>
                <a:cxn ang="0">
                  <a:pos x="9" y="102"/>
                </a:cxn>
                <a:cxn ang="0">
                  <a:pos x="17" y="88"/>
                </a:cxn>
                <a:cxn ang="0">
                  <a:pos x="27" y="75"/>
                </a:cxn>
                <a:cxn ang="0">
                  <a:pos x="39" y="62"/>
                </a:cxn>
                <a:cxn ang="0">
                  <a:pos x="50" y="50"/>
                </a:cxn>
                <a:cxn ang="0">
                  <a:pos x="62" y="38"/>
                </a:cxn>
                <a:cxn ang="0">
                  <a:pos x="75" y="28"/>
                </a:cxn>
                <a:cxn ang="0">
                  <a:pos x="88" y="17"/>
                </a:cxn>
                <a:cxn ang="0">
                  <a:pos x="102" y="8"/>
                </a:cxn>
                <a:cxn ang="0">
                  <a:pos x="102" y="8"/>
                </a:cxn>
                <a:cxn ang="0">
                  <a:pos x="103" y="7"/>
                </a:cxn>
                <a:cxn ang="0">
                  <a:pos x="104" y="5"/>
                </a:cxn>
                <a:cxn ang="0">
                  <a:pos x="104" y="4"/>
                </a:cxn>
                <a:cxn ang="0">
                  <a:pos x="103" y="2"/>
                </a:cxn>
                <a:cxn ang="0">
                  <a:pos x="102" y="1"/>
                </a:cxn>
                <a:cxn ang="0">
                  <a:pos x="101" y="0"/>
                </a:cxn>
                <a:cxn ang="0">
                  <a:pos x="99" y="0"/>
                </a:cxn>
                <a:cxn ang="0">
                  <a:pos x="97" y="1"/>
                </a:cxn>
                <a:cxn ang="0">
                  <a:pos x="97" y="1"/>
                </a:cxn>
              </a:cxnLst>
              <a:rect l="0" t="0" r="r" b="b"/>
              <a:pathLst>
                <a:path w="104" h="104">
                  <a:moveTo>
                    <a:pt x="97" y="1"/>
                  </a:moveTo>
                  <a:lnTo>
                    <a:pt x="97" y="1"/>
                  </a:lnTo>
                  <a:lnTo>
                    <a:pt x="82" y="10"/>
                  </a:lnTo>
                  <a:lnTo>
                    <a:pt x="69" y="20"/>
                  </a:lnTo>
                  <a:lnTo>
                    <a:pt x="55" y="32"/>
                  </a:lnTo>
                  <a:lnTo>
                    <a:pt x="43" y="43"/>
                  </a:lnTo>
                  <a:lnTo>
                    <a:pt x="32" y="56"/>
                  </a:lnTo>
                  <a:lnTo>
                    <a:pt x="20" y="69"/>
                  </a:lnTo>
                  <a:lnTo>
                    <a:pt x="10" y="82"/>
                  </a:lnTo>
                  <a:lnTo>
                    <a:pt x="1" y="97"/>
                  </a:lnTo>
                  <a:lnTo>
                    <a:pt x="1" y="97"/>
                  </a:lnTo>
                  <a:lnTo>
                    <a:pt x="0" y="99"/>
                  </a:lnTo>
                  <a:lnTo>
                    <a:pt x="0" y="100"/>
                  </a:lnTo>
                  <a:lnTo>
                    <a:pt x="1" y="102"/>
                  </a:lnTo>
                  <a:lnTo>
                    <a:pt x="2" y="103"/>
                  </a:lnTo>
                  <a:lnTo>
                    <a:pt x="4" y="104"/>
                  </a:lnTo>
                  <a:lnTo>
                    <a:pt x="6" y="104"/>
                  </a:lnTo>
                  <a:lnTo>
                    <a:pt x="7" y="103"/>
                  </a:lnTo>
                  <a:lnTo>
                    <a:pt x="9" y="102"/>
                  </a:lnTo>
                  <a:lnTo>
                    <a:pt x="9" y="102"/>
                  </a:lnTo>
                  <a:lnTo>
                    <a:pt x="17" y="88"/>
                  </a:lnTo>
                  <a:lnTo>
                    <a:pt x="27" y="75"/>
                  </a:lnTo>
                  <a:lnTo>
                    <a:pt x="39" y="62"/>
                  </a:lnTo>
                  <a:lnTo>
                    <a:pt x="50" y="50"/>
                  </a:lnTo>
                  <a:lnTo>
                    <a:pt x="62" y="38"/>
                  </a:lnTo>
                  <a:lnTo>
                    <a:pt x="75" y="28"/>
                  </a:lnTo>
                  <a:lnTo>
                    <a:pt x="88" y="17"/>
                  </a:lnTo>
                  <a:lnTo>
                    <a:pt x="102" y="8"/>
                  </a:lnTo>
                  <a:lnTo>
                    <a:pt x="102" y="8"/>
                  </a:lnTo>
                  <a:lnTo>
                    <a:pt x="103" y="7"/>
                  </a:lnTo>
                  <a:lnTo>
                    <a:pt x="104" y="5"/>
                  </a:lnTo>
                  <a:lnTo>
                    <a:pt x="104" y="4"/>
                  </a:lnTo>
                  <a:lnTo>
                    <a:pt x="103" y="2"/>
                  </a:lnTo>
                  <a:lnTo>
                    <a:pt x="102" y="1"/>
                  </a:lnTo>
                  <a:lnTo>
                    <a:pt x="101" y="0"/>
                  </a:lnTo>
                  <a:lnTo>
                    <a:pt x="99" y="0"/>
                  </a:lnTo>
                  <a:lnTo>
                    <a:pt x="97" y="1"/>
                  </a:lnTo>
                  <a:lnTo>
                    <a:pt x="97" y="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43" name="Freeform 988"/>
            <p:cNvSpPr>
              <a:spLocks/>
            </p:cNvSpPr>
            <p:nvPr/>
          </p:nvSpPr>
          <p:spPr bwMode="auto">
            <a:xfrm>
              <a:off x="4213226" y="2727326"/>
              <a:ext cx="26988" cy="46038"/>
            </a:xfrm>
            <a:custGeom>
              <a:avLst/>
              <a:gdLst/>
              <a:ahLst/>
              <a:cxnLst>
                <a:cxn ang="0">
                  <a:pos x="42" y="3"/>
                </a:cxn>
                <a:cxn ang="0">
                  <a:pos x="42" y="3"/>
                </a:cxn>
                <a:cxn ang="0">
                  <a:pos x="37" y="14"/>
                </a:cxn>
                <a:cxn ang="0">
                  <a:pos x="32" y="24"/>
                </a:cxn>
                <a:cxn ang="0">
                  <a:pos x="21" y="43"/>
                </a:cxn>
                <a:cxn ang="0">
                  <a:pos x="10" y="63"/>
                </a:cxn>
                <a:cxn ang="0">
                  <a:pos x="4" y="73"/>
                </a:cxn>
                <a:cxn ang="0">
                  <a:pos x="0" y="83"/>
                </a:cxn>
                <a:cxn ang="0">
                  <a:pos x="0" y="83"/>
                </a:cxn>
                <a:cxn ang="0">
                  <a:pos x="0" y="85"/>
                </a:cxn>
                <a:cxn ang="0">
                  <a:pos x="1" y="86"/>
                </a:cxn>
                <a:cxn ang="0">
                  <a:pos x="2" y="88"/>
                </a:cxn>
                <a:cxn ang="0">
                  <a:pos x="3" y="88"/>
                </a:cxn>
                <a:cxn ang="0">
                  <a:pos x="5" y="88"/>
                </a:cxn>
                <a:cxn ang="0">
                  <a:pos x="7" y="88"/>
                </a:cxn>
                <a:cxn ang="0">
                  <a:pos x="8" y="87"/>
                </a:cxn>
                <a:cxn ang="0">
                  <a:pos x="10" y="85"/>
                </a:cxn>
                <a:cxn ang="0">
                  <a:pos x="10" y="85"/>
                </a:cxn>
                <a:cxn ang="0">
                  <a:pos x="14" y="75"/>
                </a:cxn>
                <a:cxn ang="0">
                  <a:pos x="19" y="65"/>
                </a:cxn>
                <a:cxn ang="0">
                  <a:pos x="30" y="46"/>
                </a:cxn>
                <a:cxn ang="0">
                  <a:pos x="42" y="26"/>
                </a:cxn>
                <a:cxn ang="0">
                  <a:pos x="47" y="17"/>
                </a:cxn>
                <a:cxn ang="0">
                  <a:pos x="51" y="7"/>
                </a:cxn>
                <a:cxn ang="0">
                  <a:pos x="51" y="7"/>
                </a:cxn>
                <a:cxn ang="0">
                  <a:pos x="51" y="5"/>
                </a:cxn>
                <a:cxn ang="0">
                  <a:pos x="50" y="2"/>
                </a:cxn>
                <a:cxn ang="0">
                  <a:pos x="49" y="1"/>
                </a:cxn>
                <a:cxn ang="0">
                  <a:pos x="48" y="0"/>
                </a:cxn>
                <a:cxn ang="0">
                  <a:pos x="46" y="0"/>
                </a:cxn>
                <a:cxn ang="0">
                  <a:pos x="44" y="0"/>
                </a:cxn>
                <a:cxn ang="0">
                  <a:pos x="43" y="2"/>
                </a:cxn>
                <a:cxn ang="0">
                  <a:pos x="42" y="3"/>
                </a:cxn>
                <a:cxn ang="0">
                  <a:pos x="42" y="3"/>
                </a:cxn>
              </a:cxnLst>
              <a:rect l="0" t="0" r="r" b="b"/>
              <a:pathLst>
                <a:path w="51" h="88">
                  <a:moveTo>
                    <a:pt x="42" y="3"/>
                  </a:moveTo>
                  <a:lnTo>
                    <a:pt x="42" y="3"/>
                  </a:lnTo>
                  <a:lnTo>
                    <a:pt x="37" y="14"/>
                  </a:lnTo>
                  <a:lnTo>
                    <a:pt x="32" y="24"/>
                  </a:lnTo>
                  <a:lnTo>
                    <a:pt x="21" y="43"/>
                  </a:lnTo>
                  <a:lnTo>
                    <a:pt x="10" y="63"/>
                  </a:lnTo>
                  <a:lnTo>
                    <a:pt x="4" y="73"/>
                  </a:lnTo>
                  <a:lnTo>
                    <a:pt x="0" y="83"/>
                  </a:lnTo>
                  <a:lnTo>
                    <a:pt x="0" y="83"/>
                  </a:lnTo>
                  <a:lnTo>
                    <a:pt x="0" y="85"/>
                  </a:lnTo>
                  <a:lnTo>
                    <a:pt x="1" y="86"/>
                  </a:lnTo>
                  <a:lnTo>
                    <a:pt x="2" y="88"/>
                  </a:lnTo>
                  <a:lnTo>
                    <a:pt x="3" y="88"/>
                  </a:lnTo>
                  <a:lnTo>
                    <a:pt x="5" y="88"/>
                  </a:lnTo>
                  <a:lnTo>
                    <a:pt x="7" y="88"/>
                  </a:lnTo>
                  <a:lnTo>
                    <a:pt x="8" y="87"/>
                  </a:lnTo>
                  <a:lnTo>
                    <a:pt x="10" y="85"/>
                  </a:lnTo>
                  <a:lnTo>
                    <a:pt x="10" y="85"/>
                  </a:lnTo>
                  <a:lnTo>
                    <a:pt x="14" y="75"/>
                  </a:lnTo>
                  <a:lnTo>
                    <a:pt x="19" y="65"/>
                  </a:lnTo>
                  <a:lnTo>
                    <a:pt x="30" y="46"/>
                  </a:lnTo>
                  <a:lnTo>
                    <a:pt x="42" y="26"/>
                  </a:lnTo>
                  <a:lnTo>
                    <a:pt x="47" y="17"/>
                  </a:lnTo>
                  <a:lnTo>
                    <a:pt x="51" y="7"/>
                  </a:lnTo>
                  <a:lnTo>
                    <a:pt x="51" y="7"/>
                  </a:lnTo>
                  <a:lnTo>
                    <a:pt x="51" y="5"/>
                  </a:lnTo>
                  <a:lnTo>
                    <a:pt x="50" y="2"/>
                  </a:lnTo>
                  <a:lnTo>
                    <a:pt x="49" y="1"/>
                  </a:lnTo>
                  <a:lnTo>
                    <a:pt x="48" y="0"/>
                  </a:lnTo>
                  <a:lnTo>
                    <a:pt x="46" y="0"/>
                  </a:lnTo>
                  <a:lnTo>
                    <a:pt x="44" y="0"/>
                  </a:lnTo>
                  <a:lnTo>
                    <a:pt x="43" y="2"/>
                  </a:lnTo>
                  <a:lnTo>
                    <a:pt x="42" y="3"/>
                  </a:lnTo>
                  <a:lnTo>
                    <a:pt x="42" y="3"/>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44" name="Freeform 989"/>
            <p:cNvSpPr>
              <a:spLocks/>
            </p:cNvSpPr>
            <p:nvPr/>
          </p:nvSpPr>
          <p:spPr bwMode="auto">
            <a:xfrm>
              <a:off x="4268788" y="2722563"/>
              <a:ext cx="44450" cy="61913"/>
            </a:xfrm>
            <a:custGeom>
              <a:avLst/>
              <a:gdLst/>
              <a:ahLst/>
              <a:cxnLst>
                <a:cxn ang="0">
                  <a:pos x="74" y="1"/>
                </a:cxn>
                <a:cxn ang="0">
                  <a:pos x="74" y="1"/>
                </a:cxn>
                <a:cxn ang="0">
                  <a:pos x="51" y="23"/>
                </a:cxn>
                <a:cxn ang="0">
                  <a:pos x="40" y="35"/>
                </a:cxn>
                <a:cxn ang="0">
                  <a:pos x="30" y="48"/>
                </a:cxn>
                <a:cxn ang="0">
                  <a:pos x="30" y="48"/>
                </a:cxn>
                <a:cxn ang="0">
                  <a:pos x="21" y="62"/>
                </a:cxn>
                <a:cxn ang="0">
                  <a:pos x="13" y="78"/>
                </a:cxn>
                <a:cxn ang="0">
                  <a:pos x="6" y="94"/>
                </a:cxn>
                <a:cxn ang="0">
                  <a:pos x="0" y="111"/>
                </a:cxn>
                <a:cxn ang="0">
                  <a:pos x="0" y="111"/>
                </a:cxn>
                <a:cxn ang="0">
                  <a:pos x="0" y="113"/>
                </a:cxn>
                <a:cxn ang="0">
                  <a:pos x="0" y="115"/>
                </a:cxn>
                <a:cxn ang="0">
                  <a:pos x="2" y="116"/>
                </a:cxn>
                <a:cxn ang="0">
                  <a:pos x="3" y="117"/>
                </a:cxn>
                <a:cxn ang="0">
                  <a:pos x="5" y="117"/>
                </a:cxn>
                <a:cxn ang="0">
                  <a:pos x="7" y="116"/>
                </a:cxn>
                <a:cxn ang="0">
                  <a:pos x="8" y="115"/>
                </a:cxn>
                <a:cxn ang="0">
                  <a:pos x="9" y="114"/>
                </a:cxn>
                <a:cxn ang="0">
                  <a:pos x="9" y="114"/>
                </a:cxn>
                <a:cxn ang="0">
                  <a:pos x="15" y="96"/>
                </a:cxn>
                <a:cxn ang="0">
                  <a:pos x="23" y="79"/>
                </a:cxn>
                <a:cxn ang="0">
                  <a:pos x="31" y="62"/>
                </a:cxn>
                <a:cxn ang="0">
                  <a:pos x="36" y="55"/>
                </a:cxn>
                <a:cxn ang="0">
                  <a:pos x="41" y="48"/>
                </a:cxn>
                <a:cxn ang="0">
                  <a:pos x="41" y="48"/>
                </a:cxn>
                <a:cxn ang="0">
                  <a:pos x="51" y="37"/>
                </a:cxn>
                <a:cxn ang="0">
                  <a:pos x="61" y="27"/>
                </a:cxn>
                <a:cxn ang="0">
                  <a:pos x="81" y="8"/>
                </a:cxn>
                <a:cxn ang="0">
                  <a:pos x="81" y="8"/>
                </a:cxn>
                <a:cxn ang="0">
                  <a:pos x="82" y="6"/>
                </a:cxn>
                <a:cxn ang="0">
                  <a:pos x="83" y="4"/>
                </a:cxn>
                <a:cxn ang="0">
                  <a:pos x="82" y="3"/>
                </a:cxn>
                <a:cxn ang="0">
                  <a:pos x="81" y="1"/>
                </a:cxn>
                <a:cxn ang="0">
                  <a:pos x="80" y="0"/>
                </a:cxn>
                <a:cxn ang="0">
                  <a:pos x="78" y="0"/>
                </a:cxn>
                <a:cxn ang="0">
                  <a:pos x="76" y="0"/>
                </a:cxn>
                <a:cxn ang="0">
                  <a:pos x="74" y="1"/>
                </a:cxn>
                <a:cxn ang="0">
                  <a:pos x="74" y="1"/>
                </a:cxn>
              </a:cxnLst>
              <a:rect l="0" t="0" r="r" b="b"/>
              <a:pathLst>
                <a:path w="83" h="117">
                  <a:moveTo>
                    <a:pt x="74" y="1"/>
                  </a:moveTo>
                  <a:lnTo>
                    <a:pt x="74" y="1"/>
                  </a:lnTo>
                  <a:lnTo>
                    <a:pt x="51" y="23"/>
                  </a:lnTo>
                  <a:lnTo>
                    <a:pt x="40" y="35"/>
                  </a:lnTo>
                  <a:lnTo>
                    <a:pt x="30" y="48"/>
                  </a:lnTo>
                  <a:lnTo>
                    <a:pt x="30" y="48"/>
                  </a:lnTo>
                  <a:lnTo>
                    <a:pt x="21" y="62"/>
                  </a:lnTo>
                  <a:lnTo>
                    <a:pt x="13" y="78"/>
                  </a:lnTo>
                  <a:lnTo>
                    <a:pt x="6" y="94"/>
                  </a:lnTo>
                  <a:lnTo>
                    <a:pt x="0" y="111"/>
                  </a:lnTo>
                  <a:lnTo>
                    <a:pt x="0" y="111"/>
                  </a:lnTo>
                  <a:lnTo>
                    <a:pt x="0" y="113"/>
                  </a:lnTo>
                  <a:lnTo>
                    <a:pt x="0" y="115"/>
                  </a:lnTo>
                  <a:lnTo>
                    <a:pt x="2" y="116"/>
                  </a:lnTo>
                  <a:lnTo>
                    <a:pt x="3" y="117"/>
                  </a:lnTo>
                  <a:lnTo>
                    <a:pt x="5" y="117"/>
                  </a:lnTo>
                  <a:lnTo>
                    <a:pt x="7" y="116"/>
                  </a:lnTo>
                  <a:lnTo>
                    <a:pt x="8" y="115"/>
                  </a:lnTo>
                  <a:lnTo>
                    <a:pt x="9" y="114"/>
                  </a:lnTo>
                  <a:lnTo>
                    <a:pt x="9" y="114"/>
                  </a:lnTo>
                  <a:lnTo>
                    <a:pt x="15" y="96"/>
                  </a:lnTo>
                  <a:lnTo>
                    <a:pt x="23" y="79"/>
                  </a:lnTo>
                  <a:lnTo>
                    <a:pt x="31" y="62"/>
                  </a:lnTo>
                  <a:lnTo>
                    <a:pt x="36" y="55"/>
                  </a:lnTo>
                  <a:lnTo>
                    <a:pt x="41" y="48"/>
                  </a:lnTo>
                  <a:lnTo>
                    <a:pt x="41" y="48"/>
                  </a:lnTo>
                  <a:lnTo>
                    <a:pt x="51" y="37"/>
                  </a:lnTo>
                  <a:lnTo>
                    <a:pt x="61" y="27"/>
                  </a:lnTo>
                  <a:lnTo>
                    <a:pt x="81" y="8"/>
                  </a:lnTo>
                  <a:lnTo>
                    <a:pt x="81" y="8"/>
                  </a:lnTo>
                  <a:lnTo>
                    <a:pt x="82" y="6"/>
                  </a:lnTo>
                  <a:lnTo>
                    <a:pt x="83" y="4"/>
                  </a:lnTo>
                  <a:lnTo>
                    <a:pt x="82" y="3"/>
                  </a:lnTo>
                  <a:lnTo>
                    <a:pt x="81" y="1"/>
                  </a:lnTo>
                  <a:lnTo>
                    <a:pt x="80" y="0"/>
                  </a:lnTo>
                  <a:lnTo>
                    <a:pt x="78" y="0"/>
                  </a:lnTo>
                  <a:lnTo>
                    <a:pt x="76" y="0"/>
                  </a:lnTo>
                  <a:lnTo>
                    <a:pt x="74" y="1"/>
                  </a:lnTo>
                  <a:lnTo>
                    <a:pt x="74" y="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45" name="Freeform 990"/>
            <p:cNvSpPr>
              <a:spLocks/>
            </p:cNvSpPr>
            <p:nvPr/>
          </p:nvSpPr>
          <p:spPr bwMode="auto">
            <a:xfrm>
              <a:off x="4346576" y="2727326"/>
              <a:ext cx="36513" cy="47625"/>
            </a:xfrm>
            <a:custGeom>
              <a:avLst/>
              <a:gdLst/>
              <a:ahLst/>
              <a:cxnLst>
                <a:cxn ang="0">
                  <a:pos x="61" y="2"/>
                </a:cxn>
                <a:cxn ang="0">
                  <a:pos x="61" y="2"/>
                </a:cxn>
                <a:cxn ang="0">
                  <a:pos x="57" y="9"/>
                </a:cxn>
                <a:cxn ang="0">
                  <a:pos x="52" y="15"/>
                </a:cxn>
                <a:cxn ang="0">
                  <a:pos x="42" y="26"/>
                </a:cxn>
                <a:cxn ang="0">
                  <a:pos x="32" y="37"/>
                </a:cxn>
                <a:cxn ang="0">
                  <a:pos x="23" y="48"/>
                </a:cxn>
                <a:cxn ang="0">
                  <a:pos x="23" y="48"/>
                </a:cxn>
                <a:cxn ang="0">
                  <a:pos x="16" y="59"/>
                </a:cxn>
                <a:cxn ang="0">
                  <a:pos x="12" y="66"/>
                </a:cxn>
                <a:cxn ang="0">
                  <a:pos x="8" y="70"/>
                </a:cxn>
                <a:cxn ang="0">
                  <a:pos x="8" y="70"/>
                </a:cxn>
                <a:cxn ang="0">
                  <a:pos x="3" y="76"/>
                </a:cxn>
                <a:cxn ang="0">
                  <a:pos x="1" y="79"/>
                </a:cxn>
                <a:cxn ang="0">
                  <a:pos x="0" y="83"/>
                </a:cxn>
                <a:cxn ang="0">
                  <a:pos x="0" y="83"/>
                </a:cxn>
                <a:cxn ang="0">
                  <a:pos x="0" y="85"/>
                </a:cxn>
                <a:cxn ang="0">
                  <a:pos x="1" y="86"/>
                </a:cxn>
                <a:cxn ang="0">
                  <a:pos x="2" y="88"/>
                </a:cxn>
                <a:cxn ang="0">
                  <a:pos x="4" y="88"/>
                </a:cxn>
                <a:cxn ang="0">
                  <a:pos x="5" y="89"/>
                </a:cxn>
                <a:cxn ang="0">
                  <a:pos x="7" y="88"/>
                </a:cxn>
                <a:cxn ang="0">
                  <a:pos x="8" y="87"/>
                </a:cxn>
                <a:cxn ang="0">
                  <a:pos x="9" y="85"/>
                </a:cxn>
                <a:cxn ang="0">
                  <a:pos x="9" y="85"/>
                </a:cxn>
                <a:cxn ang="0">
                  <a:pos x="11" y="81"/>
                </a:cxn>
                <a:cxn ang="0">
                  <a:pos x="13" y="79"/>
                </a:cxn>
                <a:cxn ang="0">
                  <a:pos x="17" y="76"/>
                </a:cxn>
                <a:cxn ang="0">
                  <a:pos x="19" y="73"/>
                </a:cxn>
                <a:cxn ang="0">
                  <a:pos x="19" y="73"/>
                </a:cxn>
                <a:cxn ang="0">
                  <a:pos x="22" y="67"/>
                </a:cxn>
                <a:cxn ang="0">
                  <a:pos x="26" y="60"/>
                </a:cxn>
                <a:cxn ang="0">
                  <a:pos x="34" y="49"/>
                </a:cxn>
                <a:cxn ang="0">
                  <a:pos x="34" y="49"/>
                </a:cxn>
                <a:cxn ang="0">
                  <a:pos x="42" y="38"/>
                </a:cxn>
                <a:cxn ang="0">
                  <a:pos x="52" y="28"/>
                </a:cxn>
                <a:cxn ang="0">
                  <a:pos x="61" y="18"/>
                </a:cxn>
                <a:cxn ang="0">
                  <a:pos x="65" y="13"/>
                </a:cxn>
                <a:cxn ang="0">
                  <a:pos x="68" y="8"/>
                </a:cxn>
                <a:cxn ang="0">
                  <a:pos x="68" y="8"/>
                </a:cxn>
                <a:cxn ang="0">
                  <a:pos x="69" y="6"/>
                </a:cxn>
                <a:cxn ang="0">
                  <a:pos x="69" y="3"/>
                </a:cxn>
                <a:cxn ang="0">
                  <a:pos x="68" y="2"/>
                </a:cxn>
                <a:cxn ang="0">
                  <a:pos x="67" y="1"/>
                </a:cxn>
                <a:cxn ang="0">
                  <a:pos x="65" y="0"/>
                </a:cxn>
                <a:cxn ang="0">
                  <a:pos x="63" y="0"/>
                </a:cxn>
                <a:cxn ang="0">
                  <a:pos x="62" y="1"/>
                </a:cxn>
                <a:cxn ang="0">
                  <a:pos x="61" y="2"/>
                </a:cxn>
                <a:cxn ang="0">
                  <a:pos x="61" y="2"/>
                </a:cxn>
              </a:cxnLst>
              <a:rect l="0" t="0" r="r" b="b"/>
              <a:pathLst>
                <a:path w="69" h="89">
                  <a:moveTo>
                    <a:pt x="61" y="2"/>
                  </a:moveTo>
                  <a:lnTo>
                    <a:pt x="61" y="2"/>
                  </a:lnTo>
                  <a:lnTo>
                    <a:pt x="57" y="9"/>
                  </a:lnTo>
                  <a:lnTo>
                    <a:pt x="52" y="15"/>
                  </a:lnTo>
                  <a:lnTo>
                    <a:pt x="42" y="26"/>
                  </a:lnTo>
                  <a:lnTo>
                    <a:pt x="32" y="37"/>
                  </a:lnTo>
                  <a:lnTo>
                    <a:pt x="23" y="48"/>
                  </a:lnTo>
                  <a:lnTo>
                    <a:pt x="23" y="48"/>
                  </a:lnTo>
                  <a:lnTo>
                    <a:pt x="16" y="59"/>
                  </a:lnTo>
                  <a:lnTo>
                    <a:pt x="12" y="66"/>
                  </a:lnTo>
                  <a:lnTo>
                    <a:pt x="8" y="70"/>
                  </a:lnTo>
                  <a:lnTo>
                    <a:pt x="8" y="70"/>
                  </a:lnTo>
                  <a:lnTo>
                    <a:pt x="3" y="76"/>
                  </a:lnTo>
                  <a:lnTo>
                    <a:pt x="1" y="79"/>
                  </a:lnTo>
                  <a:lnTo>
                    <a:pt x="0" y="83"/>
                  </a:lnTo>
                  <a:lnTo>
                    <a:pt x="0" y="83"/>
                  </a:lnTo>
                  <a:lnTo>
                    <a:pt x="0" y="85"/>
                  </a:lnTo>
                  <a:lnTo>
                    <a:pt x="1" y="86"/>
                  </a:lnTo>
                  <a:lnTo>
                    <a:pt x="2" y="88"/>
                  </a:lnTo>
                  <a:lnTo>
                    <a:pt x="4" y="88"/>
                  </a:lnTo>
                  <a:lnTo>
                    <a:pt x="5" y="89"/>
                  </a:lnTo>
                  <a:lnTo>
                    <a:pt x="7" y="88"/>
                  </a:lnTo>
                  <a:lnTo>
                    <a:pt x="8" y="87"/>
                  </a:lnTo>
                  <a:lnTo>
                    <a:pt x="9" y="85"/>
                  </a:lnTo>
                  <a:lnTo>
                    <a:pt x="9" y="85"/>
                  </a:lnTo>
                  <a:lnTo>
                    <a:pt x="11" y="81"/>
                  </a:lnTo>
                  <a:lnTo>
                    <a:pt x="13" y="79"/>
                  </a:lnTo>
                  <a:lnTo>
                    <a:pt x="17" y="76"/>
                  </a:lnTo>
                  <a:lnTo>
                    <a:pt x="19" y="73"/>
                  </a:lnTo>
                  <a:lnTo>
                    <a:pt x="19" y="73"/>
                  </a:lnTo>
                  <a:lnTo>
                    <a:pt x="22" y="67"/>
                  </a:lnTo>
                  <a:lnTo>
                    <a:pt x="26" y="60"/>
                  </a:lnTo>
                  <a:lnTo>
                    <a:pt x="34" y="49"/>
                  </a:lnTo>
                  <a:lnTo>
                    <a:pt x="34" y="49"/>
                  </a:lnTo>
                  <a:lnTo>
                    <a:pt x="42" y="38"/>
                  </a:lnTo>
                  <a:lnTo>
                    <a:pt x="52" y="28"/>
                  </a:lnTo>
                  <a:lnTo>
                    <a:pt x="61" y="18"/>
                  </a:lnTo>
                  <a:lnTo>
                    <a:pt x="65" y="13"/>
                  </a:lnTo>
                  <a:lnTo>
                    <a:pt x="68" y="8"/>
                  </a:lnTo>
                  <a:lnTo>
                    <a:pt x="68" y="8"/>
                  </a:lnTo>
                  <a:lnTo>
                    <a:pt x="69" y="6"/>
                  </a:lnTo>
                  <a:lnTo>
                    <a:pt x="69" y="3"/>
                  </a:lnTo>
                  <a:lnTo>
                    <a:pt x="68" y="2"/>
                  </a:lnTo>
                  <a:lnTo>
                    <a:pt x="67" y="1"/>
                  </a:lnTo>
                  <a:lnTo>
                    <a:pt x="65" y="0"/>
                  </a:lnTo>
                  <a:lnTo>
                    <a:pt x="63" y="0"/>
                  </a:lnTo>
                  <a:lnTo>
                    <a:pt x="62" y="1"/>
                  </a:lnTo>
                  <a:lnTo>
                    <a:pt x="61" y="2"/>
                  </a:lnTo>
                  <a:lnTo>
                    <a:pt x="61"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46" name="Freeform 991"/>
            <p:cNvSpPr>
              <a:spLocks/>
            </p:cNvSpPr>
            <p:nvPr/>
          </p:nvSpPr>
          <p:spPr bwMode="auto">
            <a:xfrm>
              <a:off x="4402138" y="2727326"/>
              <a:ext cx="28575" cy="49213"/>
            </a:xfrm>
            <a:custGeom>
              <a:avLst/>
              <a:gdLst/>
              <a:ahLst/>
              <a:cxnLst>
                <a:cxn ang="0">
                  <a:pos x="44" y="6"/>
                </a:cxn>
                <a:cxn ang="0">
                  <a:pos x="44" y="6"/>
                </a:cxn>
                <a:cxn ang="0">
                  <a:pos x="43" y="10"/>
                </a:cxn>
                <a:cxn ang="0">
                  <a:pos x="42" y="12"/>
                </a:cxn>
                <a:cxn ang="0">
                  <a:pos x="41" y="14"/>
                </a:cxn>
                <a:cxn ang="0">
                  <a:pos x="40" y="15"/>
                </a:cxn>
                <a:cxn ang="0">
                  <a:pos x="37" y="17"/>
                </a:cxn>
                <a:cxn ang="0">
                  <a:pos x="36" y="18"/>
                </a:cxn>
                <a:cxn ang="0">
                  <a:pos x="35" y="20"/>
                </a:cxn>
                <a:cxn ang="0">
                  <a:pos x="35" y="20"/>
                </a:cxn>
                <a:cxn ang="0">
                  <a:pos x="31" y="25"/>
                </a:cxn>
                <a:cxn ang="0">
                  <a:pos x="27" y="30"/>
                </a:cxn>
                <a:cxn ang="0">
                  <a:pos x="22" y="36"/>
                </a:cxn>
                <a:cxn ang="0">
                  <a:pos x="19" y="41"/>
                </a:cxn>
                <a:cxn ang="0">
                  <a:pos x="19" y="41"/>
                </a:cxn>
                <a:cxn ang="0">
                  <a:pos x="14" y="52"/>
                </a:cxn>
                <a:cxn ang="0">
                  <a:pos x="10" y="64"/>
                </a:cxn>
                <a:cxn ang="0">
                  <a:pos x="6" y="75"/>
                </a:cxn>
                <a:cxn ang="0">
                  <a:pos x="0" y="85"/>
                </a:cxn>
                <a:cxn ang="0">
                  <a:pos x="0" y="85"/>
                </a:cxn>
                <a:cxn ang="0">
                  <a:pos x="0" y="87"/>
                </a:cxn>
                <a:cxn ang="0">
                  <a:pos x="0" y="88"/>
                </a:cxn>
                <a:cxn ang="0">
                  <a:pos x="1" y="91"/>
                </a:cxn>
                <a:cxn ang="0">
                  <a:pos x="2" y="92"/>
                </a:cxn>
                <a:cxn ang="0">
                  <a:pos x="4" y="92"/>
                </a:cxn>
                <a:cxn ang="0">
                  <a:pos x="5" y="92"/>
                </a:cxn>
                <a:cxn ang="0">
                  <a:pos x="7" y="92"/>
                </a:cxn>
                <a:cxn ang="0">
                  <a:pos x="8" y="89"/>
                </a:cxn>
                <a:cxn ang="0">
                  <a:pos x="8" y="89"/>
                </a:cxn>
                <a:cxn ang="0">
                  <a:pos x="12" y="83"/>
                </a:cxn>
                <a:cxn ang="0">
                  <a:pos x="15" y="77"/>
                </a:cxn>
                <a:cxn ang="0">
                  <a:pos x="21" y="63"/>
                </a:cxn>
                <a:cxn ang="0">
                  <a:pos x="28" y="49"/>
                </a:cxn>
                <a:cxn ang="0">
                  <a:pos x="31" y="43"/>
                </a:cxn>
                <a:cxn ang="0">
                  <a:pos x="36" y="37"/>
                </a:cxn>
                <a:cxn ang="0">
                  <a:pos x="36" y="37"/>
                </a:cxn>
                <a:cxn ang="0">
                  <a:pos x="41" y="29"/>
                </a:cxn>
                <a:cxn ang="0">
                  <a:pos x="47" y="22"/>
                </a:cxn>
                <a:cxn ang="0">
                  <a:pos x="51" y="14"/>
                </a:cxn>
                <a:cxn ang="0">
                  <a:pos x="53" y="10"/>
                </a:cxn>
                <a:cxn ang="0">
                  <a:pos x="54" y="6"/>
                </a:cxn>
                <a:cxn ang="0">
                  <a:pos x="54" y="6"/>
                </a:cxn>
                <a:cxn ang="0">
                  <a:pos x="54" y="3"/>
                </a:cxn>
                <a:cxn ang="0">
                  <a:pos x="53" y="1"/>
                </a:cxn>
                <a:cxn ang="0">
                  <a:pos x="50" y="0"/>
                </a:cxn>
                <a:cxn ang="0">
                  <a:pos x="49" y="0"/>
                </a:cxn>
                <a:cxn ang="0">
                  <a:pos x="45" y="1"/>
                </a:cxn>
                <a:cxn ang="0">
                  <a:pos x="44" y="3"/>
                </a:cxn>
                <a:cxn ang="0">
                  <a:pos x="44" y="6"/>
                </a:cxn>
                <a:cxn ang="0">
                  <a:pos x="44" y="6"/>
                </a:cxn>
              </a:cxnLst>
              <a:rect l="0" t="0" r="r" b="b"/>
              <a:pathLst>
                <a:path w="54" h="92">
                  <a:moveTo>
                    <a:pt x="44" y="6"/>
                  </a:moveTo>
                  <a:lnTo>
                    <a:pt x="44" y="6"/>
                  </a:lnTo>
                  <a:lnTo>
                    <a:pt x="43" y="10"/>
                  </a:lnTo>
                  <a:lnTo>
                    <a:pt x="42" y="12"/>
                  </a:lnTo>
                  <a:lnTo>
                    <a:pt x="41" y="14"/>
                  </a:lnTo>
                  <a:lnTo>
                    <a:pt x="40" y="15"/>
                  </a:lnTo>
                  <a:lnTo>
                    <a:pt x="37" y="17"/>
                  </a:lnTo>
                  <a:lnTo>
                    <a:pt x="36" y="18"/>
                  </a:lnTo>
                  <a:lnTo>
                    <a:pt x="35" y="20"/>
                  </a:lnTo>
                  <a:lnTo>
                    <a:pt x="35" y="20"/>
                  </a:lnTo>
                  <a:lnTo>
                    <a:pt x="31" y="25"/>
                  </a:lnTo>
                  <a:lnTo>
                    <a:pt x="27" y="30"/>
                  </a:lnTo>
                  <a:lnTo>
                    <a:pt x="22" y="36"/>
                  </a:lnTo>
                  <a:lnTo>
                    <a:pt x="19" y="41"/>
                  </a:lnTo>
                  <a:lnTo>
                    <a:pt x="19" y="41"/>
                  </a:lnTo>
                  <a:lnTo>
                    <a:pt x="14" y="52"/>
                  </a:lnTo>
                  <a:lnTo>
                    <a:pt x="10" y="64"/>
                  </a:lnTo>
                  <a:lnTo>
                    <a:pt x="6" y="75"/>
                  </a:lnTo>
                  <a:lnTo>
                    <a:pt x="0" y="85"/>
                  </a:lnTo>
                  <a:lnTo>
                    <a:pt x="0" y="85"/>
                  </a:lnTo>
                  <a:lnTo>
                    <a:pt x="0" y="87"/>
                  </a:lnTo>
                  <a:lnTo>
                    <a:pt x="0" y="88"/>
                  </a:lnTo>
                  <a:lnTo>
                    <a:pt x="1" y="91"/>
                  </a:lnTo>
                  <a:lnTo>
                    <a:pt x="2" y="92"/>
                  </a:lnTo>
                  <a:lnTo>
                    <a:pt x="4" y="92"/>
                  </a:lnTo>
                  <a:lnTo>
                    <a:pt x="5" y="92"/>
                  </a:lnTo>
                  <a:lnTo>
                    <a:pt x="7" y="92"/>
                  </a:lnTo>
                  <a:lnTo>
                    <a:pt x="8" y="89"/>
                  </a:lnTo>
                  <a:lnTo>
                    <a:pt x="8" y="89"/>
                  </a:lnTo>
                  <a:lnTo>
                    <a:pt x="12" y="83"/>
                  </a:lnTo>
                  <a:lnTo>
                    <a:pt x="15" y="77"/>
                  </a:lnTo>
                  <a:lnTo>
                    <a:pt x="21" y="63"/>
                  </a:lnTo>
                  <a:lnTo>
                    <a:pt x="28" y="49"/>
                  </a:lnTo>
                  <a:lnTo>
                    <a:pt x="31" y="43"/>
                  </a:lnTo>
                  <a:lnTo>
                    <a:pt x="36" y="37"/>
                  </a:lnTo>
                  <a:lnTo>
                    <a:pt x="36" y="37"/>
                  </a:lnTo>
                  <a:lnTo>
                    <a:pt x="41" y="29"/>
                  </a:lnTo>
                  <a:lnTo>
                    <a:pt x="47" y="22"/>
                  </a:lnTo>
                  <a:lnTo>
                    <a:pt x="51" y="14"/>
                  </a:lnTo>
                  <a:lnTo>
                    <a:pt x="53" y="10"/>
                  </a:lnTo>
                  <a:lnTo>
                    <a:pt x="54" y="6"/>
                  </a:lnTo>
                  <a:lnTo>
                    <a:pt x="54" y="6"/>
                  </a:lnTo>
                  <a:lnTo>
                    <a:pt x="54" y="3"/>
                  </a:lnTo>
                  <a:lnTo>
                    <a:pt x="53" y="1"/>
                  </a:lnTo>
                  <a:lnTo>
                    <a:pt x="50" y="0"/>
                  </a:lnTo>
                  <a:lnTo>
                    <a:pt x="49" y="0"/>
                  </a:lnTo>
                  <a:lnTo>
                    <a:pt x="45" y="1"/>
                  </a:lnTo>
                  <a:lnTo>
                    <a:pt x="44" y="3"/>
                  </a:lnTo>
                  <a:lnTo>
                    <a:pt x="44" y="6"/>
                  </a:lnTo>
                  <a:lnTo>
                    <a:pt x="44" y="6"/>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47" name="Freeform 992"/>
            <p:cNvSpPr>
              <a:spLocks/>
            </p:cNvSpPr>
            <p:nvPr/>
          </p:nvSpPr>
          <p:spPr bwMode="auto">
            <a:xfrm>
              <a:off x="4464051" y="2733676"/>
              <a:ext cx="26988" cy="36513"/>
            </a:xfrm>
            <a:custGeom>
              <a:avLst/>
              <a:gdLst/>
              <a:ahLst/>
              <a:cxnLst>
                <a:cxn ang="0">
                  <a:pos x="41" y="2"/>
                </a:cxn>
                <a:cxn ang="0">
                  <a:pos x="41" y="2"/>
                </a:cxn>
                <a:cxn ang="0">
                  <a:pos x="37" y="10"/>
                </a:cxn>
                <a:cxn ang="0">
                  <a:pos x="32" y="18"/>
                </a:cxn>
                <a:cxn ang="0">
                  <a:pos x="21" y="33"/>
                </a:cxn>
                <a:cxn ang="0">
                  <a:pos x="21" y="33"/>
                </a:cxn>
                <a:cxn ang="0">
                  <a:pos x="10" y="48"/>
                </a:cxn>
                <a:cxn ang="0">
                  <a:pos x="1" y="65"/>
                </a:cxn>
                <a:cxn ang="0">
                  <a:pos x="1" y="65"/>
                </a:cxn>
                <a:cxn ang="0">
                  <a:pos x="0" y="66"/>
                </a:cxn>
                <a:cxn ang="0">
                  <a:pos x="0" y="68"/>
                </a:cxn>
                <a:cxn ang="0">
                  <a:pos x="1" y="70"/>
                </a:cxn>
                <a:cxn ang="0">
                  <a:pos x="3" y="71"/>
                </a:cxn>
                <a:cxn ang="0">
                  <a:pos x="4" y="71"/>
                </a:cxn>
                <a:cxn ang="0">
                  <a:pos x="6" y="71"/>
                </a:cxn>
                <a:cxn ang="0">
                  <a:pos x="7" y="71"/>
                </a:cxn>
                <a:cxn ang="0">
                  <a:pos x="9" y="69"/>
                </a:cxn>
                <a:cxn ang="0">
                  <a:pos x="9" y="69"/>
                </a:cxn>
                <a:cxn ang="0">
                  <a:pos x="18" y="54"/>
                </a:cxn>
                <a:cxn ang="0">
                  <a:pos x="29" y="37"/>
                </a:cxn>
                <a:cxn ang="0">
                  <a:pos x="29" y="37"/>
                </a:cxn>
                <a:cxn ang="0">
                  <a:pos x="40" y="21"/>
                </a:cxn>
                <a:cxn ang="0">
                  <a:pos x="46" y="13"/>
                </a:cxn>
                <a:cxn ang="0">
                  <a:pos x="51" y="5"/>
                </a:cxn>
                <a:cxn ang="0">
                  <a:pos x="51" y="5"/>
                </a:cxn>
                <a:cxn ang="0">
                  <a:pos x="51" y="3"/>
                </a:cxn>
                <a:cxn ang="0">
                  <a:pos x="51" y="1"/>
                </a:cxn>
                <a:cxn ang="0">
                  <a:pos x="50" y="0"/>
                </a:cxn>
                <a:cxn ang="0">
                  <a:pos x="47" y="0"/>
                </a:cxn>
                <a:cxn ang="0">
                  <a:pos x="44" y="0"/>
                </a:cxn>
                <a:cxn ang="0">
                  <a:pos x="42" y="1"/>
                </a:cxn>
                <a:cxn ang="0">
                  <a:pos x="41" y="2"/>
                </a:cxn>
                <a:cxn ang="0">
                  <a:pos x="41" y="2"/>
                </a:cxn>
              </a:cxnLst>
              <a:rect l="0" t="0" r="r" b="b"/>
              <a:pathLst>
                <a:path w="51" h="71">
                  <a:moveTo>
                    <a:pt x="41" y="2"/>
                  </a:moveTo>
                  <a:lnTo>
                    <a:pt x="41" y="2"/>
                  </a:lnTo>
                  <a:lnTo>
                    <a:pt x="37" y="10"/>
                  </a:lnTo>
                  <a:lnTo>
                    <a:pt x="32" y="18"/>
                  </a:lnTo>
                  <a:lnTo>
                    <a:pt x="21" y="33"/>
                  </a:lnTo>
                  <a:lnTo>
                    <a:pt x="21" y="33"/>
                  </a:lnTo>
                  <a:lnTo>
                    <a:pt x="10" y="48"/>
                  </a:lnTo>
                  <a:lnTo>
                    <a:pt x="1" y="65"/>
                  </a:lnTo>
                  <a:lnTo>
                    <a:pt x="1" y="65"/>
                  </a:lnTo>
                  <a:lnTo>
                    <a:pt x="0" y="66"/>
                  </a:lnTo>
                  <a:lnTo>
                    <a:pt x="0" y="68"/>
                  </a:lnTo>
                  <a:lnTo>
                    <a:pt x="1" y="70"/>
                  </a:lnTo>
                  <a:lnTo>
                    <a:pt x="3" y="71"/>
                  </a:lnTo>
                  <a:lnTo>
                    <a:pt x="4" y="71"/>
                  </a:lnTo>
                  <a:lnTo>
                    <a:pt x="6" y="71"/>
                  </a:lnTo>
                  <a:lnTo>
                    <a:pt x="7" y="71"/>
                  </a:lnTo>
                  <a:lnTo>
                    <a:pt x="9" y="69"/>
                  </a:lnTo>
                  <a:lnTo>
                    <a:pt x="9" y="69"/>
                  </a:lnTo>
                  <a:lnTo>
                    <a:pt x="18" y="54"/>
                  </a:lnTo>
                  <a:lnTo>
                    <a:pt x="29" y="37"/>
                  </a:lnTo>
                  <a:lnTo>
                    <a:pt x="29" y="37"/>
                  </a:lnTo>
                  <a:lnTo>
                    <a:pt x="40" y="21"/>
                  </a:lnTo>
                  <a:lnTo>
                    <a:pt x="46" y="13"/>
                  </a:lnTo>
                  <a:lnTo>
                    <a:pt x="51" y="5"/>
                  </a:lnTo>
                  <a:lnTo>
                    <a:pt x="51" y="5"/>
                  </a:lnTo>
                  <a:lnTo>
                    <a:pt x="51" y="3"/>
                  </a:lnTo>
                  <a:lnTo>
                    <a:pt x="51" y="1"/>
                  </a:lnTo>
                  <a:lnTo>
                    <a:pt x="50" y="0"/>
                  </a:lnTo>
                  <a:lnTo>
                    <a:pt x="47" y="0"/>
                  </a:lnTo>
                  <a:lnTo>
                    <a:pt x="44" y="0"/>
                  </a:lnTo>
                  <a:lnTo>
                    <a:pt x="42" y="1"/>
                  </a:lnTo>
                  <a:lnTo>
                    <a:pt x="41" y="2"/>
                  </a:lnTo>
                  <a:lnTo>
                    <a:pt x="41"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48" name="Freeform 993"/>
            <p:cNvSpPr>
              <a:spLocks/>
            </p:cNvSpPr>
            <p:nvPr/>
          </p:nvSpPr>
          <p:spPr bwMode="auto">
            <a:xfrm>
              <a:off x="4532313" y="2736851"/>
              <a:ext cx="30163" cy="42863"/>
            </a:xfrm>
            <a:custGeom>
              <a:avLst/>
              <a:gdLst/>
              <a:ahLst/>
              <a:cxnLst>
                <a:cxn ang="0">
                  <a:pos x="49" y="3"/>
                </a:cxn>
                <a:cxn ang="0">
                  <a:pos x="49" y="3"/>
                </a:cxn>
                <a:cxn ang="0">
                  <a:pos x="43" y="13"/>
                </a:cxn>
                <a:cxn ang="0">
                  <a:pos x="37" y="24"/>
                </a:cxn>
                <a:cxn ang="0">
                  <a:pos x="29" y="34"/>
                </a:cxn>
                <a:cxn ang="0">
                  <a:pos x="22" y="43"/>
                </a:cxn>
                <a:cxn ang="0">
                  <a:pos x="22" y="43"/>
                </a:cxn>
                <a:cxn ang="0">
                  <a:pos x="15" y="50"/>
                </a:cxn>
                <a:cxn ang="0">
                  <a:pos x="10" y="57"/>
                </a:cxn>
                <a:cxn ang="0">
                  <a:pos x="4" y="65"/>
                </a:cxn>
                <a:cxn ang="0">
                  <a:pos x="1" y="74"/>
                </a:cxn>
                <a:cxn ang="0">
                  <a:pos x="1" y="74"/>
                </a:cxn>
                <a:cxn ang="0">
                  <a:pos x="0" y="76"/>
                </a:cxn>
                <a:cxn ang="0">
                  <a:pos x="1" y="78"/>
                </a:cxn>
                <a:cxn ang="0">
                  <a:pos x="2" y="79"/>
                </a:cxn>
                <a:cxn ang="0">
                  <a:pos x="4" y="79"/>
                </a:cxn>
                <a:cxn ang="0">
                  <a:pos x="6" y="80"/>
                </a:cxn>
                <a:cxn ang="0">
                  <a:pos x="8" y="79"/>
                </a:cxn>
                <a:cxn ang="0">
                  <a:pos x="9" y="78"/>
                </a:cxn>
                <a:cxn ang="0">
                  <a:pos x="10" y="76"/>
                </a:cxn>
                <a:cxn ang="0">
                  <a:pos x="10" y="76"/>
                </a:cxn>
                <a:cxn ang="0">
                  <a:pos x="13" y="70"/>
                </a:cxn>
                <a:cxn ang="0">
                  <a:pos x="15" y="65"/>
                </a:cxn>
                <a:cxn ang="0">
                  <a:pos x="22" y="56"/>
                </a:cxn>
                <a:cxn ang="0">
                  <a:pos x="22" y="56"/>
                </a:cxn>
                <a:cxn ang="0">
                  <a:pos x="29" y="50"/>
                </a:cxn>
                <a:cxn ang="0">
                  <a:pos x="32" y="46"/>
                </a:cxn>
                <a:cxn ang="0">
                  <a:pos x="35" y="43"/>
                </a:cxn>
                <a:cxn ang="0">
                  <a:pos x="35" y="43"/>
                </a:cxn>
                <a:cxn ang="0">
                  <a:pos x="41" y="33"/>
                </a:cxn>
                <a:cxn ang="0">
                  <a:pos x="46" y="25"/>
                </a:cxn>
                <a:cxn ang="0">
                  <a:pos x="52" y="17"/>
                </a:cxn>
                <a:cxn ang="0">
                  <a:pos x="57" y="7"/>
                </a:cxn>
                <a:cxn ang="0">
                  <a:pos x="57" y="7"/>
                </a:cxn>
                <a:cxn ang="0">
                  <a:pos x="57" y="5"/>
                </a:cxn>
                <a:cxn ang="0">
                  <a:pos x="57" y="4"/>
                </a:cxn>
                <a:cxn ang="0">
                  <a:pos x="56" y="2"/>
                </a:cxn>
                <a:cxn ang="0">
                  <a:pos x="55" y="1"/>
                </a:cxn>
                <a:cxn ang="0">
                  <a:pos x="53" y="0"/>
                </a:cxn>
                <a:cxn ang="0">
                  <a:pos x="52" y="0"/>
                </a:cxn>
                <a:cxn ang="0">
                  <a:pos x="50" y="1"/>
                </a:cxn>
                <a:cxn ang="0">
                  <a:pos x="49" y="3"/>
                </a:cxn>
                <a:cxn ang="0">
                  <a:pos x="49" y="3"/>
                </a:cxn>
              </a:cxnLst>
              <a:rect l="0" t="0" r="r" b="b"/>
              <a:pathLst>
                <a:path w="57" h="80">
                  <a:moveTo>
                    <a:pt x="49" y="3"/>
                  </a:moveTo>
                  <a:lnTo>
                    <a:pt x="49" y="3"/>
                  </a:lnTo>
                  <a:lnTo>
                    <a:pt x="43" y="13"/>
                  </a:lnTo>
                  <a:lnTo>
                    <a:pt x="37" y="24"/>
                  </a:lnTo>
                  <a:lnTo>
                    <a:pt x="29" y="34"/>
                  </a:lnTo>
                  <a:lnTo>
                    <a:pt x="22" y="43"/>
                  </a:lnTo>
                  <a:lnTo>
                    <a:pt x="22" y="43"/>
                  </a:lnTo>
                  <a:lnTo>
                    <a:pt x="15" y="50"/>
                  </a:lnTo>
                  <a:lnTo>
                    <a:pt x="10" y="57"/>
                  </a:lnTo>
                  <a:lnTo>
                    <a:pt x="4" y="65"/>
                  </a:lnTo>
                  <a:lnTo>
                    <a:pt x="1" y="74"/>
                  </a:lnTo>
                  <a:lnTo>
                    <a:pt x="1" y="74"/>
                  </a:lnTo>
                  <a:lnTo>
                    <a:pt x="0" y="76"/>
                  </a:lnTo>
                  <a:lnTo>
                    <a:pt x="1" y="78"/>
                  </a:lnTo>
                  <a:lnTo>
                    <a:pt x="2" y="79"/>
                  </a:lnTo>
                  <a:lnTo>
                    <a:pt x="4" y="79"/>
                  </a:lnTo>
                  <a:lnTo>
                    <a:pt x="6" y="80"/>
                  </a:lnTo>
                  <a:lnTo>
                    <a:pt x="8" y="79"/>
                  </a:lnTo>
                  <a:lnTo>
                    <a:pt x="9" y="78"/>
                  </a:lnTo>
                  <a:lnTo>
                    <a:pt x="10" y="76"/>
                  </a:lnTo>
                  <a:lnTo>
                    <a:pt x="10" y="76"/>
                  </a:lnTo>
                  <a:lnTo>
                    <a:pt x="13" y="70"/>
                  </a:lnTo>
                  <a:lnTo>
                    <a:pt x="15" y="65"/>
                  </a:lnTo>
                  <a:lnTo>
                    <a:pt x="22" y="56"/>
                  </a:lnTo>
                  <a:lnTo>
                    <a:pt x="22" y="56"/>
                  </a:lnTo>
                  <a:lnTo>
                    <a:pt x="29" y="50"/>
                  </a:lnTo>
                  <a:lnTo>
                    <a:pt x="32" y="46"/>
                  </a:lnTo>
                  <a:lnTo>
                    <a:pt x="35" y="43"/>
                  </a:lnTo>
                  <a:lnTo>
                    <a:pt x="35" y="43"/>
                  </a:lnTo>
                  <a:lnTo>
                    <a:pt x="41" y="33"/>
                  </a:lnTo>
                  <a:lnTo>
                    <a:pt x="46" y="25"/>
                  </a:lnTo>
                  <a:lnTo>
                    <a:pt x="52" y="17"/>
                  </a:lnTo>
                  <a:lnTo>
                    <a:pt x="57" y="7"/>
                  </a:lnTo>
                  <a:lnTo>
                    <a:pt x="57" y="7"/>
                  </a:lnTo>
                  <a:lnTo>
                    <a:pt x="57" y="5"/>
                  </a:lnTo>
                  <a:lnTo>
                    <a:pt x="57" y="4"/>
                  </a:lnTo>
                  <a:lnTo>
                    <a:pt x="56" y="2"/>
                  </a:lnTo>
                  <a:lnTo>
                    <a:pt x="55" y="1"/>
                  </a:lnTo>
                  <a:lnTo>
                    <a:pt x="53" y="0"/>
                  </a:lnTo>
                  <a:lnTo>
                    <a:pt x="52" y="0"/>
                  </a:lnTo>
                  <a:lnTo>
                    <a:pt x="50" y="1"/>
                  </a:lnTo>
                  <a:lnTo>
                    <a:pt x="49" y="3"/>
                  </a:lnTo>
                  <a:lnTo>
                    <a:pt x="49" y="3"/>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49" name="Freeform 994"/>
            <p:cNvSpPr>
              <a:spLocks/>
            </p:cNvSpPr>
            <p:nvPr/>
          </p:nvSpPr>
          <p:spPr bwMode="auto">
            <a:xfrm>
              <a:off x="4589463" y="2735263"/>
              <a:ext cx="22225" cy="34925"/>
            </a:xfrm>
            <a:custGeom>
              <a:avLst/>
              <a:gdLst/>
              <a:ahLst/>
              <a:cxnLst>
                <a:cxn ang="0">
                  <a:pos x="33" y="2"/>
                </a:cxn>
                <a:cxn ang="0">
                  <a:pos x="33" y="2"/>
                </a:cxn>
                <a:cxn ang="0">
                  <a:pos x="24" y="16"/>
                </a:cxn>
                <a:cxn ang="0">
                  <a:pos x="16" y="31"/>
                </a:cxn>
                <a:cxn ang="0">
                  <a:pos x="7" y="46"/>
                </a:cxn>
                <a:cxn ang="0">
                  <a:pos x="1" y="61"/>
                </a:cxn>
                <a:cxn ang="0">
                  <a:pos x="1" y="61"/>
                </a:cxn>
                <a:cxn ang="0">
                  <a:pos x="0" y="63"/>
                </a:cxn>
                <a:cxn ang="0">
                  <a:pos x="1" y="64"/>
                </a:cxn>
                <a:cxn ang="0">
                  <a:pos x="2" y="65"/>
                </a:cxn>
                <a:cxn ang="0">
                  <a:pos x="4" y="66"/>
                </a:cxn>
                <a:cxn ang="0">
                  <a:pos x="7" y="66"/>
                </a:cxn>
                <a:cxn ang="0">
                  <a:pos x="8" y="65"/>
                </a:cxn>
                <a:cxn ang="0">
                  <a:pos x="10" y="63"/>
                </a:cxn>
                <a:cxn ang="0">
                  <a:pos x="10" y="63"/>
                </a:cxn>
                <a:cxn ang="0">
                  <a:pos x="17" y="49"/>
                </a:cxn>
                <a:cxn ang="0">
                  <a:pos x="24" y="34"/>
                </a:cxn>
                <a:cxn ang="0">
                  <a:pos x="32" y="21"/>
                </a:cxn>
                <a:cxn ang="0">
                  <a:pos x="42" y="7"/>
                </a:cxn>
                <a:cxn ang="0">
                  <a:pos x="42" y="7"/>
                </a:cxn>
                <a:cxn ang="0">
                  <a:pos x="42" y="5"/>
                </a:cxn>
                <a:cxn ang="0">
                  <a:pos x="42" y="4"/>
                </a:cxn>
                <a:cxn ang="0">
                  <a:pos x="41" y="2"/>
                </a:cxn>
                <a:cxn ang="0">
                  <a:pos x="40" y="1"/>
                </a:cxn>
                <a:cxn ang="0">
                  <a:pos x="38" y="0"/>
                </a:cxn>
                <a:cxn ang="0">
                  <a:pos x="36" y="0"/>
                </a:cxn>
                <a:cxn ang="0">
                  <a:pos x="34" y="1"/>
                </a:cxn>
                <a:cxn ang="0">
                  <a:pos x="33" y="2"/>
                </a:cxn>
                <a:cxn ang="0">
                  <a:pos x="33" y="2"/>
                </a:cxn>
              </a:cxnLst>
              <a:rect l="0" t="0" r="r" b="b"/>
              <a:pathLst>
                <a:path w="42" h="66">
                  <a:moveTo>
                    <a:pt x="33" y="2"/>
                  </a:moveTo>
                  <a:lnTo>
                    <a:pt x="33" y="2"/>
                  </a:lnTo>
                  <a:lnTo>
                    <a:pt x="24" y="16"/>
                  </a:lnTo>
                  <a:lnTo>
                    <a:pt x="16" y="31"/>
                  </a:lnTo>
                  <a:lnTo>
                    <a:pt x="7" y="46"/>
                  </a:lnTo>
                  <a:lnTo>
                    <a:pt x="1" y="61"/>
                  </a:lnTo>
                  <a:lnTo>
                    <a:pt x="1" y="61"/>
                  </a:lnTo>
                  <a:lnTo>
                    <a:pt x="0" y="63"/>
                  </a:lnTo>
                  <a:lnTo>
                    <a:pt x="1" y="64"/>
                  </a:lnTo>
                  <a:lnTo>
                    <a:pt x="2" y="65"/>
                  </a:lnTo>
                  <a:lnTo>
                    <a:pt x="4" y="66"/>
                  </a:lnTo>
                  <a:lnTo>
                    <a:pt x="7" y="66"/>
                  </a:lnTo>
                  <a:lnTo>
                    <a:pt x="8" y="65"/>
                  </a:lnTo>
                  <a:lnTo>
                    <a:pt x="10" y="63"/>
                  </a:lnTo>
                  <a:lnTo>
                    <a:pt x="10" y="63"/>
                  </a:lnTo>
                  <a:lnTo>
                    <a:pt x="17" y="49"/>
                  </a:lnTo>
                  <a:lnTo>
                    <a:pt x="24" y="34"/>
                  </a:lnTo>
                  <a:lnTo>
                    <a:pt x="32" y="21"/>
                  </a:lnTo>
                  <a:lnTo>
                    <a:pt x="42" y="7"/>
                  </a:lnTo>
                  <a:lnTo>
                    <a:pt x="42" y="7"/>
                  </a:lnTo>
                  <a:lnTo>
                    <a:pt x="42" y="5"/>
                  </a:lnTo>
                  <a:lnTo>
                    <a:pt x="42" y="4"/>
                  </a:lnTo>
                  <a:lnTo>
                    <a:pt x="41" y="2"/>
                  </a:lnTo>
                  <a:lnTo>
                    <a:pt x="40" y="1"/>
                  </a:lnTo>
                  <a:lnTo>
                    <a:pt x="38" y="0"/>
                  </a:lnTo>
                  <a:lnTo>
                    <a:pt x="36" y="0"/>
                  </a:lnTo>
                  <a:lnTo>
                    <a:pt x="34" y="1"/>
                  </a:lnTo>
                  <a:lnTo>
                    <a:pt x="33" y="2"/>
                  </a:lnTo>
                  <a:lnTo>
                    <a:pt x="33"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50" name="Freeform 995"/>
            <p:cNvSpPr>
              <a:spLocks/>
            </p:cNvSpPr>
            <p:nvPr/>
          </p:nvSpPr>
          <p:spPr bwMode="auto">
            <a:xfrm>
              <a:off x="4651376" y="2736851"/>
              <a:ext cx="25400" cy="42863"/>
            </a:xfrm>
            <a:custGeom>
              <a:avLst/>
              <a:gdLst/>
              <a:ahLst/>
              <a:cxnLst>
                <a:cxn ang="0">
                  <a:pos x="39" y="4"/>
                </a:cxn>
                <a:cxn ang="0">
                  <a:pos x="39" y="4"/>
                </a:cxn>
                <a:cxn ang="0">
                  <a:pos x="36" y="13"/>
                </a:cxn>
                <a:cxn ang="0">
                  <a:pos x="31" y="22"/>
                </a:cxn>
                <a:cxn ang="0">
                  <a:pos x="22" y="39"/>
                </a:cxn>
                <a:cxn ang="0">
                  <a:pos x="11" y="56"/>
                </a:cxn>
                <a:cxn ang="0">
                  <a:pos x="0" y="73"/>
                </a:cxn>
                <a:cxn ang="0">
                  <a:pos x="0" y="73"/>
                </a:cxn>
                <a:cxn ang="0">
                  <a:pos x="0" y="75"/>
                </a:cxn>
                <a:cxn ang="0">
                  <a:pos x="0" y="76"/>
                </a:cxn>
                <a:cxn ang="0">
                  <a:pos x="1" y="78"/>
                </a:cxn>
                <a:cxn ang="0">
                  <a:pos x="2" y="79"/>
                </a:cxn>
                <a:cxn ang="0">
                  <a:pos x="4" y="80"/>
                </a:cxn>
                <a:cxn ang="0">
                  <a:pos x="5" y="80"/>
                </a:cxn>
                <a:cxn ang="0">
                  <a:pos x="8" y="79"/>
                </a:cxn>
                <a:cxn ang="0">
                  <a:pos x="9" y="78"/>
                </a:cxn>
                <a:cxn ang="0">
                  <a:pos x="9" y="78"/>
                </a:cxn>
                <a:cxn ang="0">
                  <a:pos x="20" y="60"/>
                </a:cxn>
                <a:cxn ang="0">
                  <a:pos x="30" y="43"/>
                </a:cxn>
                <a:cxn ang="0">
                  <a:pos x="41" y="25"/>
                </a:cxn>
                <a:cxn ang="0">
                  <a:pos x="44" y="16"/>
                </a:cxn>
                <a:cxn ang="0">
                  <a:pos x="47" y="6"/>
                </a:cxn>
                <a:cxn ang="0">
                  <a:pos x="47" y="6"/>
                </a:cxn>
                <a:cxn ang="0">
                  <a:pos x="48" y="4"/>
                </a:cxn>
                <a:cxn ang="0">
                  <a:pos x="47" y="3"/>
                </a:cxn>
                <a:cxn ang="0">
                  <a:pos x="46" y="1"/>
                </a:cxn>
                <a:cxn ang="0">
                  <a:pos x="44" y="1"/>
                </a:cxn>
                <a:cxn ang="0">
                  <a:pos x="43" y="0"/>
                </a:cxn>
                <a:cxn ang="0">
                  <a:pos x="41" y="1"/>
                </a:cxn>
                <a:cxn ang="0">
                  <a:pos x="40" y="2"/>
                </a:cxn>
                <a:cxn ang="0">
                  <a:pos x="39" y="4"/>
                </a:cxn>
                <a:cxn ang="0">
                  <a:pos x="39" y="4"/>
                </a:cxn>
              </a:cxnLst>
              <a:rect l="0" t="0" r="r" b="b"/>
              <a:pathLst>
                <a:path w="48" h="80">
                  <a:moveTo>
                    <a:pt x="39" y="4"/>
                  </a:moveTo>
                  <a:lnTo>
                    <a:pt x="39" y="4"/>
                  </a:lnTo>
                  <a:lnTo>
                    <a:pt x="36" y="13"/>
                  </a:lnTo>
                  <a:lnTo>
                    <a:pt x="31" y="22"/>
                  </a:lnTo>
                  <a:lnTo>
                    <a:pt x="22" y="39"/>
                  </a:lnTo>
                  <a:lnTo>
                    <a:pt x="11" y="56"/>
                  </a:lnTo>
                  <a:lnTo>
                    <a:pt x="0" y="73"/>
                  </a:lnTo>
                  <a:lnTo>
                    <a:pt x="0" y="73"/>
                  </a:lnTo>
                  <a:lnTo>
                    <a:pt x="0" y="75"/>
                  </a:lnTo>
                  <a:lnTo>
                    <a:pt x="0" y="76"/>
                  </a:lnTo>
                  <a:lnTo>
                    <a:pt x="1" y="78"/>
                  </a:lnTo>
                  <a:lnTo>
                    <a:pt x="2" y="79"/>
                  </a:lnTo>
                  <a:lnTo>
                    <a:pt x="4" y="80"/>
                  </a:lnTo>
                  <a:lnTo>
                    <a:pt x="5" y="80"/>
                  </a:lnTo>
                  <a:lnTo>
                    <a:pt x="8" y="79"/>
                  </a:lnTo>
                  <a:lnTo>
                    <a:pt x="9" y="78"/>
                  </a:lnTo>
                  <a:lnTo>
                    <a:pt x="9" y="78"/>
                  </a:lnTo>
                  <a:lnTo>
                    <a:pt x="20" y="60"/>
                  </a:lnTo>
                  <a:lnTo>
                    <a:pt x="30" y="43"/>
                  </a:lnTo>
                  <a:lnTo>
                    <a:pt x="41" y="25"/>
                  </a:lnTo>
                  <a:lnTo>
                    <a:pt x="44" y="16"/>
                  </a:lnTo>
                  <a:lnTo>
                    <a:pt x="47" y="6"/>
                  </a:lnTo>
                  <a:lnTo>
                    <a:pt x="47" y="6"/>
                  </a:lnTo>
                  <a:lnTo>
                    <a:pt x="48" y="4"/>
                  </a:lnTo>
                  <a:lnTo>
                    <a:pt x="47" y="3"/>
                  </a:lnTo>
                  <a:lnTo>
                    <a:pt x="46" y="1"/>
                  </a:lnTo>
                  <a:lnTo>
                    <a:pt x="44" y="1"/>
                  </a:lnTo>
                  <a:lnTo>
                    <a:pt x="43" y="0"/>
                  </a:lnTo>
                  <a:lnTo>
                    <a:pt x="41" y="1"/>
                  </a:lnTo>
                  <a:lnTo>
                    <a:pt x="40" y="2"/>
                  </a:lnTo>
                  <a:lnTo>
                    <a:pt x="39" y="4"/>
                  </a:lnTo>
                  <a:lnTo>
                    <a:pt x="39" y="4"/>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51" name="Freeform 996"/>
            <p:cNvSpPr>
              <a:spLocks/>
            </p:cNvSpPr>
            <p:nvPr/>
          </p:nvSpPr>
          <p:spPr bwMode="auto">
            <a:xfrm>
              <a:off x="4702176" y="2738438"/>
              <a:ext cx="22225" cy="38100"/>
            </a:xfrm>
            <a:custGeom>
              <a:avLst/>
              <a:gdLst/>
              <a:ahLst/>
              <a:cxnLst>
                <a:cxn ang="0">
                  <a:pos x="35" y="3"/>
                </a:cxn>
                <a:cxn ang="0">
                  <a:pos x="35" y="3"/>
                </a:cxn>
                <a:cxn ang="0">
                  <a:pos x="30" y="10"/>
                </a:cxn>
                <a:cxn ang="0">
                  <a:pos x="26" y="18"/>
                </a:cxn>
                <a:cxn ang="0">
                  <a:pos x="14" y="32"/>
                </a:cxn>
                <a:cxn ang="0">
                  <a:pos x="10" y="40"/>
                </a:cxn>
                <a:cxn ang="0">
                  <a:pos x="5" y="48"/>
                </a:cxn>
                <a:cxn ang="0">
                  <a:pos x="2" y="55"/>
                </a:cxn>
                <a:cxn ang="0">
                  <a:pos x="0" y="64"/>
                </a:cxn>
                <a:cxn ang="0">
                  <a:pos x="0" y="64"/>
                </a:cxn>
                <a:cxn ang="0">
                  <a:pos x="0" y="66"/>
                </a:cxn>
                <a:cxn ang="0">
                  <a:pos x="0" y="67"/>
                </a:cxn>
                <a:cxn ang="0">
                  <a:pos x="3" y="70"/>
                </a:cxn>
                <a:cxn ang="0">
                  <a:pos x="5" y="71"/>
                </a:cxn>
                <a:cxn ang="0">
                  <a:pos x="7" y="70"/>
                </a:cxn>
                <a:cxn ang="0">
                  <a:pos x="8" y="69"/>
                </a:cxn>
                <a:cxn ang="0">
                  <a:pos x="9" y="66"/>
                </a:cxn>
                <a:cxn ang="0">
                  <a:pos x="9" y="66"/>
                </a:cxn>
                <a:cxn ang="0">
                  <a:pos x="11" y="58"/>
                </a:cxn>
                <a:cxn ang="0">
                  <a:pos x="14" y="51"/>
                </a:cxn>
                <a:cxn ang="0">
                  <a:pos x="18" y="44"/>
                </a:cxn>
                <a:cxn ang="0">
                  <a:pos x="23" y="36"/>
                </a:cxn>
                <a:cxn ang="0">
                  <a:pos x="34" y="22"/>
                </a:cxn>
                <a:cxn ang="0">
                  <a:pos x="39" y="15"/>
                </a:cxn>
                <a:cxn ang="0">
                  <a:pos x="43" y="7"/>
                </a:cxn>
                <a:cxn ang="0">
                  <a:pos x="43" y="7"/>
                </a:cxn>
                <a:cxn ang="0">
                  <a:pos x="43" y="5"/>
                </a:cxn>
                <a:cxn ang="0">
                  <a:pos x="43" y="4"/>
                </a:cxn>
                <a:cxn ang="0">
                  <a:pos x="42" y="2"/>
                </a:cxn>
                <a:cxn ang="0">
                  <a:pos x="41" y="1"/>
                </a:cxn>
                <a:cxn ang="0">
                  <a:pos x="39" y="0"/>
                </a:cxn>
                <a:cxn ang="0">
                  <a:pos x="38" y="0"/>
                </a:cxn>
                <a:cxn ang="0">
                  <a:pos x="36" y="1"/>
                </a:cxn>
                <a:cxn ang="0">
                  <a:pos x="35" y="3"/>
                </a:cxn>
                <a:cxn ang="0">
                  <a:pos x="35" y="3"/>
                </a:cxn>
              </a:cxnLst>
              <a:rect l="0" t="0" r="r" b="b"/>
              <a:pathLst>
                <a:path w="43" h="71">
                  <a:moveTo>
                    <a:pt x="35" y="3"/>
                  </a:moveTo>
                  <a:lnTo>
                    <a:pt x="35" y="3"/>
                  </a:lnTo>
                  <a:lnTo>
                    <a:pt x="30" y="10"/>
                  </a:lnTo>
                  <a:lnTo>
                    <a:pt x="26" y="18"/>
                  </a:lnTo>
                  <a:lnTo>
                    <a:pt x="14" y="32"/>
                  </a:lnTo>
                  <a:lnTo>
                    <a:pt x="10" y="40"/>
                  </a:lnTo>
                  <a:lnTo>
                    <a:pt x="5" y="48"/>
                  </a:lnTo>
                  <a:lnTo>
                    <a:pt x="2" y="55"/>
                  </a:lnTo>
                  <a:lnTo>
                    <a:pt x="0" y="64"/>
                  </a:lnTo>
                  <a:lnTo>
                    <a:pt x="0" y="64"/>
                  </a:lnTo>
                  <a:lnTo>
                    <a:pt x="0" y="66"/>
                  </a:lnTo>
                  <a:lnTo>
                    <a:pt x="0" y="67"/>
                  </a:lnTo>
                  <a:lnTo>
                    <a:pt x="3" y="70"/>
                  </a:lnTo>
                  <a:lnTo>
                    <a:pt x="5" y="71"/>
                  </a:lnTo>
                  <a:lnTo>
                    <a:pt x="7" y="70"/>
                  </a:lnTo>
                  <a:lnTo>
                    <a:pt x="8" y="69"/>
                  </a:lnTo>
                  <a:lnTo>
                    <a:pt x="9" y="66"/>
                  </a:lnTo>
                  <a:lnTo>
                    <a:pt x="9" y="66"/>
                  </a:lnTo>
                  <a:lnTo>
                    <a:pt x="11" y="58"/>
                  </a:lnTo>
                  <a:lnTo>
                    <a:pt x="14" y="51"/>
                  </a:lnTo>
                  <a:lnTo>
                    <a:pt x="18" y="44"/>
                  </a:lnTo>
                  <a:lnTo>
                    <a:pt x="23" y="36"/>
                  </a:lnTo>
                  <a:lnTo>
                    <a:pt x="34" y="22"/>
                  </a:lnTo>
                  <a:lnTo>
                    <a:pt x="39" y="15"/>
                  </a:lnTo>
                  <a:lnTo>
                    <a:pt x="43" y="7"/>
                  </a:lnTo>
                  <a:lnTo>
                    <a:pt x="43" y="7"/>
                  </a:lnTo>
                  <a:lnTo>
                    <a:pt x="43" y="5"/>
                  </a:lnTo>
                  <a:lnTo>
                    <a:pt x="43" y="4"/>
                  </a:lnTo>
                  <a:lnTo>
                    <a:pt x="42" y="2"/>
                  </a:lnTo>
                  <a:lnTo>
                    <a:pt x="41" y="1"/>
                  </a:lnTo>
                  <a:lnTo>
                    <a:pt x="39" y="0"/>
                  </a:lnTo>
                  <a:lnTo>
                    <a:pt x="38" y="0"/>
                  </a:lnTo>
                  <a:lnTo>
                    <a:pt x="36" y="1"/>
                  </a:lnTo>
                  <a:lnTo>
                    <a:pt x="35" y="3"/>
                  </a:lnTo>
                  <a:lnTo>
                    <a:pt x="35" y="3"/>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52" name="Freeform 997"/>
            <p:cNvSpPr>
              <a:spLocks/>
            </p:cNvSpPr>
            <p:nvPr/>
          </p:nvSpPr>
          <p:spPr bwMode="auto">
            <a:xfrm>
              <a:off x="4735513" y="2746376"/>
              <a:ext cx="25400" cy="30163"/>
            </a:xfrm>
            <a:custGeom>
              <a:avLst/>
              <a:gdLst/>
              <a:ahLst/>
              <a:cxnLst>
                <a:cxn ang="0">
                  <a:pos x="39" y="1"/>
                </a:cxn>
                <a:cxn ang="0">
                  <a:pos x="39" y="1"/>
                </a:cxn>
                <a:cxn ang="0">
                  <a:pos x="29" y="12"/>
                </a:cxn>
                <a:cxn ang="0">
                  <a:pos x="20" y="23"/>
                </a:cxn>
                <a:cxn ang="0">
                  <a:pos x="1" y="48"/>
                </a:cxn>
                <a:cxn ang="0">
                  <a:pos x="1" y="48"/>
                </a:cxn>
                <a:cxn ang="0">
                  <a:pos x="0" y="50"/>
                </a:cxn>
                <a:cxn ang="0">
                  <a:pos x="0" y="51"/>
                </a:cxn>
                <a:cxn ang="0">
                  <a:pos x="2" y="56"/>
                </a:cxn>
                <a:cxn ang="0">
                  <a:pos x="3" y="57"/>
                </a:cxn>
                <a:cxn ang="0">
                  <a:pos x="4" y="57"/>
                </a:cxn>
                <a:cxn ang="0">
                  <a:pos x="6" y="57"/>
                </a:cxn>
                <a:cxn ang="0">
                  <a:pos x="8" y="55"/>
                </a:cxn>
                <a:cxn ang="0">
                  <a:pos x="8" y="55"/>
                </a:cxn>
                <a:cxn ang="0">
                  <a:pos x="26" y="31"/>
                </a:cxn>
                <a:cxn ang="0">
                  <a:pos x="35" y="18"/>
                </a:cxn>
                <a:cxn ang="0">
                  <a:pos x="45" y="7"/>
                </a:cxn>
                <a:cxn ang="0">
                  <a:pos x="45" y="7"/>
                </a:cxn>
                <a:cxn ang="0">
                  <a:pos x="46" y="6"/>
                </a:cxn>
                <a:cxn ang="0">
                  <a:pos x="48" y="4"/>
                </a:cxn>
                <a:cxn ang="0">
                  <a:pos x="46" y="2"/>
                </a:cxn>
                <a:cxn ang="0">
                  <a:pos x="45" y="1"/>
                </a:cxn>
                <a:cxn ang="0">
                  <a:pos x="44" y="0"/>
                </a:cxn>
                <a:cxn ang="0">
                  <a:pos x="42" y="0"/>
                </a:cxn>
                <a:cxn ang="0">
                  <a:pos x="40" y="0"/>
                </a:cxn>
                <a:cxn ang="0">
                  <a:pos x="39" y="1"/>
                </a:cxn>
                <a:cxn ang="0">
                  <a:pos x="39" y="1"/>
                </a:cxn>
              </a:cxnLst>
              <a:rect l="0" t="0" r="r" b="b"/>
              <a:pathLst>
                <a:path w="48" h="57">
                  <a:moveTo>
                    <a:pt x="39" y="1"/>
                  </a:moveTo>
                  <a:lnTo>
                    <a:pt x="39" y="1"/>
                  </a:lnTo>
                  <a:lnTo>
                    <a:pt x="29" y="12"/>
                  </a:lnTo>
                  <a:lnTo>
                    <a:pt x="20" y="23"/>
                  </a:lnTo>
                  <a:lnTo>
                    <a:pt x="1" y="48"/>
                  </a:lnTo>
                  <a:lnTo>
                    <a:pt x="1" y="48"/>
                  </a:lnTo>
                  <a:lnTo>
                    <a:pt x="0" y="50"/>
                  </a:lnTo>
                  <a:lnTo>
                    <a:pt x="0" y="51"/>
                  </a:lnTo>
                  <a:lnTo>
                    <a:pt x="2" y="56"/>
                  </a:lnTo>
                  <a:lnTo>
                    <a:pt x="3" y="57"/>
                  </a:lnTo>
                  <a:lnTo>
                    <a:pt x="4" y="57"/>
                  </a:lnTo>
                  <a:lnTo>
                    <a:pt x="6" y="57"/>
                  </a:lnTo>
                  <a:lnTo>
                    <a:pt x="8" y="55"/>
                  </a:lnTo>
                  <a:lnTo>
                    <a:pt x="8" y="55"/>
                  </a:lnTo>
                  <a:lnTo>
                    <a:pt x="26" y="31"/>
                  </a:lnTo>
                  <a:lnTo>
                    <a:pt x="35" y="18"/>
                  </a:lnTo>
                  <a:lnTo>
                    <a:pt x="45" y="7"/>
                  </a:lnTo>
                  <a:lnTo>
                    <a:pt x="45" y="7"/>
                  </a:lnTo>
                  <a:lnTo>
                    <a:pt x="46" y="6"/>
                  </a:lnTo>
                  <a:lnTo>
                    <a:pt x="48" y="4"/>
                  </a:lnTo>
                  <a:lnTo>
                    <a:pt x="46" y="2"/>
                  </a:lnTo>
                  <a:lnTo>
                    <a:pt x="45" y="1"/>
                  </a:lnTo>
                  <a:lnTo>
                    <a:pt x="44" y="0"/>
                  </a:lnTo>
                  <a:lnTo>
                    <a:pt x="42" y="0"/>
                  </a:lnTo>
                  <a:lnTo>
                    <a:pt x="40" y="0"/>
                  </a:lnTo>
                  <a:lnTo>
                    <a:pt x="39" y="1"/>
                  </a:lnTo>
                  <a:lnTo>
                    <a:pt x="39" y="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53" name="Freeform 998"/>
            <p:cNvSpPr>
              <a:spLocks/>
            </p:cNvSpPr>
            <p:nvPr/>
          </p:nvSpPr>
          <p:spPr bwMode="auto">
            <a:xfrm>
              <a:off x="4479926" y="2536826"/>
              <a:ext cx="31750" cy="34925"/>
            </a:xfrm>
            <a:custGeom>
              <a:avLst/>
              <a:gdLst/>
              <a:ahLst/>
              <a:cxnLst>
                <a:cxn ang="0">
                  <a:pos x="52" y="1"/>
                </a:cxn>
                <a:cxn ang="0">
                  <a:pos x="52" y="1"/>
                </a:cxn>
                <a:cxn ang="0">
                  <a:pos x="38" y="15"/>
                </a:cxn>
                <a:cxn ang="0">
                  <a:pos x="26" y="30"/>
                </a:cxn>
                <a:cxn ang="0">
                  <a:pos x="13" y="44"/>
                </a:cxn>
                <a:cxn ang="0">
                  <a:pos x="1" y="58"/>
                </a:cxn>
                <a:cxn ang="0">
                  <a:pos x="1" y="58"/>
                </a:cxn>
                <a:cxn ang="0">
                  <a:pos x="0" y="60"/>
                </a:cxn>
                <a:cxn ang="0">
                  <a:pos x="0" y="61"/>
                </a:cxn>
                <a:cxn ang="0">
                  <a:pos x="0" y="63"/>
                </a:cxn>
                <a:cxn ang="0">
                  <a:pos x="1" y="64"/>
                </a:cxn>
                <a:cxn ang="0">
                  <a:pos x="2" y="65"/>
                </a:cxn>
                <a:cxn ang="0">
                  <a:pos x="4" y="66"/>
                </a:cxn>
                <a:cxn ang="0">
                  <a:pos x="6" y="66"/>
                </a:cxn>
                <a:cxn ang="0">
                  <a:pos x="7" y="65"/>
                </a:cxn>
                <a:cxn ang="0">
                  <a:pos x="7" y="65"/>
                </a:cxn>
                <a:cxn ang="0">
                  <a:pos x="21" y="50"/>
                </a:cxn>
                <a:cxn ang="0">
                  <a:pos x="33" y="36"/>
                </a:cxn>
                <a:cxn ang="0">
                  <a:pos x="46" y="21"/>
                </a:cxn>
                <a:cxn ang="0">
                  <a:pos x="58" y="7"/>
                </a:cxn>
                <a:cxn ang="0">
                  <a:pos x="58" y="7"/>
                </a:cxn>
                <a:cxn ang="0">
                  <a:pos x="59" y="6"/>
                </a:cxn>
                <a:cxn ang="0">
                  <a:pos x="60" y="4"/>
                </a:cxn>
                <a:cxn ang="0">
                  <a:pos x="59" y="2"/>
                </a:cxn>
                <a:cxn ang="0">
                  <a:pos x="58" y="1"/>
                </a:cxn>
                <a:cxn ang="0">
                  <a:pos x="57" y="0"/>
                </a:cxn>
                <a:cxn ang="0">
                  <a:pos x="55" y="0"/>
                </a:cxn>
                <a:cxn ang="0">
                  <a:pos x="54" y="0"/>
                </a:cxn>
                <a:cxn ang="0">
                  <a:pos x="52" y="1"/>
                </a:cxn>
                <a:cxn ang="0">
                  <a:pos x="52" y="1"/>
                </a:cxn>
              </a:cxnLst>
              <a:rect l="0" t="0" r="r" b="b"/>
              <a:pathLst>
                <a:path w="60" h="66">
                  <a:moveTo>
                    <a:pt x="52" y="1"/>
                  </a:moveTo>
                  <a:lnTo>
                    <a:pt x="52" y="1"/>
                  </a:lnTo>
                  <a:lnTo>
                    <a:pt x="38" y="15"/>
                  </a:lnTo>
                  <a:lnTo>
                    <a:pt x="26" y="30"/>
                  </a:lnTo>
                  <a:lnTo>
                    <a:pt x="13" y="44"/>
                  </a:lnTo>
                  <a:lnTo>
                    <a:pt x="1" y="58"/>
                  </a:lnTo>
                  <a:lnTo>
                    <a:pt x="1" y="58"/>
                  </a:lnTo>
                  <a:lnTo>
                    <a:pt x="0" y="60"/>
                  </a:lnTo>
                  <a:lnTo>
                    <a:pt x="0" y="61"/>
                  </a:lnTo>
                  <a:lnTo>
                    <a:pt x="0" y="63"/>
                  </a:lnTo>
                  <a:lnTo>
                    <a:pt x="1" y="64"/>
                  </a:lnTo>
                  <a:lnTo>
                    <a:pt x="2" y="65"/>
                  </a:lnTo>
                  <a:lnTo>
                    <a:pt x="4" y="66"/>
                  </a:lnTo>
                  <a:lnTo>
                    <a:pt x="6" y="66"/>
                  </a:lnTo>
                  <a:lnTo>
                    <a:pt x="7" y="65"/>
                  </a:lnTo>
                  <a:lnTo>
                    <a:pt x="7" y="65"/>
                  </a:lnTo>
                  <a:lnTo>
                    <a:pt x="21" y="50"/>
                  </a:lnTo>
                  <a:lnTo>
                    <a:pt x="33" y="36"/>
                  </a:lnTo>
                  <a:lnTo>
                    <a:pt x="46" y="21"/>
                  </a:lnTo>
                  <a:lnTo>
                    <a:pt x="58" y="7"/>
                  </a:lnTo>
                  <a:lnTo>
                    <a:pt x="58" y="7"/>
                  </a:lnTo>
                  <a:lnTo>
                    <a:pt x="59" y="6"/>
                  </a:lnTo>
                  <a:lnTo>
                    <a:pt x="60" y="4"/>
                  </a:lnTo>
                  <a:lnTo>
                    <a:pt x="59" y="2"/>
                  </a:lnTo>
                  <a:lnTo>
                    <a:pt x="58" y="1"/>
                  </a:lnTo>
                  <a:lnTo>
                    <a:pt x="57" y="0"/>
                  </a:lnTo>
                  <a:lnTo>
                    <a:pt x="55" y="0"/>
                  </a:lnTo>
                  <a:lnTo>
                    <a:pt x="54" y="0"/>
                  </a:lnTo>
                  <a:lnTo>
                    <a:pt x="52" y="1"/>
                  </a:lnTo>
                  <a:lnTo>
                    <a:pt x="52" y="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54" name="Freeform 999"/>
            <p:cNvSpPr>
              <a:spLocks/>
            </p:cNvSpPr>
            <p:nvPr/>
          </p:nvSpPr>
          <p:spPr bwMode="auto">
            <a:xfrm>
              <a:off x="4513263" y="2566988"/>
              <a:ext cx="34925" cy="49213"/>
            </a:xfrm>
            <a:custGeom>
              <a:avLst/>
              <a:gdLst/>
              <a:ahLst/>
              <a:cxnLst>
                <a:cxn ang="0">
                  <a:pos x="57" y="3"/>
                </a:cxn>
                <a:cxn ang="0">
                  <a:pos x="57" y="3"/>
                </a:cxn>
                <a:cxn ang="0">
                  <a:pos x="55" y="8"/>
                </a:cxn>
                <a:cxn ang="0">
                  <a:pos x="52" y="13"/>
                </a:cxn>
                <a:cxn ang="0">
                  <a:pos x="44" y="23"/>
                </a:cxn>
                <a:cxn ang="0">
                  <a:pos x="35" y="31"/>
                </a:cxn>
                <a:cxn ang="0">
                  <a:pos x="27" y="39"/>
                </a:cxn>
                <a:cxn ang="0">
                  <a:pos x="27" y="39"/>
                </a:cxn>
                <a:cxn ang="0">
                  <a:pos x="22" y="44"/>
                </a:cxn>
                <a:cxn ang="0">
                  <a:pos x="18" y="49"/>
                </a:cxn>
                <a:cxn ang="0">
                  <a:pos x="12" y="61"/>
                </a:cxn>
                <a:cxn ang="0">
                  <a:pos x="0" y="85"/>
                </a:cxn>
                <a:cxn ang="0">
                  <a:pos x="0" y="85"/>
                </a:cxn>
                <a:cxn ang="0">
                  <a:pos x="0" y="86"/>
                </a:cxn>
                <a:cxn ang="0">
                  <a:pos x="0" y="88"/>
                </a:cxn>
                <a:cxn ang="0">
                  <a:pos x="1" y="90"/>
                </a:cxn>
                <a:cxn ang="0">
                  <a:pos x="2" y="91"/>
                </a:cxn>
                <a:cxn ang="0">
                  <a:pos x="4" y="91"/>
                </a:cxn>
                <a:cxn ang="0">
                  <a:pos x="6" y="91"/>
                </a:cxn>
                <a:cxn ang="0">
                  <a:pos x="7" y="91"/>
                </a:cxn>
                <a:cxn ang="0">
                  <a:pos x="8" y="89"/>
                </a:cxn>
                <a:cxn ang="0">
                  <a:pos x="8" y="89"/>
                </a:cxn>
                <a:cxn ang="0">
                  <a:pos x="16" y="75"/>
                </a:cxn>
                <a:cxn ang="0">
                  <a:pos x="22" y="63"/>
                </a:cxn>
                <a:cxn ang="0">
                  <a:pos x="30" y="50"/>
                </a:cxn>
                <a:cxn ang="0">
                  <a:pos x="34" y="45"/>
                </a:cxn>
                <a:cxn ang="0">
                  <a:pos x="40" y="40"/>
                </a:cxn>
                <a:cxn ang="0">
                  <a:pos x="40" y="40"/>
                </a:cxn>
                <a:cxn ang="0">
                  <a:pos x="48" y="33"/>
                </a:cxn>
                <a:cxn ang="0">
                  <a:pos x="55" y="25"/>
                </a:cxn>
                <a:cxn ang="0">
                  <a:pos x="61" y="15"/>
                </a:cxn>
                <a:cxn ang="0">
                  <a:pos x="66" y="6"/>
                </a:cxn>
                <a:cxn ang="0">
                  <a:pos x="66" y="6"/>
                </a:cxn>
                <a:cxn ang="0">
                  <a:pos x="66" y="4"/>
                </a:cxn>
                <a:cxn ang="0">
                  <a:pos x="66" y="2"/>
                </a:cxn>
                <a:cxn ang="0">
                  <a:pos x="65" y="1"/>
                </a:cxn>
                <a:cxn ang="0">
                  <a:pos x="63" y="0"/>
                </a:cxn>
                <a:cxn ang="0">
                  <a:pos x="60" y="0"/>
                </a:cxn>
                <a:cxn ang="0">
                  <a:pos x="58" y="1"/>
                </a:cxn>
                <a:cxn ang="0">
                  <a:pos x="57" y="3"/>
                </a:cxn>
                <a:cxn ang="0">
                  <a:pos x="57" y="3"/>
                </a:cxn>
              </a:cxnLst>
              <a:rect l="0" t="0" r="r" b="b"/>
              <a:pathLst>
                <a:path w="66" h="91">
                  <a:moveTo>
                    <a:pt x="57" y="3"/>
                  </a:moveTo>
                  <a:lnTo>
                    <a:pt x="57" y="3"/>
                  </a:lnTo>
                  <a:lnTo>
                    <a:pt x="55" y="8"/>
                  </a:lnTo>
                  <a:lnTo>
                    <a:pt x="52" y="13"/>
                  </a:lnTo>
                  <a:lnTo>
                    <a:pt x="44" y="23"/>
                  </a:lnTo>
                  <a:lnTo>
                    <a:pt x="35" y="31"/>
                  </a:lnTo>
                  <a:lnTo>
                    <a:pt x="27" y="39"/>
                  </a:lnTo>
                  <a:lnTo>
                    <a:pt x="27" y="39"/>
                  </a:lnTo>
                  <a:lnTo>
                    <a:pt x="22" y="44"/>
                  </a:lnTo>
                  <a:lnTo>
                    <a:pt x="18" y="49"/>
                  </a:lnTo>
                  <a:lnTo>
                    <a:pt x="12" y="61"/>
                  </a:lnTo>
                  <a:lnTo>
                    <a:pt x="0" y="85"/>
                  </a:lnTo>
                  <a:lnTo>
                    <a:pt x="0" y="85"/>
                  </a:lnTo>
                  <a:lnTo>
                    <a:pt x="0" y="86"/>
                  </a:lnTo>
                  <a:lnTo>
                    <a:pt x="0" y="88"/>
                  </a:lnTo>
                  <a:lnTo>
                    <a:pt x="1" y="90"/>
                  </a:lnTo>
                  <a:lnTo>
                    <a:pt x="2" y="91"/>
                  </a:lnTo>
                  <a:lnTo>
                    <a:pt x="4" y="91"/>
                  </a:lnTo>
                  <a:lnTo>
                    <a:pt x="6" y="91"/>
                  </a:lnTo>
                  <a:lnTo>
                    <a:pt x="7" y="91"/>
                  </a:lnTo>
                  <a:lnTo>
                    <a:pt x="8" y="89"/>
                  </a:lnTo>
                  <a:lnTo>
                    <a:pt x="8" y="89"/>
                  </a:lnTo>
                  <a:lnTo>
                    <a:pt x="16" y="75"/>
                  </a:lnTo>
                  <a:lnTo>
                    <a:pt x="22" y="63"/>
                  </a:lnTo>
                  <a:lnTo>
                    <a:pt x="30" y="50"/>
                  </a:lnTo>
                  <a:lnTo>
                    <a:pt x="34" y="45"/>
                  </a:lnTo>
                  <a:lnTo>
                    <a:pt x="40" y="40"/>
                  </a:lnTo>
                  <a:lnTo>
                    <a:pt x="40" y="40"/>
                  </a:lnTo>
                  <a:lnTo>
                    <a:pt x="48" y="33"/>
                  </a:lnTo>
                  <a:lnTo>
                    <a:pt x="55" y="25"/>
                  </a:lnTo>
                  <a:lnTo>
                    <a:pt x="61" y="15"/>
                  </a:lnTo>
                  <a:lnTo>
                    <a:pt x="66" y="6"/>
                  </a:lnTo>
                  <a:lnTo>
                    <a:pt x="66" y="6"/>
                  </a:lnTo>
                  <a:lnTo>
                    <a:pt x="66" y="4"/>
                  </a:lnTo>
                  <a:lnTo>
                    <a:pt x="66" y="2"/>
                  </a:lnTo>
                  <a:lnTo>
                    <a:pt x="65" y="1"/>
                  </a:lnTo>
                  <a:lnTo>
                    <a:pt x="63" y="0"/>
                  </a:lnTo>
                  <a:lnTo>
                    <a:pt x="60" y="0"/>
                  </a:lnTo>
                  <a:lnTo>
                    <a:pt x="58" y="1"/>
                  </a:lnTo>
                  <a:lnTo>
                    <a:pt x="57" y="3"/>
                  </a:lnTo>
                  <a:lnTo>
                    <a:pt x="57" y="3"/>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55" name="Freeform 1000"/>
            <p:cNvSpPr>
              <a:spLocks/>
            </p:cNvSpPr>
            <p:nvPr/>
          </p:nvSpPr>
          <p:spPr bwMode="auto">
            <a:xfrm>
              <a:off x="4645026" y="2497138"/>
              <a:ext cx="34925" cy="55563"/>
            </a:xfrm>
            <a:custGeom>
              <a:avLst/>
              <a:gdLst/>
              <a:ahLst/>
              <a:cxnLst>
                <a:cxn ang="0">
                  <a:pos x="58" y="2"/>
                </a:cxn>
                <a:cxn ang="0">
                  <a:pos x="58" y="2"/>
                </a:cxn>
                <a:cxn ang="0">
                  <a:pos x="1" y="97"/>
                </a:cxn>
                <a:cxn ang="0">
                  <a:pos x="1" y="97"/>
                </a:cxn>
                <a:cxn ang="0">
                  <a:pos x="0" y="100"/>
                </a:cxn>
                <a:cxn ang="0">
                  <a:pos x="1" y="102"/>
                </a:cxn>
                <a:cxn ang="0">
                  <a:pos x="1" y="103"/>
                </a:cxn>
                <a:cxn ang="0">
                  <a:pos x="3" y="104"/>
                </a:cxn>
                <a:cxn ang="0">
                  <a:pos x="4" y="105"/>
                </a:cxn>
                <a:cxn ang="0">
                  <a:pos x="6" y="105"/>
                </a:cxn>
                <a:cxn ang="0">
                  <a:pos x="8" y="104"/>
                </a:cxn>
                <a:cxn ang="0">
                  <a:pos x="9" y="103"/>
                </a:cxn>
                <a:cxn ang="0">
                  <a:pos x="9" y="103"/>
                </a:cxn>
                <a:cxn ang="0">
                  <a:pos x="66" y="7"/>
                </a:cxn>
                <a:cxn ang="0">
                  <a:pos x="66" y="7"/>
                </a:cxn>
                <a:cxn ang="0">
                  <a:pos x="67" y="5"/>
                </a:cxn>
                <a:cxn ang="0">
                  <a:pos x="67" y="4"/>
                </a:cxn>
                <a:cxn ang="0">
                  <a:pos x="66" y="2"/>
                </a:cxn>
                <a:cxn ang="0">
                  <a:pos x="64" y="1"/>
                </a:cxn>
                <a:cxn ang="0">
                  <a:pos x="63" y="0"/>
                </a:cxn>
                <a:cxn ang="0">
                  <a:pos x="61" y="0"/>
                </a:cxn>
                <a:cxn ang="0">
                  <a:pos x="60" y="1"/>
                </a:cxn>
                <a:cxn ang="0">
                  <a:pos x="58" y="2"/>
                </a:cxn>
                <a:cxn ang="0">
                  <a:pos x="58" y="2"/>
                </a:cxn>
              </a:cxnLst>
              <a:rect l="0" t="0" r="r" b="b"/>
              <a:pathLst>
                <a:path w="67" h="105">
                  <a:moveTo>
                    <a:pt x="58" y="2"/>
                  </a:moveTo>
                  <a:lnTo>
                    <a:pt x="58" y="2"/>
                  </a:lnTo>
                  <a:lnTo>
                    <a:pt x="1" y="97"/>
                  </a:lnTo>
                  <a:lnTo>
                    <a:pt x="1" y="97"/>
                  </a:lnTo>
                  <a:lnTo>
                    <a:pt x="0" y="100"/>
                  </a:lnTo>
                  <a:lnTo>
                    <a:pt x="1" y="102"/>
                  </a:lnTo>
                  <a:lnTo>
                    <a:pt x="1" y="103"/>
                  </a:lnTo>
                  <a:lnTo>
                    <a:pt x="3" y="104"/>
                  </a:lnTo>
                  <a:lnTo>
                    <a:pt x="4" y="105"/>
                  </a:lnTo>
                  <a:lnTo>
                    <a:pt x="6" y="105"/>
                  </a:lnTo>
                  <a:lnTo>
                    <a:pt x="8" y="104"/>
                  </a:lnTo>
                  <a:lnTo>
                    <a:pt x="9" y="103"/>
                  </a:lnTo>
                  <a:lnTo>
                    <a:pt x="9" y="103"/>
                  </a:lnTo>
                  <a:lnTo>
                    <a:pt x="66" y="7"/>
                  </a:lnTo>
                  <a:lnTo>
                    <a:pt x="66" y="7"/>
                  </a:lnTo>
                  <a:lnTo>
                    <a:pt x="67" y="5"/>
                  </a:lnTo>
                  <a:lnTo>
                    <a:pt x="67" y="4"/>
                  </a:lnTo>
                  <a:lnTo>
                    <a:pt x="66" y="2"/>
                  </a:lnTo>
                  <a:lnTo>
                    <a:pt x="64" y="1"/>
                  </a:lnTo>
                  <a:lnTo>
                    <a:pt x="63" y="0"/>
                  </a:lnTo>
                  <a:lnTo>
                    <a:pt x="61" y="0"/>
                  </a:lnTo>
                  <a:lnTo>
                    <a:pt x="60" y="1"/>
                  </a:lnTo>
                  <a:lnTo>
                    <a:pt x="58" y="2"/>
                  </a:lnTo>
                  <a:lnTo>
                    <a:pt x="58"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56" name="Freeform 1001"/>
            <p:cNvSpPr>
              <a:spLocks/>
            </p:cNvSpPr>
            <p:nvPr/>
          </p:nvSpPr>
          <p:spPr bwMode="auto">
            <a:xfrm>
              <a:off x="4681538" y="2509838"/>
              <a:ext cx="28575" cy="31750"/>
            </a:xfrm>
            <a:custGeom>
              <a:avLst/>
              <a:gdLst/>
              <a:ahLst/>
              <a:cxnLst>
                <a:cxn ang="0">
                  <a:pos x="46" y="1"/>
                </a:cxn>
                <a:cxn ang="0">
                  <a:pos x="46" y="1"/>
                </a:cxn>
                <a:cxn ang="0">
                  <a:pos x="22" y="26"/>
                </a:cxn>
                <a:cxn ang="0">
                  <a:pos x="11" y="39"/>
                </a:cxn>
                <a:cxn ang="0">
                  <a:pos x="0" y="53"/>
                </a:cxn>
                <a:cxn ang="0">
                  <a:pos x="0" y="53"/>
                </a:cxn>
                <a:cxn ang="0">
                  <a:pos x="0" y="55"/>
                </a:cxn>
                <a:cxn ang="0">
                  <a:pos x="0" y="56"/>
                </a:cxn>
                <a:cxn ang="0">
                  <a:pos x="1" y="58"/>
                </a:cxn>
                <a:cxn ang="0">
                  <a:pos x="2" y="59"/>
                </a:cxn>
                <a:cxn ang="0">
                  <a:pos x="4" y="60"/>
                </a:cxn>
                <a:cxn ang="0">
                  <a:pos x="5" y="60"/>
                </a:cxn>
                <a:cxn ang="0">
                  <a:pos x="8" y="59"/>
                </a:cxn>
                <a:cxn ang="0">
                  <a:pos x="9" y="58"/>
                </a:cxn>
                <a:cxn ang="0">
                  <a:pos x="9" y="58"/>
                </a:cxn>
                <a:cxn ang="0">
                  <a:pos x="19" y="44"/>
                </a:cxn>
                <a:cxn ang="0">
                  <a:pos x="29" y="32"/>
                </a:cxn>
                <a:cxn ang="0">
                  <a:pos x="52" y="8"/>
                </a:cxn>
                <a:cxn ang="0">
                  <a:pos x="52" y="8"/>
                </a:cxn>
                <a:cxn ang="0">
                  <a:pos x="54" y="6"/>
                </a:cxn>
                <a:cxn ang="0">
                  <a:pos x="54" y="4"/>
                </a:cxn>
                <a:cxn ang="0">
                  <a:pos x="53" y="3"/>
                </a:cxn>
                <a:cxn ang="0">
                  <a:pos x="52" y="1"/>
                </a:cxn>
                <a:cxn ang="0">
                  <a:pos x="51" y="0"/>
                </a:cxn>
                <a:cxn ang="0">
                  <a:pos x="49" y="0"/>
                </a:cxn>
                <a:cxn ang="0">
                  <a:pos x="48" y="0"/>
                </a:cxn>
                <a:cxn ang="0">
                  <a:pos x="46" y="1"/>
                </a:cxn>
                <a:cxn ang="0">
                  <a:pos x="46" y="1"/>
                </a:cxn>
              </a:cxnLst>
              <a:rect l="0" t="0" r="r" b="b"/>
              <a:pathLst>
                <a:path w="54" h="60">
                  <a:moveTo>
                    <a:pt x="46" y="1"/>
                  </a:moveTo>
                  <a:lnTo>
                    <a:pt x="46" y="1"/>
                  </a:lnTo>
                  <a:lnTo>
                    <a:pt x="22" y="26"/>
                  </a:lnTo>
                  <a:lnTo>
                    <a:pt x="11" y="39"/>
                  </a:lnTo>
                  <a:lnTo>
                    <a:pt x="0" y="53"/>
                  </a:lnTo>
                  <a:lnTo>
                    <a:pt x="0" y="53"/>
                  </a:lnTo>
                  <a:lnTo>
                    <a:pt x="0" y="55"/>
                  </a:lnTo>
                  <a:lnTo>
                    <a:pt x="0" y="56"/>
                  </a:lnTo>
                  <a:lnTo>
                    <a:pt x="1" y="58"/>
                  </a:lnTo>
                  <a:lnTo>
                    <a:pt x="2" y="59"/>
                  </a:lnTo>
                  <a:lnTo>
                    <a:pt x="4" y="60"/>
                  </a:lnTo>
                  <a:lnTo>
                    <a:pt x="5" y="60"/>
                  </a:lnTo>
                  <a:lnTo>
                    <a:pt x="8" y="59"/>
                  </a:lnTo>
                  <a:lnTo>
                    <a:pt x="9" y="58"/>
                  </a:lnTo>
                  <a:lnTo>
                    <a:pt x="9" y="58"/>
                  </a:lnTo>
                  <a:lnTo>
                    <a:pt x="19" y="44"/>
                  </a:lnTo>
                  <a:lnTo>
                    <a:pt x="29" y="32"/>
                  </a:lnTo>
                  <a:lnTo>
                    <a:pt x="52" y="8"/>
                  </a:lnTo>
                  <a:lnTo>
                    <a:pt x="52" y="8"/>
                  </a:lnTo>
                  <a:lnTo>
                    <a:pt x="54" y="6"/>
                  </a:lnTo>
                  <a:lnTo>
                    <a:pt x="54" y="4"/>
                  </a:lnTo>
                  <a:lnTo>
                    <a:pt x="53" y="3"/>
                  </a:lnTo>
                  <a:lnTo>
                    <a:pt x="52" y="1"/>
                  </a:lnTo>
                  <a:lnTo>
                    <a:pt x="51" y="0"/>
                  </a:lnTo>
                  <a:lnTo>
                    <a:pt x="49" y="0"/>
                  </a:lnTo>
                  <a:lnTo>
                    <a:pt x="48" y="0"/>
                  </a:lnTo>
                  <a:lnTo>
                    <a:pt x="46" y="1"/>
                  </a:lnTo>
                  <a:lnTo>
                    <a:pt x="46" y="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57" name="Freeform 1002"/>
            <p:cNvSpPr>
              <a:spLocks/>
            </p:cNvSpPr>
            <p:nvPr/>
          </p:nvSpPr>
          <p:spPr bwMode="auto">
            <a:xfrm>
              <a:off x="4714876" y="2520951"/>
              <a:ext cx="61913" cy="74613"/>
            </a:xfrm>
            <a:custGeom>
              <a:avLst/>
              <a:gdLst/>
              <a:ahLst/>
              <a:cxnLst>
                <a:cxn ang="0">
                  <a:pos x="109" y="1"/>
                </a:cxn>
                <a:cxn ang="0">
                  <a:pos x="109" y="1"/>
                </a:cxn>
                <a:cxn ang="0">
                  <a:pos x="101" y="7"/>
                </a:cxn>
                <a:cxn ang="0">
                  <a:pos x="93" y="14"/>
                </a:cxn>
                <a:cxn ang="0">
                  <a:pos x="78" y="30"/>
                </a:cxn>
                <a:cxn ang="0">
                  <a:pos x="65" y="46"/>
                </a:cxn>
                <a:cxn ang="0">
                  <a:pos x="51" y="64"/>
                </a:cxn>
                <a:cxn ang="0">
                  <a:pos x="26" y="99"/>
                </a:cxn>
                <a:cxn ang="0">
                  <a:pos x="14" y="117"/>
                </a:cxn>
                <a:cxn ang="0">
                  <a:pos x="1" y="134"/>
                </a:cxn>
                <a:cxn ang="0">
                  <a:pos x="1" y="134"/>
                </a:cxn>
                <a:cxn ang="0">
                  <a:pos x="0" y="136"/>
                </a:cxn>
                <a:cxn ang="0">
                  <a:pos x="0" y="137"/>
                </a:cxn>
                <a:cxn ang="0">
                  <a:pos x="2" y="142"/>
                </a:cxn>
                <a:cxn ang="0">
                  <a:pos x="3" y="143"/>
                </a:cxn>
                <a:cxn ang="0">
                  <a:pos x="5" y="143"/>
                </a:cxn>
                <a:cxn ang="0">
                  <a:pos x="6" y="143"/>
                </a:cxn>
                <a:cxn ang="0">
                  <a:pos x="8" y="141"/>
                </a:cxn>
                <a:cxn ang="0">
                  <a:pos x="8" y="141"/>
                </a:cxn>
                <a:cxn ang="0">
                  <a:pos x="20" y="124"/>
                </a:cxn>
                <a:cxn ang="0">
                  <a:pos x="33" y="106"/>
                </a:cxn>
                <a:cxn ang="0">
                  <a:pos x="58" y="71"/>
                </a:cxn>
                <a:cxn ang="0">
                  <a:pos x="70" y="55"/>
                </a:cxn>
                <a:cxn ang="0">
                  <a:pos x="83" y="38"/>
                </a:cxn>
                <a:cxn ang="0">
                  <a:pos x="98" y="22"/>
                </a:cxn>
                <a:cxn ang="0">
                  <a:pos x="106" y="15"/>
                </a:cxn>
                <a:cxn ang="0">
                  <a:pos x="115" y="9"/>
                </a:cxn>
                <a:cxn ang="0">
                  <a:pos x="115" y="9"/>
                </a:cxn>
                <a:cxn ang="0">
                  <a:pos x="116" y="7"/>
                </a:cxn>
                <a:cxn ang="0">
                  <a:pos x="117" y="5"/>
                </a:cxn>
                <a:cxn ang="0">
                  <a:pos x="116" y="2"/>
                </a:cxn>
                <a:cxn ang="0">
                  <a:pos x="115" y="1"/>
                </a:cxn>
                <a:cxn ang="0">
                  <a:pos x="114" y="0"/>
                </a:cxn>
                <a:cxn ang="0">
                  <a:pos x="111" y="0"/>
                </a:cxn>
                <a:cxn ang="0">
                  <a:pos x="109" y="1"/>
                </a:cxn>
                <a:cxn ang="0">
                  <a:pos x="109" y="1"/>
                </a:cxn>
              </a:cxnLst>
              <a:rect l="0" t="0" r="r" b="b"/>
              <a:pathLst>
                <a:path w="117" h="143">
                  <a:moveTo>
                    <a:pt x="109" y="1"/>
                  </a:moveTo>
                  <a:lnTo>
                    <a:pt x="109" y="1"/>
                  </a:lnTo>
                  <a:lnTo>
                    <a:pt x="101" y="7"/>
                  </a:lnTo>
                  <a:lnTo>
                    <a:pt x="93" y="14"/>
                  </a:lnTo>
                  <a:lnTo>
                    <a:pt x="78" y="30"/>
                  </a:lnTo>
                  <a:lnTo>
                    <a:pt x="65" y="46"/>
                  </a:lnTo>
                  <a:lnTo>
                    <a:pt x="51" y="64"/>
                  </a:lnTo>
                  <a:lnTo>
                    <a:pt x="26" y="99"/>
                  </a:lnTo>
                  <a:lnTo>
                    <a:pt x="14" y="117"/>
                  </a:lnTo>
                  <a:lnTo>
                    <a:pt x="1" y="134"/>
                  </a:lnTo>
                  <a:lnTo>
                    <a:pt x="1" y="134"/>
                  </a:lnTo>
                  <a:lnTo>
                    <a:pt x="0" y="136"/>
                  </a:lnTo>
                  <a:lnTo>
                    <a:pt x="0" y="137"/>
                  </a:lnTo>
                  <a:lnTo>
                    <a:pt x="2" y="142"/>
                  </a:lnTo>
                  <a:lnTo>
                    <a:pt x="3" y="143"/>
                  </a:lnTo>
                  <a:lnTo>
                    <a:pt x="5" y="143"/>
                  </a:lnTo>
                  <a:lnTo>
                    <a:pt x="6" y="143"/>
                  </a:lnTo>
                  <a:lnTo>
                    <a:pt x="8" y="141"/>
                  </a:lnTo>
                  <a:lnTo>
                    <a:pt x="8" y="141"/>
                  </a:lnTo>
                  <a:lnTo>
                    <a:pt x="20" y="124"/>
                  </a:lnTo>
                  <a:lnTo>
                    <a:pt x="33" y="106"/>
                  </a:lnTo>
                  <a:lnTo>
                    <a:pt x="58" y="71"/>
                  </a:lnTo>
                  <a:lnTo>
                    <a:pt x="70" y="55"/>
                  </a:lnTo>
                  <a:lnTo>
                    <a:pt x="83" y="38"/>
                  </a:lnTo>
                  <a:lnTo>
                    <a:pt x="98" y="22"/>
                  </a:lnTo>
                  <a:lnTo>
                    <a:pt x="106" y="15"/>
                  </a:lnTo>
                  <a:lnTo>
                    <a:pt x="115" y="9"/>
                  </a:lnTo>
                  <a:lnTo>
                    <a:pt x="115" y="9"/>
                  </a:lnTo>
                  <a:lnTo>
                    <a:pt x="116" y="7"/>
                  </a:lnTo>
                  <a:lnTo>
                    <a:pt x="117" y="5"/>
                  </a:lnTo>
                  <a:lnTo>
                    <a:pt x="116" y="2"/>
                  </a:lnTo>
                  <a:lnTo>
                    <a:pt x="115" y="1"/>
                  </a:lnTo>
                  <a:lnTo>
                    <a:pt x="114" y="0"/>
                  </a:lnTo>
                  <a:lnTo>
                    <a:pt x="111" y="0"/>
                  </a:lnTo>
                  <a:lnTo>
                    <a:pt x="109" y="1"/>
                  </a:lnTo>
                  <a:lnTo>
                    <a:pt x="109" y="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58" name="Freeform 1003"/>
            <p:cNvSpPr>
              <a:spLocks/>
            </p:cNvSpPr>
            <p:nvPr/>
          </p:nvSpPr>
          <p:spPr bwMode="auto">
            <a:xfrm>
              <a:off x="4278313" y="2235201"/>
              <a:ext cx="103188" cy="136525"/>
            </a:xfrm>
            <a:custGeom>
              <a:avLst/>
              <a:gdLst/>
              <a:ahLst/>
              <a:cxnLst>
                <a:cxn ang="0">
                  <a:pos x="186" y="0"/>
                </a:cxn>
                <a:cxn ang="0">
                  <a:pos x="186" y="0"/>
                </a:cxn>
                <a:cxn ang="0">
                  <a:pos x="171" y="12"/>
                </a:cxn>
                <a:cxn ang="0">
                  <a:pos x="156" y="26"/>
                </a:cxn>
                <a:cxn ang="0">
                  <a:pos x="143" y="39"/>
                </a:cxn>
                <a:cxn ang="0">
                  <a:pos x="129" y="54"/>
                </a:cxn>
                <a:cxn ang="0">
                  <a:pos x="117" y="68"/>
                </a:cxn>
                <a:cxn ang="0">
                  <a:pos x="104" y="84"/>
                </a:cxn>
                <a:cxn ang="0">
                  <a:pos x="81" y="115"/>
                </a:cxn>
                <a:cxn ang="0">
                  <a:pos x="60" y="148"/>
                </a:cxn>
                <a:cxn ang="0">
                  <a:pos x="39" y="181"/>
                </a:cxn>
                <a:cxn ang="0">
                  <a:pos x="1" y="249"/>
                </a:cxn>
                <a:cxn ang="0">
                  <a:pos x="1" y="249"/>
                </a:cxn>
                <a:cxn ang="0">
                  <a:pos x="0" y="251"/>
                </a:cxn>
                <a:cxn ang="0">
                  <a:pos x="1" y="253"/>
                </a:cxn>
                <a:cxn ang="0">
                  <a:pos x="1" y="255"/>
                </a:cxn>
                <a:cxn ang="0">
                  <a:pos x="3" y="256"/>
                </a:cxn>
                <a:cxn ang="0">
                  <a:pos x="4" y="257"/>
                </a:cxn>
                <a:cxn ang="0">
                  <a:pos x="6" y="257"/>
                </a:cxn>
                <a:cxn ang="0">
                  <a:pos x="8" y="256"/>
                </a:cxn>
                <a:cxn ang="0">
                  <a:pos x="9" y="254"/>
                </a:cxn>
                <a:cxn ang="0">
                  <a:pos x="9" y="254"/>
                </a:cxn>
                <a:cxn ang="0">
                  <a:pos x="46" y="187"/>
                </a:cxn>
                <a:cxn ang="0">
                  <a:pos x="67" y="154"/>
                </a:cxn>
                <a:cxn ang="0">
                  <a:pos x="88" y="122"/>
                </a:cxn>
                <a:cxn ang="0">
                  <a:pos x="110" y="90"/>
                </a:cxn>
                <a:cxn ang="0">
                  <a:pos x="123" y="75"/>
                </a:cxn>
                <a:cxn ang="0">
                  <a:pos x="135" y="61"/>
                </a:cxn>
                <a:cxn ang="0">
                  <a:pos x="148" y="46"/>
                </a:cxn>
                <a:cxn ang="0">
                  <a:pos x="162" y="33"/>
                </a:cxn>
                <a:cxn ang="0">
                  <a:pos x="176" y="20"/>
                </a:cxn>
                <a:cxn ang="0">
                  <a:pos x="191" y="8"/>
                </a:cxn>
                <a:cxn ang="0">
                  <a:pos x="191" y="8"/>
                </a:cxn>
                <a:cxn ang="0">
                  <a:pos x="192" y="7"/>
                </a:cxn>
                <a:cxn ang="0">
                  <a:pos x="193" y="5"/>
                </a:cxn>
                <a:cxn ang="0">
                  <a:pos x="192" y="2"/>
                </a:cxn>
                <a:cxn ang="0">
                  <a:pos x="191" y="0"/>
                </a:cxn>
                <a:cxn ang="0">
                  <a:pos x="189" y="0"/>
                </a:cxn>
                <a:cxn ang="0">
                  <a:pos x="188" y="0"/>
                </a:cxn>
                <a:cxn ang="0">
                  <a:pos x="186" y="0"/>
                </a:cxn>
                <a:cxn ang="0">
                  <a:pos x="186" y="0"/>
                </a:cxn>
              </a:cxnLst>
              <a:rect l="0" t="0" r="r" b="b"/>
              <a:pathLst>
                <a:path w="193" h="257">
                  <a:moveTo>
                    <a:pt x="186" y="0"/>
                  </a:moveTo>
                  <a:lnTo>
                    <a:pt x="186" y="0"/>
                  </a:lnTo>
                  <a:lnTo>
                    <a:pt x="171" y="12"/>
                  </a:lnTo>
                  <a:lnTo>
                    <a:pt x="156" y="26"/>
                  </a:lnTo>
                  <a:lnTo>
                    <a:pt x="143" y="39"/>
                  </a:lnTo>
                  <a:lnTo>
                    <a:pt x="129" y="54"/>
                  </a:lnTo>
                  <a:lnTo>
                    <a:pt x="117" y="68"/>
                  </a:lnTo>
                  <a:lnTo>
                    <a:pt x="104" y="84"/>
                  </a:lnTo>
                  <a:lnTo>
                    <a:pt x="81" y="115"/>
                  </a:lnTo>
                  <a:lnTo>
                    <a:pt x="60" y="148"/>
                  </a:lnTo>
                  <a:lnTo>
                    <a:pt x="39" y="181"/>
                  </a:lnTo>
                  <a:lnTo>
                    <a:pt x="1" y="249"/>
                  </a:lnTo>
                  <a:lnTo>
                    <a:pt x="1" y="249"/>
                  </a:lnTo>
                  <a:lnTo>
                    <a:pt x="0" y="251"/>
                  </a:lnTo>
                  <a:lnTo>
                    <a:pt x="1" y="253"/>
                  </a:lnTo>
                  <a:lnTo>
                    <a:pt x="1" y="255"/>
                  </a:lnTo>
                  <a:lnTo>
                    <a:pt x="3" y="256"/>
                  </a:lnTo>
                  <a:lnTo>
                    <a:pt x="4" y="257"/>
                  </a:lnTo>
                  <a:lnTo>
                    <a:pt x="6" y="257"/>
                  </a:lnTo>
                  <a:lnTo>
                    <a:pt x="8" y="256"/>
                  </a:lnTo>
                  <a:lnTo>
                    <a:pt x="9" y="254"/>
                  </a:lnTo>
                  <a:lnTo>
                    <a:pt x="9" y="254"/>
                  </a:lnTo>
                  <a:lnTo>
                    <a:pt x="46" y="187"/>
                  </a:lnTo>
                  <a:lnTo>
                    <a:pt x="67" y="154"/>
                  </a:lnTo>
                  <a:lnTo>
                    <a:pt x="88" y="122"/>
                  </a:lnTo>
                  <a:lnTo>
                    <a:pt x="110" y="90"/>
                  </a:lnTo>
                  <a:lnTo>
                    <a:pt x="123" y="75"/>
                  </a:lnTo>
                  <a:lnTo>
                    <a:pt x="135" y="61"/>
                  </a:lnTo>
                  <a:lnTo>
                    <a:pt x="148" y="46"/>
                  </a:lnTo>
                  <a:lnTo>
                    <a:pt x="162" y="33"/>
                  </a:lnTo>
                  <a:lnTo>
                    <a:pt x="176" y="20"/>
                  </a:lnTo>
                  <a:lnTo>
                    <a:pt x="191" y="8"/>
                  </a:lnTo>
                  <a:lnTo>
                    <a:pt x="191" y="8"/>
                  </a:lnTo>
                  <a:lnTo>
                    <a:pt x="192" y="7"/>
                  </a:lnTo>
                  <a:lnTo>
                    <a:pt x="193" y="5"/>
                  </a:lnTo>
                  <a:lnTo>
                    <a:pt x="192" y="2"/>
                  </a:lnTo>
                  <a:lnTo>
                    <a:pt x="191" y="0"/>
                  </a:lnTo>
                  <a:lnTo>
                    <a:pt x="189" y="0"/>
                  </a:lnTo>
                  <a:lnTo>
                    <a:pt x="188" y="0"/>
                  </a:lnTo>
                  <a:lnTo>
                    <a:pt x="186" y="0"/>
                  </a:lnTo>
                  <a:lnTo>
                    <a:pt x="186"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59" name="Freeform 1004"/>
            <p:cNvSpPr>
              <a:spLocks/>
            </p:cNvSpPr>
            <p:nvPr/>
          </p:nvSpPr>
          <p:spPr bwMode="auto">
            <a:xfrm>
              <a:off x="4352926" y="2282826"/>
              <a:ext cx="65088" cy="74613"/>
            </a:xfrm>
            <a:custGeom>
              <a:avLst/>
              <a:gdLst/>
              <a:ahLst/>
              <a:cxnLst>
                <a:cxn ang="0">
                  <a:pos x="115" y="2"/>
                </a:cxn>
                <a:cxn ang="0">
                  <a:pos x="115" y="2"/>
                </a:cxn>
                <a:cxn ang="0">
                  <a:pos x="109" y="9"/>
                </a:cxn>
                <a:cxn ang="0">
                  <a:pos x="102" y="16"/>
                </a:cxn>
                <a:cxn ang="0">
                  <a:pos x="89" y="31"/>
                </a:cxn>
                <a:cxn ang="0">
                  <a:pos x="74" y="44"/>
                </a:cxn>
                <a:cxn ang="0">
                  <a:pos x="67" y="52"/>
                </a:cxn>
                <a:cxn ang="0">
                  <a:pos x="61" y="59"/>
                </a:cxn>
                <a:cxn ang="0">
                  <a:pos x="61" y="59"/>
                </a:cxn>
                <a:cxn ang="0">
                  <a:pos x="1" y="133"/>
                </a:cxn>
                <a:cxn ang="0">
                  <a:pos x="1" y="133"/>
                </a:cxn>
                <a:cxn ang="0">
                  <a:pos x="0" y="136"/>
                </a:cxn>
                <a:cxn ang="0">
                  <a:pos x="0" y="138"/>
                </a:cxn>
                <a:cxn ang="0">
                  <a:pos x="3" y="141"/>
                </a:cxn>
                <a:cxn ang="0">
                  <a:pos x="4" y="142"/>
                </a:cxn>
                <a:cxn ang="0">
                  <a:pos x="6" y="142"/>
                </a:cxn>
                <a:cxn ang="0">
                  <a:pos x="7" y="142"/>
                </a:cxn>
                <a:cxn ang="0">
                  <a:pos x="9" y="141"/>
                </a:cxn>
                <a:cxn ang="0">
                  <a:pos x="9" y="141"/>
                </a:cxn>
                <a:cxn ang="0">
                  <a:pos x="67" y="66"/>
                </a:cxn>
                <a:cxn ang="0">
                  <a:pos x="67" y="66"/>
                </a:cxn>
                <a:cxn ang="0">
                  <a:pos x="74" y="58"/>
                </a:cxn>
                <a:cxn ang="0">
                  <a:pos x="81" y="51"/>
                </a:cxn>
                <a:cxn ang="0">
                  <a:pos x="96" y="36"/>
                </a:cxn>
                <a:cxn ang="0">
                  <a:pos x="110" y="23"/>
                </a:cxn>
                <a:cxn ang="0">
                  <a:pos x="118" y="14"/>
                </a:cxn>
                <a:cxn ang="0">
                  <a:pos x="124" y="6"/>
                </a:cxn>
                <a:cxn ang="0">
                  <a:pos x="124" y="6"/>
                </a:cxn>
                <a:cxn ang="0">
                  <a:pos x="125" y="5"/>
                </a:cxn>
                <a:cxn ang="0">
                  <a:pos x="124" y="3"/>
                </a:cxn>
                <a:cxn ang="0">
                  <a:pos x="124" y="2"/>
                </a:cxn>
                <a:cxn ang="0">
                  <a:pos x="122" y="1"/>
                </a:cxn>
                <a:cxn ang="0">
                  <a:pos x="119" y="0"/>
                </a:cxn>
                <a:cxn ang="0">
                  <a:pos x="117" y="0"/>
                </a:cxn>
                <a:cxn ang="0">
                  <a:pos x="115" y="2"/>
                </a:cxn>
                <a:cxn ang="0">
                  <a:pos x="115" y="2"/>
                </a:cxn>
              </a:cxnLst>
              <a:rect l="0" t="0" r="r" b="b"/>
              <a:pathLst>
                <a:path w="125" h="142">
                  <a:moveTo>
                    <a:pt x="115" y="2"/>
                  </a:moveTo>
                  <a:lnTo>
                    <a:pt x="115" y="2"/>
                  </a:lnTo>
                  <a:lnTo>
                    <a:pt x="109" y="9"/>
                  </a:lnTo>
                  <a:lnTo>
                    <a:pt x="102" y="16"/>
                  </a:lnTo>
                  <a:lnTo>
                    <a:pt x="89" y="31"/>
                  </a:lnTo>
                  <a:lnTo>
                    <a:pt x="74" y="44"/>
                  </a:lnTo>
                  <a:lnTo>
                    <a:pt x="67" y="52"/>
                  </a:lnTo>
                  <a:lnTo>
                    <a:pt x="61" y="59"/>
                  </a:lnTo>
                  <a:lnTo>
                    <a:pt x="61" y="59"/>
                  </a:lnTo>
                  <a:lnTo>
                    <a:pt x="1" y="133"/>
                  </a:lnTo>
                  <a:lnTo>
                    <a:pt x="1" y="133"/>
                  </a:lnTo>
                  <a:lnTo>
                    <a:pt x="0" y="136"/>
                  </a:lnTo>
                  <a:lnTo>
                    <a:pt x="0" y="138"/>
                  </a:lnTo>
                  <a:lnTo>
                    <a:pt x="3" y="141"/>
                  </a:lnTo>
                  <a:lnTo>
                    <a:pt x="4" y="142"/>
                  </a:lnTo>
                  <a:lnTo>
                    <a:pt x="6" y="142"/>
                  </a:lnTo>
                  <a:lnTo>
                    <a:pt x="7" y="142"/>
                  </a:lnTo>
                  <a:lnTo>
                    <a:pt x="9" y="141"/>
                  </a:lnTo>
                  <a:lnTo>
                    <a:pt x="9" y="141"/>
                  </a:lnTo>
                  <a:lnTo>
                    <a:pt x="67" y="66"/>
                  </a:lnTo>
                  <a:lnTo>
                    <a:pt x="67" y="66"/>
                  </a:lnTo>
                  <a:lnTo>
                    <a:pt x="74" y="58"/>
                  </a:lnTo>
                  <a:lnTo>
                    <a:pt x="81" y="51"/>
                  </a:lnTo>
                  <a:lnTo>
                    <a:pt x="96" y="36"/>
                  </a:lnTo>
                  <a:lnTo>
                    <a:pt x="110" y="23"/>
                  </a:lnTo>
                  <a:lnTo>
                    <a:pt x="118" y="14"/>
                  </a:lnTo>
                  <a:lnTo>
                    <a:pt x="124" y="6"/>
                  </a:lnTo>
                  <a:lnTo>
                    <a:pt x="124" y="6"/>
                  </a:lnTo>
                  <a:lnTo>
                    <a:pt x="125" y="5"/>
                  </a:lnTo>
                  <a:lnTo>
                    <a:pt x="124" y="3"/>
                  </a:lnTo>
                  <a:lnTo>
                    <a:pt x="124" y="2"/>
                  </a:lnTo>
                  <a:lnTo>
                    <a:pt x="122" y="1"/>
                  </a:lnTo>
                  <a:lnTo>
                    <a:pt x="119" y="0"/>
                  </a:lnTo>
                  <a:lnTo>
                    <a:pt x="117" y="0"/>
                  </a:lnTo>
                  <a:lnTo>
                    <a:pt x="115" y="2"/>
                  </a:lnTo>
                  <a:lnTo>
                    <a:pt x="115"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60" name="Freeform 1005"/>
            <p:cNvSpPr>
              <a:spLocks/>
            </p:cNvSpPr>
            <p:nvPr/>
          </p:nvSpPr>
          <p:spPr bwMode="auto">
            <a:xfrm>
              <a:off x="4564063" y="2312988"/>
              <a:ext cx="49213" cy="65088"/>
            </a:xfrm>
            <a:custGeom>
              <a:avLst/>
              <a:gdLst/>
              <a:ahLst/>
              <a:cxnLst>
                <a:cxn ang="0">
                  <a:pos x="82" y="3"/>
                </a:cxn>
                <a:cxn ang="0">
                  <a:pos x="82" y="3"/>
                </a:cxn>
                <a:cxn ang="0">
                  <a:pos x="78" y="11"/>
                </a:cxn>
                <a:cxn ang="0">
                  <a:pos x="74" y="19"/>
                </a:cxn>
                <a:cxn ang="0">
                  <a:pos x="63" y="35"/>
                </a:cxn>
                <a:cxn ang="0">
                  <a:pos x="50" y="50"/>
                </a:cxn>
                <a:cxn ang="0">
                  <a:pos x="45" y="57"/>
                </a:cxn>
                <a:cxn ang="0">
                  <a:pos x="40" y="65"/>
                </a:cxn>
                <a:cxn ang="0">
                  <a:pos x="40" y="65"/>
                </a:cxn>
                <a:cxn ang="0">
                  <a:pos x="33" y="80"/>
                </a:cxn>
                <a:cxn ang="0">
                  <a:pos x="28" y="87"/>
                </a:cxn>
                <a:cxn ang="0">
                  <a:pos x="23" y="93"/>
                </a:cxn>
                <a:cxn ang="0">
                  <a:pos x="23" y="93"/>
                </a:cxn>
                <a:cxn ang="0">
                  <a:pos x="11" y="103"/>
                </a:cxn>
                <a:cxn ang="0">
                  <a:pos x="6" y="110"/>
                </a:cxn>
                <a:cxn ang="0">
                  <a:pos x="0" y="116"/>
                </a:cxn>
                <a:cxn ang="0">
                  <a:pos x="0" y="116"/>
                </a:cxn>
                <a:cxn ang="0">
                  <a:pos x="0" y="118"/>
                </a:cxn>
                <a:cxn ang="0">
                  <a:pos x="0" y="120"/>
                </a:cxn>
                <a:cxn ang="0">
                  <a:pos x="2" y="121"/>
                </a:cxn>
                <a:cxn ang="0">
                  <a:pos x="3" y="122"/>
                </a:cxn>
                <a:cxn ang="0">
                  <a:pos x="4" y="123"/>
                </a:cxn>
                <a:cxn ang="0">
                  <a:pos x="6" y="123"/>
                </a:cxn>
                <a:cxn ang="0">
                  <a:pos x="8" y="122"/>
                </a:cxn>
                <a:cxn ang="0">
                  <a:pos x="9" y="121"/>
                </a:cxn>
                <a:cxn ang="0">
                  <a:pos x="9" y="121"/>
                </a:cxn>
                <a:cxn ang="0">
                  <a:pos x="14" y="114"/>
                </a:cxn>
                <a:cxn ang="0">
                  <a:pos x="20" y="108"/>
                </a:cxn>
                <a:cxn ang="0">
                  <a:pos x="34" y="96"/>
                </a:cxn>
                <a:cxn ang="0">
                  <a:pos x="34" y="96"/>
                </a:cxn>
                <a:cxn ang="0">
                  <a:pos x="38" y="91"/>
                </a:cxn>
                <a:cxn ang="0">
                  <a:pos x="41" y="84"/>
                </a:cxn>
                <a:cxn ang="0">
                  <a:pos x="48" y="70"/>
                </a:cxn>
                <a:cxn ang="0">
                  <a:pos x="48" y="70"/>
                </a:cxn>
                <a:cxn ang="0">
                  <a:pos x="53" y="62"/>
                </a:cxn>
                <a:cxn ang="0">
                  <a:pos x="59" y="54"/>
                </a:cxn>
                <a:cxn ang="0">
                  <a:pos x="71" y="38"/>
                </a:cxn>
                <a:cxn ang="0">
                  <a:pos x="82" y="23"/>
                </a:cxn>
                <a:cxn ang="0">
                  <a:pos x="88" y="14"/>
                </a:cxn>
                <a:cxn ang="0">
                  <a:pos x="92" y="5"/>
                </a:cxn>
                <a:cxn ang="0">
                  <a:pos x="92" y="5"/>
                </a:cxn>
                <a:cxn ang="0">
                  <a:pos x="92" y="3"/>
                </a:cxn>
                <a:cxn ang="0">
                  <a:pos x="92" y="2"/>
                </a:cxn>
                <a:cxn ang="0">
                  <a:pos x="91" y="1"/>
                </a:cxn>
                <a:cxn ang="0">
                  <a:pos x="89" y="0"/>
                </a:cxn>
                <a:cxn ang="0">
                  <a:pos x="85" y="0"/>
                </a:cxn>
                <a:cxn ang="0">
                  <a:pos x="83" y="1"/>
                </a:cxn>
                <a:cxn ang="0">
                  <a:pos x="82" y="3"/>
                </a:cxn>
                <a:cxn ang="0">
                  <a:pos x="82" y="3"/>
                </a:cxn>
              </a:cxnLst>
              <a:rect l="0" t="0" r="r" b="b"/>
              <a:pathLst>
                <a:path w="92" h="123">
                  <a:moveTo>
                    <a:pt x="82" y="3"/>
                  </a:moveTo>
                  <a:lnTo>
                    <a:pt x="82" y="3"/>
                  </a:lnTo>
                  <a:lnTo>
                    <a:pt x="78" y="11"/>
                  </a:lnTo>
                  <a:lnTo>
                    <a:pt x="74" y="19"/>
                  </a:lnTo>
                  <a:lnTo>
                    <a:pt x="63" y="35"/>
                  </a:lnTo>
                  <a:lnTo>
                    <a:pt x="50" y="50"/>
                  </a:lnTo>
                  <a:lnTo>
                    <a:pt x="45" y="57"/>
                  </a:lnTo>
                  <a:lnTo>
                    <a:pt x="40" y="65"/>
                  </a:lnTo>
                  <a:lnTo>
                    <a:pt x="40" y="65"/>
                  </a:lnTo>
                  <a:lnTo>
                    <a:pt x="33" y="80"/>
                  </a:lnTo>
                  <a:lnTo>
                    <a:pt x="28" y="87"/>
                  </a:lnTo>
                  <a:lnTo>
                    <a:pt x="23" y="93"/>
                  </a:lnTo>
                  <a:lnTo>
                    <a:pt x="23" y="93"/>
                  </a:lnTo>
                  <a:lnTo>
                    <a:pt x="11" y="103"/>
                  </a:lnTo>
                  <a:lnTo>
                    <a:pt x="6" y="110"/>
                  </a:lnTo>
                  <a:lnTo>
                    <a:pt x="0" y="116"/>
                  </a:lnTo>
                  <a:lnTo>
                    <a:pt x="0" y="116"/>
                  </a:lnTo>
                  <a:lnTo>
                    <a:pt x="0" y="118"/>
                  </a:lnTo>
                  <a:lnTo>
                    <a:pt x="0" y="120"/>
                  </a:lnTo>
                  <a:lnTo>
                    <a:pt x="2" y="121"/>
                  </a:lnTo>
                  <a:lnTo>
                    <a:pt x="3" y="122"/>
                  </a:lnTo>
                  <a:lnTo>
                    <a:pt x="4" y="123"/>
                  </a:lnTo>
                  <a:lnTo>
                    <a:pt x="6" y="123"/>
                  </a:lnTo>
                  <a:lnTo>
                    <a:pt x="8" y="122"/>
                  </a:lnTo>
                  <a:lnTo>
                    <a:pt x="9" y="121"/>
                  </a:lnTo>
                  <a:lnTo>
                    <a:pt x="9" y="121"/>
                  </a:lnTo>
                  <a:lnTo>
                    <a:pt x="14" y="114"/>
                  </a:lnTo>
                  <a:lnTo>
                    <a:pt x="20" y="108"/>
                  </a:lnTo>
                  <a:lnTo>
                    <a:pt x="34" y="96"/>
                  </a:lnTo>
                  <a:lnTo>
                    <a:pt x="34" y="96"/>
                  </a:lnTo>
                  <a:lnTo>
                    <a:pt x="38" y="91"/>
                  </a:lnTo>
                  <a:lnTo>
                    <a:pt x="41" y="84"/>
                  </a:lnTo>
                  <a:lnTo>
                    <a:pt x="48" y="70"/>
                  </a:lnTo>
                  <a:lnTo>
                    <a:pt x="48" y="70"/>
                  </a:lnTo>
                  <a:lnTo>
                    <a:pt x="53" y="62"/>
                  </a:lnTo>
                  <a:lnTo>
                    <a:pt x="59" y="54"/>
                  </a:lnTo>
                  <a:lnTo>
                    <a:pt x="71" y="38"/>
                  </a:lnTo>
                  <a:lnTo>
                    <a:pt x="82" y="23"/>
                  </a:lnTo>
                  <a:lnTo>
                    <a:pt x="88" y="14"/>
                  </a:lnTo>
                  <a:lnTo>
                    <a:pt x="92" y="5"/>
                  </a:lnTo>
                  <a:lnTo>
                    <a:pt x="92" y="5"/>
                  </a:lnTo>
                  <a:lnTo>
                    <a:pt x="92" y="3"/>
                  </a:lnTo>
                  <a:lnTo>
                    <a:pt x="92" y="2"/>
                  </a:lnTo>
                  <a:lnTo>
                    <a:pt x="91" y="1"/>
                  </a:lnTo>
                  <a:lnTo>
                    <a:pt x="89" y="0"/>
                  </a:lnTo>
                  <a:lnTo>
                    <a:pt x="85" y="0"/>
                  </a:lnTo>
                  <a:lnTo>
                    <a:pt x="83" y="1"/>
                  </a:lnTo>
                  <a:lnTo>
                    <a:pt x="82" y="3"/>
                  </a:lnTo>
                  <a:lnTo>
                    <a:pt x="82" y="3"/>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61" name="Freeform 1006"/>
            <p:cNvSpPr>
              <a:spLocks/>
            </p:cNvSpPr>
            <p:nvPr/>
          </p:nvSpPr>
          <p:spPr bwMode="auto">
            <a:xfrm>
              <a:off x="4624388" y="2316163"/>
              <a:ext cx="38100" cy="47625"/>
            </a:xfrm>
            <a:custGeom>
              <a:avLst/>
              <a:gdLst/>
              <a:ahLst/>
              <a:cxnLst>
                <a:cxn ang="0">
                  <a:pos x="64" y="4"/>
                </a:cxn>
                <a:cxn ang="0">
                  <a:pos x="64" y="4"/>
                </a:cxn>
                <a:cxn ang="0">
                  <a:pos x="63" y="10"/>
                </a:cxn>
                <a:cxn ang="0">
                  <a:pos x="60" y="16"/>
                </a:cxn>
                <a:cxn ang="0">
                  <a:pos x="55" y="22"/>
                </a:cxn>
                <a:cxn ang="0">
                  <a:pos x="51" y="27"/>
                </a:cxn>
                <a:cxn ang="0">
                  <a:pos x="42" y="37"/>
                </a:cxn>
                <a:cxn ang="0">
                  <a:pos x="33" y="47"/>
                </a:cxn>
                <a:cxn ang="0">
                  <a:pos x="33" y="47"/>
                </a:cxn>
                <a:cxn ang="0">
                  <a:pos x="16" y="64"/>
                </a:cxn>
                <a:cxn ang="0">
                  <a:pos x="0" y="85"/>
                </a:cxn>
                <a:cxn ang="0">
                  <a:pos x="0" y="85"/>
                </a:cxn>
                <a:cxn ang="0">
                  <a:pos x="0" y="86"/>
                </a:cxn>
                <a:cxn ang="0">
                  <a:pos x="0" y="88"/>
                </a:cxn>
                <a:cxn ang="0">
                  <a:pos x="2" y="89"/>
                </a:cxn>
                <a:cxn ang="0">
                  <a:pos x="3" y="91"/>
                </a:cxn>
                <a:cxn ang="0">
                  <a:pos x="6" y="91"/>
                </a:cxn>
                <a:cxn ang="0">
                  <a:pos x="8" y="91"/>
                </a:cxn>
                <a:cxn ang="0">
                  <a:pos x="9" y="89"/>
                </a:cxn>
                <a:cxn ang="0">
                  <a:pos x="9" y="89"/>
                </a:cxn>
                <a:cxn ang="0">
                  <a:pos x="19" y="76"/>
                </a:cxn>
                <a:cxn ang="0">
                  <a:pos x="30" y="63"/>
                </a:cxn>
                <a:cxn ang="0">
                  <a:pos x="52" y="39"/>
                </a:cxn>
                <a:cxn ang="0">
                  <a:pos x="52" y="39"/>
                </a:cxn>
                <a:cxn ang="0">
                  <a:pos x="60" y="32"/>
                </a:cxn>
                <a:cxn ang="0">
                  <a:pos x="66" y="24"/>
                </a:cxn>
                <a:cxn ang="0">
                  <a:pos x="71" y="14"/>
                </a:cxn>
                <a:cxn ang="0">
                  <a:pos x="72" y="9"/>
                </a:cxn>
                <a:cxn ang="0">
                  <a:pos x="73" y="4"/>
                </a:cxn>
                <a:cxn ang="0">
                  <a:pos x="73" y="4"/>
                </a:cxn>
                <a:cxn ang="0">
                  <a:pos x="73" y="2"/>
                </a:cxn>
                <a:cxn ang="0">
                  <a:pos x="72" y="1"/>
                </a:cxn>
                <a:cxn ang="0">
                  <a:pos x="71" y="0"/>
                </a:cxn>
                <a:cxn ang="0">
                  <a:pos x="69" y="0"/>
                </a:cxn>
                <a:cxn ang="0">
                  <a:pos x="66" y="1"/>
                </a:cxn>
                <a:cxn ang="0">
                  <a:pos x="65" y="2"/>
                </a:cxn>
                <a:cxn ang="0">
                  <a:pos x="64" y="4"/>
                </a:cxn>
                <a:cxn ang="0">
                  <a:pos x="64" y="4"/>
                </a:cxn>
              </a:cxnLst>
              <a:rect l="0" t="0" r="r" b="b"/>
              <a:pathLst>
                <a:path w="73" h="91">
                  <a:moveTo>
                    <a:pt x="64" y="4"/>
                  </a:moveTo>
                  <a:lnTo>
                    <a:pt x="64" y="4"/>
                  </a:lnTo>
                  <a:lnTo>
                    <a:pt x="63" y="10"/>
                  </a:lnTo>
                  <a:lnTo>
                    <a:pt x="60" y="16"/>
                  </a:lnTo>
                  <a:lnTo>
                    <a:pt x="55" y="22"/>
                  </a:lnTo>
                  <a:lnTo>
                    <a:pt x="51" y="27"/>
                  </a:lnTo>
                  <a:lnTo>
                    <a:pt x="42" y="37"/>
                  </a:lnTo>
                  <a:lnTo>
                    <a:pt x="33" y="47"/>
                  </a:lnTo>
                  <a:lnTo>
                    <a:pt x="33" y="47"/>
                  </a:lnTo>
                  <a:lnTo>
                    <a:pt x="16" y="64"/>
                  </a:lnTo>
                  <a:lnTo>
                    <a:pt x="0" y="85"/>
                  </a:lnTo>
                  <a:lnTo>
                    <a:pt x="0" y="85"/>
                  </a:lnTo>
                  <a:lnTo>
                    <a:pt x="0" y="86"/>
                  </a:lnTo>
                  <a:lnTo>
                    <a:pt x="0" y="88"/>
                  </a:lnTo>
                  <a:lnTo>
                    <a:pt x="2" y="89"/>
                  </a:lnTo>
                  <a:lnTo>
                    <a:pt x="3" y="91"/>
                  </a:lnTo>
                  <a:lnTo>
                    <a:pt x="6" y="91"/>
                  </a:lnTo>
                  <a:lnTo>
                    <a:pt x="8" y="91"/>
                  </a:lnTo>
                  <a:lnTo>
                    <a:pt x="9" y="89"/>
                  </a:lnTo>
                  <a:lnTo>
                    <a:pt x="9" y="89"/>
                  </a:lnTo>
                  <a:lnTo>
                    <a:pt x="19" y="76"/>
                  </a:lnTo>
                  <a:lnTo>
                    <a:pt x="30" y="63"/>
                  </a:lnTo>
                  <a:lnTo>
                    <a:pt x="52" y="39"/>
                  </a:lnTo>
                  <a:lnTo>
                    <a:pt x="52" y="39"/>
                  </a:lnTo>
                  <a:lnTo>
                    <a:pt x="60" y="32"/>
                  </a:lnTo>
                  <a:lnTo>
                    <a:pt x="66" y="24"/>
                  </a:lnTo>
                  <a:lnTo>
                    <a:pt x="71" y="14"/>
                  </a:lnTo>
                  <a:lnTo>
                    <a:pt x="72" y="9"/>
                  </a:lnTo>
                  <a:lnTo>
                    <a:pt x="73" y="4"/>
                  </a:lnTo>
                  <a:lnTo>
                    <a:pt x="73" y="4"/>
                  </a:lnTo>
                  <a:lnTo>
                    <a:pt x="73" y="2"/>
                  </a:lnTo>
                  <a:lnTo>
                    <a:pt x="72" y="1"/>
                  </a:lnTo>
                  <a:lnTo>
                    <a:pt x="71" y="0"/>
                  </a:lnTo>
                  <a:lnTo>
                    <a:pt x="69" y="0"/>
                  </a:lnTo>
                  <a:lnTo>
                    <a:pt x="66" y="1"/>
                  </a:lnTo>
                  <a:lnTo>
                    <a:pt x="65" y="2"/>
                  </a:lnTo>
                  <a:lnTo>
                    <a:pt x="64" y="4"/>
                  </a:lnTo>
                  <a:lnTo>
                    <a:pt x="64" y="4"/>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62" name="Freeform 1007"/>
            <p:cNvSpPr>
              <a:spLocks/>
            </p:cNvSpPr>
            <p:nvPr/>
          </p:nvSpPr>
          <p:spPr bwMode="auto">
            <a:xfrm>
              <a:off x="4687888" y="2322513"/>
              <a:ext cx="25400" cy="34925"/>
            </a:xfrm>
            <a:custGeom>
              <a:avLst/>
              <a:gdLst/>
              <a:ahLst/>
              <a:cxnLst>
                <a:cxn ang="0">
                  <a:pos x="38" y="2"/>
                </a:cxn>
                <a:cxn ang="0">
                  <a:pos x="38" y="2"/>
                </a:cxn>
                <a:cxn ang="0">
                  <a:pos x="1" y="59"/>
                </a:cxn>
                <a:cxn ang="0">
                  <a:pos x="1" y="59"/>
                </a:cxn>
                <a:cxn ang="0">
                  <a:pos x="0" y="62"/>
                </a:cxn>
                <a:cxn ang="0">
                  <a:pos x="0" y="64"/>
                </a:cxn>
                <a:cxn ang="0">
                  <a:pos x="1" y="65"/>
                </a:cxn>
                <a:cxn ang="0">
                  <a:pos x="2" y="66"/>
                </a:cxn>
                <a:cxn ang="0">
                  <a:pos x="4" y="67"/>
                </a:cxn>
                <a:cxn ang="0">
                  <a:pos x="6" y="67"/>
                </a:cxn>
                <a:cxn ang="0">
                  <a:pos x="7" y="66"/>
                </a:cxn>
                <a:cxn ang="0">
                  <a:pos x="9" y="65"/>
                </a:cxn>
                <a:cxn ang="0">
                  <a:pos x="9" y="65"/>
                </a:cxn>
                <a:cxn ang="0">
                  <a:pos x="46" y="8"/>
                </a:cxn>
                <a:cxn ang="0">
                  <a:pos x="46" y="8"/>
                </a:cxn>
                <a:cxn ang="0">
                  <a:pos x="47" y="6"/>
                </a:cxn>
                <a:cxn ang="0">
                  <a:pos x="47" y="4"/>
                </a:cxn>
                <a:cxn ang="0">
                  <a:pos x="46" y="2"/>
                </a:cxn>
                <a:cxn ang="0">
                  <a:pos x="45" y="1"/>
                </a:cxn>
                <a:cxn ang="0">
                  <a:pos x="43" y="0"/>
                </a:cxn>
                <a:cxn ang="0">
                  <a:pos x="41" y="0"/>
                </a:cxn>
                <a:cxn ang="0">
                  <a:pos x="40" y="1"/>
                </a:cxn>
                <a:cxn ang="0">
                  <a:pos x="38" y="2"/>
                </a:cxn>
                <a:cxn ang="0">
                  <a:pos x="38" y="2"/>
                </a:cxn>
              </a:cxnLst>
              <a:rect l="0" t="0" r="r" b="b"/>
              <a:pathLst>
                <a:path w="47" h="67">
                  <a:moveTo>
                    <a:pt x="38" y="2"/>
                  </a:moveTo>
                  <a:lnTo>
                    <a:pt x="38" y="2"/>
                  </a:lnTo>
                  <a:lnTo>
                    <a:pt x="1" y="59"/>
                  </a:lnTo>
                  <a:lnTo>
                    <a:pt x="1" y="59"/>
                  </a:lnTo>
                  <a:lnTo>
                    <a:pt x="0" y="62"/>
                  </a:lnTo>
                  <a:lnTo>
                    <a:pt x="0" y="64"/>
                  </a:lnTo>
                  <a:lnTo>
                    <a:pt x="1" y="65"/>
                  </a:lnTo>
                  <a:lnTo>
                    <a:pt x="2" y="66"/>
                  </a:lnTo>
                  <a:lnTo>
                    <a:pt x="4" y="67"/>
                  </a:lnTo>
                  <a:lnTo>
                    <a:pt x="6" y="67"/>
                  </a:lnTo>
                  <a:lnTo>
                    <a:pt x="7" y="66"/>
                  </a:lnTo>
                  <a:lnTo>
                    <a:pt x="9" y="65"/>
                  </a:lnTo>
                  <a:lnTo>
                    <a:pt x="9" y="65"/>
                  </a:lnTo>
                  <a:lnTo>
                    <a:pt x="46" y="8"/>
                  </a:lnTo>
                  <a:lnTo>
                    <a:pt x="46" y="8"/>
                  </a:lnTo>
                  <a:lnTo>
                    <a:pt x="47" y="6"/>
                  </a:lnTo>
                  <a:lnTo>
                    <a:pt x="47" y="4"/>
                  </a:lnTo>
                  <a:lnTo>
                    <a:pt x="46" y="2"/>
                  </a:lnTo>
                  <a:lnTo>
                    <a:pt x="45" y="1"/>
                  </a:lnTo>
                  <a:lnTo>
                    <a:pt x="43" y="0"/>
                  </a:lnTo>
                  <a:lnTo>
                    <a:pt x="41" y="0"/>
                  </a:lnTo>
                  <a:lnTo>
                    <a:pt x="40" y="1"/>
                  </a:lnTo>
                  <a:lnTo>
                    <a:pt x="38" y="2"/>
                  </a:lnTo>
                  <a:lnTo>
                    <a:pt x="38"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63" name="Freeform 1008"/>
            <p:cNvSpPr>
              <a:spLocks/>
            </p:cNvSpPr>
            <p:nvPr/>
          </p:nvSpPr>
          <p:spPr bwMode="auto">
            <a:xfrm>
              <a:off x="4095751" y="2149476"/>
              <a:ext cx="746125" cy="649288"/>
            </a:xfrm>
            <a:custGeom>
              <a:avLst/>
              <a:gdLst/>
              <a:ahLst/>
              <a:cxnLst>
                <a:cxn ang="0">
                  <a:pos x="1140" y="1223"/>
                </a:cxn>
                <a:cxn ang="0">
                  <a:pos x="915" y="1215"/>
                </a:cxn>
                <a:cxn ang="0">
                  <a:pos x="541" y="1215"/>
                </a:cxn>
                <a:cxn ang="0">
                  <a:pos x="268" y="1224"/>
                </a:cxn>
                <a:cxn ang="0">
                  <a:pos x="95" y="1200"/>
                </a:cxn>
                <a:cxn ang="0">
                  <a:pos x="40" y="1159"/>
                </a:cxn>
                <a:cxn ang="0">
                  <a:pos x="16" y="1026"/>
                </a:cxn>
                <a:cxn ang="0">
                  <a:pos x="25" y="1009"/>
                </a:cxn>
                <a:cxn ang="0">
                  <a:pos x="19" y="875"/>
                </a:cxn>
                <a:cxn ang="0">
                  <a:pos x="9" y="625"/>
                </a:cxn>
                <a:cxn ang="0">
                  <a:pos x="6" y="418"/>
                </a:cxn>
                <a:cxn ang="0">
                  <a:pos x="7" y="289"/>
                </a:cxn>
                <a:cxn ang="0">
                  <a:pos x="52" y="230"/>
                </a:cxn>
                <a:cxn ang="0">
                  <a:pos x="151" y="213"/>
                </a:cxn>
                <a:cxn ang="0">
                  <a:pos x="235" y="218"/>
                </a:cxn>
                <a:cxn ang="0">
                  <a:pos x="289" y="31"/>
                </a:cxn>
                <a:cxn ang="0">
                  <a:pos x="307" y="12"/>
                </a:cxn>
                <a:cxn ang="0">
                  <a:pos x="441" y="1"/>
                </a:cxn>
                <a:cxn ang="0">
                  <a:pos x="695" y="15"/>
                </a:cxn>
                <a:cxn ang="0">
                  <a:pos x="756" y="83"/>
                </a:cxn>
                <a:cxn ang="0">
                  <a:pos x="793" y="203"/>
                </a:cxn>
                <a:cxn ang="0">
                  <a:pos x="1105" y="200"/>
                </a:cxn>
                <a:cxn ang="0">
                  <a:pos x="1230" y="198"/>
                </a:cxn>
                <a:cxn ang="0">
                  <a:pos x="1356" y="241"/>
                </a:cxn>
                <a:cxn ang="0">
                  <a:pos x="1396" y="318"/>
                </a:cxn>
                <a:cxn ang="0">
                  <a:pos x="1403" y="390"/>
                </a:cxn>
                <a:cxn ang="0">
                  <a:pos x="1406" y="426"/>
                </a:cxn>
                <a:cxn ang="0">
                  <a:pos x="1379" y="431"/>
                </a:cxn>
                <a:cxn ang="0">
                  <a:pos x="1365" y="363"/>
                </a:cxn>
                <a:cxn ang="0">
                  <a:pos x="1332" y="271"/>
                </a:cxn>
                <a:cxn ang="0">
                  <a:pos x="1211" y="232"/>
                </a:cxn>
                <a:cxn ang="0">
                  <a:pos x="1047" y="238"/>
                </a:cxn>
                <a:cxn ang="0">
                  <a:pos x="777" y="239"/>
                </a:cxn>
                <a:cxn ang="0">
                  <a:pos x="760" y="229"/>
                </a:cxn>
                <a:cxn ang="0">
                  <a:pos x="747" y="174"/>
                </a:cxn>
                <a:cxn ang="0">
                  <a:pos x="714" y="77"/>
                </a:cxn>
                <a:cxn ang="0">
                  <a:pos x="647" y="43"/>
                </a:cxn>
                <a:cxn ang="0">
                  <a:pos x="476" y="39"/>
                </a:cxn>
                <a:cxn ang="0">
                  <a:pos x="320" y="66"/>
                </a:cxn>
                <a:cxn ang="0">
                  <a:pos x="298" y="168"/>
                </a:cxn>
                <a:cxn ang="0">
                  <a:pos x="267" y="232"/>
                </a:cxn>
                <a:cxn ang="0">
                  <a:pos x="264" y="252"/>
                </a:cxn>
                <a:cxn ang="0">
                  <a:pos x="245" y="258"/>
                </a:cxn>
                <a:cxn ang="0">
                  <a:pos x="175" y="252"/>
                </a:cxn>
                <a:cxn ang="0">
                  <a:pos x="80" y="259"/>
                </a:cxn>
                <a:cxn ang="0">
                  <a:pos x="44" y="298"/>
                </a:cxn>
                <a:cxn ang="0">
                  <a:pos x="46" y="541"/>
                </a:cxn>
                <a:cxn ang="0">
                  <a:pos x="55" y="893"/>
                </a:cxn>
                <a:cxn ang="0">
                  <a:pos x="56" y="1019"/>
                </a:cxn>
                <a:cxn ang="0">
                  <a:pos x="58" y="1106"/>
                </a:cxn>
                <a:cxn ang="0">
                  <a:pos x="101" y="1162"/>
                </a:cxn>
                <a:cxn ang="0">
                  <a:pos x="279" y="1186"/>
                </a:cxn>
                <a:cxn ang="0">
                  <a:pos x="440" y="1189"/>
                </a:cxn>
                <a:cxn ang="0">
                  <a:pos x="599" y="1178"/>
                </a:cxn>
                <a:cxn ang="0">
                  <a:pos x="880" y="1179"/>
                </a:cxn>
                <a:cxn ang="0">
                  <a:pos x="1084" y="1180"/>
                </a:cxn>
                <a:cxn ang="0">
                  <a:pos x="1208" y="1188"/>
                </a:cxn>
                <a:cxn ang="0">
                  <a:pos x="1248" y="1188"/>
                </a:cxn>
                <a:cxn ang="0">
                  <a:pos x="1276" y="1173"/>
                </a:cxn>
                <a:cxn ang="0">
                  <a:pos x="1296" y="1192"/>
                </a:cxn>
                <a:cxn ang="0">
                  <a:pos x="1261" y="1223"/>
                </a:cxn>
              </a:cxnLst>
              <a:rect l="0" t="0" r="r" b="b"/>
              <a:pathLst>
                <a:path w="1409" h="1227">
                  <a:moveTo>
                    <a:pt x="1221" y="1227"/>
                  </a:moveTo>
                  <a:lnTo>
                    <a:pt x="1221" y="1227"/>
                  </a:lnTo>
                  <a:lnTo>
                    <a:pt x="1205" y="1226"/>
                  </a:lnTo>
                  <a:lnTo>
                    <a:pt x="1190" y="1226"/>
                  </a:lnTo>
                  <a:lnTo>
                    <a:pt x="1190" y="1226"/>
                  </a:lnTo>
                  <a:lnTo>
                    <a:pt x="1176" y="1225"/>
                  </a:lnTo>
                  <a:lnTo>
                    <a:pt x="1176" y="1225"/>
                  </a:lnTo>
                  <a:lnTo>
                    <a:pt x="1140" y="1223"/>
                  </a:lnTo>
                  <a:lnTo>
                    <a:pt x="1105" y="1221"/>
                  </a:lnTo>
                  <a:lnTo>
                    <a:pt x="1104" y="1221"/>
                  </a:lnTo>
                  <a:lnTo>
                    <a:pt x="1104" y="1221"/>
                  </a:lnTo>
                  <a:lnTo>
                    <a:pt x="1049" y="1218"/>
                  </a:lnTo>
                  <a:lnTo>
                    <a:pt x="1021" y="1217"/>
                  </a:lnTo>
                  <a:lnTo>
                    <a:pt x="993" y="1216"/>
                  </a:lnTo>
                  <a:lnTo>
                    <a:pt x="993" y="1216"/>
                  </a:lnTo>
                  <a:lnTo>
                    <a:pt x="915" y="1215"/>
                  </a:lnTo>
                  <a:lnTo>
                    <a:pt x="838" y="1214"/>
                  </a:lnTo>
                  <a:lnTo>
                    <a:pt x="838" y="1214"/>
                  </a:lnTo>
                  <a:lnTo>
                    <a:pt x="760" y="1213"/>
                  </a:lnTo>
                  <a:lnTo>
                    <a:pt x="681" y="1212"/>
                  </a:lnTo>
                  <a:lnTo>
                    <a:pt x="681" y="1212"/>
                  </a:lnTo>
                  <a:lnTo>
                    <a:pt x="608" y="1213"/>
                  </a:lnTo>
                  <a:lnTo>
                    <a:pt x="541" y="1215"/>
                  </a:lnTo>
                  <a:lnTo>
                    <a:pt x="541" y="1215"/>
                  </a:lnTo>
                  <a:lnTo>
                    <a:pt x="494" y="1218"/>
                  </a:lnTo>
                  <a:lnTo>
                    <a:pt x="489" y="1218"/>
                  </a:lnTo>
                  <a:lnTo>
                    <a:pt x="489" y="1218"/>
                  </a:lnTo>
                  <a:lnTo>
                    <a:pt x="399" y="1223"/>
                  </a:lnTo>
                  <a:lnTo>
                    <a:pt x="354" y="1224"/>
                  </a:lnTo>
                  <a:lnTo>
                    <a:pt x="309" y="1225"/>
                  </a:lnTo>
                  <a:lnTo>
                    <a:pt x="309" y="1225"/>
                  </a:lnTo>
                  <a:lnTo>
                    <a:pt x="268" y="1224"/>
                  </a:lnTo>
                  <a:lnTo>
                    <a:pt x="228" y="1223"/>
                  </a:lnTo>
                  <a:lnTo>
                    <a:pt x="191" y="1220"/>
                  </a:lnTo>
                  <a:lnTo>
                    <a:pt x="157" y="1215"/>
                  </a:lnTo>
                  <a:lnTo>
                    <a:pt x="157" y="1215"/>
                  </a:lnTo>
                  <a:lnTo>
                    <a:pt x="141" y="1213"/>
                  </a:lnTo>
                  <a:lnTo>
                    <a:pt x="126" y="1209"/>
                  </a:lnTo>
                  <a:lnTo>
                    <a:pt x="109" y="1205"/>
                  </a:lnTo>
                  <a:lnTo>
                    <a:pt x="95" y="1200"/>
                  </a:lnTo>
                  <a:lnTo>
                    <a:pt x="80" y="1194"/>
                  </a:lnTo>
                  <a:lnTo>
                    <a:pt x="67" y="1187"/>
                  </a:lnTo>
                  <a:lnTo>
                    <a:pt x="61" y="1183"/>
                  </a:lnTo>
                  <a:lnTo>
                    <a:pt x="55" y="1177"/>
                  </a:lnTo>
                  <a:lnTo>
                    <a:pt x="50" y="1172"/>
                  </a:lnTo>
                  <a:lnTo>
                    <a:pt x="45" y="1167"/>
                  </a:lnTo>
                  <a:lnTo>
                    <a:pt x="45" y="1167"/>
                  </a:lnTo>
                  <a:lnTo>
                    <a:pt x="40" y="1159"/>
                  </a:lnTo>
                  <a:lnTo>
                    <a:pt x="36" y="1150"/>
                  </a:lnTo>
                  <a:lnTo>
                    <a:pt x="27" y="1134"/>
                  </a:lnTo>
                  <a:lnTo>
                    <a:pt x="22" y="1117"/>
                  </a:lnTo>
                  <a:lnTo>
                    <a:pt x="19" y="1101"/>
                  </a:lnTo>
                  <a:lnTo>
                    <a:pt x="17" y="1083"/>
                  </a:lnTo>
                  <a:lnTo>
                    <a:pt x="16" y="1065"/>
                  </a:lnTo>
                  <a:lnTo>
                    <a:pt x="16" y="1029"/>
                  </a:lnTo>
                  <a:lnTo>
                    <a:pt x="16" y="1026"/>
                  </a:lnTo>
                  <a:lnTo>
                    <a:pt x="16" y="1026"/>
                  </a:lnTo>
                  <a:lnTo>
                    <a:pt x="17" y="1023"/>
                  </a:lnTo>
                  <a:lnTo>
                    <a:pt x="18" y="1019"/>
                  </a:lnTo>
                  <a:lnTo>
                    <a:pt x="20" y="1016"/>
                  </a:lnTo>
                  <a:lnTo>
                    <a:pt x="23" y="1013"/>
                  </a:lnTo>
                  <a:lnTo>
                    <a:pt x="24" y="1012"/>
                  </a:lnTo>
                  <a:lnTo>
                    <a:pt x="25" y="1009"/>
                  </a:lnTo>
                  <a:lnTo>
                    <a:pt x="25" y="1009"/>
                  </a:lnTo>
                  <a:lnTo>
                    <a:pt x="25" y="1001"/>
                  </a:lnTo>
                  <a:lnTo>
                    <a:pt x="25" y="1001"/>
                  </a:lnTo>
                  <a:lnTo>
                    <a:pt x="23" y="961"/>
                  </a:lnTo>
                  <a:lnTo>
                    <a:pt x="23" y="959"/>
                  </a:lnTo>
                  <a:lnTo>
                    <a:pt x="23" y="959"/>
                  </a:lnTo>
                  <a:lnTo>
                    <a:pt x="22" y="927"/>
                  </a:lnTo>
                  <a:lnTo>
                    <a:pt x="22" y="927"/>
                  </a:lnTo>
                  <a:lnTo>
                    <a:pt x="19" y="875"/>
                  </a:lnTo>
                  <a:lnTo>
                    <a:pt x="19" y="875"/>
                  </a:lnTo>
                  <a:lnTo>
                    <a:pt x="18" y="830"/>
                  </a:lnTo>
                  <a:lnTo>
                    <a:pt x="15" y="786"/>
                  </a:lnTo>
                  <a:lnTo>
                    <a:pt x="15" y="786"/>
                  </a:lnTo>
                  <a:lnTo>
                    <a:pt x="12" y="759"/>
                  </a:lnTo>
                  <a:lnTo>
                    <a:pt x="11" y="732"/>
                  </a:lnTo>
                  <a:lnTo>
                    <a:pt x="9" y="679"/>
                  </a:lnTo>
                  <a:lnTo>
                    <a:pt x="9" y="625"/>
                  </a:lnTo>
                  <a:lnTo>
                    <a:pt x="10" y="572"/>
                  </a:lnTo>
                  <a:lnTo>
                    <a:pt x="10" y="570"/>
                  </a:lnTo>
                  <a:lnTo>
                    <a:pt x="10" y="570"/>
                  </a:lnTo>
                  <a:lnTo>
                    <a:pt x="10" y="522"/>
                  </a:lnTo>
                  <a:lnTo>
                    <a:pt x="10" y="475"/>
                  </a:lnTo>
                  <a:lnTo>
                    <a:pt x="10" y="475"/>
                  </a:lnTo>
                  <a:lnTo>
                    <a:pt x="9" y="448"/>
                  </a:lnTo>
                  <a:lnTo>
                    <a:pt x="6" y="418"/>
                  </a:lnTo>
                  <a:lnTo>
                    <a:pt x="6" y="418"/>
                  </a:lnTo>
                  <a:lnTo>
                    <a:pt x="2" y="394"/>
                  </a:lnTo>
                  <a:lnTo>
                    <a:pt x="0" y="370"/>
                  </a:lnTo>
                  <a:lnTo>
                    <a:pt x="0" y="345"/>
                  </a:lnTo>
                  <a:lnTo>
                    <a:pt x="0" y="322"/>
                  </a:lnTo>
                  <a:lnTo>
                    <a:pt x="2" y="311"/>
                  </a:lnTo>
                  <a:lnTo>
                    <a:pt x="3" y="299"/>
                  </a:lnTo>
                  <a:lnTo>
                    <a:pt x="7" y="289"/>
                  </a:lnTo>
                  <a:lnTo>
                    <a:pt x="10" y="279"/>
                  </a:lnTo>
                  <a:lnTo>
                    <a:pt x="14" y="269"/>
                  </a:lnTo>
                  <a:lnTo>
                    <a:pt x="20" y="260"/>
                  </a:lnTo>
                  <a:lnTo>
                    <a:pt x="26" y="252"/>
                  </a:lnTo>
                  <a:lnTo>
                    <a:pt x="34" y="243"/>
                  </a:lnTo>
                  <a:lnTo>
                    <a:pt x="34" y="243"/>
                  </a:lnTo>
                  <a:lnTo>
                    <a:pt x="42" y="236"/>
                  </a:lnTo>
                  <a:lnTo>
                    <a:pt x="52" y="230"/>
                  </a:lnTo>
                  <a:lnTo>
                    <a:pt x="63" y="225"/>
                  </a:lnTo>
                  <a:lnTo>
                    <a:pt x="74" y="221"/>
                  </a:lnTo>
                  <a:lnTo>
                    <a:pt x="87" y="218"/>
                  </a:lnTo>
                  <a:lnTo>
                    <a:pt x="101" y="214"/>
                  </a:lnTo>
                  <a:lnTo>
                    <a:pt x="116" y="213"/>
                  </a:lnTo>
                  <a:lnTo>
                    <a:pt x="133" y="213"/>
                  </a:lnTo>
                  <a:lnTo>
                    <a:pt x="133" y="213"/>
                  </a:lnTo>
                  <a:lnTo>
                    <a:pt x="151" y="213"/>
                  </a:lnTo>
                  <a:lnTo>
                    <a:pt x="167" y="214"/>
                  </a:lnTo>
                  <a:lnTo>
                    <a:pt x="202" y="218"/>
                  </a:lnTo>
                  <a:lnTo>
                    <a:pt x="204" y="218"/>
                  </a:lnTo>
                  <a:lnTo>
                    <a:pt x="204" y="218"/>
                  </a:lnTo>
                  <a:lnTo>
                    <a:pt x="228" y="221"/>
                  </a:lnTo>
                  <a:lnTo>
                    <a:pt x="233" y="221"/>
                  </a:lnTo>
                  <a:lnTo>
                    <a:pt x="235" y="218"/>
                  </a:lnTo>
                  <a:lnTo>
                    <a:pt x="235" y="218"/>
                  </a:lnTo>
                  <a:lnTo>
                    <a:pt x="245" y="193"/>
                  </a:lnTo>
                  <a:lnTo>
                    <a:pt x="255" y="169"/>
                  </a:lnTo>
                  <a:lnTo>
                    <a:pt x="264" y="146"/>
                  </a:lnTo>
                  <a:lnTo>
                    <a:pt x="271" y="122"/>
                  </a:lnTo>
                  <a:lnTo>
                    <a:pt x="277" y="98"/>
                  </a:lnTo>
                  <a:lnTo>
                    <a:pt x="282" y="76"/>
                  </a:lnTo>
                  <a:lnTo>
                    <a:pt x="286" y="53"/>
                  </a:lnTo>
                  <a:lnTo>
                    <a:pt x="289" y="31"/>
                  </a:lnTo>
                  <a:lnTo>
                    <a:pt x="289" y="31"/>
                  </a:lnTo>
                  <a:lnTo>
                    <a:pt x="291" y="25"/>
                  </a:lnTo>
                  <a:lnTo>
                    <a:pt x="294" y="20"/>
                  </a:lnTo>
                  <a:lnTo>
                    <a:pt x="298" y="17"/>
                  </a:lnTo>
                  <a:lnTo>
                    <a:pt x="304" y="13"/>
                  </a:lnTo>
                  <a:lnTo>
                    <a:pt x="306" y="13"/>
                  </a:lnTo>
                  <a:lnTo>
                    <a:pt x="307" y="12"/>
                  </a:lnTo>
                  <a:lnTo>
                    <a:pt x="307" y="12"/>
                  </a:lnTo>
                  <a:lnTo>
                    <a:pt x="310" y="9"/>
                  </a:lnTo>
                  <a:lnTo>
                    <a:pt x="312" y="8"/>
                  </a:lnTo>
                  <a:lnTo>
                    <a:pt x="316" y="7"/>
                  </a:lnTo>
                  <a:lnTo>
                    <a:pt x="320" y="6"/>
                  </a:lnTo>
                  <a:lnTo>
                    <a:pt x="320" y="6"/>
                  </a:lnTo>
                  <a:lnTo>
                    <a:pt x="361" y="4"/>
                  </a:lnTo>
                  <a:lnTo>
                    <a:pt x="401" y="2"/>
                  </a:lnTo>
                  <a:lnTo>
                    <a:pt x="441" y="1"/>
                  </a:lnTo>
                  <a:lnTo>
                    <a:pt x="479" y="0"/>
                  </a:lnTo>
                  <a:lnTo>
                    <a:pt x="479" y="0"/>
                  </a:lnTo>
                  <a:lnTo>
                    <a:pt x="532" y="1"/>
                  </a:lnTo>
                  <a:lnTo>
                    <a:pt x="584" y="3"/>
                  </a:lnTo>
                  <a:lnTo>
                    <a:pt x="634" y="7"/>
                  </a:lnTo>
                  <a:lnTo>
                    <a:pt x="681" y="12"/>
                  </a:lnTo>
                  <a:lnTo>
                    <a:pt x="681" y="12"/>
                  </a:lnTo>
                  <a:lnTo>
                    <a:pt x="695" y="15"/>
                  </a:lnTo>
                  <a:lnTo>
                    <a:pt x="707" y="20"/>
                  </a:lnTo>
                  <a:lnTo>
                    <a:pt x="719" y="26"/>
                  </a:lnTo>
                  <a:lnTo>
                    <a:pt x="729" y="33"/>
                  </a:lnTo>
                  <a:lnTo>
                    <a:pt x="737" y="42"/>
                  </a:lnTo>
                  <a:lnTo>
                    <a:pt x="745" y="54"/>
                  </a:lnTo>
                  <a:lnTo>
                    <a:pt x="751" y="67"/>
                  </a:lnTo>
                  <a:lnTo>
                    <a:pt x="756" y="83"/>
                  </a:lnTo>
                  <a:lnTo>
                    <a:pt x="756" y="83"/>
                  </a:lnTo>
                  <a:lnTo>
                    <a:pt x="766" y="118"/>
                  </a:lnTo>
                  <a:lnTo>
                    <a:pt x="766" y="118"/>
                  </a:lnTo>
                  <a:lnTo>
                    <a:pt x="774" y="138"/>
                  </a:lnTo>
                  <a:lnTo>
                    <a:pt x="779" y="157"/>
                  </a:lnTo>
                  <a:lnTo>
                    <a:pt x="784" y="177"/>
                  </a:lnTo>
                  <a:lnTo>
                    <a:pt x="787" y="198"/>
                  </a:lnTo>
                  <a:lnTo>
                    <a:pt x="788" y="203"/>
                  </a:lnTo>
                  <a:lnTo>
                    <a:pt x="793" y="203"/>
                  </a:lnTo>
                  <a:lnTo>
                    <a:pt x="793" y="203"/>
                  </a:lnTo>
                  <a:lnTo>
                    <a:pt x="901" y="204"/>
                  </a:lnTo>
                  <a:lnTo>
                    <a:pt x="901" y="204"/>
                  </a:lnTo>
                  <a:lnTo>
                    <a:pt x="1026" y="204"/>
                  </a:lnTo>
                  <a:lnTo>
                    <a:pt x="1026" y="204"/>
                  </a:lnTo>
                  <a:lnTo>
                    <a:pt x="1046" y="204"/>
                  </a:lnTo>
                  <a:lnTo>
                    <a:pt x="1066" y="203"/>
                  </a:lnTo>
                  <a:lnTo>
                    <a:pt x="1105" y="200"/>
                  </a:lnTo>
                  <a:lnTo>
                    <a:pt x="1105" y="200"/>
                  </a:lnTo>
                  <a:lnTo>
                    <a:pt x="1144" y="197"/>
                  </a:lnTo>
                  <a:lnTo>
                    <a:pt x="1163" y="195"/>
                  </a:lnTo>
                  <a:lnTo>
                    <a:pt x="1182" y="195"/>
                  </a:lnTo>
                  <a:lnTo>
                    <a:pt x="1182" y="195"/>
                  </a:lnTo>
                  <a:lnTo>
                    <a:pt x="1207" y="196"/>
                  </a:lnTo>
                  <a:lnTo>
                    <a:pt x="1230" y="198"/>
                  </a:lnTo>
                  <a:lnTo>
                    <a:pt x="1230" y="198"/>
                  </a:lnTo>
                  <a:lnTo>
                    <a:pt x="1249" y="202"/>
                  </a:lnTo>
                  <a:lnTo>
                    <a:pt x="1271" y="206"/>
                  </a:lnTo>
                  <a:lnTo>
                    <a:pt x="1294" y="212"/>
                  </a:lnTo>
                  <a:lnTo>
                    <a:pt x="1317" y="221"/>
                  </a:lnTo>
                  <a:lnTo>
                    <a:pt x="1327" y="225"/>
                  </a:lnTo>
                  <a:lnTo>
                    <a:pt x="1337" y="230"/>
                  </a:lnTo>
                  <a:lnTo>
                    <a:pt x="1348" y="235"/>
                  </a:lnTo>
                  <a:lnTo>
                    <a:pt x="1356" y="241"/>
                  </a:lnTo>
                  <a:lnTo>
                    <a:pt x="1364" y="249"/>
                  </a:lnTo>
                  <a:lnTo>
                    <a:pt x="1372" y="256"/>
                  </a:lnTo>
                  <a:lnTo>
                    <a:pt x="1378" y="263"/>
                  </a:lnTo>
                  <a:lnTo>
                    <a:pt x="1383" y="273"/>
                  </a:lnTo>
                  <a:lnTo>
                    <a:pt x="1383" y="273"/>
                  </a:lnTo>
                  <a:lnTo>
                    <a:pt x="1388" y="287"/>
                  </a:lnTo>
                  <a:lnTo>
                    <a:pt x="1393" y="303"/>
                  </a:lnTo>
                  <a:lnTo>
                    <a:pt x="1396" y="318"/>
                  </a:lnTo>
                  <a:lnTo>
                    <a:pt x="1400" y="335"/>
                  </a:lnTo>
                  <a:lnTo>
                    <a:pt x="1401" y="345"/>
                  </a:lnTo>
                  <a:lnTo>
                    <a:pt x="1401" y="345"/>
                  </a:lnTo>
                  <a:lnTo>
                    <a:pt x="1402" y="356"/>
                  </a:lnTo>
                  <a:lnTo>
                    <a:pt x="1402" y="370"/>
                  </a:lnTo>
                  <a:lnTo>
                    <a:pt x="1402" y="370"/>
                  </a:lnTo>
                  <a:lnTo>
                    <a:pt x="1402" y="379"/>
                  </a:lnTo>
                  <a:lnTo>
                    <a:pt x="1403" y="390"/>
                  </a:lnTo>
                  <a:lnTo>
                    <a:pt x="1404" y="399"/>
                  </a:lnTo>
                  <a:lnTo>
                    <a:pt x="1407" y="408"/>
                  </a:lnTo>
                  <a:lnTo>
                    <a:pt x="1407" y="408"/>
                  </a:lnTo>
                  <a:lnTo>
                    <a:pt x="1409" y="412"/>
                  </a:lnTo>
                  <a:lnTo>
                    <a:pt x="1409" y="418"/>
                  </a:lnTo>
                  <a:lnTo>
                    <a:pt x="1408" y="422"/>
                  </a:lnTo>
                  <a:lnTo>
                    <a:pt x="1406" y="426"/>
                  </a:lnTo>
                  <a:lnTo>
                    <a:pt x="1406" y="426"/>
                  </a:lnTo>
                  <a:lnTo>
                    <a:pt x="1403" y="430"/>
                  </a:lnTo>
                  <a:lnTo>
                    <a:pt x="1399" y="433"/>
                  </a:lnTo>
                  <a:lnTo>
                    <a:pt x="1394" y="435"/>
                  </a:lnTo>
                  <a:lnTo>
                    <a:pt x="1389" y="436"/>
                  </a:lnTo>
                  <a:lnTo>
                    <a:pt x="1389" y="436"/>
                  </a:lnTo>
                  <a:lnTo>
                    <a:pt x="1385" y="435"/>
                  </a:lnTo>
                  <a:lnTo>
                    <a:pt x="1382" y="433"/>
                  </a:lnTo>
                  <a:lnTo>
                    <a:pt x="1379" y="431"/>
                  </a:lnTo>
                  <a:lnTo>
                    <a:pt x="1376" y="427"/>
                  </a:lnTo>
                  <a:lnTo>
                    <a:pt x="1376" y="427"/>
                  </a:lnTo>
                  <a:lnTo>
                    <a:pt x="1373" y="419"/>
                  </a:lnTo>
                  <a:lnTo>
                    <a:pt x="1371" y="411"/>
                  </a:lnTo>
                  <a:lnTo>
                    <a:pt x="1367" y="395"/>
                  </a:lnTo>
                  <a:lnTo>
                    <a:pt x="1365" y="378"/>
                  </a:lnTo>
                  <a:lnTo>
                    <a:pt x="1365" y="363"/>
                  </a:lnTo>
                  <a:lnTo>
                    <a:pt x="1365" y="363"/>
                  </a:lnTo>
                  <a:lnTo>
                    <a:pt x="1363" y="335"/>
                  </a:lnTo>
                  <a:lnTo>
                    <a:pt x="1361" y="321"/>
                  </a:lnTo>
                  <a:lnTo>
                    <a:pt x="1358" y="307"/>
                  </a:lnTo>
                  <a:lnTo>
                    <a:pt x="1358" y="307"/>
                  </a:lnTo>
                  <a:lnTo>
                    <a:pt x="1354" y="297"/>
                  </a:lnTo>
                  <a:lnTo>
                    <a:pt x="1348" y="288"/>
                  </a:lnTo>
                  <a:lnTo>
                    <a:pt x="1340" y="280"/>
                  </a:lnTo>
                  <a:lnTo>
                    <a:pt x="1332" y="271"/>
                  </a:lnTo>
                  <a:lnTo>
                    <a:pt x="1322" y="265"/>
                  </a:lnTo>
                  <a:lnTo>
                    <a:pt x="1311" y="258"/>
                  </a:lnTo>
                  <a:lnTo>
                    <a:pt x="1300" y="253"/>
                  </a:lnTo>
                  <a:lnTo>
                    <a:pt x="1288" y="248"/>
                  </a:lnTo>
                  <a:lnTo>
                    <a:pt x="1275" y="243"/>
                  </a:lnTo>
                  <a:lnTo>
                    <a:pt x="1263" y="240"/>
                  </a:lnTo>
                  <a:lnTo>
                    <a:pt x="1237" y="235"/>
                  </a:lnTo>
                  <a:lnTo>
                    <a:pt x="1211" y="232"/>
                  </a:lnTo>
                  <a:lnTo>
                    <a:pt x="1188" y="231"/>
                  </a:lnTo>
                  <a:lnTo>
                    <a:pt x="1188" y="231"/>
                  </a:lnTo>
                  <a:lnTo>
                    <a:pt x="1181" y="231"/>
                  </a:lnTo>
                  <a:lnTo>
                    <a:pt x="1181" y="231"/>
                  </a:lnTo>
                  <a:lnTo>
                    <a:pt x="1140" y="233"/>
                  </a:lnTo>
                  <a:lnTo>
                    <a:pt x="1101" y="235"/>
                  </a:lnTo>
                  <a:lnTo>
                    <a:pt x="1101" y="235"/>
                  </a:lnTo>
                  <a:lnTo>
                    <a:pt x="1047" y="238"/>
                  </a:lnTo>
                  <a:lnTo>
                    <a:pt x="1019" y="239"/>
                  </a:lnTo>
                  <a:lnTo>
                    <a:pt x="991" y="239"/>
                  </a:lnTo>
                  <a:lnTo>
                    <a:pt x="991" y="239"/>
                  </a:lnTo>
                  <a:lnTo>
                    <a:pt x="975" y="239"/>
                  </a:lnTo>
                  <a:lnTo>
                    <a:pt x="975" y="239"/>
                  </a:lnTo>
                  <a:lnTo>
                    <a:pt x="920" y="239"/>
                  </a:lnTo>
                  <a:lnTo>
                    <a:pt x="872" y="239"/>
                  </a:lnTo>
                  <a:lnTo>
                    <a:pt x="777" y="239"/>
                  </a:lnTo>
                  <a:lnTo>
                    <a:pt x="777" y="239"/>
                  </a:lnTo>
                  <a:lnTo>
                    <a:pt x="771" y="238"/>
                  </a:lnTo>
                  <a:lnTo>
                    <a:pt x="767" y="237"/>
                  </a:lnTo>
                  <a:lnTo>
                    <a:pt x="764" y="234"/>
                  </a:lnTo>
                  <a:lnTo>
                    <a:pt x="762" y="231"/>
                  </a:lnTo>
                  <a:lnTo>
                    <a:pt x="761" y="230"/>
                  </a:lnTo>
                  <a:lnTo>
                    <a:pt x="760" y="229"/>
                  </a:lnTo>
                  <a:lnTo>
                    <a:pt x="760" y="229"/>
                  </a:lnTo>
                  <a:lnTo>
                    <a:pt x="756" y="227"/>
                  </a:lnTo>
                  <a:lnTo>
                    <a:pt x="754" y="223"/>
                  </a:lnTo>
                  <a:lnTo>
                    <a:pt x="753" y="219"/>
                  </a:lnTo>
                  <a:lnTo>
                    <a:pt x="752" y="214"/>
                  </a:lnTo>
                  <a:lnTo>
                    <a:pt x="752" y="214"/>
                  </a:lnTo>
                  <a:lnTo>
                    <a:pt x="752" y="204"/>
                  </a:lnTo>
                  <a:lnTo>
                    <a:pt x="751" y="194"/>
                  </a:lnTo>
                  <a:lnTo>
                    <a:pt x="747" y="174"/>
                  </a:lnTo>
                  <a:lnTo>
                    <a:pt x="740" y="154"/>
                  </a:lnTo>
                  <a:lnTo>
                    <a:pt x="734" y="135"/>
                  </a:lnTo>
                  <a:lnTo>
                    <a:pt x="734" y="135"/>
                  </a:lnTo>
                  <a:lnTo>
                    <a:pt x="727" y="114"/>
                  </a:lnTo>
                  <a:lnTo>
                    <a:pt x="721" y="92"/>
                  </a:lnTo>
                  <a:lnTo>
                    <a:pt x="721" y="92"/>
                  </a:lnTo>
                  <a:lnTo>
                    <a:pt x="719" y="84"/>
                  </a:lnTo>
                  <a:lnTo>
                    <a:pt x="714" y="77"/>
                  </a:lnTo>
                  <a:lnTo>
                    <a:pt x="710" y="69"/>
                  </a:lnTo>
                  <a:lnTo>
                    <a:pt x="705" y="64"/>
                  </a:lnTo>
                  <a:lnTo>
                    <a:pt x="699" y="59"/>
                  </a:lnTo>
                  <a:lnTo>
                    <a:pt x="693" y="55"/>
                  </a:lnTo>
                  <a:lnTo>
                    <a:pt x="686" y="52"/>
                  </a:lnTo>
                  <a:lnTo>
                    <a:pt x="679" y="49"/>
                  </a:lnTo>
                  <a:lnTo>
                    <a:pt x="664" y="46"/>
                  </a:lnTo>
                  <a:lnTo>
                    <a:pt x="647" y="43"/>
                  </a:lnTo>
                  <a:lnTo>
                    <a:pt x="631" y="42"/>
                  </a:lnTo>
                  <a:lnTo>
                    <a:pt x="615" y="42"/>
                  </a:lnTo>
                  <a:lnTo>
                    <a:pt x="605" y="42"/>
                  </a:lnTo>
                  <a:lnTo>
                    <a:pt x="605" y="42"/>
                  </a:lnTo>
                  <a:lnTo>
                    <a:pt x="530" y="41"/>
                  </a:lnTo>
                  <a:lnTo>
                    <a:pt x="528" y="40"/>
                  </a:lnTo>
                  <a:lnTo>
                    <a:pt x="528" y="40"/>
                  </a:lnTo>
                  <a:lnTo>
                    <a:pt x="476" y="39"/>
                  </a:lnTo>
                  <a:lnTo>
                    <a:pt x="424" y="39"/>
                  </a:lnTo>
                  <a:lnTo>
                    <a:pt x="424" y="39"/>
                  </a:lnTo>
                  <a:lnTo>
                    <a:pt x="374" y="39"/>
                  </a:lnTo>
                  <a:lnTo>
                    <a:pt x="329" y="41"/>
                  </a:lnTo>
                  <a:lnTo>
                    <a:pt x="324" y="42"/>
                  </a:lnTo>
                  <a:lnTo>
                    <a:pt x="323" y="47"/>
                  </a:lnTo>
                  <a:lnTo>
                    <a:pt x="323" y="47"/>
                  </a:lnTo>
                  <a:lnTo>
                    <a:pt x="320" y="66"/>
                  </a:lnTo>
                  <a:lnTo>
                    <a:pt x="316" y="87"/>
                  </a:lnTo>
                  <a:lnTo>
                    <a:pt x="308" y="126"/>
                  </a:lnTo>
                  <a:lnTo>
                    <a:pt x="308" y="127"/>
                  </a:lnTo>
                  <a:lnTo>
                    <a:pt x="308" y="127"/>
                  </a:lnTo>
                  <a:lnTo>
                    <a:pt x="302" y="153"/>
                  </a:lnTo>
                  <a:lnTo>
                    <a:pt x="302" y="153"/>
                  </a:lnTo>
                  <a:lnTo>
                    <a:pt x="300" y="162"/>
                  </a:lnTo>
                  <a:lnTo>
                    <a:pt x="298" y="168"/>
                  </a:lnTo>
                  <a:lnTo>
                    <a:pt x="292" y="178"/>
                  </a:lnTo>
                  <a:lnTo>
                    <a:pt x="292" y="178"/>
                  </a:lnTo>
                  <a:lnTo>
                    <a:pt x="287" y="184"/>
                  </a:lnTo>
                  <a:lnTo>
                    <a:pt x="283" y="193"/>
                  </a:lnTo>
                  <a:lnTo>
                    <a:pt x="283" y="193"/>
                  </a:lnTo>
                  <a:lnTo>
                    <a:pt x="274" y="214"/>
                  </a:lnTo>
                  <a:lnTo>
                    <a:pt x="274" y="214"/>
                  </a:lnTo>
                  <a:lnTo>
                    <a:pt x="267" y="232"/>
                  </a:lnTo>
                  <a:lnTo>
                    <a:pt x="266" y="234"/>
                  </a:lnTo>
                  <a:lnTo>
                    <a:pt x="267" y="235"/>
                  </a:lnTo>
                  <a:lnTo>
                    <a:pt x="267" y="235"/>
                  </a:lnTo>
                  <a:lnTo>
                    <a:pt x="268" y="239"/>
                  </a:lnTo>
                  <a:lnTo>
                    <a:pt x="267" y="245"/>
                  </a:lnTo>
                  <a:lnTo>
                    <a:pt x="266" y="248"/>
                  </a:lnTo>
                  <a:lnTo>
                    <a:pt x="264" y="252"/>
                  </a:lnTo>
                  <a:lnTo>
                    <a:pt x="264" y="252"/>
                  </a:lnTo>
                  <a:lnTo>
                    <a:pt x="262" y="255"/>
                  </a:lnTo>
                  <a:lnTo>
                    <a:pt x="258" y="256"/>
                  </a:lnTo>
                  <a:lnTo>
                    <a:pt x="254" y="258"/>
                  </a:lnTo>
                  <a:lnTo>
                    <a:pt x="250" y="258"/>
                  </a:lnTo>
                  <a:lnTo>
                    <a:pt x="248" y="258"/>
                  </a:lnTo>
                  <a:lnTo>
                    <a:pt x="248" y="258"/>
                  </a:lnTo>
                  <a:lnTo>
                    <a:pt x="248" y="258"/>
                  </a:lnTo>
                  <a:lnTo>
                    <a:pt x="245" y="258"/>
                  </a:lnTo>
                  <a:lnTo>
                    <a:pt x="245" y="258"/>
                  </a:lnTo>
                  <a:lnTo>
                    <a:pt x="241" y="258"/>
                  </a:lnTo>
                  <a:lnTo>
                    <a:pt x="241" y="258"/>
                  </a:lnTo>
                  <a:lnTo>
                    <a:pt x="240" y="258"/>
                  </a:lnTo>
                  <a:lnTo>
                    <a:pt x="240" y="258"/>
                  </a:lnTo>
                  <a:lnTo>
                    <a:pt x="208" y="255"/>
                  </a:lnTo>
                  <a:lnTo>
                    <a:pt x="208" y="255"/>
                  </a:lnTo>
                  <a:lnTo>
                    <a:pt x="175" y="252"/>
                  </a:lnTo>
                  <a:lnTo>
                    <a:pt x="157" y="251"/>
                  </a:lnTo>
                  <a:lnTo>
                    <a:pt x="140" y="250"/>
                  </a:lnTo>
                  <a:lnTo>
                    <a:pt x="140" y="250"/>
                  </a:lnTo>
                  <a:lnTo>
                    <a:pt x="127" y="251"/>
                  </a:lnTo>
                  <a:lnTo>
                    <a:pt x="113" y="252"/>
                  </a:lnTo>
                  <a:lnTo>
                    <a:pt x="101" y="254"/>
                  </a:lnTo>
                  <a:lnTo>
                    <a:pt x="91" y="256"/>
                  </a:lnTo>
                  <a:lnTo>
                    <a:pt x="80" y="259"/>
                  </a:lnTo>
                  <a:lnTo>
                    <a:pt x="72" y="264"/>
                  </a:lnTo>
                  <a:lnTo>
                    <a:pt x="65" y="268"/>
                  </a:lnTo>
                  <a:lnTo>
                    <a:pt x="58" y="275"/>
                  </a:lnTo>
                  <a:lnTo>
                    <a:pt x="58" y="275"/>
                  </a:lnTo>
                  <a:lnTo>
                    <a:pt x="53" y="280"/>
                  </a:lnTo>
                  <a:lnTo>
                    <a:pt x="49" y="286"/>
                  </a:lnTo>
                  <a:lnTo>
                    <a:pt x="46" y="292"/>
                  </a:lnTo>
                  <a:lnTo>
                    <a:pt x="44" y="298"/>
                  </a:lnTo>
                  <a:lnTo>
                    <a:pt x="42" y="306"/>
                  </a:lnTo>
                  <a:lnTo>
                    <a:pt x="41" y="314"/>
                  </a:lnTo>
                  <a:lnTo>
                    <a:pt x="40" y="322"/>
                  </a:lnTo>
                  <a:lnTo>
                    <a:pt x="40" y="332"/>
                  </a:lnTo>
                  <a:lnTo>
                    <a:pt x="41" y="368"/>
                  </a:lnTo>
                  <a:lnTo>
                    <a:pt x="41" y="368"/>
                  </a:lnTo>
                  <a:lnTo>
                    <a:pt x="44" y="483"/>
                  </a:lnTo>
                  <a:lnTo>
                    <a:pt x="46" y="541"/>
                  </a:lnTo>
                  <a:lnTo>
                    <a:pt x="46" y="599"/>
                  </a:lnTo>
                  <a:lnTo>
                    <a:pt x="46" y="599"/>
                  </a:lnTo>
                  <a:lnTo>
                    <a:pt x="46" y="658"/>
                  </a:lnTo>
                  <a:lnTo>
                    <a:pt x="48" y="720"/>
                  </a:lnTo>
                  <a:lnTo>
                    <a:pt x="50" y="783"/>
                  </a:lnTo>
                  <a:lnTo>
                    <a:pt x="53" y="850"/>
                  </a:lnTo>
                  <a:lnTo>
                    <a:pt x="53" y="850"/>
                  </a:lnTo>
                  <a:lnTo>
                    <a:pt x="55" y="893"/>
                  </a:lnTo>
                  <a:lnTo>
                    <a:pt x="55" y="893"/>
                  </a:lnTo>
                  <a:lnTo>
                    <a:pt x="56" y="932"/>
                  </a:lnTo>
                  <a:lnTo>
                    <a:pt x="59" y="972"/>
                  </a:lnTo>
                  <a:lnTo>
                    <a:pt x="59" y="972"/>
                  </a:lnTo>
                  <a:lnTo>
                    <a:pt x="59" y="985"/>
                  </a:lnTo>
                  <a:lnTo>
                    <a:pt x="59" y="996"/>
                  </a:lnTo>
                  <a:lnTo>
                    <a:pt x="56" y="1019"/>
                  </a:lnTo>
                  <a:lnTo>
                    <a:pt x="56" y="1019"/>
                  </a:lnTo>
                  <a:lnTo>
                    <a:pt x="53" y="1035"/>
                  </a:lnTo>
                  <a:lnTo>
                    <a:pt x="52" y="1052"/>
                  </a:lnTo>
                  <a:lnTo>
                    <a:pt x="52" y="1052"/>
                  </a:lnTo>
                  <a:lnTo>
                    <a:pt x="52" y="1053"/>
                  </a:lnTo>
                  <a:lnTo>
                    <a:pt x="52" y="1053"/>
                  </a:lnTo>
                  <a:lnTo>
                    <a:pt x="53" y="1076"/>
                  </a:lnTo>
                  <a:lnTo>
                    <a:pt x="56" y="1097"/>
                  </a:lnTo>
                  <a:lnTo>
                    <a:pt x="58" y="1106"/>
                  </a:lnTo>
                  <a:lnTo>
                    <a:pt x="61" y="1115"/>
                  </a:lnTo>
                  <a:lnTo>
                    <a:pt x="65" y="1123"/>
                  </a:lnTo>
                  <a:lnTo>
                    <a:pt x="69" y="1132"/>
                  </a:lnTo>
                  <a:lnTo>
                    <a:pt x="73" y="1139"/>
                  </a:lnTo>
                  <a:lnTo>
                    <a:pt x="79" y="1145"/>
                  </a:lnTo>
                  <a:lnTo>
                    <a:pt x="85" y="1151"/>
                  </a:lnTo>
                  <a:lnTo>
                    <a:pt x="93" y="1157"/>
                  </a:lnTo>
                  <a:lnTo>
                    <a:pt x="101" y="1162"/>
                  </a:lnTo>
                  <a:lnTo>
                    <a:pt x="110" y="1166"/>
                  </a:lnTo>
                  <a:lnTo>
                    <a:pt x="122" y="1169"/>
                  </a:lnTo>
                  <a:lnTo>
                    <a:pt x="133" y="1171"/>
                  </a:lnTo>
                  <a:lnTo>
                    <a:pt x="133" y="1171"/>
                  </a:lnTo>
                  <a:lnTo>
                    <a:pt x="175" y="1178"/>
                  </a:lnTo>
                  <a:lnTo>
                    <a:pt x="211" y="1183"/>
                  </a:lnTo>
                  <a:lnTo>
                    <a:pt x="246" y="1186"/>
                  </a:lnTo>
                  <a:lnTo>
                    <a:pt x="279" y="1186"/>
                  </a:lnTo>
                  <a:lnTo>
                    <a:pt x="279" y="1186"/>
                  </a:lnTo>
                  <a:lnTo>
                    <a:pt x="311" y="1187"/>
                  </a:lnTo>
                  <a:lnTo>
                    <a:pt x="342" y="1188"/>
                  </a:lnTo>
                  <a:lnTo>
                    <a:pt x="342" y="1188"/>
                  </a:lnTo>
                  <a:lnTo>
                    <a:pt x="376" y="1189"/>
                  </a:lnTo>
                  <a:lnTo>
                    <a:pt x="409" y="1190"/>
                  </a:lnTo>
                  <a:lnTo>
                    <a:pt x="409" y="1190"/>
                  </a:lnTo>
                  <a:lnTo>
                    <a:pt x="440" y="1189"/>
                  </a:lnTo>
                  <a:lnTo>
                    <a:pt x="440" y="1189"/>
                  </a:lnTo>
                  <a:lnTo>
                    <a:pt x="472" y="1187"/>
                  </a:lnTo>
                  <a:lnTo>
                    <a:pt x="504" y="1184"/>
                  </a:lnTo>
                  <a:lnTo>
                    <a:pt x="504" y="1184"/>
                  </a:lnTo>
                  <a:lnTo>
                    <a:pt x="552" y="1180"/>
                  </a:lnTo>
                  <a:lnTo>
                    <a:pt x="576" y="1178"/>
                  </a:lnTo>
                  <a:lnTo>
                    <a:pt x="599" y="1178"/>
                  </a:lnTo>
                  <a:lnTo>
                    <a:pt x="599" y="1178"/>
                  </a:lnTo>
                  <a:lnTo>
                    <a:pt x="612" y="1178"/>
                  </a:lnTo>
                  <a:lnTo>
                    <a:pt x="612" y="1178"/>
                  </a:lnTo>
                  <a:lnTo>
                    <a:pt x="691" y="1179"/>
                  </a:lnTo>
                  <a:lnTo>
                    <a:pt x="784" y="1180"/>
                  </a:lnTo>
                  <a:lnTo>
                    <a:pt x="784" y="1180"/>
                  </a:lnTo>
                  <a:lnTo>
                    <a:pt x="873" y="1179"/>
                  </a:lnTo>
                  <a:lnTo>
                    <a:pt x="880" y="1179"/>
                  </a:lnTo>
                  <a:lnTo>
                    <a:pt x="880" y="1179"/>
                  </a:lnTo>
                  <a:lnTo>
                    <a:pt x="976" y="1179"/>
                  </a:lnTo>
                  <a:lnTo>
                    <a:pt x="976" y="1179"/>
                  </a:lnTo>
                  <a:lnTo>
                    <a:pt x="1009" y="1179"/>
                  </a:lnTo>
                  <a:lnTo>
                    <a:pt x="1011" y="1179"/>
                  </a:lnTo>
                  <a:lnTo>
                    <a:pt x="1011" y="1179"/>
                  </a:lnTo>
                  <a:lnTo>
                    <a:pt x="1041" y="1179"/>
                  </a:lnTo>
                  <a:lnTo>
                    <a:pt x="1041" y="1179"/>
                  </a:lnTo>
                  <a:lnTo>
                    <a:pt x="1084" y="1180"/>
                  </a:lnTo>
                  <a:lnTo>
                    <a:pt x="1107" y="1181"/>
                  </a:lnTo>
                  <a:lnTo>
                    <a:pt x="1130" y="1184"/>
                  </a:lnTo>
                  <a:lnTo>
                    <a:pt x="1130" y="1184"/>
                  </a:lnTo>
                  <a:lnTo>
                    <a:pt x="1159" y="1187"/>
                  </a:lnTo>
                  <a:lnTo>
                    <a:pt x="1174" y="1188"/>
                  </a:lnTo>
                  <a:lnTo>
                    <a:pt x="1189" y="1188"/>
                  </a:lnTo>
                  <a:lnTo>
                    <a:pt x="1189" y="1188"/>
                  </a:lnTo>
                  <a:lnTo>
                    <a:pt x="1208" y="1188"/>
                  </a:lnTo>
                  <a:lnTo>
                    <a:pt x="1208" y="1188"/>
                  </a:lnTo>
                  <a:lnTo>
                    <a:pt x="1210" y="1188"/>
                  </a:lnTo>
                  <a:lnTo>
                    <a:pt x="1210" y="1188"/>
                  </a:lnTo>
                  <a:lnTo>
                    <a:pt x="1219" y="1188"/>
                  </a:lnTo>
                  <a:lnTo>
                    <a:pt x="1219" y="1188"/>
                  </a:lnTo>
                  <a:lnTo>
                    <a:pt x="1237" y="1189"/>
                  </a:lnTo>
                  <a:lnTo>
                    <a:pt x="1237" y="1189"/>
                  </a:lnTo>
                  <a:lnTo>
                    <a:pt x="1248" y="1188"/>
                  </a:lnTo>
                  <a:lnTo>
                    <a:pt x="1255" y="1187"/>
                  </a:lnTo>
                  <a:lnTo>
                    <a:pt x="1260" y="1185"/>
                  </a:lnTo>
                  <a:lnTo>
                    <a:pt x="1262" y="1183"/>
                  </a:lnTo>
                  <a:lnTo>
                    <a:pt x="1262" y="1183"/>
                  </a:lnTo>
                  <a:lnTo>
                    <a:pt x="1265" y="1178"/>
                  </a:lnTo>
                  <a:lnTo>
                    <a:pt x="1268" y="1176"/>
                  </a:lnTo>
                  <a:lnTo>
                    <a:pt x="1272" y="1174"/>
                  </a:lnTo>
                  <a:lnTo>
                    <a:pt x="1276" y="1173"/>
                  </a:lnTo>
                  <a:lnTo>
                    <a:pt x="1276" y="1173"/>
                  </a:lnTo>
                  <a:lnTo>
                    <a:pt x="1281" y="1174"/>
                  </a:lnTo>
                  <a:lnTo>
                    <a:pt x="1287" y="1176"/>
                  </a:lnTo>
                  <a:lnTo>
                    <a:pt x="1291" y="1179"/>
                  </a:lnTo>
                  <a:lnTo>
                    <a:pt x="1294" y="1184"/>
                  </a:lnTo>
                  <a:lnTo>
                    <a:pt x="1294" y="1184"/>
                  </a:lnTo>
                  <a:lnTo>
                    <a:pt x="1295" y="1188"/>
                  </a:lnTo>
                  <a:lnTo>
                    <a:pt x="1296" y="1192"/>
                  </a:lnTo>
                  <a:lnTo>
                    <a:pt x="1295" y="1196"/>
                  </a:lnTo>
                  <a:lnTo>
                    <a:pt x="1293" y="1200"/>
                  </a:lnTo>
                  <a:lnTo>
                    <a:pt x="1293" y="1200"/>
                  </a:lnTo>
                  <a:lnTo>
                    <a:pt x="1290" y="1204"/>
                  </a:lnTo>
                  <a:lnTo>
                    <a:pt x="1287" y="1208"/>
                  </a:lnTo>
                  <a:lnTo>
                    <a:pt x="1279" y="1215"/>
                  </a:lnTo>
                  <a:lnTo>
                    <a:pt x="1270" y="1219"/>
                  </a:lnTo>
                  <a:lnTo>
                    <a:pt x="1261" y="1223"/>
                  </a:lnTo>
                  <a:lnTo>
                    <a:pt x="1251" y="1225"/>
                  </a:lnTo>
                  <a:lnTo>
                    <a:pt x="1241" y="1226"/>
                  </a:lnTo>
                  <a:lnTo>
                    <a:pt x="1221" y="1227"/>
                  </a:lnTo>
                  <a:lnTo>
                    <a:pt x="1221" y="1227"/>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64" name="Freeform 1010"/>
            <p:cNvSpPr>
              <a:spLocks/>
            </p:cNvSpPr>
            <p:nvPr/>
          </p:nvSpPr>
          <p:spPr bwMode="auto">
            <a:xfrm>
              <a:off x="4127500" y="2363788"/>
              <a:ext cx="822325" cy="422275"/>
            </a:xfrm>
            <a:custGeom>
              <a:avLst/>
              <a:gdLst/>
              <a:ahLst/>
              <a:cxnLst>
                <a:cxn ang="0">
                  <a:pos x="1224" y="794"/>
                </a:cxn>
                <a:cxn ang="0">
                  <a:pos x="1217" y="774"/>
                </a:cxn>
                <a:cxn ang="0">
                  <a:pos x="1226" y="760"/>
                </a:cxn>
                <a:cxn ang="0">
                  <a:pos x="1240" y="724"/>
                </a:cxn>
                <a:cxn ang="0">
                  <a:pos x="1256" y="649"/>
                </a:cxn>
                <a:cxn ang="0">
                  <a:pos x="1286" y="584"/>
                </a:cxn>
                <a:cxn ang="0">
                  <a:pos x="1313" y="525"/>
                </a:cxn>
                <a:cxn ang="0">
                  <a:pos x="1351" y="435"/>
                </a:cxn>
                <a:cxn ang="0">
                  <a:pos x="1404" y="353"/>
                </a:cxn>
                <a:cxn ang="0">
                  <a:pos x="1460" y="252"/>
                </a:cxn>
                <a:cxn ang="0">
                  <a:pos x="1509" y="131"/>
                </a:cxn>
                <a:cxn ang="0">
                  <a:pos x="1516" y="71"/>
                </a:cxn>
                <a:cxn ang="0">
                  <a:pos x="1506" y="49"/>
                </a:cxn>
                <a:cxn ang="0">
                  <a:pos x="1465" y="35"/>
                </a:cxn>
                <a:cxn ang="0">
                  <a:pos x="1425" y="37"/>
                </a:cxn>
                <a:cxn ang="0">
                  <a:pos x="781" y="47"/>
                </a:cxn>
                <a:cxn ang="0">
                  <a:pos x="307" y="65"/>
                </a:cxn>
                <a:cxn ang="0">
                  <a:pos x="295" y="101"/>
                </a:cxn>
                <a:cxn ang="0">
                  <a:pos x="257" y="189"/>
                </a:cxn>
                <a:cxn ang="0">
                  <a:pos x="245" y="243"/>
                </a:cxn>
                <a:cxn ang="0">
                  <a:pos x="228" y="311"/>
                </a:cxn>
                <a:cxn ang="0">
                  <a:pos x="196" y="371"/>
                </a:cxn>
                <a:cxn ang="0">
                  <a:pos x="150" y="466"/>
                </a:cxn>
                <a:cxn ang="0">
                  <a:pos x="135" y="518"/>
                </a:cxn>
                <a:cxn ang="0">
                  <a:pos x="104" y="613"/>
                </a:cxn>
                <a:cxn ang="0">
                  <a:pos x="74" y="660"/>
                </a:cxn>
                <a:cxn ang="0">
                  <a:pos x="52" y="709"/>
                </a:cxn>
                <a:cxn ang="0">
                  <a:pos x="36" y="756"/>
                </a:cxn>
                <a:cxn ang="0">
                  <a:pos x="32" y="773"/>
                </a:cxn>
                <a:cxn ang="0">
                  <a:pos x="17" y="780"/>
                </a:cxn>
                <a:cxn ang="0">
                  <a:pos x="4" y="774"/>
                </a:cxn>
                <a:cxn ang="0">
                  <a:pos x="0" y="762"/>
                </a:cxn>
                <a:cxn ang="0">
                  <a:pos x="13" y="713"/>
                </a:cxn>
                <a:cxn ang="0">
                  <a:pos x="42" y="646"/>
                </a:cxn>
                <a:cxn ang="0">
                  <a:pos x="79" y="583"/>
                </a:cxn>
                <a:cxn ang="0">
                  <a:pos x="98" y="520"/>
                </a:cxn>
                <a:cxn ang="0">
                  <a:pos x="128" y="431"/>
                </a:cxn>
                <a:cxn ang="0">
                  <a:pos x="164" y="359"/>
                </a:cxn>
                <a:cxn ang="0">
                  <a:pos x="198" y="289"/>
                </a:cxn>
                <a:cxn ang="0">
                  <a:pos x="212" y="219"/>
                </a:cxn>
                <a:cxn ang="0">
                  <a:pos x="237" y="133"/>
                </a:cxn>
                <a:cxn ang="0">
                  <a:pos x="265" y="77"/>
                </a:cxn>
                <a:cxn ang="0">
                  <a:pos x="276" y="43"/>
                </a:cxn>
                <a:cxn ang="0">
                  <a:pos x="303" y="24"/>
                </a:cxn>
                <a:cxn ang="0">
                  <a:pos x="375" y="18"/>
                </a:cxn>
                <a:cxn ang="0">
                  <a:pos x="411" y="13"/>
                </a:cxn>
                <a:cxn ang="0">
                  <a:pos x="479" y="13"/>
                </a:cxn>
                <a:cxn ang="0">
                  <a:pos x="668" y="15"/>
                </a:cxn>
                <a:cxn ang="0">
                  <a:pos x="1159" y="4"/>
                </a:cxn>
                <a:cxn ang="0">
                  <a:pos x="1375" y="1"/>
                </a:cxn>
                <a:cxn ang="0">
                  <a:pos x="1481" y="2"/>
                </a:cxn>
                <a:cxn ang="0">
                  <a:pos x="1535" y="17"/>
                </a:cxn>
                <a:cxn ang="0">
                  <a:pos x="1547" y="34"/>
                </a:cxn>
                <a:cxn ang="0">
                  <a:pos x="1550" y="109"/>
                </a:cxn>
                <a:cxn ang="0">
                  <a:pos x="1516" y="216"/>
                </a:cxn>
                <a:cxn ang="0">
                  <a:pos x="1472" y="303"/>
                </a:cxn>
                <a:cxn ang="0">
                  <a:pos x="1406" y="412"/>
                </a:cxn>
                <a:cxn ang="0">
                  <a:pos x="1362" y="503"/>
                </a:cxn>
                <a:cxn ang="0">
                  <a:pos x="1315" y="608"/>
                </a:cxn>
                <a:cxn ang="0">
                  <a:pos x="1277" y="715"/>
                </a:cxn>
                <a:cxn ang="0">
                  <a:pos x="1261" y="773"/>
                </a:cxn>
                <a:cxn ang="0">
                  <a:pos x="1244" y="796"/>
                </a:cxn>
              </a:cxnLst>
              <a:rect l="0" t="0" r="r" b="b"/>
              <a:pathLst>
                <a:path w="1553" h="798">
                  <a:moveTo>
                    <a:pt x="1235" y="798"/>
                  </a:moveTo>
                  <a:lnTo>
                    <a:pt x="1235" y="798"/>
                  </a:lnTo>
                  <a:lnTo>
                    <a:pt x="1229" y="797"/>
                  </a:lnTo>
                  <a:lnTo>
                    <a:pt x="1226" y="796"/>
                  </a:lnTo>
                  <a:lnTo>
                    <a:pt x="1224" y="794"/>
                  </a:lnTo>
                  <a:lnTo>
                    <a:pt x="1220" y="792"/>
                  </a:lnTo>
                  <a:lnTo>
                    <a:pt x="1219" y="789"/>
                  </a:lnTo>
                  <a:lnTo>
                    <a:pt x="1217" y="786"/>
                  </a:lnTo>
                  <a:lnTo>
                    <a:pt x="1217" y="781"/>
                  </a:lnTo>
                  <a:lnTo>
                    <a:pt x="1217" y="774"/>
                  </a:lnTo>
                  <a:lnTo>
                    <a:pt x="1217" y="774"/>
                  </a:lnTo>
                  <a:lnTo>
                    <a:pt x="1218" y="770"/>
                  </a:lnTo>
                  <a:lnTo>
                    <a:pt x="1219" y="766"/>
                  </a:lnTo>
                  <a:lnTo>
                    <a:pt x="1222" y="763"/>
                  </a:lnTo>
                  <a:lnTo>
                    <a:pt x="1226" y="760"/>
                  </a:lnTo>
                  <a:lnTo>
                    <a:pt x="1228" y="759"/>
                  </a:lnTo>
                  <a:lnTo>
                    <a:pt x="1229" y="757"/>
                  </a:lnTo>
                  <a:lnTo>
                    <a:pt x="1229" y="757"/>
                  </a:lnTo>
                  <a:lnTo>
                    <a:pt x="1235" y="741"/>
                  </a:lnTo>
                  <a:lnTo>
                    <a:pt x="1240" y="724"/>
                  </a:lnTo>
                  <a:lnTo>
                    <a:pt x="1244" y="705"/>
                  </a:lnTo>
                  <a:lnTo>
                    <a:pt x="1248" y="686"/>
                  </a:lnTo>
                  <a:lnTo>
                    <a:pt x="1248" y="686"/>
                  </a:lnTo>
                  <a:lnTo>
                    <a:pt x="1251" y="667"/>
                  </a:lnTo>
                  <a:lnTo>
                    <a:pt x="1256" y="649"/>
                  </a:lnTo>
                  <a:lnTo>
                    <a:pt x="1256" y="649"/>
                  </a:lnTo>
                  <a:lnTo>
                    <a:pt x="1262" y="632"/>
                  </a:lnTo>
                  <a:lnTo>
                    <a:pt x="1269" y="616"/>
                  </a:lnTo>
                  <a:lnTo>
                    <a:pt x="1277" y="599"/>
                  </a:lnTo>
                  <a:lnTo>
                    <a:pt x="1286" y="584"/>
                  </a:lnTo>
                  <a:lnTo>
                    <a:pt x="1286" y="584"/>
                  </a:lnTo>
                  <a:lnTo>
                    <a:pt x="1294" y="566"/>
                  </a:lnTo>
                  <a:lnTo>
                    <a:pt x="1302" y="549"/>
                  </a:lnTo>
                  <a:lnTo>
                    <a:pt x="1302" y="549"/>
                  </a:lnTo>
                  <a:lnTo>
                    <a:pt x="1313" y="525"/>
                  </a:lnTo>
                  <a:lnTo>
                    <a:pt x="1323" y="500"/>
                  </a:lnTo>
                  <a:lnTo>
                    <a:pt x="1323" y="500"/>
                  </a:lnTo>
                  <a:lnTo>
                    <a:pt x="1336" y="468"/>
                  </a:lnTo>
                  <a:lnTo>
                    <a:pt x="1351" y="435"/>
                  </a:lnTo>
                  <a:lnTo>
                    <a:pt x="1351" y="435"/>
                  </a:lnTo>
                  <a:lnTo>
                    <a:pt x="1359" y="421"/>
                  </a:lnTo>
                  <a:lnTo>
                    <a:pt x="1368" y="405"/>
                  </a:lnTo>
                  <a:lnTo>
                    <a:pt x="1387" y="377"/>
                  </a:lnTo>
                  <a:lnTo>
                    <a:pt x="1387" y="377"/>
                  </a:lnTo>
                  <a:lnTo>
                    <a:pt x="1404" y="353"/>
                  </a:lnTo>
                  <a:lnTo>
                    <a:pt x="1411" y="340"/>
                  </a:lnTo>
                  <a:lnTo>
                    <a:pt x="1419" y="328"/>
                  </a:lnTo>
                  <a:lnTo>
                    <a:pt x="1430" y="307"/>
                  </a:lnTo>
                  <a:lnTo>
                    <a:pt x="1430" y="307"/>
                  </a:lnTo>
                  <a:lnTo>
                    <a:pt x="1460" y="252"/>
                  </a:lnTo>
                  <a:lnTo>
                    <a:pt x="1474" y="222"/>
                  </a:lnTo>
                  <a:lnTo>
                    <a:pt x="1488" y="192"/>
                  </a:lnTo>
                  <a:lnTo>
                    <a:pt x="1499" y="162"/>
                  </a:lnTo>
                  <a:lnTo>
                    <a:pt x="1504" y="146"/>
                  </a:lnTo>
                  <a:lnTo>
                    <a:pt x="1509" y="131"/>
                  </a:lnTo>
                  <a:lnTo>
                    <a:pt x="1512" y="116"/>
                  </a:lnTo>
                  <a:lnTo>
                    <a:pt x="1514" y="101"/>
                  </a:lnTo>
                  <a:lnTo>
                    <a:pt x="1515" y="85"/>
                  </a:lnTo>
                  <a:lnTo>
                    <a:pt x="1516" y="71"/>
                  </a:lnTo>
                  <a:lnTo>
                    <a:pt x="1516" y="71"/>
                  </a:lnTo>
                  <a:lnTo>
                    <a:pt x="1515" y="65"/>
                  </a:lnTo>
                  <a:lnTo>
                    <a:pt x="1514" y="60"/>
                  </a:lnTo>
                  <a:lnTo>
                    <a:pt x="1512" y="56"/>
                  </a:lnTo>
                  <a:lnTo>
                    <a:pt x="1510" y="52"/>
                  </a:lnTo>
                  <a:lnTo>
                    <a:pt x="1506" y="49"/>
                  </a:lnTo>
                  <a:lnTo>
                    <a:pt x="1503" y="46"/>
                  </a:lnTo>
                  <a:lnTo>
                    <a:pt x="1495" y="42"/>
                  </a:lnTo>
                  <a:lnTo>
                    <a:pt x="1486" y="38"/>
                  </a:lnTo>
                  <a:lnTo>
                    <a:pt x="1475" y="36"/>
                  </a:lnTo>
                  <a:lnTo>
                    <a:pt x="1465" y="35"/>
                  </a:lnTo>
                  <a:lnTo>
                    <a:pt x="1456" y="35"/>
                  </a:lnTo>
                  <a:lnTo>
                    <a:pt x="1456" y="35"/>
                  </a:lnTo>
                  <a:lnTo>
                    <a:pt x="1439" y="36"/>
                  </a:lnTo>
                  <a:lnTo>
                    <a:pt x="1425" y="37"/>
                  </a:lnTo>
                  <a:lnTo>
                    <a:pt x="1425" y="37"/>
                  </a:lnTo>
                  <a:lnTo>
                    <a:pt x="1404" y="37"/>
                  </a:lnTo>
                  <a:lnTo>
                    <a:pt x="1272" y="37"/>
                  </a:lnTo>
                  <a:lnTo>
                    <a:pt x="1272" y="37"/>
                  </a:lnTo>
                  <a:lnTo>
                    <a:pt x="1092" y="41"/>
                  </a:lnTo>
                  <a:lnTo>
                    <a:pt x="781" y="47"/>
                  </a:lnTo>
                  <a:lnTo>
                    <a:pt x="314" y="57"/>
                  </a:lnTo>
                  <a:lnTo>
                    <a:pt x="309" y="57"/>
                  </a:lnTo>
                  <a:lnTo>
                    <a:pt x="308" y="61"/>
                  </a:lnTo>
                  <a:lnTo>
                    <a:pt x="308" y="61"/>
                  </a:lnTo>
                  <a:lnTo>
                    <a:pt x="307" y="65"/>
                  </a:lnTo>
                  <a:lnTo>
                    <a:pt x="306" y="66"/>
                  </a:lnTo>
                  <a:lnTo>
                    <a:pt x="306" y="66"/>
                  </a:lnTo>
                  <a:lnTo>
                    <a:pt x="306" y="66"/>
                  </a:lnTo>
                  <a:lnTo>
                    <a:pt x="301" y="83"/>
                  </a:lnTo>
                  <a:lnTo>
                    <a:pt x="295" y="101"/>
                  </a:lnTo>
                  <a:lnTo>
                    <a:pt x="280" y="134"/>
                  </a:lnTo>
                  <a:lnTo>
                    <a:pt x="280" y="134"/>
                  </a:lnTo>
                  <a:lnTo>
                    <a:pt x="272" y="151"/>
                  </a:lnTo>
                  <a:lnTo>
                    <a:pt x="264" y="170"/>
                  </a:lnTo>
                  <a:lnTo>
                    <a:pt x="257" y="189"/>
                  </a:lnTo>
                  <a:lnTo>
                    <a:pt x="251" y="207"/>
                  </a:lnTo>
                  <a:lnTo>
                    <a:pt x="251" y="207"/>
                  </a:lnTo>
                  <a:lnTo>
                    <a:pt x="248" y="225"/>
                  </a:lnTo>
                  <a:lnTo>
                    <a:pt x="245" y="243"/>
                  </a:lnTo>
                  <a:lnTo>
                    <a:pt x="245" y="243"/>
                  </a:lnTo>
                  <a:lnTo>
                    <a:pt x="241" y="272"/>
                  </a:lnTo>
                  <a:lnTo>
                    <a:pt x="238" y="285"/>
                  </a:lnTo>
                  <a:lnTo>
                    <a:pt x="234" y="299"/>
                  </a:lnTo>
                  <a:lnTo>
                    <a:pt x="234" y="299"/>
                  </a:lnTo>
                  <a:lnTo>
                    <a:pt x="228" y="311"/>
                  </a:lnTo>
                  <a:lnTo>
                    <a:pt x="222" y="322"/>
                  </a:lnTo>
                  <a:lnTo>
                    <a:pt x="210" y="345"/>
                  </a:lnTo>
                  <a:lnTo>
                    <a:pt x="210" y="345"/>
                  </a:lnTo>
                  <a:lnTo>
                    <a:pt x="196" y="371"/>
                  </a:lnTo>
                  <a:lnTo>
                    <a:pt x="196" y="371"/>
                  </a:lnTo>
                  <a:lnTo>
                    <a:pt x="182" y="400"/>
                  </a:lnTo>
                  <a:lnTo>
                    <a:pt x="182" y="400"/>
                  </a:lnTo>
                  <a:lnTo>
                    <a:pt x="171" y="422"/>
                  </a:lnTo>
                  <a:lnTo>
                    <a:pt x="159" y="444"/>
                  </a:lnTo>
                  <a:lnTo>
                    <a:pt x="150" y="466"/>
                  </a:lnTo>
                  <a:lnTo>
                    <a:pt x="146" y="477"/>
                  </a:lnTo>
                  <a:lnTo>
                    <a:pt x="143" y="487"/>
                  </a:lnTo>
                  <a:lnTo>
                    <a:pt x="143" y="487"/>
                  </a:lnTo>
                  <a:lnTo>
                    <a:pt x="135" y="518"/>
                  </a:lnTo>
                  <a:lnTo>
                    <a:pt x="135" y="518"/>
                  </a:lnTo>
                  <a:lnTo>
                    <a:pt x="126" y="553"/>
                  </a:lnTo>
                  <a:lnTo>
                    <a:pt x="116" y="588"/>
                  </a:lnTo>
                  <a:lnTo>
                    <a:pt x="116" y="588"/>
                  </a:lnTo>
                  <a:lnTo>
                    <a:pt x="110" y="600"/>
                  </a:lnTo>
                  <a:lnTo>
                    <a:pt x="104" y="613"/>
                  </a:lnTo>
                  <a:lnTo>
                    <a:pt x="97" y="625"/>
                  </a:lnTo>
                  <a:lnTo>
                    <a:pt x="89" y="637"/>
                  </a:lnTo>
                  <a:lnTo>
                    <a:pt x="89" y="637"/>
                  </a:lnTo>
                  <a:lnTo>
                    <a:pt x="81" y="648"/>
                  </a:lnTo>
                  <a:lnTo>
                    <a:pt x="74" y="660"/>
                  </a:lnTo>
                  <a:lnTo>
                    <a:pt x="68" y="673"/>
                  </a:lnTo>
                  <a:lnTo>
                    <a:pt x="62" y="686"/>
                  </a:lnTo>
                  <a:lnTo>
                    <a:pt x="62" y="686"/>
                  </a:lnTo>
                  <a:lnTo>
                    <a:pt x="58" y="697"/>
                  </a:lnTo>
                  <a:lnTo>
                    <a:pt x="52" y="709"/>
                  </a:lnTo>
                  <a:lnTo>
                    <a:pt x="52" y="709"/>
                  </a:lnTo>
                  <a:lnTo>
                    <a:pt x="47" y="723"/>
                  </a:lnTo>
                  <a:lnTo>
                    <a:pt x="41" y="736"/>
                  </a:lnTo>
                  <a:lnTo>
                    <a:pt x="38" y="750"/>
                  </a:lnTo>
                  <a:lnTo>
                    <a:pt x="36" y="756"/>
                  </a:lnTo>
                  <a:lnTo>
                    <a:pt x="36" y="762"/>
                  </a:lnTo>
                  <a:lnTo>
                    <a:pt x="36" y="762"/>
                  </a:lnTo>
                  <a:lnTo>
                    <a:pt x="35" y="766"/>
                  </a:lnTo>
                  <a:lnTo>
                    <a:pt x="34" y="770"/>
                  </a:lnTo>
                  <a:lnTo>
                    <a:pt x="32" y="773"/>
                  </a:lnTo>
                  <a:lnTo>
                    <a:pt x="30" y="775"/>
                  </a:lnTo>
                  <a:lnTo>
                    <a:pt x="26" y="777"/>
                  </a:lnTo>
                  <a:lnTo>
                    <a:pt x="23" y="779"/>
                  </a:lnTo>
                  <a:lnTo>
                    <a:pt x="17" y="780"/>
                  </a:lnTo>
                  <a:lnTo>
                    <a:pt x="17" y="780"/>
                  </a:lnTo>
                  <a:lnTo>
                    <a:pt x="13" y="780"/>
                  </a:lnTo>
                  <a:lnTo>
                    <a:pt x="10" y="779"/>
                  </a:lnTo>
                  <a:lnTo>
                    <a:pt x="7" y="776"/>
                  </a:lnTo>
                  <a:lnTo>
                    <a:pt x="4" y="774"/>
                  </a:lnTo>
                  <a:lnTo>
                    <a:pt x="4" y="774"/>
                  </a:lnTo>
                  <a:lnTo>
                    <a:pt x="2" y="772"/>
                  </a:lnTo>
                  <a:lnTo>
                    <a:pt x="1" y="769"/>
                  </a:lnTo>
                  <a:lnTo>
                    <a:pt x="0" y="766"/>
                  </a:lnTo>
                  <a:lnTo>
                    <a:pt x="0" y="762"/>
                  </a:lnTo>
                  <a:lnTo>
                    <a:pt x="0" y="762"/>
                  </a:lnTo>
                  <a:lnTo>
                    <a:pt x="1" y="750"/>
                  </a:lnTo>
                  <a:lnTo>
                    <a:pt x="4" y="737"/>
                  </a:lnTo>
                  <a:lnTo>
                    <a:pt x="8" y="726"/>
                  </a:lnTo>
                  <a:lnTo>
                    <a:pt x="13" y="713"/>
                  </a:lnTo>
                  <a:lnTo>
                    <a:pt x="13" y="713"/>
                  </a:lnTo>
                  <a:lnTo>
                    <a:pt x="18" y="703"/>
                  </a:lnTo>
                  <a:lnTo>
                    <a:pt x="22" y="690"/>
                  </a:lnTo>
                  <a:lnTo>
                    <a:pt x="22" y="690"/>
                  </a:lnTo>
                  <a:lnTo>
                    <a:pt x="32" y="668"/>
                  </a:lnTo>
                  <a:lnTo>
                    <a:pt x="42" y="646"/>
                  </a:lnTo>
                  <a:lnTo>
                    <a:pt x="54" y="624"/>
                  </a:lnTo>
                  <a:lnTo>
                    <a:pt x="69" y="602"/>
                  </a:lnTo>
                  <a:lnTo>
                    <a:pt x="69" y="602"/>
                  </a:lnTo>
                  <a:lnTo>
                    <a:pt x="74" y="593"/>
                  </a:lnTo>
                  <a:lnTo>
                    <a:pt x="79" y="583"/>
                  </a:lnTo>
                  <a:lnTo>
                    <a:pt x="83" y="573"/>
                  </a:lnTo>
                  <a:lnTo>
                    <a:pt x="87" y="563"/>
                  </a:lnTo>
                  <a:lnTo>
                    <a:pt x="93" y="541"/>
                  </a:lnTo>
                  <a:lnTo>
                    <a:pt x="98" y="520"/>
                  </a:lnTo>
                  <a:lnTo>
                    <a:pt x="98" y="520"/>
                  </a:lnTo>
                  <a:lnTo>
                    <a:pt x="104" y="492"/>
                  </a:lnTo>
                  <a:lnTo>
                    <a:pt x="104" y="492"/>
                  </a:lnTo>
                  <a:lnTo>
                    <a:pt x="110" y="472"/>
                  </a:lnTo>
                  <a:lnTo>
                    <a:pt x="119" y="451"/>
                  </a:lnTo>
                  <a:lnTo>
                    <a:pt x="128" y="431"/>
                  </a:lnTo>
                  <a:lnTo>
                    <a:pt x="137" y="412"/>
                  </a:lnTo>
                  <a:lnTo>
                    <a:pt x="143" y="401"/>
                  </a:lnTo>
                  <a:lnTo>
                    <a:pt x="143" y="401"/>
                  </a:lnTo>
                  <a:lnTo>
                    <a:pt x="153" y="381"/>
                  </a:lnTo>
                  <a:lnTo>
                    <a:pt x="164" y="359"/>
                  </a:lnTo>
                  <a:lnTo>
                    <a:pt x="164" y="359"/>
                  </a:lnTo>
                  <a:lnTo>
                    <a:pt x="183" y="325"/>
                  </a:lnTo>
                  <a:lnTo>
                    <a:pt x="191" y="307"/>
                  </a:lnTo>
                  <a:lnTo>
                    <a:pt x="198" y="289"/>
                  </a:lnTo>
                  <a:lnTo>
                    <a:pt x="198" y="289"/>
                  </a:lnTo>
                  <a:lnTo>
                    <a:pt x="202" y="277"/>
                  </a:lnTo>
                  <a:lnTo>
                    <a:pt x="205" y="264"/>
                  </a:lnTo>
                  <a:lnTo>
                    <a:pt x="209" y="240"/>
                  </a:lnTo>
                  <a:lnTo>
                    <a:pt x="209" y="240"/>
                  </a:lnTo>
                  <a:lnTo>
                    <a:pt x="212" y="219"/>
                  </a:lnTo>
                  <a:lnTo>
                    <a:pt x="216" y="198"/>
                  </a:lnTo>
                  <a:lnTo>
                    <a:pt x="216" y="198"/>
                  </a:lnTo>
                  <a:lnTo>
                    <a:pt x="222" y="176"/>
                  </a:lnTo>
                  <a:lnTo>
                    <a:pt x="230" y="155"/>
                  </a:lnTo>
                  <a:lnTo>
                    <a:pt x="237" y="133"/>
                  </a:lnTo>
                  <a:lnTo>
                    <a:pt x="246" y="113"/>
                  </a:lnTo>
                  <a:lnTo>
                    <a:pt x="246" y="113"/>
                  </a:lnTo>
                  <a:lnTo>
                    <a:pt x="253" y="99"/>
                  </a:lnTo>
                  <a:lnTo>
                    <a:pt x="253" y="99"/>
                  </a:lnTo>
                  <a:lnTo>
                    <a:pt x="265" y="77"/>
                  </a:lnTo>
                  <a:lnTo>
                    <a:pt x="269" y="65"/>
                  </a:lnTo>
                  <a:lnTo>
                    <a:pt x="273" y="54"/>
                  </a:lnTo>
                  <a:lnTo>
                    <a:pt x="273" y="54"/>
                  </a:lnTo>
                  <a:lnTo>
                    <a:pt x="274" y="48"/>
                  </a:lnTo>
                  <a:lnTo>
                    <a:pt x="276" y="43"/>
                  </a:lnTo>
                  <a:lnTo>
                    <a:pt x="278" y="38"/>
                  </a:lnTo>
                  <a:lnTo>
                    <a:pt x="282" y="34"/>
                  </a:lnTo>
                  <a:lnTo>
                    <a:pt x="287" y="31"/>
                  </a:lnTo>
                  <a:lnTo>
                    <a:pt x="292" y="28"/>
                  </a:lnTo>
                  <a:lnTo>
                    <a:pt x="303" y="24"/>
                  </a:lnTo>
                  <a:lnTo>
                    <a:pt x="316" y="22"/>
                  </a:lnTo>
                  <a:lnTo>
                    <a:pt x="329" y="20"/>
                  </a:lnTo>
                  <a:lnTo>
                    <a:pt x="356" y="19"/>
                  </a:lnTo>
                  <a:lnTo>
                    <a:pt x="356" y="19"/>
                  </a:lnTo>
                  <a:lnTo>
                    <a:pt x="375" y="18"/>
                  </a:lnTo>
                  <a:lnTo>
                    <a:pt x="382" y="18"/>
                  </a:lnTo>
                  <a:lnTo>
                    <a:pt x="389" y="16"/>
                  </a:lnTo>
                  <a:lnTo>
                    <a:pt x="389" y="16"/>
                  </a:lnTo>
                  <a:lnTo>
                    <a:pt x="400" y="14"/>
                  </a:lnTo>
                  <a:lnTo>
                    <a:pt x="411" y="13"/>
                  </a:lnTo>
                  <a:lnTo>
                    <a:pt x="423" y="12"/>
                  </a:lnTo>
                  <a:lnTo>
                    <a:pt x="437" y="12"/>
                  </a:lnTo>
                  <a:lnTo>
                    <a:pt x="437" y="12"/>
                  </a:lnTo>
                  <a:lnTo>
                    <a:pt x="459" y="12"/>
                  </a:lnTo>
                  <a:lnTo>
                    <a:pt x="479" y="13"/>
                  </a:lnTo>
                  <a:lnTo>
                    <a:pt x="479" y="13"/>
                  </a:lnTo>
                  <a:lnTo>
                    <a:pt x="500" y="14"/>
                  </a:lnTo>
                  <a:lnTo>
                    <a:pt x="519" y="15"/>
                  </a:lnTo>
                  <a:lnTo>
                    <a:pt x="668" y="15"/>
                  </a:lnTo>
                  <a:lnTo>
                    <a:pt x="668" y="15"/>
                  </a:lnTo>
                  <a:lnTo>
                    <a:pt x="751" y="14"/>
                  </a:lnTo>
                  <a:lnTo>
                    <a:pt x="833" y="13"/>
                  </a:lnTo>
                  <a:lnTo>
                    <a:pt x="997" y="8"/>
                  </a:lnTo>
                  <a:lnTo>
                    <a:pt x="997" y="8"/>
                  </a:lnTo>
                  <a:lnTo>
                    <a:pt x="1159" y="4"/>
                  </a:lnTo>
                  <a:lnTo>
                    <a:pt x="1241" y="2"/>
                  </a:lnTo>
                  <a:lnTo>
                    <a:pt x="1323" y="2"/>
                  </a:lnTo>
                  <a:lnTo>
                    <a:pt x="1323" y="2"/>
                  </a:lnTo>
                  <a:lnTo>
                    <a:pt x="1375" y="1"/>
                  </a:lnTo>
                  <a:lnTo>
                    <a:pt x="1375" y="1"/>
                  </a:lnTo>
                  <a:lnTo>
                    <a:pt x="1427" y="0"/>
                  </a:lnTo>
                  <a:lnTo>
                    <a:pt x="1427" y="0"/>
                  </a:lnTo>
                  <a:lnTo>
                    <a:pt x="1456" y="1"/>
                  </a:lnTo>
                  <a:lnTo>
                    <a:pt x="1481" y="2"/>
                  </a:lnTo>
                  <a:lnTo>
                    <a:pt x="1481" y="2"/>
                  </a:lnTo>
                  <a:lnTo>
                    <a:pt x="1496" y="3"/>
                  </a:lnTo>
                  <a:lnTo>
                    <a:pt x="1506" y="5"/>
                  </a:lnTo>
                  <a:lnTo>
                    <a:pt x="1517" y="7"/>
                  </a:lnTo>
                  <a:lnTo>
                    <a:pt x="1526" y="12"/>
                  </a:lnTo>
                  <a:lnTo>
                    <a:pt x="1535" y="17"/>
                  </a:lnTo>
                  <a:lnTo>
                    <a:pt x="1539" y="21"/>
                  </a:lnTo>
                  <a:lnTo>
                    <a:pt x="1542" y="25"/>
                  </a:lnTo>
                  <a:lnTo>
                    <a:pt x="1545" y="29"/>
                  </a:lnTo>
                  <a:lnTo>
                    <a:pt x="1547" y="34"/>
                  </a:lnTo>
                  <a:lnTo>
                    <a:pt x="1547" y="34"/>
                  </a:lnTo>
                  <a:lnTo>
                    <a:pt x="1550" y="49"/>
                  </a:lnTo>
                  <a:lnTo>
                    <a:pt x="1552" y="63"/>
                  </a:lnTo>
                  <a:lnTo>
                    <a:pt x="1553" y="78"/>
                  </a:lnTo>
                  <a:lnTo>
                    <a:pt x="1552" y="93"/>
                  </a:lnTo>
                  <a:lnTo>
                    <a:pt x="1550" y="109"/>
                  </a:lnTo>
                  <a:lnTo>
                    <a:pt x="1548" y="123"/>
                  </a:lnTo>
                  <a:lnTo>
                    <a:pt x="1544" y="139"/>
                  </a:lnTo>
                  <a:lnTo>
                    <a:pt x="1540" y="155"/>
                  </a:lnTo>
                  <a:lnTo>
                    <a:pt x="1528" y="186"/>
                  </a:lnTo>
                  <a:lnTo>
                    <a:pt x="1516" y="216"/>
                  </a:lnTo>
                  <a:lnTo>
                    <a:pt x="1502" y="244"/>
                  </a:lnTo>
                  <a:lnTo>
                    <a:pt x="1489" y="271"/>
                  </a:lnTo>
                  <a:lnTo>
                    <a:pt x="1486" y="277"/>
                  </a:lnTo>
                  <a:lnTo>
                    <a:pt x="1486" y="277"/>
                  </a:lnTo>
                  <a:lnTo>
                    <a:pt x="1472" y="303"/>
                  </a:lnTo>
                  <a:lnTo>
                    <a:pt x="1457" y="329"/>
                  </a:lnTo>
                  <a:lnTo>
                    <a:pt x="1427" y="378"/>
                  </a:lnTo>
                  <a:lnTo>
                    <a:pt x="1427" y="378"/>
                  </a:lnTo>
                  <a:lnTo>
                    <a:pt x="1406" y="412"/>
                  </a:lnTo>
                  <a:lnTo>
                    <a:pt x="1406" y="412"/>
                  </a:lnTo>
                  <a:lnTo>
                    <a:pt x="1393" y="433"/>
                  </a:lnTo>
                  <a:lnTo>
                    <a:pt x="1382" y="456"/>
                  </a:lnTo>
                  <a:lnTo>
                    <a:pt x="1372" y="479"/>
                  </a:lnTo>
                  <a:lnTo>
                    <a:pt x="1362" y="503"/>
                  </a:lnTo>
                  <a:lnTo>
                    <a:pt x="1362" y="503"/>
                  </a:lnTo>
                  <a:lnTo>
                    <a:pt x="1346" y="540"/>
                  </a:lnTo>
                  <a:lnTo>
                    <a:pt x="1346" y="540"/>
                  </a:lnTo>
                  <a:lnTo>
                    <a:pt x="1327" y="581"/>
                  </a:lnTo>
                  <a:lnTo>
                    <a:pt x="1327" y="581"/>
                  </a:lnTo>
                  <a:lnTo>
                    <a:pt x="1315" y="608"/>
                  </a:lnTo>
                  <a:lnTo>
                    <a:pt x="1302" y="633"/>
                  </a:lnTo>
                  <a:lnTo>
                    <a:pt x="1292" y="660"/>
                  </a:lnTo>
                  <a:lnTo>
                    <a:pt x="1284" y="689"/>
                  </a:lnTo>
                  <a:lnTo>
                    <a:pt x="1284" y="689"/>
                  </a:lnTo>
                  <a:lnTo>
                    <a:pt x="1277" y="715"/>
                  </a:lnTo>
                  <a:lnTo>
                    <a:pt x="1277" y="715"/>
                  </a:lnTo>
                  <a:lnTo>
                    <a:pt x="1272" y="735"/>
                  </a:lnTo>
                  <a:lnTo>
                    <a:pt x="1267" y="755"/>
                  </a:lnTo>
                  <a:lnTo>
                    <a:pt x="1264" y="765"/>
                  </a:lnTo>
                  <a:lnTo>
                    <a:pt x="1261" y="773"/>
                  </a:lnTo>
                  <a:lnTo>
                    <a:pt x="1256" y="783"/>
                  </a:lnTo>
                  <a:lnTo>
                    <a:pt x="1251" y="790"/>
                  </a:lnTo>
                  <a:lnTo>
                    <a:pt x="1251" y="790"/>
                  </a:lnTo>
                  <a:lnTo>
                    <a:pt x="1248" y="794"/>
                  </a:lnTo>
                  <a:lnTo>
                    <a:pt x="1244" y="796"/>
                  </a:lnTo>
                  <a:lnTo>
                    <a:pt x="1240" y="798"/>
                  </a:lnTo>
                  <a:lnTo>
                    <a:pt x="1235" y="798"/>
                  </a:lnTo>
                  <a:lnTo>
                    <a:pt x="1235" y="798"/>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grpSp>
      <p:grpSp>
        <p:nvGrpSpPr>
          <p:cNvPr id="65" name="组合 64"/>
          <p:cNvGrpSpPr/>
          <p:nvPr/>
        </p:nvGrpSpPr>
        <p:grpSpPr>
          <a:xfrm>
            <a:off x="4847596" y="1431230"/>
            <a:ext cx="1533746" cy="1166350"/>
            <a:chOff x="4095751" y="2149476"/>
            <a:chExt cx="854074" cy="649288"/>
          </a:xfrm>
          <a:solidFill>
            <a:schemeClr val="accent2"/>
          </a:solidFill>
        </p:grpSpPr>
        <p:sp>
          <p:nvSpPr>
            <p:cNvPr id="66" name="Freeform 981"/>
            <p:cNvSpPr>
              <a:spLocks/>
            </p:cNvSpPr>
            <p:nvPr/>
          </p:nvSpPr>
          <p:spPr bwMode="auto">
            <a:xfrm>
              <a:off x="4114801" y="2484438"/>
              <a:ext cx="41275" cy="42863"/>
            </a:xfrm>
            <a:custGeom>
              <a:avLst/>
              <a:gdLst/>
              <a:ahLst/>
              <a:cxnLst>
                <a:cxn ang="0">
                  <a:pos x="72" y="1"/>
                </a:cxn>
                <a:cxn ang="0">
                  <a:pos x="72" y="1"/>
                </a:cxn>
                <a:cxn ang="0">
                  <a:pos x="51" y="17"/>
                </a:cxn>
                <a:cxn ang="0">
                  <a:pos x="33" y="34"/>
                </a:cxn>
                <a:cxn ang="0">
                  <a:pos x="23" y="45"/>
                </a:cxn>
                <a:cxn ang="0">
                  <a:pos x="15" y="54"/>
                </a:cxn>
                <a:cxn ang="0">
                  <a:pos x="8" y="64"/>
                </a:cxn>
                <a:cxn ang="0">
                  <a:pos x="1" y="76"/>
                </a:cxn>
                <a:cxn ang="0">
                  <a:pos x="1" y="76"/>
                </a:cxn>
                <a:cxn ang="0">
                  <a:pos x="0" y="78"/>
                </a:cxn>
                <a:cxn ang="0">
                  <a:pos x="1" y="79"/>
                </a:cxn>
                <a:cxn ang="0">
                  <a:pos x="2" y="81"/>
                </a:cxn>
                <a:cxn ang="0">
                  <a:pos x="3" y="82"/>
                </a:cxn>
                <a:cxn ang="0">
                  <a:pos x="4" y="83"/>
                </a:cxn>
                <a:cxn ang="0">
                  <a:pos x="6" y="83"/>
                </a:cxn>
                <a:cxn ang="0">
                  <a:pos x="8" y="82"/>
                </a:cxn>
                <a:cxn ang="0">
                  <a:pos x="9" y="80"/>
                </a:cxn>
                <a:cxn ang="0">
                  <a:pos x="9" y="80"/>
                </a:cxn>
                <a:cxn ang="0">
                  <a:pos x="15" y="70"/>
                </a:cxn>
                <a:cxn ang="0">
                  <a:pos x="23" y="60"/>
                </a:cxn>
                <a:cxn ang="0">
                  <a:pos x="31" y="51"/>
                </a:cxn>
                <a:cxn ang="0">
                  <a:pos x="39" y="42"/>
                </a:cxn>
                <a:cxn ang="0">
                  <a:pos x="58" y="25"/>
                </a:cxn>
                <a:cxn ang="0">
                  <a:pos x="77" y="9"/>
                </a:cxn>
                <a:cxn ang="0">
                  <a:pos x="77" y="9"/>
                </a:cxn>
                <a:cxn ang="0">
                  <a:pos x="78" y="7"/>
                </a:cxn>
                <a:cxn ang="0">
                  <a:pos x="79" y="6"/>
                </a:cxn>
                <a:cxn ang="0">
                  <a:pos x="78" y="2"/>
                </a:cxn>
                <a:cxn ang="0">
                  <a:pos x="77" y="1"/>
                </a:cxn>
                <a:cxn ang="0">
                  <a:pos x="75" y="0"/>
                </a:cxn>
                <a:cxn ang="0">
                  <a:pos x="74" y="0"/>
                </a:cxn>
                <a:cxn ang="0">
                  <a:pos x="72" y="1"/>
                </a:cxn>
                <a:cxn ang="0">
                  <a:pos x="72" y="1"/>
                </a:cxn>
              </a:cxnLst>
              <a:rect l="0" t="0" r="r" b="b"/>
              <a:pathLst>
                <a:path w="79" h="83">
                  <a:moveTo>
                    <a:pt x="72" y="1"/>
                  </a:moveTo>
                  <a:lnTo>
                    <a:pt x="72" y="1"/>
                  </a:lnTo>
                  <a:lnTo>
                    <a:pt x="51" y="17"/>
                  </a:lnTo>
                  <a:lnTo>
                    <a:pt x="33" y="34"/>
                  </a:lnTo>
                  <a:lnTo>
                    <a:pt x="23" y="45"/>
                  </a:lnTo>
                  <a:lnTo>
                    <a:pt x="15" y="54"/>
                  </a:lnTo>
                  <a:lnTo>
                    <a:pt x="8" y="64"/>
                  </a:lnTo>
                  <a:lnTo>
                    <a:pt x="1" y="76"/>
                  </a:lnTo>
                  <a:lnTo>
                    <a:pt x="1" y="76"/>
                  </a:lnTo>
                  <a:lnTo>
                    <a:pt x="0" y="78"/>
                  </a:lnTo>
                  <a:lnTo>
                    <a:pt x="1" y="79"/>
                  </a:lnTo>
                  <a:lnTo>
                    <a:pt x="2" y="81"/>
                  </a:lnTo>
                  <a:lnTo>
                    <a:pt x="3" y="82"/>
                  </a:lnTo>
                  <a:lnTo>
                    <a:pt x="4" y="83"/>
                  </a:lnTo>
                  <a:lnTo>
                    <a:pt x="6" y="83"/>
                  </a:lnTo>
                  <a:lnTo>
                    <a:pt x="8" y="82"/>
                  </a:lnTo>
                  <a:lnTo>
                    <a:pt x="9" y="80"/>
                  </a:lnTo>
                  <a:lnTo>
                    <a:pt x="9" y="80"/>
                  </a:lnTo>
                  <a:lnTo>
                    <a:pt x="15" y="70"/>
                  </a:lnTo>
                  <a:lnTo>
                    <a:pt x="23" y="60"/>
                  </a:lnTo>
                  <a:lnTo>
                    <a:pt x="31" y="51"/>
                  </a:lnTo>
                  <a:lnTo>
                    <a:pt x="39" y="42"/>
                  </a:lnTo>
                  <a:lnTo>
                    <a:pt x="58" y="25"/>
                  </a:lnTo>
                  <a:lnTo>
                    <a:pt x="77" y="9"/>
                  </a:lnTo>
                  <a:lnTo>
                    <a:pt x="77" y="9"/>
                  </a:lnTo>
                  <a:lnTo>
                    <a:pt x="78" y="7"/>
                  </a:lnTo>
                  <a:lnTo>
                    <a:pt x="79" y="6"/>
                  </a:lnTo>
                  <a:lnTo>
                    <a:pt x="78" y="2"/>
                  </a:lnTo>
                  <a:lnTo>
                    <a:pt x="77" y="1"/>
                  </a:lnTo>
                  <a:lnTo>
                    <a:pt x="75" y="0"/>
                  </a:lnTo>
                  <a:lnTo>
                    <a:pt x="74" y="0"/>
                  </a:lnTo>
                  <a:lnTo>
                    <a:pt x="72" y="1"/>
                  </a:lnTo>
                  <a:lnTo>
                    <a:pt x="72" y="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67" name="Freeform 982"/>
            <p:cNvSpPr>
              <a:spLocks/>
            </p:cNvSpPr>
            <p:nvPr/>
          </p:nvSpPr>
          <p:spPr bwMode="auto">
            <a:xfrm>
              <a:off x="4122738" y="2492376"/>
              <a:ext cx="60325" cy="63500"/>
            </a:xfrm>
            <a:custGeom>
              <a:avLst/>
              <a:gdLst/>
              <a:ahLst/>
              <a:cxnLst>
                <a:cxn ang="0">
                  <a:pos x="106" y="1"/>
                </a:cxn>
                <a:cxn ang="0">
                  <a:pos x="106" y="1"/>
                </a:cxn>
                <a:cxn ang="0">
                  <a:pos x="44" y="63"/>
                </a:cxn>
                <a:cxn ang="0">
                  <a:pos x="44" y="63"/>
                </a:cxn>
                <a:cxn ang="0">
                  <a:pos x="20" y="87"/>
                </a:cxn>
                <a:cxn ang="0">
                  <a:pos x="10" y="99"/>
                </a:cxn>
                <a:cxn ang="0">
                  <a:pos x="4" y="105"/>
                </a:cxn>
                <a:cxn ang="0">
                  <a:pos x="0" y="113"/>
                </a:cxn>
                <a:cxn ang="0">
                  <a:pos x="0" y="113"/>
                </a:cxn>
                <a:cxn ang="0">
                  <a:pos x="0" y="115"/>
                </a:cxn>
                <a:cxn ang="0">
                  <a:pos x="0" y="117"/>
                </a:cxn>
                <a:cxn ang="0">
                  <a:pos x="2" y="119"/>
                </a:cxn>
                <a:cxn ang="0">
                  <a:pos x="4" y="120"/>
                </a:cxn>
                <a:cxn ang="0">
                  <a:pos x="6" y="120"/>
                </a:cxn>
                <a:cxn ang="0">
                  <a:pos x="7" y="119"/>
                </a:cxn>
                <a:cxn ang="0">
                  <a:pos x="8" y="118"/>
                </a:cxn>
                <a:cxn ang="0">
                  <a:pos x="8" y="118"/>
                </a:cxn>
                <a:cxn ang="0">
                  <a:pos x="13" y="110"/>
                </a:cxn>
                <a:cxn ang="0">
                  <a:pos x="18" y="103"/>
                </a:cxn>
                <a:cxn ang="0">
                  <a:pos x="30" y="90"/>
                </a:cxn>
                <a:cxn ang="0">
                  <a:pos x="55" y="65"/>
                </a:cxn>
                <a:cxn ang="0">
                  <a:pos x="55" y="65"/>
                </a:cxn>
                <a:cxn ang="0">
                  <a:pos x="113" y="7"/>
                </a:cxn>
                <a:cxn ang="0">
                  <a:pos x="113" y="7"/>
                </a:cxn>
                <a:cxn ang="0">
                  <a:pos x="114" y="6"/>
                </a:cxn>
                <a:cxn ang="0">
                  <a:pos x="114" y="4"/>
                </a:cxn>
                <a:cxn ang="0">
                  <a:pos x="114" y="2"/>
                </a:cxn>
                <a:cxn ang="0">
                  <a:pos x="113" y="1"/>
                </a:cxn>
                <a:cxn ang="0">
                  <a:pos x="111" y="0"/>
                </a:cxn>
                <a:cxn ang="0">
                  <a:pos x="110" y="0"/>
                </a:cxn>
                <a:cxn ang="0">
                  <a:pos x="108" y="0"/>
                </a:cxn>
                <a:cxn ang="0">
                  <a:pos x="106" y="1"/>
                </a:cxn>
                <a:cxn ang="0">
                  <a:pos x="106" y="1"/>
                </a:cxn>
              </a:cxnLst>
              <a:rect l="0" t="0" r="r" b="b"/>
              <a:pathLst>
                <a:path w="114" h="120">
                  <a:moveTo>
                    <a:pt x="106" y="1"/>
                  </a:moveTo>
                  <a:lnTo>
                    <a:pt x="106" y="1"/>
                  </a:lnTo>
                  <a:lnTo>
                    <a:pt x="44" y="63"/>
                  </a:lnTo>
                  <a:lnTo>
                    <a:pt x="44" y="63"/>
                  </a:lnTo>
                  <a:lnTo>
                    <a:pt x="20" y="87"/>
                  </a:lnTo>
                  <a:lnTo>
                    <a:pt x="10" y="99"/>
                  </a:lnTo>
                  <a:lnTo>
                    <a:pt x="4" y="105"/>
                  </a:lnTo>
                  <a:lnTo>
                    <a:pt x="0" y="113"/>
                  </a:lnTo>
                  <a:lnTo>
                    <a:pt x="0" y="113"/>
                  </a:lnTo>
                  <a:lnTo>
                    <a:pt x="0" y="115"/>
                  </a:lnTo>
                  <a:lnTo>
                    <a:pt x="0" y="117"/>
                  </a:lnTo>
                  <a:lnTo>
                    <a:pt x="2" y="119"/>
                  </a:lnTo>
                  <a:lnTo>
                    <a:pt x="4" y="120"/>
                  </a:lnTo>
                  <a:lnTo>
                    <a:pt x="6" y="120"/>
                  </a:lnTo>
                  <a:lnTo>
                    <a:pt x="7" y="119"/>
                  </a:lnTo>
                  <a:lnTo>
                    <a:pt x="8" y="118"/>
                  </a:lnTo>
                  <a:lnTo>
                    <a:pt x="8" y="118"/>
                  </a:lnTo>
                  <a:lnTo>
                    <a:pt x="13" y="110"/>
                  </a:lnTo>
                  <a:lnTo>
                    <a:pt x="18" y="103"/>
                  </a:lnTo>
                  <a:lnTo>
                    <a:pt x="30" y="90"/>
                  </a:lnTo>
                  <a:lnTo>
                    <a:pt x="55" y="65"/>
                  </a:lnTo>
                  <a:lnTo>
                    <a:pt x="55" y="65"/>
                  </a:lnTo>
                  <a:lnTo>
                    <a:pt x="113" y="7"/>
                  </a:lnTo>
                  <a:lnTo>
                    <a:pt x="113" y="7"/>
                  </a:lnTo>
                  <a:lnTo>
                    <a:pt x="114" y="6"/>
                  </a:lnTo>
                  <a:lnTo>
                    <a:pt x="114" y="4"/>
                  </a:lnTo>
                  <a:lnTo>
                    <a:pt x="114" y="2"/>
                  </a:lnTo>
                  <a:lnTo>
                    <a:pt x="113" y="1"/>
                  </a:lnTo>
                  <a:lnTo>
                    <a:pt x="111" y="0"/>
                  </a:lnTo>
                  <a:lnTo>
                    <a:pt x="110" y="0"/>
                  </a:lnTo>
                  <a:lnTo>
                    <a:pt x="108" y="0"/>
                  </a:lnTo>
                  <a:lnTo>
                    <a:pt x="106" y="1"/>
                  </a:lnTo>
                  <a:lnTo>
                    <a:pt x="106" y="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68" name="Freeform 983"/>
            <p:cNvSpPr>
              <a:spLocks/>
            </p:cNvSpPr>
            <p:nvPr/>
          </p:nvSpPr>
          <p:spPr bwMode="auto">
            <a:xfrm>
              <a:off x="4133851" y="2506663"/>
              <a:ext cx="88900" cy="85725"/>
            </a:xfrm>
            <a:custGeom>
              <a:avLst/>
              <a:gdLst/>
              <a:ahLst/>
              <a:cxnLst>
                <a:cxn ang="0">
                  <a:pos x="161" y="1"/>
                </a:cxn>
                <a:cxn ang="0">
                  <a:pos x="161" y="1"/>
                </a:cxn>
                <a:cxn ang="0">
                  <a:pos x="141" y="21"/>
                </a:cxn>
                <a:cxn ang="0">
                  <a:pos x="122" y="41"/>
                </a:cxn>
                <a:cxn ang="0">
                  <a:pos x="82" y="79"/>
                </a:cxn>
                <a:cxn ang="0">
                  <a:pos x="41" y="118"/>
                </a:cxn>
                <a:cxn ang="0">
                  <a:pos x="2" y="156"/>
                </a:cxn>
                <a:cxn ang="0">
                  <a:pos x="2" y="156"/>
                </a:cxn>
                <a:cxn ang="0">
                  <a:pos x="0" y="158"/>
                </a:cxn>
                <a:cxn ang="0">
                  <a:pos x="0" y="160"/>
                </a:cxn>
                <a:cxn ang="0">
                  <a:pos x="1" y="161"/>
                </a:cxn>
                <a:cxn ang="0">
                  <a:pos x="2" y="163"/>
                </a:cxn>
                <a:cxn ang="0">
                  <a:pos x="3" y="164"/>
                </a:cxn>
                <a:cxn ang="0">
                  <a:pos x="5" y="164"/>
                </a:cxn>
                <a:cxn ang="0">
                  <a:pos x="6" y="164"/>
                </a:cxn>
                <a:cxn ang="0">
                  <a:pos x="8" y="163"/>
                </a:cxn>
                <a:cxn ang="0">
                  <a:pos x="8" y="163"/>
                </a:cxn>
                <a:cxn ang="0">
                  <a:pos x="49" y="125"/>
                </a:cxn>
                <a:cxn ang="0">
                  <a:pos x="89" y="87"/>
                </a:cxn>
                <a:cxn ang="0">
                  <a:pos x="128" y="48"/>
                </a:cxn>
                <a:cxn ang="0">
                  <a:pos x="148" y="29"/>
                </a:cxn>
                <a:cxn ang="0">
                  <a:pos x="167" y="8"/>
                </a:cxn>
                <a:cxn ang="0">
                  <a:pos x="167" y="8"/>
                </a:cxn>
                <a:cxn ang="0">
                  <a:pos x="168" y="6"/>
                </a:cxn>
                <a:cxn ang="0">
                  <a:pos x="168" y="4"/>
                </a:cxn>
                <a:cxn ang="0">
                  <a:pos x="168" y="3"/>
                </a:cxn>
                <a:cxn ang="0">
                  <a:pos x="167" y="1"/>
                </a:cxn>
                <a:cxn ang="0">
                  <a:pos x="165" y="0"/>
                </a:cxn>
                <a:cxn ang="0">
                  <a:pos x="164" y="0"/>
                </a:cxn>
                <a:cxn ang="0">
                  <a:pos x="162" y="0"/>
                </a:cxn>
                <a:cxn ang="0">
                  <a:pos x="161" y="1"/>
                </a:cxn>
                <a:cxn ang="0">
                  <a:pos x="161" y="1"/>
                </a:cxn>
              </a:cxnLst>
              <a:rect l="0" t="0" r="r" b="b"/>
              <a:pathLst>
                <a:path w="168" h="164">
                  <a:moveTo>
                    <a:pt x="161" y="1"/>
                  </a:moveTo>
                  <a:lnTo>
                    <a:pt x="161" y="1"/>
                  </a:lnTo>
                  <a:lnTo>
                    <a:pt x="141" y="21"/>
                  </a:lnTo>
                  <a:lnTo>
                    <a:pt x="122" y="41"/>
                  </a:lnTo>
                  <a:lnTo>
                    <a:pt x="82" y="79"/>
                  </a:lnTo>
                  <a:lnTo>
                    <a:pt x="41" y="118"/>
                  </a:lnTo>
                  <a:lnTo>
                    <a:pt x="2" y="156"/>
                  </a:lnTo>
                  <a:lnTo>
                    <a:pt x="2" y="156"/>
                  </a:lnTo>
                  <a:lnTo>
                    <a:pt x="0" y="158"/>
                  </a:lnTo>
                  <a:lnTo>
                    <a:pt x="0" y="160"/>
                  </a:lnTo>
                  <a:lnTo>
                    <a:pt x="1" y="161"/>
                  </a:lnTo>
                  <a:lnTo>
                    <a:pt x="2" y="163"/>
                  </a:lnTo>
                  <a:lnTo>
                    <a:pt x="3" y="164"/>
                  </a:lnTo>
                  <a:lnTo>
                    <a:pt x="5" y="164"/>
                  </a:lnTo>
                  <a:lnTo>
                    <a:pt x="6" y="164"/>
                  </a:lnTo>
                  <a:lnTo>
                    <a:pt x="8" y="163"/>
                  </a:lnTo>
                  <a:lnTo>
                    <a:pt x="8" y="163"/>
                  </a:lnTo>
                  <a:lnTo>
                    <a:pt x="49" y="125"/>
                  </a:lnTo>
                  <a:lnTo>
                    <a:pt x="89" y="87"/>
                  </a:lnTo>
                  <a:lnTo>
                    <a:pt x="128" y="48"/>
                  </a:lnTo>
                  <a:lnTo>
                    <a:pt x="148" y="29"/>
                  </a:lnTo>
                  <a:lnTo>
                    <a:pt x="167" y="8"/>
                  </a:lnTo>
                  <a:lnTo>
                    <a:pt x="167" y="8"/>
                  </a:lnTo>
                  <a:lnTo>
                    <a:pt x="168" y="6"/>
                  </a:lnTo>
                  <a:lnTo>
                    <a:pt x="168" y="4"/>
                  </a:lnTo>
                  <a:lnTo>
                    <a:pt x="168" y="3"/>
                  </a:lnTo>
                  <a:lnTo>
                    <a:pt x="167" y="1"/>
                  </a:lnTo>
                  <a:lnTo>
                    <a:pt x="165" y="0"/>
                  </a:lnTo>
                  <a:lnTo>
                    <a:pt x="164" y="0"/>
                  </a:lnTo>
                  <a:lnTo>
                    <a:pt x="162" y="0"/>
                  </a:lnTo>
                  <a:lnTo>
                    <a:pt x="161" y="1"/>
                  </a:lnTo>
                  <a:lnTo>
                    <a:pt x="161" y="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69" name="Freeform 984"/>
            <p:cNvSpPr>
              <a:spLocks/>
            </p:cNvSpPr>
            <p:nvPr/>
          </p:nvSpPr>
          <p:spPr bwMode="auto">
            <a:xfrm>
              <a:off x="4135438" y="2541588"/>
              <a:ext cx="88900" cy="87313"/>
            </a:xfrm>
            <a:custGeom>
              <a:avLst/>
              <a:gdLst/>
              <a:ahLst/>
              <a:cxnLst>
                <a:cxn ang="0">
                  <a:pos x="162" y="1"/>
                </a:cxn>
                <a:cxn ang="0">
                  <a:pos x="162" y="1"/>
                </a:cxn>
                <a:cxn ang="0">
                  <a:pos x="150" y="9"/>
                </a:cxn>
                <a:cxn ang="0">
                  <a:pos x="140" y="19"/>
                </a:cxn>
                <a:cxn ang="0">
                  <a:pos x="119" y="37"/>
                </a:cxn>
                <a:cxn ang="0">
                  <a:pos x="81" y="78"/>
                </a:cxn>
                <a:cxn ang="0">
                  <a:pos x="81" y="78"/>
                </a:cxn>
                <a:cxn ang="0">
                  <a:pos x="71" y="88"/>
                </a:cxn>
                <a:cxn ang="0">
                  <a:pos x="58" y="97"/>
                </a:cxn>
                <a:cxn ang="0">
                  <a:pos x="47" y="107"/>
                </a:cxn>
                <a:cxn ang="0">
                  <a:pos x="35" y="116"/>
                </a:cxn>
                <a:cxn ang="0">
                  <a:pos x="35" y="116"/>
                </a:cxn>
                <a:cxn ang="0">
                  <a:pos x="26" y="126"/>
                </a:cxn>
                <a:cxn ang="0">
                  <a:pos x="17" y="136"/>
                </a:cxn>
                <a:cxn ang="0">
                  <a:pos x="8" y="147"/>
                </a:cxn>
                <a:cxn ang="0">
                  <a:pos x="1" y="158"/>
                </a:cxn>
                <a:cxn ang="0">
                  <a:pos x="1" y="158"/>
                </a:cxn>
                <a:cxn ang="0">
                  <a:pos x="0" y="160"/>
                </a:cxn>
                <a:cxn ang="0">
                  <a:pos x="0" y="162"/>
                </a:cxn>
                <a:cxn ang="0">
                  <a:pos x="1" y="163"/>
                </a:cxn>
                <a:cxn ang="0">
                  <a:pos x="2" y="165"/>
                </a:cxn>
                <a:cxn ang="0">
                  <a:pos x="4" y="165"/>
                </a:cxn>
                <a:cxn ang="0">
                  <a:pos x="6" y="165"/>
                </a:cxn>
                <a:cxn ang="0">
                  <a:pos x="7" y="165"/>
                </a:cxn>
                <a:cxn ang="0">
                  <a:pos x="9" y="163"/>
                </a:cxn>
                <a:cxn ang="0">
                  <a:pos x="9" y="163"/>
                </a:cxn>
                <a:cxn ang="0">
                  <a:pos x="17" y="152"/>
                </a:cxn>
                <a:cxn ang="0">
                  <a:pos x="25" y="142"/>
                </a:cxn>
                <a:cxn ang="0">
                  <a:pos x="33" y="132"/>
                </a:cxn>
                <a:cxn ang="0">
                  <a:pos x="43" y="123"/>
                </a:cxn>
                <a:cxn ang="0">
                  <a:pos x="62" y="106"/>
                </a:cxn>
                <a:cxn ang="0">
                  <a:pos x="82" y="89"/>
                </a:cxn>
                <a:cxn ang="0">
                  <a:pos x="82" y="89"/>
                </a:cxn>
                <a:cxn ang="0">
                  <a:pos x="92" y="80"/>
                </a:cxn>
                <a:cxn ang="0">
                  <a:pos x="103" y="69"/>
                </a:cxn>
                <a:cxn ang="0">
                  <a:pos x="120" y="49"/>
                </a:cxn>
                <a:cxn ang="0">
                  <a:pos x="120" y="49"/>
                </a:cxn>
                <a:cxn ang="0">
                  <a:pos x="132" y="38"/>
                </a:cxn>
                <a:cxn ang="0">
                  <a:pos x="142" y="28"/>
                </a:cxn>
                <a:cxn ang="0">
                  <a:pos x="166" y="9"/>
                </a:cxn>
                <a:cxn ang="0">
                  <a:pos x="166" y="9"/>
                </a:cxn>
                <a:cxn ang="0">
                  <a:pos x="168" y="7"/>
                </a:cxn>
                <a:cxn ang="0">
                  <a:pos x="168" y="6"/>
                </a:cxn>
                <a:cxn ang="0">
                  <a:pos x="167" y="2"/>
                </a:cxn>
                <a:cxn ang="0">
                  <a:pos x="166" y="1"/>
                </a:cxn>
                <a:cxn ang="0">
                  <a:pos x="165" y="0"/>
                </a:cxn>
                <a:cxn ang="0">
                  <a:pos x="163" y="0"/>
                </a:cxn>
                <a:cxn ang="0">
                  <a:pos x="162" y="1"/>
                </a:cxn>
                <a:cxn ang="0">
                  <a:pos x="162" y="1"/>
                </a:cxn>
              </a:cxnLst>
              <a:rect l="0" t="0" r="r" b="b"/>
              <a:pathLst>
                <a:path w="168" h="165">
                  <a:moveTo>
                    <a:pt x="162" y="1"/>
                  </a:moveTo>
                  <a:lnTo>
                    <a:pt x="162" y="1"/>
                  </a:lnTo>
                  <a:lnTo>
                    <a:pt x="150" y="9"/>
                  </a:lnTo>
                  <a:lnTo>
                    <a:pt x="140" y="19"/>
                  </a:lnTo>
                  <a:lnTo>
                    <a:pt x="119" y="37"/>
                  </a:lnTo>
                  <a:lnTo>
                    <a:pt x="81" y="78"/>
                  </a:lnTo>
                  <a:lnTo>
                    <a:pt x="81" y="78"/>
                  </a:lnTo>
                  <a:lnTo>
                    <a:pt x="71" y="88"/>
                  </a:lnTo>
                  <a:lnTo>
                    <a:pt x="58" y="97"/>
                  </a:lnTo>
                  <a:lnTo>
                    <a:pt x="47" y="107"/>
                  </a:lnTo>
                  <a:lnTo>
                    <a:pt x="35" y="116"/>
                  </a:lnTo>
                  <a:lnTo>
                    <a:pt x="35" y="116"/>
                  </a:lnTo>
                  <a:lnTo>
                    <a:pt x="26" y="126"/>
                  </a:lnTo>
                  <a:lnTo>
                    <a:pt x="17" y="136"/>
                  </a:lnTo>
                  <a:lnTo>
                    <a:pt x="8" y="147"/>
                  </a:lnTo>
                  <a:lnTo>
                    <a:pt x="1" y="158"/>
                  </a:lnTo>
                  <a:lnTo>
                    <a:pt x="1" y="158"/>
                  </a:lnTo>
                  <a:lnTo>
                    <a:pt x="0" y="160"/>
                  </a:lnTo>
                  <a:lnTo>
                    <a:pt x="0" y="162"/>
                  </a:lnTo>
                  <a:lnTo>
                    <a:pt x="1" y="163"/>
                  </a:lnTo>
                  <a:lnTo>
                    <a:pt x="2" y="165"/>
                  </a:lnTo>
                  <a:lnTo>
                    <a:pt x="4" y="165"/>
                  </a:lnTo>
                  <a:lnTo>
                    <a:pt x="6" y="165"/>
                  </a:lnTo>
                  <a:lnTo>
                    <a:pt x="7" y="165"/>
                  </a:lnTo>
                  <a:lnTo>
                    <a:pt x="9" y="163"/>
                  </a:lnTo>
                  <a:lnTo>
                    <a:pt x="9" y="163"/>
                  </a:lnTo>
                  <a:lnTo>
                    <a:pt x="17" y="152"/>
                  </a:lnTo>
                  <a:lnTo>
                    <a:pt x="25" y="142"/>
                  </a:lnTo>
                  <a:lnTo>
                    <a:pt x="33" y="132"/>
                  </a:lnTo>
                  <a:lnTo>
                    <a:pt x="43" y="123"/>
                  </a:lnTo>
                  <a:lnTo>
                    <a:pt x="62" y="106"/>
                  </a:lnTo>
                  <a:lnTo>
                    <a:pt x="82" y="89"/>
                  </a:lnTo>
                  <a:lnTo>
                    <a:pt x="82" y="89"/>
                  </a:lnTo>
                  <a:lnTo>
                    <a:pt x="92" y="80"/>
                  </a:lnTo>
                  <a:lnTo>
                    <a:pt x="103" y="69"/>
                  </a:lnTo>
                  <a:lnTo>
                    <a:pt x="120" y="49"/>
                  </a:lnTo>
                  <a:lnTo>
                    <a:pt x="120" y="49"/>
                  </a:lnTo>
                  <a:lnTo>
                    <a:pt x="132" y="38"/>
                  </a:lnTo>
                  <a:lnTo>
                    <a:pt x="142" y="28"/>
                  </a:lnTo>
                  <a:lnTo>
                    <a:pt x="166" y="9"/>
                  </a:lnTo>
                  <a:lnTo>
                    <a:pt x="166" y="9"/>
                  </a:lnTo>
                  <a:lnTo>
                    <a:pt x="168" y="7"/>
                  </a:lnTo>
                  <a:lnTo>
                    <a:pt x="168" y="6"/>
                  </a:lnTo>
                  <a:lnTo>
                    <a:pt x="167" y="2"/>
                  </a:lnTo>
                  <a:lnTo>
                    <a:pt x="166" y="1"/>
                  </a:lnTo>
                  <a:lnTo>
                    <a:pt x="165" y="0"/>
                  </a:lnTo>
                  <a:lnTo>
                    <a:pt x="163" y="0"/>
                  </a:lnTo>
                  <a:lnTo>
                    <a:pt x="162" y="1"/>
                  </a:lnTo>
                  <a:lnTo>
                    <a:pt x="162" y="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70" name="Freeform 985"/>
            <p:cNvSpPr>
              <a:spLocks/>
            </p:cNvSpPr>
            <p:nvPr/>
          </p:nvSpPr>
          <p:spPr bwMode="auto">
            <a:xfrm>
              <a:off x="4129088" y="2597151"/>
              <a:ext cx="71438" cy="68263"/>
            </a:xfrm>
            <a:custGeom>
              <a:avLst/>
              <a:gdLst/>
              <a:ahLst/>
              <a:cxnLst>
                <a:cxn ang="0">
                  <a:pos x="125" y="1"/>
                </a:cxn>
                <a:cxn ang="0">
                  <a:pos x="125" y="1"/>
                </a:cxn>
                <a:cxn ang="0">
                  <a:pos x="108" y="14"/>
                </a:cxn>
                <a:cxn ang="0">
                  <a:pos x="94" y="29"/>
                </a:cxn>
                <a:cxn ang="0">
                  <a:pos x="65" y="60"/>
                </a:cxn>
                <a:cxn ang="0">
                  <a:pos x="65" y="60"/>
                </a:cxn>
                <a:cxn ang="0">
                  <a:pos x="49" y="75"/>
                </a:cxn>
                <a:cxn ang="0">
                  <a:pos x="34" y="91"/>
                </a:cxn>
                <a:cxn ang="0">
                  <a:pos x="1" y="121"/>
                </a:cxn>
                <a:cxn ang="0">
                  <a:pos x="1" y="121"/>
                </a:cxn>
                <a:cxn ang="0">
                  <a:pos x="0" y="122"/>
                </a:cxn>
                <a:cxn ang="0">
                  <a:pos x="0" y="124"/>
                </a:cxn>
                <a:cxn ang="0">
                  <a:pos x="0" y="126"/>
                </a:cxn>
                <a:cxn ang="0">
                  <a:pos x="1" y="127"/>
                </a:cxn>
                <a:cxn ang="0">
                  <a:pos x="3" y="128"/>
                </a:cxn>
                <a:cxn ang="0">
                  <a:pos x="4" y="129"/>
                </a:cxn>
                <a:cxn ang="0">
                  <a:pos x="6" y="128"/>
                </a:cxn>
                <a:cxn ang="0">
                  <a:pos x="8" y="127"/>
                </a:cxn>
                <a:cxn ang="0">
                  <a:pos x="8" y="127"/>
                </a:cxn>
                <a:cxn ang="0">
                  <a:pos x="38" y="100"/>
                </a:cxn>
                <a:cxn ang="0">
                  <a:pos x="67" y="71"/>
                </a:cxn>
                <a:cxn ang="0">
                  <a:pos x="67" y="71"/>
                </a:cxn>
                <a:cxn ang="0">
                  <a:pos x="98" y="38"/>
                </a:cxn>
                <a:cxn ang="0">
                  <a:pos x="115" y="22"/>
                </a:cxn>
                <a:cxn ang="0">
                  <a:pos x="131" y="7"/>
                </a:cxn>
                <a:cxn ang="0">
                  <a:pos x="131" y="7"/>
                </a:cxn>
                <a:cxn ang="0">
                  <a:pos x="132" y="6"/>
                </a:cxn>
                <a:cxn ang="0">
                  <a:pos x="133" y="4"/>
                </a:cxn>
                <a:cxn ang="0">
                  <a:pos x="132" y="2"/>
                </a:cxn>
                <a:cxn ang="0">
                  <a:pos x="131" y="1"/>
                </a:cxn>
                <a:cxn ang="0">
                  <a:pos x="128" y="0"/>
                </a:cxn>
                <a:cxn ang="0">
                  <a:pos x="127" y="0"/>
                </a:cxn>
                <a:cxn ang="0">
                  <a:pos x="125" y="1"/>
                </a:cxn>
                <a:cxn ang="0">
                  <a:pos x="125" y="1"/>
                </a:cxn>
              </a:cxnLst>
              <a:rect l="0" t="0" r="r" b="b"/>
              <a:pathLst>
                <a:path w="133" h="129">
                  <a:moveTo>
                    <a:pt x="125" y="1"/>
                  </a:moveTo>
                  <a:lnTo>
                    <a:pt x="125" y="1"/>
                  </a:lnTo>
                  <a:lnTo>
                    <a:pt x="108" y="14"/>
                  </a:lnTo>
                  <a:lnTo>
                    <a:pt x="94" y="29"/>
                  </a:lnTo>
                  <a:lnTo>
                    <a:pt x="65" y="60"/>
                  </a:lnTo>
                  <a:lnTo>
                    <a:pt x="65" y="60"/>
                  </a:lnTo>
                  <a:lnTo>
                    <a:pt x="49" y="75"/>
                  </a:lnTo>
                  <a:lnTo>
                    <a:pt x="34" y="91"/>
                  </a:lnTo>
                  <a:lnTo>
                    <a:pt x="1" y="121"/>
                  </a:lnTo>
                  <a:lnTo>
                    <a:pt x="1" y="121"/>
                  </a:lnTo>
                  <a:lnTo>
                    <a:pt x="0" y="122"/>
                  </a:lnTo>
                  <a:lnTo>
                    <a:pt x="0" y="124"/>
                  </a:lnTo>
                  <a:lnTo>
                    <a:pt x="0" y="126"/>
                  </a:lnTo>
                  <a:lnTo>
                    <a:pt x="1" y="127"/>
                  </a:lnTo>
                  <a:lnTo>
                    <a:pt x="3" y="128"/>
                  </a:lnTo>
                  <a:lnTo>
                    <a:pt x="4" y="129"/>
                  </a:lnTo>
                  <a:lnTo>
                    <a:pt x="6" y="128"/>
                  </a:lnTo>
                  <a:lnTo>
                    <a:pt x="8" y="127"/>
                  </a:lnTo>
                  <a:lnTo>
                    <a:pt x="8" y="127"/>
                  </a:lnTo>
                  <a:lnTo>
                    <a:pt x="38" y="100"/>
                  </a:lnTo>
                  <a:lnTo>
                    <a:pt x="67" y="71"/>
                  </a:lnTo>
                  <a:lnTo>
                    <a:pt x="67" y="71"/>
                  </a:lnTo>
                  <a:lnTo>
                    <a:pt x="98" y="38"/>
                  </a:lnTo>
                  <a:lnTo>
                    <a:pt x="115" y="22"/>
                  </a:lnTo>
                  <a:lnTo>
                    <a:pt x="131" y="7"/>
                  </a:lnTo>
                  <a:lnTo>
                    <a:pt x="131" y="7"/>
                  </a:lnTo>
                  <a:lnTo>
                    <a:pt x="132" y="6"/>
                  </a:lnTo>
                  <a:lnTo>
                    <a:pt x="133" y="4"/>
                  </a:lnTo>
                  <a:lnTo>
                    <a:pt x="132" y="2"/>
                  </a:lnTo>
                  <a:lnTo>
                    <a:pt x="131" y="1"/>
                  </a:lnTo>
                  <a:lnTo>
                    <a:pt x="128" y="0"/>
                  </a:lnTo>
                  <a:lnTo>
                    <a:pt x="127" y="0"/>
                  </a:lnTo>
                  <a:lnTo>
                    <a:pt x="125" y="1"/>
                  </a:lnTo>
                  <a:lnTo>
                    <a:pt x="125" y="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71" name="Freeform 986"/>
            <p:cNvSpPr>
              <a:spLocks/>
            </p:cNvSpPr>
            <p:nvPr/>
          </p:nvSpPr>
          <p:spPr bwMode="auto">
            <a:xfrm>
              <a:off x="4129088" y="2630488"/>
              <a:ext cx="71438" cy="66675"/>
            </a:xfrm>
            <a:custGeom>
              <a:avLst/>
              <a:gdLst/>
              <a:ahLst/>
              <a:cxnLst>
                <a:cxn ang="0">
                  <a:pos x="125" y="1"/>
                </a:cxn>
                <a:cxn ang="0">
                  <a:pos x="125" y="1"/>
                </a:cxn>
                <a:cxn ang="0">
                  <a:pos x="92" y="28"/>
                </a:cxn>
                <a:cxn ang="0">
                  <a:pos x="59" y="57"/>
                </a:cxn>
                <a:cxn ang="0">
                  <a:pos x="43" y="71"/>
                </a:cxn>
                <a:cxn ang="0">
                  <a:pos x="29" y="86"/>
                </a:cxn>
                <a:cxn ang="0">
                  <a:pos x="14" y="103"/>
                </a:cxn>
                <a:cxn ang="0">
                  <a:pos x="1" y="119"/>
                </a:cxn>
                <a:cxn ang="0">
                  <a:pos x="1" y="119"/>
                </a:cxn>
                <a:cxn ang="0">
                  <a:pos x="0" y="121"/>
                </a:cxn>
                <a:cxn ang="0">
                  <a:pos x="0" y="122"/>
                </a:cxn>
                <a:cxn ang="0">
                  <a:pos x="1" y="124"/>
                </a:cxn>
                <a:cxn ang="0">
                  <a:pos x="2" y="125"/>
                </a:cxn>
                <a:cxn ang="0">
                  <a:pos x="5" y="125"/>
                </a:cxn>
                <a:cxn ang="0">
                  <a:pos x="7" y="125"/>
                </a:cxn>
                <a:cxn ang="0">
                  <a:pos x="9" y="124"/>
                </a:cxn>
                <a:cxn ang="0">
                  <a:pos x="9" y="124"/>
                </a:cxn>
                <a:cxn ang="0">
                  <a:pos x="21" y="108"/>
                </a:cxn>
                <a:cxn ang="0">
                  <a:pos x="36" y="92"/>
                </a:cxn>
                <a:cxn ang="0">
                  <a:pos x="51" y="77"/>
                </a:cxn>
                <a:cxn ang="0">
                  <a:pos x="67" y="62"/>
                </a:cxn>
                <a:cxn ang="0">
                  <a:pos x="99" y="34"/>
                </a:cxn>
                <a:cxn ang="0">
                  <a:pos x="131" y="7"/>
                </a:cxn>
                <a:cxn ang="0">
                  <a:pos x="131" y="7"/>
                </a:cxn>
                <a:cxn ang="0">
                  <a:pos x="132" y="6"/>
                </a:cxn>
                <a:cxn ang="0">
                  <a:pos x="133" y="4"/>
                </a:cxn>
                <a:cxn ang="0">
                  <a:pos x="132" y="3"/>
                </a:cxn>
                <a:cxn ang="0">
                  <a:pos x="131" y="1"/>
                </a:cxn>
                <a:cxn ang="0">
                  <a:pos x="128" y="0"/>
                </a:cxn>
                <a:cxn ang="0">
                  <a:pos x="126" y="0"/>
                </a:cxn>
                <a:cxn ang="0">
                  <a:pos x="125" y="1"/>
                </a:cxn>
                <a:cxn ang="0">
                  <a:pos x="125" y="1"/>
                </a:cxn>
              </a:cxnLst>
              <a:rect l="0" t="0" r="r" b="b"/>
              <a:pathLst>
                <a:path w="133" h="125">
                  <a:moveTo>
                    <a:pt x="125" y="1"/>
                  </a:moveTo>
                  <a:lnTo>
                    <a:pt x="125" y="1"/>
                  </a:lnTo>
                  <a:lnTo>
                    <a:pt x="92" y="28"/>
                  </a:lnTo>
                  <a:lnTo>
                    <a:pt x="59" y="57"/>
                  </a:lnTo>
                  <a:lnTo>
                    <a:pt x="43" y="71"/>
                  </a:lnTo>
                  <a:lnTo>
                    <a:pt x="29" y="86"/>
                  </a:lnTo>
                  <a:lnTo>
                    <a:pt x="14" y="103"/>
                  </a:lnTo>
                  <a:lnTo>
                    <a:pt x="1" y="119"/>
                  </a:lnTo>
                  <a:lnTo>
                    <a:pt x="1" y="119"/>
                  </a:lnTo>
                  <a:lnTo>
                    <a:pt x="0" y="121"/>
                  </a:lnTo>
                  <a:lnTo>
                    <a:pt x="0" y="122"/>
                  </a:lnTo>
                  <a:lnTo>
                    <a:pt x="1" y="124"/>
                  </a:lnTo>
                  <a:lnTo>
                    <a:pt x="2" y="125"/>
                  </a:lnTo>
                  <a:lnTo>
                    <a:pt x="5" y="125"/>
                  </a:lnTo>
                  <a:lnTo>
                    <a:pt x="7" y="125"/>
                  </a:lnTo>
                  <a:lnTo>
                    <a:pt x="9" y="124"/>
                  </a:lnTo>
                  <a:lnTo>
                    <a:pt x="9" y="124"/>
                  </a:lnTo>
                  <a:lnTo>
                    <a:pt x="21" y="108"/>
                  </a:lnTo>
                  <a:lnTo>
                    <a:pt x="36" y="92"/>
                  </a:lnTo>
                  <a:lnTo>
                    <a:pt x="51" y="77"/>
                  </a:lnTo>
                  <a:lnTo>
                    <a:pt x="67" y="62"/>
                  </a:lnTo>
                  <a:lnTo>
                    <a:pt x="99" y="34"/>
                  </a:lnTo>
                  <a:lnTo>
                    <a:pt x="131" y="7"/>
                  </a:lnTo>
                  <a:lnTo>
                    <a:pt x="131" y="7"/>
                  </a:lnTo>
                  <a:lnTo>
                    <a:pt x="132" y="6"/>
                  </a:lnTo>
                  <a:lnTo>
                    <a:pt x="133" y="4"/>
                  </a:lnTo>
                  <a:lnTo>
                    <a:pt x="132" y="3"/>
                  </a:lnTo>
                  <a:lnTo>
                    <a:pt x="131" y="1"/>
                  </a:lnTo>
                  <a:lnTo>
                    <a:pt x="128" y="0"/>
                  </a:lnTo>
                  <a:lnTo>
                    <a:pt x="126" y="0"/>
                  </a:lnTo>
                  <a:lnTo>
                    <a:pt x="125" y="1"/>
                  </a:lnTo>
                  <a:lnTo>
                    <a:pt x="125" y="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72" name="Freeform 987"/>
            <p:cNvSpPr>
              <a:spLocks/>
            </p:cNvSpPr>
            <p:nvPr/>
          </p:nvSpPr>
          <p:spPr bwMode="auto">
            <a:xfrm>
              <a:off x="4127501" y="2670176"/>
              <a:ext cx="55563" cy="55563"/>
            </a:xfrm>
            <a:custGeom>
              <a:avLst/>
              <a:gdLst/>
              <a:ahLst/>
              <a:cxnLst>
                <a:cxn ang="0">
                  <a:pos x="97" y="1"/>
                </a:cxn>
                <a:cxn ang="0">
                  <a:pos x="97" y="1"/>
                </a:cxn>
                <a:cxn ang="0">
                  <a:pos x="82" y="10"/>
                </a:cxn>
                <a:cxn ang="0">
                  <a:pos x="69" y="20"/>
                </a:cxn>
                <a:cxn ang="0">
                  <a:pos x="55" y="32"/>
                </a:cxn>
                <a:cxn ang="0">
                  <a:pos x="43" y="43"/>
                </a:cxn>
                <a:cxn ang="0">
                  <a:pos x="32" y="56"/>
                </a:cxn>
                <a:cxn ang="0">
                  <a:pos x="20" y="69"/>
                </a:cxn>
                <a:cxn ang="0">
                  <a:pos x="10" y="82"/>
                </a:cxn>
                <a:cxn ang="0">
                  <a:pos x="1" y="97"/>
                </a:cxn>
                <a:cxn ang="0">
                  <a:pos x="1" y="97"/>
                </a:cxn>
                <a:cxn ang="0">
                  <a:pos x="0" y="99"/>
                </a:cxn>
                <a:cxn ang="0">
                  <a:pos x="0" y="100"/>
                </a:cxn>
                <a:cxn ang="0">
                  <a:pos x="1" y="102"/>
                </a:cxn>
                <a:cxn ang="0">
                  <a:pos x="2" y="103"/>
                </a:cxn>
                <a:cxn ang="0">
                  <a:pos x="4" y="104"/>
                </a:cxn>
                <a:cxn ang="0">
                  <a:pos x="6" y="104"/>
                </a:cxn>
                <a:cxn ang="0">
                  <a:pos x="7" y="103"/>
                </a:cxn>
                <a:cxn ang="0">
                  <a:pos x="9" y="102"/>
                </a:cxn>
                <a:cxn ang="0">
                  <a:pos x="9" y="102"/>
                </a:cxn>
                <a:cxn ang="0">
                  <a:pos x="17" y="88"/>
                </a:cxn>
                <a:cxn ang="0">
                  <a:pos x="27" y="75"/>
                </a:cxn>
                <a:cxn ang="0">
                  <a:pos x="39" y="62"/>
                </a:cxn>
                <a:cxn ang="0">
                  <a:pos x="50" y="50"/>
                </a:cxn>
                <a:cxn ang="0">
                  <a:pos x="62" y="38"/>
                </a:cxn>
                <a:cxn ang="0">
                  <a:pos x="75" y="28"/>
                </a:cxn>
                <a:cxn ang="0">
                  <a:pos x="88" y="17"/>
                </a:cxn>
                <a:cxn ang="0">
                  <a:pos x="102" y="8"/>
                </a:cxn>
                <a:cxn ang="0">
                  <a:pos x="102" y="8"/>
                </a:cxn>
                <a:cxn ang="0">
                  <a:pos x="103" y="7"/>
                </a:cxn>
                <a:cxn ang="0">
                  <a:pos x="104" y="5"/>
                </a:cxn>
                <a:cxn ang="0">
                  <a:pos x="104" y="4"/>
                </a:cxn>
                <a:cxn ang="0">
                  <a:pos x="103" y="2"/>
                </a:cxn>
                <a:cxn ang="0">
                  <a:pos x="102" y="1"/>
                </a:cxn>
                <a:cxn ang="0">
                  <a:pos x="101" y="0"/>
                </a:cxn>
                <a:cxn ang="0">
                  <a:pos x="99" y="0"/>
                </a:cxn>
                <a:cxn ang="0">
                  <a:pos x="97" y="1"/>
                </a:cxn>
                <a:cxn ang="0">
                  <a:pos x="97" y="1"/>
                </a:cxn>
              </a:cxnLst>
              <a:rect l="0" t="0" r="r" b="b"/>
              <a:pathLst>
                <a:path w="104" h="104">
                  <a:moveTo>
                    <a:pt x="97" y="1"/>
                  </a:moveTo>
                  <a:lnTo>
                    <a:pt x="97" y="1"/>
                  </a:lnTo>
                  <a:lnTo>
                    <a:pt x="82" y="10"/>
                  </a:lnTo>
                  <a:lnTo>
                    <a:pt x="69" y="20"/>
                  </a:lnTo>
                  <a:lnTo>
                    <a:pt x="55" y="32"/>
                  </a:lnTo>
                  <a:lnTo>
                    <a:pt x="43" y="43"/>
                  </a:lnTo>
                  <a:lnTo>
                    <a:pt x="32" y="56"/>
                  </a:lnTo>
                  <a:lnTo>
                    <a:pt x="20" y="69"/>
                  </a:lnTo>
                  <a:lnTo>
                    <a:pt x="10" y="82"/>
                  </a:lnTo>
                  <a:lnTo>
                    <a:pt x="1" y="97"/>
                  </a:lnTo>
                  <a:lnTo>
                    <a:pt x="1" y="97"/>
                  </a:lnTo>
                  <a:lnTo>
                    <a:pt x="0" y="99"/>
                  </a:lnTo>
                  <a:lnTo>
                    <a:pt x="0" y="100"/>
                  </a:lnTo>
                  <a:lnTo>
                    <a:pt x="1" y="102"/>
                  </a:lnTo>
                  <a:lnTo>
                    <a:pt x="2" y="103"/>
                  </a:lnTo>
                  <a:lnTo>
                    <a:pt x="4" y="104"/>
                  </a:lnTo>
                  <a:lnTo>
                    <a:pt x="6" y="104"/>
                  </a:lnTo>
                  <a:lnTo>
                    <a:pt x="7" y="103"/>
                  </a:lnTo>
                  <a:lnTo>
                    <a:pt x="9" y="102"/>
                  </a:lnTo>
                  <a:lnTo>
                    <a:pt x="9" y="102"/>
                  </a:lnTo>
                  <a:lnTo>
                    <a:pt x="17" y="88"/>
                  </a:lnTo>
                  <a:lnTo>
                    <a:pt x="27" y="75"/>
                  </a:lnTo>
                  <a:lnTo>
                    <a:pt x="39" y="62"/>
                  </a:lnTo>
                  <a:lnTo>
                    <a:pt x="50" y="50"/>
                  </a:lnTo>
                  <a:lnTo>
                    <a:pt x="62" y="38"/>
                  </a:lnTo>
                  <a:lnTo>
                    <a:pt x="75" y="28"/>
                  </a:lnTo>
                  <a:lnTo>
                    <a:pt x="88" y="17"/>
                  </a:lnTo>
                  <a:lnTo>
                    <a:pt x="102" y="8"/>
                  </a:lnTo>
                  <a:lnTo>
                    <a:pt x="102" y="8"/>
                  </a:lnTo>
                  <a:lnTo>
                    <a:pt x="103" y="7"/>
                  </a:lnTo>
                  <a:lnTo>
                    <a:pt x="104" y="5"/>
                  </a:lnTo>
                  <a:lnTo>
                    <a:pt x="104" y="4"/>
                  </a:lnTo>
                  <a:lnTo>
                    <a:pt x="103" y="2"/>
                  </a:lnTo>
                  <a:lnTo>
                    <a:pt x="102" y="1"/>
                  </a:lnTo>
                  <a:lnTo>
                    <a:pt x="101" y="0"/>
                  </a:lnTo>
                  <a:lnTo>
                    <a:pt x="99" y="0"/>
                  </a:lnTo>
                  <a:lnTo>
                    <a:pt x="97" y="1"/>
                  </a:lnTo>
                  <a:lnTo>
                    <a:pt x="97" y="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73" name="Freeform 988"/>
            <p:cNvSpPr>
              <a:spLocks/>
            </p:cNvSpPr>
            <p:nvPr/>
          </p:nvSpPr>
          <p:spPr bwMode="auto">
            <a:xfrm>
              <a:off x="4213226" y="2727326"/>
              <a:ext cx="26988" cy="46038"/>
            </a:xfrm>
            <a:custGeom>
              <a:avLst/>
              <a:gdLst/>
              <a:ahLst/>
              <a:cxnLst>
                <a:cxn ang="0">
                  <a:pos x="42" y="3"/>
                </a:cxn>
                <a:cxn ang="0">
                  <a:pos x="42" y="3"/>
                </a:cxn>
                <a:cxn ang="0">
                  <a:pos x="37" y="14"/>
                </a:cxn>
                <a:cxn ang="0">
                  <a:pos x="32" y="24"/>
                </a:cxn>
                <a:cxn ang="0">
                  <a:pos x="21" y="43"/>
                </a:cxn>
                <a:cxn ang="0">
                  <a:pos x="10" y="63"/>
                </a:cxn>
                <a:cxn ang="0">
                  <a:pos x="4" y="73"/>
                </a:cxn>
                <a:cxn ang="0">
                  <a:pos x="0" y="83"/>
                </a:cxn>
                <a:cxn ang="0">
                  <a:pos x="0" y="83"/>
                </a:cxn>
                <a:cxn ang="0">
                  <a:pos x="0" y="85"/>
                </a:cxn>
                <a:cxn ang="0">
                  <a:pos x="1" y="86"/>
                </a:cxn>
                <a:cxn ang="0">
                  <a:pos x="2" y="88"/>
                </a:cxn>
                <a:cxn ang="0">
                  <a:pos x="3" y="88"/>
                </a:cxn>
                <a:cxn ang="0">
                  <a:pos x="5" y="88"/>
                </a:cxn>
                <a:cxn ang="0">
                  <a:pos x="7" y="88"/>
                </a:cxn>
                <a:cxn ang="0">
                  <a:pos x="8" y="87"/>
                </a:cxn>
                <a:cxn ang="0">
                  <a:pos x="10" y="85"/>
                </a:cxn>
                <a:cxn ang="0">
                  <a:pos x="10" y="85"/>
                </a:cxn>
                <a:cxn ang="0">
                  <a:pos x="14" y="75"/>
                </a:cxn>
                <a:cxn ang="0">
                  <a:pos x="19" y="65"/>
                </a:cxn>
                <a:cxn ang="0">
                  <a:pos x="30" y="46"/>
                </a:cxn>
                <a:cxn ang="0">
                  <a:pos x="42" y="26"/>
                </a:cxn>
                <a:cxn ang="0">
                  <a:pos x="47" y="17"/>
                </a:cxn>
                <a:cxn ang="0">
                  <a:pos x="51" y="7"/>
                </a:cxn>
                <a:cxn ang="0">
                  <a:pos x="51" y="7"/>
                </a:cxn>
                <a:cxn ang="0">
                  <a:pos x="51" y="5"/>
                </a:cxn>
                <a:cxn ang="0">
                  <a:pos x="50" y="2"/>
                </a:cxn>
                <a:cxn ang="0">
                  <a:pos x="49" y="1"/>
                </a:cxn>
                <a:cxn ang="0">
                  <a:pos x="48" y="0"/>
                </a:cxn>
                <a:cxn ang="0">
                  <a:pos x="46" y="0"/>
                </a:cxn>
                <a:cxn ang="0">
                  <a:pos x="44" y="0"/>
                </a:cxn>
                <a:cxn ang="0">
                  <a:pos x="43" y="2"/>
                </a:cxn>
                <a:cxn ang="0">
                  <a:pos x="42" y="3"/>
                </a:cxn>
                <a:cxn ang="0">
                  <a:pos x="42" y="3"/>
                </a:cxn>
              </a:cxnLst>
              <a:rect l="0" t="0" r="r" b="b"/>
              <a:pathLst>
                <a:path w="51" h="88">
                  <a:moveTo>
                    <a:pt x="42" y="3"/>
                  </a:moveTo>
                  <a:lnTo>
                    <a:pt x="42" y="3"/>
                  </a:lnTo>
                  <a:lnTo>
                    <a:pt x="37" y="14"/>
                  </a:lnTo>
                  <a:lnTo>
                    <a:pt x="32" y="24"/>
                  </a:lnTo>
                  <a:lnTo>
                    <a:pt x="21" y="43"/>
                  </a:lnTo>
                  <a:lnTo>
                    <a:pt x="10" y="63"/>
                  </a:lnTo>
                  <a:lnTo>
                    <a:pt x="4" y="73"/>
                  </a:lnTo>
                  <a:lnTo>
                    <a:pt x="0" y="83"/>
                  </a:lnTo>
                  <a:lnTo>
                    <a:pt x="0" y="83"/>
                  </a:lnTo>
                  <a:lnTo>
                    <a:pt x="0" y="85"/>
                  </a:lnTo>
                  <a:lnTo>
                    <a:pt x="1" y="86"/>
                  </a:lnTo>
                  <a:lnTo>
                    <a:pt x="2" y="88"/>
                  </a:lnTo>
                  <a:lnTo>
                    <a:pt x="3" y="88"/>
                  </a:lnTo>
                  <a:lnTo>
                    <a:pt x="5" y="88"/>
                  </a:lnTo>
                  <a:lnTo>
                    <a:pt x="7" y="88"/>
                  </a:lnTo>
                  <a:lnTo>
                    <a:pt x="8" y="87"/>
                  </a:lnTo>
                  <a:lnTo>
                    <a:pt x="10" y="85"/>
                  </a:lnTo>
                  <a:lnTo>
                    <a:pt x="10" y="85"/>
                  </a:lnTo>
                  <a:lnTo>
                    <a:pt x="14" y="75"/>
                  </a:lnTo>
                  <a:lnTo>
                    <a:pt x="19" y="65"/>
                  </a:lnTo>
                  <a:lnTo>
                    <a:pt x="30" y="46"/>
                  </a:lnTo>
                  <a:lnTo>
                    <a:pt x="42" y="26"/>
                  </a:lnTo>
                  <a:lnTo>
                    <a:pt x="47" y="17"/>
                  </a:lnTo>
                  <a:lnTo>
                    <a:pt x="51" y="7"/>
                  </a:lnTo>
                  <a:lnTo>
                    <a:pt x="51" y="7"/>
                  </a:lnTo>
                  <a:lnTo>
                    <a:pt x="51" y="5"/>
                  </a:lnTo>
                  <a:lnTo>
                    <a:pt x="50" y="2"/>
                  </a:lnTo>
                  <a:lnTo>
                    <a:pt x="49" y="1"/>
                  </a:lnTo>
                  <a:lnTo>
                    <a:pt x="48" y="0"/>
                  </a:lnTo>
                  <a:lnTo>
                    <a:pt x="46" y="0"/>
                  </a:lnTo>
                  <a:lnTo>
                    <a:pt x="44" y="0"/>
                  </a:lnTo>
                  <a:lnTo>
                    <a:pt x="43" y="2"/>
                  </a:lnTo>
                  <a:lnTo>
                    <a:pt x="42" y="3"/>
                  </a:lnTo>
                  <a:lnTo>
                    <a:pt x="42" y="3"/>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74" name="Freeform 989"/>
            <p:cNvSpPr>
              <a:spLocks/>
            </p:cNvSpPr>
            <p:nvPr/>
          </p:nvSpPr>
          <p:spPr bwMode="auto">
            <a:xfrm>
              <a:off x="4268788" y="2722563"/>
              <a:ext cx="44450" cy="61913"/>
            </a:xfrm>
            <a:custGeom>
              <a:avLst/>
              <a:gdLst/>
              <a:ahLst/>
              <a:cxnLst>
                <a:cxn ang="0">
                  <a:pos x="74" y="1"/>
                </a:cxn>
                <a:cxn ang="0">
                  <a:pos x="74" y="1"/>
                </a:cxn>
                <a:cxn ang="0">
                  <a:pos x="51" y="23"/>
                </a:cxn>
                <a:cxn ang="0">
                  <a:pos x="40" y="35"/>
                </a:cxn>
                <a:cxn ang="0">
                  <a:pos x="30" y="48"/>
                </a:cxn>
                <a:cxn ang="0">
                  <a:pos x="30" y="48"/>
                </a:cxn>
                <a:cxn ang="0">
                  <a:pos x="21" y="62"/>
                </a:cxn>
                <a:cxn ang="0">
                  <a:pos x="13" y="78"/>
                </a:cxn>
                <a:cxn ang="0">
                  <a:pos x="6" y="94"/>
                </a:cxn>
                <a:cxn ang="0">
                  <a:pos x="0" y="111"/>
                </a:cxn>
                <a:cxn ang="0">
                  <a:pos x="0" y="111"/>
                </a:cxn>
                <a:cxn ang="0">
                  <a:pos x="0" y="113"/>
                </a:cxn>
                <a:cxn ang="0">
                  <a:pos x="0" y="115"/>
                </a:cxn>
                <a:cxn ang="0">
                  <a:pos x="2" y="116"/>
                </a:cxn>
                <a:cxn ang="0">
                  <a:pos x="3" y="117"/>
                </a:cxn>
                <a:cxn ang="0">
                  <a:pos x="5" y="117"/>
                </a:cxn>
                <a:cxn ang="0">
                  <a:pos x="7" y="116"/>
                </a:cxn>
                <a:cxn ang="0">
                  <a:pos x="8" y="115"/>
                </a:cxn>
                <a:cxn ang="0">
                  <a:pos x="9" y="114"/>
                </a:cxn>
                <a:cxn ang="0">
                  <a:pos x="9" y="114"/>
                </a:cxn>
                <a:cxn ang="0">
                  <a:pos x="15" y="96"/>
                </a:cxn>
                <a:cxn ang="0">
                  <a:pos x="23" y="79"/>
                </a:cxn>
                <a:cxn ang="0">
                  <a:pos x="31" y="62"/>
                </a:cxn>
                <a:cxn ang="0">
                  <a:pos x="36" y="55"/>
                </a:cxn>
                <a:cxn ang="0">
                  <a:pos x="41" y="48"/>
                </a:cxn>
                <a:cxn ang="0">
                  <a:pos x="41" y="48"/>
                </a:cxn>
                <a:cxn ang="0">
                  <a:pos x="51" y="37"/>
                </a:cxn>
                <a:cxn ang="0">
                  <a:pos x="61" y="27"/>
                </a:cxn>
                <a:cxn ang="0">
                  <a:pos x="81" y="8"/>
                </a:cxn>
                <a:cxn ang="0">
                  <a:pos x="81" y="8"/>
                </a:cxn>
                <a:cxn ang="0">
                  <a:pos x="82" y="6"/>
                </a:cxn>
                <a:cxn ang="0">
                  <a:pos x="83" y="4"/>
                </a:cxn>
                <a:cxn ang="0">
                  <a:pos x="82" y="3"/>
                </a:cxn>
                <a:cxn ang="0">
                  <a:pos x="81" y="1"/>
                </a:cxn>
                <a:cxn ang="0">
                  <a:pos x="80" y="0"/>
                </a:cxn>
                <a:cxn ang="0">
                  <a:pos x="78" y="0"/>
                </a:cxn>
                <a:cxn ang="0">
                  <a:pos x="76" y="0"/>
                </a:cxn>
                <a:cxn ang="0">
                  <a:pos x="74" y="1"/>
                </a:cxn>
                <a:cxn ang="0">
                  <a:pos x="74" y="1"/>
                </a:cxn>
              </a:cxnLst>
              <a:rect l="0" t="0" r="r" b="b"/>
              <a:pathLst>
                <a:path w="83" h="117">
                  <a:moveTo>
                    <a:pt x="74" y="1"/>
                  </a:moveTo>
                  <a:lnTo>
                    <a:pt x="74" y="1"/>
                  </a:lnTo>
                  <a:lnTo>
                    <a:pt x="51" y="23"/>
                  </a:lnTo>
                  <a:lnTo>
                    <a:pt x="40" y="35"/>
                  </a:lnTo>
                  <a:lnTo>
                    <a:pt x="30" y="48"/>
                  </a:lnTo>
                  <a:lnTo>
                    <a:pt x="30" y="48"/>
                  </a:lnTo>
                  <a:lnTo>
                    <a:pt x="21" y="62"/>
                  </a:lnTo>
                  <a:lnTo>
                    <a:pt x="13" y="78"/>
                  </a:lnTo>
                  <a:lnTo>
                    <a:pt x="6" y="94"/>
                  </a:lnTo>
                  <a:lnTo>
                    <a:pt x="0" y="111"/>
                  </a:lnTo>
                  <a:lnTo>
                    <a:pt x="0" y="111"/>
                  </a:lnTo>
                  <a:lnTo>
                    <a:pt x="0" y="113"/>
                  </a:lnTo>
                  <a:lnTo>
                    <a:pt x="0" y="115"/>
                  </a:lnTo>
                  <a:lnTo>
                    <a:pt x="2" y="116"/>
                  </a:lnTo>
                  <a:lnTo>
                    <a:pt x="3" y="117"/>
                  </a:lnTo>
                  <a:lnTo>
                    <a:pt x="5" y="117"/>
                  </a:lnTo>
                  <a:lnTo>
                    <a:pt x="7" y="116"/>
                  </a:lnTo>
                  <a:lnTo>
                    <a:pt x="8" y="115"/>
                  </a:lnTo>
                  <a:lnTo>
                    <a:pt x="9" y="114"/>
                  </a:lnTo>
                  <a:lnTo>
                    <a:pt x="9" y="114"/>
                  </a:lnTo>
                  <a:lnTo>
                    <a:pt x="15" y="96"/>
                  </a:lnTo>
                  <a:lnTo>
                    <a:pt x="23" y="79"/>
                  </a:lnTo>
                  <a:lnTo>
                    <a:pt x="31" y="62"/>
                  </a:lnTo>
                  <a:lnTo>
                    <a:pt x="36" y="55"/>
                  </a:lnTo>
                  <a:lnTo>
                    <a:pt x="41" y="48"/>
                  </a:lnTo>
                  <a:lnTo>
                    <a:pt x="41" y="48"/>
                  </a:lnTo>
                  <a:lnTo>
                    <a:pt x="51" y="37"/>
                  </a:lnTo>
                  <a:lnTo>
                    <a:pt x="61" y="27"/>
                  </a:lnTo>
                  <a:lnTo>
                    <a:pt x="81" y="8"/>
                  </a:lnTo>
                  <a:lnTo>
                    <a:pt x="81" y="8"/>
                  </a:lnTo>
                  <a:lnTo>
                    <a:pt x="82" y="6"/>
                  </a:lnTo>
                  <a:lnTo>
                    <a:pt x="83" y="4"/>
                  </a:lnTo>
                  <a:lnTo>
                    <a:pt x="82" y="3"/>
                  </a:lnTo>
                  <a:lnTo>
                    <a:pt x="81" y="1"/>
                  </a:lnTo>
                  <a:lnTo>
                    <a:pt x="80" y="0"/>
                  </a:lnTo>
                  <a:lnTo>
                    <a:pt x="78" y="0"/>
                  </a:lnTo>
                  <a:lnTo>
                    <a:pt x="76" y="0"/>
                  </a:lnTo>
                  <a:lnTo>
                    <a:pt x="74" y="1"/>
                  </a:lnTo>
                  <a:lnTo>
                    <a:pt x="74" y="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75" name="Freeform 990"/>
            <p:cNvSpPr>
              <a:spLocks/>
            </p:cNvSpPr>
            <p:nvPr/>
          </p:nvSpPr>
          <p:spPr bwMode="auto">
            <a:xfrm>
              <a:off x="4346576" y="2727326"/>
              <a:ext cx="36513" cy="47625"/>
            </a:xfrm>
            <a:custGeom>
              <a:avLst/>
              <a:gdLst/>
              <a:ahLst/>
              <a:cxnLst>
                <a:cxn ang="0">
                  <a:pos x="61" y="2"/>
                </a:cxn>
                <a:cxn ang="0">
                  <a:pos x="61" y="2"/>
                </a:cxn>
                <a:cxn ang="0">
                  <a:pos x="57" y="9"/>
                </a:cxn>
                <a:cxn ang="0">
                  <a:pos x="52" y="15"/>
                </a:cxn>
                <a:cxn ang="0">
                  <a:pos x="42" y="26"/>
                </a:cxn>
                <a:cxn ang="0">
                  <a:pos x="32" y="37"/>
                </a:cxn>
                <a:cxn ang="0">
                  <a:pos x="23" y="48"/>
                </a:cxn>
                <a:cxn ang="0">
                  <a:pos x="23" y="48"/>
                </a:cxn>
                <a:cxn ang="0">
                  <a:pos x="16" y="59"/>
                </a:cxn>
                <a:cxn ang="0">
                  <a:pos x="12" y="66"/>
                </a:cxn>
                <a:cxn ang="0">
                  <a:pos x="8" y="70"/>
                </a:cxn>
                <a:cxn ang="0">
                  <a:pos x="8" y="70"/>
                </a:cxn>
                <a:cxn ang="0">
                  <a:pos x="3" y="76"/>
                </a:cxn>
                <a:cxn ang="0">
                  <a:pos x="1" y="79"/>
                </a:cxn>
                <a:cxn ang="0">
                  <a:pos x="0" y="83"/>
                </a:cxn>
                <a:cxn ang="0">
                  <a:pos x="0" y="83"/>
                </a:cxn>
                <a:cxn ang="0">
                  <a:pos x="0" y="85"/>
                </a:cxn>
                <a:cxn ang="0">
                  <a:pos x="1" y="86"/>
                </a:cxn>
                <a:cxn ang="0">
                  <a:pos x="2" y="88"/>
                </a:cxn>
                <a:cxn ang="0">
                  <a:pos x="4" y="88"/>
                </a:cxn>
                <a:cxn ang="0">
                  <a:pos x="5" y="89"/>
                </a:cxn>
                <a:cxn ang="0">
                  <a:pos x="7" y="88"/>
                </a:cxn>
                <a:cxn ang="0">
                  <a:pos x="8" y="87"/>
                </a:cxn>
                <a:cxn ang="0">
                  <a:pos x="9" y="85"/>
                </a:cxn>
                <a:cxn ang="0">
                  <a:pos x="9" y="85"/>
                </a:cxn>
                <a:cxn ang="0">
                  <a:pos x="11" y="81"/>
                </a:cxn>
                <a:cxn ang="0">
                  <a:pos x="13" y="79"/>
                </a:cxn>
                <a:cxn ang="0">
                  <a:pos x="17" y="76"/>
                </a:cxn>
                <a:cxn ang="0">
                  <a:pos x="19" y="73"/>
                </a:cxn>
                <a:cxn ang="0">
                  <a:pos x="19" y="73"/>
                </a:cxn>
                <a:cxn ang="0">
                  <a:pos x="22" y="67"/>
                </a:cxn>
                <a:cxn ang="0">
                  <a:pos x="26" y="60"/>
                </a:cxn>
                <a:cxn ang="0">
                  <a:pos x="34" y="49"/>
                </a:cxn>
                <a:cxn ang="0">
                  <a:pos x="34" y="49"/>
                </a:cxn>
                <a:cxn ang="0">
                  <a:pos x="42" y="38"/>
                </a:cxn>
                <a:cxn ang="0">
                  <a:pos x="52" y="28"/>
                </a:cxn>
                <a:cxn ang="0">
                  <a:pos x="61" y="18"/>
                </a:cxn>
                <a:cxn ang="0">
                  <a:pos x="65" y="13"/>
                </a:cxn>
                <a:cxn ang="0">
                  <a:pos x="68" y="8"/>
                </a:cxn>
                <a:cxn ang="0">
                  <a:pos x="68" y="8"/>
                </a:cxn>
                <a:cxn ang="0">
                  <a:pos x="69" y="6"/>
                </a:cxn>
                <a:cxn ang="0">
                  <a:pos x="69" y="3"/>
                </a:cxn>
                <a:cxn ang="0">
                  <a:pos x="68" y="2"/>
                </a:cxn>
                <a:cxn ang="0">
                  <a:pos x="67" y="1"/>
                </a:cxn>
                <a:cxn ang="0">
                  <a:pos x="65" y="0"/>
                </a:cxn>
                <a:cxn ang="0">
                  <a:pos x="63" y="0"/>
                </a:cxn>
                <a:cxn ang="0">
                  <a:pos x="62" y="1"/>
                </a:cxn>
                <a:cxn ang="0">
                  <a:pos x="61" y="2"/>
                </a:cxn>
                <a:cxn ang="0">
                  <a:pos x="61" y="2"/>
                </a:cxn>
              </a:cxnLst>
              <a:rect l="0" t="0" r="r" b="b"/>
              <a:pathLst>
                <a:path w="69" h="89">
                  <a:moveTo>
                    <a:pt x="61" y="2"/>
                  </a:moveTo>
                  <a:lnTo>
                    <a:pt x="61" y="2"/>
                  </a:lnTo>
                  <a:lnTo>
                    <a:pt x="57" y="9"/>
                  </a:lnTo>
                  <a:lnTo>
                    <a:pt x="52" y="15"/>
                  </a:lnTo>
                  <a:lnTo>
                    <a:pt x="42" y="26"/>
                  </a:lnTo>
                  <a:lnTo>
                    <a:pt x="32" y="37"/>
                  </a:lnTo>
                  <a:lnTo>
                    <a:pt x="23" y="48"/>
                  </a:lnTo>
                  <a:lnTo>
                    <a:pt x="23" y="48"/>
                  </a:lnTo>
                  <a:lnTo>
                    <a:pt x="16" y="59"/>
                  </a:lnTo>
                  <a:lnTo>
                    <a:pt x="12" y="66"/>
                  </a:lnTo>
                  <a:lnTo>
                    <a:pt x="8" y="70"/>
                  </a:lnTo>
                  <a:lnTo>
                    <a:pt x="8" y="70"/>
                  </a:lnTo>
                  <a:lnTo>
                    <a:pt x="3" y="76"/>
                  </a:lnTo>
                  <a:lnTo>
                    <a:pt x="1" y="79"/>
                  </a:lnTo>
                  <a:lnTo>
                    <a:pt x="0" y="83"/>
                  </a:lnTo>
                  <a:lnTo>
                    <a:pt x="0" y="83"/>
                  </a:lnTo>
                  <a:lnTo>
                    <a:pt x="0" y="85"/>
                  </a:lnTo>
                  <a:lnTo>
                    <a:pt x="1" y="86"/>
                  </a:lnTo>
                  <a:lnTo>
                    <a:pt x="2" y="88"/>
                  </a:lnTo>
                  <a:lnTo>
                    <a:pt x="4" y="88"/>
                  </a:lnTo>
                  <a:lnTo>
                    <a:pt x="5" y="89"/>
                  </a:lnTo>
                  <a:lnTo>
                    <a:pt x="7" y="88"/>
                  </a:lnTo>
                  <a:lnTo>
                    <a:pt x="8" y="87"/>
                  </a:lnTo>
                  <a:lnTo>
                    <a:pt x="9" y="85"/>
                  </a:lnTo>
                  <a:lnTo>
                    <a:pt x="9" y="85"/>
                  </a:lnTo>
                  <a:lnTo>
                    <a:pt x="11" y="81"/>
                  </a:lnTo>
                  <a:lnTo>
                    <a:pt x="13" y="79"/>
                  </a:lnTo>
                  <a:lnTo>
                    <a:pt x="17" y="76"/>
                  </a:lnTo>
                  <a:lnTo>
                    <a:pt x="19" y="73"/>
                  </a:lnTo>
                  <a:lnTo>
                    <a:pt x="19" y="73"/>
                  </a:lnTo>
                  <a:lnTo>
                    <a:pt x="22" y="67"/>
                  </a:lnTo>
                  <a:lnTo>
                    <a:pt x="26" y="60"/>
                  </a:lnTo>
                  <a:lnTo>
                    <a:pt x="34" y="49"/>
                  </a:lnTo>
                  <a:lnTo>
                    <a:pt x="34" y="49"/>
                  </a:lnTo>
                  <a:lnTo>
                    <a:pt x="42" y="38"/>
                  </a:lnTo>
                  <a:lnTo>
                    <a:pt x="52" y="28"/>
                  </a:lnTo>
                  <a:lnTo>
                    <a:pt x="61" y="18"/>
                  </a:lnTo>
                  <a:lnTo>
                    <a:pt x="65" y="13"/>
                  </a:lnTo>
                  <a:lnTo>
                    <a:pt x="68" y="8"/>
                  </a:lnTo>
                  <a:lnTo>
                    <a:pt x="68" y="8"/>
                  </a:lnTo>
                  <a:lnTo>
                    <a:pt x="69" y="6"/>
                  </a:lnTo>
                  <a:lnTo>
                    <a:pt x="69" y="3"/>
                  </a:lnTo>
                  <a:lnTo>
                    <a:pt x="68" y="2"/>
                  </a:lnTo>
                  <a:lnTo>
                    <a:pt x="67" y="1"/>
                  </a:lnTo>
                  <a:lnTo>
                    <a:pt x="65" y="0"/>
                  </a:lnTo>
                  <a:lnTo>
                    <a:pt x="63" y="0"/>
                  </a:lnTo>
                  <a:lnTo>
                    <a:pt x="62" y="1"/>
                  </a:lnTo>
                  <a:lnTo>
                    <a:pt x="61" y="2"/>
                  </a:lnTo>
                  <a:lnTo>
                    <a:pt x="61"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76" name="Freeform 991"/>
            <p:cNvSpPr>
              <a:spLocks/>
            </p:cNvSpPr>
            <p:nvPr/>
          </p:nvSpPr>
          <p:spPr bwMode="auto">
            <a:xfrm>
              <a:off x="4402138" y="2727326"/>
              <a:ext cx="28575" cy="49213"/>
            </a:xfrm>
            <a:custGeom>
              <a:avLst/>
              <a:gdLst/>
              <a:ahLst/>
              <a:cxnLst>
                <a:cxn ang="0">
                  <a:pos x="44" y="6"/>
                </a:cxn>
                <a:cxn ang="0">
                  <a:pos x="44" y="6"/>
                </a:cxn>
                <a:cxn ang="0">
                  <a:pos x="43" y="10"/>
                </a:cxn>
                <a:cxn ang="0">
                  <a:pos x="42" y="12"/>
                </a:cxn>
                <a:cxn ang="0">
                  <a:pos x="41" y="14"/>
                </a:cxn>
                <a:cxn ang="0">
                  <a:pos x="40" y="15"/>
                </a:cxn>
                <a:cxn ang="0">
                  <a:pos x="37" y="17"/>
                </a:cxn>
                <a:cxn ang="0">
                  <a:pos x="36" y="18"/>
                </a:cxn>
                <a:cxn ang="0">
                  <a:pos x="35" y="20"/>
                </a:cxn>
                <a:cxn ang="0">
                  <a:pos x="35" y="20"/>
                </a:cxn>
                <a:cxn ang="0">
                  <a:pos x="31" y="25"/>
                </a:cxn>
                <a:cxn ang="0">
                  <a:pos x="27" y="30"/>
                </a:cxn>
                <a:cxn ang="0">
                  <a:pos x="22" y="36"/>
                </a:cxn>
                <a:cxn ang="0">
                  <a:pos x="19" y="41"/>
                </a:cxn>
                <a:cxn ang="0">
                  <a:pos x="19" y="41"/>
                </a:cxn>
                <a:cxn ang="0">
                  <a:pos x="14" y="52"/>
                </a:cxn>
                <a:cxn ang="0">
                  <a:pos x="10" y="64"/>
                </a:cxn>
                <a:cxn ang="0">
                  <a:pos x="6" y="75"/>
                </a:cxn>
                <a:cxn ang="0">
                  <a:pos x="0" y="85"/>
                </a:cxn>
                <a:cxn ang="0">
                  <a:pos x="0" y="85"/>
                </a:cxn>
                <a:cxn ang="0">
                  <a:pos x="0" y="87"/>
                </a:cxn>
                <a:cxn ang="0">
                  <a:pos x="0" y="88"/>
                </a:cxn>
                <a:cxn ang="0">
                  <a:pos x="1" y="91"/>
                </a:cxn>
                <a:cxn ang="0">
                  <a:pos x="2" y="92"/>
                </a:cxn>
                <a:cxn ang="0">
                  <a:pos x="4" y="92"/>
                </a:cxn>
                <a:cxn ang="0">
                  <a:pos x="5" y="92"/>
                </a:cxn>
                <a:cxn ang="0">
                  <a:pos x="7" y="92"/>
                </a:cxn>
                <a:cxn ang="0">
                  <a:pos x="8" y="89"/>
                </a:cxn>
                <a:cxn ang="0">
                  <a:pos x="8" y="89"/>
                </a:cxn>
                <a:cxn ang="0">
                  <a:pos x="12" y="83"/>
                </a:cxn>
                <a:cxn ang="0">
                  <a:pos x="15" y="77"/>
                </a:cxn>
                <a:cxn ang="0">
                  <a:pos x="21" y="63"/>
                </a:cxn>
                <a:cxn ang="0">
                  <a:pos x="28" y="49"/>
                </a:cxn>
                <a:cxn ang="0">
                  <a:pos x="31" y="43"/>
                </a:cxn>
                <a:cxn ang="0">
                  <a:pos x="36" y="37"/>
                </a:cxn>
                <a:cxn ang="0">
                  <a:pos x="36" y="37"/>
                </a:cxn>
                <a:cxn ang="0">
                  <a:pos x="41" y="29"/>
                </a:cxn>
                <a:cxn ang="0">
                  <a:pos x="47" y="22"/>
                </a:cxn>
                <a:cxn ang="0">
                  <a:pos x="51" y="14"/>
                </a:cxn>
                <a:cxn ang="0">
                  <a:pos x="53" y="10"/>
                </a:cxn>
                <a:cxn ang="0">
                  <a:pos x="54" y="6"/>
                </a:cxn>
                <a:cxn ang="0">
                  <a:pos x="54" y="6"/>
                </a:cxn>
                <a:cxn ang="0">
                  <a:pos x="54" y="3"/>
                </a:cxn>
                <a:cxn ang="0">
                  <a:pos x="53" y="1"/>
                </a:cxn>
                <a:cxn ang="0">
                  <a:pos x="50" y="0"/>
                </a:cxn>
                <a:cxn ang="0">
                  <a:pos x="49" y="0"/>
                </a:cxn>
                <a:cxn ang="0">
                  <a:pos x="45" y="1"/>
                </a:cxn>
                <a:cxn ang="0">
                  <a:pos x="44" y="3"/>
                </a:cxn>
                <a:cxn ang="0">
                  <a:pos x="44" y="6"/>
                </a:cxn>
                <a:cxn ang="0">
                  <a:pos x="44" y="6"/>
                </a:cxn>
              </a:cxnLst>
              <a:rect l="0" t="0" r="r" b="b"/>
              <a:pathLst>
                <a:path w="54" h="92">
                  <a:moveTo>
                    <a:pt x="44" y="6"/>
                  </a:moveTo>
                  <a:lnTo>
                    <a:pt x="44" y="6"/>
                  </a:lnTo>
                  <a:lnTo>
                    <a:pt x="43" y="10"/>
                  </a:lnTo>
                  <a:lnTo>
                    <a:pt x="42" y="12"/>
                  </a:lnTo>
                  <a:lnTo>
                    <a:pt x="41" y="14"/>
                  </a:lnTo>
                  <a:lnTo>
                    <a:pt x="40" y="15"/>
                  </a:lnTo>
                  <a:lnTo>
                    <a:pt x="37" y="17"/>
                  </a:lnTo>
                  <a:lnTo>
                    <a:pt x="36" y="18"/>
                  </a:lnTo>
                  <a:lnTo>
                    <a:pt x="35" y="20"/>
                  </a:lnTo>
                  <a:lnTo>
                    <a:pt x="35" y="20"/>
                  </a:lnTo>
                  <a:lnTo>
                    <a:pt x="31" y="25"/>
                  </a:lnTo>
                  <a:lnTo>
                    <a:pt x="27" y="30"/>
                  </a:lnTo>
                  <a:lnTo>
                    <a:pt x="22" y="36"/>
                  </a:lnTo>
                  <a:lnTo>
                    <a:pt x="19" y="41"/>
                  </a:lnTo>
                  <a:lnTo>
                    <a:pt x="19" y="41"/>
                  </a:lnTo>
                  <a:lnTo>
                    <a:pt x="14" y="52"/>
                  </a:lnTo>
                  <a:lnTo>
                    <a:pt x="10" y="64"/>
                  </a:lnTo>
                  <a:lnTo>
                    <a:pt x="6" y="75"/>
                  </a:lnTo>
                  <a:lnTo>
                    <a:pt x="0" y="85"/>
                  </a:lnTo>
                  <a:lnTo>
                    <a:pt x="0" y="85"/>
                  </a:lnTo>
                  <a:lnTo>
                    <a:pt x="0" y="87"/>
                  </a:lnTo>
                  <a:lnTo>
                    <a:pt x="0" y="88"/>
                  </a:lnTo>
                  <a:lnTo>
                    <a:pt x="1" y="91"/>
                  </a:lnTo>
                  <a:lnTo>
                    <a:pt x="2" y="92"/>
                  </a:lnTo>
                  <a:lnTo>
                    <a:pt x="4" y="92"/>
                  </a:lnTo>
                  <a:lnTo>
                    <a:pt x="5" y="92"/>
                  </a:lnTo>
                  <a:lnTo>
                    <a:pt x="7" y="92"/>
                  </a:lnTo>
                  <a:lnTo>
                    <a:pt x="8" y="89"/>
                  </a:lnTo>
                  <a:lnTo>
                    <a:pt x="8" y="89"/>
                  </a:lnTo>
                  <a:lnTo>
                    <a:pt x="12" y="83"/>
                  </a:lnTo>
                  <a:lnTo>
                    <a:pt x="15" y="77"/>
                  </a:lnTo>
                  <a:lnTo>
                    <a:pt x="21" y="63"/>
                  </a:lnTo>
                  <a:lnTo>
                    <a:pt x="28" y="49"/>
                  </a:lnTo>
                  <a:lnTo>
                    <a:pt x="31" y="43"/>
                  </a:lnTo>
                  <a:lnTo>
                    <a:pt x="36" y="37"/>
                  </a:lnTo>
                  <a:lnTo>
                    <a:pt x="36" y="37"/>
                  </a:lnTo>
                  <a:lnTo>
                    <a:pt x="41" y="29"/>
                  </a:lnTo>
                  <a:lnTo>
                    <a:pt x="47" y="22"/>
                  </a:lnTo>
                  <a:lnTo>
                    <a:pt x="51" y="14"/>
                  </a:lnTo>
                  <a:lnTo>
                    <a:pt x="53" y="10"/>
                  </a:lnTo>
                  <a:lnTo>
                    <a:pt x="54" y="6"/>
                  </a:lnTo>
                  <a:lnTo>
                    <a:pt x="54" y="6"/>
                  </a:lnTo>
                  <a:lnTo>
                    <a:pt x="54" y="3"/>
                  </a:lnTo>
                  <a:lnTo>
                    <a:pt x="53" y="1"/>
                  </a:lnTo>
                  <a:lnTo>
                    <a:pt x="50" y="0"/>
                  </a:lnTo>
                  <a:lnTo>
                    <a:pt x="49" y="0"/>
                  </a:lnTo>
                  <a:lnTo>
                    <a:pt x="45" y="1"/>
                  </a:lnTo>
                  <a:lnTo>
                    <a:pt x="44" y="3"/>
                  </a:lnTo>
                  <a:lnTo>
                    <a:pt x="44" y="6"/>
                  </a:lnTo>
                  <a:lnTo>
                    <a:pt x="44" y="6"/>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77" name="Freeform 992"/>
            <p:cNvSpPr>
              <a:spLocks/>
            </p:cNvSpPr>
            <p:nvPr/>
          </p:nvSpPr>
          <p:spPr bwMode="auto">
            <a:xfrm>
              <a:off x="4464051" y="2733676"/>
              <a:ext cx="26988" cy="36513"/>
            </a:xfrm>
            <a:custGeom>
              <a:avLst/>
              <a:gdLst/>
              <a:ahLst/>
              <a:cxnLst>
                <a:cxn ang="0">
                  <a:pos x="41" y="2"/>
                </a:cxn>
                <a:cxn ang="0">
                  <a:pos x="41" y="2"/>
                </a:cxn>
                <a:cxn ang="0">
                  <a:pos x="37" y="10"/>
                </a:cxn>
                <a:cxn ang="0">
                  <a:pos x="32" y="18"/>
                </a:cxn>
                <a:cxn ang="0">
                  <a:pos x="21" y="33"/>
                </a:cxn>
                <a:cxn ang="0">
                  <a:pos x="21" y="33"/>
                </a:cxn>
                <a:cxn ang="0">
                  <a:pos x="10" y="48"/>
                </a:cxn>
                <a:cxn ang="0">
                  <a:pos x="1" y="65"/>
                </a:cxn>
                <a:cxn ang="0">
                  <a:pos x="1" y="65"/>
                </a:cxn>
                <a:cxn ang="0">
                  <a:pos x="0" y="66"/>
                </a:cxn>
                <a:cxn ang="0">
                  <a:pos x="0" y="68"/>
                </a:cxn>
                <a:cxn ang="0">
                  <a:pos x="1" y="70"/>
                </a:cxn>
                <a:cxn ang="0">
                  <a:pos x="3" y="71"/>
                </a:cxn>
                <a:cxn ang="0">
                  <a:pos x="4" y="71"/>
                </a:cxn>
                <a:cxn ang="0">
                  <a:pos x="6" y="71"/>
                </a:cxn>
                <a:cxn ang="0">
                  <a:pos x="7" y="71"/>
                </a:cxn>
                <a:cxn ang="0">
                  <a:pos x="9" y="69"/>
                </a:cxn>
                <a:cxn ang="0">
                  <a:pos x="9" y="69"/>
                </a:cxn>
                <a:cxn ang="0">
                  <a:pos x="18" y="54"/>
                </a:cxn>
                <a:cxn ang="0">
                  <a:pos x="29" y="37"/>
                </a:cxn>
                <a:cxn ang="0">
                  <a:pos x="29" y="37"/>
                </a:cxn>
                <a:cxn ang="0">
                  <a:pos x="40" y="21"/>
                </a:cxn>
                <a:cxn ang="0">
                  <a:pos x="46" y="13"/>
                </a:cxn>
                <a:cxn ang="0">
                  <a:pos x="51" y="5"/>
                </a:cxn>
                <a:cxn ang="0">
                  <a:pos x="51" y="5"/>
                </a:cxn>
                <a:cxn ang="0">
                  <a:pos x="51" y="3"/>
                </a:cxn>
                <a:cxn ang="0">
                  <a:pos x="51" y="1"/>
                </a:cxn>
                <a:cxn ang="0">
                  <a:pos x="50" y="0"/>
                </a:cxn>
                <a:cxn ang="0">
                  <a:pos x="47" y="0"/>
                </a:cxn>
                <a:cxn ang="0">
                  <a:pos x="44" y="0"/>
                </a:cxn>
                <a:cxn ang="0">
                  <a:pos x="42" y="1"/>
                </a:cxn>
                <a:cxn ang="0">
                  <a:pos x="41" y="2"/>
                </a:cxn>
                <a:cxn ang="0">
                  <a:pos x="41" y="2"/>
                </a:cxn>
              </a:cxnLst>
              <a:rect l="0" t="0" r="r" b="b"/>
              <a:pathLst>
                <a:path w="51" h="71">
                  <a:moveTo>
                    <a:pt x="41" y="2"/>
                  </a:moveTo>
                  <a:lnTo>
                    <a:pt x="41" y="2"/>
                  </a:lnTo>
                  <a:lnTo>
                    <a:pt x="37" y="10"/>
                  </a:lnTo>
                  <a:lnTo>
                    <a:pt x="32" y="18"/>
                  </a:lnTo>
                  <a:lnTo>
                    <a:pt x="21" y="33"/>
                  </a:lnTo>
                  <a:lnTo>
                    <a:pt x="21" y="33"/>
                  </a:lnTo>
                  <a:lnTo>
                    <a:pt x="10" y="48"/>
                  </a:lnTo>
                  <a:lnTo>
                    <a:pt x="1" y="65"/>
                  </a:lnTo>
                  <a:lnTo>
                    <a:pt x="1" y="65"/>
                  </a:lnTo>
                  <a:lnTo>
                    <a:pt x="0" y="66"/>
                  </a:lnTo>
                  <a:lnTo>
                    <a:pt x="0" y="68"/>
                  </a:lnTo>
                  <a:lnTo>
                    <a:pt x="1" y="70"/>
                  </a:lnTo>
                  <a:lnTo>
                    <a:pt x="3" y="71"/>
                  </a:lnTo>
                  <a:lnTo>
                    <a:pt x="4" y="71"/>
                  </a:lnTo>
                  <a:lnTo>
                    <a:pt x="6" y="71"/>
                  </a:lnTo>
                  <a:lnTo>
                    <a:pt x="7" y="71"/>
                  </a:lnTo>
                  <a:lnTo>
                    <a:pt x="9" y="69"/>
                  </a:lnTo>
                  <a:lnTo>
                    <a:pt x="9" y="69"/>
                  </a:lnTo>
                  <a:lnTo>
                    <a:pt x="18" y="54"/>
                  </a:lnTo>
                  <a:lnTo>
                    <a:pt x="29" y="37"/>
                  </a:lnTo>
                  <a:lnTo>
                    <a:pt x="29" y="37"/>
                  </a:lnTo>
                  <a:lnTo>
                    <a:pt x="40" y="21"/>
                  </a:lnTo>
                  <a:lnTo>
                    <a:pt x="46" y="13"/>
                  </a:lnTo>
                  <a:lnTo>
                    <a:pt x="51" y="5"/>
                  </a:lnTo>
                  <a:lnTo>
                    <a:pt x="51" y="5"/>
                  </a:lnTo>
                  <a:lnTo>
                    <a:pt x="51" y="3"/>
                  </a:lnTo>
                  <a:lnTo>
                    <a:pt x="51" y="1"/>
                  </a:lnTo>
                  <a:lnTo>
                    <a:pt x="50" y="0"/>
                  </a:lnTo>
                  <a:lnTo>
                    <a:pt x="47" y="0"/>
                  </a:lnTo>
                  <a:lnTo>
                    <a:pt x="44" y="0"/>
                  </a:lnTo>
                  <a:lnTo>
                    <a:pt x="42" y="1"/>
                  </a:lnTo>
                  <a:lnTo>
                    <a:pt x="41" y="2"/>
                  </a:lnTo>
                  <a:lnTo>
                    <a:pt x="41"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78" name="Freeform 993"/>
            <p:cNvSpPr>
              <a:spLocks/>
            </p:cNvSpPr>
            <p:nvPr/>
          </p:nvSpPr>
          <p:spPr bwMode="auto">
            <a:xfrm>
              <a:off x="4532313" y="2736851"/>
              <a:ext cx="30163" cy="42863"/>
            </a:xfrm>
            <a:custGeom>
              <a:avLst/>
              <a:gdLst/>
              <a:ahLst/>
              <a:cxnLst>
                <a:cxn ang="0">
                  <a:pos x="49" y="3"/>
                </a:cxn>
                <a:cxn ang="0">
                  <a:pos x="49" y="3"/>
                </a:cxn>
                <a:cxn ang="0">
                  <a:pos x="43" y="13"/>
                </a:cxn>
                <a:cxn ang="0">
                  <a:pos x="37" y="24"/>
                </a:cxn>
                <a:cxn ang="0">
                  <a:pos x="29" y="34"/>
                </a:cxn>
                <a:cxn ang="0">
                  <a:pos x="22" y="43"/>
                </a:cxn>
                <a:cxn ang="0">
                  <a:pos x="22" y="43"/>
                </a:cxn>
                <a:cxn ang="0">
                  <a:pos x="15" y="50"/>
                </a:cxn>
                <a:cxn ang="0">
                  <a:pos x="10" y="57"/>
                </a:cxn>
                <a:cxn ang="0">
                  <a:pos x="4" y="65"/>
                </a:cxn>
                <a:cxn ang="0">
                  <a:pos x="1" y="74"/>
                </a:cxn>
                <a:cxn ang="0">
                  <a:pos x="1" y="74"/>
                </a:cxn>
                <a:cxn ang="0">
                  <a:pos x="0" y="76"/>
                </a:cxn>
                <a:cxn ang="0">
                  <a:pos x="1" y="78"/>
                </a:cxn>
                <a:cxn ang="0">
                  <a:pos x="2" y="79"/>
                </a:cxn>
                <a:cxn ang="0">
                  <a:pos x="4" y="79"/>
                </a:cxn>
                <a:cxn ang="0">
                  <a:pos x="6" y="80"/>
                </a:cxn>
                <a:cxn ang="0">
                  <a:pos x="8" y="79"/>
                </a:cxn>
                <a:cxn ang="0">
                  <a:pos x="9" y="78"/>
                </a:cxn>
                <a:cxn ang="0">
                  <a:pos x="10" y="76"/>
                </a:cxn>
                <a:cxn ang="0">
                  <a:pos x="10" y="76"/>
                </a:cxn>
                <a:cxn ang="0">
                  <a:pos x="13" y="70"/>
                </a:cxn>
                <a:cxn ang="0">
                  <a:pos x="15" y="65"/>
                </a:cxn>
                <a:cxn ang="0">
                  <a:pos x="22" y="56"/>
                </a:cxn>
                <a:cxn ang="0">
                  <a:pos x="22" y="56"/>
                </a:cxn>
                <a:cxn ang="0">
                  <a:pos x="29" y="50"/>
                </a:cxn>
                <a:cxn ang="0">
                  <a:pos x="32" y="46"/>
                </a:cxn>
                <a:cxn ang="0">
                  <a:pos x="35" y="43"/>
                </a:cxn>
                <a:cxn ang="0">
                  <a:pos x="35" y="43"/>
                </a:cxn>
                <a:cxn ang="0">
                  <a:pos x="41" y="33"/>
                </a:cxn>
                <a:cxn ang="0">
                  <a:pos x="46" y="25"/>
                </a:cxn>
                <a:cxn ang="0">
                  <a:pos x="52" y="17"/>
                </a:cxn>
                <a:cxn ang="0">
                  <a:pos x="57" y="7"/>
                </a:cxn>
                <a:cxn ang="0">
                  <a:pos x="57" y="7"/>
                </a:cxn>
                <a:cxn ang="0">
                  <a:pos x="57" y="5"/>
                </a:cxn>
                <a:cxn ang="0">
                  <a:pos x="57" y="4"/>
                </a:cxn>
                <a:cxn ang="0">
                  <a:pos x="56" y="2"/>
                </a:cxn>
                <a:cxn ang="0">
                  <a:pos x="55" y="1"/>
                </a:cxn>
                <a:cxn ang="0">
                  <a:pos x="53" y="0"/>
                </a:cxn>
                <a:cxn ang="0">
                  <a:pos x="52" y="0"/>
                </a:cxn>
                <a:cxn ang="0">
                  <a:pos x="50" y="1"/>
                </a:cxn>
                <a:cxn ang="0">
                  <a:pos x="49" y="3"/>
                </a:cxn>
                <a:cxn ang="0">
                  <a:pos x="49" y="3"/>
                </a:cxn>
              </a:cxnLst>
              <a:rect l="0" t="0" r="r" b="b"/>
              <a:pathLst>
                <a:path w="57" h="80">
                  <a:moveTo>
                    <a:pt x="49" y="3"/>
                  </a:moveTo>
                  <a:lnTo>
                    <a:pt x="49" y="3"/>
                  </a:lnTo>
                  <a:lnTo>
                    <a:pt x="43" y="13"/>
                  </a:lnTo>
                  <a:lnTo>
                    <a:pt x="37" y="24"/>
                  </a:lnTo>
                  <a:lnTo>
                    <a:pt x="29" y="34"/>
                  </a:lnTo>
                  <a:lnTo>
                    <a:pt x="22" y="43"/>
                  </a:lnTo>
                  <a:lnTo>
                    <a:pt x="22" y="43"/>
                  </a:lnTo>
                  <a:lnTo>
                    <a:pt x="15" y="50"/>
                  </a:lnTo>
                  <a:lnTo>
                    <a:pt x="10" y="57"/>
                  </a:lnTo>
                  <a:lnTo>
                    <a:pt x="4" y="65"/>
                  </a:lnTo>
                  <a:lnTo>
                    <a:pt x="1" y="74"/>
                  </a:lnTo>
                  <a:lnTo>
                    <a:pt x="1" y="74"/>
                  </a:lnTo>
                  <a:lnTo>
                    <a:pt x="0" y="76"/>
                  </a:lnTo>
                  <a:lnTo>
                    <a:pt x="1" y="78"/>
                  </a:lnTo>
                  <a:lnTo>
                    <a:pt x="2" y="79"/>
                  </a:lnTo>
                  <a:lnTo>
                    <a:pt x="4" y="79"/>
                  </a:lnTo>
                  <a:lnTo>
                    <a:pt x="6" y="80"/>
                  </a:lnTo>
                  <a:lnTo>
                    <a:pt x="8" y="79"/>
                  </a:lnTo>
                  <a:lnTo>
                    <a:pt x="9" y="78"/>
                  </a:lnTo>
                  <a:lnTo>
                    <a:pt x="10" y="76"/>
                  </a:lnTo>
                  <a:lnTo>
                    <a:pt x="10" y="76"/>
                  </a:lnTo>
                  <a:lnTo>
                    <a:pt x="13" y="70"/>
                  </a:lnTo>
                  <a:lnTo>
                    <a:pt x="15" y="65"/>
                  </a:lnTo>
                  <a:lnTo>
                    <a:pt x="22" y="56"/>
                  </a:lnTo>
                  <a:lnTo>
                    <a:pt x="22" y="56"/>
                  </a:lnTo>
                  <a:lnTo>
                    <a:pt x="29" y="50"/>
                  </a:lnTo>
                  <a:lnTo>
                    <a:pt x="32" y="46"/>
                  </a:lnTo>
                  <a:lnTo>
                    <a:pt x="35" y="43"/>
                  </a:lnTo>
                  <a:lnTo>
                    <a:pt x="35" y="43"/>
                  </a:lnTo>
                  <a:lnTo>
                    <a:pt x="41" y="33"/>
                  </a:lnTo>
                  <a:lnTo>
                    <a:pt x="46" y="25"/>
                  </a:lnTo>
                  <a:lnTo>
                    <a:pt x="52" y="17"/>
                  </a:lnTo>
                  <a:lnTo>
                    <a:pt x="57" y="7"/>
                  </a:lnTo>
                  <a:lnTo>
                    <a:pt x="57" y="7"/>
                  </a:lnTo>
                  <a:lnTo>
                    <a:pt x="57" y="5"/>
                  </a:lnTo>
                  <a:lnTo>
                    <a:pt x="57" y="4"/>
                  </a:lnTo>
                  <a:lnTo>
                    <a:pt x="56" y="2"/>
                  </a:lnTo>
                  <a:lnTo>
                    <a:pt x="55" y="1"/>
                  </a:lnTo>
                  <a:lnTo>
                    <a:pt x="53" y="0"/>
                  </a:lnTo>
                  <a:lnTo>
                    <a:pt x="52" y="0"/>
                  </a:lnTo>
                  <a:lnTo>
                    <a:pt x="50" y="1"/>
                  </a:lnTo>
                  <a:lnTo>
                    <a:pt x="49" y="3"/>
                  </a:lnTo>
                  <a:lnTo>
                    <a:pt x="49" y="3"/>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79" name="Freeform 994"/>
            <p:cNvSpPr>
              <a:spLocks/>
            </p:cNvSpPr>
            <p:nvPr/>
          </p:nvSpPr>
          <p:spPr bwMode="auto">
            <a:xfrm>
              <a:off x="4589463" y="2735263"/>
              <a:ext cx="22225" cy="34925"/>
            </a:xfrm>
            <a:custGeom>
              <a:avLst/>
              <a:gdLst/>
              <a:ahLst/>
              <a:cxnLst>
                <a:cxn ang="0">
                  <a:pos x="33" y="2"/>
                </a:cxn>
                <a:cxn ang="0">
                  <a:pos x="33" y="2"/>
                </a:cxn>
                <a:cxn ang="0">
                  <a:pos x="24" y="16"/>
                </a:cxn>
                <a:cxn ang="0">
                  <a:pos x="16" y="31"/>
                </a:cxn>
                <a:cxn ang="0">
                  <a:pos x="7" y="46"/>
                </a:cxn>
                <a:cxn ang="0">
                  <a:pos x="1" y="61"/>
                </a:cxn>
                <a:cxn ang="0">
                  <a:pos x="1" y="61"/>
                </a:cxn>
                <a:cxn ang="0">
                  <a:pos x="0" y="63"/>
                </a:cxn>
                <a:cxn ang="0">
                  <a:pos x="1" y="64"/>
                </a:cxn>
                <a:cxn ang="0">
                  <a:pos x="2" y="65"/>
                </a:cxn>
                <a:cxn ang="0">
                  <a:pos x="4" y="66"/>
                </a:cxn>
                <a:cxn ang="0">
                  <a:pos x="7" y="66"/>
                </a:cxn>
                <a:cxn ang="0">
                  <a:pos x="8" y="65"/>
                </a:cxn>
                <a:cxn ang="0">
                  <a:pos x="10" y="63"/>
                </a:cxn>
                <a:cxn ang="0">
                  <a:pos x="10" y="63"/>
                </a:cxn>
                <a:cxn ang="0">
                  <a:pos x="17" y="49"/>
                </a:cxn>
                <a:cxn ang="0">
                  <a:pos x="24" y="34"/>
                </a:cxn>
                <a:cxn ang="0">
                  <a:pos x="32" y="21"/>
                </a:cxn>
                <a:cxn ang="0">
                  <a:pos x="42" y="7"/>
                </a:cxn>
                <a:cxn ang="0">
                  <a:pos x="42" y="7"/>
                </a:cxn>
                <a:cxn ang="0">
                  <a:pos x="42" y="5"/>
                </a:cxn>
                <a:cxn ang="0">
                  <a:pos x="42" y="4"/>
                </a:cxn>
                <a:cxn ang="0">
                  <a:pos x="41" y="2"/>
                </a:cxn>
                <a:cxn ang="0">
                  <a:pos x="40" y="1"/>
                </a:cxn>
                <a:cxn ang="0">
                  <a:pos x="38" y="0"/>
                </a:cxn>
                <a:cxn ang="0">
                  <a:pos x="36" y="0"/>
                </a:cxn>
                <a:cxn ang="0">
                  <a:pos x="34" y="1"/>
                </a:cxn>
                <a:cxn ang="0">
                  <a:pos x="33" y="2"/>
                </a:cxn>
                <a:cxn ang="0">
                  <a:pos x="33" y="2"/>
                </a:cxn>
              </a:cxnLst>
              <a:rect l="0" t="0" r="r" b="b"/>
              <a:pathLst>
                <a:path w="42" h="66">
                  <a:moveTo>
                    <a:pt x="33" y="2"/>
                  </a:moveTo>
                  <a:lnTo>
                    <a:pt x="33" y="2"/>
                  </a:lnTo>
                  <a:lnTo>
                    <a:pt x="24" y="16"/>
                  </a:lnTo>
                  <a:lnTo>
                    <a:pt x="16" y="31"/>
                  </a:lnTo>
                  <a:lnTo>
                    <a:pt x="7" y="46"/>
                  </a:lnTo>
                  <a:lnTo>
                    <a:pt x="1" y="61"/>
                  </a:lnTo>
                  <a:lnTo>
                    <a:pt x="1" y="61"/>
                  </a:lnTo>
                  <a:lnTo>
                    <a:pt x="0" y="63"/>
                  </a:lnTo>
                  <a:lnTo>
                    <a:pt x="1" y="64"/>
                  </a:lnTo>
                  <a:lnTo>
                    <a:pt x="2" y="65"/>
                  </a:lnTo>
                  <a:lnTo>
                    <a:pt x="4" y="66"/>
                  </a:lnTo>
                  <a:lnTo>
                    <a:pt x="7" y="66"/>
                  </a:lnTo>
                  <a:lnTo>
                    <a:pt x="8" y="65"/>
                  </a:lnTo>
                  <a:lnTo>
                    <a:pt x="10" y="63"/>
                  </a:lnTo>
                  <a:lnTo>
                    <a:pt x="10" y="63"/>
                  </a:lnTo>
                  <a:lnTo>
                    <a:pt x="17" y="49"/>
                  </a:lnTo>
                  <a:lnTo>
                    <a:pt x="24" y="34"/>
                  </a:lnTo>
                  <a:lnTo>
                    <a:pt x="32" y="21"/>
                  </a:lnTo>
                  <a:lnTo>
                    <a:pt x="42" y="7"/>
                  </a:lnTo>
                  <a:lnTo>
                    <a:pt x="42" y="7"/>
                  </a:lnTo>
                  <a:lnTo>
                    <a:pt x="42" y="5"/>
                  </a:lnTo>
                  <a:lnTo>
                    <a:pt x="42" y="4"/>
                  </a:lnTo>
                  <a:lnTo>
                    <a:pt x="41" y="2"/>
                  </a:lnTo>
                  <a:lnTo>
                    <a:pt x="40" y="1"/>
                  </a:lnTo>
                  <a:lnTo>
                    <a:pt x="38" y="0"/>
                  </a:lnTo>
                  <a:lnTo>
                    <a:pt x="36" y="0"/>
                  </a:lnTo>
                  <a:lnTo>
                    <a:pt x="34" y="1"/>
                  </a:lnTo>
                  <a:lnTo>
                    <a:pt x="33" y="2"/>
                  </a:lnTo>
                  <a:lnTo>
                    <a:pt x="33"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80" name="Freeform 995"/>
            <p:cNvSpPr>
              <a:spLocks/>
            </p:cNvSpPr>
            <p:nvPr/>
          </p:nvSpPr>
          <p:spPr bwMode="auto">
            <a:xfrm>
              <a:off x="4651376" y="2736851"/>
              <a:ext cx="25400" cy="42863"/>
            </a:xfrm>
            <a:custGeom>
              <a:avLst/>
              <a:gdLst/>
              <a:ahLst/>
              <a:cxnLst>
                <a:cxn ang="0">
                  <a:pos x="39" y="4"/>
                </a:cxn>
                <a:cxn ang="0">
                  <a:pos x="39" y="4"/>
                </a:cxn>
                <a:cxn ang="0">
                  <a:pos x="36" y="13"/>
                </a:cxn>
                <a:cxn ang="0">
                  <a:pos x="31" y="22"/>
                </a:cxn>
                <a:cxn ang="0">
                  <a:pos x="22" y="39"/>
                </a:cxn>
                <a:cxn ang="0">
                  <a:pos x="11" y="56"/>
                </a:cxn>
                <a:cxn ang="0">
                  <a:pos x="0" y="73"/>
                </a:cxn>
                <a:cxn ang="0">
                  <a:pos x="0" y="73"/>
                </a:cxn>
                <a:cxn ang="0">
                  <a:pos x="0" y="75"/>
                </a:cxn>
                <a:cxn ang="0">
                  <a:pos x="0" y="76"/>
                </a:cxn>
                <a:cxn ang="0">
                  <a:pos x="1" y="78"/>
                </a:cxn>
                <a:cxn ang="0">
                  <a:pos x="2" y="79"/>
                </a:cxn>
                <a:cxn ang="0">
                  <a:pos x="4" y="80"/>
                </a:cxn>
                <a:cxn ang="0">
                  <a:pos x="5" y="80"/>
                </a:cxn>
                <a:cxn ang="0">
                  <a:pos x="8" y="79"/>
                </a:cxn>
                <a:cxn ang="0">
                  <a:pos x="9" y="78"/>
                </a:cxn>
                <a:cxn ang="0">
                  <a:pos x="9" y="78"/>
                </a:cxn>
                <a:cxn ang="0">
                  <a:pos x="20" y="60"/>
                </a:cxn>
                <a:cxn ang="0">
                  <a:pos x="30" y="43"/>
                </a:cxn>
                <a:cxn ang="0">
                  <a:pos x="41" y="25"/>
                </a:cxn>
                <a:cxn ang="0">
                  <a:pos x="44" y="16"/>
                </a:cxn>
                <a:cxn ang="0">
                  <a:pos x="47" y="6"/>
                </a:cxn>
                <a:cxn ang="0">
                  <a:pos x="47" y="6"/>
                </a:cxn>
                <a:cxn ang="0">
                  <a:pos x="48" y="4"/>
                </a:cxn>
                <a:cxn ang="0">
                  <a:pos x="47" y="3"/>
                </a:cxn>
                <a:cxn ang="0">
                  <a:pos x="46" y="1"/>
                </a:cxn>
                <a:cxn ang="0">
                  <a:pos x="44" y="1"/>
                </a:cxn>
                <a:cxn ang="0">
                  <a:pos x="43" y="0"/>
                </a:cxn>
                <a:cxn ang="0">
                  <a:pos x="41" y="1"/>
                </a:cxn>
                <a:cxn ang="0">
                  <a:pos x="40" y="2"/>
                </a:cxn>
                <a:cxn ang="0">
                  <a:pos x="39" y="4"/>
                </a:cxn>
                <a:cxn ang="0">
                  <a:pos x="39" y="4"/>
                </a:cxn>
              </a:cxnLst>
              <a:rect l="0" t="0" r="r" b="b"/>
              <a:pathLst>
                <a:path w="48" h="80">
                  <a:moveTo>
                    <a:pt x="39" y="4"/>
                  </a:moveTo>
                  <a:lnTo>
                    <a:pt x="39" y="4"/>
                  </a:lnTo>
                  <a:lnTo>
                    <a:pt x="36" y="13"/>
                  </a:lnTo>
                  <a:lnTo>
                    <a:pt x="31" y="22"/>
                  </a:lnTo>
                  <a:lnTo>
                    <a:pt x="22" y="39"/>
                  </a:lnTo>
                  <a:lnTo>
                    <a:pt x="11" y="56"/>
                  </a:lnTo>
                  <a:lnTo>
                    <a:pt x="0" y="73"/>
                  </a:lnTo>
                  <a:lnTo>
                    <a:pt x="0" y="73"/>
                  </a:lnTo>
                  <a:lnTo>
                    <a:pt x="0" y="75"/>
                  </a:lnTo>
                  <a:lnTo>
                    <a:pt x="0" y="76"/>
                  </a:lnTo>
                  <a:lnTo>
                    <a:pt x="1" y="78"/>
                  </a:lnTo>
                  <a:lnTo>
                    <a:pt x="2" y="79"/>
                  </a:lnTo>
                  <a:lnTo>
                    <a:pt x="4" y="80"/>
                  </a:lnTo>
                  <a:lnTo>
                    <a:pt x="5" y="80"/>
                  </a:lnTo>
                  <a:lnTo>
                    <a:pt x="8" y="79"/>
                  </a:lnTo>
                  <a:lnTo>
                    <a:pt x="9" y="78"/>
                  </a:lnTo>
                  <a:lnTo>
                    <a:pt x="9" y="78"/>
                  </a:lnTo>
                  <a:lnTo>
                    <a:pt x="20" y="60"/>
                  </a:lnTo>
                  <a:lnTo>
                    <a:pt x="30" y="43"/>
                  </a:lnTo>
                  <a:lnTo>
                    <a:pt x="41" y="25"/>
                  </a:lnTo>
                  <a:lnTo>
                    <a:pt x="44" y="16"/>
                  </a:lnTo>
                  <a:lnTo>
                    <a:pt x="47" y="6"/>
                  </a:lnTo>
                  <a:lnTo>
                    <a:pt x="47" y="6"/>
                  </a:lnTo>
                  <a:lnTo>
                    <a:pt x="48" y="4"/>
                  </a:lnTo>
                  <a:lnTo>
                    <a:pt x="47" y="3"/>
                  </a:lnTo>
                  <a:lnTo>
                    <a:pt x="46" y="1"/>
                  </a:lnTo>
                  <a:lnTo>
                    <a:pt x="44" y="1"/>
                  </a:lnTo>
                  <a:lnTo>
                    <a:pt x="43" y="0"/>
                  </a:lnTo>
                  <a:lnTo>
                    <a:pt x="41" y="1"/>
                  </a:lnTo>
                  <a:lnTo>
                    <a:pt x="40" y="2"/>
                  </a:lnTo>
                  <a:lnTo>
                    <a:pt x="39" y="4"/>
                  </a:lnTo>
                  <a:lnTo>
                    <a:pt x="39" y="4"/>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81" name="Freeform 996"/>
            <p:cNvSpPr>
              <a:spLocks/>
            </p:cNvSpPr>
            <p:nvPr/>
          </p:nvSpPr>
          <p:spPr bwMode="auto">
            <a:xfrm>
              <a:off x="4702176" y="2738438"/>
              <a:ext cx="22225" cy="38100"/>
            </a:xfrm>
            <a:custGeom>
              <a:avLst/>
              <a:gdLst/>
              <a:ahLst/>
              <a:cxnLst>
                <a:cxn ang="0">
                  <a:pos x="35" y="3"/>
                </a:cxn>
                <a:cxn ang="0">
                  <a:pos x="35" y="3"/>
                </a:cxn>
                <a:cxn ang="0">
                  <a:pos x="30" y="10"/>
                </a:cxn>
                <a:cxn ang="0">
                  <a:pos x="26" y="18"/>
                </a:cxn>
                <a:cxn ang="0">
                  <a:pos x="14" y="32"/>
                </a:cxn>
                <a:cxn ang="0">
                  <a:pos x="10" y="40"/>
                </a:cxn>
                <a:cxn ang="0">
                  <a:pos x="5" y="48"/>
                </a:cxn>
                <a:cxn ang="0">
                  <a:pos x="2" y="55"/>
                </a:cxn>
                <a:cxn ang="0">
                  <a:pos x="0" y="64"/>
                </a:cxn>
                <a:cxn ang="0">
                  <a:pos x="0" y="64"/>
                </a:cxn>
                <a:cxn ang="0">
                  <a:pos x="0" y="66"/>
                </a:cxn>
                <a:cxn ang="0">
                  <a:pos x="0" y="67"/>
                </a:cxn>
                <a:cxn ang="0">
                  <a:pos x="3" y="70"/>
                </a:cxn>
                <a:cxn ang="0">
                  <a:pos x="5" y="71"/>
                </a:cxn>
                <a:cxn ang="0">
                  <a:pos x="7" y="70"/>
                </a:cxn>
                <a:cxn ang="0">
                  <a:pos x="8" y="69"/>
                </a:cxn>
                <a:cxn ang="0">
                  <a:pos x="9" y="66"/>
                </a:cxn>
                <a:cxn ang="0">
                  <a:pos x="9" y="66"/>
                </a:cxn>
                <a:cxn ang="0">
                  <a:pos x="11" y="58"/>
                </a:cxn>
                <a:cxn ang="0">
                  <a:pos x="14" y="51"/>
                </a:cxn>
                <a:cxn ang="0">
                  <a:pos x="18" y="44"/>
                </a:cxn>
                <a:cxn ang="0">
                  <a:pos x="23" y="36"/>
                </a:cxn>
                <a:cxn ang="0">
                  <a:pos x="34" y="22"/>
                </a:cxn>
                <a:cxn ang="0">
                  <a:pos x="39" y="15"/>
                </a:cxn>
                <a:cxn ang="0">
                  <a:pos x="43" y="7"/>
                </a:cxn>
                <a:cxn ang="0">
                  <a:pos x="43" y="7"/>
                </a:cxn>
                <a:cxn ang="0">
                  <a:pos x="43" y="5"/>
                </a:cxn>
                <a:cxn ang="0">
                  <a:pos x="43" y="4"/>
                </a:cxn>
                <a:cxn ang="0">
                  <a:pos x="42" y="2"/>
                </a:cxn>
                <a:cxn ang="0">
                  <a:pos x="41" y="1"/>
                </a:cxn>
                <a:cxn ang="0">
                  <a:pos x="39" y="0"/>
                </a:cxn>
                <a:cxn ang="0">
                  <a:pos x="38" y="0"/>
                </a:cxn>
                <a:cxn ang="0">
                  <a:pos x="36" y="1"/>
                </a:cxn>
                <a:cxn ang="0">
                  <a:pos x="35" y="3"/>
                </a:cxn>
                <a:cxn ang="0">
                  <a:pos x="35" y="3"/>
                </a:cxn>
              </a:cxnLst>
              <a:rect l="0" t="0" r="r" b="b"/>
              <a:pathLst>
                <a:path w="43" h="71">
                  <a:moveTo>
                    <a:pt x="35" y="3"/>
                  </a:moveTo>
                  <a:lnTo>
                    <a:pt x="35" y="3"/>
                  </a:lnTo>
                  <a:lnTo>
                    <a:pt x="30" y="10"/>
                  </a:lnTo>
                  <a:lnTo>
                    <a:pt x="26" y="18"/>
                  </a:lnTo>
                  <a:lnTo>
                    <a:pt x="14" y="32"/>
                  </a:lnTo>
                  <a:lnTo>
                    <a:pt x="10" y="40"/>
                  </a:lnTo>
                  <a:lnTo>
                    <a:pt x="5" y="48"/>
                  </a:lnTo>
                  <a:lnTo>
                    <a:pt x="2" y="55"/>
                  </a:lnTo>
                  <a:lnTo>
                    <a:pt x="0" y="64"/>
                  </a:lnTo>
                  <a:lnTo>
                    <a:pt x="0" y="64"/>
                  </a:lnTo>
                  <a:lnTo>
                    <a:pt x="0" y="66"/>
                  </a:lnTo>
                  <a:lnTo>
                    <a:pt x="0" y="67"/>
                  </a:lnTo>
                  <a:lnTo>
                    <a:pt x="3" y="70"/>
                  </a:lnTo>
                  <a:lnTo>
                    <a:pt x="5" y="71"/>
                  </a:lnTo>
                  <a:lnTo>
                    <a:pt x="7" y="70"/>
                  </a:lnTo>
                  <a:lnTo>
                    <a:pt x="8" y="69"/>
                  </a:lnTo>
                  <a:lnTo>
                    <a:pt x="9" y="66"/>
                  </a:lnTo>
                  <a:lnTo>
                    <a:pt x="9" y="66"/>
                  </a:lnTo>
                  <a:lnTo>
                    <a:pt x="11" y="58"/>
                  </a:lnTo>
                  <a:lnTo>
                    <a:pt x="14" y="51"/>
                  </a:lnTo>
                  <a:lnTo>
                    <a:pt x="18" y="44"/>
                  </a:lnTo>
                  <a:lnTo>
                    <a:pt x="23" y="36"/>
                  </a:lnTo>
                  <a:lnTo>
                    <a:pt x="34" y="22"/>
                  </a:lnTo>
                  <a:lnTo>
                    <a:pt x="39" y="15"/>
                  </a:lnTo>
                  <a:lnTo>
                    <a:pt x="43" y="7"/>
                  </a:lnTo>
                  <a:lnTo>
                    <a:pt x="43" y="7"/>
                  </a:lnTo>
                  <a:lnTo>
                    <a:pt x="43" y="5"/>
                  </a:lnTo>
                  <a:lnTo>
                    <a:pt x="43" y="4"/>
                  </a:lnTo>
                  <a:lnTo>
                    <a:pt x="42" y="2"/>
                  </a:lnTo>
                  <a:lnTo>
                    <a:pt x="41" y="1"/>
                  </a:lnTo>
                  <a:lnTo>
                    <a:pt x="39" y="0"/>
                  </a:lnTo>
                  <a:lnTo>
                    <a:pt x="38" y="0"/>
                  </a:lnTo>
                  <a:lnTo>
                    <a:pt x="36" y="1"/>
                  </a:lnTo>
                  <a:lnTo>
                    <a:pt x="35" y="3"/>
                  </a:lnTo>
                  <a:lnTo>
                    <a:pt x="35" y="3"/>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82" name="Freeform 997"/>
            <p:cNvSpPr>
              <a:spLocks/>
            </p:cNvSpPr>
            <p:nvPr/>
          </p:nvSpPr>
          <p:spPr bwMode="auto">
            <a:xfrm>
              <a:off x="4735513" y="2746376"/>
              <a:ext cx="25400" cy="30163"/>
            </a:xfrm>
            <a:custGeom>
              <a:avLst/>
              <a:gdLst/>
              <a:ahLst/>
              <a:cxnLst>
                <a:cxn ang="0">
                  <a:pos x="39" y="1"/>
                </a:cxn>
                <a:cxn ang="0">
                  <a:pos x="39" y="1"/>
                </a:cxn>
                <a:cxn ang="0">
                  <a:pos x="29" y="12"/>
                </a:cxn>
                <a:cxn ang="0">
                  <a:pos x="20" y="23"/>
                </a:cxn>
                <a:cxn ang="0">
                  <a:pos x="1" y="48"/>
                </a:cxn>
                <a:cxn ang="0">
                  <a:pos x="1" y="48"/>
                </a:cxn>
                <a:cxn ang="0">
                  <a:pos x="0" y="50"/>
                </a:cxn>
                <a:cxn ang="0">
                  <a:pos x="0" y="51"/>
                </a:cxn>
                <a:cxn ang="0">
                  <a:pos x="2" y="56"/>
                </a:cxn>
                <a:cxn ang="0">
                  <a:pos x="3" y="57"/>
                </a:cxn>
                <a:cxn ang="0">
                  <a:pos x="4" y="57"/>
                </a:cxn>
                <a:cxn ang="0">
                  <a:pos x="6" y="57"/>
                </a:cxn>
                <a:cxn ang="0">
                  <a:pos x="8" y="55"/>
                </a:cxn>
                <a:cxn ang="0">
                  <a:pos x="8" y="55"/>
                </a:cxn>
                <a:cxn ang="0">
                  <a:pos x="26" y="31"/>
                </a:cxn>
                <a:cxn ang="0">
                  <a:pos x="35" y="18"/>
                </a:cxn>
                <a:cxn ang="0">
                  <a:pos x="45" y="7"/>
                </a:cxn>
                <a:cxn ang="0">
                  <a:pos x="45" y="7"/>
                </a:cxn>
                <a:cxn ang="0">
                  <a:pos x="46" y="6"/>
                </a:cxn>
                <a:cxn ang="0">
                  <a:pos x="48" y="4"/>
                </a:cxn>
                <a:cxn ang="0">
                  <a:pos x="46" y="2"/>
                </a:cxn>
                <a:cxn ang="0">
                  <a:pos x="45" y="1"/>
                </a:cxn>
                <a:cxn ang="0">
                  <a:pos x="44" y="0"/>
                </a:cxn>
                <a:cxn ang="0">
                  <a:pos x="42" y="0"/>
                </a:cxn>
                <a:cxn ang="0">
                  <a:pos x="40" y="0"/>
                </a:cxn>
                <a:cxn ang="0">
                  <a:pos x="39" y="1"/>
                </a:cxn>
                <a:cxn ang="0">
                  <a:pos x="39" y="1"/>
                </a:cxn>
              </a:cxnLst>
              <a:rect l="0" t="0" r="r" b="b"/>
              <a:pathLst>
                <a:path w="48" h="57">
                  <a:moveTo>
                    <a:pt x="39" y="1"/>
                  </a:moveTo>
                  <a:lnTo>
                    <a:pt x="39" y="1"/>
                  </a:lnTo>
                  <a:lnTo>
                    <a:pt x="29" y="12"/>
                  </a:lnTo>
                  <a:lnTo>
                    <a:pt x="20" y="23"/>
                  </a:lnTo>
                  <a:lnTo>
                    <a:pt x="1" y="48"/>
                  </a:lnTo>
                  <a:lnTo>
                    <a:pt x="1" y="48"/>
                  </a:lnTo>
                  <a:lnTo>
                    <a:pt x="0" y="50"/>
                  </a:lnTo>
                  <a:lnTo>
                    <a:pt x="0" y="51"/>
                  </a:lnTo>
                  <a:lnTo>
                    <a:pt x="2" y="56"/>
                  </a:lnTo>
                  <a:lnTo>
                    <a:pt x="3" y="57"/>
                  </a:lnTo>
                  <a:lnTo>
                    <a:pt x="4" y="57"/>
                  </a:lnTo>
                  <a:lnTo>
                    <a:pt x="6" y="57"/>
                  </a:lnTo>
                  <a:lnTo>
                    <a:pt x="8" y="55"/>
                  </a:lnTo>
                  <a:lnTo>
                    <a:pt x="8" y="55"/>
                  </a:lnTo>
                  <a:lnTo>
                    <a:pt x="26" y="31"/>
                  </a:lnTo>
                  <a:lnTo>
                    <a:pt x="35" y="18"/>
                  </a:lnTo>
                  <a:lnTo>
                    <a:pt x="45" y="7"/>
                  </a:lnTo>
                  <a:lnTo>
                    <a:pt x="45" y="7"/>
                  </a:lnTo>
                  <a:lnTo>
                    <a:pt x="46" y="6"/>
                  </a:lnTo>
                  <a:lnTo>
                    <a:pt x="48" y="4"/>
                  </a:lnTo>
                  <a:lnTo>
                    <a:pt x="46" y="2"/>
                  </a:lnTo>
                  <a:lnTo>
                    <a:pt x="45" y="1"/>
                  </a:lnTo>
                  <a:lnTo>
                    <a:pt x="44" y="0"/>
                  </a:lnTo>
                  <a:lnTo>
                    <a:pt x="42" y="0"/>
                  </a:lnTo>
                  <a:lnTo>
                    <a:pt x="40" y="0"/>
                  </a:lnTo>
                  <a:lnTo>
                    <a:pt x="39" y="1"/>
                  </a:lnTo>
                  <a:lnTo>
                    <a:pt x="39" y="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83" name="Freeform 998"/>
            <p:cNvSpPr>
              <a:spLocks/>
            </p:cNvSpPr>
            <p:nvPr/>
          </p:nvSpPr>
          <p:spPr bwMode="auto">
            <a:xfrm>
              <a:off x="4479926" y="2536826"/>
              <a:ext cx="31750" cy="34925"/>
            </a:xfrm>
            <a:custGeom>
              <a:avLst/>
              <a:gdLst/>
              <a:ahLst/>
              <a:cxnLst>
                <a:cxn ang="0">
                  <a:pos x="52" y="1"/>
                </a:cxn>
                <a:cxn ang="0">
                  <a:pos x="52" y="1"/>
                </a:cxn>
                <a:cxn ang="0">
                  <a:pos x="38" y="15"/>
                </a:cxn>
                <a:cxn ang="0">
                  <a:pos x="26" y="30"/>
                </a:cxn>
                <a:cxn ang="0">
                  <a:pos x="13" y="44"/>
                </a:cxn>
                <a:cxn ang="0">
                  <a:pos x="1" y="58"/>
                </a:cxn>
                <a:cxn ang="0">
                  <a:pos x="1" y="58"/>
                </a:cxn>
                <a:cxn ang="0">
                  <a:pos x="0" y="60"/>
                </a:cxn>
                <a:cxn ang="0">
                  <a:pos x="0" y="61"/>
                </a:cxn>
                <a:cxn ang="0">
                  <a:pos x="0" y="63"/>
                </a:cxn>
                <a:cxn ang="0">
                  <a:pos x="1" y="64"/>
                </a:cxn>
                <a:cxn ang="0">
                  <a:pos x="2" y="65"/>
                </a:cxn>
                <a:cxn ang="0">
                  <a:pos x="4" y="66"/>
                </a:cxn>
                <a:cxn ang="0">
                  <a:pos x="6" y="66"/>
                </a:cxn>
                <a:cxn ang="0">
                  <a:pos x="7" y="65"/>
                </a:cxn>
                <a:cxn ang="0">
                  <a:pos x="7" y="65"/>
                </a:cxn>
                <a:cxn ang="0">
                  <a:pos x="21" y="50"/>
                </a:cxn>
                <a:cxn ang="0">
                  <a:pos x="33" y="36"/>
                </a:cxn>
                <a:cxn ang="0">
                  <a:pos x="46" y="21"/>
                </a:cxn>
                <a:cxn ang="0">
                  <a:pos x="58" y="7"/>
                </a:cxn>
                <a:cxn ang="0">
                  <a:pos x="58" y="7"/>
                </a:cxn>
                <a:cxn ang="0">
                  <a:pos x="59" y="6"/>
                </a:cxn>
                <a:cxn ang="0">
                  <a:pos x="60" y="4"/>
                </a:cxn>
                <a:cxn ang="0">
                  <a:pos x="59" y="2"/>
                </a:cxn>
                <a:cxn ang="0">
                  <a:pos x="58" y="1"/>
                </a:cxn>
                <a:cxn ang="0">
                  <a:pos x="57" y="0"/>
                </a:cxn>
                <a:cxn ang="0">
                  <a:pos x="55" y="0"/>
                </a:cxn>
                <a:cxn ang="0">
                  <a:pos x="54" y="0"/>
                </a:cxn>
                <a:cxn ang="0">
                  <a:pos x="52" y="1"/>
                </a:cxn>
                <a:cxn ang="0">
                  <a:pos x="52" y="1"/>
                </a:cxn>
              </a:cxnLst>
              <a:rect l="0" t="0" r="r" b="b"/>
              <a:pathLst>
                <a:path w="60" h="66">
                  <a:moveTo>
                    <a:pt x="52" y="1"/>
                  </a:moveTo>
                  <a:lnTo>
                    <a:pt x="52" y="1"/>
                  </a:lnTo>
                  <a:lnTo>
                    <a:pt x="38" y="15"/>
                  </a:lnTo>
                  <a:lnTo>
                    <a:pt x="26" y="30"/>
                  </a:lnTo>
                  <a:lnTo>
                    <a:pt x="13" y="44"/>
                  </a:lnTo>
                  <a:lnTo>
                    <a:pt x="1" y="58"/>
                  </a:lnTo>
                  <a:lnTo>
                    <a:pt x="1" y="58"/>
                  </a:lnTo>
                  <a:lnTo>
                    <a:pt x="0" y="60"/>
                  </a:lnTo>
                  <a:lnTo>
                    <a:pt x="0" y="61"/>
                  </a:lnTo>
                  <a:lnTo>
                    <a:pt x="0" y="63"/>
                  </a:lnTo>
                  <a:lnTo>
                    <a:pt x="1" y="64"/>
                  </a:lnTo>
                  <a:lnTo>
                    <a:pt x="2" y="65"/>
                  </a:lnTo>
                  <a:lnTo>
                    <a:pt x="4" y="66"/>
                  </a:lnTo>
                  <a:lnTo>
                    <a:pt x="6" y="66"/>
                  </a:lnTo>
                  <a:lnTo>
                    <a:pt x="7" y="65"/>
                  </a:lnTo>
                  <a:lnTo>
                    <a:pt x="7" y="65"/>
                  </a:lnTo>
                  <a:lnTo>
                    <a:pt x="21" y="50"/>
                  </a:lnTo>
                  <a:lnTo>
                    <a:pt x="33" y="36"/>
                  </a:lnTo>
                  <a:lnTo>
                    <a:pt x="46" y="21"/>
                  </a:lnTo>
                  <a:lnTo>
                    <a:pt x="58" y="7"/>
                  </a:lnTo>
                  <a:lnTo>
                    <a:pt x="58" y="7"/>
                  </a:lnTo>
                  <a:lnTo>
                    <a:pt x="59" y="6"/>
                  </a:lnTo>
                  <a:lnTo>
                    <a:pt x="60" y="4"/>
                  </a:lnTo>
                  <a:lnTo>
                    <a:pt x="59" y="2"/>
                  </a:lnTo>
                  <a:lnTo>
                    <a:pt x="58" y="1"/>
                  </a:lnTo>
                  <a:lnTo>
                    <a:pt x="57" y="0"/>
                  </a:lnTo>
                  <a:lnTo>
                    <a:pt x="55" y="0"/>
                  </a:lnTo>
                  <a:lnTo>
                    <a:pt x="54" y="0"/>
                  </a:lnTo>
                  <a:lnTo>
                    <a:pt x="52" y="1"/>
                  </a:lnTo>
                  <a:lnTo>
                    <a:pt x="52" y="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84" name="Freeform 999"/>
            <p:cNvSpPr>
              <a:spLocks/>
            </p:cNvSpPr>
            <p:nvPr/>
          </p:nvSpPr>
          <p:spPr bwMode="auto">
            <a:xfrm>
              <a:off x="4513263" y="2566988"/>
              <a:ext cx="34925" cy="49213"/>
            </a:xfrm>
            <a:custGeom>
              <a:avLst/>
              <a:gdLst/>
              <a:ahLst/>
              <a:cxnLst>
                <a:cxn ang="0">
                  <a:pos x="57" y="3"/>
                </a:cxn>
                <a:cxn ang="0">
                  <a:pos x="57" y="3"/>
                </a:cxn>
                <a:cxn ang="0">
                  <a:pos x="55" y="8"/>
                </a:cxn>
                <a:cxn ang="0">
                  <a:pos x="52" y="13"/>
                </a:cxn>
                <a:cxn ang="0">
                  <a:pos x="44" y="23"/>
                </a:cxn>
                <a:cxn ang="0">
                  <a:pos x="35" y="31"/>
                </a:cxn>
                <a:cxn ang="0">
                  <a:pos x="27" y="39"/>
                </a:cxn>
                <a:cxn ang="0">
                  <a:pos x="27" y="39"/>
                </a:cxn>
                <a:cxn ang="0">
                  <a:pos x="22" y="44"/>
                </a:cxn>
                <a:cxn ang="0">
                  <a:pos x="18" y="49"/>
                </a:cxn>
                <a:cxn ang="0">
                  <a:pos x="12" y="61"/>
                </a:cxn>
                <a:cxn ang="0">
                  <a:pos x="0" y="85"/>
                </a:cxn>
                <a:cxn ang="0">
                  <a:pos x="0" y="85"/>
                </a:cxn>
                <a:cxn ang="0">
                  <a:pos x="0" y="86"/>
                </a:cxn>
                <a:cxn ang="0">
                  <a:pos x="0" y="88"/>
                </a:cxn>
                <a:cxn ang="0">
                  <a:pos x="1" y="90"/>
                </a:cxn>
                <a:cxn ang="0">
                  <a:pos x="2" y="91"/>
                </a:cxn>
                <a:cxn ang="0">
                  <a:pos x="4" y="91"/>
                </a:cxn>
                <a:cxn ang="0">
                  <a:pos x="6" y="91"/>
                </a:cxn>
                <a:cxn ang="0">
                  <a:pos x="7" y="91"/>
                </a:cxn>
                <a:cxn ang="0">
                  <a:pos x="8" y="89"/>
                </a:cxn>
                <a:cxn ang="0">
                  <a:pos x="8" y="89"/>
                </a:cxn>
                <a:cxn ang="0">
                  <a:pos x="16" y="75"/>
                </a:cxn>
                <a:cxn ang="0">
                  <a:pos x="22" y="63"/>
                </a:cxn>
                <a:cxn ang="0">
                  <a:pos x="30" y="50"/>
                </a:cxn>
                <a:cxn ang="0">
                  <a:pos x="34" y="45"/>
                </a:cxn>
                <a:cxn ang="0">
                  <a:pos x="40" y="40"/>
                </a:cxn>
                <a:cxn ang="0">
                  <a:pos x="40" y="40"/>
                </a:cxn>
                <a:cxn ang="0">
                  <a:pos x="48" y="33"/>
                </a:cxn>
                <a:cxn ang="0">
                  <a:pos x="55" y="25"/>
                </a:cxn>
                <a:cxn ang="0">
                  <a:pos x="61" y="15"/>
                </a:cxn>
                <a:cxn ang="0">
                  <a:pos x="66" y="6"/>
                </a:cxn>
                <a:cxn ang="0">
                  <a:pos x="66" y="6"/>
                </a:cxn>
                <a:cxn ang="0">
                  <a:pos x="66" y="4"/>
                </a:cxn>
                <a:cxn ang="0">
                  <a:pos x="66" y="2"/>
                </a:cxn>
                <a:cxn ang="0">
                  <a:pos x="65" y="1"/>
                </a:cxn>
                <a:cxn ang="0">
                  <a:pos x="63" y="0"/>
                </a:cxn>
                <a:cxn ang="0">
                  <a:pos x="60" y="0"/>
                </a:cxn>
                <a:cxn ang="0">
                  <a:pos x="58" y="1"/>
                </a:cxn>
                <a:cxn ang="0">
                  <a:pos x="57" y="3"/>
                </a:cxn>
                <a:cxn ang="0">
                  <a:pos x="57" y="3"/>
                </a:cxn>
              </a:cxnLst>
              <a:rect l="0" t="0" r="r" b="b"/>
              <a:pathLst>
                <a:path w="66" h="91">
                  <a:moveTo>
                    <a:pt x="57" y="3"/>
                  </a:moveTo>
                  <a:lnTo>
                    <a:pt x="57" y="3"/>
                  </a:lnTo>
                  <a:lnTo>
                    <a:pt x="55" y="8"/>
                  </a:lnTo>
                  <a:lnTo>
                    <a:pt x="52" y="13"/>
                  </a:lnTo>
                  <a:lnTo>
                    <a:pt x="44" y="23"/>
                  </a:lnTo>
                  <a:lnTo>
                    <a:pt x="35" y="31"/>
                  </a:lnTo>
                  <a:lnTo>
                    <a:pt x="27" y="39"/>
                  </a:lnTo>
                  <a:lnTo>
                    <a:pt x="27" y="39"/>
                  </a:lnTo>
                  <a:lnTo>
                    <a:pt x="22" y="44"/>
                  </a:lnTo>
                  <a:lnTo>
                    <a:pt x="18" y="49"/>
                  </a:lnTo>
                  <a:lnTo>
                    <a:pt x="12" y="61"/>
                  </a:lnTo>
                  <a:lnTo>
                    <a:pt x="0" y="85"/>
                  </a:lnTo>
                  <a:lnTo>
                    <a:pt x="0" y="85"/>
                  </a:lnTo>
                  <a:lnTo>
                    <a:pt x="0" y="86"/>
                  </a:lnTo>
                  <a:lnTo>
                    <a:pt x="0" y="88"/>
                  </a:lnTo>
                  <a:lnTo>
                    <a:pt x="1" y="90"/>
                  </a:lnTo>
                  <a:lnTo>
                    <a:pt x="2" y="91"/>
                  </a:lnTo>
                  <a:lnTo>
                    <a:pt x="4" y="91"/>
                  </a:lnTo>
                  <a:lnTo>
                    <a:pt x="6" y="91"/>
                  </a:lnTo>
                  <a:lnTo>
                    <a:pt x="7" y="91"/>
                  </a:lnTo>
                  <a:lnTo>
                    <a:pt x="8" y="89"/>
                  </a:lnTo>
                  <a:lnTo>
                    <a:pt x="8" y="89"/>
                  </a:lnTo>
                  <a:lnTo>
                    <a:pt x="16" y="75"/>
                  </a:lnTo>
                  <a:lnTo>
                    <a:pt x="22" y="63"/>
                  </a:lnTo>
                  <a:lnTo>
                    <a:pt x="30" y="50"/>
                  </a:lnTo>
                  <a:lnTo>
                    <a:pt x="34" y="45"/>
                  </a:lnTo>
                  <a:lnTo>
                    <a:pt x="40" y="40"/>
                  </a:lnTo>
                  <a:lnTo>
                    <a:pt x="40" y="40"/>
                  </a:lnTo>
                  <a:lnTo>
                    <a:pt x="48" y="33"/>
                  </a:lnTo>
                  <a:lnTo>
                    <a:pt x="55" y="25"/>
                  </a:lnTo>
                  <a:lnTo>
                    <a:pt x="61" y="15"/>
                  </a:lnTo>
                  <a:lnTo>
                    <a:pt x="66" y="6"/>
                  </a:lnTo>
                  <a:lnTo>
                    <a:pt x="66" y="6"/>
                  </a:lnTo>
                  <a:lnTo>
                    <a:pt x="66" y="4"/>
                  </a:lnTo>
                  <a:lnTo>
                    <a:pt x="66" y="2"/>
                  </a:lnTo>
                  <a:lnTo>
                    <a:pt x="65" y="1"/>
                  </a:lnTo>
                  <a:lnTo>
                    <a:pt x="63" y="0"/>
                  </a:lnTo>
                  <a:lnTo>
                    <a:pt x="60" y="0"/>
                  </a:lnTo>
                  <a:lnTo>
                    <a:pt x="58" y="1"/>
                  </a:lnTo>
                  <a:lnTo>
                    <a:pt x="57" y="3"/>
                  </a:lnTo>
                  <a:lnTo>
                    <a:pt x="57" y="3"/>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85" name="Freeform 1000"/>
            <p:cNvSpPr>
              <a:spLocks/>
            </p:cNvSpPr>
            <p:nvPr/>
          </p:nvSpPr>
          <p:spPr bwMode="auto">
            <a:xfrm>
              <a:off x="4645026" y="2497138"/>
              <a:ext cx="34925" cy="55563"/>
            </a:xfrm>
            <a:custGeom>
              <a:avLst/>
              <a:gdLst/>
              <a:ahLst/>
              <a:cxnLst>
                <a:cxn ang="0">
                  <a:pos x="58" y="2"/>
                </a:cxn>
                <a:cxn ang="0">
                  <a:pos x="58" y="2"/>
                </a:cxn>
                <a:cxn ang="0">
                  <a:pos x="1" y="97"/>
                </a:cxn>
                <a:cxn ang="0">
                  <a:pos x="1" y="97"/>
                </a:cxn>
                <a:cxn ang="0">
                  <a:pos x="0" y="100"/>
                </a:cxn>
                <a:cxn ang="0">
                  <a:pos x="1" y="102"/>
                </a:cxn>
                <a:cxn ang="0">
                  <a:pos x="1" y="103"/>
                </a:cxn>
                <a:cxn ang="0">
                  <a:pos x="3" y="104"/>
                </a:cxn>
                <a:cxn ang="0">
                  <a:pos x="4" y="105"/>
                </a:cxn>
                <a:cxn ang="0">
                  <a:pos x="6" y="105"/>
                </a:cxn>
                <a:cxn ang="0">
                  <a:pos x="8" y="104"/>
                </a:cxn>
                <a:cxn ang="0">
                  <a:pos x="9" y="103"/>
                </a:cxn>
                <a:cxn ang="0">
                  <a:pos x="9" y="103"/>
                </a:cxn>
                <a:cxn ang="0">
                  <a:pos x="66" y="7"/>
                </a:cxn>
                <a:cxn ang="0">
                  <a:pos x="66" y="7"/>
                </a:cxn>
                <a:cxn ang="0">
                  <a:pos x="67" y="5"/>
                </a:cxn>
                <a:cxn ang="0">
                  <a:pos x="67" y="4"/>
                </a:cxn>
                <a:cxn ang="0">
                  <a:pos x="66" y="2"/>
                </a:cxn>
                <a:cxn ang="0">
                  <a:pos x="64" y="1"/>
                </a:cxn>
                <a:cxn ang="0">
                  <a:pos x="63" y="0"/>
                </a:cxn>
                <a:cxn ang="0">
                  <a:pos x="61" y="0"/>
                </a:cxn>
                <a:cxn ang="0">
                  <a:pos x="60" y="1"/>
                </a:cxn>
                <a:cxn ang="0">
                  <a:pos x="58" y="2"/>
                </a:cxn>
                <a:cxn ang="0">
                  <a:pos x="58" y="2"/>
                </a:cxn>
              </a:cxnLst>
              <a:rect l="0" t="0" r="r" b="b"/>
              <a:pathLst>
                <a:path w="67" h="105">
                  <a:moveTo>
                    <a:pt x="58" y="2"/>
                  </a:moveTo>
                  <a:lnTo>
                    <a:pt x="58" y="2"/>
                  </a:lnTo>
                  <a:lnTo>
                    <a:pt x="1" y="97"/>
                  </a:lnTo>
                  <a:lnTo>
                    <a:pt x="1" y="97"/>
                  </a:lnTo>
                  <a:lnTo>
                    <a:pt x="0" y="100"/>
                  </a:lnTo>
                  <a:lnTo>
                    <a:pt x="1" y="102"/>
                  </a:lnTo>
                  <a:lnTo>
                    <a:pt x="1" y="103"/>
                  </a:lnTo>
                  <a:lnTo>
                    <a:pt x="3" y="104"/>
                  </a:lnTo>
                  <a:lnTo>
                    <a:pt x="4" y="105"/>
                  </a:lnTo>
                  <a:lnTo>
                    <a:pt x="6" y="105"/>
                  </a:lnTo>
                  <a:lnTo>
                    <a:pt x="8" y="104"/>
                  </a:lnTo>
                  <a:lnTo>
                    <a:pt x="9" y="103"/>
                  </a:lnTo>
                  <a:lnTo>
                    <a:pt x="9" y="103"/>
                  </a:lnTo>
                  <a:lnTo>
                    <a:pt x="66" y="7"/>
                  </a:lnTo>
                  <a:lnTo>
                    <a:pt x="66" y="7"/>
                  </a:lnTo>
                  <a:lnTo>
                    <a:pt x="67" y="5"/>
                  </a:lnTo>
                  <a:lnTo>
                    <a:pt x="67" y="4"/>
                  </a:lnTo>
                  <a:lnTo>
                    <a:pt x="66" y="2"/>
                  </a:lnTo>
                  <a:lnTo>
                    <a:pt x="64" y="1"/>
                  </a:lnTo>
                  <a:lnTo>
                    <a:pt x="63" y="0"/>
                  </a:lnTo>
                  <a:lnTo>
                    <a:pt x="61" y="0"/>
                  </a:lnTo>
                  <a:lnTo>
                    <a:pt x="60" y="1"/>
                  </a:lnTo>
                  <a:lnTo>
                    <a:pt x="58" y="2"/>
                  </a:lnTo>
                  <a:lnTo>
                    <a:pt x="58"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86" name="Freeform 1001"/>
            <p:cNvSpPr>
              <a:spLocks/>
            </p:cNvSpPr>
            <p:nvPr/>
          </p:nvSpPr>
          <p:spPr bwMode="auto">
            <a:xfrm>
              <a:off x="4681538" y="2509838"/>
              <a:ext cx="28575" cy="31750"/>
            </a:xfrm>
            <a:custGeom>
              <a:avLst/>
              <a:gdLst/>
              <a:ahLst/>
              <a:cxnLst>
                <a:cxn ang="0">
                  <a:pos x="46" y="1"/>
                </a:cxn>
                <a:cxn ang="0">
                  <a:pos x="46" y="1"/>
                </a:cxn>
                <a:cxn ang="0">
                  <a:pos x="22" y="26"/>
                </a:cxn>
                <a:cxn ang="0">
                  <a:pos x="11" y="39"/>
                </a:cxn>
                <a:cxn ang="0">
                  <a:pos x="0" y="53"/>
                </a:cxn>
                <a:cxn ang="0">
                  <a:pos x="0" y="53"/>
                </a:cxn>
                <a:cxn ang="0">
                  <a:pos x="0" y="55"/>
                </a:cxn>
                <a:cxn ang="0">
                  <a:pos x="0" y="56"/>
                </a:cxn>
                <a:cxn ang="0">
                  <a:pos x="1" y="58"/>
                </a:cxn>
                <a:cxn ang="0">
                  <a:pos x="2" y="59"/>
                </a:cxn>
                <a:cxn ang="0">
                  <a:pos x="4" y="60"/>
                </a:cxn>
                <a:cxn ang="0">
                  <a:pos x="5" y="60"/>
                </a:cxn>
                <a:cxn ang="0">
                  <a:pos x="8" y="59"/>
                </a:cxn>
                <a:cxn ang="0">
                  <a:pos x="9" y="58"/>
                </a:cxn>
                <a:cxn ang="0">
                  <a:pos x="9" y="58"/>
                </a:cxn>
                <a:cxn ang="0">
                  <a:pos x="19" y="44"/>
                </a:cxn>
                <a:cxn ang="0">
                  <a:pos x="29" y="32"/>
                </a:cxn>
                <a:cxn ang="0">
                  <a:pos x="52" y="8"/>
                </a:cxn>
                <a:cxn ang="0">
                  <a:pos x="52" y="8"/>
                </a:cxn>
                <a:cxn ang="0">
                  <a:pos x="54" y="6"/>
                </a:cxn>
                <a:cxn ang="0">
                  <a:pos x="54" y="4"/>
                </a:cxn>
                <a:cxn ang="0">
                  <a:pos x="53" y="3"/>
                </a:cxn>
                <a:cxn ang="0">
                  <a:pos x="52" y="1"/>
                </a:cxn>
                <a:cxn ang="0">
                  <a:pos x="51" y="0"/>
                </a:cxn>
                <a:cxn ang="0">
                  <a:pos x="49" y="0"/>
                </a:cxn>
                <a:cxn ang="0">
                  <a:pos x="48" y="0"/>
                </a:cxn>
                <a:cxn ang="0">
                  <a:pos x="46" y="1"/>
                </a:cxn>
                <a:cxn ang="0">
                  <a:pos x="46" y="1"/>
                </a:cxn>
              </a:cxnLst>
              <a:rect l="0" t="0" r="r" b="b"/>
              <a:pathLst>
                <a:path w="54" h="60">
                  <a:moveTo>
                    <a:pt x="46" y="1"/>
                  </a:moveTo>
                  <a:lnTo>
                    <a:pt x="46" y="1"/>
                  </a:lnTo>
                  <a:lnTo>
                    <a:pt x="22" y="26"/>
                  </a:lnTo>
                  <a:lnTo>
                    <a:pt x="11" y="39"/>
                  </a:lnTo>
                  <a:lnTo>
                    <a:pt x="0" y="53"/>
                  </a:lnTo>
                  <a:lnTo>
                    <a:pt x="0" y="53"/>
                  </a:lnTo>
                  <a:lnTo>
                    <a:pt x="0" y="55"/>
                  </a:lnTo>
                  <a:lnTo>
                    <a:pt x="0" y="56"/>
                  </a:lnTo>
                  <a:lnTo>
                    <a:pt x="1" y="58"/>
                  </a:lnTo>
                  <a:lnTo>
                    <a:pt x="2" y="59"/>
                  </a:lnTo>
                  <a:lnTo>
                    <a:pt x="4" y="60"/>
                  </a:lnTo>
                  <a:lnTo>
                    <a:pt x="5" y="60"/>
                  </a:lnTo>
                  <a:lnTo>
                    <a:pt x="8" y="59"/>
                  </a:lnTo>
                  <a:lnTo>
                    <a:pt x="9" y="58"/>
                  </a:lnTo>
                  <a:lnTo>
                    <a:pt x="9" y="58"/>
                  </a:lnTo>
                  <a:lnTo>
                    <a:pt x="19" y="44"/>
                  </a:lnTo>
                  <a:lnTo>
                    <a:pt x="29" y="32"/>
                  </a:lnTo>
                  <a:lnTo>
                    <a:pt x="52" y="8"/>
                  </a:lnTo>
                  <a:lnTo>
                    <a:pt x="52" y="8"/>
                  </a:lnTo>
                  <a:lnTo>
                    <a:pt x="54" y="6"/>
                  </a:lnTo>
                  <a:lnTo>
                    <a:pt x="54" y="4"/>
                  </a:lnTo>
                  <a:lnTo>
                    <a:pt x="53" y="3"/>
                  </a:lnTo>
                  <a:lnTo>
                    <a:pt x="52" y="1"/>
                  </a:lnTo>
                  <a:lnTo>
                    <a:pt x="51" y="0"/>
                  </a:lnTo>
                  <a:lnTo>
                    <a:pt x="49" y="0"/>
                  </a:lnTo>
                  <a:lnTo>
                    <a:pt x="48" y="0"/>
                  </a:lnTo>
                  <a:lnTo>
                    <a:pt x="46" y="1"/>
                  </a:lnTo>
                  <a:lnTo>
                    <a:pt x="46" y="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87" name="Freeform 1002"/>
            <p:cNvSpPr>
              <a:spLocks/>
            </p:cNvSpPr>
            <p:nvPr/>
          </p:nvSpPr>
          <p:spPr bwMode="auto">
            <a:xfrm>
              <a:off x="4714876" y="2520951"/>
              <a:ext cx="61913" cy="74613"/>
            </a:xfrm>
            <a:custGeom>
              <a:avLst/>
              <a:gdLst/>
              <a:ahLst/>
              <a:cxnLst>
                <a:cxn ang="0">
                  <a:pos x="109" y="1"/>
                </a:cxn>
                <a:cxn ang="0">
                  <a:pos x="109" y="1"/>
                </a:cxn>
                <a:cxn ang="0">
                  <a:pos x="101" y="7"/>
                </a:cxn>
                <a:cxn ang="0">
                  <a:pos x="93" y="14"/>
                </a:cxn>
                <a:cxn ang="0">
                  <a:pos x="78" y="30"/>
                </a:cxn>
                <a:cxn ang="0">
                  <a:pos x="65" y="46"/>
                </a:cxn>
                <a:cxn ang="0">
                  <a:pos x="51" y="64"/>
                </a:cxn>
                <a:cxn ang="0">
                  <a:pos x="26" y="99"/>
                </a:cxn>
                <a:cxn ang="0">
                  <a:pos x="14" y="117"/>
                </a:cxn>
                <a:cxn ang="0">
                  <a:pos x="1" y="134"/>
                </a:cxn>
                <a:cxn ang="0">
                  <a:pos x="1" y="134"/>
                </a:cxn>
                <a:cxn ang="0">
                  <a:pos x="0" y="136"/>
                </a:cxn>
                <a:cxn ang="0">
                  <a:pos x="0" y="137"/>
                </a:cxn>
                <a:cxn ang="0">
                  <a:pos x="2" y="142"/>
                </a:cxn>
                <a:cxn ang="0">
                  <a:pos x="3" y="143"/>
                </a:cxn>
                <a:cxn ang="0">
                  <a:pos x="5" y="143"/>
                </a:cxn>
                <a:cxn ang="0">
                  <a:pos x="6" y="143"/>
                </a:cxn>
                <a:cxn ang="0">
                  <a:pos x="8" y="141"/>
                </a:cxn>
                <a:cxn ang="0">
                  <a:pos x="8" y="141"/>
                </a:cxn>
                <a:cxn ang="0">
                  <a:pos x="20" y="124"/>
                </a:cxn>
                <a:cxn ang="0">
                  <a:pos x="33" y="106"/>
                </a:cxn>
                <a:cxn ang="0">
                  <a:pos x="58" y="71"/>
                </a:cxn>
                <a:cxn ang="0">
                  <a:pos x="70" y="55"/>
                </a:cxn>
                <a:cxn ang="0">
                  <a:pos x="83" y="38"/>
                </a:cxn>
                <a:cxn ang="0">
                  <a:pos x="98" y="22"/>
                </a:cxn>
                <a:cxn ang="0">
                  <a:pos x="106" y="15"/>
                </a:cxn>
                <a:cxn ang="0">
                  <a:pos x="115" y="9"/>
                </a:cxn>
                <a:cxn ang="0">
                  <a:pos x="115" y="9"/>
                </a:cxn>
                <a:cxn ang="0">
                  <a:pos x="116" y="7"/>
                </a:cxn>
                <a:cxn ang="0">
                  <a:pos x="117" y="5"/>
                </a:cxn>
                <a:cxn ang="0">
                  <a:pos x="116" y="2"/>
                </a:cxn>
                <a:cxn ang="0">
                  <a:pos x="115" y="1"/>
                </a:cxn>
                <a:cxn ang="0">
                  <a:pos x="114" y="0"/>
                </a:cxn>
                <a:cxn ang="0">
                  <a:pos x="111" y="0"/>
                </a:cxn>
                <a:cxn ang="0">
                  <a:pos x="109" y="1"/>
                </a:cxn>
                <a:cxn ang="0">
                  <a:pos x="109" y="1"/>
                </a:cxn>
              </a:cxnLst>
              <a:rect l="0" t="0" r="r" b="b"/>
              <a:pathLst>
                <a:path w="117" h="143">
                  <a:moveTo>
                    <a:pt x="109" y="1"/>
                  </a:moveTo>
                  <a:lnTo>
                    <a:pt x="109" y="1"/>
                  </a:lnTo>
                  <a:lnTo>
                    <a:pt x="101" y="7"/>
                  </a:lnTo>
                  <a:lnTo>
                    <a:pt x="93" y="14"/>
                  </a:lnTo>
                  <a:lnTo>
                    <a:pt x="78" y="30"/>
                  </a:lnTo>
                  <a:lnTo>
                    <a:pt x="65" y="46"/>
                  </a:lnTo>
                  <a:lnTo>
                    <a:pt x="51" y="64"/>
                  </a:lnTo>
                  <a:lnTo>
                    <a:pt x="26" y="99"/>
                  </a:lnTo>
                  <a:lnTo>
                    <a:pt x="14" y="117"/>
                  </a:lnTo>
                  <a:lnTo>
                    <a:pt x="1" y="134"/>
                  </a:lnTo>
                  <a:lnTo>
                    <a:pt x="1" y="134"/>
                  </a:lnTo>
                  <a:lnTo>
                    <a:pt x="0" y="136"/>
                  </a:lnTo>
                  <a:lnTo>
                    <a:pt x="0" y="137"/>
                  </a:lnTo>
                  <a:lnTo>
                    <a:pt x="2" y="142"/>
                  </a:lnTo>
                  <a:lnTo>
                    <a:pt x="3" y="143"/>
                  </a:lnTo>
                  <a:lnTo>
                    <a:pt x="5" y="143"/>
                  </a:lnTo>
                  <a:lnTo>
                    <a:pt x="6" y="143"/>
                  </a:lnTo>
                  <a:lnTo>
                    <a:pt x="8" y="141"/>
                  </a:lnTo>
                  <a:lnTo>
                    <a:pt x="8" y="141"/>
                  </a:lnTo>
                  <a:lnTo>
                    <a:pt x="20" y="124"/>
                  </a:lnTo>
                  <a:lnTo>
                    <a:pt x="33" y="106"/>
                  </a:lnTo>
                  <a:lnTo>
                    <a:pt x="58" y="71"/>
                  </a:lnTo>
                  <a:lnTo>
                    <a:pt x="70" y="55"/>
                  </a:lnTo>
                  <a:lnTo>
                    <a:pt x="83" y="38"/>
                  </a:lnTo>
                  <a:lnTo>
                    <a:pt x="98" y="22"/>
                  </a:lnTo>
                  <a:lnTo>
                    <a:pt x="106" y="15"/>
                  </a:lnTo>
                  <a:lnTo>
                    <a:pt x="115" y="9"/>
                  </a:lnTo>
                  <a:lnTo>
                    <a:pt x="115" y="9"/>
                  </a:lnTo>
                  <a:lnTo>
                    <a:pt x="116" y="7"/>
                  </a:lnTo>
                  <a:lnTo>
                    <a:pt x="117" y="5"/>
                  </a:lnTo>
                  <a:lnTo>
                    <a:pt x="116" y="2"/>
                  </a:lnTo>
                  <a:lnTo>
                    <a:pt x="115" y="1"/>
                  </a:lnTo>
                  <a:lnTo>
                    <a:pt x="114" y="0"/>
                  </a:lnTo>
                  <a:lnTo>
                    <a:pt x="111" y="0"/>
                  </a:lnTo>
                  <a:lnTo>
                    <a:pt x="109" y="1"/>
                  </a:lnTo>
                  <a:lnTo>
                    <a:pt x="109" y="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88" name="Freeform 1003"/>
            <p:cNvSpPr>
              <a:spLocks/>
            </p:cNvSpPr>
            <p:nvPr/>
          </p:nvSpPr>
          <p:spPr bwMode="auto">
            <a:xfrm>
              <a:off x="4278313" y="2235201"/>
              <a:ext cx="103188" cy="136525"/>
            </a:xfrm>
            <a:custGeom>
              <a:avLst/>
              <a:gdLst/>
              <a:ahLst/>
              <a:cxnLst>
                <a:cxn ang="0">
                  <a:pos x="186" y="0"/>
                </a:cxn>
                <a:cxn ang="0">
                  <a:pos x="186" y="0"/>
                </a:cxn>
                <a:cxn ang="0">
                  <a:pos x="171" y="12"/>
                </a:cxn>
                <a:cxn ang="0">
                  <a:pos x="156" y="26"/>
                </a:cxn>
                <a:cxn ang="0">
                  <a:pos x="143" y="39"/>
                </a:cxn>
                <a:cxn ang="0">
                  <a:pos x="129" y="54"/>
                </a:cxn>
                <a:cxn ang="0">
                  <a:pos x="117" y="68"/>
                </a:cxn>
                <a:cxn ang="0">
                  <a:pos x="104" y="84"/>
                </a:cxn>
                <a:cxn ang="0">
                  <a:pos x="81" y="115"/>
                </a:cxn>
                <a:cxn ang="0">
                  <a:pos x="60" y="148"/>
                </a:cxn>
                <a:cxn ang="0">
                  <a:pos x="39" y="181"/>
                </a:cxn>
                <a:cxn ang="0">
                  <a:pos x="1" y="249"/>
                </a:cxn>
                <a:cxn ang="0">
                  <a:pos x="1" y="249"/>
                </a:cxn>
                <a:cxn ang="0">
                  <a:pos x="0" y="251"/>
                </a:cxn>
                <a:cxn ang="0">
                  <a:pos x="1" y="253"/>
                </a:cxn>
                <a:cxn ang="0">
                  <a:pos x="1" y="255"/>
                </a:cxn>
                <a:cxn ang="0">
                  <a:pos x="3" y="256"/>
                </a:cxn>
                <a:cxn ang="0">
                  <a:pos x="4" y="257"/>
                </a:cxn>
                <a:cxn ang="0">
                  <a:pos x="6" y="257"/>
                </a:cxn>
                <a:cxn ang="0">
                  <a:pos x="8" y="256"/>
                </a:cxn>
                <a:cxn ang="0">
                  <a:pos x="9" y="254"/>
                </a:cxn>
                <a:cxn ang="0">
                  <a:pos x="9" y="254"/>
                </a:cxn>
                <a:cxn ang="0">
                  <a:pos x="46" y="187"/>
                </a:cxn>
                <a:cxn ang="0">
                  <a:pos x="67" y="154"/>
                </a:cxn>
                <a:cxn ang="0">
                  <a:pos x="88" y="122"/>
                </a:cxn>
                <a:cxn ang="0">
                  <a:pos x="110" y="90"/>
                </a:cxn>
                <a:cxn ang="0">
                  <a:pos x="123" y="75"/>
                </a:cxn>
                <a:cxn ang="0">
                  <a:pos x="135" y="61"/>
                </a:cxn>
                <a:cxn ang="0">
                  <a:pos x="148" y="46"/>
                </a:cxn>
                <a:cxn ang="0">
                  <a:pos x="162" y="33"/>
                </a:cxn>
                <a:cxn ang="0">
                  <a:pos x="176" y="20"/>
                </a:cxn>
                <a:cxn ang="0">
                  <a:pos x="191" y="8"/>
                </a:cxn>
                <a:cxn ang="0">
                  <a:pos x="191" y="8"/>
                </a:cxn>
                <a:cxn ang="0">
                  <a:pos x="192" y="7"/>
                </a:cxn>
                <a:cxn ang="0">
                  <a:pos x="193" y="5"/>
                </a:cxn>
                <a:cxn ang="0">
                  <a:pos x="192" y="2"/>
                </a:cxn>
                <a:cxn ang="0">
                  <a:pos x="191" y="0"/>
                </a:cxn>
                <a:cxn ang="0">
                  <a:pos x="189" y="0"/>
                </a:cxn>
                <a:cxn ang="0">
                  <a:pos x="188" y="0"/>
                </a:cxn>
                <a:cxn ang="0">
                  <a:pos x="186" y="0"/>
                </a:cxn>
                <a:cxn ang="0">
                  <a:pos x="186" y="0"/>
                </a:cxn>
              </a:cxnLst>
              <a:rect l="0" t="0" r="r" b="b"/>
              <a:pathLst>
                <a:path w="193" h="257">
                  <a:moveTo>
                    <a:pt x="186" y="0"/>
                  </a:moveTo>
                  <a:lnTo>
                    <a:pt x="186" y="0"/>
                  </a:lnTo>
                  <a:lnTo>
                    <a:pt x="171" y="12"/>
                  </a:lnTo>
                  <a:lnTo>
                    <a:pt x="156" y="26"/>
                  </a:lnTo>
                  <a:lnTo>
                    <a:pt x="143" y="39"/>
                  </a:lnTo>
                  <a:lnTo>
                    <a:pt x="129" y="54"/>
                  </a:lnTo>
                  <a:lnTo>
                    <a:pt x="117" y="68"/>
                  </a:lnTo>
                  <a:lnTo>
                    <a:pt x="104" y="84"/>
                  </a:lnTo>
                  <a:lnTo>
                    <a:pt x="81" y="115"/>
                  </a:lnTo>
                  <a:lnTo>
                    <a:pt x="60" y="148"/>
                  </a:lnTo>
                  <a:lnTo>
                    <a:pt x="39" y="181"/>
                  </a:lnTo>
                  <a:lnTo>
                    <a:pt x="1" y="249"/>
                  </a:lnTo>
                  <a:lnTo>
                    <a:pt x="1" y="249"/>
                  </a:lnTo>
                  <a:lnTo>
                    <a:pt x="0" y="251"/>
                  </a:lnTo>
                  <a:lnTo>
                    <a:pt x="1" y="253"/>
                  </a:lnTo>
                  <a:lnTo>
                    <a:pt x="1" y="255"/>
                  </a:lnTo>
                  <a:lnTo>
                    <a:pt x="3" y="256"/>
                  </a:lnTo>
                  <a:lnTo>
                    <a:pt x="4" y="257"/>
                  </a:lnTo>
                  <a:lnTo>
                    <a:pt x="6" y="257"/>
                  </a:lnTo>
                  <a:lnTo>
                    <a:pt x="8" y="256"/>
                  </a:lnTo>
                  <a:lnTo>
                    <a:pt x="9" y="254"/>
                  </a:lnTo>
                  <a:lnTo>
                    <a:pt x="9" y="254"/>
                  </a:lnTo>
                  <a:lnTo>
                    <a:pt x="46" y="187"/>
                  </a:lnTo>
                  <a:lnTo>
                    <a:pt x="67" y="154"/>
                  </a:lnTo>
                  <a:lnTo>
                    <a:pt x="88" y="122"/>
                  </a:lnTo>
                  <a:lnTo>
                    <a:pt x="110" y="90"/>
                  </a:lnTo>
                  <a:lnTo>
                    <a:pt x="123" y="75"/>
                  </a:lnTo>
                  <a:lnTo>
                    <a:pt x="135" y="61"/>
                  </a:lnTo>
                  <a:lnTo>
                    <a:pt x="148" y="46"/>
                  </a:lnTo>
                  <a:lnTo>
                    <a:pt x="162" y="33"/>
                  </a:lnTo>
                  <a:lnTo>
                    <a:pt x="176" y="20"/>
                  </a:lnTo>
                  <a:lnTo>
                    <a:pt x="191" y="8"/>
                  </a:lnTo>
                  <a:lnTo>
                    <a:pt x="191" y="8"/>
                  </a:lnTo>
                  <a:lnTo>
                    <a:pt x="192" y="7"/>
                  </a:lnTo>
                  <a:lnTo>
                    <a:pt x="193" y="5"/>
                  </a:lnTo>
                  <a:lnTo>
                    <a:pt x="192" y="2"/>
                  </a:lnTo>
                  <a:lnTo>
                    <a:pt x="191" y="0"/>
                  </a:lnTo>
                  <a:lnTo>
                    <a:pt x="189" y="0"/>
                  </a:lnTo>
                  <a:lnTo>
                    <a:pt x="188" y="0"/>
                  </a:lnTo>
                  <a:lnTo>
                    <a:pt x="186" y="0"/>
                  </a:lnTo>
                  <a:lnTo>
                    <a:pt x="186"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89" name="Freeform 1004"/>
            <p:cNvSpPr>
              <a:spLocks/>
            </p:cNvSpPr>
            <p:nvPr/>
          </p:nvSpPr>
          <p:spPr bwMode="auto">
            <a:xfrm>
              <a:off x="4352926" y="2282826"/>
              <a:ext cx="65088" cy="74613"/>
            </a:xfrm>
            <a:custGeom>
              <a:avLst/>
              <a:gdLst/>
              <a:ahLst/>
              <a:cxnLst>
                <a:cxn ang="0">
                  <a:pos x="115" y="2"/>
                </a:cxn>
                <a:cxn ang="0">
                  <a:pos x="115" y="2"/>
                </a:cxn>
                <a:cxn ang="0">
                  <a:pos x="109" y="9"/>
                </a:cxn>
                <a:cxn ang="0">
                  <a:pos x="102" y="16"/>
                </a:cxn>
                <a:cxn ang="0">
                  <a:pos x="89" y="31"/>
                </a:cxn>
                <a:cxn ang="0">
                  <a:pos x="74" y="44"/>
                </a:cxn>
                <a:cxn ang="0">
                  <a:pos x="67" y="52"/>
                </a:cxn>
                <a:cxn ang="0">
                  <a:pos x="61" y="59"/>
                </a:cxn>
                <a:cxn ang="0">
                  <a:pos x="61" y="59"/>
                </a:cxn>
                <a:cxn ang="0">
                  <a:pos x="1" y="133"/>
                </a:cxn>
                <a:cxn ang="0">
                  <a:pos x="1" y="133"/>
                </a:cxn>
                <a:cxn ang="0">
                  <a:pos x="0" y="136"/>
                </a:cxn>
                <a:cxn ang="0">
                  <a:pos x="0" y="138"/>
                </a:cxn>
                <a:cxn ang="0">
                  <a:pos x="3" y="141"/>
                </a:cxn>
                <a:cxn ang="0">
                  <a:pos x="4" y="142"/>
                </a:cxn>
                <a:cxn ang="0">
                  <a:pos x="6" y="142"/>
                </a:cxn>
                <a:cxn ang="0">
                  <a:pos x="7" y="142"/>
                </a:cxn>
                <a:cxn ang="0">
                  <a:pos x="9" y="141"/>
                </a:cxn>
                <a:cxn ang="0">
                  <a:pos x="9" y="141"/>
                </a:cxn>
                <a:cxn ang="0">
                  <a:pos x="67" y="66"/>
                </a:cxn>
                <a:cxn ang="0">
                  <a:pos x="67" y="66"/>
                </a:cxn>
                <a:cxn ang="0">
                  <a:pos x="74" y="58"/>
                </a:cxn>
                <a:cxn ang="0">
                  <a:pos x="81" y="51"/>
                </a:cxn>
                <a:cxn ang="0">
                  <a:pos x="96" y="36"/>
                </a:cxn>
                <a:cxn ang="0">
                  <a:pos x="110" y="23"/>
                </a:cxn>
                <a:cxn ang="0">
                  <a:pos x="118" y="14"/>
                </a:cxn>
                <a:cxn ang="0">
                  <a:pos x="124" y="6"/>
                </a:cxn>
                <a:cxn ang="0">
                  <a:pos x="124" y="6"/>
                </a:cxn>
                <a:cxn ang="0">
                  <a:pos x="125" y="5"/>
                </a:cxn>
                <a:cxn ang="0">
                  <a:pos x="124" y="3"/>
                </a:cxn>
                <a:cxn ang="0">
                  <a:pos x="124" y="2"/>
                </a:cxn>
                <a:cxn ang="0">
                  <a:pos x="122" y="1"/>
                </a:cxn>
                <a:cxn ang="0">
                  <a:pos x="119" y="0"/>
                </a:cxn>
                <a:cxn ang="0">
                  <a:pos x="117" y="0"/>
                </a:cxn>
                <a:cxn ang="0">
                  <a:pos x="115" y="2"/>
                </a:cxn>
                <a:cxn ang="0">
                  <a:pos x="115" y="2"/>
                </a:cxn>
              </a:cxnLst>
              <a:rect l="0" t="0" r="r" b="b"/>
              <a:pathLst>
                <a:path w="125" h="142">
                  <a:moveTo>
                    <a:pt x="115" y="2"/>
                  </a:moveTo>
                  <a:lnTo>
                    <a:pt x="115" y="2"/>
                  </a:lnTo>
                  <a:lnTo>
                    <a:pt x="109" y="9"/>
                  </a:lnTo>
                  <a:lnTo>
                    <a:pt x="102" y="16"/>
                  </a:lnTo>
                  <a:lnTo>
                    <a:pt x="89" y="31"/>
                  </a:lnTo>
                  <a:lnTo>
                    <a:pt x="74" y="44"/>
                  </a:lnTo>
                  <a:lnTo>
                    <a:pt x="67" y="52"/>
                  </a:lnTo>
                  <a:lnTo>
                    <a:pt x="61" y="59"/>
                  </a:lnTo>
                  <a:lnTo>
                    <a:pt x="61" y="59"/>
                  </a:lnTo>
                  <a:lnTo>
                    <a:pt x="1" y="133"/>
                  </a:lnTo>
                  <a:lnTo>
                    <a:pt x="1" y="133"/>
                  </a:lnTo>
                  <a:lnTo>
                    <a:pt x="0" y="136"/>
                  </a:lnTo>
                  <a:lnTo>
                    <a:pt x="0" y="138"/>
                  </a:lnTo>
                  <a:lnTo>
                    <a:pt x="3" y="141"/>
                  </a:lnTo>
                  <a:lnTo>
                    <a:pt x="4" y="142"/>
                  </a:lnTo>
                  <a:lnTo>
                    <a:pt x="6" y="142"/>
                  </a:lnTo>
                  <a:lnTo>
                    <a:pt x="7" y="142"/>
                  </a:lnTo>
                  <a:lnTo>
                    <a:pt x="9" y="141"/>
                  </a:lnTo>
                  <a:lnTo>
                    <a:pt x="9" y="141"/>
                  </a:lnTo>
                  <a:lnTo>
                    <a:pt x="67" y="66"/>
                  </a:lnTo>
                  <a:lnTo>
                    <a:pt x="67" y="66"/>
                  </a:lnTo>
                  <a:lnTo>
                    <a:pt x="74" y="58"/>
                  </a:lnTo>
                  <a:lnTo>
                    <a:pt x="81" y="51"/>
                  </a:lnTo>
                  <a:lnTo>
                    <a:pt x="96" y="36"/>
                  </a:lnTo>
                  <a:lnTo>
                    <a:pt x="110" y="23"/>
                  </a:lnTo>
                  <a:lnTo>
                    <a:pt x="118" y="14"/>
                  </a:lnTo>
                  <a:lnTo>
                    <a:pt x="124" y="6"/>
                  </a:lnTo>
                  <a:lnTo>
                    <a:pt x="124" y="6"/>
                  </a:lnTo>
                  <a:lnTo>
                    <a:pt x="125" y="5"/>
                  </a:lnTo>
                  <a:lnTo>
                    <a:pt x="124" y="3"/>
                  </a:lnTo>
                  <a:lnTo>
                    <a:pt x="124" y="2"/>
                  </a:lnTo>
                  <a:lnTo>
                    <a:pt x="122" y="1"/>
                  </a:lnTo>
                  <a:lnTo>
                    <a:pt x="119" y="0"/>
                  </a:lnTo>
                  <a:lnTo>
                    <a:pt x="117" y="0"/>
                  </a:lnTo>
                  <a:lnTo>
                    <a:pt x="115" y="2"/>
                  </a:lnTo>
                  <a:lnTo>
                    <a:pt x="115"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90" name="Freeform 1005"/>
            <p:cNvSpPr>
              <a:spLocks/>
            </p:cNvSpPr>
            <p:nvPr/>
          </p:nvSpPr>
          <p:spPr bwMode="auto">
            <a:xfrm>
              <a:off x="4564063" y="2312988"/>
              <a:ext cx="49213" cy="65088"/>
            </a:xfrm>
            <a:custGeom>
              <a:avLst/>
              <a:gdLst/>
              <a:ahLst/>
              <a:cxnLst>
                <a:cxn ang="0">
                  <a:pos x="82" y="3"/>
                </a:cxn>
                <a:cxn ang="0">
                  <a:pos x="82" y="3"/>
                </a:cxn>
                <a:cxn ang="0">
                  <a:pos x="78" y="11"/>
                </a:cxn>
                <a:cxn ang="0">
                  <a:pos x="74" y="19"/>
                </a:cxn>
                <a:cxn ang="0">
                  <a:pos x="63" y="35"/>
                </a:cxn>
                <a:cxn ang="0">
                  <a:pos x="50" y="50"/>
                </a:cxn>
                <a:cxn ang="0">
                  <a:pos x="45" y="57"/>
                </a:cxn>
                <a:cxn ang="0">
                  <a:pos x="40" y="65"/>
                </a:cxn>
                <a:cxn ang="0">
                  <a:pos x="40" y="65"/>
                </a:cxn>
                <a:cxn ang="0">
                  <a:pos x="33" y="80"/>
                </a:cxn>
                <a:cxn ang="0">
                  <a:pos x="28" y="87"/>
                </a:cxn>
                <a:cxn ang="0">
                  <a:pos x="23" y="93"/>
                </a:cxn>
                <a:cxn ang="0">
                  <a:pos x="23" y="93"/>
                </a:cxn>
                <a:cxn ang="0">
                  <a:pos x="11" y="103"/>
                </a:cxn>
                <a:cxn ang="0">
                  <a:pos x="6" y="110"/>
                </a:cxn>
                <a:cxn ang="0">
                  <a:pos x="0" y="116"/>
                </a:cxn>
                <a:cxn ang="0">
                  <a:pos x="0" y="116"/>
                </a:cxn>
                <a:cxn ang="0">
                  <a:pos x="0" y="118"/>
                </a:cxn>
                <a:cxn ang="0">
                  <a:pos x="0" y="120"/>
                </a:cxn>
                <a:cxn ang="0">
                  <a:pos x="2" y="121"/>
                </a:cxn>
                <a:cxn ang="0">
                  <a:pos x="3" y="122"/>
                </a:cxn>
                <a:cxn ang="0">
                  <a:pos x="4" y="123"/>
                </a:cxn>
                <a:cxn ang="0">
                  <a:pos x="6" y="123"/>
                </a:cxn>
                <a:cxn ang="0">
                  <a:pos x="8" y="122"/>
                </a:cxn>
                <a:cxn ang="0">
                  <a:pos x="9" y="121"/>
                </a:cxn>
                <a:cxn ang="0">
                  <a:pos x="9" y="121"/>
                </a:cxn>
                <a:cxn ang="0">
                  <a:pos x="14" y="114"/>
                </a:cxn>
                <a:cxn ang="0">
                  <a:pos x="20" y="108"/>
                </a:cxn>
                <a:cxn ang="0">
                  <a:pos x="34" y="96"/>
                </a:cxn>
                <a:cxn ang="0">
                  <a:pos x="34" y="96"/>
                </a:cxn>
                <a:cxn ang="0">
                  <a:pos x="38" y="91"/>
                </a:cxn>
                <a:cxn ang="0">
                  <a:pos x="41" y="84"/>
                </a:cxn>
                <a:cxn ang="0">
                  <a:pos x="48" y="70"/>
                </a:cxn>
                <a:cxn ang="0">
                  <a:pos x="48" y="70"/>
                </a:cxn>
                <a:cxn ang="0">
                  <a:pos x="53" y="62"/>
                </a:cxn>
                <a:cxn ang="0">
                  <a:pos x="59" y="54"/>
                </a:cxn>
                <a:cxn ang="0">
                  <a:pos x="71" y="38"/>
                </a:cxn>
                <a:cxn ang="0">
                  <a:pos x="82" y="23"/>
                </a:cxn>
                <a:cxn ang="0">
                  <a:pos x="88" y="14"/>
                </a:cxn>
                <a:cxn ang="0">
                  <a:pos x="92" y="5"/>
                </a:cxn>
                <a:cxn ang="0">
                  <a:pos x="92" y="5"/>
                </a:cxn>
                <a:cxn ang="0">
                  <a:pos x="92" y="3"/>
                </a:cxn>
                <a:cxn ang="0">
                  <a:pos x="92" y="2"/>
                </a:cxn>
                <a:cxn ang="0">
                  <a:pos x="91" y="1"/>
                </a:cxn>
                <a:cxn ang="0">
                  <a:pos x="89" y="0"/>
                </a:cxn>
                <a:cxn ang="0">
                  <a:pos x="85" y="0"/>
                </a:cxn>
                <a:cxn ang="0">
                  <a:pos x="83" y="1"/>
                </a:cxn>
                <a:cxn ang="0">
                  <a:pos x="82" y="3"/>
                </a:cxn>
                <a:cxn ang="0">
                  <a:pos x="82" y="3"/>
                </a:cxn>
              </a:cxnLst>
              <a:rect l="0" t="0" r="r" b="b"/>
              <a:pathLst>
                <a:path w="92" h="123">
                  <a:moveTo>
                    <a:pt x="82" y="3"/>
                  </a:moveTo>
                  <a:lnTo>
                    <a:pt x="82" y="3"/>
                  </a:lnTo>
                  <a:lnTo>
                    <a:pt x="78" y="11"/>
                  </a:lnTo>
                  <a:lnTo>
                    <a:pt x="74" y="19"/>
                  </a:lnTo>
                  <a:lnTo>
                    <a:pt x="63" y="35"/>
                  </a:lnTo>
                  <a:lnTo>
                    <a:pt x="50" y="50"/>
                  </a:lnTo>
                  <a:lnTo>
                    <a:pt x="45" y="57"/>
                  </a:lnTo>
                  <a:lnTo>
                    <a:pt x="40" y="65"/>
                  </a:lnTo>
                  <a:lnTo>
                    <a:pt x="40" y="65"/>
                  </a:lnTo>
                  <a:lnTo>
                    <a:pt x="33" y="80"/>
                  </a:lnTo>
                  <a:lnTo>
                    <a:pt x="28" y="87"/>
                  </a:lnTo>
                  <a:lnTo>
                    <a:pt x="23" y="93"/>
                  </a:lnTo>
                  <a:lnTo>
                    <a:pt x="23" y="93"/>
                  </a:lnTo>
                  <a:lnTo>
                    <a:pt x="11" y="103"/>
                  </a:lnTo>
                  <a:lnTo>
                    <a:pt x="6" y="110"/>
                  </a:lnTo>
                  <a:lnTo>
                    <a:pt x="0" y="116"/>
                  </a:lnTo>
                  <a:lnTo>
                    <a:pt x="0" y="116"/>
                  </a:lnTo>
                  <a:lnTo>
                    <a:pt x="0" y="118"/>
                  </a:lnTo>
                  <a:lnTo>
                    <a:pt x="0" y="120"/>
                  </a:lnTo>
                  <a:lnTo>
                    <a:pt x="2" y="121"/>
                  </a:lnTo>
                  <a:lnTo>
                    <a:pt x="3" y="122"/>
                  </a:lnTo>
                  <a:lnTo>
                    <a:pt x="4" y="123"/>
                  </a:lnTo>
                  <a:lnTo>
                    <a:pt x="6" y="123"/>
                  </a:lnTo>
                  <a:lnTo>
                    <a:pt x="8" y="122"/>
                  </a:lnTo>
                  <a:lnTo>
                    <a:pt x="9" y="121"/>
                  </a:lnTo>
                  <a:lnTo>
                    <a:pt x="9" y="121"/>
                  </a:lnTo>
                  <a:lnTo>
                    <a:pt x="14" y="114"/>
                  </a:lnTo>
                  <a:lnTo>
                    <a:pt x="20" y="108"/>
                  </a:lnTo>
                  <a:lnTo>
                    <a:pt x="34" y="96"/>
                  </a:lnTo>
                  <a:lnTo>
                    <a:pt x="34" y="96"/>
                  </a:lnTo>
                  <a:lnTo>
                    <a:pt x="38" y="91"/>
                  </a:lnTo>
                  <a:lnTo>
                    <a:pt x="41" y="84"/>
                  </a:lnTo>
                  <a:lnTo>
                    <a:pt x="48" y="70"/>
                  </a:lnTo>
                  <a:lnTo>
                    <a:pt x="48" y="70"/>
                  </a:lnTo>
                  <a:lnTo>
                    <a:pt x="53" y="62"/>
                  </a:lnTo>
                  <a:lnTo>
                    <a:pt x="59" y="54"/>
                  </a:lnTo>
                  <a:lnTo>
                    <a:pt x="71" y="38"/>
                  </a:lnTo>
                  <a:lnTo>
                    <a:pt x="82" y="23"/>
                  </a:lnTo>
                  <a:lnTo>
                    <a:pt x="88" y="14"/>
                  </a:lnTo>
                  <a:lnTo>
                    <a:pt x="92" y="5"/>
                  </a:lnTo>
                  <a:lnTo>
                    <a:pt x="92" y="5"/>
                  </a:lnTo>
                  <a:lnTo>
                    <a:pt x="92" y="3"/>
                  </a:lnTo>
                  <a:lnTo>
                    <a:pt x="92" y="2"/>
                  </a:lnTo>
                  <a:lnTo>
                    <a:pt x="91" y="1"/>
                  </a:lnTo>
                  <a:lnTo>
                    <a:pt x="89" y="0"/>
                  </a:lnTo>
                  <a:lnTo>
                    <a:pt x="85" y="0"/>
                  </a:lnTo>
                  <a:lnTo>
                    <a:pt x="83" y="1"/>
                  </a:lnTo>
                  <a:lnTo>
                    <a:pt x="82" y="3"/>
                  </a:lnTo>
                  <a:lnTo>
                    <a:pt x="82" y="3"/>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91" name="Freeform 1006"/>
            <p:cNvSpPr>
              <a:spLocks/>
            </p:cNvSpPr>
            <p:nvPr/>
          </p:nvSpPr>
          <p:spPr bwMode="auto">
            <a:xfrm>
              <a:off x="4624388" y="2316163"/>
              <a:ext cx="38100" cy="47625"/>
            </a:xfrm>
            <a:custGeom>
              <a:avLst/>
              <a:gdLst/>
              <a:ahLst/>
              <a:cxnLst>
                <a:cxn ang="0">
                  <a:pos x="64" y="4"/>
                </a:cxn>
                <a:cxn ang="0">
                  <a:pos x="64" y="4"/>
                </a:cxn>
                <a:cxn ang="0">
                  <a:pos x="63" y="10"/>
                </a:cxn>
                <a:cxn ang="0">
                  <a:pos x="60" y="16"/>
                </a:cxn>
                <a:cxn ang="0">
                  <a:pos x="55" y="22"/>
                </a:cxn>
                <a:cxn ang="0">
                  <a:pos x="51" y="27"/>
                </a:cxn>
                <a:cxn ang="0">
                  <a:pos x="42" y="37"/>
                </a:cxn>
                <a:cxn ang="0">
                  <a:pos x="33" y="47"/>
                </a:cxn>
                <a:cxn ang="0">
                  <a:pos x="33" y="47"/>
                </a:cxn>
                <a:cxn ang="0">
                  <a:pos x="16" y="64"/>
                </a:cxn>
                <a:cxn ang="0">
                  <a:pos x="0" y="85"/>
                </a:cxn>
                <a:cxn ang="0">
                  <a:pos x="0" y="85"/>
                </a:cxn>
                <a:cxn ang="0">
                  <a:pos x="0" y="86"/>
                </a:cxn>
                <a:cxn ang="0">
                  <a:pos x="0" y="88"/>
                </a:cxn>
                <a:cxn ang="0">
                  <a:pos x="2" y="89"/>
                </a:cxn>
                <a:cxn ang="0">
                  <a:pos x="3" y="91"/>
                </a:cxn>
                <a:cxn ang="0">
                  <a:pos x="6" y="91"/>
                </a:cxn>
                <a:cxn ang="0">
                  <a:pos x="8" y="91"/>
                </a:cxn>
                <a:cxn ang="0">
                  <a:pos x="9" y="89"/>
                </a:cxn>
                <a:cxn ang="0">
                  <a:pos x="9" y="89"/>
                </a:cxn>
                <a:cxn ang="0">
                  <a:pos x="19" y="76"/>
                </a:cxn>
                <a:cxn ang="0">
                  <a:pos x="30" y="63"/>
                </a:cxn>
                <a:cxn ang="0">
                  <a:pos x="52" y="39"/>
                </a:cxn>
                <a:cxn ang="0">
                  <a:pos x="52" y="39"/>
                </a:cxn>
                <a:cxn ang="0">
                  <a:pos x="60" y="32"/>
                </a:cxn>
                <a:cxn ang="0">
                  <a:pos x="66" y="24"/>
                </a:cxn>
                <a:cxn ang="0">
                  <a:pos x="71" y="14"/>
                </a:cxn>
                <a:cxn ang="0">
                  <a:pos x="72" y="9"/>
                </a:cxn>
                <a:cxn ang="0">
                  <a:pos x="73" y="4"/>
                </a:cxn>
                <a:cxn ang="0">
                  <a:pos x="73" y="4"/>
                </a:cxn>
                <a:cxn ang="0">
                  <a:pos x="73" y="2"/>
                </a:cxn>
                <a:cxn ang="0">
                  <a:pos x="72" y="1"/>
                </a:cxn>
                <a:cxn ang="0">
                  <a:pos x="71" y="0"/>
                </a:cxn>
                <a:cxn ang="0">
                  <a:pos x="69" y="0"/>
                </a:cxn>
                <a:cxn ang="0">
                  <a:pos x="66" y="1"/>
                </a:cxn>
                <a:cxn ang="0">
                  <a:pos x="65" y="2"/>
                </a:cxn>
                <a:cxn ang="0">
                  <a:pos x="64" y="4"/>
                </a:cxn>
                <a:cxn ang="0">
                  <a:pos x="64" y="4"/>
                </a:cxn>
              </a:cxnLst>
              <a:rect l="0" t="0" r="r" b="b"/>
              <a:pathLst>
                <a:path w="73" h="91">
                  <a:moveTo>
                    <a:pt x="64" y="4"/>
                  </a:moveTo>
                  <a:lnTo>
                    <a:pt x="64" y="4"/>
                  </a:lnTo>
                  <a:lnTo>
                    <a:pt x="63" y="10"/>
                  </a:lnTo>
                  <a:lnTo>
                    <a:pt x="60" y="16"/>
                  </a:lnTo>
                  <a:lnTo>
                    <a:pt x="55" y="22"/>
                  </a:lnTo>
                  <a:lnTo>
                    <a:pt x="51" y="27"/>
                  </a:lnTo>
                  <a:lnTo>
                    <a:pt x="42" y="37"/>
                  </a:lnTo>
                  <a:lnTo>
                    <a:pt x="33" y="47"/>
                  </a:lnTo>
                  <a:lnTo>
                    <a:pt x="33" y="47"/>
                  </a:lnTo>
                  <a:lnTo>
                    <a:pt x="16" y="64"/>
                  </a:lnTo>
                  <a:lnTo>
                    <a:pt x="0" y="85"/>
                  </a:lnTo>
                  <a:lnTo>
                    <a:pt x="0" y="85"/>
                  </a:lnTo>
                  <a:lnTo>
                    <a:pt x="0" y="86"/>
                  </a:lnTo>
                  <a:lnTo>
                    <a:pt x="0" y="88"/>
                  </a:lnTo>
                  <a:lnTo>
                    <a:pt x="2" y="89"/>
                  </a:lnTo>
                  <a:lnTo>
                    <a:pt x="3" y="91"/>
                  </a:lnTo>
                  <a:lnTo>
                    <a:pt x="6" y="91"/>
                  </a:lnTo>
                  <a:lnTo>
                    <a:pt x="8" y="91"/>
                  </a:lnTo>
                  <a:lnTo>
                    <a:pt x="9" y="89"/>
                  </a:lnTo>
                  <a:lnTo>
                    <a:pt x="9" y="89"/>
                  </a:lnTo>
                  <a:lnTo>
                    <a:pt x="19" y="76"/>
                  </a:lnTo>
                  <a:lnTo>
                    <a:pt x="30" y="63"/>
                  </a:lnTo>
                  <a:lnTo>
                    <a:pt x="52" y="39"/>
                  </a:lnTo>
                  <a:lnTo>
                    <a:pt x="52" y="39"/>
                  </a:lnTo>
                  <a:lnTo>
                    <a:pt x="60" y="32"/>
                  </a:lnTo>
                  <a:lnTo>
                    <a:pt x="66" y="24"/>
                  </a:lnTo>
                  <a:lnTo>
                    <a:pt x="71" y="14"/>
                  </a:lnTo>
                  <a:lnTo>
                    <a:pt x="72" y="9"/>
                  </a:lnTo>
                  <a:lnTo>
                    <a:pt x="73" y="4"/>
                  </a:lnTo>
                  <a:lnTo>
                    <a:pt x="73" y="4"/>
                  </a:lnTo>
                  <a:lnTo>
                    <a:pt x="73" y="2"/>
                  </a:lnTo>
                  <a:lnTo>
                    <a:pt x="72" y="1"/>
                  </a:lnTo>
                  <a:lnTo>
                    <a:pt x="71" y="0"/>
                  </a:lnTo>
                  <a:lnTo>
                    <a:pt x="69" y="0"/>
                  </a:lnTo>
                  <a:lnTo>
                    <a:pt x="66" y="1"/>
                  </a:lnTo>
                  <a:lnTo>
                    <a:pt x="65" y="2"/>
                  </a:lnTo>
                  <a:lnTo>
                    <a:pt x="64" y="4"/>
                  </a:lnTo>
                  <a:lnTo>
                    <a:pt x="64" y="4"/>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92" name="Freeform 1007"/>
            <p:cNvSpPr>
              <a:spLocks/>
            </p:cNvSpPr>
            <p:nvPr/>
          </p:nvSpPr>
          <p:spPr bwMode="auto">
            <a:xfrm>
              <a:off x="4687888" y="2322513"/>
              <a:ext cx="25400" cy="34925"/>
            </a:xfrm>
            <a:custGeom>
              <a:avLst/>
              <a:gdLst/>
              <a:ahLst/>
              <a:cxnLst>
                <a:cxn ang="0">
                  <a:pos x="38" y="2"/>
                </a:cxn>
                <a:cxn ang="0">
                  <a:pos x="38" y="2"/>
                </a:cxn>
                <a:cxn ang="0">
                  <a:pos x="1" y="59"/>
                </a:cxn>
                <a:cxn ang="0">
                  <a:pos x="1" y="59"/>
                </a:cxn>
                <a:cxn ang="0">
                  <a:pos x="0" y="62"/>
                </a:cxn>
                <a:cxn ang="0">
                  <a:pos x="0" y="64"/>
                </a:cxn>
                <a:cxn ang="0">
                  <a:pos x="1" y="65"/>
                </a:cxn>
                <a:cxn ang="0">
                  <a:pos x="2" y="66"/>
                </a:cxn>
                <a:cxn ang="0">
                  <a:pos x="4" y="67"/>
                </a:cxn>
                <a:cxn ang="0">
                  <a:pos x="6" y="67"/>
                </a:cxn>
                <a:cxn ang="0">
                  <a:pos x="7" y="66"/>
                </a:cxn>
                <a:cxn ang="0">
                  <a:pos x="9" y="65"/>
                </a:cxn>
                <a:cxn ang="0">
                  <a:pos x="9" y="65"/>
                </a:cxn>
                <a:cxn ang="0">
                  <a:pos x="46" y="8"/>
                </a:cxn>
                <a:cxn ang="0">
                  <a:pos x="46" y="8"/>
                </a:cxn>
                <a:cxn ang="0">
                  <a:pos x="47" y="6"/>
                </a:cxn>
                <a:cxn ang="0">
                  <a:pos x="47" y="4"/>
                </a:cxn>
                <a:cxn ang="0">
                  <a:pos x="46" y="2"/>
                </a:cxn>
                <a:cxn ang="0">
                  <a:pos x="45" y="1"/>
                </a:cxn>
                <a:cxn ang="0">
                  <a:pos x="43" y="0"/>
                </a:cxn>
                <a:cxn ang="0">
                  <a:pos x="41" y="0"/>
                </a:cxn>
                <a:cxn ang="0">
                  <a:pos x="40" y="1"/>
                </a:cxn>
                <a:cxn ang="0">
                  <a:pos x="38" y="2"/>
                </a:cxn>
                <a:cxn ang="0">
                  <a:pos x="38" y="2"/>
                </a:cxn>
              </a:cxnLst>
              <a:rect l="0" t="0" r="r" b="b"/>
              <a:pathLst>
                <a:path w="47" h="67">
                  <a:moveTo>
                    <a:pt x="38" y="2"/>
                  </a:moveTo>
                  <a:lnTo>
                    <a:pt x="38" y="2"/>
                  </a:lnTo>
                  <a:lnTo>
                    <a:pt x="1" y="59"/>
                  </a:lnTo>
                  <a:lnTo>
                    <a:pt x="1" y="59"/>
                  </a:lnTo>
                  <a:lnTo>
                    <a:pt x="0" y="62"/>
                  </a:lnTo>
                  <a:lnTo>
                    <a:pt x="0" y="64"/>
                  </a:lnTo>
                  <a:lnTo>
                    <a:pt x="1" y="65"/>
                  </a:lnTo>
                  <a:lnTo>
                    <a:pt x="2" y="66"/>
                  </a:lnTo>
                  <a:lnTo>
                    <a:pt x="4" y="67"/>
                  </a:lnTo>
                  <a:lnTo>
                    <a:pt x="6" y="67"/>
                  </a:lnTo>
                  <a:lnTo>
                    <a:pt x="7" y="66"/>
                  </a:lnTo>
                  <a:lnTo>
                    <a:pt x="9" y="65"/>
                  </a:lnTo>
                  <a:lnTo>
                    <a:pt x="9" y="65"/>
                  </a:lnTo>
                  <a:lnTo>
                    <a:pt x="46" y="8"/>
                  </a:lnTo>
                  <a:lnTo>
                    <a:pt x="46" y="8"/>
                  </a:lnTo>
                  <a:lnTo>
                    <a:pt x="47" y="6"/>
                  </a:lnTo>
                  <a:lnTo>
                    <a:pt x="47" y="4"/>
                  </a:lnTo>
                  <a:lnTo>
                    <a:pt x="46" y="2"/>
                  </a:lnTo>
                  <a:lnTo>
                    <a:pt x="45" y="1"/>
                  </a:lnTo>
                  <a:lnTo>
                    <a:pt x="43" y="0"/>
                  </a:lnTo>
                  <a:lnTo>
                    <a:pt x="41" y="0"/>
                  </a:lnTo>
                  <a:lnTo>
                    <a:pt x="40" y="1"/>
                  </a:lnTo>
                  <a:lnTo>
                    <a:pt x="38" y="2"/>
                  </a:lnTo>
                  <a:lnTo>
                    <a:pt x="38"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93" name="Freeform 1008"/>
            <p:cNvSpPr>
              <a:spLocks/>
            </p:cNvSpPr>
            <p:nvPr/>
          </p:nvSpPr>
          <p:spPr bwMode="auto">
            <a:xfrm>
              <a:off x="4095751" y="2149476"/>
              <a:ext cx="746125" cy="649288"/>
            </a:xfrm>
            <a:custGeom>
              <a:avLst/>
              <a:gdLst/>
              <a:ahLst/>
              <a:cxnLst>
                <a:cxn ang="0">
                  <a:pos x="1140" y="1223"/>
                </a:cxn>
                <a:cxn ang="0">
                  <a:pos x="915" y="1215"/>
                </a:cxn>
                <a:cxn ang="0">
                  <a:pos x="541" y="1215"/>
                </a:cxn>
                <a:cxn ang="0">
                  <a:pos x="268" y="1224"/>
                </a:cxn>
                <a:cxn ang="0">
                  <a:pos x="95" y="1200"/>
                </a:cxn>
                <a:cxn ang="0">
                  <a:pos x="40" y="1159"/>
                </a:cxn>
                <a:cxn ang="0">
                  <a:pos x="16" y="1026"/>
                </a:cxn>
                <a:cxn ang="0">
                  <a:pos x="25" y="1009"/>
                </a:cxn>
                <a:cxn ang="0">
                  <a:pos x="19" y="875"/>
                </a:cxn>
                <a:cxn ang="0">
                  <a:pos x="9" y="625"/>
                </a:cxn>
                <a:cxn ang="0">
                  <a:pos x="6" y="418"/>
                </a:cxn>
                <a:cxn ang="0">
                  <a:pos x="7" y="289"/>
                </a:cxn>
                <a:cxn ang="0">
                  <a:pos x="52" y="230"/>
                </a:cxn>
                <a:cxn ang="0">
                  <a:pos x="151" y="213"/>
                </a:cxn>
                <a:cxn ang="0">
                  <a:pos x="235" y="218"/>
                </a:cxn>
                <a:cxn ang="0">
                  <a:pos x="289" y="31"/>
                </a:cxn>
                <a:cxn ang="0">
                  <a:pos x="307" y="12"/>
                </a:cxn>
                <a:cxn ang="0">
                  <a:pos x="441" y="1"/>
                </a:cxn>
                <a:cxn ang="0">
                  <a:pos x="695" y="15"/>
                </a:cxn>
                <a:cxn ang="0">
                  <a:pos x="756" y="83"/>
                </a:cxn>
                <a:cxn ang="0">
                  <a:pos x="793" y="203"/>
                </a:cxn>
                <a:cxn ang="0">
                  <a:pos x="1105" y="200"/>
                </a:cxn>
                <a:cxn ang="0">
                  <a:pos x="1230" y="198"/>
                </a:cxn>
                <a:cxn ang="0">
                  <a:pos x="1356" y="241"/>
                </a:cxn>
                <a:cxn ang="0">
                  <a:pos x="1396" y="318"/>
                </a:cxn>
                <a:cxn ang="0">
                  <a:pos x="1403" y="390"/>
                </a:cxn>
                <a:cxn ang="0">
                  <a:pos x="1406" y="426"/>
                </a:cxn>
                <a:cxn ang="0">
                  <a:pos x="1379" y="431"/>
                </a:cxn>
                <a:cxn ang="0">
                  <a:pos x="1365" y="363"/>
                </a:cxn>
                <a:cxn ang="0">
                  <a:pos x="1332" y="271"/>
                </a:cxn>
                <a:cxn ang="0">
                  <a:pos x="1211" y="232"/>
                </a:cxn>
                <a:cxn ang="0">
                  <a:pos x="1047" y="238"/>
                </a:cxn>
                <a:cxn ang="0">
                  <a:pos x="777" y="239"/>
                </a:cxn>
                <a:cxn ang="0">
                  <a:pos x="760" y="229"/>
                </a:cxn>
                <a:cxn ang="0">
                  <a:pos x="747" y="174"/>
                </a:cxn>
                <a:cxn ang="0">
                  <a:pos x="714" y="77"/>
                </a:cxn>
                <a:cxn ang="0">
                  <a:pos x="647" y="43"/>
                </a:cxn>
                <a:cxn ang="0">
                  <a:pos x="476" y="39"/>
                </a:cxn>
                <a:cxn ang="0">
                  <a:pos x="320" y="66"/>
                </a:cxn>
                <a:cxn ang="0">
                  <a:pos x="298" y="168"/>
                </a:cxn>
                <a:cxn ang="0">
                  <a:pos x="267" y="232"/>
                </a:cxn>
                <a:cxn ang="0">
                  <a:pos x="264" y="252"/>
                </a:cxn>
                <a:cxn ang="0">
                  <a:pos x="245" y="258"/>
                </a:cxn>
                <a:cxn ang="0">
                  <a:pos x="175" y="252"/>
                </a:cxn>
                <a:cxn ang="0">
                  <a:pos x="80" y="259"/>
                </a:cxn>
                <a:cxn ang="0">
                  <a:pos x="44" y="298"/>
                </a:cxn>
                <a:cxn ang="0">
                  <a:pos x="46" y="541"/>
                </a:cxn>
                <a:cxn ang="0">
                  <a:pos x="55" y="893"/>
                </a:cxn>
                <a:cxn ang="0">
                  <a:pos x="56" y="1019"/>
                </a:cxn>
                <a:cxn ang="0">
                  <a:pos x="58" y="1106"/>
                </a:cxn>
                <a:cxn ang="0">
                  <a:pos x="101" y="1162"/>
                </a:cxn>
                <a:cxn ang="0">
                  <a:pos x="279" y="1186"/>
                </a:cxn>
                <a:cxn ang="0">
                  <a:pos x="440" y="1189"/>
                </a:cxn>
                <a:cxn ang="0">
                  <a:pos x="599" y="1178"/>
                </a:cxn>
                <a:cxn ang="0">
                  <a:pos x="880" y="1179"/>
                </a:cxn>
                <a:cxn ang="0">
                  <a:pos x="1084" y="1180"/>
                </a:cxn>
                <a:cxn ang="0">
                  <a:pos x="1208" y="1188"/>
                </a:cxn>
                <a:cxn ang="0">
                  <a:pos x="1248" y="1188"/>
                </a:cxn>
                <a:cxn ang="0">
                  <a:pos x="1276" y="1173"/>
                </a:cxn>
                <a:cxn ang="0">
                  <a:pos x="1296" y="1192"/>
                </a:cxn>
                <a:cxn ang="0">
                  <a:pos x="1261" y="1223"/>
                </a:cxn>
              </a:cxnLst>
              <a:rect l="0" t="0" r="r" b="b"/>
              <a:pathLst>
                <a:path w="1409" h="1227">
                  <a:moveTo>
                    <a:pt x="1221" y="1227"/>
                  </a:moveTo>
                  <a:lnTo>
                    <a:pt x="1221" y="1227"/>
                  </a:lnTo>
                  <a:lnTo>
                    <a:pt x="1205" y="1226"/>
                  </a:lnTo>
                  <a:lnTo>
                    <a:pt x="1190" y="1226"/>
                  </a:lnTo>
                  <a:lnTo>
                    <a:pt x="1190" y="1226"/>
                  </a:lnTo>
                  <a:lnTo>
                    <a:pt x="1176" y="1225"/>
                  </a:lnTo>
                  <a:lnTo>
                    <a:pt x="1176" y="1225"/>
                  </a:lnTo>
                  <a:lnTo>
                    <a:pt x="1140" y="1223"/>
                  </a:lnTo>
                  <a:lnTo>
                    <a:pt x="1105" y="1221"/>
                  </a:lnTo>
                  <a:lnTo>
                    <a:pt x="1104" y="1221"/>
                  </a:lnTo>
                  <a:lnTo>
                    <a:pt x="1104" y="1221"/>
                  </a:lnTo>
                  <a:lnTo>
                    <a:pt x="1049" y="1218"/>
                  </a:lnTo>
                  <a:lnTo>
                    <a:pt x="1021" y="1217"/>
                  </a:lnTo>
                  <a:lnTo>
                    <a:pt x="993" y="1216"/>
                  </a:lnTo>
                  <a:lnTo>
                    <a:pt x="993" y="1216"/>
                  </a:lnTo>
                  <a:lnTo>
                    <a:pt x="915" y="1215"/>
                  </a:lnTo>
                  <a:lnTo>
                    <a:pt x="838" y="1214"/>
                  </a:lnTo>
                  <a:lnTo>
                    <a:pt x="838" y="1214"/>
                  </a:lnTo>
                  <a:lnTo>
                    <a:pt x="760" y="1213"/>
                  </a:lnTo>
                  <a:lnTo>
                    <a:pt x="681" y="1212"/>
                  </a:lnTo>
                  <a:lnTo>
                    <a:pt x="681" y="1212"/>
                  </a:lnTo>
                  <a:lnTo>
                    <a:pt x="608" y="1213"/>
                  </a:lnTo>
                  <a:lnTo>
                    <a:pt x="541" y="1215"/>
                  </a:lnTo>
                  <a:lnTo>
                    <a:pt x="541" y="1215"/>
                  </a:lnTo>
                  <a:lnTo>
                    <a:pt x="494" y="1218"/>
                  </a:lnTo>
                  <a:lnTo>
                    <a:pt x="489" y="1218"/>
                  </a:lnTo>
                  <a:lnTo>
                    <a:pt x="489" y="1218"/>
                  </a:lnTo>
                  <a:lnTo>
                    <a:pt x="399" y="1223"/>
                  </a:lnTo>
                  <a:lnTo>
                    <a:pt x="354" y="1224"/>
                  </a:lnTo>
                  <a:lnTo>
                    <a:pt x="309" y="1225"/>
                  </a:lnTo>
                  <a:lnTo>
                    <a:pt x="309" y="1225"/>
                  </a:lnTo>
                  <a:lnTo>
                    <a:pt x="268" y="1224"/>
                  </a:lnTo>
                  <a:lnTo>
                    <a:pt x="228" y="1223"/>
                  </a:lnTo>
                  <a:lnTo>
                    <a:pt x="191" y="1220"/>
                  </a:lnTo>
                  <a:lnTo>
                    <a:pt x="157" y="1215"/>
                  </a:lnTo>
                  <a:lnTo>
                    <a:pt x="157" y="1215"/>
                  </a:lnTo>
                  <a:lnTo>
                    <a:pt x="141" y="1213"/>
                  </a:lnTo>
                  <a:lnTo>
                    <a:pt x="126" y="1209"/>
                  </a:lnTo>
                  <a:lnTo>
                    <a:pt x="109" y="1205"/>
                  </a:lnTo>
                  <a:lnTo>
                    <a:pt x="95" y="1200"/>
                  </a:lnTo>
                  <a:lnTo>
                    <a:pt x="80" y="1194"/>
                  </a:lnTo>
                  <a:lnTo>
                    <a:pt x="67" y="1187"/>
                  </a:lnTo>
                  <a:lnTo>
                    <a:pt x="61" y="1183"/>
                  </a:lnTo>
                  <a:lnTo>
                    <a:pt x="55" y="1177"/>
                  </a:lnTo>
                  <a:lnTo>
                    <a:pt x="50" y="1172"/>
                  </a:lnTo>
                  <a:lnTo>
                    <a:pt x="45" y="1167"/>
                  </a:lnTo>
                  <a:lnTo>
                    <a:pt x="45" y="1167"/>
                  </a:lnTo>
                  <a:lnTo>
                    <a:pt x="40" y="1159"/>
                  </a:lnTo>
                  <a:lnTo>
                    <a:pt x="36" y="1150"/>
                  </a:lnTo>
                  <a:lnTo>
                    <a:pt x="27" y="1134"/>
                  </a:lnTo>
                  <a:lnTo>
                    <a:pt x="22" y="1117"/>
                  </a:lnTo>
                  <a:lnTo>
                    <a:pt x="19" y="1101"/>
                  </a:lnTo>
                  <a:lnTo>
                    <a:pt x="17" y="1083"/>
                  </a:lnTo>
                  <a:lnTo>
                    <a:pt x="16" y="1065"/>
                  </a:lnTo>
                  <a:lnTo>
                    <a:pt x="16" y="1029"/>
                  </a:lnTo>
                  <a:lnTo>
                    <a:pt x="16" y="1026"/>
                  </a:lnTo>
                  <a:lnTo>
                    <a:pt x="16" y="1026"/>
                  </a:lnTo>
                  <a:lnTo>
                    <a:pt x="17" y="1023"/>
                  </a:lnTo>
                  <a:lnTo>
                    <a:pt x="18" y="1019"/>
                  </a:lnTo>
                  <a:lnTo>
                    <a:pt x="20" y="1016"/>
                  </a:lnTo>
                  <a:lnTo>
                    <a:pt x="23" y="1013"/>
                  </a:lnTo>
                  <a:lnTo>
                    <a:pt x="24" y="1012"/>
                  </a:lnTo>
                  <a:lnTo>
                    <a:pt x="25" y="1009"/>
                  </a:lnTo>
                  <a:lnTo>
                    <a:pt x="25" y="1009"/>
                  </a:lnTo>
                  <a:lnTo>
                    <a:pt x="25" y="1001"/>
                  </a:lnTo>
                  <a:lnTo>
                    <a:pt x="25" y="1001"/>
                  </a:lnTo>
                  <a:lnTo>
                    <a:pt x="23" y="961"/>
                  </a:lnTo>
                  <a:lnTo>
                    <a:pt x="23" y="959"/>
                  </a:lnTo>
                  <a:lnTo>
                    <a:pt x="23" y="959"/>
                  </a:lnTo>
                  <a:lnTo>
                    <a:pt x="22" y="927"/>
                  </a:lnTo>
                  <a:lnTo>
                    <a:pt x="22" y="927"/>
                  </a:lnTo>
                  <a:lnTo>
                    <a:pt x="19" y="875"/>
                  </a:lnTo>
                  <a:lnTo>
                    <a:pt x="19" y="875"/>
                  </a:lnTo>
                  <a:lnTo>
                    <a:pt x="18" y="830"/>
                  </a:lnTo>
                  <a:lnTo>
                    <a:pt x="15" y="786"/>
                  </a:lnTo>
                  <a:lnTo>
                    <a:pt x="15" y="786"/>
                  </a:lnTo>
                  <a:lnTo>
                    <a:pt x="12" y="759"/>
                  </a:lnTo>
                  <a:lnTo>
                    <a:pt x="11" y="732"/>
                  </a:lnTo>
                  <a:lnTo>
                    <a:pt x="9" y="679"/>
                  </a:lnTo>
                  <a:lnTo>
                    <a:pt x="9" y="625"/>
                  </a:lnTo>
                  <a:lnTo>
                    <a:pt x="10" y="572"/>
                  </a:lnTo>
                  <a:lnTo>
                    <a:pt x="10" y="570"/>
                  </a:lnTo>
                  <a:lnTo>
                    <a:pt x="10" y="570"/>
                  </a:lnTo>
                  <a:lnTo>
                    <a:pt x="10" y="522"/>
                  </a:lnTo>
                  <a:lnTo>
                    <a:pt x="10" y="475"/>
                  </a:lnTo>
                  <a:lnTo>
                    <a:pt x="10" y="475"/>
                  </a:lnTo>
                  <a:lnTo>
                    <a:pt x="9" y="448"/>
                  </a:lnTo>
                  <a:lnTo>
                    <a:pt x="6" y="418"/>
                  </a:lnTo>
                  <a:lnTo>
                    <a:pt x="6" y="418"/>
                  </a:lnTo>
                  <a:lnTo>
                    <a:pt x="2" y="394"/>
                  </a:lnTo>
                  <a:lnTo>
                    <a:pt x="0" y="370"/>
                  </a:lnTo>
                  <a:lnTo>
                    <a:pt x="0" y="345"/>
                  </a:lnTo>
                  <a:lnTo>
                    <a:pt x="0" y="322"/>
                  </a:lnTo>
                  <a:lnTo>
                    <a:pt x="2" y="311"/>
                  </a:lnTo>
                  <a:lnTo>
                    <a:pt x="3" y="299"/>
                  </a:lnTo>
                  <a:lnTo>
                    <a:pt x="7" y="289"/>
                  </a:lnTo>
                  <a:lnTo>
                    <a:pt x="10" y="279"/>
                  </a:lnTo>
                  <a:lnTo>
                    <a:pt x="14" y="269"/>
                  </a:lnTo>
                  <a:lnTo>
                    <a:pt x="20" y="260"/>
                  </a:lnTo>
                  <a:lnTo>
                    <a:pt x="26" y="252"/>
                  </a:lnTo>
                  <a:lnTo>
                    <a:pt x="34" y="243"/>
                  </a:lnTo>
                  <a:lnTo>
                    <a:pt x="34" y="243"/>
                  </a:lnTo>
                  <a:lnTo>
                    <a:pt x="42" y="236"/>
                  </a:lnTo>
                  <a:lnTo>
                    <a:pt x="52" y="230"/>
                  </a:lnTo>
                  <a:lnTo>
                    <a:pt x="63" y="225"/>
                  </a:lnTo>
                  <a:lnTo>
                    <a:pt x="74" y="221"/>
                  </a:lnTo>
                  <a:lnTo>
                    <a:pt x="87" y="218"/>
                  </a:lnTo>
                  <a:lnTo>
                    <a:pt x="101" y="214"/>
                  </a:lnTo>
                  <a:lnTo>
                    <a:pt x="116" y="213"/>
                  </a:lnTo>
                  <a:lnTo>
                    <a:pt x="133" y="213"/>
                  </a:lnTo>
                  <a:lnTo>
                    <a:pt x="133" y="213"/>
                  </a:lnTo>
                  <a:lnTo>
                    <a:pt x="151" y="213"/>
                  </a:lnTo>
                  <a:lnTo>
                    <a:pt x="167" y="214"/>
                  </a:lnTo>
                  <a:lnTo>
                    <a:pt x="202" y="218"/>
                  </a:lnTo>
                  <a:lnTo>
                    <a:pt x="204" y="218"/>
                  </a:lnTo>
                  <a:lnTo>
                    <a:pt x="204" y="218"/>
                  </a:lnTo>
                  <a:lnTo>
                    <a:pt x="228" y="221"/>
                  </a:lnTo>
                  <a:lnTo>
                    <a:pt x="233" y="221"/>
                  </a:lnTo>
                  <a:lnTo>
                    <a:pt x="235" y="218"/>
                  </a:lnTo>
                  <a:lnTo>
                    <a:pt x="235" y="218"/>
                  </a:lnTo>
                  <a:lnTo>
                    <a:pt x="245" y="193"/>
                  </a:lnTo>
                  <a:lnTo>
                    <a:pt x="255" y="169"/>
                  </a:lnTo>
                  <a:lnTo>
                    <a:pt x="264" y="146"/>
                  </a:lnTo>
                  <a:lnTo>
                    <a:pt x="271" y="122"/>
                  </a:lnTo>
                  <a:lnTo>
                    <a:pt x="277" y="98"/>
                  </a:lnTo>
                  <a:lnTo>
                    <a:pt x="282" y="76"/>
                  </a:lnTo>
                  <a:lnTo>
                    <a:pt x="286" y="53"/>
                  </a:lnTo>
                  <a:lnTo>
                    <a:pt x="289" y="31"/>
                  </a:lnTo>
                  <a:lnTo>
                    <a:pt x="289" y="31"/>
                  </a:lnTo>
                  <a:lnTo>
                    <a:pt x="291" y="25"/>
                  </a:lnTo>
                  <a:lnTo>
                    <a:pt x="294" y="20"/>
                  </a:lnTo>
                  <a:lnTo>
                    <a:pt x="298" y="17"/>
                  </a:lnTo>
                  <a:lnTo>
                    <a:pt x="304" y="13"/>
                  </a:lnTo>
                  <a:lnTo>
                    <a:pt x="306" y="13"/>
                  </a:lnTo>
                  <a:lnTo>
                    <a:pt x="307" y="12"/>
                  </a:lnTo>
                  <a:lnTo>
                    <a:pt x="307" y="12"/>
                  </a:lnTo>
                  <a:lnTo>
                    <a:pt x="310" y="9"/>
                  </a:lnTo>
                  <a:lnTo>
                    <a:pt x="312" y="8"/>
                  </a:lnTo>
                  <a:lnTo>
                    <a:pt x="316" y="7"/>
                  </a:lnTo>
                  <a:lnTo>
                    <a:pt x="320" y="6"/>
                  </a:lnTo>
                  <a:lnTo>
                    <a:pt x="320" y="6"/>
                  </a:lnTo>
                  <a:lnTo>
                    <a:pt x="361" y="4"/>
                  </a:lnTo>
                  <a:lnTo>
                    <a:pt x="401" y="2"/>
                  </a:lnTo>
                  <a:lnTo>
                    <a:pt x="441" y="1"/>
                  </a:lnTo>
                  <a:lnTo>
                    <a:pt x="479" y="0"/>
                  </a:lnTo>
                  <a:lnTo>
                    <a:pt x="479" y="0"/>
                  </a:lnTo>
                  <a:lnTo>
                    <a:pt x="532" y="1"/>
                  </a:lnTo>
                  <a:lnTo>
                    <a:pt x="584" y="3"/>
                  </a:lnTo>
                  <a:lnTo>
                    <a:pt x="634" y="7"/>
                  </a:lnTo>
                  <a:lnTo>
                    <a:pt x="681" y="12"/>
                  </a:lnTo>
                  <a:lnTo>
                    <a:pt x="681" y="12"/>
                  </a:lnTo>
                  <a:lnTo>
                    <a:pt x="695" y="15"/>
                  </a:lnTo>
                  <a:lnTo>
                    <a:pt x="707" y="20"/>
                  </a:lnTo>
                  <a:lnTo>
                    <a:pt x="719" y="26"/>
                  </a:lnTo>
                  <a:lnTo>
                    <a:pt x="729" y="33"/>
                  </a:lnTo>
                  <a:lnTo>
                    <a:pt x="737" y="42"/>
                  </a:lnTo>
                  <a:lnTo>
                    <a:pt x="745" y="54"/>
                  </a:lnTo>
                  <a:lnTo>
                    <a:pt x="751" y="67"/>
                  </a:lnTo>
                  <a:lnTo>
                    <a:pt x="756" y="83"/>
                  </a:lnTo>
                  <a:lnTo>
                    <a:pt x="756" y="83"/>
                  </a:lnTo>
                  <a:lnTo>
                    <a:pt x="766" y="118"/>
                  </a:lnTo>
                  <a:lnTo>
                    <a:pt x="766" y="118"/>
                  </a:lnTo>
                  <a:lnTo>
                    <a:pt x="774" y="138"/>
                  </a:lnTo>
                  <a:lnTo>
                    <a:pt x="779" y="157"/>
                  </a:lnTo>
                  <a:lnTo>
                    <a:pt x="784" y="177"/>
                  </a:lnTo>
                  <a:lnTo>
                    <a:pt x="787" y="198"/>
                  </a:lnTo>
                  <a:lnTo>
                    <a:pt x="788" y="203"/>
                  </a:lnTo>
                  <a:lnTo>
                    <a:pt x="793" y="203"/>
                  </a:lnTo>
                  <a:lnTo>
                    <a:pt x="793" y="203"/>
                  </a:lnTo>
                  <a:lnTo>
                    <a:pt x="901" y="204"/>
                  </a:lnTo>
                  <a:lnTo>
                    <a:pt x="901" y="204"/>
                  </a:lnTo>
                  <a:lnTo>
                    <a:pt x="1026" y="204"/>
                  </a:lnTo>
                  <a:lnTo>
                    <a:pt x="1026" y="204"/>
                  </a:lnTo>
                  <a:lnTo>
                    <a:pt x="1046" y="204"/>
                  </a:lnTo>
                  <a:lnTo>
                    <a:pt x="1066" y="203"/>
                  </a:lnTo>
                  <a:lnTo>
                    <a:pt x="1105" y="200"/>
                  </a:lnTo>
                  <a:lnTo>
                    <a:pt x="1105" y="200"/>
                  </a:lnTo>
                  <a:lnTo>
                    <a:pt x="1144" y="197"/>
                  </a:lnTo>
                  <a:lnTo>
                    <a:pt x="1163" y="195"/>
                  </a:lnTo>
                  <a:lnTo>
                    <a:pt x="1182" y="195"/>
                  </a:lnTo>
                  <a:lnTo>
                    <a:pt x="1182" y="195"/>
                  </a:lnTo>
                  <a:lnTo>
                    <a:pt x="1207" y="196"/>
                  </a:lnTo>
                  <a:lnTo>
                    <a:pt x="1230" y="198"/>
                  </a:lnTo>
                  <a:lnTo>
                    <a:pt x="1230" y="198"/>
                  </a:lnTo>
                  <a:lnTo>
                    <a:pt x="1249" y="202"/>
                  </a:lnTo>
                  <a:lnTo>
                    <a:pt x="1271" y="206"/>
                  </a:lnTo>
                  <a:lnTo>
                    <a:pt x="1294" y="212"/>
                  </a:lnTo>
                  <a:lnTo>
                    <a:pt x="1317" y="221"/>
                  </a:lnTo>
                  <a:lnTo>
                    <a:pt x="1327" y="225"/>
                  </a:lnTo>
                  <a:lnTo>
                    <a:pt x="1337" y="230"/>
                  </a:lnTo>
                  <a:lnTo>
                    <a:pt x="1348" y="235"/>
                  </a:lnTo>
                  <a:lnTo>
                    <a:pt x="1356" y="241"/>
                  </a:lnTo>
                  <a:lnTo>
                    <a:pt x="1364" y="249"/>
                  </a:lnTo>
                  <a:lnTo>
                    <a:pt x="1372" y="256"/>
                  </a:lnTo>
                  <a:lnTo>
                    <a:pt x="1378" y="263"/>
                  </a:lnTo>
                  <a:lnTo>
                    <a:pt x="1383" y="273"/>
                  </a:lnTo>
                  <a:lnTo>
                    <a:pt x="1383" y="273"/>
                  </a:lnTo>
                  <a:lnTo>
                    <a:pt x="1388" y="287"/>
                  </a:lnTo>
                  <a:lnTo>
                    <a:pt x="1393" y="303"/>
                  </a:lnTo>
                  <a:lnTo>
                    <a:pt x="1396" y="318"/>
                  </a:lnTo>
                  <a:lnTo>
                    <a:pt x="1400" y="335"/>
                  </a:lnTo>
                  <a:lnTo>
                    <a:pt x="1401" y="345"/>
                  </a:lnTo>
                  <a:lnTo>
                    <a:pt x="1401" y="345"/>
                  </a:lnTo>
                  <a:lnTo>
                    <a:pt x="1402" y="356"/>
                  </a:lnTo>
                  <a:lnTo>
                    <a:pt x="1402" y="370"/>
                  </a:lnTo>
                  <a:lnTo>
                    <a:pt x="1402" y="370"/>
                  </a:lnTo>
                  <a:lnTo>
                    <a:pt x="1402" y="379"/>
                  </a:lnTo>
                  <a:lnTo>
                    <a:pt x="1403" y="390"/>
                  </a:lnTo>
                  <a:lnTo>
                    <a:pt x="1404" y="399"/>
                  </a:lnTo>
                  <a:lnTo>
                    <a:pt x="1407" y="408"/>
                  </a:lnTo>
                  <a:lnTo>
                    <a:pt x="1407" y="408"/>
                  </a:lnTo>
                  <a:lnTo>
                    <a:pt x="1409" y="412"/>
                  </a:lnTo>
                  <a:lnTo>
                    <a:pt x="1409" y="418"/>
                  </a:lnTo>
                  <a:lnTo>
                    <a:pt x="1408" y="422"/>
                  </a:lnTo>
                  <a:lnTo>
                    <a:pt x="1406" y="426"/>
                  </a:lnTo>
                  <a:lnTo>
                    <a:pt x="1406" y="426"/>
                  </a:lnTo>
                  <a:lnTo>
                    <a:pt x="1403" y="430"/>
                  </a:lnTo>
                  <a:lnTo>
                    <a:pt x="1399" y="433"/>
                  </a:lnTo>
                  <a:lnTo>
                    <a:pt x="1394" y="435"/>
                  </a:lnTo>
                  <a:lnTo>
                    <a:pt x="1389" y="436"/>
                  </a:lnTo>
                  <a:lnTo>
                    <a:pt x="1389" y="436"/>
                  </a:lnTo>
                  <a:lnTo>
                    <a:pt x="1385" y="435"/>
                  </a:lnTo>
                  <a:lnTo>
                    <a:pt x="1382" y="433"/>
                  </a:lnTo>
                  <a:lnTo>
                    <a:pt x="1379" y="431"/>
                  </a:lnTo>
                  <a:lnTo>
                    <a:pt x="1376" y="427"/>
                  </a:lnTo>
                  <a:lnTo>
                    <a:pt x="1376" y="427"/>
                  </a:lnTo>
                  <a:lnTo>
                    <a:pt x="1373" y="419"/>
                  </a:lnTo>
                  <a:lnTo>
                    <a:pt x="1371" y="411"/>
                  </a:lnTo>
                  <a:lnTo>
                    <a:pt x="1367" y="395"/>
                  </a:lnTo>
                  <a:lnTo>
                    <a:pt x="1365" y="378"/>
                  </a:lnTo>
                  <a:lnTo>
                    <a:pt x="1365" y="363"/>
                  </a:lnTo>
                  <a:lnTo>
                    <a:pt x="1365" y="363"/>
                  </a:lnTo>
                  <a:lnTo>
                    <a:pt x="1363" y="335"/>
                  </a:lnTo>
                  <a:lnTo>
                    <a:pt x="1361" y="321"/>
                  </a:lnTo>
                  <a:lnTo>
                    <a:pt x="1358" y="307"/>
                  </a:lnTo>
                  <a:lnTo>
                    <a:pt x="1358" y="307"/>
                  </a:lnTo>
                  <a:lnTo>
                    <a:pt x="1354" y="297"/>
                  </a:lnTo>
                  <a:lnTo>
                    <a:pt x="1348" y="288"/>
                  </a:lnTo>
                  <a:lnTo>
                    <a:pt x="1340" y="280"/>
                  </a:lnTo>
                  <a:lnTo>
                    <a:pt x="1332" y="271"/>
                  </a:lnTo>
                  <a:lnTo>
                    <a:pt x="1322" y="265"/>
                  </a:lnTo>
                  <a:lnTo>
                    <a:pt x="1311" y="258"/>
                  </a:lnTo>
                  <a:lnTo>
                    <a:pt x="1300" y="253"/>
                  </a:lnTo>
                  <a:lnTo>
                    <a:pt x="1288" y="248"/>
                  </a:lnTo>
                  <a:lnTo>
                    <a:pt x="1275" y="243"/>
                  </a:lnTo>
                  <a:lnTo>
                    <a:pt x="1263" y="240"/>
                  </a:lnTo>
                  <a:lnTo>
                    <a:pt x="1237" y="235"/>
                  </a:lnTo>
                  <a:lnTo>
                    <a:pt x="1211" y="232"/>
                  </a:lnTo>
                  <a:lnTo>
                    <a:pt x="1188" y="231"/>
                  </a:lnTo>
                  <a:lnTo>
                    <a:pt x="1188" y="231"/>
                  </a:lnTo>
                  <a:lnTo>
                    <a:pt x="1181" y="231"/>
                  </a:lnTo>
                  <a:lnTo>
                    <a:pt x="1181" y="231"/>
                  </a:lnTo>
                  <a:lnTo>
                    <a:pt x="1140" y="233"/>
                  </a:lnTo>
                  <a:lnTo>
                    <a:pt x="1101" y="235"/>
                  </a:lnTo>
                  <a:lnTo>
                    <a:pt x="1101" y="235"/>
                  </a:lnTo>
                  <a:lnTo>
                    <a:pt x="1047" y="238"/>
                  </a:lnTo>
                  <a:lnTo>
                    <a:pt x="1019" y="239"/>
                  </a:lnTo>
                  <a:lnTo>
                    <a:pt x="991" y="239"/>
                  </a:lnTo>
                  <a:lnTo>
                    <a:pt x="991" y="239"/>
                  </a:lnTo>
                  <a:lnTo>
                    <a:pt x="975" y="239"/>
                  </a:lnTo>
                  <a:lnTo>
                    <a:pt x="975" y="239"/>
                  </a:lnTo>
                  <a:lnTo>
                    <a:pt x="920" y="239"/>
                  </a:lnTo>
                  <a:lnTo>
                    <a:pt x="872" y="239"/>
                  </a:lnTo>
                  <a:lnTo>
                    <a:pt x="777" y="239"/>
                  </a:lnTo>
                  <a:lnTo>
                    <a:pt x="777" y="239"/>
                  </a:lnTo>
                  <a:lnTo>
                    <a:pt x="771" y="238"/>
                  </a:lnTo>
                  <a:lnTo>
                    <a:pt x="767" y="237"/>
                  </a:lnTo>
                  <a:lnTo>
                    <a:pt x="764" y="234"/>
                  </a:lnTo>
                  <a:lnTo>
                    <a:pt x="762" y="231"/>
                  </a:lnTo>
                  <a:lnTo>
                    <a:pt x="761" y="230"/>
                  </a:lnTo>
                  <a:lnTo>
                    <a:pt x="760" y="229"/>
                  </a:lnTo>
                  <a:lnTo>
                    <a:pt x="760" y="229"/>
                  </a:lnTo>
                  <a:lnTo>
                    <a:pt x="756" y="227"/>
                  </a:lnTo>
                  <a:lnTo>
                    <a:pt x="754" y="223"/>
                  </a:lnTo>
                  <a:lnTo>
                    <a:pt x="753" y="219"/>
                  </a:lnTo>
                  <a:lnTo>
                    <a:pt x="752" y="214"/>
                  </a:lnTo>
                  <a:lnTo>
                    <a:pt x="752" y="214"/>
                  </a:lnTo>
                  <a:lnTo>
                    <a:pt x="752" y="204"/>
                  </a:lnTo>
                  <a:lnTo>
                    <a:pt x="751" y="194"/>
                  </a:lnTo>
                  <a:lnTo>
                    <a:pt x="747" y="174"/>
                  </a:lnTo>
                  <a:lnTo>
                    <a:pt x="740" y="154"/>
                  </a:lnTo>
                  <a:lnTo>
                    <a:pt x="734" y="135"/>
                  </a:lnTo>
                  <a:lnTo>
                    <a:pt x="734" y="135"/>
                  </a:lnTo>
                  <a:lnTo>
                    <a:pt x="727" y="114"/>
                  </a:lnTo>
                  <a:lnTo>
                    <a:pt x="721" y="92"/>
                  </a:lnTo>
                  <a:lnTo>
                    <a:pt x="721" y="92"/>
                  </a:lnTo>
                  <a:lnTo>
                    <a:pt x="719" y="84"/>
                  </a:lnTo>
                  <a:lnTo>
                    <a:pt x="714" y="77"/>
                  </a:lnTo>
                  <a:lnTo>
                    <a:pt x="710" y="69"/>
                  </a:lnTo>
                  <a:lnTo>
                    <a:pt x="705" y="64"/>
                  </a:lnTo>
                  <a:lnTo>
                    <a:pt x="699" y="59"/>
                  </a:lnTo>
                  <a:lnTo>
                    <a:pt x="693" y="55"/>
                  </a:lnTo>
                  <a:lnTo>
                    <a:pt x="686" y="52"/>
                  </a:lnTo>
                  <a:lnTo>
                    <a:pt x="679" y="49"/>
                  </a:lnTo>
                  <a:lnTo>
                    <a:pt x="664" y="46"/>
                  </a:lnTo>
                  <a:lnTo>
                    <a:pt x="647" y="43"/>
                  </a:lnTo>
                  <a:lnTo>
                    <a:pt x="631" y="42"/>
                  </a:lnTo>
                  <a:lnTo>
                    <a:pt x="615" y="42"/>
                  </a:lnTo>
                  <a:lnTo>
                    <a:pt x="605" y="42"/>
                  </a:lnTo>
                  <a:lnTo>
                    <a:pt x="605" y="42"/>
                  </a:lnTo>
                  <a:lnTo>
                    <a:pt x="530" y="41"/>
                  </a:lnTo>
                  <a:lnTo>
                    <a:pt x="528" y="40"/>
                  </a:lnTo>
                  <a:lnTo>
                    <a:pt x="528" y="40"/>
                  </a:lnTo>
                  <a:lnTo>
                    <a:pt x="476" y="39"/>
                  </a:lnTo>
                  <a:lnTo>
                    <a:pt x="424" y="39"/>
                  </a:lnTo>
                  <a:lnTo>
                    <a:pt x="424" y="39"/>
                  </a:lnTo>
                  <a:lnTo>
                    <a:pt x="374" y="39"/>
                  </a:lnTo>
                  <a:lnTo>
                    <a:pt x="329" y="41"/>
                  </a:lnTo>
                  <a:lnTo>
                    <a:pt x="324" y="42"/>
                  </a:lnTo>
                  <a:lnTo>
                    <a:pt x="323" y="47"/>
                  </a:lnTo>
                  <a:lnTo>
                    <a:pt x="323" y="47"/>
                  </a:lnTo>
                  <a:lnTo>
                    <a:pt x="320" y="66"/>
                  </a:lnTo>
                  <a:lnTo>
                    <a:pt x="316" y="87"/>
                  </a:lnTo>
                  <a:lnTo>
                    <a:pt x="308" y="126"/>
                  </a:lnTo>
                  <a:lnTo>
                    <a:pt x="308" y="127"/>
                  </a:lnTo>
                  <a:lnTo>
                    <a:pt x="308" y="127"/>
                  </a:lnTo>
                  <a:lnTo>
                    <a:pt x="302" y="153"/>
                  </a:lnTo>
                  <a:lnTo>
                    <a:pt x="302" y="153"/>
                  </a:lnTo>
                  <a:lnTo>
                    <a:pt x="300" y="162"/>
                  </a:lnTo>
                  <a:lnTo>
                    <a:pt x="298" y="168"/>
                  </a:lnTo>
                  <a:lnTo>
                    <a:pt x="292" y="178"/>
                  </a:lnTo>
                  <a:lnTo>
                    <a:pt x="292" y="178"/>
                  </a:lnTo>
                  <a:lnTo>
                    <a:pt x="287" y="184"/>
                  </a:lnTo>
                  <a:lnTo>
                    <a:pt x="283" y="193"/>
                  </a:lnTo>
                  <a:lnTo>
                    <a:pt x="283" y="193"/>
                  </a:lnTo>
                  <a:lnTo>
                    <a:pt x="274" y="214"/>
                  </a:lnTo>
                  <a:lnTo>
                    <a:pt x="274" y="214"/>
                  </a:lnTo>
                  <a:lnTo>
                    <a:pt x="267" y="232"/>
                  </a:lnTo>
                  <a:lnTo>
                    <a:pt x="266" y="234"/>
                  </a:lnTo>
                  <a:lnTo>
                    <a:pt x="267" y="235"/>
                  </a:lnTo>
                  <a:lnTo>
                    <a:pt x="267" y="235"/>
                  </a:lnTo>
                  <a:lnTo>
                    <a:pt x="268" y="239"/>
                  </a:lnTo>
                  <a:lnTo>
                    <a:pt x="267" y="245"/>
                  </a:lnTo>
                  <a:lnTo>
                    <a:pt x="266" y="248"/>
                  </a:lnTo>
                  <a:lnTo>
                    <a:pt x="264" y="252"/>
                  </a:lnTo>
                  <a:lnTo>
                    <a:pt x="264" y="252"/>
                  </a:lnTo>
                  <a:lnTo>
                    <a:pt x="262" y="255"/>
                  </a:lnTo>
                  <a:lnTo>
                    <a:pt x="258" y="256"/>
                  </a:lnTo>
                  <a:lnTo>
                    <a:pt x="254" y="258"/>
                  </a:lnTo>
                  <a:lnTo>
                    <a:pt x="250" y="258"/>
                  </a:lnTo>
                  <a:lnTo>
                    <a:pt x="248" y="258"/>
                  </a:lnTo>
                  <a:lnTo>
                    <a:pt x="248" y="258"/>
                  </a:lnTo>
                  <a:lnTo>
                    <a:pt x="248" y="258"/>
                  </a:lnTo>
                  <a:lnTo>
                    <a:pt x="245" y="258"/>
                  </a:lnTo>
                  <a:lnTo>
                    <a:pt x="245" y="258"/>
                  </a:lnTo>
                  <a:lnTo>
                    <a:pt x="241" y="258"/>
                  </a:lnTo>
                  <a:lnTo>
                    <a:pt x="241" y="258"/>
                  </a:lnTo>
                  <a:lnTo>
                    <a:pt x="240" y="258"/>
                  </a:lnTo>
                  <a:lnTo>
                    <a:pt x="240" y="258"/>
                  </a:lnTo>
                  <a:lnTo>
                    <a:pt x="208" y="255"/>
                  </a:lnTo>
                  <a:lnTo>
                    <a:pt x="208" y="255"/>
                  </a:lnTo>
                  <a:lnTo>
                    <a:pt x="175" y="252"/>
                  </a:lnTo>
                  <a:lnTo>
                    <a:pt x="157" y="251"/>
                  </a:lnTo>
                  <a:lnTo>
                    <a:pt x="140" y="250"/>
                  </a:lnTo>
                  <a:lnTo>
                    <a:pt x="140" y="250"/>
                  </a:lnTo>
                  <a:lnTo>
                    <a:pt x="127" y="251"/>
                  </a:lnTo>
                  <a:lnTo>
                    <a:pt x="113" y="252"/>
                  </a:lnTo>
                  <a:lnTo>
                    <a:pt x="101" y="254"/>
                  </a:lnTo>
                  <a:lnTo>
                    <a:pt x="91" y="256"/>
                  </a:lnTo>
                  <a:lnTo>
                    <a:pt x="80" y="259"/>
                  </a:lnTo>
                  <a:lnTo>
                    <a:pt x="72" y="264"/>
                  </a:lnTo>
                  <a:lnTo>
                    <a:pt x="65" y="268"/>
                  </a:lnTo>
                  <a:lnTo>
                    <a:pt x="58" y="275"/>
                  </a:lnTo>
                  <a:lnTo>
                    <a:pt x="58" y="275"/>
                  </a:lnTo>
                  <a:lnTo>
                    <a:pt x="53" y="280"/>
                  </a:lnTo>
                  <a:lnTo>
                    <a:pt x="49" y="286"/>
                  </a:lnTo>
                  <a:lnTo>
                    <a:pt x="46" y="292"/>
                  </a:lnTo>
                  <a:lnTo>
                    <a:pt x="44" y="298"/>
                  </a:lnTo>
                  <a:lnTo>
                    <a:pt x="42" y="306"/>
                  </a:lnTo>
                  <a:lnTo>
                    <a:pt x="41" y="314"/>
                  </a:lnTo>
                  <a:lnTo>
                    <a:pt x="40" y="322"/>
                  </a:lnTo>
                  <a:lnTo>
                    <a:pt x="40" y="332"/>
                  </a:lnTo>
                  <a:lnTo>
                    <a:pt x="41" y="368"/>
                  </a:lnTo>
                  <a:lnTo>
                    <a:pt x="41" y="368"/>
                  </a:lnTo>
                  <a:lnTo>
                    <a:pt x="44" y="483"/>
                  </a:lnTo>
                  <a:lnTo>
                    <a:pt x="46" y="541"/>
                  </a:lnTo>
                  <a:lnTo>
                    <a:pt x="46" y="599"/>
                  </a:lnTo>
                  <a:lnTo>
                    <a:pt x="46" y="599"/>
                  </a:lnTo>
                  <a:lnTo>
                    <a:pt x="46" y="658"/>
                  </a:lnTo>
                  <a:lnTo>
                    <a:pt x="48" y="720"/>
                  </a:lnTo>
                  <a:lnTo>
                    <a:pt x="50" y="783"/>
                  </a:lnTo>
                  <a:lnTo>
                    <a:pt x="53" y="850"/>
                  </a:lnTo>
                  <a:lnTo>
                    <a:pt x="53" y="850"/>
                  </a:lnTo>
                  <a:lnTo>
                    <a:pt x="55" y="893"/>
                  </a:lnTo>
                  <a:lnTo>
                    <a:pt x="55" y="893"/>
                  </a:lnTo>
                  <a:lnTo>
                    <a:pt x="56" y="932"/>
                  </a:lnTo>
                  <a:lnTo>
                    <a:pt x="59" y="972"/>
                  </a:lnTo>
                  <a:lnTo>
                    <a:pt x="59" y="972"/>
                  </a:lnTo>
                  <a:lnTo>
                    <a:pt x="59" y="985"/>
                  </a:lnTo>
                  <a:lnTo>
                    <a:pt x="59" y="996"/>
                  </a:lnTo>
                  <a:lnTo>
                    <a:pt x="56" y="1019"/>
                  </a:lnTo>
                  <a:lnTo>
                    <a:pt x="56" y="1019"/>
                  </a:lnTo>
                  <a:lnTo>
                    <a:pt x="53" y="1035"/>
                  </a:lnTo>
                  <a:lnTo>
                    <a:pt x="52" y="1052"/>
                  </a:lnTo>
                  <a:lnTo>
                    <a:pt x="52" y="1052"/>
                  </a:lnTo>
                  <a:lnTo>
                    <a:pt x="52" y="1053"/>
                  </a:lnTo>
                  <a:lnTo>
                    <a:pt x="52" y="1053"/>
                  </a:lnTo>
                  <a:lnTo>
                    <a:pt x="53" y="1076"/>
                  </a:lnTo>
                  <a:lnTo>
                    <a:pt x="56" y="1097"/>
                  </a:lnTo>
                  <a:lnTo>
                    <a:pt x="58" y="1106"/>
                  </a:lnTo>
                  <a:lnTo>
                    <a:pt x="61" y="1115"/>
                  </a:lnTo>
                  <a:lnTo>
                    <a:pt x="65" y="1123"/>
                  </a:lnTo>
                  <a:lnTo>
                    <a:pt x="69" y="1132"/>
                  </a:lnTo>
                  <a:lnTo>
                    <a:pt x="73" y="1139"/>
                  </a:lnTo>
                  <a:lnTo>
                    <a:pt x="79" y="1145"/>
                  </a:lnTo>
                  <a:lnTo>
                    <a:pt x="85" y="1151"/>
                  </a:lnTo>
                  <a:lnTo>
                    <a:pt x="93" y="1157"/>
                  </a:lnTo>
                  <a:lnTo>
                    <a:pt x="101" y="1162"/>
                  </a:lnTo>
                  <a:lnTo>
                    <a:pt x="110" y="1166"/>
                  </a:lnTo>
                  <a:lnTo>
                    <a:pt x="122" y="1169"/>
                  </a:lnTo>
                  <a:lnTo>
                    <a:pt x="133" y="1171"/>
                  </a:lnTo>
                  <a:lnTo>
                    <a:pt x="133" y="1171"/>
                  </a:lnTo>
                  <a:lnTo>
                    <a:pt x="175" y="1178"/>
                  </a:lnTo>
                  <a:lnTo>
                    <a:pt x="211" y="1183"/>
                  </a:lnTo>
                  <a:lnTo>
                    <a:pt x="246" y="1186"/>
                  </a:lnTo>
                  <a:lnTo>
                    <a:pt x="279" y="1186"/>
                  </a:lnTo>
                  <a:lnTo>
                    <a:pt x="279" y="1186"/>
                  </a:lnTo>
                  <a:lnTo>
                    <a:pt x="311" y="1187"/>
                  </a:lnTo>
                  <a:lnTo>
                    <a:pt x="342" y="1188"/>
                  </a:lnTo>
                  <a:lnTo>
                    <a:pt x="342" y="1188"/>
                  </a:lnTo>
                  <a:lnTo>
                    <a:pt x="376" y="1189"/>
                  </a:lnTo>
                  <a:lnTo>
                    <a:pt x="409" y="1190"/>
                  </a:lnTo>
                  <a:lnTo>
                    <a:pt x="409" y="1190"/>
                  </a:lnTo>
                  <a:lnTo>
                    <a:pt x="440" y="1189"/>
                  </a:lnTo>
                  <a:lnTo>
                    <a:pt x="440" y="1189"/>
                  </a:lnTo>
                  <a:lnTo>
                    <a:pt x="472" y="1187"/>
                  </a:lnTo>
                  <a:lnTo>
                    <a:pt x="504" y="1184"/>
                  </a:lnTo>
                  <a:lnTo>
                    <a:pt x="504" y="1184"/>
                  </a:lnTo>
                  <a:lnTo>
                    <a:pt x="552" y="1180"/>
                  </a:lnTo>
                  <a:lnTo>
                    <a:pt x="576" y="1178"/>
                  </a:lnTo>
                  <a:lnTo>
                    <a:pt x="599" y="1178"/>
                  </a:lnTo>
                  <a:lnTo>
                    <a:pt x="599" y="1178"/>
                  </a:lnTo>
                  <a:lnTo>
                    <a:pt x="612" y="1178"/>
                  </a:lnTo>
                  <a:lnTo>
                    <a:pt x="612" y="1178"/>
                  </a:lnTo>
                  <a:lnTo>
                    <a:pt x="691" y="1179"/>
                  </a:lnTo>
                  <a:lnTo>
                    <a:pt x="784" y="1180"/>
                  </a:lnTo>
                  <a:lnTo>
                    <a:pt x="784" y="1180"/>
                  </a:lnTo>
                  <a:lnTo>
                    <a:pt x="873" y="1179"/>
                  </a:lnTo>
                  <a:lnTo>
                    <a:pt x="880" y="1179"/>
                  </a:lnTo>
                  <a:lnTo>
                    <a:pt x="880" y="1179"/>
                  </a:lnTo>
                  <a:lnTo>
                    <a:pt x="976" y="1179"/>
                  </a:lnTo>
                  <a:lnTo>
                    <a:pt x="976" y="1179"/>
                  </a:lnTo>
                  <a:lnTo>
                    <a:pt x="1009" y="1179"/>
                  </a:lnTo>
                  <a:lnTo>
                    <a:pt x="1011" y="1179"/>
                  </a:lnTo>
                  <a:lnTo>
                    <a:pt x="1011" y="1179"/>
                  </a:lnTo>
                  <a:lnTo>
                    <a:pt x="1041" y="1179"/>
                  </a:lnTo>
                  <a:lnTo>
                    <a:pt x="1041" y="1179"/>
                  </a:lnTo>
                  <a:lnTo>
                    <a:pt x="1084" y="1180"/>
                  </a:lnTo>
                  <a:lnTo>
                    <a:pt x="1107" y="1181"/>
                  </a:lnTo>
                  <a:lnTo>
                    <a:pt x="1130" y="1184"/>
                  </a:lnTo>
                  <a:lnTo>
                    <a:pt x="1130" y="1184"/>
                  </a:lnTo>
                  <a:lnTo>
                    <a:pt x="1159" y="1187"/>
                  </a:lnTo>
                  <a:lnTo>
                    <a:pt x="1174" y="1188"/>
                  </a:lnTo>
                  <a:lnTo>
                    <a:pt x="1189" y="1188"/>
                  </a:lnTo>
                  <a:lnTo>
                    <a:pt x="1189" y="1188"/>
                  </a:lnTo>
                  <a:lnTo>
                    <a:pt x="1208" y="1188"/>
                  </a:lnTo>
                  <a:lnTo>
                    <a:pt x="1208" y="1188"/>
                  </a:lnTo>
                  <a:lnTo>
                    <a:pt x="1210" y="1188"/>
                  </a:lnTo>
                  <a:lnTo>
                    <a:pt x="1210" y="1188"/>
                  </a:lnTo>
                  <a:lnTo>
                    <a:pt x="1219" y="1188"/>
                  </a:lnTo>
                  <a:lnTo>
                    <a:pt x="1219" y="1188"/>
                  </a:lnTo>
                  <a:lnTo>
                    <a:pt x="1237" y="1189"/>
                  </a:lnTo>
                  <a:lnTo>
                    <a:pt x="1237" y="1189"/>
                  </a:lnTo>
                  <a:lnTo>
                    <a:pt x="1248" y="1188"/>
                  </a:lnTo>
                  <a:lnTo>
                    <a:pt x="1255" y="1187"/>
                  </a:lnTo>
                  <a:lnTo>
                    <a:pt x="1260" y="1185"/>
                  </a:lnTo>
                  <a:lnTo>
                    <a:pt x="1262" y="1183"/>
                  </a:lnTo>
                  <a:lnTo>
                    <a:pt x="1262" y="1183"/>
                  </a:lnTo>
                  <a:lnTo>
                    <a:pt x="1265" y="1178"/>
                  </a:lnTo>
                  <a:lnTo>
                    <a:pt x="1268" y="1176"/>
                  </a:lnTo>
                  <a:lnTo>
                    <a:pt x="1272" y="1174"/>
                  </a:lnTo>
                  <a:lnTo>
                    <a:pt x="1276" y="1173"/>
                  </a:lnTo>
                  <a:lnTo>
                    <a:pt x="1276" y="1173"/>
                  </a:lnTo>
                  <a:lnTo>
                    <a:pt x="1281" y="1174"/>
                  </a:lnTo>
                  <a:lnTo>
                    <a:pt x="1287" y="1176"/>
                  </a:lnTo>
                  <a:lnTo>
                    <a:pt x="1291" y="1179"/>
                  </a:lnTo>
                  <a:lnTo>
                    <a:pt x="1294" y="1184"/>
                  </a:lnTo>
                  <a:lnTo>
                    <a:pt x="1294" y="1184"/>
                  </a:lnTo>
                  <a:lnTo>
                    <a:pt x="1295" y="1188"/>
                  </a:lnTo>
                  <a:lnTo>
                    <a:pt x="1296" y="1192"/>
                  </a:lnTo>
                  <a:lnTo>
                    <a:pt x="1295" y="1196"/>
                  </a:lnTo>
                  <a:lnTo>
                    <a:pt x="1293" y="1200"/>
                  </a:lnTo>
                  <a:lnTo>
                    <a:pt x="1293" y="1200"/>
                  </a:lnTo>
                  <a:lnTo>
                    <a:pt x="1290" y="1204"/>
                  </a:lnTo>
                  <a:lnTo>
                    <a:pt x="1287" y="1208"/>
                  </a:lnTo>
                  <a:lnTo>
                    <a:pt x="1279" y="1215"/>
                  </a:lnTo>
                  <a:lnTo>
                    <a:pt x="1270" y="1219"/>
                  </a:lnTo>
                  <a:lnTo>
                    <a:pt x="1261" y="1223"/>
                  </a:lnTo>
                  <a:lnTo>
                    <a:pt x="1251" y="1225"/>
                  </a:lnTo>
                  <a:lnTo>
                    <a:pt x="1241" y="1226"/>
                  </a:lnTo>
                  <a:lnTo>
                    <a:pt x="1221" y="1227"/>
                  </a:lnTo>
                  <a:lnTo>
                    <a:pt x="1221" y="1227"/>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94" name="Freeform 1010"/>
            <p:cNvSpPr>
              <a:spLocks/>
            </p:cNvSpPr>
            <p:nvPr/>
          </p:nvSpPr>
          <p:spPr bwMode="auto">
            <a:xfrm>
              <a:off x="4127500" y="2363788"/>
              <a:ext cx="822325" cy="422275"/>
            </a:xfrm>
            <a:custGeom>
              <a:avLst/>
              <a:gdLst/>
              <a:ahLst/>
              <a:cxnLst>
                <a:cxn ang="0">
                  <a:pos x="1224" y="794"/>
                </a:cxn>
                <a:cxn ang="0">
                  <a:pos x="1217" y="774"/>
                </a:cxn>
                <a:cxn ang="0">
                  <a:pos x="1226" y="760"/>
                </a:cxn>
                <a:cxn ang="0">
                  <a:pos x="1240" y="724"/>
                </a:cxn>
                <a:cxn ang="0">
                  <a:pos x="1256" y="649"/>
                </a:cxn>
                <a:cxn ang="0">
                  <a:pos x="1286" y="584"/>
                </a:cxn>
                <a:cxn ang="0">
                  <a:pos x="1313" y="525"/>
                </a:cxn>
                <a:cxn ang="0">
                  <a:pos x="1351" y="435"/>
                </a:cxn>
                <a:cxn ang="0">
                  <a:pos x="1404" y="353"/>
                </a:cxn>
                <a:cxn ang="0">
                  <a:pos x="1460" y="252"/>
                </a:cxn>
                <a:cxn ang="0">
                  <a:pos x="1509" y="131"/>
                </a:cxn>
                <a:cxn ang="0">
                  <a:pos x="1516" y="71"/>
                </a:cxn>
                <a:cxn ang="0">
                  <a:pos x="1506" y="49"/>
                </a:cxn>
                <a:cxn ang="0">
                  <a:pos x="1465" y="35"/>
                </a:cxn>
                <a:cxn ang="0">
                  <a:pos x="1425" y="37"/>
                </a:cxn>
                <a:cxn ang="0">
                  <a:pos x="781" y="47"/>
                </a:cxn>
                <a:cxn ang="0">
                  <a:pos x="307" y="65"/>
                </a:cxn>
                <a:cxn ang="0">
                  <a:pos x="295" y="101"/>
                </a:cxn>
                <a:cxn ang="0">
                  <a:pos x="257" y="189"/>
                </a:cxn>
                <a:cxn ang="0">
                  <a:pos x="245" y="243"/>
                </a:cxn>
                <a:cxn ang="0">
                  <a:pos x="228" y="311"/>
                </a:cxn>
                <a:cxn ang="0">
                  <a:pos x="196" y="371"/>
                </a:cxn>
                <a:cxn ang="0">
                  <a:pos x="150" y="466"/>
                </a:cxn>
                <a:cxn ang="0">
                  <a:pos x="135" y="518"/>
                </a:cxn>
                <a:cxn ang="0">
                  <a:pos x="104" y="613"/>
                </a:cxn>
                <a:cxn ang="0">
                  <a:pos x="74" y="660"/>
                </a:cxn>
                <a:cxn ang="0">
                  <a:pos x="52" y="709"/>
                </a:cxn>
                <a:cxn ang="0">
                  <a:pos x="36" y="756"/>
                </a:cxn>
                <a:cxn ang="0">
                  <a:pos x="32" y="773"/>
                </a:cxn>
                <a:cxn ang="0">
                  <a:pos x="17" y="780"/>
                </a:cxn>
                <a:cxn ang="0">
                  <a:pos x="4" y="774"/>
                </a:cxn>
                <a:cxn ang="0">
                  <a:pos x="0" y="762"/>
                </a:cxn>
                <a:cxn ang="0">
                  <a:pos x="13" y="713"/>
                </a:cxn>
                <a:cxn ang="0">
                  <a:pos x="42" y="646"/>
                </a:cxn>
                <a:cxn ang="0">
                  <a:pos x="79" y="583"/>
                </a:cxn>
                <a:cxn ang="0">
                  <a:pos x="98" y="520"/>
                </a:cxn>
                <a:cxn ang="0">
                  <a:pos x="128" y="431"/>
                </a:cxn>
                <a:cxn ang="0">
                  <a:pos x="164" y="359"/>
                </a:cxn>
                <a:cxn ang="0">
                  <a:pos x="198" y="289"/>
                </a:cxn>
                <a:cxn ang="0">
                  <a:pos x="212" y="219"/>
                </a:cxn>
                <a:cxn ang="0">
                  <a:pos x="237" y="133"/>
                </a:cxn>
                <a:cxn ang="0">
                  <a:pos x="265" y="77"/>
                </a:cxn>
                <a:cxn ang="0">
                  <a:pos x="276" y="43"/>
                </a:cxn>
                <a:cxn ang="0">
                  <a:pos x="303" y="24"/>
                </a:cxn>
                <a:cxn ang="0">
                  <a:pos x="375" y="18"/>
                </a:cxn>
                <a:cxn ang="0">
                  <a:pos x="411" y="13"/>
                </a:cxn>
                <a:cxn ang="0">
                  <a:pos x="479" y="13"/>
                </a:cxn>
                <a:cxn ang="0">
                  <a:pos x="668" y="15"/>
                </a:cxn>
                <a:cxn ang="0">
                  <a:pos x="1159" y="4"/>
                </a:cxn>
                <a:cxn ang="0">
                  <a:pos x="1375" y="1"/>
                </a:cxn>
                <a:cxn ang="0">
                  <a:pos x="1481" y="2"/>
                </a:cxn>
                <a:cxn ang="0">
                  <a:pos x="1535" y="17"/>
                </a:cxn>
                <a:cxn ang="0">
                  <a:pos x="1547" y="34"/>
                </a:cxn>
                <a:cxn ang="0">
                  <a:pos x="1550" y="109"/>
                </a:cxn>
                <a:cxn ang="0">
                  <a:pos x="1516" y="216"/>
                </a:cxn>
                <a:cxn ang="0">
                  <a:pos x="1472" y="303"/>
                </a:cxn>
                <a:cxn ang="0">
                  <a:pos x="1406" y="412"/>
                </a:cxn>
                <a:cxn ang="0">
                  <a:pos x="1362" y="503"/>
                </a:cxn>
                <a:cxn ang="0">
                  <a:pos x="1315" y="608"/>
                </a:cxn>
                <a:cxn ang="0">
                  <a:pos x="1277" y="715"/>
                </a:cxn>
                <a:cxn ang="0">
                  <a:pos x="1261" y="773"/>
                </a:cxn>
                <a:cxn ang="0">
                  <a:pos x="1244" y="796"/>
                </a:cxn>
              </a:cxnLst>
              <a:rect l="0" t="0" r="r" b="b"/>
              <a:pathLst>
                <a:path w="1553" h="798">
                  <a:moveTo>
                    <a:pt x="1235" y="798"/>
                  </a:moveTo>
                  <a:lnTo>
                    <a:pt x="1235" y="798"/>
                  </a:lnTo>
                  <a:lnTo>
                    <a:pt x="1229" y="797"/>
                  </a:lnTo>
                  <a:lnTo>
                    <a:pt x="1226" y="796"/>
                  </a:lnTo>
                  <a:lnTo>
                    <a:pt x="1224" y="794"/>
                  </a:lnTo>
                  <a:lnTo>
                    <a:pt x="1220" y="792"/>
                  </a:lnTo>
                  <a:lnTo>
                    <a:pt x="1219" y="789"/>
                  </a:lnTo>
                  <a:lnTo>
                    <a:pt x="1217" y="786"/>
                  </a:lnTo>
                  <a:lnTo>
                    <a:pt x="1217" y="781"/>
                  </a:lnTo>
                  <a:lnTo>
                    <a:pt x="1217" y="774"/>
                  </a:lnTo>
                  <a:lnTo>
                    <a:pt x="1217" y="774"/>
                  </a:lnTo>
                  <a:lnTo>
                    <a:pt x="1218" y="770"/>
                  </a:lnTo>
                  <a:lnTo>
                    <a:pt x="1219" y="766"/>
                  </a:lnTo>
                  <a:lnTo>
                    <a:pt x="1222" y="763"/>
                  </a:lnTo>
                  <a:lnTo>
                    <a:pt x="1226" y="760"/>
                  </a:lnTo>
                  <a:lnTo>
                    <a:pt x="1228" y="759"/>
                  </a:lnTo>
                  <a:lnTo>
                    <a:pt x="1229" y="757"/>
                  </a:lnTo>
                  <a:lnTo>
                    <a:pt x="1229" y="757"/>
                  </a:lnTo>
                  <a:lnTo>
                    <a:pt x="1235" y="741"/>
                  </a:lnTo>
                  <a:lnTo>
                    <a:pt x="1240" y="724"/>
                  </a:lnTo>
                  <a:lnTo>
                    <a:pt x="1244" y="705"/>
                  </a:lnTo>
                  <a:lnTo>
                    <a:pt x="1248" y="686"/>
                  </a:lnTo>
                  <a:lnTo>
                    <a:pt x="1248" y="686"/>
                  </a:lnTo>
                  <a:lnTo>
                    <a:pt x="1251" y="667"/>
                  </a:lnTo>
                  <a:lnTo>
                    <a:pt x="1256" y="649"/>
                  </a:lnTo>
                  <a:lnTo>
                    <a:pt x="1256" y="649"/>
                  </a:lnTo>
                  <a:lnTo>
                    <a:pt x="1262" y="632"/>
                  </a:lnTo>
                  <a:lnTo>
                    <a:pt x="1269" y="616"/>
                  </a:lnTo>
                  <a:lnTo>
                    <a:pt x="1277" y="599"/>
                  </a:lnTo>
                  <a:lnTo>
                    <a:pt x="1286" y="584"/>
                  </a:lnTo>
                  <a:lnTo>
                    <a:pt x="1286" y="584"/>
                  </a:lnTo>
                  <a:lnTo>
                    <a:pt x="1294" y="566"/>
                  </a:lnTo>
                  <a:lnTo>
                    <a:pt x="1302" y="549"/>
                  </a:lnTo>
                  <a:lnTo>
                    <a:pt x="1302" y="549"/>
                  </a:lnTo>
                  <a:lnTo>
                    <a:pt x="1313" y="525"/>
                  </a:lnTo>
                  <a:lnTo>
                    <a:pt x="1323" y="500"/>
                  </a:lnTo>
                  <a:lnTo>
                    <a:pt x="1323" y="500"/>
                  </a:lnTo>
                  <a:lnTo>
                    <a:pt x="1336" y="468"/>
                  </a:lnTo>
                  <a:lnTo>
                    <a:pt x="1351" y="435"/>
                  </a:lnTo>
                  <a:lnTo>
                    <a:pt x="1351" y="435"/>
                  </a:lnTo>
                  <a:lnTo>
                    <a:pt x="1359" y="421"/>
                  </a:lnTo>
                  <a:lnTo>
                    <a:pt x="1368" y="405"/>
                  </a:lnTo>
                  <a:lnTo>
                    <a:pt x="1387" y="377"/>
                  </a:lnTo>
                  <a:lnTo>
                    <a:pt x="1387" y="377"/>
                  </a:lnTo>
                  <a:lnTo>
                    <a:pt x="1404" y="353"/>
                  </a:lnTo>
                  <a:lnTo>
                    <a:pt x="1411" y="340"/>
                  </a:lnTo>
                  <a:lnTo>
                    <a:pt x="1419" y="328"/>
                  </a:lnTo>
                  <a:lnTo>
                    <a:pt x="1430" y="307"/>
                  </a:lnTo>
                  <a:lnTo>
                    <a:pt x="1430" y="307"/>
                  </a:lnTo>
                  <a:lnTo>
                    <a:pt x="1460" y="252"/>
                  </a:lnTo>
                  <a:lnTo>
                    <a:pt x="1474" y="222"/>
                  </a:lnTo>
                  <a:lnTo>
                    <a:pt x="1488" y="192"/>
                  </a:lnTo>
                  <a:lnTo>
                    <a:pt x="1499" y="162"/>
                  </a:lnTo>
                  <a:lnTo>
                    <a:pt x="1504" y="146"/>
                  </a:lnTo>
                  <a:lnTo>
                    <a:pt x="1509" y="131"/>
                  </a:lnTo>
                  <a:lnTo>
                    <a:pt x="1512" y="116"/>
                  </a:lnTo>
                  <a:lnTo>
                    <a:pt x="1514" y="101"/>
                  </a:lnTo>
                  <a:lnTo>
                    <a:pt x="1515" y="85"/>
                  </a:lnTo>
                  <a:lnTo>
                    <a:pt x="1516" y="71"/>
                  </a:lnTo>
                  <a:lnTo>
                    <a:pt x="1516" y="71"/>
                  </a:lnTo>
                  <a:lnTo>
                    <a:pt x="1515" y="65"/>
                  </a:lnTo>
                  <a:lnTo>
                    <a:pt x="1514" y="60"/>
                  </a:lnTo>
                  <a:lnTo>
                    <a:pt x="1512" y="56"/>
                  </a:lnTo>
                  <a:lnTo>
                    <a:pt x="1510" y="52"/>
                  </a:lnTo>
                  <a:lnTo>
                    <a:pt x="1506" y="49"/>
                  </a:lnTo>
                  <a:lnTo>
                    <a:pt x="1503" y="46"/>
                  </a:lnTo>
                  <a:lnTo>
                    <a:pt x="1495" y="42"/>
                  </a:lnTo>
                  <a:lnTo>
                    <a:pt x="1486" y="38"/>
                  </a:lnTo>
                  <a:lnTo>
                    <a:pt x="1475" y="36"/>
                  </a:lnTo>
                  <a:lnTo>
                    <a:pt x="1465" y="35"/>
                  </a:lnTo>
                  <a:lnTo>
                    <a:pt x="1456" y="35"/>
                  </a:lnTo>
                  <a:lnTo>
                    <a:pt x="1456" y="35"/>
                  </a:lnTo>
                  <a:lnTo>
                    <a:pt x="1439" y="36"/>
                  </a:lnTo>
                  <a:lnTo>
                    <a:pt x="1425" y="37"/>
                  </a:lnTo>
                  <a:lnTo>
                    <a:pt x="1425" y="37"/>
                  </a:lnTo>
                  <a:lnTo>
                    <a:pt x="1404" y="37"/>
                  </a:lnTo>
                  <a:lnTo>
                    <a:pt x="1272" y="37"/>
                  </a:lnTo>
                  <a:lnTo>
                    <a:pt x="1272" y="37"/>
                  </a:lnTo>
                  <a:lnTo>
                    <a:pt x="1092" y="41"/>
                  </a:lnTo>
                  <a:lnTo>
                    <a:pt x="781" y="47"/>
                  </a:lnTo>
                  <a:lnTo>
                    <a:pt x="314" y="57"/>
                  </a:lnTo>
                  <a:lnTo>
                    <a:pt x="309" y="57"/>
                  </a:lnTo>
                  <a:lnTo>
                    <a:pt x="308" y="61"/>
                  </a:lnTo>
                  <a:lnTo>
                    <a:pt x="308" y="61"/>
                  </a:lnTo>
                  <a:lnTo>
                    <a:pt x="307" y="65"/>
                  </a:lnTo>
                  <a:lnTo>
                    <a:pt x="306" y="66"/>
                  </a:lnTo>
                  <a:lnTo>
                    <a:pt x="306" y="66"/>
                  </a:lnTo>
                  <a:lnTo>
                    <a:pt x="306" y="66"/>
                  </a:lnTo>
                  <a:lnTo>
                    <a:pt x="301" y="83"/>
                  </a:lnTo>
                  <a:lnTo>
                    <a:pt x="295" y="101"/>
                  </a:lnTo>
                  <a:lnTo>
                    <a:pt x="280" y="134"/>
                  </a:lnTo>
                  <a:lnTo>
                    <a:pt x="280" y="134"/>
                  </a:lnTo>
                  <a:lnTo>
                    <a:pt x="272" y="151"/>
                  </a:lnTo>
                  <a:lnTo>
                    <a:pt x="264" y="170"/>
                  </a:lnTo>
                  <a:lnTo>
                    <a:pt x="257" y="189"/>
                  </a:lnTo>
                  <a:lnTo>
                    <a:pt x="251" y="207"/>
                  </a:lnTo>
                  <a:lnTo>
                    <a:pt x="251" y="207"/>
                  </a:lnTo>
                  <a:lnTo>
                    <a:pt x="248" y="225"/>
                  </a:lnTo>
                  <a:lnTo>
                    <a:pt x="245" y="243"/>
                  </a:lnTo>
                  <a:lnTo>
                    <a:pt x="245" y="243"/>
                  </a:lnTo>
                  <a:lnTo>
                    <a:pt x="241" y="272"/>
                  </a:lnTo>
                  <a:lnTo>
                    <a:pt x="238" y="285"/>
                  </a:lnTo>
                  <a:lnTo>
                    <a:pt x="234" y="299"/>
                  </a:lnTo>
                  <a:lnTo>
                    <a:pt x="234" y="299"/>
                  </a:lnTo>
                  <a:lnTo>
                    <a:pt x="228" y="311"/>
                  </a:lnTo>
                  <a:lnTo>
                    <a:pt x="222" y="322"/>
                  </a:lnTo>
                  <a:lnTo>
                    <a:pt x="210" y="345"/>
                  </a:lnTo>
                  <a:lnTo>
                    <a:pt x="210" y="345"/>
                  </a:lnTo>
                  <a:lnTo>
                    <a:pt x="196" y="371"/>
                  </a:lnTo>
                  <a:lnTo>
                    <a:pt x="196" y="371"/>
                  </a:lnTo>
                  <a:lnTo>
                    <a:pt x="182" y="400"/>
                  </a:lnTo>
                  <a:lnTo>
                    <a:pt x="182" y="400"/>
                  </a:lnTo>
                  <a:lnTo>
                    <a:pt x="171" y="422"/>
                  </a:lnTo>
                  <a:lnTo>
                    <a:pt x="159" y="444"/>
                  </a:lnTo>
                  <a:lnTo>
                    <a:pt x="150" y="466"/>
                  </a:lnTo>
                  <a:lnTo>
                    <a:pt x="146" y="477"/>
                  </a:lnTo>
                  <a:lnTo>
                    <a:pt x="143" y="487"/>
                  </a:lnTo>
                  <a:lnTo>
                    <a:pt x="143" y="487"/>
                  </a:lnTo>
                  <a:lnTo>
                    <a:pt x="135" y="518"/>
                  </a:lnTo>
                  <a:lnTo>
                    <a:pt x="135" y="518"/>
                  </a:lnTo>
                  <a:lnTo>
                    <a:pt x="126" y="553"/>
                  </a:lnTo>
                  <a:lnTo>
                    <a:pt x="116" y="588"/>
                  </a:lnTo>
                  <a:lnTo>
                    <a:pt x="116" y="588"/>
                  </a:lnTo>
                  <a:lnTo>
                    <a:pt x="110" y="600"/>
                  </a:lnTo>
                  <a:lnTo>
                    <a:pt x="104" y="613"/>
                  </a:lnTo>
                  <a:lnTo>
                    <a:pt x="97" y="625"/>
                  </a:lnTo>
                  <a:lnTo>
                    <a:pt x="89" y="637"/>
                  </a:lnTo>
                  <a:lnTo>
                    <a:pt x="89" y="637"/>
                  </a:lnTo>
                  <a:lnTo>
                    <a:pt x="81" y="648"/>
                  </a:lnTo>
                  <a:lnTo>
                    <a:pt x="74" y="660"/>
                  </a:lnTo>
                  <a:lnTo>
                    <a:pt x="68" y="673"/>
                  </a:lnTo>
                  <a:lnTo>
                    <a:pt x="62" y="686"/>
                  </a:lnTo>
                  <a:lnTo>
                    <a:pt x="62" y="686"/>
                  </a:lnTo>
                  <a:lnTo>
                    <a:pt x="58" y="697"/>
                  </a:lnTo>
                  <a:lnTo>
                    <a:pt x="52" y="709"/>
                  </a:lnTo>
                  <a:lnTo>
                    <a:pt x="52" y="709"/>
                  </a:lnTo>
                  <a:lnTo>
                    <a:pt x="47" y="723"/>
                  </a:lnTo>
                  <a:lnTo>
                    <a:pt x="41" y="736"/>
                  </a:lnTo>
                  <a:lnTo>
                    <a:pt x="38" y="750"/>
                  </a:lnTo>
                  <a:lnTo>
                    <a:pt x="36" y="756"/>
                  </a:lnTo>
                  <a:lnTo>
                    <a:pt x="36" y="762"/>
                  </a:lnTo>
                  <a:lnTo>
                    <a:pt x="36" y="762"/>
                  </a:lnTo>
                  <a:lnTo>
                    <a:pt x="35" y="766"/>
                  </a:lnTo>
                  <a:lnTo>
                    <a:pt x="34" y="770"/>
                  </a:lnTo>
                  <a:lnTo>
                    <a:pt x="32" y="773"/>
                  </a:lnTo>
                  <a:lnTo>
                    <a:pt x="30" y="775"/>
                  </a:lnTo>
                  <a:lnTo>
                    <a:pt x="26" y="777"/>
                  </a:lnTo>
                  <a:lnTo>
                    <a:pt x="23" y="779"/>
                  </a:lnTo>
                  <a:lnTo>
                    <a:pt x="17" y="780"/>
                  </a:lnTo>
                  <a:lnTo>
                    <a:pt x="17" y="780"/>
                  </a:lnTo>
                  <a:lnTo>
                    <a:pt x="13" y="780"/>
                  </a:lnTo>
                  <a:lnTo>
                    <a:pt x="10" y="779"/>
                  </a:lnTo>
                  <a:lnTo>
                    <a:pt x="7" y="776"/>
                  </a:lnTo>
                  <a:lnTo>
                    <a:pt x="4" y="774"/>
                  </a:lnTo>
                  <a:lnTo>
                    <a:pt x="4" y="774"/>
                  </a:lnTo>
                  <a:lnTo>
                    <a:pt x="2" y="772"/>
                  </a:lnTo>
                  <a:lnTo>
                    <a:pt x="1" y="769"/>
                  </a:lnTo>
                  <a:lnTo>
                    <a:pt x="0" y="766"/>
                  </a:lnTo>
                  <a:lnTo>
                    <a:pt x="0" y="762"/>
                  </a:lnTo>
                  <a:lnTo>
                    <a:pt x="0" y="762"/>
                  </a:lnTo>
                  <a:lnTo>
                    <a:pt x="1" y="750"/>
                  </a:lnTo>
                  <a:lnTo>
                    <a:pt x="4" y="737"/>
                  </a:lnTo>
                  <a:lnTo>
                    <a:pt x="8" y="726"/>
                  </a:lnTo>
                  <a:lnTo>
                    <a:pt x="13" y="713"/>
                  </a:lnTo>
                  <a:lnTo>
                    <a:pt x="13" y="713"/>
                  </a:lnTo>
                  <a:lnTo>
                    <a:pt x="18" y="703"/>
                  </a:lnTo>
                  <a:lnTo>
                    <a:pt x="22" y="690"/>
                  </a:lnTo>
                  <a:lnTo>
                    <a:pt x="22" y="690"/>
                  </a:lnTo>
                  <a:lnTo>
                    <a:pt x="32" y="668"/>
                  </a:lnTo>
                  <a:lnTo>
                    <a:pt x="42" y="646"/>
                  </a:lnTo>
                  <a:lnTo>
                    <a:pt x="54" y="624"/>
                  </a:lnTo>
                  <a:lnTo>
                    <a:pt x="69" y="602"/>
                  </a:lnTo>
                  <a:lnTo>
                    <a:pt x="69" y="602"/>
                  </a:lnTo>
                  <a:lnTo>
                    <a:pt x="74" y="593"/>
                  </a:lnTo>
                  <a:lnTo>
                    <a:pt x="79" y="583"/>
                  </a:lnTo>
                  <a:lnTo>
                    <a:pt x="83" y="573"/>
                  </a:lnTo>
                  <a:lnTo>
                    <a:pt x="87" y="563"/>
                  </a:lnTo>
                  <a:lnTo>
                    <a:pt x="93" y="541"/>
                  </a:lnTo>
                  <a:lnTo>
                    <a:pt x="98" y="520"/>
                  </a:lnTo>
                  <a:lnTo>
                    <a:pt x="98" y="520"/>
                  </a:lnTo>
                  <a:lnTo>
                    <a:pt x="104" y="492"/>
                  </a:lnTo>
                  <a:lnTo>
                    <a:pt x="104" y="492"/>
                  </a:lnTo>
                  <a:lnTo>
                    <a:pt x="110" y="472"/>
                  </a:lnTo>
                  <a:lnTo>
                    <a:pt x="119" y="451"/>
                  </a:lnTo>
                  <a:lnTo>
                    <a:pt x="128" y="431"/>
                  </a:lnTo>
                  <a:lnTo>
                    <a:pt x="137" y="412"/>
                  </a:lnTo>
                  <a:lnTo>
                    <a:pt x="143" y="401"/>
                  </a:lnTo>
                  <a:lnTo>
                    <a:pt x="143" y="401"/>
                  </a:lnTo>
                  <a:lnTo>
                    <a:pt x="153" y="381"/>
                  </a:lnTo>
                  <a:lnTo>
                    <a:pt x="164" y="359"/>
                  </a:lnTo>
                  <a:lnTo>
                    <a:pt x="164" y="359"/>
                  </a:lnTo>
                  <a:lnTo>
                    <a:pt x="183" y="325"/>
                  </a:lnTo>
                  <a:lnTo>
                    <a:pt x="191" y="307"/>
                  </a:lnTo>
                  <a:lnTo>
                    <a:pt x="198" y="289"/>
                  </a:lnTo>
                  <a:lnTo>
                    <a:pt x="198" y="289"/>
                  </a:lnTo>
                  <a:lnTo>
                    <a:pt x="202" y="277"/>
                  </a:lnTo>
                  <a:lnTo>
                    <a:pt x="205" y="264"/>
                  </a:lnTo>
                  <a:lnTo>
                    <a:pt x="209" y="240"/>
                  </a:lnTo>
                  <a:lnTo>
                    <a:pt x="209" y="240"/>
                  </a:lnTo>
                  <a:lnTo>
                    <a:pt x="212" y="219"/>
                  </a:lnTo>
                  <a:lnTo>
                    <a:pt x="216" y="198"/>
                  </a:lnTo>
                  <a:lnTo>
                    <a:pt x="216" y="198"/>
                  </a:lnTo>
                  <a:lnTo>
                    <a:pt x="222" y="176"/>
                  </a:lnTo>
                  <a:lnTo>
                    <a:pt x="230" y="155"/>
                  </a:lnTo>
                  <a:lnTo>
                    <a:pt x="237" y="133"/>
                  </a:lnTo>
                  <a:lnTo>
                    <a:pt x="246" y="113"/>
                  </a:lnTo>
                  <a:lnTo>
                    <a:pt x="246" y="113"/>
                  </a:lnTo>
                  <a:lnTo>
                    <a:pt x="253" y="99"/>
                  </a:lnTo>
                  <a:lnTo>
                    <a:pt x="253" y="99"/>
                  </a:lnTo>
                  <a:lnTo>
                    <a:pt x="265" y="77"/>
                  </a:lnTo>
                  <a:lnTo>
                    <a:pt x="269" y="65"/>
                  </a:lnTo>
                  <a:lnTo>
                    <a:pt x="273" y="54"/>
                  </a:lnTo>
                  <a:lnTo>
                    <a:pt x="273" y="54"/>
                  </a:lnTo>
                  <a:lnTo>
                    <a:pt x="274" y="48"/>
                  </a:lnTo>
                  <a:lnTo>
                    <a:pt x="276" y="43"/>
                  </a:lnTo>
                  <a:lnTo>
                    <a:pt x="278" y="38"/>
                  </a:lnTo>
                  <a:lnTo>
                    <a:pt x="282" y="34"/>
                  </a:lnTo>
                  <a:lnTo>
                    <a:pt x="287" y="31"/>
                  </a:lnTo>
                  <a:lnTo>
                    <a:pt x="292" y="28"/>
                  </a:lnTo>
                  <a:lnTo>
                    <a:pt x="303" y="24"/>
                  </a:lnTo>
                  <a:lnTo>
                    <a:pt x="316" y="22"/>
                  </a:lnTo>
                  <a:lnTo>
                    <a:pt x="329" y="20"/>
                  </a:lnTo>
                  <a:lnTo>
                    <a:pt x="356" y="19"/>
                  </a:lnTo>
                  <a:lnTo>
                    <a:pt x="356" y="19"/>
                  </a:lnTo>
                  <a:lnTo>
                    <a:pt x="375" y="18"/>
                  </a:lnTo>
                  <a:lnTo>
                    <a:pt x="382" y="18"/>
                  </a:lnTo>
                  <a:lnTo>
                    <a:pt x="389" y="16"/>
                  </a:lnTo>
                  <a:lnTo>
                    <a:pt x="389" y="16"/>
                  </a:lnTo>
                  <a:lnTo>
                    <a:pt x="400" y="14"/>
                  </a:lnTo>
                  <a:lnTo>
                    <a:pt x="411" y="13"/>
                  </a:lnTo>
                  <a:lnTo>
                    <a:pt x="423" y="12"/>
                  </a:lnTo>
                  <a:lnTo>
                    <a:pt x="437" y="12"/>
                  </a:lnTo>
                  <a:lnTo>
                    <a:pt x="437" y="12"/>
                  </a:lnTo>
                  <a:lnTo>
                    <a:pt x="459" y="12"/>
                  </a:lnTo>
                  <a:lnTo>
                    <a:pt x="479" y="13"/>
                  </a:lnTo>
                  <a:lnTo>
                    <a:pt x="479" y="13"/>
                  </a:lnTo>
                  <a:lnTo>
                    <a:pt x="500" y="14"/>
                  </a:lnTo>
                  <a:lnTo>
                    <a:pt x="519" y="15"/>
                  </a:lnTo>
                  <a:lnTo>
                    <a:pt x="668" y="15"/>
                  </a:lnTo>
                  <a:lnTo>
                    <a:pt x="668" y="15"/>
                  </a:lnTo>
                  <a:lnTo>
                    <a:pt x="751" y="14"/>
                  </a:lnTo>
                  <a:lnTo>
                    <a:pt x="833" y="13"/>
                  </a:lnTo>
                  <a:lnTo>
                    <a:pt x="997" y="8"/>
                  </a:lnTo>
                  <a:lnTo>
                    <a:pt x="997" y="8"/>
                  </a:lnTo>
                  <a:lnTo>
                    <a:pt x="1159" y="4"/>
                  </a:lnTo>
                  <a:lnTo>
                    <a:pt x="1241" y="2"/>
                  </a:lnTo>
                  <a:lnTo>
                    <a:pt x="1323" y="2"/>
                  </a:lnTo>
                  <a:lnTo>
                    <a:pt x="1323" y="2"/>
                  </a:lnTo>
                  <a:lnTo>
                    <a:pt x="1375" y="1"/>
                  </a:lnTo>
                  <a:lnTo>
                    <a:pt x="1375" y="1"/>
                  </a:lnTo>
                  <a:lnTo>
                    <a:pt x="1427" y="0"/>
                  </a:lnTo>
                  <a:lnTo>
                    <a:pt x="1427" y="0"/>
                  </a:lnTo>
                  <a:lnTo>
                    <a:pt x="1456" y="1"/>
                  </a:lnTo>
                  <a:lnTo>
                    <a:pt x="1481" y="2"/>
                  </a:lnTo>
                  <a:lnTo>
                    <a:pt x="1481" y="2"/>
                  </a:lnTo>
                  <a:lnTo>
                    <a:pt x="1496" y="3"/>
                  </a:lnTo>
                  <a:lnTo>
                    <a:pt x="1506" y="5"/>
                  </a:lnTo>
                  <a:lnTo>
                    <a:pt x="1517" y="7"/>
                  </a:lnTo>
                  <a:lnTo>
                    <a:pt x="1526" y="12"/>
                  </a:lnTo>
                  <a:lnTo>
                    <a:pt x="1535" y="17"/>
                  </a:lnTo>
                  <a:lnTo>
                    <a:pt x="1539" y="21"/>
                  </a:lnTo>
                  <a:lnTo>
                    <a:pt x="1542" y="25"/>
                  </a:lnTo>
                  <a:lnTo>
                    <a:pt x="1545" y="29"/>
                  </a:lnTo>
                  <a:lnTo>
                    <a:pt x="1547" y="34"/>
                  </a:lnTo>
                  <a:lnTo>
                    <a:pt x="1547" y="34"/>
                  </a:lnTo>
                  <a:lnTo>
                    <a:pt x="1550" y="49"/>
                  </a:lnTo>
                  <a:lnTo>
                    <a:pt x="1552" y="63"/>
                  </a:lnTo>
                  <a:lnTo>
                    <a:pt x="1553" y="78"/>
                  </a:lnTo>
                  <a:lnTo>
                    <a:pt x="1552" y="93"/>
                  </a:lnTo>
                  <a:lnTo>
                    <a:pt x="1550" y="109"/>
                  </a:lnTo>
                  <a:lnTo>
                    <a:pt x="1548" y="123"/>
                  </a:lnTo>
                  <a:lnTo>
                    <a:pt x="1544" y="139"/>
                  </a:lnTo>
                  <a:lnTo>
                    <a:pt x="1540" y="155"/>
                  </a:lnTo>
                  <a:lnTo>
                    <a:pt x="1528" y="186"/>
                  </a:lnTo>
                  <a:lnTo>
                    <a:pt x="1516" y="216"/>
                  </a:lnTo>
                  <a:lnTo>
                    <a:pt x="1502" y="244"/>
                  </a:lnTo>
                  <a:lnTo>
                    <a:pt x="1489" y="271"/>
                  </a:lnTo>
                  <a:lnTo>
                    <a:pt x="1486" y="277"/>
                  </a:lnTo>
                  <a:lnTo>
                    <a:pt x="1486" y="277"/>
                  </a:lnTo>
                  <a:lnTo>
                    <a:pt x="1472" y="303"/>
                  </a:lnTo>
                  <a:lnTo>
                    <a:pt x="1457" y="329"/>
                  </a:lnTo>
                  <a:lnTo>
                    <a:pt x="1427" y="378"/>
                  </a:lnTo>
                  <a:lnTo>
                    <a:pt x="1427" y="378"/>
                  </a:lnTo>
                  <a:lnTo>
                    <a:pt x="1406" y="412"/>
                  </a:lnTo>
                  <a:lnTo>
                    <a:pt x="1406" y="412"/>
                  </a:lnTo>
                  <a:lnTo>
                    <a:pt x="1393" y="433"/>
                  </a:lnTo>
                  <a:lnTo>
                    <a:pt x="1382" y="456"/>
                  </a:lnTo>
                  <a:lnTo>
                    <a:pt x="1372" y="479"/>
                  </a:lnTo>
                  <a:lnTo>
                    <a:pt x="1362" y="503"/>
                  </a:lnTo>
                  <a:lnTo>
                    <a:pt x="1362" y="503"/>
                  </a:lnTo>
                  <a:lnTo>
                    <a:pt x="1346" y="540"/>
                  </a:lnTo>
                  <a:lnTo>
                    <a:pt x="1346" y="540"/>
                  </a:lnTo>
                  <a:lnTo>
                    <a:pt x="1327" y="581"/>
                  </a:lnTo>
                  <a:lnTo>
                    <a:pt x="1327" y="581"/>
                  </a:lnTo>
                  <a:lnTo>
                    <a:pt x="1315" y="608"/>
                  </a:lnTo>
                  <a:lnTo>
                    <a:pt x="1302" y="633"/>
                  </a:lnTo>
                  <a:lnTo>
                    <a:pt x="1292" y="660"/>
                  </a:lnTo>
                  <a:lnTo>
                    <a:pt x="1284" y="689"/>
                  </a:lnTo>
                  <a:lnTo>
                    <a:pt x="1284" y="689"/>
                  </a:lnTo>
                  <a:lnTo>
                    <a:pt x="1277" y="715"/>
                  </a:lnTo>
                  <a:lnTo>
                    <a:pt x="1277" y="715"/>
                  </a:lnTo>
                  <a:lnTo>
                    <a:pt x="1272" y="735"/>
                  </a:lnTo>
                  <a:lnTo>
                    <a:pt x="1267" y="755"/>
                  </a:lnTo>
                  <a:lnTo>
                    <a:pt x="1264" y="765"/>
                  </a:lnTo>
                  <a:lnTo>
                    <a:pt x="1261" y="773"/>
                  </a:lnTo>
                  <a:lnTo>
                    <a:pt x="1256" y="783"/>
                  </a:lnTo>
                  <a:lnTo>
                    <a:pt x="1251" y="790"/>
                  </a:lnTo>
                  <a:lnTo>
                    <a:pt x="1251" y="790"/>
                  </a:lnTo>
                  <a:lnTo>
                    <a:pt x="1248" y="794"/>
                  </a:lnTo>
                  <a:lnTo>
                    <a:pt x="1244" y="796"/>
                  </a:lnTo>
                  <a:lnTo>
                    <a:pt x="1240" y="798"/>
                  </a:lnTo>
                  <a:lnTo>
                    <a:pt x="1235" y="798"/>
                  </a:lnTo>
                  <a:lnTo>
                    <a:pt x="1235" y="798"/>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grpSp>
      <p:grpSp>
        <p:nvGrpSpPr>
          <p:cNvPr id="95" name="组合 94"/>
          <p:cNvGrpSpPr/>
          <p:nvPr/>
        </p:nvGrpSpPr>
        <p:grpSpPr>
          <a:xfrm>
            <a:off x="4799132" y="3545055"/>
            <a:ext cx="1533746" cy="1166350"/>
            <a:chOff x="4095751" y="2149476"/>
            <a:chExt cx="854074" cy="649288"/>
          </a:xfrm>
          <a:solidFill>
            <a:schemeClr val="accent1"/>
          </a:solidFill>
        </p:grpSpPr>
        <p:sp>
          <p:nvSpPr>
            <p:cNvPr id="96" name="Freeform 981"/>
            <p:cNvSpPr>
              <a:spLocks/>
            </p:cNvSpPr>
            <p:nvPr/>
          </p:nvSpPr>
          <p:spPr bwMode="auto">
            <a:xfrm>
              <a:off x="4114801" y="2484438"/>
              <a:ext cx="41275" cy="42863"/>
            </a:xfrm>
            <a:custGeom>
              <a:avLst/>
              <a:gdLst/>
              <a:ahLst/>
              <a:cxnLst>
                <a:cxn ang="0">
                  <a:pos x="72" y="1"/>
                </a:cxn>
                <a:cxn ang="0">
                  <a:pos x="72" y="1"/>
                </a:cxn>
                <a:cxn ang="0">
                  <a:pos x="51" y="17"/>
                </a:cxn>
                <a:cxn ang="0">
                  <a:pos x="33" y="34"/>
                </a:cxn>
                <a:cxn ang="0">
                  <a:pos x="23" y="45"/>
                </a:cxn>
                <a:cxn ang="0">
                  <a:pos x="15" y="54"/>
                </a:cxn>
                <a:cxn ang="0">
                  <a:pos x="8" y="64"/>
                </a:cxn>
                <a:cxn ang="0">
                  <a:pos x="1" y="76"/>
                </a:cxn>
                <a:cxn ang="0">
                  <a:pos x="1" y="76"/>
                </a:cxn>
                <a:cxn ang="0">
                  <a:pos x="0" y="78"/>
                </a:cxn>
                <a:cxn ang="0">
                  <a:pos x="1" y="79"/>
                </a:cxn>
                <a:cxn ang="0">
                  <a:pos x="2" y="81"/>
                </a:cxn>
                <a:cxn ang="0">
                  <a:pos x="3" y="82"/>
                </a:cxn>
                <a:cxn ang="0">
                  <a:pos x="4" y="83"/>
                </a:cxn>
                <a:cxn ang="0">
                  <a:pos x="6" y="83"/>
                </a:cxn>
                <a:cxn ang="0">
                  <a:pos x="8" y="82"/>
                </a:cxn>
                <a:cxn ang="0">
                  <a:pos x="9" y="80"/>
                </a:cxn>
                <a:cxn ang="0">
                  <a:pos x="9" y="80"/>
                </a:cxn>
                <a:cxn ang="0">
                  <a:pos x="15" y="70"/>
                </a:cxn>
                <a:cxn ang="0">
                  <a:pos x="23" y="60"/>
                </a:cxn>
                <a:cxn ang="0">
                  <a:pos x="31" y="51"/>
                </a:cxn>
                <a:cxn ang="0">
                  <a:pos x="39" y="42"/>
                </a:cxn>
                <a:cxn ang="0">
                  <a:pos x="58" y="25"/>
                </a:cxn>
                <a:cxn ang="0">
                  <a:pos x="77" y="9"/>
                </a:cxn>
                <a:cxn ang="0">
                  <a:pos x="77" y="9"/>
                </a:cxn>
                <a:cxn ang="0">
                  <a:pos x="78" y="7"/>
                </a:cxn>
                <a:cxn ang="0">
                  <a:pos x="79" y="6"/>
                </a:cxn>
                <a:cxn ang="0">
                  <a:pos x="78" y="2"/>
                </a:cxn>
                <a:cxn ang="0">
                  <a:pos x="77" y="1"/>
                </a:cxn>
                <a:cxn ang="0">
                  <a:pos x="75" y="0"/>
                </a:cxn>
                <a:cxn ang="0">
                  <a:pos x="74" y="0"/>
                </a:cxn>
                <a:cxn ang="0">
                  <a:pos x="72" y="1"/>
                </a:cxn>
                <a:cxn ang="0">
                  <a:pos x="72" y="1"/>
                </a:cxn>
              </a:cxnLst>
              <a:rect l="0" t="0" r="r" b="b"/>
              <a:pathLst>
                <a:path w="79" h="83">
                  <a:moveTo>
                    <a:pt x="72" y="1"/>
                  </a:moveTo>
                  <a:lnTo>
                    <a:pt x="72" y="1"/>
                  </a:lnTo>
                  <a:lnTo>
                    <a:pt x="51" y="17"/>
                  </a:lnTo>
                  <a:lnTo>
                    <a:pt x="33" y="34"/>
                  </a:lnTo>
                  <a:lnTo>
                    <a:pt x="23" y="45"/>
                  </a:lnTo>
                  <a:lnTo>
                    <a:pt x="15" y="54"/>
                  </a:lnTo>
                  <a:lnTo>
                    <a:pt x="8" y="64"/>
                  </a:lnTo>
                  <a:lnTo>
                    <a:pt x="1" y="76"/>
                  </a:lnTo>
                  <a:lnTo>
                    <a:pt x="1" y="76"/>
                  </a:lnTo>
                  <a:lnTo>
                    <a:pt x="0" y="78"/>
                  </a:lnTo>
                  <a:lnTo>
                    <a:pt x="1" y="79"/>
                  </a:lnTo>
                  <a:lnTo>
                    <a:pt x="2" y="81"/>
                  </a:lnTo>
                  <a:lnTo>
                    <a:pt x="3" y="82"/>
                  </a:lnTo>
                  <a:lnTo>
                    <a:pt x="4" y="83"/>
                  </a:lnTo>
                  <a:lnTo>
                    <a:pt x="6" y="83"/>
                  </a:lnTo>
                  <a:lnTo>
                    <a:pt x="8" y="82"/>
                  </a:lnTo>
                  <a:lnTo>
                    <a:pt x="9" y="80"/>
                  </a:lnTo>
                  <a:lnTo>
                    <a:pt x="9" y="80"/>
                  </a:lnTo>
                  <a:lnTo>
                    <a:pt x="15" y="70"/>
                  </a:lnTo>
                  <a:lnTo>
                    <a:pt x="23" y="60"/>
                  </a:lnTo>
                  <a:lnTo>
                    <a:pt x="31" y="51"/>
                  </a:lnTo>
                  <a:lnTo>
                    <a:pt x="39" y="42"/>
                  </a:lnTo>
                  <a:lnTo>
                    <a:pt x="58" y="25"/>
                  </a:lnTo>
                  <a:lnTo>
                    <a:pt x="77" y="9"/>
                  </a:lnTo>
                  <a:lnTo>
                    <a:pt x="77" y="9"/>
                  </a:lnTo>
                  <a:lnTo>
                    <a:pt x="78" y="7"/>
                  </a:lnTo>
                  <a:lnTo>
                    <a:pt x="79" y="6"/>
                  </a:lnTo>
                  <a:lnTo>
                    <a:pt x="78" y="2"/>
                  </a:lnTo>
                  <a:lnTo>
                    <a:pt x="77" y="1"/>
                  </a:lnTo>
                  <a:lnTo>
                    <a:pt x="75" y="0"/>
                  </a:lnTo>
                  <a:lnTo>
                    <a:pt x="74" y="0"/>
                  </a:lnTo>
                  <a:lnTo>
                    <a:pt x="72" y="1"/>
                  </a:lnTo>
                  <a:lnTo>
                    <a:pt x="72" y="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97" name="Freeform 982"/>
            <p:cNvSpPr>
              <a:spLocks/>
            </p:cNvSpPr>
            <p:nvPr/>
          </p:nvSpPr>
          <p:spPr bwMode="auto">
            <a:xfrm>
              <a:off x="4122738" y="2492376"/>
              <a:ext cx="60325" cy="63500"/>
            </a:xfrm>
            <a:custGeom>
              <a:avLst/>
              <a:gdLst/>
              <a:ahLst/>
              <a:cxnLst>
                <a:cxn ang="0">
                  <a:pos x="106" y="1"/>
                </a:cxn>
                <a:cxn ang="0">
                  <a:pos x="106" y="1"/>
                </a:cxn>
                <a:cxn ang="0">
                  <a:pos x="44" y="63"/>
                </a:cxn>
                <a:cxn ang="0">
                  <a:pos x="44" y="63"/>
                </a:cxn>
                <a:cxn ang="0">
                  <a:pos x="20" y="87"/>
                </a:cxn>
                <a:cxn ang="0">
                  <a:pos x="10" y="99"/>
                </a:cxn>
                <a:cxn ang="0">
                  <a:pos x="4" y="105"/>
                </a:cxn>
                <a:cxn ang="0">
                  <a:pos x="0" y="113"/>
                </a:cxn>
                <a:cxn ang="0">
                  <a:pos x="0" y="113"/>
                </a:cxn>
                <a:cxn ang="0">
                  <a:pos x="0" y="115"/>
                </a:cxn>
                <a:cxn ang="0">
                  <a:pos x="0" y="117"/>
                </a:cxn>
                <a:cxn ang="0">
                  <a:pos x="2" y="119"/>
                </a:cxn>
                <a:cxn ang="0">
                  <a:pos x="4" y="120"/>
                </a:cxn>
                <a:cxn ang="0">
                  <a:pos x="6" y="120"/>
                </a:cxn>
                <a:cxn ang="0">
                  <a:pos x="7" y="119"/>
                </a:cxn>
                <a:cxn ang="0">
                  <a:pos x="8" y="118"/>
                </a:cxn>
                <a:cxn ang="0">
                  <a:pos x="8" y="118"/>
                </a:cxn>
                <a:cxn ang="0">
                  <a:pos x="13" y="110"/>
                </a:cxn>
                <a:cxn ang="0">
                  <a:pos x="18" y="103"/>
                </a:cxn>
                <a:cxn ang="0">
                  <a:pos x="30" y="90"/>
                </a:cxn>
                <a:cxn ang="0">
                  <a:pos x="55" y="65"/>
                </a:cxn>
                <a:cxn ang="0">
                  <a:pos x="55" y="65"/>
                </a:cxn>
                <a:cxn ang="0">
                  <a:pos x="113" y="7"/>
                </a:cxn>
                <a:cxn ang="0">
                  <a:pos x="113" y="7"/>
                </a:cxn>
                <a:cxn ang="0">
                  <a:pos x="114" y="6"/>
                </a:cxn>
                <a:cxn ang="0">
                  <a:pos x="114" y="4"/>
                </a:cxn>
                <a:cxn ang="0">
                  <a:pos x="114" y="2"/>
                </a:cxn>
                <a:cxn ang="0">
                  <a:pos x="113" y="1"/>
                </a:cxn>
                <a:cxn ang="0">
                  <a:pos x="111" y="0"/>
                </a:cxn>
                <a:cxn ang="0">
                  <a:pos x="110" y="0"/>
                </a:cxn>
                <a:cxn ang="0">
                  <a:pos x="108" y="0"/>
                </a:cxn>
                <a:cxn ang="0">
                  <a:pos x="106" y="1"/>
                </a:cxn>
                <a:cxn ang="0">
                  <a:pos x="106" y="1"/>
                </a:cxn>
              </a:cxnLst>
              <a:rect l="0" t="0" r="r" b="b"/>
              <a:pathLst>
                <a:path w="114" h="120">
                  <a:moveTo>
                    <a:pt x="106" y="1"/>
                  </a:moveTo>
                  <a:lnTo>
                    <a:pt x="106" y="1"/>
                  </a:lnTo>
                  <a:lnTo>
                    <a:pt x="44" y="63"/>
                  </a:lnTo>
                  <a:lnTo>
                    <a:pt x="44" y="63"/>
                  </a:lnTo>
                  <a:lnTo>
                    <a:pt x="20" y="87"/>
                  </a:lnTo>
                  <a:lnTo>
                    <a:pt x="10" y="99"/>
                  </a:lnTo>
                  <a:lnTo>
                    <a:pt x="4" y="105"/>
                  </a:lnTo>
                  <a:lnTo>
                    <a:pt x="0" y="113"/>
                  </a:lnTo>
                  <a:lnTo>
                    <a:pt x="0" y="113"/>
                  </a:lnTo>
                  <a:lnTo>
                    <a:pt x="0" y="115"/>
                  </a:lnTo>
                  <a:lnTo>
                    <a:pt x="0" y="117"/>
                  </a:lnTo>
                  <a:lnTo>
                    <a:pt x="2" y="119"/>
                  </a:lnTo>
                  <a:lnTo>
                    <a:pt x="4" y="120"/>
                  </a:lnTo>
                  <a:lnTo>
                    <a:pt x="6" y="120"/>
                  </a:lnTo>
                  <a:lnTo>
                    <a:pt x="7" y="119"/>
                  </a:lnTo>
                  <a:lnTo>
                    <a:pt x="8" y="118"/>
                  </a:lnTo>
                  <a:lnTo>
                    <a:pt x="8" y="118"/>
                  </a:lnTo>
                  <a:lnTo>
                    <a:pt x="13" y="110"/>
                  </a:lnTo>
                  <a:lnTo>
                    <a:pt x="18" y="103"/>
                  </a:lnTo>
                  <a:lnTo>
                    <a:pt x="30" y="90"/>
                  </a:lnTo>
                  <a:lnTo>
                    <a:pt x="55" y="65"/>
                  </a:lnTo>
                  <a:lnTo>
                    <a:pt x="55" y="65"/>
                  </a:lnTo>
                  <a:lnTo>
                    <a:pt x="113" y="7"/>
                  </a:lnTo>
                  <a:lnTo>
                    <a:pt x="113" y="7"/>
                  </a:lnTo>
                  <a:lnTo>
                    <a:pt x="114" y="6"/>
                  </a:lnTo>
                  <a:lnTo>
                    <a:pt x="114" y="4"/>
                  </a:lnTo>
                  <a:lnTo>
                    <a:pt x="114" y="2"/>
                  </a:lnTo>
                  <a:lnTo>
                    <a:pt x="113" y="1"/>
                  </a:lnTo>
                  <a:lnTo>
                    <a:pt x="111" y="0"/>
                  </a:lnTo>
                  <a:lnTo>
                    <a:pt x="110" y="0"/>
                  </a:lnTo>
                  <a:lnTo>
                    <a:pt x="108" y="0"/>
                  </a:lnTo>
                  <a:lnTo>
                    <a:pt x="106" y="1"/>
                  </a:lnTo>
                  <a:lnTo>
                    <a:pt x="106" y="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98" name="Freeform 983"/>
            <p:cNvSpPr>
              <a:spLocks/>
            </p:cNvSpPr>
            <p:nvPr/>
          </p:nvSpPr>
          <p:spPr bwMode="auto">
            <a:xfrm>
              <a:off x="4133851" y="2506663"/>
              <a:ext cx="88900" cy="85725"/>
            </a:xfrm>
            <a:custGeom>
              <a:avLst/>
              <a:gdLst/>
              <a:ahLst/>
              <a:cxnLst>
                <a:cxn ang="0">
                  <a:pos x="161" y="1"/>
                </a:cxn>
                <a:cxn ang="0">
                  <a:pos x="161" y="1"/>
                </a:cxn>
                <a:cxn ang="0">
                  <a:pos x="141" y="21"/>
                </a:cxn>
                <a:cxn ang="0">
                  <a:pos x="122" y="41"/>
                </a:cxn>
                <a:cxn ang="0">
                  <a:pos x="82" y="79"/>
                </a:cxn>
                <a:cxn ang="0">
                  <a:pos x="41" y="118"/>
                </a:cxn>
                <a:cxn ang="0">
                  <a:pos x="2" y="156"/>
                </a:cxn>
                <a:cxn ang="0">
                  <a:pos x="2" y="156"/>
                </a:cxn>
                <a:cxn ang="0">
                  <a:pos x="0" y="158"/>
                </a:cxn>
                <a:cxn ang="0">
                  <a:pos x="0" y="160"/>
                </a:cxn>
                <a:cxn ang="0">
                  <a:pos x="1" y="161"/>
                </a:cxn>
                <a:cxn ang="0">
                  <a:pos x="2" y="163"/>
                </a:cxn>
                <a:cxn ang="0">
                  <a:pos x="3" y="164"/>
                </a:cxn>
                <a:cxn ang="0">
                  <a:pos x="5" y="164"/>
                </a:cxn>
                <a:cxn ang="0">
                  <a:pos x="6" y="164"/>
                </a:cxn>
                <a:cxn ang="0">
                  <a:pos x="8" y="163"/>
                </a:cxn>
                <a:cxn ang="0">
                  <a:pos x="8" y="163"/>
                </a:cxn>
                <a:cxn ang="0">
                  <a:pos x="49" y="125"/>
                </a:cxn>
                <a:cxn ang="0">
                  <a:pos x="89" y="87"/>
                </a:cxn>
                <a:cxn ang="0">
                  <a:pos x="128" y="48"/>
                </a:cxn>
                <a:cxn ang="0">
                  <a:pos x="148" y="29"/>
                </a:cxn>
                <a:cxn ang="0">
                  <a:pos x="167" y="8"/>
                </a:cxn>
                <a:cxn ang="0">
                  <a:pos x="167" y="8"/>
                </a:cxn>
                <a:cxn ang="0">
                  <a:pos x="168" y="6"/>
                </a:cxn>
                <a:cxn ang="0">
                  <a:pos x="168" y="4"/>
                </a:cxn>
                <a:cxn ang="0">
                  <a:pos x="168" y="3"/>
                </a:cxn>
                <a:cxn ang="0">
                  <a:pos x="167" y="1"/>
                </a:cxn>
                <a:cxn ang="0">
                  <a:pos x="165" y="0"/>
                </a:cxn>
                <a:cxn ang="0">
                  <a:pos x="164" y="0"/>
                </a:cxn>
                <a:cxn ang="0">
                  <a:pos x="162" y="0"/>
                </a:cxn>
                <a:cxn ang="0">
                  <a:pos x="161" y="1"/>
                </a:cxn>
                <a:cxn ang="0">
                  <a:pos x="161" y="1"/>
                </a:cxn>
              </a:cxnLst>
              <a:rect l="0" t="0" r="r" b="b"/>
              <a:pathLst>
                <a:path w="168" h="164">
                  <a:moveTo>
                    <a:pt x="161" y="1"/>
                  </a:moveTo>
                  <a:lnTo>
                    <a:pt x="161" y="1"/>
                  </a:lnTo>
                  <a:lnTo>
                    <a:pt x="141" y="21"/>
                  </a:lnTo>
                  <a:lnTo>
                    <a:pt x="122" y="41"/>
                  </a:lnTo>
                  <a:lnTo>
                    <a:pt x="82" y="79"/>
                  </a:lnTo>
                  <a:lnTo>
                    <a:pt x="41" y="118"/>
                  </a:lnTo>
                  <a:lnTo>
                    <a:pt x="2" y="156"/>
                  </a:lnTo>
                  <a:lnTo>
                    <a:pt x="2" y="156"/>
                  </a:lnTo>
                  <a:lnTo>
                    <a:pt x="0" y="158"/>
                  </a:lnTo>
                  <a:lnTo>
                    <a:pt x="0" y="160"/>
                  </a:lnTo>
                  <a:lnTo>
                    <a:pt x="1" y="161"/>
                  </a:lnTo>
                  <a:lnTo>
                    <a:pt x="2" y="163"/>
                  </a:lnTo>
                  <a:lnTo>
                    <a:pt x="3" y="164"/>
                  </a:lnTo>
                  <a:lnTo>
                    <a:pt x="5" y="164"/>
                  </a:lnTo>
                  <a:lnTo>
                    <a:pt x="6" y="164"/>
                  </a:lnTo>
                  <a:lnTo>
                    <a:pt x="8" y="163"/>
                  </a:lnTo>
                  <a:lnTo>
                    <a:pt x="8" y="163"/>
                  </a:lnTo>
                  <a:lnTo>
                    <a:pt x="49" y="125"/>
                  </a:lnTo>
                  <a:lnTo>
                    <a:pt x="89" y="87"/>
                  </a:lnTo>
                  <a:lnTo>
                    <a:pt x="128" y="48"/>
                  </a:lnTo>
                  <a:lnTo>
                    <a:pt x="148" y="29"/>
                  </a:lnTo>
                  <a:lnTo>
                    <a:pt x="167" y="8"/>
                  </a:lnTo>
                  <a:lnTo>
                    <a:pt x="167" y="8"/>
                  </a:lnTo>
                  <a:lnTo>
                    <a:pt x="168" y="6"/>
                  </a:lnTo>
                  <a:lnTo>
                    <a:pt x="168" y="4"/>
                  </a:lnTo>
                  <a:lnTo>
                    <a:pt x="168" y="3"/>
                  </a:lnTo>
                  <a:lnTo>
                    <a:pt x="167" y="1"/>
                  </a:lnTo>
                  <a:lnTo>
                    <a:pt x="165" y="0"/>
                  </a:lnTo>
                  <a:lnTo>
                    <a:pt x="164" y="0"/>
                  </a:lnTo>
                  <a:lnTo>
                    <a:pt x="162" y="0"/>
                  </a:lnTo>
                  <a:lnTo>
                    <a:pt x="161" y="1"/>
                  </a:lnTo>
                  <a:lnTo>
                    <a:pt x="161" y="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99" name="Freeform 984"/>
            <p:cNvSpPr>
              <a:spLocks/>
            </p:cNvSpPr>
            <p:nvPr/>
          </p:nvSpPr>
          <p:spPr bwMode="auto">
            <a:xfrm>
              <a:off x="4135438" y="2541588"/>
              <a:ext cx="88900" cy="87313"/>
            </a:xfrm>
            <a:custGeom>
              <a:avLst/>
              <a:gdLst/>
              <a:ahLst/>
              <a:cxnLst>
                <a:cxn ang="0">
                  <a:pos x="162" y="1"/>
                </a:cxn>
                <a:cxn ang="0">
                  <a:pos x="162" y="1"/>
                </a:cxn>
                <a:cxn ang="0">
                  <a:pos x="150" y="9"/>
                </a:cxn>
                <a:cxn ang="0">
                  <a:pos x="140" y="19"/>
                </a:cxn>
                <a:cxn ang="0">
                  <a:pos x="119" y="37"/>
                </a:cxn>
                <a:cxn ang="0">
                  <a:pos x="81" y="78"/>
                </a:cxn>
                <a:cxn ang="0">
                  <a:pos x="81" y="78"/>
                </a:cxn>
                <a:cxn ang="0">
                  <a:pos x="71" y="88"/>
                </a:cxn>
                <a:cxn ang="0">
                  <a:pos x="58" y="97"/>
                </a:cxn>
                <a:cxn ang="0">
                  <a:pos x="47" y="107"/>
                </a:cxn>
                <a:cxn ang="0">
                  <a:pos x="35" y="116"/>
                </a:cxn>
                <a:cxn ang="0">
                  <a:pos x="35" y="116"/>
                </a:cxn>
                <a:cxn ang="0">
                  <a:pos x="26" y="126"/>
                </a:cxn>
                <a:cxn ang="0">
                  <a:pos x="17" y="136"/>
                </a:cxn>
                <a:cxn ang="0">
                  <a:pos x="8" y="147"/>
                </a:cxn>
                <a:cxn ang="0">
                  <a:pos x="1" y="158"/>
                </a:cxn>
                <a:cxn ang="0">
                  <a:pos x="1" y="158"/>
                </a:cxn>
                <a:cxn ang="0">
                  <a:pos x="0" y="160"/>
                </a:cxn>
                <a:cxn ang="0">
                  <a:pos x="0" y="162"/>
                </a:cxn>
                <a:cxn ang="0">
                  <a:pos x="1" y="163"/>
                </a:cxn>
                <a:cxn ang="0">
                  <a:pos x="2" y="165"/>
                </a:cxn>
                <a:cxn ang="0">
                  <a:pos x="4" y="165"/>
                </a:cxn>
                <a:cxn ang="0">
                  <a:pos x="6" y="165"/>
                </a:cxn>
                <a:cxn ang="0">
                  <a:pos x="7" y="165"/>
                </a:cxn>
                <a:cxn ang="0">
                  <a:pos x="9" y="163"/>
                </a:cxn>
                <a:cxn ang="0">
                  <a:pos x="9" y="163"/>
                </a:cxn>
                <a:cxn ang="0">
                  <a:pos x="17" y="152"/>
                </a:cxn>
                <a:cxn ang="0">
                  <a:pos x="25" y="142"/>
                </a:cxn>
                <a:cxn ang="0">
                  <a:pos x="33" y="132"/>
                </a:cxn>
                <a:cxn ang="0">
                  <a:pos x="43" y="123"/>
                </a:cxn>
                <a:cxn ang="0">
                  <a:pos x="62" y="106"/>
                </a:cxn>
                <a:cxn ang="0">
                  <a:pos x="82" y="89"/>
                </a:cxn>
                <a:cxn ang="0">
                  <a:pos x="82" y="89"/>
                </a:cxn>
                <a:cxn ang="0">
                  <a:pos x="92" y="80"/>
                </a:cxn>
                <a:cxn ang="0">
                  <a:pos x="103" y="69"/>
                </a:cxn>
                <a:cxn ang="0">
                  <a:pos x="120" y="49"/>
                </a:cxn>
                <a:cxn ang="0">
                  <a:pos x="120" y="49"/>
                </a:cxn>
                <a:cxn ang="0">
                  <a:pos x="132" y="38"/>
                </a:cxn>
                <a:cxn ang="0">
                  <a:pos x="142" y="28"/>
                </a:cxn>
                <a:cxn ang="0">
                  <a:pos x="166" y="9"/>
                </a:cxn>
                <a:cxn ang="0">
                  <a:pos x="166" y="9"/>
                </a:cxn>
                <a:cxn ang="0">
                  <a:pos x="168" y="7"/>
                </a:cxn>
                <a:cxn ang="0">
                  <a:pos x="168" y="6"/>
                </a:cxn>
                <a:cxn ang="0">
                  <a:pos x="167" y="2"/>
                </a:cxn>
                <a:cxn ang="0">
                  <a:pos x="166" y="1"/>
                </a:cxn>
                <a:cxn ang="0">
                  <a:pos x="165" y="0"/>
                </a:cxn>
                <a:cxn ang="0">
                  <a:pos x="163" y="0"/>
                </a:cxn>
                <a:cxn ang="0">
                  <a:pos x="162" y="1"/>
                </a:cxn>
                <a:cxn ang="0">
                  <a:pos x="162" y="1"/>
                </a:cxn>
              </a:cxnLst>
              <a:rect l="0" t="0" r="r" b="b"/>
              <a:pathLst>
                <a:path w="168" h="165">
                  <a:moveTo>
                    <a:pt x="162" y="1"/>
                  </a:moveTo>
                  <a:lnTo>
                    <a:pt x="162" y="1"/>
                  </a:lnTo>
                  <a:lnTo>
                    <a:pt x="150" y="9"/>
                  </a:lnTo>
                  <a:lnTo>
                    <a:pt x="140" y="19"/>
                  </a:lnTo>
                  <a:lnTo>
                    <a:pt x="119" y="37"/>
                  </a:lnTo>
                  <a:lnTo>
                    <a:pt x="81" y="78"/>
                  </a:lnTo>
                  <a:lnTo>
                    <a:pt x="81" y="78"/>
                  </a:lnTo>
                  <a:lnTo>
                    <a:pt x="71" y="88"/>
                  </a:lnTo>
                  <a:lnTo>
                    <a:pt x="58" y="97"/>
                  </a:lnTo>
                  <a:lnTo>
                    <a:pt x="47" y="107"/>
                  </a:lnTo>
                  <a:lnTo>
                    <a:pt x="35" y="116"/>
                  </a:lnTo>
                  <a:lnTo>
                    <a:pt x="35" y="116"/>
                  </a:lnTo>
                  <a:lnTo>
                    <a:pt x="26" y="126"/>
                  </a:lnTo>
                  <a:lnTo>
                    <a:pt x="17" y="136"/>
                  </a:lnTo>
                  <a:lnTo>
                    <a:pt x="8" y="147"/>
                  </a:lnTo>
                  <a:lnTo>
                    <a:pt x="1" y="158"/>
                  </a:lnTo>
                  <a:lnTo>
                    <a:pt x="1" y="158"/>
                  </a:lnTo>
                  <a:lnTo>
                    <a:pt x="0" y="160"/>
                  </a:lnTo>
                  <a:lnTo>
                    <a:pt x="0" y="162"/>
                  </a:lnTo>
                  <a:lnTo>
                    <a:pt x="1" y="163"/>
                  </a:lnTo>
                  <a:lnTo>
                    <a:pt x="2" y="165"/>
                  </a:lnTo>
                  <a:lnTo>
                    <a:pt x="4" y="165"/>
                  </a:lnTo>
                  <a:lnTo>
                    <a:pt x="6" y="165"/>
                  </a:lnTo>
                  <a:lnTo>
                    <a:pt x="7" y="165"/>
                  </a:lnTo>
                  <a:lnTo>
                    <a:pt x="9" y="163"/>
                  </a:lnTo>
                  <a:lnTo>
                    <a:pt x="9" y="163"/>
                  </a:lnTo>
                  <a:lnTo>
                    <a:pt x="17" y="152"/>
                  </a:lnTo>
                  <a:lnTo>
                    <a:pt x="25" y="142"/>
                  </a:lnTo>
                  <a:lnTo>
                    <a:pt x="33" y="132"/>
                  </a:lnTo>
                  <a:lnTo>
                    <a:pt x="43" y="123"/>
                  </a:lnTo>
                  <a:lnTo>
                    <a:pt x="62" y="106"/>
                  </a:lnTo>
                  <a:lnTo>
                    <a:pt x="82" y="89"/>
                  </a:lnTo>
                  <a:lnTo>
                    <a:pt x="82" y="89"/>
                  </a:lnTo>
                  <a:lnTo>
                    <a:pt x="92" y="80"/>
                  </a:lnTo>
                  <a:lnTo>
                    <a:pt x="103" y="69"/>
                  </a:lnTo>
                  <a:lnTo>
                    <a:pt x="120" y="49"/>
                  </a:lnTo>
                  <a:lnTo>
                    <a:pt x="120" y="49"/>
                  </a:lnTo>
                  <a:lnTo>
                    <a:pt x="132" y="38"/>
                  </a:lnTo>
                  <a:lnTo>
                    <a:pt x="142" y="28"/>
                  </a:lnTo>
                  <a:lnTo>
                    <a:pt x="166" y="9"/>
                  </a:lnTo>
                  <a:lnTo>
                    <a:pt x="166" y="9"/>
                  </a:lnTo>
                  <a:lnTo>
                    <a:pt x="168" y="7"/>
                  </a:lnTo>
                  <a:lnTo>
                    <a:pt x="168" y="6"/>
                  </a:lnTo>
                  <a:lnTo>
                    <a:pt x="167" y="2"/>
                  </a:lnTo>
                  <a:lnTo>
                    <a:pt x="166" y="1"/>
                  </a:lnTo>
                  <a:lnTo>
                    <a:pt x="165" y="0"/>
                  </a:lnTo>
                  <a:lnTo>
                    <a:pt x="163" y="0"/>
                  </a:lnTo>
                  <a:lnTo>
                    <a:pt x="162" y="1"/>
                  </a:lnTo>
                  <a:lnTo>
                    <a:pt x="162" y="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100" name="Freeform 985"/>
            <p:cNvSpPr>
              <a:spLocks/>
            </p:cNvSpPr>
            <p:nvPr/>
          </p:nvSpPr>
          <p:spPr bwMode="auto">
            <a:xfrm>
              <a:off x="4129088" y="2597151"/>
              <a:ext cx="71438" cy="68263"/>
            </a:xfrm>
            <a:custGeom>
              <a:avLst/>
              <a:gdLst/>
              <a:ahLst/>
              <a:cxnLst>
                <a:cxn ang="0">
                  <a:pos x="125" y="1"/>
                </a:cxn>
                <a:cxn ang="0">
                  <a:pos x="125" y="1"/>
                </a:cxn>
                <a:cxn ang="0">
                  <a:pos x="108" y="14"/>
                </a:cxn>
                <a:cxn ang="0">
                  <a:pos x="94" y="29"/>
                </a:cxn>
                <a:cxn ang="0">
                  <a:pos x="65" y="60"/>
                </a:cxn>
                <a:cxn ang="0">
                  <a:pos x="65" y="60"/>
                </a:cxn>
                <a:cxn ang="0">
                  <a:pos x="49" y="75"/>
                </a:cxn>
                <a:cxn ang="0">
                  <a:pos x="34" y="91"/>
                </a:cxn>
                <a:cxn ang="0">
                  <a:pos x="1" y="121"/>
                </a:cxn>
                <a:cxn ang="0">
                  <a:pos x="1" y="121"/>
                </a:cxn>
                <a:cxn ang="0">
                  <a:pos x="0" y="122"/>
                </a:cxn>
                <a:cxn ang="0">
                  <a:pos x="0" y="124"/>
                </a:cxn>
                <a:cxn ang="0">
                  <a:pos x="0" y="126"/>
                </a:cxn>
                <a:cxn ang="0">
                  <a:pos x="1" y="127"/>
                </a:cxn>
                <a:cxn ang="0">
                  <a:pos x="3" y="128"/>
                </a:cxn>
                <a:cxn ang="0">
                  <a:pos x="4" y="129"/>
                </a:cxn>
                <a:cxn ang="0">
                  <a:pos x="6" y="128"/>
                </a:cxn>
                <a:cxn ang="0">
                  <a:pos x="8" y="127"/>
                </a:cxn>
                <a:cxn ang="0">
                  <a:pos x="8" y="127"/>
                </a:cxn>
                <a:cxn ang="0">
                  <a:pos x="38" y="100"/>
                </a:cxn>
                <a:cxn ang="0">
                  <a:pos x="67" y="71"/>
                </a:cxn>
                <a:cxn ang="0">
                  <a:pos x="67" y="71"/>
                </a:cxn>
                <a:cxn ang="0">
                  <a:pos x="98" y="38"/>
                </a:cxn>
                <a:cxn ang="0">
                  <a:pos x="115" y="22"/>
                </a:cxn>
                <a:cxn ang="0">
                  <a:pos x="131" y="7"/>
                </a:cxn>
                <a:cxn ang="0">
                  <a:pos x="131" y="7"/>
                </a:cxn>
                <a:cxn ang="0">
                  <a:pos x="132" y="6"/>
                </a:cxn>
                <a:cxn ang="0">
                  <a:pos x="133" y="4"/>
                </a:cxn>
                <a:cxn ang="0">
                  <a:pos x="132" y="2"/>
                </a:cxn>
                <a:cxn ang="0">
                  <a:pos x="131" y="1"/>
                </a:cxn>
                <a:cxn ang="0">
                  <a:pos x="128" y="0"/>
                </a:cxn>
                <a:cxn ang="0">
                  <a:pos x="127" y="0"/>
                </a:cxn>
                <a:cxn ang="0">
                  <a:pos x="125" y="1"/>
                </a:cxn>
                <a:cxn ang="0">
                  <a:pos x="125" y="1"/>
                </a:cxn>
              </a:cxnLst>
              <a:rect l="0" t="0" r="r" b="b"/>
              <a:pathLst>
                <a:path w="133" h="129">
                  <a:moveTo>
                    <a:pt x="125" y="1"/>
                  </a:moveTo>
                  <a:lnTo>
                    <a:pt x="125" y="1"/>
                  </a:lnTo>
                  <a:lnTo>
                    <a:pt x="108" y="14"/>
                  </a:lnTo>
                  <a:lnTo>
                    <a:pt x="94" y="29"/>
                  </a:lnTo>
                  <a:lnTo>
                    <a:pt x="65" y="60"/>
                  </a:lnTo>
                  <a:lnTo>
                    <a:pt x="65" y="60"/>
                  </a:lnTo>
                  <a:lnTo>
                    <a:pt x="49" y="75"/>
                  </a:lnTo>
                  <a:lnTo>
                    <a:pt x="34" y="91"/>
                  </a:lnTo>
                  <a:lnTo>
                    <a:pt x="1" y="121"/>
                  </a:lnTo>
                  <a:lnTo>
                    <a:pt x="1" y="121"/>
                  </a:lnTo>
                  <a:lnTo>
                    <a:pt x="0" y="122"/>
                  </a:lnTo>
                  <a:lnTo>
                    <a:pt x="0" y="124"/>
                  </a:lnTo>
                  <a:lnTo>
                    <a:pt x="0" y="126"/>
                  </a:lnTo>
                  <a:lnTo>
                    <a:pt x="1" y="127"/>
                  </a:lnTo>
                  <a:lnTo>
                    <a:pt x="3" y="128"/>
                  </a:lnTo>
                  <a:lnTo>
                    <a:pt x="4" y="129"/>
                  </a:lnTo>
                  <a:lnTo>
                    <a:pt x="6" y="128"/>
                  </a:lnTo>
                  <a:lnTo>
                    <a:pt x="8" y="127"/>
                  </a:lnTo>
                  <a:lnTo>
                    <a:pt x="8" y="127"/>
                  </a:lnTo>
                  <a:lnTo>
                    <a:pt x="38" y="100"/>
                  </a:lnTo>
                  <a:lnTo>
                    <a:pt x="67" y="71"/>
                  </a:lnTo>
                  <a:lnTo>
                    <a:pt x="67" y="71"/>
                  </a:lnTo>
                  <a:lnTo>
                    <a:pt x="98" y="38"/>
                  </a:lnTo>
                  <a:lnTo>
                    <a:pt x="115" y="22"/>
                  </a:lnTo>
                  <a:lnTo>
                    <a:pt x="131" y="7"/>
                  </a:lnTo>
                  <a:lnTo>
                    <a:pt x="131" y="7"/>
                  </a:lnTo>
                  <a:lnTo>
                    <a:pt x="132" y="6"/>
                  </a:lnTo>
                  <a:lnTo>
                    <a:pt x="133" y="4"/>
                  </a:lnTo>
                  <a:lnTo>
                    <a:pt x="132" y="2"/>
                  </a:lnTo>
                  <a:lnTo>
                    <a:pt x="131" y="1"/>
                  </a:lnTo>
                  <a:lnTo>
                    <a:pt x="128" y="0"/>
                  </a:lnTo>
                  <a:lnTo>
                    <a:pt x="127" y="0"/>
                  </a:lnTo>
                  <a:lnTo>
                    <a:pt x="125" y="1"/>
                  </a:lnTo>
                  <a:lnTo>
                    <a:pt x="125" y="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101" name="Freeform 986"/>
            <p:cNvSpPr>
              <a:spLocks/>
            </p:cNvSpPr>
            <p:nvPr/>
          </p:nvSpPr>
          <p:spPr bwMode="auto">
            <a:xfrm>
              <a:off x="4129088" y="2630488"/>
              <a:ext cx="71438" cy="66675"/>
            </a:xfrm>
            <a:custGeom>
              <a:avLst/>
              <a:gdLst/>
              <a:ahLst/>
              <a:cxnLst>
                <a:cxn ang="0">
                  <a:pos x="125" y="1"/>
                </a:cxn>
                <a:cxn ang="0">
                  <a:pos x="125" y="1"/>
                </a:cxn>
                <a:cxn ang="0">
                  <a:pos x="92" y="28"/>
                </a:cxn>
                <a:cxn ang="0">
                  <a:pos x="59" y="57"/>
                </a:cxn>
                <a:cxn ang="0">
                  <a:pos x="43" y="71"/>
                </a:cxn>
                <a:cxn ang="0">
                  <a:pos x="29" y="86"/>
                </a:cxn>
                <a:cxn ang="0">
                  <a:pos x="14" y="103"/>
                </a:cxn>
                <a:cxn ang="0">
                  <a:pos x="1" y="119"/>
                </a:cxn>
                <a:cxn ang="0">
                  <a:pos x="1" y="119"/>
                </a:cxn>
                <a:cxn ang="0">
                  <a:pos x="0" y="121"/>
                </a:cxn>
                <a:cxn ang="0">
                  <a:pos x="0" y="122"/>
                </a:cxn>
                <a:cxn ang="0">
                  <a:pos x="1" y="124"/>
                </a:cxn>
                <a:cxn ang="0">
                  <a:pos x="2" y="125"/>
                </a:cxn>
                <a:cxn ang="0">
                  <a:pos x="5" y="125"/>
                </a:cxn>
                <a:cxn ang="0">
                  <a:pos x="7" y="125"/>
                </a:cxn>
                <a:cxn ang="0">
                  <a:pos x="9" y="124"/>
                </a:cxn>
                <a:cxn ang="0">
                  <a:pos x="9" y="124"/>
                </a:cxn>
                <a:cxn ang="0">
                  <a:pos x="21" y="108"/>
                </a:cxn>
                <a:cxn ang="0">
                  <a:pos x="36" y="92"/>
                </a:cxn>
                <a:cxn ang="0">
                  <a:pos x="51" y="77"/>
                </a:cxn>
                <a:cxn ang="0">
                  <a:pos x="67" y="62"/>
                </a:cxn>
                <a:cxn ang="0">
                  <a:pos x="99" y="34"/>
                </a:cxn>
                <a:cxn ang="0">
                  <a:pos x="131" y="7"/>
                </a:cxn>
                <a:cxn ang="0">
                  <a:pos x="131" y="7"/>
                </a:cxn>
                <a:cxn ang="0">
                  <a:pos x="132" y="6"/>
                </a:cxn>
                <a:cxn ang="0">
                  <a:pos x="133" y="4"/>
                </a:cxn>
                <a:cxn ang="0">
                  <a:pos x="132" y="3"/>
                </a:cxn>
                <a:cxn ang="0">
                  <a:pos x="131" y="1"/>
                </a:cxn>
                <a:cxn ang="0">
                  <a:pos x="128" y="0"/>
                </a:cxn>
                <a:cxn ang="0">
                  <a:pos x="126" y="0"/>
                </a:cxn>
                <a:cxn ang="0">
                  <a:pos x="125" y="1"/>
                </a:cxn>
                <a:cxn ang="0">
                  <a:pos x="125" y="1"/>
                </a:cxn>
              </a:cxnLst>
              <a:rect l="0" t="0" r="r" b="b"/>
              <a:pathLst>
                <a:path w="133" h="125">
                  <a:moveTo>
                    <a:pt x="125" y="1"/>
                  </a:moveTo>
                  <a:lnTo>
                    <a:pt x="125" y="1"/>
                  </a:lnTo>
                  <a:lnTo>
                    <a:pt x="92" y="28"/>
                  </a:lnTo>
                  <a:lnTo>
                    <a:pt x="59" y="57"/>
                  </a:lnTo>
                  <a:lnTo>
                    <a:pt x="43" y="71"/>
                  </a:lnTo>
                  <a:lnTo>
                    <a:pt x="29" y="86"/>
                  </a:lnTo>
                  <a:lnTo>
                    <a:pt x="14" y="103"/>
                  </a:lnTo>
                  <a:lnTo>
                    <a:pt x="1" y="119"/>
                  </a:lnTo>
                  <a:lnTo>
                    <a:pt x="1" y="119"/>
                  </a:lnTo>
                  <a:lnTo>
                    <a:pt x="0" y="121"/>
                  </a:lnTo>
                  <a:lnTo>
                    <a:pt x="0" y="122"/>
                  </a:lnTo>
                  <a:lnTo>
                    <a:pt x="1" y="124"/>
                  </a:lnTo>
                  <a:lnTo>
                    <a:pt x="2" y="125"/>
                  </a:lnTo>
                  <a:lnTo>
                    <a:pt x="5" y="125"/>
                  </a:lnTo>
                  <a:lnTo>
                    <a:pt x="7" y="125"/>
                  </a:lnTo>
                  <a:lnTo>
                    <a:pt x="9" y="124"/>
                  </a:lnTo>
                  <a:lnTo>
                    <a:pt x="9" y="124"/>
                  </a:lnTo>
                  <a:lnTo>
                    <a:pt x="21" y="108"/>
                  </a:lnTo>
                  <a:lnTo>
                    <a:pt x="36" y="92"/>
                  </a:lnTo>
                  <a:lnTo>
                    <a:pt x="51" y="77"/>
                  </a:lnTo>
                  <a:lnTo>
                    <a:pt x="67" y="62"/>
                  </a:lnTo>
                  <a:lnTo>
                    <a:pt x="99" y="34"/>
                  </a:lnTo>
                  <a:lnTo>
                    <a:pt x="131" y="7"/>
                  </a:lnTo>
                  <a:lnTo>
                    <a:pt x="131" y="7"/>
                  </a:lnTo>
                  <a:lnTo>
                    <a:pt x="132" y="6"/>
                  </a:lnTo>
                  <a:lnTo>
                    <a:pt x="133" y="4"/>
                  </a:lnTo>
                  <a:lnTo>
                    <a:pt x="132" y="3"/>
                  </a:lnTo>
                  <a:lnTo>
                    <a:pt x="131" y="1"/>
                  </a:lnTo>
                  <a:lnTo>
                    <a:pt x="128" y="0"/>
                  </a:lnTo>
                  <a:lnTo>
                    <a:pt x="126" y="0"/>
                  </a:lnTo>
                  <a:lnTo>
                    <a:pt x="125" y="1"/>
                  </a:lnTo>
                  <a:lnTo>
                    <a:pt x="125" y="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102" name="Freeform 987"/>
            <p:cNvSpPr>
              <a:spLocks/>
            </p:cNvSpPr>
            <p:nvPr/>
          </p:nvSpPr>
          <p:spPr bwMode="auto">
            <a:xfrm>
              <a:off x="4127501" y="2670176"/>
              <a:ext cx="55563" cy="55563"/>
            </a:xfrm>
            <a:custGeom>
              <a:avLst/>
              <a:gdLst/>
              <a:ahLst/>
              <a:cxnLst>
                <a:cxn ang="0">
                  <a:pos x="97" y="1"/>
                </a:cxn>
                <a:cxn ang="0">
                  <a:pos x="97" y="1"/>
                </a:cxn>
                <a:cxn ang="0">
                  <a:pos x="82" y="10"/>
                </a:cxn>
                <a:cxn ang="0">
                  <a:pos x="69" y="20"/>
                </a:cxn>
                <a:cxn ang="0">
                  <a:pos x="55" y="32"/>
                </a:cxn>
                <a:cxn ang="0">
                  <a:pos x="43" y="43"/>
                </a:cxn>
                <a:cxn ang="0">
                  <a:pos x="32" y="56"/>
                </a:cxn>
                <a:cxn ang="0">
                  <a:pos x="20" y="69"/>
                </a:cxn>
                <a:cxn ang="0">
                  <a:pos x="10" y="82"/>
                </a:cxn>
                <a:cxn ang="0">
                  <a:pos x="1" y="97"/>
                </a:cxn>
                <a:cxn ang="0">
                  <a:pos x="1" y="97"/>
                </a:cxn>
                <a:cxn ang="0">
                  <a:pos x="0" y="99"/>
                </a:cxn>
                <a:cxn ang="0">
                  <a:pos x="0" y="100"/>
                </a:cxn>
                <a:cxn ang="0">
                  <a:pos x="1" y="102"/>
                </a:cxn>
                <a:cxn ang="0">
                  <a:pos x="2" y="103"/>
                </a:cxn>
                <a:cxn ang="0">
                  <a:pos x="4" y="104"/>
                </a:cxn>
                <a:cxn ang="0">
                  <a:pos x="6" y="104"/>
                </a:cxn>
                <a:cxn ang="0">
                  <a:pos x="7" y="103"/>
                </a:cxn>
                <a:cxn ang="0">
                  <a:pos x="9" y="102"/>
                </a:cxn>
                <a:cxn ang="0">
                  <a:pos x="9" y="102"/>
                </a:cxn>
                <a:cxn ang="0">
                  <a:pos x="17" y="88"/>
                </a:cxn>
                <a:cxn ang="0">
                  <a:pos x="27" y="75"/>
                </a:cxn>
                <a:cxn ang="0">
                  <a:pos x="39" y="62"/>
                </a:cxn>
                <a:cxn ang="0">
                  <a:pos x="50" y="50"/>
                </a:cxn>
                <a:cxn ang="0">
                  <a:pos x="62" y="38"/>
                </a:cxn>
                <a:cxn ang="0">
                  <a:pos x="75" y="28"/>
                </a:cxn>
                <a:cxn ang="0">
                  <a:pos x="88" y="17"/>
                </a:cxn>
                <a:cxn ang="0">
                  <a:pos x="102" y="8"/>
                </a:cxn>
                <a:cxn ang="0">
                  <a:pos x="102" y="8"/>
                </a:cxn>
                <a:cxn ang="0">
                  <a:pos x="103" y="7"/>
                </a:cxn>
                <a:cxn ang="0">
                  <a:pos x="104" y="5"/>
                </a:cxn>
                <a:cxn ang="0">
                  <a:pos x="104" y="4"/>
                </a:cxn>
                <a:cxn ang="0">
                  <a:pos x="103" y="2"/>
                </a:cxn>
                <a:cxn ang="0">
                  <a:pos x="102" y="1"/>
                </a:cxn>
                <a:cxn ang="0">
                  <a:pos x="101" y="0"/>
                </a:cxn>
                <a:cxn ang="0">
                  <a:pos x="99" y="0"/>
                </a:cxn>
                <a:cxn ang="0">
                  <a:pos x="97" y="1"/>
                </a:cxn>
                <a:cxn ang="0">
                  <a:pos x="97" y="1"/>
                </a:cxn>
              </a:cxnLst>
              <a:rect l="0" t="0" r="r" b="b"/>
              <a:pathLst>
                <a:path w="104" h="104">
                  <a:moveTo>
                    <a:pt x="97" y="1"/>
                  </a:moveTo>
                  <a:lnTo>
                    <a:pt x="97" y="1"/>
                  </a:lnTo>
                  <a:lnTo>
                    <a:pt x="82" y="10"/>
                  </a:lnTo>
                  <a:lnTo>
                    <a:pt x="69" y="20"/>
                  </a:lnTo>
                  <a:lnTo>
                    <a:pt x="55" y="32"/>
                  </a:lnTo>
                  <a:lnTo>
                    <a:pt x="43" y="43"/>
                  </a:lnTo>
                  <a:lnTo>
                    <a:pt x="32" y="56"/>
                  </a:lnTo>
                  <a:lnTo>
                    <a:pt x="20" y="69"/>
                  </a:lnTo>
                  <a:lnTo>
                    <a:pt x="10" y="82"/>
                  </a:lnTo>
                  <a:lnTo>
                    <a:pt x="1" y="97"/>
                  </a:lnTo>
                  <a:lnTo>
                    <a:pt x="1" y="97"/>
                  </a:lnTo>
                  <a:lnTo>
                    <a:pt x="0" y="99"/>
                  </a:lnTo>
                  <a:lnTo>
                    <a:pt x="0" y="100"/>
                  </a:lnTo>
                  <a:lnTo>
                    <a:pt x="1" y="102"/>
                  </a:lnTo>
                  <a:lnTo>
                    <a:pt x="2" y="103"/>
                  </a:lnTo>
                  <a:lnTo>
                    <a:pt x="4" y="104"/>
                  </a:lnTo>
                  <a:lnTo>
                    <a:pt x="6" y="104"/>
                  </a:lnTo>
                  <a:lnTo>
                    <a:pt x="7" y="103"/>
                  </a:lnTo>
                  <a:lnTo>
                    <a:pt x="9" y="102"/>
                  </a:lnTo>
                  <a:lnTo>
                    <a:pt x="9" y="102"/>
                  </a:lnTo>
                  <a:lnTo>
                    <a:pt x="17" y="88"/>
                  </a:lnTo>
                  <a:lnTo>
                    <a:pt x="27" y="75"/>
                  </a:lnTo>
                  <a:lnTo>
                    <a:pt x="39" y="62"/>
                  </a:lnTo>
                  <a:lnTo>
                    <a:pt x="50" y="50"/>
                  </a:lnTo>
                  <a:lnTo>
                    <a:pt x="62" y="38"/>
                  </a:lnTo>
                  <a:lnTo>
                    <a:pt x="75" y="28"/>
                  </a:lnTo>
                  <a:lnTo>
                    <a:pt x="88" y="17"/>
                  </a:lnTo>
                  <a:lnTo>
                    <a:pt x="102" y="8"/>
                  </a:lnTo>
                  <a:lnTo>
                    <a:pt x="102" y="8"/>
                  </a:lnTo>
                  <a:lnTo>
                    <a:pt x="103" y="7"/>
                  </a:lnTo>
                  <a:lnTo>
                    <a:pt x="104" y="5"/>
                  </a:lnTo>
                  <a:lnTo>
                    <a:pt x="104" y="4"/>
                  </a:lnTo>
                  <a:lnTo>
                    <a:pt x="103" y="2"/>
                  </a:lnTo>
                  <a:lnTo>
                    <a:pt x="102" y="1"/>
                  </a:lnTo>
                  <a:lnTo>
                    <a:pt x="101" y="0"/>
                  </a:lnTo>
                  <a:lnTo>
                    <a:pt x="99" y="0"/>
                  </a:lnTo>
                  <a:lnTo>
                    <a:pt x="97" y="1"/>
                  </a:lnTo>
                  <a:lnTo>
                    <a:pt x="97" y="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103" name="Freeform 988"/>
            <p:cNvSpPr>
              <a:spLocks/>
            </p:cNvSpPr>
            <p:nvPr/>
          </p:nvSpPr>
          <p:spPr bwMode="auto">
            <a:xfrm>
              <a:off x="4213226" y="2727326"/>
              <a:ext cx="26988" cy="46038"/>
            </a:xfrm>
            <a:custGeom>
              <a:avLst/>
              <a:gdLst/>
              <a:ahLst/>
              <a:cxnLst>
                <a:cxn ang="0">
                  <a:pos x="42" y="3"/>
                </a:cxn>
                <a:cxn ang="0">
                  <a:pos x="42" y="3"/>
                </a:cxn>
                <a:cxn ang="0">
                  <a:pos x="37" y="14"/>
                </a:cxn>
                <a:cxn ang="0">
                  <a:pos x="32" y="24"/>
                </a:cxn>
                <a:cxn ang="0">
                  <a:pos x="21" y="43"/>
                </a:cxn>
                <a:cxn ang="0">
                  <a:pos x="10" y="63"/>
                </a:cxn>
                <a:cxn ang="0">
                  <a:pos x="4" y="73"/>
                </a:cxn>
                <a:cxn ang="0">
                  <a:pos x="0" y="83"/>
                </a:cxn>
                <a:cxn ang="0">
                  <a:pos x="0" y="83"/>
                </a:cxn>
                <a:cxn ang="0">
                  <a:pos x="0" y="85"/>
                </a:cxn>
                <a:cxn ang="0">
                  <a:pos x="1" y="86"/>
                </a:cxn>
                <a:cxn ang="0">
                  <a:pos x="2" y="88"/>
                </a:cxn>
                <a:cxn ang="0">
                  <a:pos x="3" y="88"/>
                </a:cxn>
                <a:cxn ang="0">
                  <a:pos x="5" y="88"/>
                </a:cxn>
                <a:cxn ang="0">
                  <a:pos x="7" y="88"/>
                </a:cxn>
                <a:cxn ang="0">
                  <a:pos x="8" y="87"/>
                </a:cxn>
                <a:cxn ang="0">
                  <a:pos x="10" y="85"/>
                </a:cxn>
                <a:cxn ang="0">
                  <a:pos x="10" y="85"/>
                </a:cxn>
                <a:cxn ang="0">
                  <a:pos x="14" y="75"/>
                </a:cxn>
                <a:cxn ang="0">
                  <a:pos x="19" y="65"/>
                </a:cxn>
                <a:cxn ang="0">
                  <a:pos x="30" y="46"/>
                </a:cxn>
                <a:cxn ang="0">
                  <a:pos x="42" y="26"/>
                </a:cxn>
                <a:cxn ang="0">
                  <a:pos x="47" y="17"/>
                </a:cxn>
                <a:cxn ang="0">
                  <a:pos x="51" y="7"/>
                </a:cxn>
                <a:cxn ang="0">
                  <a:pos x="51" y="7"/>
                </a:cxn>
                <a:cxn ang="0">
                  <a:pos x="51" y="5"/>
                </a:cxn>
                <a:cxn ang="0">
                  <a:pos x="50" y="2"/>
                </a:cxn>
                <a:cxn ang="0">
                  <a:pos x="49" y="1"/>
                </a:cxn>
                <a:cxn ang="0">
                  <a:pos x="48" y="0"/>
                </a:cxn>
                <a:cxn ang="0">
                  <a:pos x="46" y="0"/>
                </a:cxn>
                <a:cxn ang="0">
                  <a:pos x="44" y="0"/>
                </a:cxn>
                <a:cxn ang="0">
                  <a:pos x="43" y="2"/>
                </a:cxn>
                <a:cxn ang="0">
                  <a:pos x="42" y="3"/>
                </a:cxn>
                <a:cxn ang="0">
                  <a:pos x="42" y="3"/>
                </a:cxn>
              </a:cxnLst>
              <a:rect l="0" t="0" r="r" b="b"/>
              <a:pathLst>
                <a:path w="51" h="88">
                  <a:moveTo>
                    <a:pt x="42" y="3"/>
                  </a:moveTo>
                  <a:lnTo>
                    <a:pt x="42" y="3"/>
                  </a:lnTo>
                  <a:lnTo>
                    <a:pt x="37" y="14"/>
                  </a:lnTo>
                  <a:lnTo>
                    <a:pt x="32" y="24"/>
                  </a:lnTo>
                  <a:lnTo>
                    <a:pt x="21" y="43"/>
                  </a:lnTo>
                  <a:lnTo>
                    <a:pt x="10" y="63"/>
                  </a:lnTo>
                  <a:lnTo>
                    <a:pt x="4" y="73"/>
                  </a:lnTo>
                  <a:lnTo>
                    <a:pt x="0" y="83"/>
                  </a:lnTo>
                  <a:lnTo>
                    <a:pt x="0" y="83"/>
                  </a:lnTo>
                  <a:lnTo>
                    <a:pt x="0" y="85"/>
                  </a:lnTo>
                  <a:lnTo>
                    <a:pt x="1" y="86"/>
                  </a:lnTo>
                  <a:lnTo>
                    <a:pt x="2" y="88"/>
                  </a:lnTo>
                  <a:lnTo>
                    <a:pt x="3" y="88"/>
                  </a:lnTo>
                  <a:lnTo>
                    <a:pt x="5" y="88"/>
                  </a:lnTo>
                  <a:lnTo>
                    <a:pt x="7" y="88"/>
                  </a:lnTo>
                  <a:lnTo>
                    <a:pt x="8" y="87"/>
                  </a:lnTo>
                  <a:lnTo>
                    <a:pt x="10" y="85"/>
                  </a:lnTo>
                  <a:lnTo>
                    <a:pt x="10" y="85"/>
                  </a:lnTo>
                  <a:lnTo>
                    <a:pt x="14" y="75"/>
                  </a:lnTo>
                  <a:lnTo>
                    <a:pt x="19" y="65"/>
                  </a:lnTo>
                  <a:lnTo>
                    <a:pt x="30" y="46"/>
                  </a:lnTo>
                  <a:lnTo>
                    <a:pt x="42" y="26"/>
                  </a:lnTo>
                  <a:lnTo>
                    <a:pt x="47" y="17"/>
                  </a:lnTo>
                  <a:lnTo>
                    <a:pt x="51" y="7"/>
                  </a:lnTo>
                  <a:lnTo>
                    <a:pt x="51" y="7"/>
                  </a:lnTo>
                  <a:lnTo>
                    <a:pt x="51" y="5"/>
                  </a:lnTo>
                  <a:lnTo>
                    <a:pt x="50" y="2"/>
                  </a:lnTo>
                  <a:lnTo>
                    <a:pt x="49" y="1"/>
                  </a:lnTo>
                  <a:lnTo>
                    <a:pt x="48" y="0"/>
                  </a:lnTo>
                  <a:lnTo>
                    <a:pt x="46" y="0"/>
                  </a:lnTo>
                  <a:lnTo>
                    <a:pt x="44" y="0"/>
                  </a:lnTo>
                  <a:lnTo>
                    <a:pt x="43" y="2"/>
                  </a:lnTo>
                  <a:lnTo>
                    <a:pt x="42" y="3"/>
                  </a:lnTo>
                  <a:lnTo>
                    <a:pt x="42" y="3"/>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104" name="Freeform 989"/>
            <p:cNvSpPr>
              <a:spLocks/>
            </p:cNvSpPr>
            <p:nvPr/>
          </p:nvSpPr>
          <p:spPr bwMode="auto">
            <a:xfrm>
              <a:off x="4268788" y="2722563"/>
              <a:ext cx="44450" cy="61913"/>
            </a:xfrm>
            <a:custGeom>
              <a:avLst/>
              <a:gdLst/>
              <a:ahLst/>
              <a:cxnLst>
                <a:cxn ang="0">
                  <a:pos x="74" y="1"/>
                </a:cxn>
                <a:cxn ang="0">
                  <a:pos x="74" y="1"/>
                </a:cxn>
                <a:cxn ang="0">
                  <a:pos x="51" y="23"/>
                </a:cxn>
                <a:cxn ang="0">
                  <a:pos x="40" y="35"/>
                </a:cxn>
                <a:cxn ang="0">
                  <a:pos x="30" y="48"/>
                </a:cxn>
                <a:cxn ang="0">
                  <a:pos x="30" y="48"/>
                </a:cxn>
                <a:cxn ang="0">
                  <a:pos x="21" y="62"/>
                </a:cxn>
                <a:cxn ang="0">
                  <a:pos x="13" y="78"/>
                </a:cxn>
                <a:cxn ang="0">
                  <a:pos x="6" y="94"/>
                </a:cxn>
                <a:cxn ang="0">
                  <a:pos x="0" y="111"/>
                </a:cxn>
                <a:cxn ang="0">
                  <a:pos x="0" y="111"/>
                </a:cxn>
                <a:cxn ang="0">
                  <a:pos x="0" y="113"/>
                </a:cxn>
                <a:cxn ang="0">
                  <a:pos x="0" y="115"/>
                </a:cxn>
                <a:cxn ang="0">
                  <a:pos x="2" y="116"/>
                </a:cxn>
                <a:cxn ang="0">
                  <a:pos x="3" y="117"/>
                </a:cxn>
                <a:cxn ang="0">
                  <a:pos x="5" y="117"/>
                </a:cxn>
                <a:cxn ang="0">
                  <a:pos x="7" y="116"/>
                </a:cxn>
                <a:cxn ang="0">
                  <a:pos x="8" y="115"/>
                </a:cxn>
                <a:cxn ang="0">
                  <a:pos x="9" y="114"/>
                </a:cxn>
                <a:cxn ang="0">
                  <a:pos x="9" y="114"/>
                </a:cxn>
                <a:cxn ang="0">
                  <a:pos x="15" y="96"/>
                </a:cxn>
                <a:cxn ang="0">
                  <a:pos x="23" y="79"/>
                </a:cxn>
                <a:cxn ang="0">
                  <a:pos x="31" y="62"/>
                </a:cxn>
                <a:cxn ang="0">
                  <a:pos x="36" y="55"/>
                </a:cxn>
                <a:cxn ang="0">
                  <a:pos x="41" y="48"/>
                </a:cxn>
                <a:cxn ang="0">
                  <a:pos x="41" y="48"/>
                </a:cxn>
                <a:cxn ang="0">
                  <a:pos x="51" y="37"/>
                </a:cxn>
                <a:cxn ang="0">
                  <a:pos x="61" y="27"/>
                </a:cxn>
                <a:cxn ang="0">
                  <a:pos x="81" y="8"/>
                </a:cxn>
                <a:cxn ang="0">
                  <a:pos x="81" y="8"/>
                </a:cxn>
                <a:cxn ang="0">
                  <a:pos x="82" y="6"/>
                </a:cxn>
                <a:cxn ang="0">
                  <a:pos x="83" y="4"/>
                </a:cxn>
                <a:cxn ang="0">
                  <a:pos x="82" y="3"/>
                </a:cxn>
                <a:cxn ang="0">
                  <a:pos x="81" y="1"/>
                </a:cxn>
                <a:cxn ang="0">
                  <a:pos x="80" y="0"/>
                </a:cxn>
                <a:cxn ang="0">
                  <a:pos x="78" y="0"/>
                </a:cxn>
                <a:cxn ang="0">
                  <a:pos x="76" y="0"/>
                </a:cxn>
                <a:cxn ang="0">
                  <a:pos x="74" y="1"/>
                </a:cxn>
                <a:cxn ang="0">
                  <a:pos x="74" y="1"/>
                </a:cxn>
              </a:cxnLst>
              <a:rect l="0" t="0" r="r" b="b"/>
              <a:pathLst>
                <a:path w="83" h="117">
                  <a:moveTo>
                    <a:pt x="74" y="1"/>
                  </a:moveTo>
                  <a:lnTo>
                    <a:pt x="74" y="1"/>
                  </a:lnTo>
                  <a:lnTo>
                    <a:pt x="51" y="23"/>
                  </a:lnTo>
                  <a:lnTo>
                    <a:pt x="40" y="35"/>
                  </a:lnTo>
                  <a:lnTo>
                    <a:pt x="30" y="48"/>
                  </a:lnTo>
                  <a:lnTo>
                    <a:pt x="30" y="48"/>
                  </a:lnTo>
                  <a:lnTo>
                    <a:pt x="21" y="62"/>
                  </a:lnTo>
                  <a:lnTo>
                    <a:pt x="13" y="78"/>
                  </a:lnTo>
                  <a:lnTo>
                    <a:pt x="6" y="94"/>
                  </a:lnTo>
                  <a:lnTo>
                    <a:pt x="0" y="111"/>
                  </a:lnTo>
                  <a:lnTo>
                    <a:pt x="0" y="111"/>
                  </a:lnTo>
                  <a:lnTo>
                    <a:pt x="0" y="113"/>
                  </a:lnTo>
                  <a:lnTo>
                    <a:pt x="0" y="115"/>
                  </a:lnTo>
                  <a:lnTo>
                    <a:pt x="2" y="116"/>
                  </a:lnTo>
                  <a:lnTo>
                    <a:pt x="3" y="117"/>
                  </a:lnTo>
                  <a:lnTo>
                    <a:pt x="5" y="117"/>
                  </a:lnTo>
                  <a:lnTo>
                    <a:pt x="7" y="116"/>
                  </a:lnTo>
                  <a:lnTo>
                    <a:pt x="8" y="115"/>
                  </a:lnTo>
                  <a:lnTo>
                    <a:pt x="9" y="114"/>
                  </a:lnTo>
                  <a:lnTo>
                    <a:pt x="9" y="114"/>
                  </a:lnTo>
                  <a:lnTo>
                    <a:pt x="15" y="96"/>
                  </a:lnTo>
                  <a:lnTo>
                    <a:pt x="23" y="79"/>
                  </a:lnTo>
                  <a:lnTo>
                    <a:pt x="31" y="62"/>
                  </a:lnTo>
                  <a:lnTo>
                    <a:pt x="36" y="55"/>
                  </a:lnTo>
                  <a:lnTo>
                    <a:pt x="41" y="48"/>
                  </a:lnTo>
                  <a:lnTo>
                    <a:pt x="41" y="48"/>
                  </a:lnTo>
                  <a:lnTo>
                    <a:pt x="51" y="37"/>
                  </a:lnTo>
                  <a:lnTo>
                    <a:pt x="61" y="27"/>
                  </a:lnTo>
                  <a:lnTo>
                    <a:pt x="81" y="8"/>
                  </a:lnTo>
                  <a:lnTo>
                    <a:pt x="81" y="8"/>
                  </a:lnTo>
                  <a:lnTo>
                    <a:pt x="82" y="6"/>
                  </a:lnTo>
                  <a:lnTo>
                    <a:pt x="83" y="4"/>
                  </a:lnTo>
                  <a:lnTo>
                    <a:pt x="82" y="3"/>
                  </a:lnTo>
                  <a:lnTo>
                    <a:pt x="81" y="1"/>
                  </a:lnTo>
                  <a:lnTo>
                    <a:pt x="80" y="0"/>
                  </a:lnTo>
                  <a:lnTo>
                    <a:pt x="78" y="0"/>
                  </a:lnTo>
                  <a:lnTo>
                    <a:pt x="76" y="0"/>
                  </a:lnTo>
                  <a:lnTo>
                    <a:pt x="74" y="1"/>
                  </a:lnTo>
                  <a:lnTo>
                    <a:pt x="74" y="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105" name="Freeform 990"/>
            <p:cNvSpPr>
              <a:spLocks/>
            </p:cNvSpPr>
            <p:nvPr/>
          </p:nvSpPr>
          <p:spPr bwMode="auto">
            <a:xfrm>
              <a:off x="4346576" y="2727326"/>
              <a:ext cx="36513" cy="47625"/>
            </a:xfrm>
            <a:custGeom>
              <a:avLst/>
              <a:gdLst/>
              <a:ahLst/>
              <a:cxnLst>
                <a:cxn ang="0">
                  <a:pos x="61" y="2"/>
                </a:cxn>
                <a:cxn ang="0">
                  <a:pos x="61" y="2"/>
                </a:cxn>
                <a:cxn ang="0">
                  <a:pos x="57" y="9"/>
                </a:cxn>
                <a:cxn ang="0">
                  <a:pos x="52" y="15"/>
                </a:cxn>
                <a:cxn ang="0">
                  <a:pos x="42" y="26"/>
                </a:cxn>
                <a:cxn ang="0">
                  <a:pos x="32" y="37"/>
                </a:cxn>
                <a:cxn ang="0">
                  <a:pos x="23" y="48"/>
                </a:cxn>
                <a:cxn ang="0">
                  <a:pos x="23" y="48"/>
                </a:cxn>
                <a:cxn ang="0">
                  <a:pos x="16" y="59"/>
                </a:cxn>
                <a:cxn ang="0">
                  <a:pos x="12" y="66"/>
                </a:cxn>
                <a:cxn ang="0">
                  <a:pos x="8" y="70"/>
                </a:cxn>
                <a:cxn ang="0">
                  <a:pos x="8" y="70"/>
                </a:cxn>
                <a:cxn ang="0">
                  <a:pos x="3" y="76"/>
                </a:cxn>
                <a:cxn ang="0">
                  <a:pos x="1" y="79"/>
                </a:cxn>
                <a:cxn ang="0">
                  <a:pos x="0" y="83"/>
                </a:cxn>
                <a:cxn ang="0">
                  <a:pos x="0" y="83"/>
                </a:cxn>
                <a:cxn ang="0">
                  <a:pos x="0" y="85"/>
                </a:cxn>
                <a:cxn ang="0">
                  <a:pos x="1" y="86"/>
                </a:cxn>
                <a:cxn ang="0">
                  <a:pos x="2" y="88"/>
                </a:cxn>
                <a:cxn ang="0">
                  <a:pos x="4" y="88"/>
                </a:cxn>
                <a:cxn ang="0">
                  <a:pos x="5" y="89"/>
                </a:cxn>
                <a:cxn ang="0">
                  <a:pos x="7" y="88"/>
                </a:cxn>
                <a:cxn ang="0">
                  <a:pos x="8" y="87"/>
                </a:cxn>
                <a:cxn ang="0">
                  <a:pos x="9" y="85"/>
                </a:cxn>
                <a:cxn ang="0">
                  <a:pos x="9" y="85"/>
                </a:cxn>
                <a:cxn ang="0">
                  <a:pos x="11" y="81"/>
                </a:cxn>
                <a:cxn ang="0">
                  <a:pos x="13" y="79"/>
                </a:cxn>
                <a:cxn ang="0">
                  <a:pos x="17" y="76"/>
                </a:cxn>
                <a:cxn ang="0">
                  <a:pos x="19" y="73"/>
                </a:cxn>
                <a:cxn ang="0">
                  <a:pos x="19" y="73"/>
                </a:cxn>
                <a:cxn ang="0">
                  <a:pos x="22" y="67"/>
                </a:cxn>
                <a:cxn ang="0">
                  <a:pos x="26" y="60"/>
                </a:cxn>
                <a:cxn ang="0">
                  <a:pos x="34" y="49"/>
                </a:cxn>
                <a:cxn ang="0">
                  <a:pos x="34" y="49"/>
                </a:cxn>
                <a:cxn ang="0">
                  <a:pos x="42" y="38"/>
                </a:cxn>
                <a:cxn ang="0">
                  <a:pos x="52" y="28"/>
                </a:cxn>
                <a:cxn ang="0">
                  <a:pos x="61" y="18"/>
                </a:cxn>
                <a:cxn ang="0">
                  <a:pos x="65" y="13"/>
                </a:cxn>
                <a:cxn ang="0">
                  <a:pos x="68" y="8"/>
                </a:cxn>
                <a:cxn ang="0">
                  <a:pos x="68" y="8"/>
                </a:cxn>
                <a:cxn ang="0">
                  <a:pos x="69" y="6"/>
                </a:cxn>
                <a:cxn ang="0">
                  <a:pos x="69" y="3"/>
                </a:cxn>
                <a:cxn ang="0">
                  <a:pos x="68" y="2"/>
                </a:cxn>
                <a:cxn ang="0">
                  <a:pos x="67" y="1"/>
                </a:cxn>
                <a:cxn ang="0">
                  <a:pos x="65" y="0"/>
                </a:cxn>
                <a:cxn ang="0">
                  <a:pos x="63" y="0"/>
                </a:cxn>
                <a:cxn ang="0">
                  <a:pos x="62" y="1"/>
                </a:cxn>
                <a:cxn ang="0">
                  <a:pos x="61" y="2"/>
                </a:cxn>
                <a:cxn ang="0">
                  <a:pos x="61" y="2"/>
                </a:cxn>
              </a:cxnLst>
              <a:rect l="0" t="0" r="r" b="b"/>
              <a:pathLst>
                <a:path w="69" h="89">
                  <a:moveTo>
                    <a:pt x="61" y="2"/>
                  </a:moveTo>
                  <a:lnTo>
                    <a:pt x="61" y="2"/>
                  </a:lnTo>
                  <a:lnTo>
                    <a:pt x="57" y="9"/>
                  </a:lnTo>
                  <a:lnTo>
                    <a:pt x="52" y="15"/>
                  </a:lnTo>
                  <a:lnTo>
                    <a:pt x="42" y="26"/>
                  </a:lnTo>
                  <a:lnTo>
                    <a:pt x="32" y="37"/>
                  </a:lnTo>
                  <a:lnTo>
                    <a:pt x="23" y="48"/>
                  </a:lnTo>
                  <a:lnTo>
                    <a:pt x="23" y="48"/>
                  </a:lnTo>
                  <a:lnTo>
                    <a:pt x="16" y="59"/>
                  </a:lnTo>
                  <a:lnTo>
                    <a:pt x="12" y="66"/>
                  </a:lnTo>
                  <a:lnTo>
                    <a:pt x="8" y="70"/>
                  </a:lnTo>
                  <a:lnTo>
                    <a:pt x="8" y="70"/>
                  </a:lnTo>
                  <a:lnTo>
                    <a:pt x="3" y="76"/>
                  </a:lnTo>
                  <a:lnTo>
                    <a:pt x="1" y="79"/>
                  </a:lnTo>
                  <a:lnTo>
                    <a:pt x="0" y="83"/>
                  </a:lnTo>
                  <a:lnTo>
                    <a:pt x="0" y="83"/>
                  </a:lnTo>
                  <a:lnTo>
                    <a:pt x="0" y="85"/>
                  </a:lnTo>
                  <a:lnTo>
                    <a:pt x="1" y="86"/>
                  </a:lnTo>
                  <a:lnTo>
                    <a:pt x="2" y="88"/>
                  </a:lnTo>
                  <a:lnTo>
                    <a:pt x="4" y="88"/>
                  </a:lnTo>
                  <a:lnTo>
                    <a:pt x="5" y="89"/>
                  </a:lnTo>
                  <a:lnTo>
                    <a:pt x="7" y="88"/>
                  </a:lnTo>
                  <a:lnTo>
                    <a:pt x="8" y="87"/>
                  </a:lnTo>
                  <a:lnTo>
                    <a:pt x="9" y="85"/>
                  </a:lnTo>
                  <a:lnTo>
                    <a:pt x="9" y="85"/>
                  </a:lnTo>
                  <a:lnTo>
                    <a:pt x="11" y="81"/>
                  </a:lnTo>
                  <a:lnTo>
                    <a:pt x="13" y="79"/>
                  </a:lnTo>
                  <a:lnTo>
                    <a:pt x="17" y="76"/>
                  </a:lnTo>
                  <a:lnTo>
                    <a:pt x="19" y="73"/>
                  </a:lnTo>
                  <a:lnTo>
                    <a:pt x="19" y="73"/>
                  </a:lnTo>
                  <a:lnTo>
                    <a:pt x="22" y="67"/>
                  </a:lnTo>
                  <a:lnTo>
                    <a:pt x="26" y="60"/>
                  </a:lnTo>
                  <a:lnTo>
                    <a:pt x="34" y="49"/>
                  </a:lnTo>
                  <a:lnTo>
                    <a:pt x="34" y="49"/>
                  </a:lnTo>
                  <a:lnTo>
                    <a:pt x="42" y="38"/>
                  </a:lnTo>
                  <a:lnTo>
                    <a:pt x="52" y="28"/>
                  </a:lnTo>
                  <a:lnTo>
                    <a:pt x="61" y="18"/>
                  </a:lnTo>
                  <a:lnTo>
                    <a:pt x="65" y="13"/>
                  </a:lnTo>
                  <a:lnTo>
                    <a:pt x="68" y="8"/>
                  </a:lnTo>
                  <a:lnTo>
                    <a:pt x="68" y="8"/>
                  </a:lnTo>
                  <a:lnTo>
                    <a:pt x="69" y="6"/>
                  </a:lnTo>
                  <a:lnTo>
                    <a:pt x="69" y="3"/>
                  </a:lnTo>
                  <a:lnTo>
                    <a:pt x="68" y="2"/>
                  </a:lnTo>
                  <a:lnTo>
                    <a:pt x="67" y="1"/>
                  </a:lnTo>
                  <a:lnTo>
                    <a:pt x="65" y="0"/>
                  </a:lnTo>
                  <a:lnTo>
                    <a:pt x="63" y="0"/>
                  </a:lnTo>
                  <a:lnTo>
                    <a:pt x="62" y="1"/>
                  </a:lnTo>
                  <a:lnTo>
                    <a:pt x="61" y="2"/>
                  </a:lnTo>
                  <a:lnTo>
                    <a:pt x="61"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106" name="Freeform 991"/>
            <p:cNvSpPr>
              <a:spLocks/>
            </p:cNvSpPr>
            <p:nvPr/>
          </p:nvSpPr>
          <p:spPr bwMode="auto">
            <a:xfrm>
              <a:off x="4402138" y="2727326"/>
              <a:ext cx="28575" cy="49213"/>
            </a:xfrm>
            <a:custGeom>
              <a:avLst/>
              <a:gdLst/>
              <a:ahLst/>
              <a:cxnLst>
                <a:cxn ang="0">
                  <a:pos x="44" y="6"/>
                </a:cxn>
                <a:cxn ang="0">
                  <a:pos x="44" y="6"/>
                </a:cxn>
                <a:cxn ang="0">
                  <a:pos x="43" y="10"/>
                </a:cxn>
                <a:cxn ang="0">
                  <a:pos x="42" y="12"/>
                </a:cxn>
                <a:cxn ang="0">
                  <a:pos x="41" y="14"/>
                </a:cxn>
                <a:cxn ang="0">
                  <a:pos x="40" y="15"/>
                </a:cxn>
                <a:cxn ang="0">
                  <a:pos x="37" y="17"/>
                </a:cxn>
                <a:cxn ang="0">
                  <a:pos x="36" y="18"/>
                </a:cxn>
                <a:cxn ang="0">
                  <a:pos x="35" y="20"/>
                </a:cxn>
                <a:cxn ang="0">
                  <a:pos x="35" y="20"/>
                </a:cxn>
                <a:cxn ang="0">
                  <a:pos x="31" y="25"/>
                </a:cxn>
                <a:cxn ang="0">
                  <a:pos x="27" y="30"/>
                </a:cxn>
                <a:cxn ang="0">
                  <a:pos x="22" y="36"/>
                </a:cxn>
                <a:cxn ang="0">
                  <a:pos x="19" y="41"/>
                </a:cxn>
                <a:cxn ang="0">
                  <a:pos x="19" y="41"/>
                </a:cxn>
                <a:cxn ang="0">
                  <a:pos x="14" y="52"/>
                </a:cxn>
                <a:cxn ang="0">
                  <a:pos x="10" y="64"/>
                </a:cxn>
                <a:cxn ang="0">
                  <a:pos x="6" y="75"/>
                </a:cxn>
                <a:cxn ang="0">
                  <a:pos x="0" y="85"/>
                </a:cxn>
                <a:cxn ang="0">
                  <a:pos x="0" y="85"/>
                </a:cxn>
                <a:cxn ang="0">
                  <a:pos x="0" y="87"/>
                </a:cxn>
                <a:cxn ang="0">
                  <a:pos x="0" y="88"/>
                </a:cxn>
                <a:cxn ang="0">
                  <a:pos x="1" y="91"/>
                </a:cxn>
                <a:cxn ang="0">
                  <a:pos x="2" y="92"/>
                </a:cxn>
                <a:cxn ang="0">
                  <a:pos x="4" y="92"/>
                </a:cxn>
                <a:cxn ang="0">
                  <a:pos x="5" y="92"/>
                </a:cxn>
                <a:cxn ang="0">
                  <a:pos x="7" y="92"/>
                </a:cxn>
                <a:cxn ang="0">
                  <a:pos x="8" y="89"/>
                </a:cxn>
                <a:cxn ang="0">
                  <a:pos x="8" y="89"/>
                </a:cxn>
                <a:cxn ang="0">
                  <a:pos x="12" y="83"/>
                </a:cxn>
                <a:cxn ang="0">
                  <a:pos x="15" y="77"/>
                </a:cxn>
                <a:cxn ang="0">
                  <a:pos x="21" y="63"/>
                </a:cxn>
                <a:cxn ang="0">
                  <a:pos x="28" y="49"/>
                </a:cxn>
                <a:cxn ang="0">
                  <a:pos x="31" y="43"/>
                </a:cxn>
                <a:cxn ang="0">
                  <a:pos x="36" y="37"/>
                </a:cxn>
                <a:cxn ang="0">
                  <a:pos x="36" y="37"/>
                </a:cxn>
                <a:cxn ang="0">
                  <a:pos x="41" y="29"/>
                </a:cxn>
                <a:cxn ang="0">
                  <a:pos x="47" y="22"/>
                </a:cxn>
                <a:cxn ang="0">
                  <a:pos x="51" y="14"/>
                </a:cxn>
                <a:cxn ang="0">
                  <a:pos x="53" y="10"/>
                </a:cxn>
                <a:cxn ang="0">
                  <a:pos x="54" y="6"/>
                </a:cxn>
                <a:cxn ang="0">
                  <a:pos x="54" y="6"/>
                </a:cxn>
                <a:cxn ang="0">
                  <a:pos x="54" y="3"/>
                </a:cxn>
                <a:cxn ang="0">
                  <a:pos x="53" y="1"/>
                </a:cxn>
                <a:cxn ang="0">
                  <a:pos x="50" y="0"/>
                </a:cxn>
                <a:cxn ang="0">
                  <a:pos x="49" y="0"/>
                </a:cxn>
                <a:cxn ang="0">
                  <a:pos x="45" y="1"/>
                </a:cxn>
                <a:cxn ang="0">
                  <a:pos x="44" y="3"/>
                </a:cxn>
                <a:cxn ang="0">
                  <a:pos x="44" y="6"/>
                </a:cxn>
                <a:cxn ang="0">
                  <a:pos x="44" y="6"/>
                </a:cxn>
              </a:cxnLst>
              <a:rect l="0" t="0" r="r" b="b"/>
              <a:pathLst>
                <a:path w="54" h="92">
                  <a:moveTo>
                    <a:pt x="44" y="6"/>
                  </a:moveTo>
                  <a:lnTo>
                    <a:pt x="44" y="6"/>
                  </a:lnTo>
                  <a:lnTo>
                    <a:pt x="43" y="10"/>
                  </a:lnTo>
                  <a:lnTo>
                    <a:pt x="42" y="12"/>
                  </a:lnTo>
                  <a:lnTo>
                    <a:pt x="41" y="14"/>
                  </a:lnTo>
                  <a:lnTo>
                    <a:pt x="40" y="15"/>
                  </a:lnTo>
                  <a:lnTo>
                    <a:pt x="37" y="17"/>
                  </a:lnTo>
                  <a:lnTo>
                    <a:pt x="36" y="18"/>
                  </a:lnTo>
                  <a:lnTo>
                    <a:pt x="35" y="20"/>
                  </a:lnTo>
                  <a:lnTo>
                    <a:pt x="35" y="20"/>
                  </a:lnTo>
                  <a:lnTo>
                    <a:pt x="31" y="25"/>
                  </a:lnTo>
                  <a:lnTo>
                    <a:pt x="27" y="30"/>
                  </a:lnTo>
                  <a:lnTo>
                    <a:pt x="22" y="36"/>
                  </a:lnTo>
                  <a:lnTo>
                    <a:pt x="19" y="41"/>
                  </a:lnTo>
                  <a:lnTo>
                    <a:pt x="19" y="41"/>
                  </a:lnTo>
                  <a:lnTo>
                    <a:pt x="14" y="52"/>
                  </a:lnTo>
                  <a:lnTo>
                    <a:pt x="10" y="64"/>
                  </a:lnTo>
                  <a:lnTo>
                    <a:pt x="6" y="75"/>
                  </a:lnTo>
                  <a:lnTo>
                    <a:pt x="0" y="85"/>
                  </a:lnTo>
                  <a:lnTo>
                    <a:pt x="0" y="85"/>
                  </a:lnTo>
                  <a:lnTo>
                    <a:pt x="0" y="87"/>
                  </a:lnTo>
                  <a:lnTo>
                    <a:pt x="0" y="88"/>
                  </a:lnTo>
                  <a:lnTo>
                    <a:pt x="1" y="91"/>
                  </a:lnTo>
                  <a:lnTo>
                    <a:pt x="2" y="92"/>
                  </a:lnTo>
                  <a:lnTo>
                    <a:pt x="4" y="92"/>
                  </a:lnTo>
                  <a:lnTo>
                    <a:pt x="5" y="92"/>
                  </a:lnTo>
                  <a:lnTo>
                    <a:pt x="7" y="92"/>
                  </a:lnTo>
                  <a:lnTo>
                    <a:pt x="8" y="89"/>
                  </a:lnTo>
                  <a:lnTo>
                    <a:pt x="8" y="89"/>
                  </a:lnTo>
                  <a:lnTo>
                    <a:pt x="12" y="83"/>
                  </a:lnTo>
                  <a:lnTo>
                    <a:pt x="15" y="77"/>
                  </a:lnTo>
                  <a:lnTo>
                    <a:pt x="21" y="63"/>
                  </a:lnTo>
                  <a:lnTo>
                    <a:pt x="28" y="49"/>
                  </a:lnTo>
                  <a:lnTo>
                    <a:pt x="31" y="43"/>
                  </a:lnTo>
                  <a:lnTo>
                    <a:pt x="36" y="37"/>
                  </a:lnTo>
                  <a:lnTo>
                    <a:pt x="36" y="37"/>
                  </a:lnTo>
                  <a:lnTo>
                    <a:pt x="41" y="29"/>
                  </a:lnTo>
                  <a:lnTo>
                    <a:pt x="47" y="22"/>
                  </a:lnTo>
                  <a:lnTo>
                    <a:pt x="51" y="14"/>
                  </a:lnTo>
                  <a:lnTo>
                    <a:pt x="53" y="10"/>
                  </a:lnTo>
                  <a:lnTo>
                    <a:pt x="54" y="6"/>
                  </a:lnTo>
                  <a:lnTo>
                    <a:pt x="54" y="6"/>
                  </a:lnTo>
                  <a:lnTo>
                    <a:pt x="54" y="3"/>
                  </a:lnTo>
                  <a:lnTo>
                    <a:pt x="53" y="1"/>
                  </a:lnTo>
                  <a:lnTo>
                    <a:pt x="50" y="0"/>
                  </a:lnTo>
                  <a:lnTo>
                    <a:pt x="49" y="0"/>
                  </a:lnTo>
                  <a:lnTo>
                    <a:pt x="45" y="1"/>
                  </a:lnTo>
                  <a:lnTo>
                    <a:pt x="44" y="3"/>
                  </a:lnTo>
                  <a:lnTo>
                    <a:pt x="44" y="6"/>
                  </a:lnTo>
                  <a:lnTo>
                    <a:pt x="44" y="6"/>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107" name="Freeform 992"/>
            <p:cNvSpPr>
              <a:spLocks/>
            </p:cNvSpPr>
            <p:nvPr/>
          </p:nvSpPr>
          <p:spPr bwMode="auto">
            <a:xfrm>
              <a:off x="4464051" y="2733676"/>
              <a:ext cx="26988" cy="36513"/>
            </a:xfrm>
            <a:custGeom>
              <a:avLst/>
              <a:gdLst/>
              <a:ahLst/>
              <a:cxnLst>
                <a:cxn ang="0">
                  <a:pos x="41" y="2"/>
                </a:cxn>
                <a:cxn ang="0">
                  <a:pos x="41" y="2"/>
                </a:cxn>
                <a:cxn ang="0">
                  <a:pos x="37" y="10"/>
                </a:cxn>
                <a:cxn ang="0">
                  <a:pos x="32" y="18"/>
                </a:cxn>
                <a:cxn ang="0">
                  <a:pos x="21" y="33"/>
                </a:cxn>
                <a:cxn ang="0">
                  <a:pos x="21" y="33"/>
                </a:cxn>
                <a:cxn ang="0">
                  <a:pos x="10" y="48"/>
                </a:cxn>
                <a:cxn ang="0">
                  <a:pos x="1" y="65"/>
                </a:cxn>
                <a:cxn ang="0">
                  <a:pos x="1" y="65"/>
                </a:cxn>
                <a:cxn ang="0">
                  <a:pos x="0" y="66"/>
                </a:cxn>
                <a:cxn ang="0">
                  <a:pos x="0" y="68"/>
                </a:cxn>
                <a:cxn ang="0">
                  <a:pos x="1" y="70"/>
                </a:cxn>
                <a:cxn ang="0">
                  <a:pos x="3" y="71"/>
                </a:cxn>
                <a:cxn ang="0">
                  <a:pos x="4" y="71"/>
                </a:cxn>
                <a:cxn ang="0">
                  <a:pos x="6" y="71"/>
                </a:cxn>
                <a:cxn ang="0">
                  <a:pos x="7" y="71"/>
                </a:cxn>
                <a:cxn ang="0">
                  <a:pos x="9" y="69"/>
                </a:cxn>
                <a:cxn ang="0">
                  <a:pos x="9" y="69"/>
                </a:cxn>
                <a:cxn ang="0">
                  <a:pos x="18" y="54"/>
                </a:cxn>
                <a:cxn ang="0">
                  <a:pos x="29" y="37"/>
                </a:cxn>
                <a:cxn ang="0">
                  <a:pos x="29" y="37"/>
                </a:cxn>
                <a:cxn ang="0">
                  <a:pos x="40" y="21"/>
                </a:cxn>
                <a:cxn ang="0">
                  <a:pos x="46" y="13"/>
                </a:cxn>
                <a:cxn ang="0">
                  <a:pos x="51" y="5"/>
                </a:cxn>
                <a:cxn ang="0">
                  <a:pos x="51" y="5"/>
                </a:cxn>
                <a:cxn ang="0">
                  <a:pos x="51" y="3"/>
                </a:cxn>
                <a:cxn ang="0">
                  <a:pos x="51" y="1"/>
                </a:cxn>
                <a:cxn ang="0">
                  <a:pos x="50" y="0"/>
                </a:cxn>
                <a:cxn ang="0">
                  <a:pos x="47" y="0"/>
                </a:cxn>
                <a:cxn ang="0">
                  <a:pos x="44" y="0"/>
                </a:cxn>
                <a:cxn ang="0">
                  <a:pos x="42" y="1"/>
                </a:cxn>
                <a:cxn ang="0">
                  <a:pos x="41" y="2"/>
                </a:cxn>
                <a:cxn ang="0">
                  <a:pos x="41" y="2"/>
                </a:cxn>
              </a:cxnLst>
              <a:rect l="0" t="0" r="r" b="b"/>
              <a:pathLst>
                <a:path w="51" h="71">
                  <a:moveTo>
                    <a:pt x="41" y="2"/>
                  </a:moveTo>
                  <a:lnTo>
                    <a:pt x="41" y="2"/>
                  </a:lnTo>
                  <a:lnTo>
                    <a:pt x="37" y="10"/>
                  </a:lnTo>
                  <a:lnTo>
                    <a:pt x="32" y="18"/>
                  </a:lnTo>
                  <a:lnTo>
                    <a:pt x="21" y="33"/>
                  </a:lnTo>
                  <a:lnTo>
                    <a:pt x="21" y="33"/>
                  </a:lnTo>
                  <a:lnTo>
                    <a:pt x="10" y="48"/>
                  </a:lnTo>
                  <a:lnTo>
                    <a:pt x="1" y="65"/>
                  </a:lnTo>
                  <a:lnTo>
                    <a:pt x="1" y="65"/>
                  </a:lnTo>
                  <a:lnTo>
                    <a:pt x="0" y="66"/>
                  </a:lnTo>
                  <a:lnTo>
                    <a:pt x="0" y="68"/>
                  </a:lnTo>
                  <a:lnTo>
                    <a:pt x="1" y="70"/>
                  </a:lnTo>
                  <a:lnTo>
                    <a:pt x="3" y="71"/>
                  </a:lnTo>
                  <a:lnTo>
                    <a:pt x="4" y="71"/>
                  </a:lnTo>
                  <a:lnTo>
                    <a:pt x="6" y="71"/>
                  </a:lnTo>
                  <a:lnTo>
                    <a:pt x="7" y="71"/>
                  </a:lnTo>
                  <a:lnTo>
                    <a:pt x="9" y="69"/>
                  </a:lnTo>
                  <a:lnTo>
                    <a:pt x="9" y="69"/>
                  </a:lnTo>
                  <a:lnTo>
                    <a:pt x="18" y="54"/>
                  </a:lnTo>
                  <a:lnTo>
                    <a:pt x="29" y="37"/>
                  </a:lnTo>
                  <a:lnTo>
                    <a:pt x="29" y="37"/>
                  </a:lnTo>
                  <a:lnTo>
                    <a:pt x="40" y="21"/>
                  </a:lnTo>
                  <a:lnTo>
                    <a:pt x="46" y="13"/>
                  </a:lnTo>
                  <a:lnTo>
                    <a:pt x="51" y="5"/>
                  </a:lnTo>
                  <a:lnTo>
                    <a:pt x="51" y="5"/>
                  </a:lnTo>
                  <a:lnTo>
                    <a:pt x="51" y="3"/>
                  </a:lnTo>
                  <a:lnTo>
                    <a:pt x="51" y="1"/>
                  </a:lnTo>
                  <a:lnTo>
                    <a:pt x="50" y="0"/>
                  </a:lnTo>
                  <a:lnTo>
                    <a:pt x="47" y="0"/>
                  </a:lnTo>
                  <a:lnTo>
                    <a:pt x="44" y="0"/>
                  </a:lnTo>
                  <a:lnTo>
                    <a:pt x="42" y="1"/>
                  </a:lnTo>
                  <a:lnTo>
                    <a:pt x="41" y="2"/>
                  </a:lnTo>
                  <a:lnTo>
                    <a:pt x="41"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108" name="Freeform 993"/>
            <p:cNvSpPr>
              <a:spLocks/>
            </p:cNvSpPr>
            <p:nvPr/>
          </p:nvSpPr>
          <p:spPr bwMode="auto">
            <a:xfrm>
              <a:off x="4532313" y="2736851"/>
              <a:ext cx="30163" cy="42863"/>
            </a:xfrm>
            <a:custGeom>
              <a:avLst/>
              <a:gdLst/>
              <a:ahLst/>
              <a:cxnLst>
                <a:cxn ang="0">
                  <a:pos x="49" y="3"/>
                </a:cxn>
                <a:cxn ang="0">
                  <a:pos x="49" y="3"/>
                </a:cxn>
                <a:cxn ang="0">
                  <a:pos x="43" y="13"/>
                </a:cxn>
                <a:cxn ang="0">
                  <a:pos x="37" y="24"/>
                </a:cxn>
                <a:cxn ang="0">
                  <a:pos x="29" y="34"/>
                </a:cxn>
                <a:cxn ang="0">
                  <a:pos x="22" y="43"/>
                </a:cxn>
                <a:cxn ang="0">
                  <a:pos x="22" y="43"/>
                </a:cxn>
                <a:cxn ang="0">
                  <a:pos x="15" y="50"/>
                </a:cxn>
                <a:cxn ang="0">
                  <a:pos x="10" y="57"/>
                </a:cxn>
                <a:cxn ang="0">
                  <a:pos x="4" y="65"/>
                </a:cxn>
                <a:cxn ang="0">
                  <a:pos x="1" y="74"/>
                </a:cxn>
                <a:cxn ang="0">
                  <a:pos x="1" y="74"/>
                </a:cxn>
                <a:cxn ang="0">
                  <a:pos x="0" y="76"/>
                </a:cxn>
                <a:cxn ang="0">
                  <a:pos x="1" y="78"/>
                </a:cxn>
                <a:cxn ang="0">
                  <a:pos x="2" y="79"/>
                </a:cxn>
                <a:cxn ang="0">
                  <a:pos x="4" y="79"/>
                </a:cxn>
                <a:cxn ang="0">
                  <a:pos x="6" y="80"/>
                </a:cxn>
                <a:cxn ang="0">
                  <a:pos x="8" y="79"/>
                </a:cxn>
                <a:cxn ang="0">
                  <a:pos x="9" y="78"/>
                </a:cxn>
                <a:cxn ang="0">
                  <a:pos x="10" y="76"/>
                </a:cxn>
                <a:cxn ang="0">
                  <a:pos x="10" y="76"/>
                </a:cxn>
                <a:cxn ang="0">
                  <a:pos x="13" y="70"/>
                </a:cxn>
                <a:cxn ang="0">
                  <a:pos x="15" y="65"/>
                </a:cxn>
                <a:cxn ang="0">
                  <a:pos x="22" y="56"/>
                </a:cxn>
                <a:cxn ang="0">
                  <a:pos x="22" y="56"/>
                </a:cxn>
                <a:cxn ang="0">
                  <a:pos x="29" y="50"/>
                </a:cxn>
                <a:cxn ang="0">
                  <a:pos x="32" y="46"/>
                </a:cxn>
                <a:cxn ang="0">
                  <a:pos x="35" y="43"/>
                </a:cxn>
                <a:cxn ang="0">
                  <a:pos x="35" y="43"/>
                </a:cxn>
                <a:cxn ang="0">
                  <a:pos x="41" y="33"/>
                </a:cxn>
                <a:cxn ang="0">
                  <a:pos x="46" y="25"/>
                </a:cxn>
                <a:cxn ang="0">
                  <a:pos x="52" y="17"/>
                </a:cxn>
                <a:cxn ang="0">
                  <a:pos x="57" y="7"/>
                </a:cxn>
                <a:cxn ang="0">
                  <a:pos x="57" y="7"/>
                </a:cxn>
                <a:cxn ang="0">
                  <a:pos x="57" y="5"/>
                </a:cxn>
                <a:cxn ang="0">
                  <a:pos x="57" y="4"/>
                </a:cxn>
                <a:cxn ang="0">
                  <a:pos x="56" y="2"/>
                </a:cxn>
                <a:cxn ang="0">
                  <a:pos x="55" y="1"/>
                </a:cxn>
                <a:cxn ang="0">
                  <a:pos x="53" y="0"/>
                </a:cxn>
                <a:cxn ang="0">
                  <a:pos x="52" y="0"/>
                </a:cxn>
                <a:cxn ang="0">
                  <a:pos x="50" y="1"/>
                </a:cxn>
                <a:cxn ang="0">
                  <a:pos x="49" y="3"/>
                </a:cxn>
                <a:cxn ang="0">
                  <a:pos x="49" y="3"/>
                </a:cxn>
              </a:cxnLst>
              <a:rect l="0" t="0" r="r" b="b"/>
              <a:pathLst>
                <a:path w="57" h="80">
                  <a:moveTo>
                    <a:pt x="49" y="3"/>
                  </a:moveTo>
                  <a:lnTo>
                    <a:pt x="49" y="3"/>
                  </a:lnTo>
                  <a:lnTo>
                    <a:pt x="43" y="13"/>
                  </a:lnTo>
                  <a:lnTo>
                    <a:pt x="37" y="24"/>
                  </a:lnTo>
                  <a:lnTo>
                    <a:pt x="29" y="34"/>
                  </a:lnTo>
                  <a:lnTo>
                    <a:pt x="22" y="43"/>
                  </a:lnTo>
                  <a:lnTo>
                    <a:pt x="22" y="43"/>
                  </a:lnTo>
                  <a:lnTo>
                    <a:pt x="15" y="50"/>
                  </a:lnTo>
                  <a:lnTo>
                    <a:pt x="10" y="57"/>
                  </a:lnTo>
                  <a:lnTo>
                    <a:pt x="4" y="65"/>
                  </a:lnTo>
                  <a:lnTo>
                    <a:pt x="1" y="74"/>
                  </a:lnTo>
                  <a:lnTo>
                    <a:pt x="1" y="74"/>
                  </a:lnTo>
                  <a:lnTo>
                    <a:pt x="0" y="76"/>
                  </a:lnTo>
                  <a:lnTo>
                    <a:pt x="1" y="78"/>
                  </a:lnTo>
                  <a:lnTo>
                    <a:pt x="2" y="79"/>
                  </a:lnTo>
                  <a:lnTo>
                    <a:pt x="4" y="79"/>
                  </a:lnTo>
                  <a:lnTo>
                    <a:pt x="6" y="80"/>
                  </a:lnTo>
                  <a:lnTo>
                    <a:pt x="8" y="79"/>
                  </a:lnTo>
                  <a:lnTo>
                    <a:pt x="9" y="78"/>
                  </a:lnTo>
                  <a:lnTo>
                    <a:pt x="10" y="76"/>
                  </a:lnTo>
                  <a:lnTo>
                    <a:pt x="10" y="76"/>
                  </a:lnTo>
                  <a:lnTo>
                    <a:pt x="13" y="70"/>
                  </a:lnTo>
                  <a:lnTo>
                    <a:pt x="15" y="65"/>
                  </a:lnTo>
                  <a:lnTo>
                    <a:pt x="22" y="56"/>
                  </a:lnTo>
                  <a:lnTo>
                    <a:pt x="22" y="56"/>
                  </a:lnTo>
                  <a:lnTo>
                    <a:pt x="29" y="50"/>
                  </a:lnTo>
                  <a:lnTo>
                    <a:pt x="32" y="46"/>
                  </a:lnTo>
                  <a:lnTo>
                    <a:pt x="35" y="43"/>
                  </a:lnTo>
                  <a:lnTo>
                    <a:pt x="35" y="43"/>
                  </a:lnTo>
                  <a:lnTo>
                    <a:pt x="41" y="33"/>
                  </a:lnTo>
                  <a:lnTo>
                    <a:pt x="46" y="25"/>
                  </a:lnTo>
                  <a:lnTo>
                    <a:pt x="52" y="17"/>
                  </a:lnTo>
                  <a:lnTo>
                    <a:pt x="57" y="7"/>
                  </a:lnTo>
                  <a:lnTo>
                    <a:pt x="57" y="7"/>
                  </a:lnTo>
                  <a:lnTo>
                    <a:pt x="57" y="5"/>
                  </a:lnTo>
                  <a:lnTo>
                    <a:pt x="57" y="4"/>
                  </a:lnTo>
                  <a:lnTo>
                    <a:pt x="56" y="2"/>
                  </a:lnTo>
                  <a:lnTo>
                    <a:pt x="55" y="1"/>
                  </a:lnTo>
                  <a:lnTo>
                    <a:pt x="53" y="0"/>
                  </a:lnTo>
                  <a:lnTo>
                    <a:pt x="52" y="0"/>
                  </a:lnTo>
                  <a:lnTo>
                    <a:pt x="50" y="1"/>
                  </a:lnTo>
                  <a:lnTo>
                    <a:pt x="49" y="3"/>
                  </a:lnTo>
                  <a:lnTo>
                    <a:pt x="49" y="3"/>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109" name="Freeform 994"/>
            <p:cNvSpPr>
              <a:spLocks/>
            </p:cNvSpPr>
            <p:nvPr/>
          </p:nvSpPr>
          <p:spPr bwMode="auto">
            <a:xfrm>
              <a:off x="4589463" y="2735263"/>
              <a:ext cx="22225" cy="34925"/>
            </a:xfrm>
            <a:custGeom>
              <a:avLst/>
              <a:gdLst/>
              <a:ahLst/>
              <a:cxnLst>
                <a:cxn ang="0">
                  <a:pos x="33" y="2"/>
                </a:cxn>
                <a:cxn ang="0">
                  <a:pos x="33" y="2"/>
                </a:cxn>
                <a:cxn ang="0">
                  <a:pos x="24" y="16"/>
                </a:cxn>
                <a:cxn ang="0">
                  <a:pos x="16" y="31"/>
                </a:cxn>
                <a:cxn ang="0">
                  <a:pos x="7" y="46"/>
                </a:cxn>
                <a:cxn ang="0">
                  <a:pos x="1" y="61"/>
                </a:cxn>
                <a:cxn ang="0">
                  <a:pos x="1" y="61"/>
                </a:cxn>
                <a:cxn ang="0">
                  <a:pos x="0" y="63"/>
                </a:cxn>
                <a:cxn ang="0">
                  <a:pos x="1" y="64"/>
                </a:cxn>
                <a:cxn ang="0">
                  <a:pos x="2" y="65"/>
                </a:cxn>
                <a:cxn ang="0">
                  <a:pos x="4" y="66"/>
                </a:cxn>
                <a:cxn ang="0">
                  <a:pos x="7" y="66"/>
                </a:cxn>
                <a:cxn ang="0">
                  <a:pos x="8" y="65"/>
                </a:cxn>
                <a:cxn ang="0">
                  <a:pos x="10" y="63"/>
                </a:cxn>
                <a:cxn ang="0">
                  <a:pos x="10" y="63"/>
                </a:cxn>
                <a:cxn ang="0">
                  <a:pos x="17" y="49"/>
                </a:cxn>
                <a:cxn ang="0">
                  <a:pos x="24" y="34"/>
                </a:cxn>
                <a:cxn ang="0">
                  <a:pos x="32" y="21"/>
                </a:cxn>
                <a:cxn ang="0">
                  <a:pos x="42" y="7"/>
                </a:cxn>
                <a:cxn ang="0">
                  <a:pos x="42" y="7"/>
                </a:cxn>
                <a:cxn ang="0">
                  <a:pos x="42" y="5"/>
                </a:cxn>
                <a:cxn ang="0">
                  <a:pos x="42" y="4"/>
                </a:cxn>
                <a:cxn ang="0">
                  <a:pos x="41" y="2"/>
                </a:cxn>
                <a:cxn ang="0">
                  <a:pos x="40" y="1"/>
                </a:cxn>
                <a:cxn ang="0">
                  <a:pos x="38" y="0"/>
                </a:cxn>
                <a:cxn ang="0">
                  <a:pos x="36" y="0"/>
                </a:cxn>
                <a:cxn ang="0">
                  <a:pos x="34" y="1"/>
                </a:cxn>
                <a:cxn ang="0">
                  <a:pos x="33" y="2"/>
                </a:cxn>
                <a:cxn ang="0">
                  <a:pos x="33" y="2"/>
                </a:cxn>
              </a:cxnLst>
              <a:rect l="0" t="0" r="r" b="b"/>
              <a:pathLst>
                <a:path w="42" h="66">
                  <a:moveTo>
                    <a:pt x="33" y="2"/>
                  </a:moveTo>
                  <a:lnTo>
                    <a:pt x="33" y="2"/>
                  </a:lnTo>
                  <a:lnTo>
                    <a:pt x="24" y="16"/>
                  </a:lnTo>
                  <a:lnTo>
                    <a:pt x="16" y="31"/>
                  </a:lnTo>
                  <a:lnTo>
                    <a:pt x="7" y="46"/>
                  </a:lnTo>
                  <a:lnTo>
                    <a:pt x="1" y="61"/>
                  </a:lnTo>
                  <a:lnTo>
                    <a:pt x="1" y="61"/>
                  </a:lnTo>
                  <a:lnTo>
                    <a:pt x="0" y="63"/>
                  </a:lnTo>
                  <a:lnTo>
                    <a:pt x="1" y="64"/>
                  </a:lnTo>
                  <a:lnTo>
                    <a:pt x="2" y="65"/>
                  </a:lnTo>
                  <a:lnTo>
                    <a:pt x="4" y="66"/>
                  </a:lnTo>
                  <a:lnTo>
                    <a:pt x="7" y="66"/>
                  </a:lnTo>
                  <a:lnTo>
                    <a:pt x="8" y="65"/>
                  </a:lnTo>
                  <a:lnTo>
                    <a:pt x="10" y="63"/>
                  </a:lnTo>
                  <a:lnTo>
                    <a:pt x="10" y="63"/>
                  </a:lnTo>
                  <a:lnTo>
                    <a:pt x="17" y="49"/>
                  </a:lnTo>
                  <a:lnTo>
                    <a:pt x="24" y="34"/>
                  </a:lnTo>
                  <a:lnTo>
                    <a:pt x="32" y="21"/>
                  </a:lnTo>
                  <a:lnTo>
                    <a:pt x="42" y="7"/>
                  </a:lnTo>
                  <a:lnTo>
                    <a:pt x="42" y="7"/>
                  </a:lnTo>
                  <a:lnTo>
                    <a:pt x="42" y="5"/>
                  </a:lnTo>
                  <a:lnTo>
                    <a:pt x="42" y="4"/>
                  </a:lnTo>
                  <a:lnTo>
                    <a:pt x="41" y="2"/>
                  </a:lnTo>
                  <a:lnTo>
                    <a:pt x="40" y="1"/>
                  </a:lnTo>
                  <a:lnTo>
                    <a:pt x="38" y="0"/>
                  </a:lnTo>
                  <a:lnTo>
                    <a:pt x="36" y="0"/>
                  </a:lnTo>
                  <a:lnTo>
                    <a:pt x="34" y="1"/>
                  </a:lnTo>
                  <a:lnTo>
                    <a:pt x="33" y="2"/>
                  </a:lnTo>
                  <a:lnTo>
                    <a:pt x="33"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110" name="Freeform 995"/>
            <p:cNvSpPr>
              <a:spLocks/>
            </p:cNvSpPr>
            <p:nvPr/>
          </p:nvSpPr>
          <p:spPr bwMode="auto">
            <a:xfrm>
              <a:off x="4651376" y="2736851"/>
              <a:ext cx="25400" cy="42863"/>
            </a:xfrm>
            <a:custGeom>
              <a:avLst/>
              <a:gdLst/>
              <a:ahLst/>
              <a:cxnLst>
                <a:cxn ang="0">
                  <a:pos x="39" y="4"/>
                </a:cxn>
                <a:cxn ang="0">
                  <a:pos x="39" y="4"/>
                </a:cxn>
                <a:cxn ang="0">
                  <a:pos x="36" y="13"/>
                </a:cxn>
                <a:cxn ang="0">
                  <a:pos x="31" y="22"/>
                </a:cxn>
                <a:cxn ang="0">
                  <a:pos x="22" y="39"/>
                </a:cxn>
                <a:cxn ang="0">
                  <a:pos x="11" y="56"/>
                </a:cxn>
                <a:cxn ang="0">
                  <a:pos x="0" y="73"/>
                </a:cxn>
                <a:cxn ang="0">
                  <a:pos x="0" y="73"/>
                </a:cxn>
                <a:cxn ang="0">
                  <a:pos x="0" y="75"/>
                </a:cxn>
                <a:cxn ang="0">
                  <a:pos x="0" y="76"/>
                </a:cxn>
                <a:cxn ang="0">
                  <a:pos x="1" y="78"/>
                </a:cxn>
                <a:cxn ang="0">
                  <a:pos x="2" y="79"/>
                </a:cxn>
                <a:cxn ang="0">
                  <a:pos x="4" y="80"/>
                </a:cxn>
                <a:cxn ang="0">
                  <a:pos x="5" y="80"/>
                </a:cxn>
                <a:cxn ang="0">
                  <a:pos x="8" y="79"/>
                </a:cxn>
                <a:cxn ang="0">
                  <a:pos x="9" y="78"/>
                </a:cxn>
                <a:cxn ang="0">
                  <a:pos x="9" y="78"/>
                </a:cxn>
                <a:cxn ang="0">
                  <a:pos x="20" y="60"/>
                </a:cxn>
                <a:cxn ang="0">
                  <a:pos x="30" y="43"/>
                </a:cxn>
                <a:cxn ang="0">
                  <a:pos x="41" y="25"/>
                </a:cxn>
                <a:cxn ang="0">
                  <a:pos x="44" y="16"/>
                </a:cxn>
                <a:cxn ang="0">
                  <a:pos x="47" y="6"/>
                </a:cxn>
                <a:cxn ang="0">
                  <a:pos x="47" y="6"/>
                </a:cxn>
                <a:cxn ang="0">
                  <a:pos x="48" y="4"/>
                </a:cxn>
                <a:cxn ang="0">
                  <a:pos x="47" y="3"/>
                </a:cxn>
                <a:cxn ang="0">
                  <a:pos x="46" y="1"/>
                </a:cxn>
                <a:cxn ang="0">
                  <a:pos x="44" y="1"/>
                </a:cxn>
                <a:cxn ang="0">
                  <a:pos x="43" y="0"/>
                </a:cxn>
                <a:cxn ang="0">
                  <a:pos x="41" y="1"/>
                </a:cxn>
                <a:cxn ang="0">
                  <a:pos x="40" y="2"/>
                </a:cxn>
                <a:cxn ang="0">
                  <a:pos x="39" y="4"/>
                </a:cxn>
                <a:cxn ang="0">
                  <a:pos x="39" y="4"/>
                </a:cxn>
              </a:cxnLst>
              <a:rect l="0" t="0" r="r" b="b"/>
              <a:pathLst>
                <a:path w="48" h="80">
                  <a:moveTo>
                    <a:pt x="39" y="4"/>
                  </a:moveTo>
                  <a:lnTo>
                    <a:pt x="39" y="4"/>
                  </a:lnTo>
                  <a:lnTo>
                    <a:pt x="36" y="13"/>
                  </a:lnTo>
                  <a:lnTo>
                    <a:pt x="31" y="22"/>
                  </a:lnTo>
                  <a:lnTo>
                    <a:pt x="22" y="39"/>
                  </a:lnTo>
                  <a:lnTo>
                    <a:pt x="11" y="56"/>
                  </a:lnTo>
                  <a:lnTo>
                    <a:pt x="0" y="73"/>
                  </a:lnTo>
                  <a:lnTo>
                    <a:pt x="0" y="73"/>
                  </a:lnTo>
                  <a:lnTo>
                    <a:pt x="0" y="75"/>
                  </a:lnTo>
                  <a:lnTo>
                    <a:pt x="0" y="76"/>
                  </a:lnTo>
                  <a:lnTo>
                    <a:pt x="1" y="78"/>
                  </a:lnTo>
                  <a:lnTo>
                    <a:pt x="2" y="79"/>
                  </a:lnTo>
                  <a:lnTo>
                    <a:pt x="4" y="80"/>
                  </a:lnTo>
                  <a:lnTo>
                    <a:pt x="5" y="80"/>
                  </a:lnTo>
                  <a:lnTo>
                    <a:pt x="8" y="79"/>
                  </a:lnTo>
                  <a:lnTo>
                    <a:pt x="9" y="78"/>
                  </a:lnTo>
                  <a:lnTo>
                    <a:pt x="9" y="78"/>
                  </a:lnTo>
                  <a:lnTo>
                    <a:pt x="20" y="60"/>
                  </a:lnTo>
                  <a:lnTo>
                    <a:pt x="30" y="43"/>
                  </a:lnTo>
                  <a:lnTo>
                    <a:pt x="41" y="25"/>
                  </a:lnTo>
                  <a:lnTo>
                    <a:pt x="44" y="16"/>
                  </a:lnTo>
                  <a:lnTo>
                    <a:pt x="47" y="6"/>
                  </a:lnTo>
                  <a:lnTo>
                    <a:pt x="47" y="6"/>
                  </a:lnTo>
                  <a:lnTo>
                    <a:pt x="48" y="4"/>
                  </a:lnTo>
                  <a:lnTo>
                    <a:pt x="47" y="3"/>
                  </a:lnTo>
                  <a:lnTo>
                    <a:pt x="46" y="1"/>
                  </a:lnTo>
                  <a:lnTo>
                    <a:pt x="44" y="1"/>
                  </a:lnTo>
                  <a:lnTo>
                    <a:pt x="43" y="0"/>
                  </a:lnTo>
                  <a:lnTo>
                    <a:pt x="41" y="1"/>
                  </a:lnTo>
                  <a:lnTo>
                    <a:pt x="40" y="2"/>
                  </a:lnTo>
                  <a:lnTo>
                    <a:pt x="39" y="4"/>
                  </a:lnTo>
                  <a:lnTo>
                    <a:pt x="39" y="4"/>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111" name="Freeform 996"/>
            <p:cNvSpPr>
              <a:spLocks/>
            </p:cNvSpPr>
            <p:nvPr/>
          </p:nvSpPr>
          <p:spPr bwMode="auto">
            <a:xfrm>
              <a:off x="4702176" y="2738438"/>
              <a:ext cx="22225" cy="38100"/>
            </a:xfrm>
            <a:custGeom>
              <a:avLst/>
              <a:gdLst/>
              <a:ahLst/>
              <a:cxnLst>
                <a:cxn ang="0">
                  <a:pos x="35" y="3"/>
                </a:cxn>
                <a:cxn ang="0">
                  <a:pos x="35" y="3"/>
                </a:cxn>
                <a:cxn ang="0">
                  <a:pos x="30" y="10"/>
                </a:cxn>
                <a:cxn ang="0">
                  <a:pos x="26" y="18"/>
                </a:cxn>
                <a:cxn ang="0">
                  <a:pos x="14" y="32"/>
                </a:cxn>
                <a:cxn ang="0">
                  <a:pos x="10" y="40"/>
                </a:cxn>
                <a:cxn ang="0">
                  <a:pos x="5" y="48"/>
                </a:cxn>
                <a:cxn ang="0">
                  <a:pos x="2" y="55"/>
                </a:cxn>
                <a:cxn ang="0">
                  <a:pos x="0" y="64"/>
                </a:cxn>
                <a:cxn ang="0">
                  <a:pos x="0" y="64"/>
                </a:cxn>
                <a:cxn ang="0">
                  <a:pos x="0" y="66"/>
                </a:cxn>
                <a:cxn ang="0">
                  <a:pos x="0" y="67"/>
                </a:cxn>
                <a:cxn ang="0">
                  <a:pos x="3" y="70"/>
                </a:cxn>
                <a:cxn ang="0">
                  <a:pos x="5" y="71"/>
                </a:cxn>
                <a:cxn ang="0">
                  <a:pos x="7" y="70"/>
                </a:cxn>
                <a:cxn ang="0">
                  <a:pos x="8" y="69"/>
                </a:cxn>
                <a:cxn ang="0">
                  <a:pos x="9" y="66"/>
                </a:cxn>
                <a:cxn ang="0">
                  <a:pos x="9" y="66"/>
                </a:cxn>
                <a:cxn ang="0">
                  <a:pos x="11" y="58"/>
                </a:cxn>
                <a:cxn ang="0">
                  <a:pos x="14" y="51"/>
                </a:cxn>
                <a:cxn ang="0">
                  <a:pos x="18" y="44"/>
                </a:cxn>
                <a:cxn ang="0">
                  <a:pos x="23" y="36"/>
                </a:cxn>
                <a:cxn ang="0">
                  <a:pos x="34" y="22"/>
                </a:cxn>
                <a:cxn ang="0">
                  <a:pos x="39" y="15"/>
                </a:cxn>
                <a:cxn ang="0">
                  <a:pos x="43" y="7"/>
                </a:cxn>
                <a:cxn ang="0">
                  <a:pos x="43" y="7"/>
                </a:cxn>
                <a:cxn ang="0">
                  <a:pos x="43" y="5"/>
                </a:cxn>
                <a:cxn ang="0">
                  <a:pos x="43" y="4"/>
                </a:cxn>
                <a:cxn ang="0">
                  <a:pos x="42" y="2"/>
                </a:cxn>
                <a:cxn ang="0">
                  <a:pos x="41" y="1"/>
                </a:cxn>
                <a:cxn ang="0">
                  <a:pos x="39" y="0"/>
                </a:cxn>
                <a:cxn ang="0">
                  <a:pos x="38" y="0"/>
                </a:cxn>
                <a:cxn ang="0">
                  <a:pos x="36" y="1"/>
                </a:cxn>
                <a:cxn ang="0">
                  <a:pos x="35" y="3"/>
                </a:cxn>
                <a:cxn ang="0">
                  <a:pos x="35" y="3"/>
                </a:cxn>
              </a:cxnLst>
              <a:rect l="0" t="0" r="r" b="b"/>
              <a:pathLst>
                <a:path w="43" h="71">
                  <a:moveTo>
                    <a:pt x="35" y="3"/>
                  </a:moveTo>
                  <a:lnTo>
                    <a:pt x="35" y="3"/>
                  </a:lnTo>
                  <a:lnTo>
                    <a:pt x="30" y="10"/>
                  </a:lnTo>
                  <a:lnTo>
                    <a:pt x="26" y="18"/>
                  </a:lnTo>
                  <a:lnTo>
                    <a:pt x="14" y="32"/>
                  </a:lnTo>
                  <a:lnTo>
                    <a:pt x="10" y="40"/>
                  </a:lnTo>
                  <a:lnTo>
                    <a:pt x="5" y="48"/>
                  </a:lnTo>
                  <a:lnTo>
                    <a:pt x="2" y="55"/>
                  </a:lnTo>
                  <a:lnTo>
                    <a:pt x="0" y="64"/>
                  </a:lnTo>
                  <a:lnTo>
                    <a:pt x="0" y="64"/>
                  </a:lnTo>
                  <a:lnTo>
                    <a:pt x="0" y="66"/>
                  </a:lnTo>
                  <a:lnTo>
                    <a:pt x="0" y="67"/>
                  </a:lnTo>
                  <a:lnTo>
                    <a:pt x="3" y="70"/>
                  </a:lnTo>
                  <a:lnTo>
                    <a:pt x="5" y="71"/>
                  </a:lnTo>
                  <a:lnTo>
                    <a:pt x="7" y="70"/>
                  </a:lnTo>
                  <a:lnTo>
                    <a:pt x="8" y="69"/>
                  </a:lnTo>
                  <a:lnTo>
                    <a:pt x="9" y="66"/>
                  </a:lnTo>
                  <a:lnTo>
                    <a:pt x="9" y="66"/>
                  </a:lnTo>
                  <a:lnTo>
                    <a:pt x="11" y="58"/>
                  </a:lnTo>
                  <a:lnTo>
                    <a:pt x="14" y="51"/>
                  </a:lnTo>
                  <a:lnTo>
                    <a:pt x="18" y="44"/>
                  </a:lnTo>
                  <a:lnTo>
                    <a:pt x="23" y="36"/>
                  </a:lnTo>
                  <a:lnTo>
                    <a:pt x="34" y="22"/>
                  </a:lnTo>
                  <a:lnTo>
                    <a:pt x="39" y="15"/>
                  </a:lnTo>
                  <a:lnTo>
                    <a:pt x="43" y="7"/>
                  </a:lnTo>
                  <a:lnTo>
                    <a:pt x="43" y="7"/>
                  </a:lnTo>
                  <a:lnTo>
                    <a:pt x="43" y="5"/>
                  </a:lnTo>
                  <a:lnTo>
                    <a:pt x="43" y="4"/>
                  </a:lnTo>
                  <a:lnTo>
                    <a:pt x="42" y="2"/>
                  </a:lnTo>
                  <a:lnTo>
                    <a:pt x="41" y="1"/>
                  </a:lnTo>
                  <a:lnTo>
                    <a:pt x="39" y="0"/>
                  </a:lnTo>
                  <a:lnTo>
                    <a:pt x="38" y="0"/>
                  </a:lnTo>
                  <a:lnTo>
                    <a:pt x="36" y="1"/>
                  </a:lnTo>
                  <a:lnTo>
                    <a:pt x="35" y="3"/>
                  </a:lnTo>
                  <a:lnTo>
                    <a:pt x="35" y="3"/>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112" name="Freeform 997"/>
            <p:cNvSpPr>
              <a:spLocks/>
            </p:cNvSpPr>
            <p:nvPr/>
          </p:nvSpPr>
          <p:spPr bwMode="auto">
            <a:xfrm>
              <a:off x="4735513" y="2746376"/>
              <a:ext cx="25400" cy="30163"/>
            </a:xfrm>
            <a:custGeom>
              <a:avLst/>
              <a:gdLst/>
              <a:ahLst/>
              <a:cxnLst>
                <a:cxn ang="0">
                  <a:pos x="39" y="1"/>
                </a:cxn>
                <a:cxn ang="0">
                  <a:pos x="39" y="1"/>
                </a:cxn>
                <a:cxn ang="0">
                  <a:pos x="29" y="12"/>
                </a:cxn>
                <a:cxn ang="0">
                  <a:pos x="20" y="23"/>
                </a:cxn>
                <a:cxn ang="0">
                  <a:pos x="1" y="48"/>
                </a:cxn>
                <a:cxn ang="0">
                  <a:pos x="1" y="48"/>
                </a:cxn>
                <a:cxn ang="0">
                  <a:pos x="0" y="50"/>
                </a:cxn>
                <a:cxn ang="0">
                  <a:pos x="0" y="51"/>
                </a:cxn>
                <a:cxn ang="0">
                  <a:pos x="2" y="56"/>
                </a:cxn>
                <a:cxn ang="0">
                  <a:pos x="3" y="57"/>
                </a:cxn>
                <a:cxn ang="0">
                  <a:pos x="4" y="57"/>
                </a:cxn>
                <a:cxn ang="0">
                  <a:pos x="6" y="57"/>
                </a:cxn>
                <a:cxn ang="0">
                  <a:pos x="8" y="55"/>
                </a:cxn>
                <a:cxn ang="0">
                  <a:pos x="8" y="55"/>
                </a:cxn>
                <a:cxn ang="0">
                  <a:pos x="26" y="31"/>
                </a:cxn>
                <a:cxn ang="0">
                  <a:pos x="35" y="18"/>
                </a:cxn>
                <a:cxn ang="0">
                  <a:pos x="45" y="7"/>
                </a:cxn>
                <a:cxn ang="0">
                  <a:pos x="45" y="7"/>
                </a:cxn>
                <a:cxn ang="0">
                  <a:pos x="46" y="6"/>
                </a:cxn>
                <a:cxn ang="0">
                  <a:pos x="48" y="4"/>
                </a:cxn>
                <a:cxn ang="0">
                  <a:pos x="46" y="2"/>
                </a:cxn>
                <a:cxn ang="0">
                  <a:pos x="45" y="1"/>
                </a:cxn>
                <a:cxn ang="0">
                  <a:pos x="44" y="0"/>
                </a:cxn>
                <a:cxn ang="0">
                  <a:pos x="42" y="0"/>
                </a:cxn>
                <a:cxn ang="0">
                  <a:pos x="40" y="0"/>
                </a:cxn>
                <a:cxn ang="0">
                  <a:pos x="39" y="1"/>
                </a:cxn>
                <a:cxn ang="0">
                  <a:pos x="39" y="1"/>
                </a:cxn>
              </a:cxnLst>
              <a:rect l="0" t="0" r="r" b="b"/>
              <a:pathLst>
                <a:path w="48" h="57">
                  <a:moveTo>
                    <a:pt x="39" y="1"/>
                  </a:moveTo>
                  <a:lnTo>
                    <a:pt x="39" y="1"/>
                  </a:lnTo>
                  <a:lnTo>
                    <a:pt x="29" y="12"/>
                  </a:lnTo>
                  <a:lnTo>
                    <a:pt x="20" y="23"/>
                  </a:lnTo>
                  <a:lnTo>
                    <a:pt x="1" y="48"/>
                  </a:lnTo>
                  <a:lnTo>
                    <a:pt x="1" y="48"/>
                  </a:lnTo>
                  <a:lnTo>
                    <a:pt x="0" y="50"/>
                  </a:lnTo>
                  <a:lnTo>
                    <a:pt x="0" y="51"/>
                  </a:lnTo>
                  <a:lnTo>
                    <a:pt x="2" y="56"/>
                  </a:lnTo>
                  <a:lnTo>
                    <a:pt x="3" y="57"/>
                  </a:lnTo>
                  <a:lnTo>
                    <a:pt x="4" y="57"/>
                  </a:lnTo>
                  <a:lnTo>
                    <a:pt x="6" y="57"/>
                  </a:lnTo>
                  <a:lnTo>
                    <a:pt x="8" y="55"/>
                  </a:lnTo>
                  <a:lnTo>
                    <a:pt x="8" y="55"/>
                  </a:lnTo>
                  <a:lnTo>
                    <a:pt x="26" y="31"/>
                  </a:lnTo>
                  <a:lnTo>
                    <a:pt x="35" y="18"/>
                  </a:lnTo>
                  <a:lnTo>
                    <a:pt x="45" y="7"/>
                  </a:lnTo>
                  <a:lnTo>
                    <a:pt x="45" y="7"/>
                  </a:lnTo>
                  <a:lnTo>
                    <a:pt x="46" y="6"/>
                  </a:lnTo>
                  <a:lnTo>
                    <a:pt x="48" y="4"/>
                  </a:lnTo>
                  <a:lnTo>
                    <a:pt x="46" y="2"/>
                  </a:lnTo>
                  <a:lnTo>
                    <a:pt x="45" y="1"/>
                  </a:lnTo>
                  <a:lnTo>
                    <a:pt x="44" y="0"/>
                  </a:lnTo>
                  <a:lnTo>
                    <a:pt x="42" y="0"/>
                  </a:lnTo>
                  <a:lnTo>
                    <a:pt x="40" y="0"/>
                  </a:lnTo>
                  <a:lnTo>
                    <a:pt x="39" y="1"/>
                  </a:lnTo>
                  <a:lnTo>
                    <a:pt x="39" y="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113" name="Freeform 998"/>
            <p:cNvSpPr>
              <a:spLocks/>
            </p:cNvSpPr>
            <p:nvPr/>
          </p:nvSpPr>
          <p:spPr bwMode="auto">
            <a:xfrm>
              <a:off x="4479926" y="2536826"/>
              <a:ext cx="31750" cy="34925"/>
            </a:xfrm>
            <a:custGeom>
              <a:avLst/>
              <a:gdLst/>
              <a:ahLst/>
              <a:cxnLst>
                <a:cxn ang="0">
                  <a:pos x="52" y="1"/>
                </a:cxn>
                <a:cxn ang="0">
                  <a:pos x="52" y="1"/>
                </a:cxn>
                <a:cxn ang="0">
                  <a:pos x="38" y="15"/>
                </a:cxn>
                <a:cxn ang="0">
                  <a:pos x="26" y="30"/>
                </a:cxn>
                <a:cxn ang="0">
                  <a:pos x="13" y="44"/>
                </a:cxn>
                <a:cxn ang="0">
                  <a:pos x="1" y="58"/>
                </a:cxn>
                <a:cxn ang="0">
                  <a:pos x="1" y="58"/>
                </a:cxn>
                <a:cxn ang="0">
                  <a:pos x="0" y="60"/>
                </a:cxn>
                <a:cxn ang="0">
                  <a:pos x="0" y="61"/>
                </a:cxn>
                <a:cxn ang="0">
                  <a:pos x="0" y="63"/>
                </a:cxn>
                <a:cxn ang="0">
                  <a:pos x="1" y="64"/>
                </a:cxn>
                <a:cxn ang="0">
                  <a:pos x="2" y="65"/>
                </a:cxn>
                <a:cxn ang="0">
                  <a:pos x="4" y="66"/>
                </a:cxn>
                <a:cxn ang="0">
                  <a:pos x="6" y="66"/>
                </a:cxn>
                <a:cxn ang="0">
                  <a:pos x="7" y="65"/>
                </a:cxn>
                <a:cxn ang="0">
                  <a:pos x="7" y="65"/>
                </a:cxn>
                <a:cxn ang="0">
                  <a:pos x="21" y="50"/>
                </a:cxn>
                <a:cxn ang="0">
                  <a:pos x="33" y="36"/>
                </a:cxn>
                <a:cxn ang="0">
                  <a:pos x="46" y="21"/>
                </a:cxn>
                <a:cxn ang="0">
                  <a:pos x="58" y="7"/>
                </a:cxn>
                <a:cxn ang="0">
                  <a:pos x="58" y="7"/>
                </a:cxn>
                <a:cxn ang="0">
                  <a:pos x="59" y="6"/>
                </a:cxn>
                <a:cxn ang="0">
                  <a:pos x="60" y="4"/>
                </a:cxn>
                <a:cxn ang="0">
                  <a:pos x="59" y="2"/>
                </a:cxn>
                <a:cxn ang="0">
                  <a:pos x="58" y="1"/>
                </a:cxn>
                <a:cxn ang="0">
                  <a:pos x="57" y="0"/>
                </a:cxn>
                <a:cxn ang="0">
                  <a:pos x="55" y="0"/>
                </a:cxn>
                <a:cxn ang="0">
                  <a:pos x="54" y="0"/>
                </a:cxn>
                <a:cxn ang="0">
                  <a:pos x="52" y="1"/>
                </a:cxn>
                <a:cxn ang="0">
                  <a:pos x="52" y="1"/>
                </a:cxn>
              </a:cxnLst>
              <a:rect l="0" t="0" r="r" b="b"/>
              <a:pathLst>
                <a:path w="60" h="66">
                  <a:moveTo>
                    <a:pt x="52" y="1"/>
                  </a:moveTo>
                  <a:lnTo>
                    <a:pt x="52" y="1"/>
                  </a:lnTo>
                  <a:lnTo>
                    <a:pt x="38" y="15"/>
                  </a:lnTo>
                  <a:lnTo>
                    <a:pt x="26" y="30"/>
                  </a:lnTo>
                  <a:lnTo>
                    <a:pt x="13" y="44"/>
                  </a:lnTo>
                  <a:lnTo>
                    <a:pt x="1" y="58"/>
                  </a:lnTo>
                  <a:lnTo>
                    <a:pt x="1" y="58"/>
                  </a:lnTo>
                  <a:lnTo>
                    <a:pt x="0" y="60"/>
                  </a:lnTo>
                  <a:lnTo>
                    <a:pt x="0" y="61"/>
                  </a:lnTo>
                  <a:lnTo>
                    <a:pt x="0" y="63"/>
                  </a:lnTo>
                  <a:lnTo>
                    <a:pt x="1" y="64"/>
                  </a:lnTo>
                  <a:lnTo>
                    <a:pt x="2" y="65"/>
                  </a:lnTo>
                  <a:lnTo>
                    <a:pt x="4" y="66"/>
                  </a:lnTo>
                  <a:lnTo>
                    <a:pt x="6" y="66"/>
                  </a:lnTo>
                  <a:lnTo>
                    <a:pt x="7" y="65"/>
                  </a:lnTo>
                  <a:lnTo>
                    <a:pt x="7" y="65"/>
                  </a:lnTo>
                  <a:lnTo>
                    <a:pt x="21" y="50"/>
                  </a:lnTo>
                  <a:lnTo>
                    <a:pt x="33" y="36"/>
                  </a:lnTo>
                  <a:lnTo>
                    <a:pt x="46" y="21"/>
                  </a:lnTo>
                  <a:lnTo>
                    <a:pt x="58" y="7"/>
                  </a:lnTo>
                  <a:lnTo>
                    <a:pt x="58" y="7"/>
                  </a:lnTo>
                  <a:lnTo>
                    <a:pt x="59" y="6"/>
                  </a:lnTo>
                  <a:lnTo>
                    <a:pt x="60" y="4"/>
                  </a:lnTo>
                  <a:lnTo>
                    <a:pt x="59" y="2"/>
                  </a:lnTo>
                  <a:lnTo>
                    <a:pt x="58" y="1"/>
                  </a:lnTo>
                  <a:lnTo>
                    <a:pt x="57" y="0"/>
                  </a:lnTo>
                  <a:lnTo>
                    <a:pt x="55" y="0"/>
                  </a:lnTo>
                  <a:lnTo>
                    <a:pt x="54" y="0"/>
                  </a:lnTo>
                  <a:lnTo>
                    <a:pt x="52" y="1"/>
                  </a:lnTo>
                  <a:lnTo>
                    <a:pt x="52" y="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114" name="Freeform 999"/>
            <p:cNvSpPr>
              <a:spLocks/>
            </p:cNvSpPr>
            <p:nvPr/>
          </p:nvSpPr>
          <p:spPr bwMode="auto">
            <a:xfrm>
              <a:off x="4513263" y="2566988"/>
              <a:ext cx="34925" cy="49213"/>
            </a:xfrm>
            <a:custGeom>
              <a:avLst/>
              <a:gdLst/>
              <a:ahLst/>
              <a:cxnLst>
                <a:cxn ang="0">
                  <a:pos x="57" y="3"/>
                </a:cxn>
                <a:cxn ang="0">
                  <a:pos x="57" y="3"/>
                </a:cxn>
                <a:cxn ang="0">
                  <a:pos x="55" y="8"/>
                </a:cxn>
                <a:cxn ang="0">
                  <a:pos x="52" y="13"/>
                </a:cxn>
                <a:cxn ang="0">
                  <a:pos x="44" y="23"/>
                </a:cxn>
                <a:cxn ang="0">
                  <a:pos x="35" y="31"/>
                </a:cxn>
                <a:cxn ang="0">
                  <a:pos x="27" y="39"/>
                </a:cxn>
                <a:cxn ang="0">
                  <a:pos x="27" y="39"/>
                </a:cxn>
                <a:cxn ang="0">
                  <a:pos x="22" y="44"/>
                </a:cxn>
                <a:cxn ang="0">
                  <a:pos x="18" y="49"/>
                </a:cxn>
                <a:cxn ang="0">
                  <a:pos x="12" y="61"/>
                </a:cxn>
                <a:cxn ang="0">
                  <a:pos x="0" y="85"/>
                </a:cxn>
                <a:cxn ang="0">
                  <a:pos x="0" y="85"/>
                </a:cxn>
                <a:cxn ang="0">
                  <a:pos x="0" y="86"/>
                </a:cxn>
                <a:cxn ang="0">
                  <a:pos x="0" y="88"/>
                </a:cxn>
                <a:cxn ang="0">
                  <a:pos x="1" y="90"/>
                </a:cxn>
                <a:cxn ang="0">
                  <a:pos x="2" y="91"/>
                </a:cxn>
                <a:cxn ang="0">
                  <a:pos x="4" y="91"/>
                </a:cxn>
                <a:cxn ang="0">
                  <a:pos x="6" y="91"/>
                </a:cxn>
                <a:cxn ang="0">
                  <a:pos x="7" y="91"/>
                </a:cxn>
                <a:cxn ang="0">
                  <a:pos x="8" y="89"/>
                </a:cxn>
                <a:cxn ang="0">
                  <a:pos x="8" y="89"/>
                </a:cxn>
                <a:cxn ang="0">
                  <a:pos x="16" y="75"/>
                </a:cxn>
                <a:cxn ang="0">
                  <a:pos x="22" y="63"/>
                </a:cxn>
                <a:cxn ang="0">
                  <a:pos x="30" y="50"/>
                </a:cxn>
                <a:cxn ang="0">
                  <a:pos x="34" y="45"/>
                </a:cxn>
                <a:cxn ang="0">
                  <a:pos x="40" y="40"/>
                </a:cxn>
                <a:cxn ang="0">
                  <a:pos x="40" y="40"/>
                </a:cxn>
                <a:cxn ang="0">
                  <a:pos x="48" y="33"/>
                </a:cxn>
                <a:cxn ang="0">
                  <a:pos x="55" y="25"/>
                </a:cxn>
                <a:cxn ang="0">
                  <a:pos x="61" y="15"/>
                </a:cxn>
                <a:cxn ang="0">
                  <a:pos x="66" y="6"/>
                </a:cxn>
                <a:cxn ang="0">
                  <a:pos x="66" y="6"/>
                </a:cxn>
                <a:cxn ang="0">
                  <a:pos x="66" y="4"/>
                </a:cxn>
                <a:cxn ang="0">
                  <a:pos x="66" y="2"/>
                </a:cxn>
                <a:cxn ang="0">
                  <a:pos x="65" y="1"/>
                </a:cxn>
                <a:cxn ang="0">
                  <a:pos x="63" y="0"/>
                </a:cxn>
                <a:cxn ang="0">
                  <a:pos x="60" y="0"/>
                </a:cxn>
                <a:cxn ang="0">
                  <a:pos x="58" y="1"/>
                </a:cxn>
                <a:cxn ang="0">
                  <a:pos x="57" y="3"/>
                </a:cxn>
                <a:cxn ang="0">
                  <a:pos x="57" y="3"/>
                </a:cxn>
              </a:cxnLst>
              <a:rect l="0" t="0" r="r" b="b"/>
              <a:pathLst>
                <a:path w="66" h="91">
                  <a:moveTo>
                    <a:pt x="57" y="3"/>
                  </a:moveTo>
                  <a:lnTo>
                    <a:pt x="57" y="3"/>
                  </a:lnTo>
                  <a:lnTo>
                    <a:pt x="55" y="8"/>
                  </a:lnTo>
                  <a:lnTo>
                    <a:pt x="52" y="13"/>
                  </a:lnTo>
                  <a:lnTo>
                    <a:pt x="44" y="23"/>
                  </a:lnTo>
                  <a:lnTo>
                    <a:pt x="35" y="31"/>
                  </a:lnTo>
                  <a:lnTo>
                    <a:pt x="27" y="39"/>
                  </a:lnTo>
                  <a:lnTo>
                    <a:pt x="27" y="39"/>
                  </a:lnTo>
                  <a:lnTo>
                    <a:pt x="22" y="44"/>
                  </a:lnTo>
                  <a:lnTo>
                    <a:pt x="18" y="49"/>
                  </a:lnTo>
                  <a:lnTo>
                    <a:pt x="12" y="61"/>
                  </a:lnTo>
                  <a:lnTo>
                    <a:pt x="0" y="85"/>
                  </a:lnTo>
                  <a:lnTo>
                    <a:pt x="0" y="85"/>
                  </a:lnTo>
                  <a:lnTo>
                    <a:pt x="0" y="86"/>
                  </a:lnTo>
                  <a:lnTo>
                    <a:pt x="0" y="88"/>
                  </a:lnTo>
                  <a:lnTo>
                    <a:pt x="1" y="90"/>
                  </a:lnTo>
                  <a:lnTo>
                    <a:pt x="2" y="91"/>
                  </a:lnTo>
                  <a:lnTo>
                    <a:pt x="4" y="91"/>
                  </a:lnTo>
                  <a:lnTo>
                    <a:pt x="6" y="91"/>
                  </a:lnTo>
                  <a:lnTo>
                    <a:pt x="7" y="91"/>
                  </a:lnTo>
                  <a:lnTo>
                    <a:pt x="8" y="89"/>
                  </a:lnTo>
                  <a:lnTo>
                    <a:pt x="8" y="89"/>
                  </a:lnTo>
                  <a:lnTo>
                    <a:pt x="16" y="75"/>
                  </a:lnTo>
                  <a:lnTo>
                    <a:pt x="22" y="63"/>
                  </a:lnTo>
                  <a:lnTo>
                    <a:pt x="30" y="50"/>
                  </a:lnTo>
                  <a:lnTo>
                    <a:pt x="34" y="45"/>
                  </a:lnTo>
                  <a:lnTo>
                    <a:pt x="40" y="40"/>
                  </a:lnTo>
                  <a:lnTo>
                    <a:pt x="40" y="40"/>
                  </a:lnTo>
                  <a:lnTo>
                    <a:pt x="48" y="33"/>
                  </a:lnTo>
                  <a:lnTo>
                    <a:pt x="55" y="25"/>
                  </a:lnTo>
                  <a:lnTo>
                    <a:pt x="61" y="15"/>
                  </a:lnTo>
                  <a:lnTo>
                    <a:pt x="66" y="6"/>
                  </a:lnTo>
                  <a:lnTo>
                    <a:pt x="66" y="6"/>
                  </a:lnTo>
                  <a:lnTo>
                    <a:pt x="66" y="4"/>
                  </a:lnTo>
                  <a:lnTo>
                    <a:pt x="66" y="2"/>
                  </a:lnTo>
                  <a:lnTo>
                    <a:pt x="65" y="1"/>
                  </a:lnTo>
                  <a:lnTo>
                    <a:pt x="63" y="0"/>
                  </a:lnTo>
                  <a:lnTo>
                    <a:pt x="60" y="0"/>
                  </a:lnTo>
                  <a:lnTo>
                    <a:pt x="58" y="1"/>
                  </a:lnTo>
                  <a:lnTo>
                    <a:pt x="57" y="3"/>
                  </a:lnTo>
                  <a:lnTo>
                    <a:pt x="57" y="3"/>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115" name="Freeform 1000"/>
            <p:cNvSpPr>
              <a:spLocks/>
            </p:cNvSpPr>
            <p:nvPr/>
          </p:nvSpPr>
          <p:spPr bwMode="auto">
            <a:xfrm>
              <a:off x="4645026" y="2497138"/>
              <a:ext cx="34925" cy="55563"/>
            </a:xfrm>
            <a:custGeom>
              <a:avLst/>
              <a:gdLst/>
              <a:ahLst/>
              <a:cxnLst>
                <a:cxn ang="0">
                  <a:pos x="58" y="2"/>
                </a:cxn>
                <a:cxn ang="0">
                  <a:pos x="58" y="2"/>
                </a:cxn>
                <a:cxn ang="0">
                  <a:pos x="1" y="97"/>
                </a:cxn>
                <a:cxn ang="0">
                  <a:pos x="1" y="97"/>
                </a:cxn>
                <a:cxn ang="0">
                  <a:pos x="0" y="100"/>
                </a:cxn>
                <a:cxn ang="0">
                  <a:pos x="1" y="102"/>
                </a:cxn>
                <a:cxn ang="0">
                  <a:pos x="1" y="103"/>
                </a:cxn>
                <a:cxn ang="0">
                  <a:pos x="3" y="104"/>
                </a:cxn>
                <a:cxn ang="0">
                  <a:pos x="4" y="105"/>
                </a:cxn>
                <a:cxn ang="0">
                  <a:pos x="6" y="105"/>
                </a:cxn>
                <a:cxn ang="0">
                  <a:pos x="8" y="104"/>
                </a:cxn>
                <a:cxn ang="0">
                  <a:pos x="9" y="103"/>
                </a:cxn>
                <a:cxn ang="0">
                  <a:pos x="9" y="103"/>
                </a:cxn>
                <a:cxn ang="0">
                  <a:pos x="66" y="7"/>
                </a:cxn>
                <a:cxn ang="0">
                  <a:pos x="66" y="7"/>
                </a:cxn>
                <a:cxn ang="0">
                  <a:pos x="67" y="5"/>
                </a:cxn>
                <a:cxn ang="0">
                  <a:pos x="67" y="4"/>
                </a:cxn>
                <a:cxn ang="0">
                  <a:pos x="66" y="2"/>
                </a:cxn>
                <a:cxn ang="0">
                  <a:pos x="64" y="1"/>
                </a:cxn>
                <a:cxn ang="0">
                  <a:pos x="63" y="0"/>
                </a:cxn>
                <a:cxn ang="0">
                  <a:pos x="61" y="0"/>
                </a:cxn>
                <a:cxn ang="0">
                  <a:pos x="60" y="1"/>
                </a:cxn>
                <a:cxn ang="0">
                  <a:pos x="58" y="2"/>
                </a:cxn>
                <a:cxn ang="0">
                  <a:pos x="58" y="2"/>
                </a:cxn>
              </a:cxnLst>
              <a:rect l="0" t="0" r="r" b="b"/>
              <a:pathLst>
                <a:path w="67" h="105">
                  <a:moveTo>
                    <a:pt x="58" y="2"/>
                  </a:moveTo>
                  <a:lnTo>
                    <a:pt x="58" y="2"/>
                  </a:lnTo>
                  <a:lnTo>
                    <a:pt x="1" y="97"/>
                  </a:lnTo>
                  <a:lnTo>
                    <a:pt x="1" y="97"/>
                  </a:lnTo>
                  <a:lnTo>
                    <a:pt x="0" y="100"/>
                  </a:lnTo>
                  <a:lnTo>
                    <a:pt x="1" y="102"/>
                  </a:lnTo>
                  <a:lnTo>
                    <a:pt x="1" y="103"/>
                  </a:lnTo>
                  <a:lnTo>
                    <a:pt x="3" y="104"/>
                  </a:lnTo>
                  <a:lnTo>
                    <a:pt x="4" y="105"/>
                  </a:lnTo>
                  <a:lnTo>
                    <a:pt x="6" y="105"/>
                  </a:lnTo>
                  <a:lnTo>
                    <a:pt x="8" y="104"/>
                  </a:lnTo>
                  <a:lnTo>
                    <a:pt x="9" y="103"/>
                  </a:lnTo>
                  <a:lnTo>
                    <a:pt x="9" y="103"/>
                  </a:lnTo>
                  <a:lnTo>
                    <a:pt x="66" y="7"/>
                  </a:lnTo>
                  <a:lnTo>
                    <a:pt x="66" y="7"/>
                  </a:lnTo>
                  <a:lnTo>
                    <a:pt x="67" y="5"/>
                  </a:lnTo>
                  <a:lnTo>
                    <a:pt x="67" y="4"/>
                  </a:lnTo>
                  <a:lnTo>
                    <a:pt x="66" y="2"/>
                  </a:lnTo>
                  <a:lnTo>
                    <a:pt x="64" y="1"/>
                  </a:lnTo>
                  <a:lnTo>
                    <a:pt x="63" y="0"/>
                  </a:lnTo>
                  <a:lnTo>
                    <a:pt x="61" y="0"/>
                  </a:lnTo>
                  <a:lnTo>
                    <a:pt x="60" y="1"/>
                  </a:lnTo>
                  <a:lnTo>
                    <a:pt x="58" y="2"/>
                  </a:lnTo>
                  <a:lnTo>
                    <a:pt x="58"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116" name="Freeform 1001"/>
            <p:cNvSpPr>
              <a:spLocks/>
            </p:cNvSpPr>
            <p:nvPr/>
          </p:nvSpPr>
          <p:spPr bwMode="auto">
            <a:xfrm>
              <a:off x="4681538" y="2509838"/>
              <a:ext cx="28575" cy="31750"/>
            </a:xfrm>
            <a:custGeom>
              <a:avLst/>
              <a:gdLst/>
              <a:ahLst/>
              <a:cxnLst>
                <a:cxn ang="0">
                  <a:pos x="46" y="1"/>
                </a:cxn>
                <a:cxn ang="0">
                  <a:pos x="46" y="1"/>
                </a:cxn>
                <a:cxn ang="0">
                  <a:pos x="22" y="26"/>
                </a:cxn>
                <a:cxn ang="0">
                  <a:pos x="11" y="39"/>
                </a:cxn>
                <a:cxn ang="0">
                  <a:pos x="0" y="53"/>
                </a:cxn>
                <a:cxn ang="0">
                  <a:pos x="0" y="53"/>
                </a:cxn>
                <a:cxn ang="0">
                  <a:pos x="0" y="55"/>
                </a:cxn>
                <a:cxn ang="0">
                  <a:pos x="0" y="56"/>
                </a:cxn>
                <a:cxn ang="0">
                  <a:pos x="1" y="58"/>
                </a:cxn>
                <a:cxn ang="0">
                  <a:pos x="2" y="59"/>
                </a:cxn>
                <a:cxn ang="0">
                  <a:pos x="4" y="60"/>
                </a:cxn>
                <a:cxn ang="0">
                  <a:pos x="5" y="60"/>
                </a:cxn>
                <a:cxn ang="0">
                  <a:pos x="8" y="59"/>
                </a:cxn>
                <a:cxn ang="0">
                  <a:pos x="9" y="58"/>
                </a:cxn>
                <a:cxn ang="0">
                  <a:pos x="9" y="58"/>
                </a:cxn>
                <a:cxn ang="0">
                  <a:pos x="19" y="44"/>
                </a:cxn>
                <a:cxn ang="0">
                  <a:pos x="29" y="32"/>
                </a:cxn>
                <a:cxn ang="0">
                  <a:pos x="52" y="8"/>
                </a:cxn>
                <a:cxn ang="0">
                  <a:pos x="52" y="8"/>
                </a:cxn>
                <a:cxn ang="0">
                  <a:pos x="54" y="6"/>
                </a:cxn>
                <a:cxn ang="0">
                  <a:pos x="54" y="4"/>
                </a:cxn>
                <a:cxn ang="0">
                  <a:pos x="53" y="3"/>
                </a:cxn>
                <a:cxn ang="0">
                  <a:pos x="52" y="1"/>
                </a:cxn>
                <a:cxn ang="0">
                  <a:pos x="51" y="0"/>
                </a:cxn>
                <a:cxn ang="0">
                  <a:pos x="49" y="0"/>
                </a:cxn>
                <a:cxn ang="0">
                  <a:pos x="48" y="0"/>
                </a:cxn>
                <a:cxn ang="0">
                  <a:pos x="46" y="1"/>
                </a:cxn>
                <a:cxn ang="0">
                  <a:pos x="46" y="1"/>
                </a:cxn>
              </a:cxnLst>
              <a:rect l="0" t="0" r="r" b="b"/>
              <a:pathLst>
                <a:path w="54" h="60">
                  <a:moveTo>
                    <a:pt x="46" y="1"/>
                  </a:moveTo>
                  <a:lnTo>
                    <a:pt x="46" y="1"/>
                  </a:lnTo>
                  <a:lnTo>
                    <a:pt x="22" y="26"/>
                  </a:lnTo>
                  <a:lnTo>
                    <a:pt x="11" y="39"/>
                  </a:lnTo>
                  <a:lnTo>
                    <a:pt x="0" y="53"/>
                  </a:lnTo>
                  <a:lnTo>
                    <a:pt x="0" y="53"/>
                  </a:lnTo>
                  <a:lnTo>
                    <a:pt x="0" y="55"/>
                  </a:lnTo>
                  <a:lnTo>
                    <a:pt x="0" y="56"/>
                  </a:lnTo>
                  <a:lnTo>
                    <a:pt x="1" y="58"/>
                  </a:lnTo>
                  <a:lnTo>
                    <a:pt x="2" y="59"/>
                  </a:lnTo>
                  <a:lnTo>
                    <a:pt x="4" y="60"/>
                  </a:lnTo>
                  <a:lnTo>
                    <a:pt x="5" y="60"/>
                  </a:lnTo>
                  <a:lnTo>
                    <a:pt x="8" y="59"/>
                  </a:lnTo>
                  <a:lnTo>
                    <a:pt x="9" y="58"/>
                  </a:lnTo>
                  <a:lnTo>
                    <a:pt x="9" y="58"/>
                  </a:lnTo>
                  <a:lnTo>
                    <a:pt x="19" y="44"/>
                  </a:lnTo>
                  <a:lnTo>
                    <a:pt x="29" y="32"/>
                  </a:lnTo>
                  <a:lnTo>
                    <a:pt x="52" y="8"/>
                  </a:lnTo>
                  <a:lnTo>
                    <a:pt x="52" y="8"/>
                  </a:lnTo>
                  <a:lnTo>
                    <a:pt x="54" y="6"/>
                  </a:lnTo>
                  <a:lnTo>
                    <a:pt x="54" y="4"/>
                  </a:lnTo>
                  <a:lnTo>
                    <a:pt x="53" y="3"/>
                  </a:lnTo>
                  <a:lnTo>
                    <a:pt x="52" y="1"/>
                  </a:lnTo>
                  <a:lnTo>
                    <a:pt x="51" y="0"/>
                  </a:lnTo>
                  <a:lnTo>
                    <a:pt x="49" y="0"/>
                  </a:lnTo>
                  <a:lnTo>
                    <a:pt x="48" y="0"/>
                  </a:lnTo>
                  <a:lnTo>
                    <a:pt x="46" y="1"/>
                  </a:lnTo>
                  <a:lnTo>
                    <a:pt x="46" y="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117" name="Freeform 1002"/>
            <p:cNvSpPr>
              <a:spLocks/>
            </p:cNvSpPr>
            <p:nvPr/>
          </p:nvSpPr>
          <p:spPr bwMode="auto">
            <a:xfrm>
              <a:off x="4714876" y="2520951"/>
              <a:ext cx="61913" cy="74613"/>
            </a:xfrm>
            <a:custGeom>
              <a:avLst/>
              <a:gdLst/>
              <a:ahLst/>
              <a:cxnLst>
                <a:cxn ang="0">
                  <a:pos x="109" y="1"/>
                </a:cxn>
                <a:cxn ang="0">
                  <a:pos x="109" y="1"/>
                </a:cxn>
                <a:cxn ang="0">
                  <a:pos x="101" y="7"/>
                </a:cxn>
                <a:cxn ang="0">
                  <a:pos x="93" y="14"/>
                </a:cxn>
                <a:cxn ang="0">
                  <a:pos x="78" y="30"/>
                </a:cxn>
                <a:cxn ang="0">
                  <a:pos x="65" y="46"/>
                </a:cxn>
                <a:cxn ang="0">
                  <a:pos x="51" y="64"/>
                </a:cxn>
                <a:cxn ang="0">
                  <a:pos x="26" y="99"/>
                </a:cxn>
                <a:cxn ang="0">
                  <a:pos x="14" y="117"/>
                </a:cxn>
                <a:cxn ang="0">
                  <a:pos x="1" y="134"/>
                </a:cxn>
                <a:cxn ang="0">
                  <a:pos x="1" y="134"/>
                </a:cxn>
                <a:cxn ang="0">
                  <a:pos x="0" y="136"/>
                </a:cxn>
                <a:cxn ang="0">
                  <a:pos x="0" y="137"/>
                </a:cxn>
                <a:cxn ang="0">
                  <a:pos x="2" y="142"/>
                </a:cxn>
                <a:cxn ang="0">
                  <a:pos x="3" y="143"/>
                </a:cxn>
                <a:cxn ang="0">
                  <a:pos x="5" y="143"/>
                </a:cxn>
                <a:cxn ang="0">
                  <a:pos x="6" y="143"/>
                </a:cxn>
                <a:cxn ang="0">
                  <a:pos x="8" y="141"/>
                </a:cxn>
                <a:cxn ang="0">
                  <a:pos x="8" y="141"/>
                </a:cxn>
                <a:cxn ang="0">
                  <a:pos x="20" y="124"/>
                </a:cxn>
                <a:cxn ang="0">
                  <a:pos x="33" y="106"/>
                </a:cxn>
                <a:cxn ang="0">
                  <a:pos x="58" y="71"/>
                </a:cxn>
                <a:cxn ang="0">
                  <a:pos x="70" y="55"/>
                </a:cxn>
                <a:cxn ang="0">
                  <a:pos x="83" y="38"/>
                </a:cxn>
                <a:cxn ang="0">
                  <a:pos x="98" y="22"/>
                </a:cxn>
                <a:cxn ang="0">
                  <a:pos x="106" y="15"/>
                </a:cxn>
                <a:cxn ang="0">
                  <a:pos x="115" y="9"/>
                </a:cxn>
                <a:cxn ang="0">
                  <a:pos x="115" y="9"/>
                </a:cxn>
                <a:cxn ang="0">
                  <a:pos x="116" y="7"/>
                </a:cxn>
                <a:cxn ang="0">
                  <a:pos x="117" y="5"/>
                </a:cxn>
                <a:cxn ang="0">
                  <a:pos x="116" y="2"/>
                </a:cxn>
                <a:cxn ang="0">
                  <a:pos x="115" y="1"/>
                </a:cxn>
                <a:cxn ang="0">
                  <a:pos x="114" y="0"/>
                </a:cxn>
                <a:cxn ang="0">
                  <a:pos x="111" y="0"/>
                </a:cxn>
                <a:cxn ang="0">
                  <a:pos x="109" y="1"/>
                </a:cxn>
                <a:cxn ang="0">
                  <a:pos x="109" y="1"/>
                </a:cxn>
              </a:cxnLst>
              <a:rect l="0" t="0" r="r" b="b"/>
              <a:pathLst>
                <a:path w="117" h="143">
                  <a:moveTo>
                    <a:pt x="109" y="1"/>
                  </a:moveTo>
                  <a:lnTo>
                    <a:pt x="109" y="1"/>
                  </a:lnTo>
                  <a:lnTo>
                    <a:pt x="101" y="7"/>
                  </a:lnTo>
                  <a:lnTo>
                    <a:pt x="93" y="14"/>
                  </a:lnTo>
                  <a:lnTo>
                    <a:pt x="78" y="30"/>
                  </a:lnTo>
                  <a:lnTo>
                    <a:pt x="65" y="46"/>
                  </a:lnTo>
                  <a:lnTo>
                    <a:pt x="51" y="64"/>
                  </a:lnTo>
                  <a:lnTo>
                    <a:pt x="26" y="99"/>
                  </a:lnTo>
                  <a:lnTo>
                    <a:pt x="14" y="117"/>
                  </a:lnTo>
                  <a:lnTo>
                    <a:pt x="1" y="134"/>
                  </a:lnTo>
                  <a:lnTo>
                    <a:pt x="1" y="134"/>
                  </a:lnTo>
                  <a:lnTo>
                    <a:pt x="0" y="136"/>
                  </a:lnTo>
                  <a:lnTo>
                    <a:pt x="0" y="137"/>
                  </a:lnTo>
                  <a:lnTo>
                    <a:pt x="2" y="142"/>
                  </a:lnTo>
                  <a:lnTo>
                    <a:pt x="3" y="143"/>
                  </a:lnTo>
                  <a:lnTo>
                    <a:pt x="5" y="143"/>
                  </a:lnTo>
                  <a:lnTo>
                    <a:pt x="6" y="143"/>
                  </a:lnTo>
                  <a:lnTo>
                    <a:pt x="8" y="141"/>
                  </a:lnTo>
                  <a:lnTo>
                    <a:pt x="8" y="141"/>
                  </a:lnTo>
                  <a:lnTo>
                    <a:pt x="20" y="124"/>
                  </a:lnTo>
                  <a:lnTo>
                    <a:pt x="33" y="106"/>
                  </a:lnTo>
                  <a:lnTo>
                    <a:pt x="58" y="71"/>
                  </a:lnTo>
                  <a:lnTo>
                    <a:pt x="70" y="55"/>
                  </a:lnTo>
                  <a:lnTo>
                    <a:pt x="83" y="38"/>
                  </a:lnTo>
                  <a:lnTo>
                    <a:pt x="98" y="22"/>
                  </a:lnTo>
                  <a:lnTo>
                    <a:pt x="106" y="15"/>
                  </a:lnTo>
                  <a:lnTo>
                    <a:pt x="115" y="9"/>
                  </a:lnTo>
                  <a:lnTo>
                    <a:pt x="115" y="9"/>
                  </a:lnTo>
                  <a:lnTo>
                    <a:pt x="116" y="7"/>
                  </a:lnTo>
                  <a:lnTo>
                    <a:pt x="117" y="5"/>
                  </a:lnTo>
                  <a:lnTo>
                    <a:pt x="116" y="2"/>
                  </a:lnTo>
                  <a:lnTo>
                    <a:pt x="115" y="1"/>
                  </a:lnTo>
                  <a:lnTo>
                    <a:pt x="114" y="0"/>
                  </a:lnTo>
                  <a:lnTo>
                    <a:pt x="111" y="0"/>
                  </a:lnTo>
                  <a:lnTo>
                    <a:pt x="109" y="1"/>
                  </a:lnTo>
                  <a:lnTo>
                    <a:pt x="109" y="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118" name="Freeform 1003"/>
            <p:cNvSpPr>
              <a:spLocks/>
            </p:cNvSpPr>
            <p:nvPr/>
          </p:nvSpPr>
          <p:spPr bwMode="auto">
            <a:xfrm>
              <a:off x="4278313" y="2235201"/>
              <a:ext cx="103188" cy="136525"/>
            </a:xfrm>
            <a:custGeom>
              <a:avLst/>
              <a:gdLst/>
              <a:ahLst/>
              <a:cxnLst>
                <a:cxn ang="0">
                  <a:pos x="186" y="0"/>
                </a:cxn>
                <a:cxn ang="0">
                  <a:pos x="186" y="0"/>
                </a:cxn>
                <a:cxn ang="0">
                  <a:pos x="171" y="12"/>
                </a:cxn>
                <a:cxn ang="0">
                  <a:pos x="156" y="26"/>
                </a:cxn>
                <a:cxn ang="0">
                  <a:pos x="143" y="39"/>
                </a:cxn>
                <a:cxn ang="0">
                  <a:pos x="129" y="54"/>
                </a:cxn>
                <a:cxn ang="0">
                  <a:pos x="117" y="68"/>
                </a:cxn>
                <a:cxn ang="0">
                  <a:pos x="104" y="84"/>
                </a:cxn>
                <a:cxn ang="0">
                  <a:pos x="81" y="115"/>
                </a:cxn>
                <a:cxn ang="0">
                  <a:pos x="60" y="148"/>
                </a:cxn>
                <a:cxn ang="0">
                  <a:pos x="39" y="181"/>
                </a:cxn>
                <a:cxn ang="0">
                  <a:pos x="1" y="249"/>
                </a:cxn>
                <a:cxn ang="0">
                  <a:pos x="1" y="249"/>
                </a:cxn>
                <a:cxn ang="0">
                  <a:pos x="0" y="251"/>
                </a:cxn>
                <a:cxn ang="0">
                  <a:pos x="1" y="253"/>
                </a:cxn>
                <a:cxn ang="0">
                  <a:pos x="1" y="255"/>
                </a:cxn>
                <a:cxn ang="0">
                  <a:pos x="3" y="256"/>
                </a:cxn>
                <a:cxn ang="0">
                  <a:pos x="4" y="257"/>
                </a:cxn>
                <a:cxn ang="0">
                  <a:pos x="6" y="257"/>
                </a:cxn>
                <a:cxn ang="0">
                  <a:pos x="8" y="256"/>
                </a:cxn>
                <a:cxn ang="0">
                  <a:pos x="9" y="254"/>
                </a:cxn>
                <a:cxn ang="0">
                  <a:pos x="9" y="254"/>
                </a:cxn>
                <a:cxn ang="0">
                  <a:pos x="46" y="187"/>
                </a:cxn>
                <a:cxn ang="0">
                  <a:pos x="67" y="154"/>
                </a:cxn>
                <a:cxn ang="0">
                  <a:pos x="88" y="122"/>
                </a:cxn>
                <a:cxn ang="0">
                  <a:pos x="110" y="90"/>
                </a:cxn>
                <a:cxn ang="0">
                  <a:pos x="123" y="75"/>
                </a:cxn>
                <a:cxn ang="0">
                  <a:pos x="135" y="61"/>
                </a:cxn>
                <a:cxn ang="0">
                  <a:pos x="148" y="46"/>
                </a:cxn>
                <a:cxn ang="0">
                  <a:pos x="162" y="33"/>
                </a:cxn>
                <a:cxn ang="0">
                  <a:pos x="176" y="20"/>
                </a:cxn>
                <a:cxn ang="0">
                  <a:pos x="191" y="8"/>
                </a:cxn>
                <a:cxn ang="0">
                  <a:pos x="191" y="8"/>
                </a:cxn>
                <a:cxn ang="0">
                  <a:pos x="192" y="7"/>
                </a:cxn>
                <a:cxn ang="0">
                  <a:pos x="193" y="5"/>
                </a:cxn>
                <a:cxn ang="0">
                  <a:pos x="192" y="2"/>
                </a:cxn>
                <a:cxn ang="0">
                  <a:pos x="191" y="0"/>
                </a:cxn>
                <a:cxn ang="0">
                  <a:pos x="189" y="0"/>
                </a:cxn>
                <a:cxn ang="0">
                  <a:pos x="188" y="0"/>
                </a:cxn>
                <a:cxn ang="0">
                  <a:pos x="186" y="0"/>
                </a:cxn>
                <a:cxn ang="0">
                  <a:pos x="186" y="0"/>
                </a:cxn>
              </a:cxnLst>
              <a:rect l="0" t="0" r="r" b="b"/>
              <a:pathLst>
                <a:path w="193" h="257">
                  <a:moveTo>
                    <a:pt x="186" y="0"/>
                  </a:moveTo>
                  <a:lnTo>
                    <a:pt x="186" y="0"/>
                  </a:lnTo>
                  <a:lnTo>
                    <a:pt x="171" y="12"/>
                  </a:lnTo>
                  <a:lnTo>
                    <a:pt x="156" y="26"/>
                  </a:lnTo>
                  <a:lnTo>
                    <a:pt x="143" y="39"/>
                  </a:lnTo>
                  <a:lnTo>
                    <a:pt x="129" y="54"/>
                  </a:lnTo>
                  <a:lnTo>
                    <a:pt x="117" y="68"/>
                  </a:lnTo>
                  <a:lnTo>
                    <a:pt x="104" y="84"/>
                  </a:lnTo>
                  <a:lnTo>
                    <a:pt x="81" y="115"/>
                  </a:lnTo>
                  <a:lnTo>
                    <a:pt x="60" y="148"/>
                  </a:lnTo>
                  <a:lnTo>
                    <a:pt x="39" y="181"/>
                  </a:lnTo>
                  <a:lnTo>
                    <a:pt x="1" y="249"/>
                  </a:lnTo>
                  <a:lnTo>
                    <a:pt x="1" y="249"/>
                  </a:lnTo>
                  <a:lnTo>
                    <a:pt x="0" y="251"/>
                  </a:lnTo>
                  <a:lnTo>
                    <a:pt x="1" y="253"/>
                  </a:lnTo>
                  <a:lnTo>
                    <a:pt x="1" y="255"/>
                  </a:lnTo>
                  <a:lnTo>
                    <a:pt x="3" y="256"/>
                  </a:lnTo>
                  <a:lnTo>
                    <a:pt x="4" y="257"/>
                  </a:lnTo>
                  <a:lnTo>
                    <a:pt x="6" y="257"/>
                  </a:lnTo>
                  <a:lnTo>
                    <a:pt x="8" y="256"/>
                  </a:lnTo>
                  <a:lnTo>
                    <a:pt x="9" y="254"/>
                  </a:lnTo>
                  <a:lnTo>
                    <a:pt x="9" y="254"/>
                  </a:lnTo>
                  <a:lnTo>
                    <a:pt x="46" y="187"/>
                  </a:lnTo>
                  <a:lnTo>
                    <a:pt x="67" y="154"/>
                  </a:lnTo>
                  <a:lnTo>
                    <a:pt x="88" y="122"/>
                  </a:lnTo>
                  <a:lnTo>
                    <a:pt x="110" y="90"/>
                  </a:lnTo>
                  <a:lnTo>
                    <a:pt x="123" y="75"/>
                  </a:lnTo>
                  <a:lnTo>
                    <a:pt x="135" y="61"/>
                  </a:lnTo>
                  <a:lnTo>
                    <a:pt x="148" y="46"/>
                  </a:lnTo>
                  <a:lnTo>
                    <a:pt x="162" y="33"/>
                  </a:lnTo>
                  <a:lnTo>
                    <a:pt x="176" y="20"/>
                  </a:lnTo>
                  <a:lnTo>
                    <a:pt x="191" y="8"/>
                  </a:lnTo>
                  <a:lnTo>
                    <a:pt x="191" y="8"/>
                  </a:lnTo>
                  <a:lnTo>
                    <a:pt x="192" y="7"/>
                  </a:lnTo>
                  <a:lnTo>
                    <a:pt x="193" y="5"/>
                  </a:lnTo>
                  <a:lnTo>
                    <a:pt x="192" y="2"/>
                  </a:lnTo>
                  <a:lnTo>
                    <a:pt x="191" y="0"/>
                  </a:lnTo>
                  <a:lnTo>
                    <a:pt x="189" y="0"/>
                  </a:lnTo>
                  <a:lnTo>
                    <a:pt x="188" y="0"/>
                  </a:lnTo>
                  <a:lnTo>
                    <a:pt x="186" y="0"/>
                  </a:lnTo>
                  <a:lnTo>
                    <a:pt x="186"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119" name="Freeform 1004"/>
            <p:cNvSpPr>
              <a:spLocks/>
            </p:cNvSpPr>
            <p:nvPr/>
          </p:nvSpPr>
          <p:spPr bwMode="auto">
            <a:xfrm>
              <a:off x="4352926" y="2282826"/>
              <a:ext cx="65088" cy="74613"/>
            </a:xfrm>
            <a:custGeom>
              <a:avLst/>
              <a:gdLst/>
              <a:ahLst/>
              <a:cxnLst>
                <a:cxn ang="0">
                  <a:pos x="115" y="2"/>
                </a:cxn>
                <a:cxn ang="0">
                  <a:pos x="115" y="2"/>
                </a:cxn>
                <a:cxn ang="0">
                  <a:pos x="109" y="9"/>
                </a:cxn>
                <a:cxn ang="0">
                  <a:pos x="102" y="16"/>
                </a:cxn>
                <a:cxn ang="0">
                  <a:pos x="89" y="31"/>
                </a:cxn>
                <a:cxn ang="0">
                  <a:pos x="74" y="44"/>
                </a:cxn>
                <a:cxn ang="0">
                  <a:pos x="67" y="52"/>
                </a:cxn>
                <a:cxn ang="0">
                  <a:pos x="61" y="59"/>
                </a:cxn>
                <a:cxn ang="0">
                  <a:pos x="61" y="59"/>
                </a:cxn>
                <a:cxn ang="0">
                  <a:pos x="1" y="133"/>
                </a:cxn>
                <a:cxn ang="0">
                  <a:pos x="1" y="133"/>
                </a:cxn>
                <a:cxn ang="0">
                  <a:pos x="0" y="136"/>
                </a:cxn>
                <a:cxn ang="0">
                  <a:pos x="0" y="138"/>
                </a:cxn>
                <a:cxn ang="0">
                  <a:pos x="3" y="141"/>
                </a:cxn>
                <a:cxn ang="0">
                  <a:pos x="4" y="142"/>
                </a:cxn>
                <a:cxn ang="0">
                  <a:pos x="6" y="142"/>
                </a:cxn>
                <a:cxn ang="0">
                  <a:pos x="7" y="142"/>
                </a:cxn>
                <a:cxn ang="0">
                  <a:pos x="9" y="141"/>
                </a:cxn>
                <a:cxn ang="0">
                  <a:pos x="9" y="141"/>
                </a:cxn>
                <a:cxn ang="0">
                  <a:pos x="67" y="66"/>
                </a:cxn>
                <a:cxn ang="0">
                  <a:pos x="67" y="66"/>
                </a:cxn>
                <a:cxn ang="0">
                  <a:pos x="74" y="58"/>
                </a:cxn>
                <a:cxn ang="0">
                  <a:pos x="81" y="51"/>
                </a:cxn>
                <a:cxn ang="0">
                  <a:pos x="96" y="36"/>
                </a:cxn>
                <a:cxn ang="0">
                  <a:pos x="110" y="23"/>
                </a:cxn>
                <a:cxn ang="0">
                  <a:pos x="118" y="14"/>
                </a:cxn>
                <a:cxn ang="0">
                  <a:pos x="124" y="6"/>
                </a:cxn>
                <a:cxn ang="0">
                  <a:pos x="124" y="6"/>
                </a:cxn>
                <a:cxn ang="0">
                  <a:pos x="125" y="5"/>
                </a:cxn>
                <a:cxn ang="0">
                  <a:pos x="124" y="3"/>
                </a:cxn>
                <a:cxn ang="0">
                  <a:pos x="124" y="2"/>
                </a:cxn>
                <a:cxn ang="0">
                  <a:pos x="122" y="1"/>
                </a:cxn>
                <a:cxn ang="0">
                  <a:pos x="119" y="0"/>
                </a:cxn>
                <a:cxn ang="0">
                  <a:pos x="117" y="0"/>
                </a:cxn>
                <a:cxn ang="0">
                  <a:pos x="115" y="2"/>
                </a:cxn>
                <a:cxn ang="0">
                  <a:pos x="115" y="2"/>
                </a:cxn>
              </a:cxnLst>
              <a:rect l="0" t="0" r="r" b="b"/>
              <a:pathLst>
                <a:path w="125" h="142">
                  <a:moveTo>
                    <a:pt x="115" y="2"/>
                  </a:moveTo>
                  <a:lnTo>
                    <a:pt x="115" y="2"/>
                  </a:lnTo>
                  <a:lnTo>
                    <a:pt x="109" y="9"/>
                  </a:lnTo>
                  <a:lnTo>
                    <a:pt x="102" y="16"/>
                  </a:lnTo>
                  <a:lnTo>
                    <a:pt x="89" y="31"/>
                  </a:lnTo>
                  <a:lnTo>
                    <a:pt x="74" y="44"/>
                  </a:lnTo>
                  <a:lnTo>
                    <a:pt x="67" y="52"/>
                  </a:lnTo>
                  <a:lnTo>
                    <a:pt x="61" y="59"/>
                  </a:lnTo>
                  <a:lnTo>
                    <a:pt x="61" y="59"/>
                  </a:lnTo>
                  <a:lnTo>
                    <a:pt x="1" y="133"/>
                  </a:lnTo>
                  <a:lnTo>
                    <a:pt x="1" y="133"/>
                  </a:lnTo>
                  <a:lnTo>
                    <a:pt x="0" y="136"/>
                  </a:lnTo>
                  <a:lnTo>
                    <a:pt x="0" y="138"/>
                  </a:lnTo>
                  <a:lnTo>
                    <a:pt x="3" y="141"/>
                  </a:lnTo>
                  <a:lnTo>
                    <a:pt x="4" y="142"/>
                  </a:lnTo>
                  <a:lnTo>
                    <a:pt x="6" y="142"/>
                  </a:lnTo>
                  <a:lnTo>
                    <a:pt x="7" y="142"/>
                  </a:lnTo>
                  <a:lnTo>
                    <a:pt x="9" y="141"/>
                  </a:lnTo>
                  <a:lnTo>
                    <a:pt x="9" y="141"/>
                  </a:lnTo>
                  <a:lnTo>
                    <a:pt x="67" y="66"/>
                  </a:lnTo>
                  <a:lnTo>
                    <a:pt x="67" y="66"/>
                  </a:lnTo>
                  <a:lnTo>
                    <a:pt x="74" y="58"/>
                  </a:lnTo>
                  <a:lnTo>
                    <a:pt x="81" y="51"/>
                  </a:lnTo>
                  <a:lnTo>
                    <a:pt x="96" y="36"/>
                  </a:lnTo>
                  <a:lnTo>
                    <a:pt x="110" y="23"/>
                  </a:lnTo>
                  <a:lnTo>
                    <a:pt x="118" y="14"/>
                  </a:lnTo>
                  <a:lnTo>
                    <a:pt x="124" y="6"/>
                  </a:lnTo>
                  <a:lnTo>
                    <a:pt x="124" y="6"/>
                  </a:lnTo>
                  <a:lnTo>
                    <a:pt x="125" y="5"/>
                  </a:lnTo>
                  <a:lnTo>
                    <a:pt x="124" y="3"/>
                  </a:lnTo>
                  <a:lnTo>
                    <a:pt x="124" y="2"/>
                  </a:lnTo>
                  <a:lnTo>
                    <a:pt x="122" y="1"/>
                  </a:lnTo>
                  <a:lnTo>
                    <a:pt x="119" y="0"/>
                  </a:lnTo>
                  <a:lnTo>
                    <a:pt x="117" y="0"/>
                  </a:lnTo>
                  <a:lnTo>
                    <a:pt x="115" y="2"/>
                  </a:lnTo>
                  <a:lnTo>
                    <a:pt x="115"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120" name="Freeform 1005"/>
            <p:cNvSpPr>
              <a:spLocks/>
            </p:cNvSpPr>
            <p:nvPr/>
          </p:nvSpPr>
          <p:spPr bwMode="auto">
            <a:xfrm>
              <a:off x="4564063" y="2312988"/>
              <a:ext cx="49213" cy="65088"/>
            </a:xfrm>
            <a:custGeom>
              <a:avLst/>
              <a:gdLst/>
              <a:ahLst/>
              <a:cxnLst>
                <a:cxn ang="0">
                  <a:pos x="82" y="3"/>
                </a:cxn>
                <a:cxn ang="0">
                  <a:pos x="82" y="3"/>
                </a:cxn>
                <a:cxn ang="0">
                  <a:pos x="78" y="11"/>
                </a:cxn>
                <a:cxn ang="0">
                  <a:pos x="74" y="19"/>
                </a:cxn>
                <a:cxn ang="0">
                  <a:pos x="63" y="35"/>
                </a:cxn>
                <a:cxn ang="0">
                  <a:pos x="50" y="50"/>
                </a:cxn>
                <a:cxn ang="0">
                  <a:pos x="45" y="57"/>
                </a:cxn>
                <a:cxn ang="0">
                  <a:pos x="40" y="65"/>
                </a:cxn>
                <a:cxn ang="0">
                  <a:pos x="40" y="65"/>
                </a:cxn>
                <a:cxn ang="0">
                  <a:pos x="33" y="80"/>
                </a:cxn>
                <a:cxn ang="0">
                  <a:pos x="28" y="87"/>
                </a:cxn>
                <a:cxn ang="0">
                  <a:pos x="23" y="93"/>
                </a:cxn>
                <a:cxn ang="0">
                  <a:pos x="23" y="93"/>
                </a:cxn>
                <a:cxn ang="0">
                  <a:pos x="11" y="103"/>
                </a:cxn>
                <a:cxn ang="0">
                  <a:pos x="6" y="110"/>
                </a:cxn>
                <a:cxn ang="0">
                  <a:pos x="0" y="116"/>
                </a:cxn>
                <a:cxn ang="0">
                  <a:pos x="0" y="116"/>
                </a:cxn>
                <a:cxn ang="0">
                  <a:pos x="0" y="118"/>
                </a:cxn>
                <a:cxn ang="0">
                  <a:pos x="0" y="120"/>
                </a:cxn>
                <a:cxn ang="0">
                  <a:pos x="2" y="121"/>
                </a:cxn>
                <a:cxn ang="0">
                  <a:pos x="3" y="122"/>
                </a:cxn>
                <a:cxn ang="0">
                  <a:pos x="4" y="123"/>
                </a:cxn>
                <a:cxn ang="0">
                  <a:pos x="6" y="123"/>
                </a:cxn>
                <a:cxn ang="0">
                  <a:pos x="8" y="122"/>
                </a:cxn>
                <a:cxn ang="0">
                  <a:pos x="9" y="121"/>
                </a:cxn>
                <a:cxn ang="0">
                  <a:pos x="9" y="121"/>
                </a:cxn>
                <a:cxn ang="0">
                  <a:pos x="14" y="114"/>
                </a:cxn>
                <a:cxn ang="0">
                  <a:pos x="20" y="108"/>
                </a:cxn>
                <a:cxn ang="0">
                  <a:pos x="34" y="96"/>
                </a:cxn>
                <a:cxn ang="0">
                  <a:pos x="34" y="96"/>
                </a:cxn>
                <a:cxn ang="0">
                  <a:pos x="38" y="91"/>
                </a:cxn>
                <a:cxn ang="0">
                  <a:pos x="41" y="84"/>
                </a:cxn>
                <a:cxn ang="0">
                  <a:pos x="48" y="70"/>
                </a:cxn>
                <a:cxn ang="0">
                  <a:pos x="48" y="70"/>
                </a:cxn>
                <a:cxn ang="0">
                  <a:pos x="53" y="62"/>
                </a:cxn>
                <a:cxn ang="0">
                  <a:pos x="59" y="54"/>
                </a:cxn>
                <a:cxn ang="0">
                  <a:pos x="71" y="38"/>
                </a:cxn>
                <a:cxn ang="0">
                  <a:pos x="82" y="23"/>
                </a:cxn>
                <a:cxn ang="0">
                  <a:pos x="88" y="14"/>
                </a:cxn>
                <a:cxn ang="0">
                  <a:pos x="92" y="5"/>
                </a:cxn>
                <a:cxn ang="0">
                  <a:pos x="92" y="5"/>
                </a:cxn>
                <a:cxn ang="0">
                  <a:pos x="92" y="3"/>
                </a:cxn>
                <a:cxn ang="0">
                  <a:pos x="92" y="2"/>
                </a:cxn>
                <a:cxn ang="0">
                  <a:pos x="91" y="1"/>
                </a:cxn>
                <a:cxn ang="0">
                  <a:pos x="89" y="0"/>
                </a:cxn>
                <a:cxn ang="0">
                  <a:pos x="85" y="0"/>
                </a:cxn>
                <a:cxn ang="0">
                  <a:pos x="83" y="1"/>
                </a:cxn>
                <a:cxn ang="0">
                  <a:pos x="82" y="3"/>
                </a:cxn>
                <a:cxn ang="0">
                  <a:pos x="82" y="3"/>
                </a:cxn>
              </a:cxnLst>
              <a:rect l="0" t="0" r="r" b="b"/>
              <a:pathLst>
                <a:path w="92" h="123">
                  <a:moveTo>
                    <a:pt x="82" y="3"/>
                  </a:moveTo>
                  <a:lnTo>
                    <a:pt x="82" y="3"/>
                  </a:lnTo>
                  <a:lnTo>
                    <a:pt x="78" y="11"/>
                  </a:lnTo>
                  <a:lnTo>
                    <a:pt x="74" y="19"/>
                  </a:lnTo>
                  <a:lnTo>
                    <a:pt x="63" y="35"/>
                  </a:lnTo>
                  <a:lnTo>
                    <a:pt x="50" y="50"/>
                  </a:lnTo>
                  <a:lnTo>
                    <a:pt x="45" y="57"/>
                  </a:lnTo>
                  <a:lnTo>
                    <a:pt x="40" y="65"/>
                  </a:lnTo>
                  <a:lnTo>
                    <a:pt x="40" y="65"/>
                  </a:lnTo>
                  <a:lnTo>
                    <a:pt x="33" y="80"/>
                  </a:lnTo>
                  <a:lnTo>
                    <a:pt x="28" y="87"/>
                  </a:lnTo>
                  <a:lnTo>
                    <a:pt x="23" y="93"/>
                  </a:lnTo>
                  <a:lnTo>
                    <a:pt x="23" y="93"/>
                  </a:lnTo>
                  <a:lnTo>
                    <a:pt x="11" y="103"/>
                  </a:lnTo>
                  <a:lnTo>
                    <a:pt x="6" y="110"/>
                  </a:lnTo>
                  <a:lnTo>
                    <a:pt x="0" y="116"/>
                  </a:lnTo>
                  <a:lnTo>
                    <a:pt x="0" y="116"/>
                  </a:lnTo>
                  <a:lnTo>
                    <a:pt x="0" y="118"/>
                  </a:lnTo>
                  <a:lnTo>
                    <a:pt x="0" y="120"/>
                  </a:lnTo>
                  <a:lnTo>
                    <a:pt x="2" y="121"/>
                  </a:lnTo>
                  <a:lnTo>
                    <a:pt x="3" y="122"/>
                  </a:lnTo>
                  <a:lnTo>
                    <a:pt x="4" y="123"/>
                  </a:lnTo>
                  <a:lnTo>
                    <a:pt x="6" y="123"/>
                  </a:lnTo>
                  <a:lnTo>
                    <a:pt x="8" y="122"/>
                  </a:lnTo>
                  <a:lnTo>
                    <a:pt x="9" y="121"/>
                  </a:lnTo>
                  <a:lnTo>
                    <a:pt x="9" y="121"/>
                  </a:lnTo>
                  <a:lnTo>
                    <a:pt x="14" y="114"/>
                  </a:lnTo>
                  <a:lnTo>
                    <a:pt x="20" y="108"/>
                  </a:lnTo>
                  <a:lnTo>
                    <a:pt x="34" y="96"/>
                  </a:lnTo>
                  <a:lnTo>
                    <a:pt x="34" y="96"/>
                  </a:lnTo>
                  <a:lnTo>
                    <a:pt x="38" y="91"/>
                  </a:lnTo>
                  <a:lnTo>
                    <a:pt x="41" y="84"/>
                  </a:lnTo>
                  <a:lnTo>
                    <a:pt x="48" y="70"/>
                  </a:lnTo>
                  <a:lnTo>
                    <a:pt x="48" y="70"/>
                  </a:lnTo>
                  <a:lnTo>
                    <a:pt x="53" y="62"/>
                  </a:lnTo>
                  <a:lnTo>
                    <a:pt x="59" y="54"/>
                  </a:lnTo>
                  <a:lnTo>
                    <a:pt x="71" y="38"/>
                  </a:lnTo>
                  <a:lnTo>
                    <a:pt x="82" y="23"/>
                  </a:lnTo>
                  <a:lnTo>
                    <a:pt x="88" y="14"/>
                  </a:lnTo>
                  <a:lnTo>
                    <a:pt x="92" y="5"/>
                  </a:lnTo>
                  <a:lnTo>
                    <a:pt x="92" y="5"/>
                  </a:lnTo>
                  <a:lnTo>
                    <a:pt x="92" y="3"/>
                  </a:lnTo>
                  <a:lnTo>
                    <a:pt x="92" y="2"/>
                  </a:lnTo>
                  <a:lnTo>
                    <a:pt x="91" y="1"/>
                  </a:lnTo>
                  <a:lnTo>
                    <a:pt x="89" y="0"/>
                  </a:lnTo>
                  <a:lnTo>
                    <a:pt x="85" y="0"/>
                  </a:lnTo>
                  <a:lnTo>
                    <a:pt x="83" y="1"/>
                  </a:lnTo>
                  <a:lnTo>
                    <a:pt x="82" y="3"/>
                  </a:lnTo>
                  <a:lnTo>
                    <a:pt x="82" y="3"/>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121" name="Freeform 1006"/>
            <p:cNvSpPr>
              <a:spLocks/>
            </p:cNvSpPr>
            <p:nvPr/>
          </p:nvSpPr>
          <p:spPr bwMode="auto">
            <a:xfrm>
              <a:off x="4624388" y="2316163"/>
              <a:ext cx="38100" cy="47625"/>
            </a:xfrm>
            <a:custGeom>
              <a:avLst/>
              <a:gdLst/>
              <a:ahLst/>
              <a:cxnLst>
                <a:cxn ang="0">
                  <a:pos x="64" y="4"/>
                </a:cxn>
                <a:cxn ang="0">
                  <a:pos x="64" y="4"/>
                </a:cxn>
                <a:cxn ang="0">
                  <a:pos x="63" y="10"/>
                </a:cxn>
                <a:cxn ang="0">
                  <a:pos x="60" y="16"/>
                </a:cxn>
                <a:cxn ang="0">
                  <a:pos x="55" y="22"/>
                </a:cxn>
                <a:cxn ang="0">
                  <a:pos x="51" y="27"/>
                </a:cxn>
                <a:cxn ang="0">
                  <a:pos x="42" y="37"/>
                </a:cxn>
                <a:cxn ang="0">
                  <a:pos x="33" y="47"/>
                </a:cxn>
                <a:cxn ang="0">
                  <a:pos x="33" y="47"/>
                </a:cxn>
                <a:cxn ang="0">
                  <a:pos x="16" y="64"/>
                </a:cxn>
                <a:cxn ang="0">
                  <a:pos x="0" y="85"/>
                </a:cxn>
                <a:cxn ang="0">
                  <a:pos x="0" y="85"/>
                </a:cxn>
                <a:cxn ang="0">
                  <a:pos x="0" y="86"/>
                </a:cxn>
                <a:cxn ang="0">
                  <a:pos x="0" y="88"/>
                </a:cxn>
                <a:cxn ang="0">
                  <a:pos x="2" y="89"/>
                </a:cxn>
                <a:cxn ang="0">
                  <a:pos x="3" y="91"/>
                </a:cxn>
                <a:cxn ang="0">
                  <a:pos x="6" y="91"/>
                </a:cxn>
                <a:cxn ang="0">
                  <a:pos x="8" y="91"/>
                </a:cxn>
                <a:cxn ang="0">
                  <a:pos x="9" y="89"/>
                </a:cxn>
                <a:cxn ang="0">
                  <a:pos x="9" y="89"/>
                </a:cxn>
                <a:cxn ang="0">
                  <a:pos x="19" y="76"/>
                </a:cxn>
                <a:cxn ang="0">
                  <a:pos x="30" y="63"/>
                </a:cxn>
                <a:cxn ang="0">
                  <a:pos x="52" y="39"/>
                </a:cxn>
                <a:cxn ang="0">
                  <a:pos x="52" y="39"/>
                </a:cxn>
                <a:cxn ang="0">
                  <a:pos x="60" y="32"/>
                </a:cxn>
                <a:cxn ang="0">
                  <a:pos x="66" y="24"/>
                </a:cxn>
                <a:cxn ang="0">
                  <a:pos x="71" y="14"/>
                </a:cxn>
                <a:cxn ang="0">
                  <a:pos x="72" y="9"/>
                </a:cxn>
                <a:cxn ang="0">
                  <a:pos x="73" y="4"/>
                </a:cxn>
                <a:cxn ang="0">
                  <a:pos x="73" y="4"/>
                </a:cxn>
                <a:cxn ang="0">
                  <a:pos x="73" y="2"/>
                </a:cxn>
                <a:cxn ang="0">
                  <a:pos x="72" y="1"/>
                </a:cxn>
                <a:cxn ang="0">
                  <a:pos x="71" y="0"/>
                </a:cxn>
                <a:cxn ang="0">
                  <a:pos x="69" y="0"/>
                </a:cxn>
                <a:cxn ang="0">
                  <a:pos x="66" y="1"/>
                </a:cxn>
                <a:cxn ang="0">
                  <a:pos x="65" y="2"/>
                </a:cxn>
                <a:cxn ang="0">
                  <a:pos x="64" y="4"/>
                </a:cxn>
                <a:cxn ang="0">
                  <a:pos x="64" y="4"/>
                </a:cxn>
              </a:cxnLst>
              <a:rect l="0" t="0" r="r" b="b"/>
              <a:pathLst>
                <a:path w="73" h="91">
                  <a:moveTo>
                    <a:pt x="64" y="4"/>
                  </a:moveTo>
                  <a:lnTo>
                    <a:pt x="64" y="4"/>
                  </a:lnTo>
                  <a:lnTo>
                    <a:pt x="63" y="10"/>
                  </a:lnTo>
                  <a:lnTo>
                    <a:pt x="60" y="16"/>
                  </a:lnTo>
                  <a:lnTo>
                    <a:pt x="55" y="22"/>
                  </a:lnTo>
                  <a:lnTo>
                    <a:pt x="51" y="27"/>
                  </a:lnTo>
                  <a:lnTo>
                    <a:pt x="42" y="37"/>
                  </a:lnTo>
                  <a:lnTo>
                    <a:pt x="33" y="47"/>
                  </a:lnTo>
                  <a:lnTo>
                    <a:pt x="33" y="47"/>
                  </a:lnTo>
                  <a:lnTo>
                    <a:pt x="16" y="64"/>
                  </a:lnTo>
                  <a:lnTo>
                    <a:pt x="0" y="85"/>
                  </a:lnTo>
                  <a:lnTo>
                    <a:pt x="0" y="85"/>
                  </a:lnTo>
                  <a:lnTo>
                    <a:pt x="0" y="86"/>
                  </a:lnTo>
                  <a:lnTo>
                    <a:pt x="0" y="88"/>
                  </a:lnTo>
                  <a:lnTo>
                    <a:pt x="2" y="89"/>
                  </a:lnTo>
                  <a:lnTo>
                    <a:pt x="3" y="91"/>
                  </a:lnTo>
                  <a:lnTo>
                    <a:pt x="6" y="91"/>
                  </a:lnTo>
                  <a:lnTo>
                    <a:pt x="8" y="91"/>
                  </a:lnTo>
                  <a:lnTo>
                    <a:pt x="9" y="89"/>
                  </a:lnTo>
                  <a:lnTo>
                    <a:pt x="9" y="89"/>
                  </a:lnTo>
                  <a:lnTo>
                    <a:pt x="19" y="76"/>
                  </a:lnTo>
                  <a:lnTo>
                    <a:pt x="30" y="63"/>
                  </a:lnTo>
                  <a:lnTo>
                    <a:pt x="52" y="39"/>
                  </a:lnTo>
                  <a:lnTo>
                    <a:pt x="52" y="39"/>
                  </a:lnTo>
                  <a:lnTo>
                    <a:pt x="60" y="32"/>
                  </a:lnTo>
                  <a:lnTo>
                    <a:pt x="66" y="24"/>
                  </a:lnTo>
                  <a:lnTo>
                    <a:pt x="71" y="14"/>
                  </a:lnTo>
                  <a:lnTo>
                    <a:pt x="72" y="9"/>
                  </a:lnTo>
                  <a:lnTo>
                    <a:pt x="73" y="4"/>
                  </a:lnTo>
                  <a:lnTo>
                    <a:pt x="73" y="4"/>
                  </a:lnTo>
                  <a:lnTo>
                    <a:pt x="73" y="2"/>
                  </a:lnTo>
                  <a:lnTo>
                    <a:pt x="72" y="1"/>
                  </a:lnTo>
                  <a:lnTo>
                    <a:pt x="71" y="0"/>
                  </a:lnTo>
                  <a:lnTo>
                    <a:pt x="69" y="0"/>
                  </a:lnTo>
                  <a:lnTo>
                    <a:pt x="66" y="1"/>
                  </a:lnTo>
                  <a:lnTo>
                    <a:pt x="65" y="2"/>
                  </a:lnTo>
                  <a:lnTo>
                    <a:pt x="64" y="4"/>
                  </a:lnTo>
                  <a:lnTo>
                    <a:pt x="64" y="4"/>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122" name="Freeform 1007"/>
            <p:cNvSpPr>
              <a:spLocks/>
            </p:cNvSpPr>
            <p:nvPr/>
          </p:nvSpPr>
          <p:spPr bwMode="auto">
            <a:xfrm>
              <a:off x="4687888" y="2322513"/>
              <a:ext cx="25400" cy="34925"/>
            </a:xfrm>
            <a:custGeom>
              <a:avLst/>
              <a:gdLst/>
              <a:ahLst/>
              <a:cxnLst>
                <a:cxn ang="0">
                  <a:pos x="38" y="2"/>
                </a:cxn>
                <a:cxn ang="0">
                  <a:pos x="38" y="2"/>
                </a:cxn>
                <a:cxn ang="0">
                  <a:pos x="1" y="59"/>
                </a:cxn>
                <a:cxn ang="0">
                  <a:pos x="1" y="59"/>
                </a:cxn>
                <a:cxn ang="0">
                  <a:pos x="0" y="62"/>
                </a:cxn>
                <a:cxn ang="0">
                  <a:pos x="0" y="64"/>
                </a:cxn>
                <a:cxn ang="0">
                  <a:pos x="1" y="65"/>
                </a:cxn>
                <a:cxn ang="0">
                  <a:pos x="2" y="66"/>
                </a:cxn>
                <a:cxn ang="0">
                  <a:pos x="4" y="67"/>
                </a:cxn>
                <a:cxn ang="0">
                  <a:pos x="6" y="67"/>
                </a:cxn>
                <a:cxn ang="0">
                  <a:pos x="7" y="66"/>
                </a:cxn>
                <a:cxn ang="0">
                  <a:pos x="9" y="65"/>
                </a:cxn>
                <a:cxn ang="0">
                  <a:pos x="9" y="65"/>
                </a:cxn>
                <a:cxn ang="0">
                  <a:pos x="46" y="8"/>
                </a:cxn>
                <a:cxn ang="0">
                  <a:pos x="46" y="8"/>
                </a:cxn>
                <a:cxn ang="0">
                  <a:pos x="47" y="6"/>
                </a:cxn>
                <a:cxn ang="0">
                  <a:pos x="47" y="4"/>
                </a:cxn>
                <a:cxn ang="0">
                  <a:pos x="46" y="2"/>
                </a:cxn>
                <a:cxn ang="0">
                  <a:pos x="45" y="1"/>
                </a:cxn>
                <a:cxn ang="0">
                  <a:pos x="43" y="0"/>
                </a:cxn>
                <a:cxn ang="0">
                  <a:pos x="41" y="0"/>
                </a:cxn>
                <a:cxn ang="0">
                  <a:pos x="40" y="1"/>
                </a:cxn>
                <a:cxn ang="0">
                  <a:pos x="38" y="2"/>
                </a:cxn>
                <a:cxn ang="0">
                  <a:pos x="38" y="2"/>
                </a:cxn>
              </a:cxnLst>
              <a:rect l="0" t="0" r="r" b="b"/>
              <a:pathLst>
                <a:path w="47" h="67">
                  <a:moveTo>
                    <a:pt x="38" y="2"/>
                  </a:moveTo>
                  <a:lnTo>
                    <a:pt x="38" y="2"/>
                  </a:lnTo>
                  <a:lnTo>
                    <a:pt x="1" y="59"/>
                  </a:lnTo>
                  <a:lnTo>
                    <a:pt x="1" y="59"/>
                  </a:lnTo>
                  <a:lnTo>
                    <a:pt x="0" y="62"/>
                  </a:lnTo>
                  <a:lnTo>
                    <a:pt x="0" y="64"/>
                  </a:lnTo>
                  <a:lnTo>
                    <a:pt x="1" y="65"/>
                  </a:lnTo>
                  <a:lnTo>
                    <a:pt x="2" y="66"/>
                  </a:lnTo>
                  <a:lnTo>
                    <a:pt x="4" y="67"/>
                  </a:lnTo>
                  <a:lnTo>
                    <a:pt x="6" y="67"/>
                  </a:lnTo>
                  <a:lnTo>
                    <a:pt x="7" y="66"/>
                  </a:lnTo>
                  <a:lnTo>
                    <a:pt x="9" y="65"/>
                  </a:lnTo>
                  <a:lnTo>
                    <a:pt x="9" y="65"/>
                  </a:lnTo>
                  <a:lnTo>
                    <a:pt x="46" y="8"/>
                  </a:lnTo>
                  <a:lnTo>
                    <a:pt x="46" y="8"/>
                  </a:lnTo>
                  <a:lnTo>
                    <a:pt x="47" y="6"/>
                  </a:lnTo>
                  <a:lnTo>
                    <a:pt x="47" y="4"/>
                  </a:lnTo>
                  <a:lnTo>
                    <a:pt x="46" y="2"/>
                  </a:lnTo>
                  <a:lnTo>
                    <a:pt x="45" y="1"/>
                  </a:lnTo>
                  <a:lnTo>
                    <a:pt x="43" y="0"/>
                  </a:lnTo>
                  <a:lnTo>
                    <a:pt x="41" y="0"/>
                  </a:lnTo>
                  <a:lnTo>
                    <a:pt x="40" y="1"/>
                  </a:lnTo>
                  <a:lnTo>
                    <a:pt x="38" y="2"/>
                  </a:lnTo>
                  <a:lnTo>
                    <a:pt x="38"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123" name="Freeform 1008"/>
            <p:cNvSpPr>
              <a:spLocks/>
            </p:cNvSpPr>
            <p:nvPr/>
          </p:nvSpPr>
          <p:spPr bwMode="auto">
            <a:xfrm>
              <a:off x="4095751" y="2149476"/>
              <a:ext cx="746125" cy="649288"/>
            </a:xfrm>
            <a:custGeom>
              <a:avLst/>
              <a:gdLst/>
              <a:ahLst/>
              <a:cxnLst>
                <a:cxn ang="0">
                  <a:pos x="1140" y="1223"/>
                </a:cxn>
                <a:cxn ang="0">
                  <a:pos x="915" y="1215"/>
                </a:cxn>
                <a:cxn ang="0">
                  <a:pos x="541" y="1215"/>
                </a:cxn>
                <a:cxn ang="0">
                  <a:pos x="268" y="1224"/>
                </a:cxn>
                <a:cxn ang="0">
                  <a:pos x="95" y="1200"/>
                </a:cxn>
                <a:cxn ang="0">
                  <a:pos x="40" y="1159"/>
                </a:cxn>
                <a:cxn ang="0">
                  <a:pos x="16" y="1026"/>
                </a:cxn>
                <a:cxn ang="0">
                  <a:pos x="25" y="1009"/>
                </a:cxn>
                <a:cxn ang="0">
                  <a:pos x="19" y="875"/>
                </a:cxn>
                <a:cxn ang="0">
                  <a:pos x="9" y="625"/>
                </a:cxn>
                <a:cxn ang="0">
                  <a:pos x="6" y="418"/>
                </a:cxn>
                <a:cxn ang="0">
                  <a:pos x="7" y="289"/>
                </a:cxn>
                <a:cxn ang="0">
                  <a:pos x="52" y="230"/>
                </a:cxn>
                <a:cxn ang="0">
                  <a:pos x="151" y="213"/>
                </a:cxn>
                <a:cxn ang="0">
                  <a:pos x="235" y="218"/>
                </a:cxn>
                <a:cxn ang="0">
                  <a:pos x="289" y="31"/>
                </a:cxn>
                <a:cxn ang="0">
                  <a:pos x="307" y="12"/>
                </a:cxn>
                <a:cxn ang="0">
                  <a:pos x="441" y="1"/>
                </a:cxn>
                <a:cxn ang="0">
                  <a:pos x="695" y="15"/>
                </a:cxn>
                <a:cxn ang="0">
                  <a:pos x="756" y="83"/>
                </a:cxn>
                <a:cxn ang="0">
                  <a:pos x="793" y="203"/>
                </a:cxn>
                <a:cxn ang="0">
                  <a:pos x="1105" y="200"/>
                </a:cxn>
                <a:cxn ang="0">
                  <a:pos x="1230" y="198"/>
                </a:cxn>
                <a:cxn ang="0">
                  <a:pos x="1356" y="241"/>
                </a:cxn>
                <a:cxn ang="0">
                  <a:pos x="1396" y="318"/>
                </a:cxn>
                <a:cxn ang="0">
                  <a:pos x="1403" y="390"/>
                </a:cxn>
                <a:cxn ang="0">
                  <a:pos x="1406" y="426"/>
                </a:cxn>
                <a:cxn ang="0">
                  <a:pos x="1379" y="431"/>
                </a:cxn>
                <a:cxn ang="0">
                  <a:pos x="1365" y="363"/>
                </a:cxn>
                <a:cxn ang="0">
                  <a:pos x="1332" y="271"/>
                </a:cxn>
                <a:cxn ang="0">
                  <a:pos x="1211" y="232"/>
                </a:cxn>
                <a:cxn ang="0">
                  <a:pos x="1047" y="238"/>
                </a:cxn>
                <a:cxn ang="0">
                  <a:pos x="777" y="239"/>
                </a:cxn>
                <a:cxn ang="0">
                  <a:pos x="760" y="229"/>
                </a:cxn>
                <a:cxn ang="0">
                  <a:pos x="747" y="174"/>
                </a:cxn>
                <a:cxn ang="0">
                  <a:pos x="714" y="77"/>
                </a:cxn>
                <a:cxn ang="0">
                  <a:pos x="647" y="43"/>
                </a:cxn>
                <a:cxn ang="0">
                  <a:pos x="476" y="39"/>
                </a:cxn>
                <a:cxn ang="0">
                  <a:pos x="320" y="66"/>
                </a:cxn>
                <a:cxn ang="0">
                  <a:pos x="298" y="168"/>
                </a:cxn>
                <a:cxn ang="0">
                  <a:pos x="267" y="232"/>
                </a:cxn>
                <a:cxn ang="0">
                  <a:pos x="264" y="252"/>
                </a:cxn>
                <a:cxn ang="0">
                  <a:pos x="245" y="258"/>
                </a:cxn>
                <a:cxn ang="0">
                  <a:pos x="175" y="252"/>
                </a:cxn>
                <a:cxn ang="0">
                  <a:pos x="80" y="259"/>
                </a:cxn>
                <a:cxn ang="0">
                  <a:pos x="44" y="298"/>
                </a:cxn>
                <a:cxn ang="0">
                  <a:pos x="46" y="541"/>
                </a:cxn>
                <a:cxn ang="0">
                  <a:pos x="55" y="893"/>
                </a:cxn>
                <a:cxn ang="0">
                  <a:pos x="56" y="1019"/>
                </a:cxn>
                <a:cxn ang="0">
                  <a:pos x="58" y="1106"/>
                </a:cxn>
                <a:cxn ang="0">
                  <a:pos x="101" y="1162"/>
                </a:cxn>
                <a:cxn ang="0">
                  <a:pos x="279" y="1186"/>
                </a:cxn>
                <a:cxn ang="0">
                  <a:pos x="440" y="1189"/>
                </a:cxn>
                <a:cxn ang="0">
                  <a:pos x="599" y="1178"/>
                </a:cxn>
                <a:cxn ang="0">
                  <a:pos x="880" y="1179"/>
                </a:cxn>
                <a:cxn ang="0">
                  <a:pos x="1084" y="1180"/>
                </a:cxn>
                <a:cxn ang="0">
                  <a:pos x="1208" y="1188"/>
                </a:cxn>
                <a:cxn ang="0">
                  <a:pos x="1248" y="1188"/>
                </a:cxn>
                <a:cxn ang="0">
                  <a:pos x="1276" y="1173"/>
                </a:cxn>
                <a:cxn ang="0">
                  <a:pos x="1296" y="1192"/>
                </a:cxn>
                <a:cxn ang="0">
                  <a:pos x="1261" y="1223"/>
                </a:cxn>
              </a:cxnLst>
              <a:rect l="0" t="0" r="r" b="b"/>
              <a:pathLst>
                <a:path w="1409" h="1227">
                  <a:moveTo>
                    <a:pt x="1221" y="1227"/>
                  </a:moveTo>
                  <a:lnTo>
                    <a:pt x="1221" y="1227"/>
                  </a:lnTo>
                  <a:lnTo>
                    <a:pt x="1205" y="1226"/>
                  </a:lnTo>
                  <a:lnTo>
                    <a:pt x="1190" y="1226"/>
                  </a:lnTo>
                  <a:lnTo>
                    <a:pt x="1190" y="1226"/>
                  </a:lnTo>
                  <a:lnTo>
                    <a:pt x="1176" y="1225"/>
                  </a:lnTo>
                  <a:lnTo>
                    <a:pt x="1176" y="1225"/>
                  </a:lnTo>
                  <a:lnTo>
                    <a:pt x="1140" y="1223"/>
                  </a:lnTo>
                  <a:lnTo>
                    <a:pt x="1105" y="1221"/>
                  </a:lnTo>
                  <a:lnTo>
                    <a:pt x="1104" y="1221"/>
                  </a:lnTo>
                  <a:lnTo>
                    <a:pt x="1104" y="1221"/>
                  </a:lnTo>
                  <a:lnTo>
                    <a:pt x="1049" y="1218"/>
                  </a:lnTo>
                  <a:lnTo>
                    <a:pt x="1021" y="1217"/>
                  </a:lnTo>
                  <a:lnTo>
                    <a:pt x="993" y="1216"/>
                  </a:lnTo>
                  <a:lnTo>
                    <a:pt x="993" y="1216"/>
                  </a:lnTo>
                  <a:lnTo>
                    <a:pt x="915" y="1215"/>
                  </a:lnTo>
                  <a:lnTo>
                    <a:pt x="838" y="1214"/>
                  </a:lnTo>
                  <a:lnTo>
                    <a:pt x="838" y="1214"/>
                  </a:lnTo>
                  <a:lnTo>
                    <a:pt x="760" y="1213"/>
                  </a:lnTo>
                  <a:lnTo>
                    <a:pt x="681" y="1212"/>
                  </a:lnTo>
                  <a:lnTo>
                    <a:pt x="681" y="1212"/>
                  </a:lnTo>
                  <a:lnTo>
                    <a:pt x="608" y="1213"/>
                  </a:lnTo>
                  <a:lnTo>
                    <a:pt x="541" y="1215"/>
                  </a:lnTo>
                  <a:lnTo>
                    <a:pt x="541" y="1215"/>
                  </a:lnTo>
                  <a:lnTo>
                    <a:pt x="494" y="1218"/>
                  </a:lnTo>
                  <a:lnTo>
                    <a:pt x="489" y="1218"/>
                  </a:lnTo>
                  <a:lnTo>
                    <a:pt x="489" y="1218"/>
                  </a:lnTo>
                  <a:lnTo>
                    <a:pt x="399" y="1223"/>
                  </a:lnTo>
                  <a:lnTo>
                    <a:pt x="354" y="1224"/>
                  </a:lnTo>
                  <a:lnTo>
                    <a:pt x="309" y="1225"/>
                  </a:lnTo>
                  <a:lnTo>
                    <a:pt x="309" y="1225"/>
                  </a:lnTo>
                  <a:lnTo>
                    <a:pt x="268" y="1224"/>
                  </a:lnTo>
                  <a:lnTo>
                    <a:pt x="228" y="1223"/>
                  </a:lnTo>
                  <a:lnTo>
                    <a:pt x="191" y="1220"/>
                  </a:lnTo>
                  <a:lnTo>
                    <a:pt x="157" y="1215"/>
                  </a:lnTo>
                  <a:lnTo>
                    <a:pt x="157" y="1215"/>
                  </a:lnTo>
                  <a:lnTo>
                    <a:pt x="141" y="1213"/>
                  </a:lnTo>
                  <a:lnTo>
                    <a:pt x="126" y="1209"/>
                  </a:lnTo>
                  <a:lnTo>
                    <a:pt x="109" y="1205"/>
                  </a:lnTo>
                  <a:lnTo>
                    <a:pt x="95" y="1200"/>
                  </a:lnTo>
                  <a:lnTo>
                    <a:pt x="80" y="1194"/>
                  </a:lnTo>
                  <a:lnTo>
                    <a:pt x="67" y="1187"/>
                  </a:lnTo>
                  <a:lnTo>
                    <a:pt x="61" y="1183"/>
                  </a:lnTo>
                  <a:lnTo>
                    <a:pt x="55" y="1177"/>
                  </a:lnTo>
                  <a:lnTo>
                    <a:pt x="50" y="1172"/>
                  </a:lnTo>
                  <a:lnTo>
                    <a:pt x="45" y="1167"/>
                  </a:lnTo>
                  <a:lnTo>
                    <a:pt x="45" y="1167"/>
                  </a:lnTo>
                  <a:lnTo>
                    <a:pt x="40" y="1159"/>
                  </a:lnTo>
                  <a:lnTo>
                    <a:pt x="36" y="1150"/>
                  </a:lnTo>
                  <a:lnTo>
                    <a:pt x="27" y="1134"/>
                  </a:lnTo>
                  <a:lnTo>
                    <a:pt x="22" y="1117"/>
                  </a:lnTo>
                  <a:lnTo>
                    <a:pt x="19" y="1101"/>
                  </a:lnTo>
                  <a:lnTo>
                    <a:pt x="17" y="1083"/>
                  </a:lnTo>
                  <a:lnTo>
                    <a:pt x="16" y="1065"/>
                  </a:lnTo>
                  <a:lnTo>
                    <a:pt x="16" y="1029"/>
                  </a:lnTo>
                  <a:lnTo>
                    <a:pt x="16" y="1026"/>
                  </a:lnTo>
                  <a:lnTo>
                    <a:pt x="16" y="1026"/>
                  </a:lnTo>
                  <a:lnTo>
                    <a:pt x="17" y="1023"/>
                  </a:lnTo>
                  <a:lnTo>
                    <a:pt x="18" y="1019"/>
                  </a:lnTo>
                  <a:lnTo>
                    <a:pt x="20" y="1016"/>
                  </a:lnTo>
                  <a:lnTo>
                    <a:pt x="23" y="1013"/>
                  </a:lnTo>
                  <a:lnTo>
                    <a:pt x="24" y="1012"/>
                  </a:lnTo>
                  <a:lnTo>
                    <a:pt x="25" y="1009"/>
                  </a:lnTo>
                  <a:lnTo>
                    <a:pt x="25" y="1009"/>
                  </a:lnTo>
                  <a:lnTo>
                    <a:pt x="25" y="1001"/>
                  </a:lnTo>
                  <a:lnTo>
                    <a:pt x="25" y="1001"/>
                  </a:lnTo>
                  <a:lnTo>
                    <a:pt x="23" y="961"/>
                  </a:lnTo>
                  <a:lnTo>
                    <a:pt x="23" y="959"/>
                  </a:lnTo>
                  <a:lnTo>
                    <a:pt x="23" y="959"/>
                  </a:lnTo>
                  <a:lnTo>
                    <a:pt x="22" y="927"/>
                  </a:lnTo>
                  <a:lnTo>
                    <a:pt x="22" y="927"/>
                  </a:lnTo>
                  <a:lnTo>
                    <a:pt x="19" y="875"/>
                  </a:lnTo>
                  <a:lnTo>
                    <a:pt x="19" y="875"/>
                  </a:lnTo>
                  <a:lnTo>
                    <a:pt x="18" y="830"/>
                  </a:lnTo>
                  <a:lnTo>
                    <a:pt x="15" y="786"/>
                  </a:lnTo>
                  <a:lnTo>
                    <a:pt x="15" y="786"/>
                  </a:lnTo>
                  <a:lnTo>
                    <a:pt x="12" y="759"/>
                  </a:lnTo>
                  <a:lnTo>
                    <a:pt x="11" y="732"/>
                  </a:lnTo>
                  <a:lnTo>
                    <a:pt x="9" y="679"/>
                  </a:lnTo>
                  <a:lnTo>
                    <a:pt x="9" y="625"/>
                  </a:lnTo>
                  <a:lnTo>
                    <a:pt x="10" y="572"/>
                  </a:lnTo>
                  <a:lnTo>
                    <a:pt x="10" y="570"/>
                  </a:lnTo>
                  <a:lnTo>
                    <a:pt x="10" y="570"/>
                  </a:lnTo>
                  <a:lnTo>
                    <a:pt x="10" y="522"/>
                  </a:lnTo>
                  <a:lnTo>
                    <a:pt x="10" y="475"/>
                  </a:lnTo>
                  <a:lnTo>
                    <a:pt x="10" y="475"/>
                  </a:lnTo>
                  <a:lnTo>
                    <a:pt x="9" y="448"/>
                  </a:lnTo>
                  <a:lnTo>
                    <a:pt x="6" y="418"/>
                  </a:lnTo>
                  <a:lnTo>
                    <a:pt x="6" y="418"/>
                  </a:lnTo>
                  <a:lnTo>
                    <a:pt x="2" y="394"/>
                  </a:lnTo>
                  <a:lnTo>
                    <a:pt x="0" y="370"/>
                  </a:lnTo>
                  <a:lnTo>
                    <a:pt x="0" y="345"/>
                  </a:lnTo>
                  <a:lnTo>
                    <a:pt x="0" y="322"/>
                  </a:lnTo>
                  <a:lnTo>
                    <a:pt x="2" y="311"/>
                  </a:lnTo>
                  <a:lnTo>
                    <a:pt x="3" y="299"/>
                  </a:lnTo>
                  <a:lnTo>
                    <a:pt x="7" y="289"/>
                  </a:lnTo>
                  <a:lnTo>
                    <a:pt x="10" y="279"/>
                  </a:lnTo>
                  <a:lnTo>
                    <a:pt x="14" y="269"/>
                  </a:lnTo>
                  <a:lnTo>
                    <a:pt x="20" y="260"/>
                  </a:lnTo>
                  <a:lnTo>
                    <a:pt x="26" y="252"/>
                  </a:lnTo>
                  <a:lnTo>
                    <a:pt x="34" y="243"/>
                  </a:lnTo>
                  <a:lnTo>
                    <a:pt x="34" y="243"/>
                  </a:lnTo>
                  <a:lnTo>
                    <a:pt x="42" y="236"/>
                  </a:lnTo>
                  <a:lnTo>
                    <a:pt x="52" y="230"/>
                  </a:lnTo>
                  <a:lnTo>
                    <a:pt x="63" y="225"/>
                  </a:lnTo>
                  <a:lnTo>
                    <a:pt x="74" y="221"/>
                  </a:lnTo>
                  <a:lnTo>
                    <a:pt x="87" y="218"/>
                  </a:lnTo>
                  <a:lnTo>
                    <a:pt x="101" y="214"/>
                  </a:lnTo>
                  <a:lnTo>
                    <a:pt x="116" y="213"/>
                  </a:lnTo>
                  <a:lnTo>
                    <a:pt x="133" y="213"/>
                  </a:lnTo>
                  <a:lnTo>
                    <a:pt x="133" y="213"/>
                  </a:lnTo>
                  <a:lnTo>
                    <a:pt x="151" y="213"/>
                  </a:lnTo>
                  <a:lnTo>
                    <a:pt x="167" y="214"/>
                  </a:lnTo>
                  <a:lnTo>
                    <a:pt x="202" y="218"/>
                  </a:lnTo>
                  <a:lnTo>
                    <a:pt x="204" y="218"/>
                  </a:lnTo>
                  <a:lnTo>
                    <a:pt x="204" y="218"/>
                  </a:lnTo>
                  <a:lnTo>
                    <a:pt x="228" y="221"/>
                  </a:lnTo>
                  <a:lnTo>
                    <a:pt x="233" y="221"/>
                  </a:lnTo>
                  <a:lnTo>
                    <a:pt x="235" y="218"/>
                  </a:lnTo>
                  <a:lnTo>
                    <a:pt x="235" y="218"/>
                  </a:lnTo>
                  <a:lnTo>
                    <a:pt x="245" y="193"/>
                  </a:lnTo>
                  <a:lnTo>
                    <a:pt x="255" y="169"/>
                  </a:lnTo>
                  <a:lnTo>
                    <a:pt x="264" y="146"/>
                  </a:lnTo>
                  <a:lnTo>
                    <a:pt x="271" y="122"/>
                  </a:lnTo>
                  <a:lnTo>
                    <a:pt x="277" y="98"/>
                  </a:lnTo>
                  <a:lnTo>
                    <a:pt x="282" y="76"/>
                  </a:lnTo>
                  <a:lnTo>
                    <a:pt x="286" y="53"/>
                  </a:lnTo>
                  <a:lnTo>
                    <a:pt x="289" y="31"/>
                  </a:lnTo>
                  <a:lnTo>
                    <a:pt x="289" y="31"/>
                  </a:lnTo>
                  <a:lnTo>
                    <a:pt x="291" y="25"/>
                  </a:lnTo>
                  <a:lnTo>
                    <a:pt x="294" y="20"/>
                  </a:lnTo>
                  <a:lnTo>
                    <a:pt x="298" y="17"/>
                  </a:lnTo>
                  <a:lnTo>
                    <a:pt x="304" y="13"/>
                  </a:lnTo>
                  <a:lnTo>
                    <a:pt x="306" y="13"/>
                  </a:lnTo>
                  <a:lnTo>
                    <a:pt x="307" y="12"/>
                  </a:lnTo>
                  <a:lnTo>
                    <a:pt x="307" y="12"/>
                  </a:lnTo>
                  <a:lnTo>
                    <a:pt x="310" y="9"/>
                  </a:lnTo>
                  <a:lnTo>
                    <a:pt x="312" y="8"/>
                  </a:lnTo>
                  <a:lnTo>
                    <a:pt x="316" y="7"/>
                  </a:lnTo>
                  <a:lnTo>
                    <a:pt x="320" y="6"/>
                  </a:lnTo>
                  <a:lnTo>
                    <a:pt x="320" y="6"/>
                  </a:lnTo>
                  <a:lnTo>
                    <a:pt x="361" y="4"/>
                  </a:lnTo>
                  <a:lnTo>
                    <a:pt x="401" y="2"/>
                  </a:lnTo>
                  <a:lnTo>
                    <a:pt x="441" y="1"/>
                  </a:lnTo>
                  <a:lnTo>
                    <a:pt x="479" y="0"/>
                  </a:lnTo>
                  <a:lnTo>
                    <a:pt x="479" y="0"/>
                  </a:lnTo>
                  <a:lnTo>
                    <a:pt x="532" y="1"/>
                  </a:lnTo>
                  <a:lnTo>
                    <a:pt x="584" y="3"/>
                  </a:lnTo>
                  <a:lnTo>
                    <a:pt x="634" y="7"/>
                  </a:lnTo>
                  <a:lnTo>
                    <a:pt x="681" y="12"/>
                  </a:lnTo>
                  <a:lnTo>
                    <a:pt x="681" y="12"/>
                  </a:lnTo>
                  <a:lnTo>
                    <a:pt x="695" y="15"/>
                  </a:lnTo>
                  <a:lnTo>
                    <a:pt x="707" y="20"/>
                  </a:lnTo>
                  <a:lnTo>
                    <a:pt x="719" y="26"/>
                  </a:lnTo>
                  <a:lnTo>
                    <a:pt x="729" y="33"/>
                  </a:lnTo>
                  <a:lnTo>
                    <a:pt x="737" y="42"/>
                  </a:lnTo>
                  <a:lnTo>
                    <a:pt x="745" y="54"/>
                  </a:lnTo>
                  <a:lnTo>
                    <a:pt x="751" y="67"/>
                  </a:lnTo>
                  <a:lnTo>
                    <a:pt x="756" y="83"/>
                  </a:lnTo>
                  <a:lnTo>
                    <a:pt x="756" y="83"/>
                  </a:lnTo>
                  <a:lnTo>
                    <a:pt x="766" y="118"/>
                  </a:lnTo>
                  <a:lnTo>
                    <a:pt x="766" y="118"/>
                  </a:lnTo>
                  <a:lnTo>
                    <a:pt x="774" y="138"/>
                  </a:lnTo>
                  <a:lnTo>
                    <a:pt x="779" y="157"/>
                  </a:lnTo>
                  <a:lnTo>
                    <a:pt x="784" y="177"/>
                  </a:lnTo>
                  <a:lnTo>
                    <a:pt x="787" y="198"/>
                  </a:lnTo>
                  <a:lnTo>
                    <a:pt x="788" y="203"/>
                  </a:lnTo>
                  <a:lnTo>
                    <a:pt x="793" y="203"/>
                  </a:lnTo>
                  <a:lnTo>
                    <a:pt x="793" y="203"/>
                  </a:lnTo>
                  <a:lnTo>
                    <a:pt x="901" y="204"/>
                  </a:lnTo>
                  <a:lnTo>
                    <a:pt x="901" y="204"/>
                  </a:lnTo>
                  <a:lnTo>
                    <a:pt x="1026" y="204"/>
                  </a:lnTo>
                  <a:lnTo>
                    <a:pt x="1026" y="204"/>
                  </a:lnTo>
                  <a:lnTo>
                    <a:pt x="1046" y="204"/>
                  </a:lnTo>
                  <a:lnTo>
                    <a:pt x="1066" y="203"/>
                  </a:lnTo>
                  <a:lnTo>
                    <a:pt x="1105" y="200"/>
                  </a:lnTo>
                  <a:lnTo>
                    <a:pt x="1105" y="200"/>
                  </a:lnTo>
                  <a:lnTo>
                    <a:pt x="1144" y="197"/>
                  </a:lnTo>
                  <a:lnTo>
                    <a:pt x="1163" y="195"/>
                  </a:lnTo>
                  <a:lnTo>
                    <a:pt x="1182" y="195"/>
                  </a:lnTo>
                  <a:lnTo>
                    <a:pt x="1182" y="195"/>
                  </a:lnTo>
                  <a:lnTo>
                    <a:pt x="1207" y="196"/>
                  </a:lnTo>
                  <a:lnTo>
                    <a:pt x="1230" y="198"/>
                  </a:lnTo>
                  <a:lnTo>
                    <a:pt x="1230" y="198"/>
                  </a:lnTo>
                  <a:lnTo>
                    <a:pt x="1249" y="202"/>
                  </a:lnTo>
                  <a:lnTo>
                    <a:pt x="1271" y="206"/>
                  </a:lnTo>
                  <a:lnTo>
                    <a:pt x="1294" y="212"/>
                  </a:lnTo>
                  <a:lnTo>
                    <a:pt x="1317" y="221"/>
                  </a:lnTo>
                  <a:lnTo>
                    <a:pt x="1327" y="225"/>
                  </a:lnTo>
                  <a:lnTo>
                    <a:pt x="1337" y="230"/>
                  </a:lnTo>
                  <a:lnTo>
                    <a:pt x="1348" y="235"/>
                  </a:lnTo>
                  <a:lnTo>
                    <a:pt x="1356" y="241"/>
                  </a:lnTo>
                  <a:lnTo>
                    <a:pt x="1364" y="249"/>
                  </a:lnTo>
                  <a:lnTo>
                    <a:pt x="1372" y="256"/>
                  </a:lnTo>
                  <a:lnTo>
                    <a:pt x="1378" y="263"/>
                  </a:lnTo>
                  <a:lnTo>
                    <a:pt x="1383" y="273"/>
                  </a:lnTo>
                  <a:lnTo>
                    <a:pt x="1383" y="273"/>
                  </a:lnTo>
                  <a:lnTo>
                    <a:pt x="1388" y="287"/>
                  </a:lnTo>
                  <a:lnTo>
                    <a:pt x="1393" y="303"/>
                  </a:lnTo>
                  <a:lnTo>
                    <a:pt x="1396" y="318"/>
                  </a:lnTo>
                  <a:lnTo>
                    <a:pt x="1400" y="335"/>
                  </a:lnTo>
                  <a:lnTo>
                    <a:pt x="1401" y="345"/>
                  </a:lnTo>
                  <a:lnTo>
                    <a:pt x="1401" y="345"/>
                  </a:lnTo>
                  <a:lnTo>
                    <a:pt x="1402" y="356"/>
                  </a:lnTo>
                  <a:lnTo>
                    <a:pt x="1402" y="370"/>
                  </a:lnTo>
                  <a:lnTo>
                    <a:pt x="1402" y="370"/>
                  </a:lnTo>
                  <a:lnTo>
                    <a:pt x="1402" y="379"/>
                  </a:lnTo>
                  <a:lnTo>
                    <a:pt x="1403" y="390"/>
                  </a:lnTo>
                  <a:lnTo>
                    <a:pt x="1404" y="399"/>
                  </a:lnTo>
                  <a:lnTo>
                    <a:pt x="1407" y="408"/>
                  </a:lnTo>
                  <a:lnTo>
                    <a:pt x="1407" y="408"/>
                  </a:lnTo>
                  <a:lnTo>
                    <a:pt x="1409" y="412"/>
                  </a:lnTo>
                  <a:lnTo>
                    <a:pt x="1409" y="418"/>
                  </a:lnTo>
                  <a:lnTo>
                    <a:pt x="1408" y="422"/>
                  </a:lnTo>
                  <a:lnTo>
                    <a:pt x="1406" y="426"/>
                  </a:lnTo>
                  <a:lnTo>
                    <a:pt x="1406" y="426"/>
                  </a:lnTo>
                  <a:lnTo>
                    <a:pt x="1403" y="430"/>
                  </a:lnTo>
                  <a:lnTo>
                    <a:pt x="1399" y="433"/>
                  </a:lnTo>
                  <a:lnTo>
                    <a:pt x="1394" y="435"/>
                  </a:lnTo>
                  <a:lnTo>
                    <a:pt x="1389" y="436"/>
                  </a:lnTo>
                  <a:lnTo>
                    <a:pt x="1389" y="436"/>
                  </a:lnTo>
                  <a:lnTo>
                    <a:pt x="1385" y="435"/>
                  </a:lnTo>
                  <a:lnTo>
                    <a:pt x="1382" y="433"/>
                  </a:lnTo>
                  <a:lnTo>
                    <a:pt x="1379" y="431"/>
                  </a:lnTo>
                  <a:lnTo>
                    <a:pt x="1376" y="427"/>
                  </a:lnTo>
                  <a:lnTo>
                    <a:pt x="1376" y="427"/>
                  </a:lnTo>
                  <a:lnTo>
                    <a:pt x="1373" y="419"/>
                  </a:lnTo>
                  <a:lnTo>
                    <a:pt x="1371" y="411"/>
                  </a:lnTo>
                  <a:lnTo>
                    <a:pt x="1367" y="395"/>
                  </a:lnTo>
                  <a:lnTo>
                    <a:pt x="1365" y="378"/>
                  </a:lnTo>
                  <a:lnTo>
                    <a:pt x="1365" y="363"/>
                  </a:lnTo>
                  <a:lnTo>
                    <a:pt x="1365" y="363"/>
                  </a:lnTo>
                  <a:lnTo>
                    <a:pt x="1363" y="335"/>
                  </a:lnTo>
                  <a:lnTo>
                    <a:pt x="1361" y="321"/>
                  </a:lnTo>
                  <a:lnTo>
                    <a:pt x="1358" y="307"/>
                  </a:lnTo>
                  <a:lnTo>
                    <a:pt x="1358" y="307"/>
                  </a:lnTo>
                  <a:lnTo>
                    <a:pt x="1354" y="297"/>
                  </a:lnTo>
                  <a:lnTo>
                    <a:pt x="1348" y="288"/>
                  </a:lnTo>
                  <a:lnTo>
                    <a:pt x="1340" y="280"/>
                  </a:lnTo>
                  <a:lnTo>
                    <a:pt x="1332" y="271"/>
                  </a:lnTo>
                  <a:lnTo>
                    <a:pt x="1322" y="265"/>
                  </a:lnTo>
                  <a:lnTo>
                    <a:pt x="1311" y="258"/>
                  </a:lnTo>
                  <a:lnTo>
                    <a:pt x="1300" y="253"/>
                  </a:lnTo>
                  <a:lnTo>
                    <a:pt x="1288" y="248"/>
                  </a:lnTo>
                  <a:lnTo>
                    <a:pt x="1275" y="243"/>
                  </a:lnTo>
                  <a:lnTo>
                    <a:pt x="1263" y="240"/>
                  </a:lnTo>
                  <a:lnTo>
                    <a:pt x="1237" y="235"/>
                  </a:lnTo>
                  <a:lnTo>
                    <a:pt x="1211" y="232"/>
                  </a:lnTo>
                  <a:lnTo>
                    <a:pt x="1188" y="231"/>
                  </a:lnTo>
                  <a:lnTo>
                    <a:pt x="1188" y="231"/>
                  </a:lnTo>
                  <a:lnTo>
                    <a:pt x="1181" y="231"/>
                  </a:lnTo>
                  <a:lnTo>
                    <a:pt x="1181" y="231"/>
                  </a:lnTo>
                  <a:lnTo>
                    <a:pt x="1140" y="233"/>
                  </a:lnTo>
                  <a:lnTo>
                    <a:pt x="1101" y="235"/>
                  </a:lnTo>
                  <a:lnTo>
                    <a:pt x="1101" y="235"/>
                  </a:lnTo>
                  <a:lnTo>
                    <a:pt x="1047" y="238"/>
                  </a:lnTo>
                  <a:lnTo>
                    <a:pt x="1019" y="239"/>
                  </a:lnTo>
                  <a:lnTo>
                    <a:pt x="991" y="239"/>
                  </a:lnTo>
                  <a:lnTo>
                    <a:pt x="991" y="239"/>
                  </a:lnTo>
                  <a:lnTo>
                    <a:pt x="975" y="239"/>
                  </a:lnTo>
                  <a:lnTo>
                    <a:pt x="975" y="239"/>
                  </a:lnTo>
                  <a:lnTo>
                    <a:pt x="920" y="239"/>
                  </a:lnTo>
                  <a:lnTo>
                    <a:pt x="872" y="239"/>
                  </a:lnTo>
                  <a:lnTo>
                    <a:pt x="777" y="239"/>
                  </a:lnTo>
                  <a:lnTo>
                    <a:pt x="777" y="239"/>
                  </a:lnTo>
                  <a:lnTo>
                    <a:pt x="771" y="238"/>
                  </a:lnTo>
                  <a:lnTo>
                    <a:pt x="767" y="237"/>
                  </a:lnTo>
                  <a:lnTo>
                    <a:pt x="764" y="234"/>
                  </a:lnTo>
                  <a:lnTo>
                    <a:pt x="762" y="231"/>
                  </a:lnTo>
                  <a:lnTo>
                    <a:pt x="761" y="230"/>
                  </a:lnTo>
                  <a:lnTo>
                    <a:pt x="760" y="229"/>
                  </a:lnTo>
                  <a:lnTo>
                    <a:pt x="760" y="229"/>
                  </a:lnTo>
                  <a:lnTo>
                    <a:pt x="756" y="227"/>
                  </a:lnTo>
                  <a:lnTo>
                    <a:pt x="754" y="223"/>
                  </a:lnTo>
                  <a:lnTo>
                    <a:pt x="753" y="219"/>
                  </a:lnTo>
                  <a:lnTo>
                    <a:pt x="752" y="214"/>
                  </a:lnTo>
                  <a:lnTo>
                    <a:pt x="752" y="214"/>
                  </a:lnTo>
                  <a:lnTo>
                    <a:pt x="752" y="204"/>
                  </a:lnTo>
                  <a:lnTo>
                    <a:pt x="751" y="194"/>
                  </a:lnTo>
                  <a:lnTo>
                    <a:pt x="747" y="174"/>
                  </a:lnTo>
                  <a:lnTo>
                    <a:pt x="740" y="154"/>
                  </a:lnTo>
                  <a:lnTo>
                    <a:pt x="734" y="135"/>
                  </a:lnTo>
                  <a:lnTo>
                    <a:pt x="734" y="135"/>
                  </a:lnTo>
                  <a:lnTo>
                    <a:pt x="727" y="114"/>
                  </a:lnTo>
                  <a:lnTo>
                    <a:pt x="721" y="92"/>
                  </a:lnTo>
                  <a:lnTo>
                    <a:pt x="721" y="92"/>
                  </a:lnTo>
                  <a:lnTo>
                    <a:pt x="719" y="84"/>
                  </a:lnTo>
                  <a:lnTo>
                    <a:pt x="714" y="77"/>
                  </a:lnTo>
                  <a:lnTo>
                    <a:pt x="710" y="69"/>
                  </a:lnTo>
                  <a:lnTo>
                    <a:pt x="705" y="64"/>
                  </a:lnTo>
                  <a:lnTo>
                    <a:pt x="699" y="59"/>
                  </a:lnTo>
                  <a:lnTo>
                    <a:pt x="693" y="55"/>
                  </a:lnTo>
                  <a:lnTo>
                    <a:pt x="686" y="52"/>
                  </a:lnTo>
                  <a:lnTo>
                    <a:pt x="679" y="49"/>
                  </a:lnTo>
                  <a:lnTo>
                    <a:pt x="664" y="46"/>
                  </a:lnTo>
                  <a:lnTo>
                    <a:pt x="647" y="43"/>
                  </a:lnTo>
                  <a:lnTo>
                    <a:pt x="631" y="42"/>
                  </a:lnTo>
                  <a:lnTo>
                    <a:pt x="615" y="42"/>
                  </a:lnTo>
                  <a:lnTo>
                    <a:pt x="605" y="42"/>
                  </a:lnTo>
                  <a:lnTo>
                    <a:pt x="605" y="42"/>
                  </a:lnTo>
                  <a:lnTo>
                    <a:pt x="530" y="41"/>
                  </a:lnTo>
                  <a:lnTo>
                    <a:pt x="528" y="40"/>
                  </a:lnTo>
                  <a:lnTo>
                    <a:pt x="528" y="40"/>
                  </a:lnTo>
                  <a:lnTo>
                    <a:pt x="476" y="39"/>
                  </a:lnTo>
                  <a:lnTo>
                    <a:pt x="424" y="39"/>
                  </a:lnTo>
                  <a:lnTo>
                    <a:pt x="424" y="39"/>
                  </a:lnTo>
                  <a:lnTo>
                    <a:pt x="374" y="39"/>
                  </a:lnTo>
                  <a:lnTo>
                    <a:pt x="329" y="41"/>
                  </a:lnTo>
                  <a:lnTo>
                    <a:pt x="324" y="42"/>
                  </a:lnTo>
                  <a:lnTo>
                    <a:pt x="323" y="47"/>
                  </a:lnTo>
                  <a:lnTo>
                    <a:pt x="323" y="47"/>
                  </a:lnTo>
                  <a:lnTo>
                    <a:pt x="320" y="66"/>
                  </a:lnTo>
                  <a:lnTo>
                    <a:pt x="316" y="87"/>
                  </a:lnTo>
                  <a:lnTo>
                    <a:pt x="308" y="126"/>
                  </a:lnTo>
                  <a:lnTo>
                    <a:pt x="308" y="127"/>
                  </a:lnTo>
                  <a:lnTo>
                    <a:pt x="308" y="127"/>
                  </a:lnTo>
                  <a:lnTo>
                    <a:pt x="302" y="153"/>
                  </a:lnTo>
                  <a:lnTo>
                    <a:pt x="302" y="153"/>
                  </a:lnTo>
                  <a:lnTo>
                    <a:pt x="300" y="162"/>
                  </a:lnTo>
                  <a:lnTo>
                    <a:pt x="298" y="168"/>
                  </a:lnTo>
                  <a:lnTo>
                    <a:pt x="292" y="178"/>
                  </a:lnTo>
                  <a:lnTo>
                    <a:pt x="292" y="178"/>
                  </a:lnTo>
                  <a:lnTo>
                    <a:pt x="287" y="184"/>
                  </a:lnTo>
                  <a:lnTo>
                    <a:pt x="283" y="193"/>
                  </a:lnTo>
                  <a:lnTo>
                    <a:pt x="283" y="193"/>
                  </a:lnTo>
                  <a:lnTo>
                    <a:pt x="274" y="214"/>
                  </a:lnTo>
                  <a:lnTo>
                    <a:pt x="274" y="214"/>
                  </a:lnTo>
                  <a:lnTo>
                    <a:pt x="267" y="232"/>
                  </a:lnTo>
                  <a:lnTo>
                    <a:pt x="266" y="234"/>
                  </a:lnTo>
                  <a:lnTo>
                    <a:pt x="267" y="235"/>
                  </a:lnTo>
                  <a:lnTo>
                    <a:pt x="267" y="235"/>
                  </a:lnTo>
                  <a:lnTo>
                    <a:pt x="268" y="239"/>
                  </a:lnTo>
                  <a:lnTo>
                    <a:pt x="267" y="245"/>
                  </a:lnTo>
                  <a:lnTo>
                    <a:pt x="266" y="248"/>
                  </a:lnTo>
                  <a:lnTo>
                    <a:pt x="264" y="252"/>
                  </a:lnTo>
                  <a:lnTo>
                    <a:pt x="264" y="252"/>
                  </a:lnTo>
                  <a:lnTo>
                    <a:pt x="262" y="255"/>
                  </a:lnTo>
                  <a:lnTo>
                    <a:pt x="258" y="256"/>
                  </a:lnTo>
                  <a:lnTo>
                    <a:pt x="254" y="258"/>
                  </a:lnTo>
                  <a:lnTo>
                    <a:pt x="250" y="258"/>
                  </a:lnTo>
                  <a:lnTo>
                    <a:pt x="248" y="258"/>
                  </a:lnTo>
                  <a:lnTo>
                    <a:pt x="248" y="258"/>
                  </a:lnTo>
                  <a:lnTo>
                    <a:pt x="248" y="258"/>
                  </a:lnTo>
                  <a:lnTo>
                    <a:pt x="245" y="258"/>
                  </a:lnTo>
                  <a:lnTo>
                    <a:pt x="245" y="258"/>
                  </a:lnTo>
                  <a:lnTo>
                    <a:pt x="241" y="258"/>
                  </a:lnTo>
                  <a:lnTo>
                    <a:pt x="241" y="258"/>
                  </a:lnTo>
                  <a:lnTo>
                    <a:pt x="240" y="258"/>
                  </a:lnTo>
                  <a:lnTo>
                    <a:pt x="240" y="258"/>
                  </a:lnTo>
                  <a:lnTo>
                    <a:pt x="208" y="255"/>
                  </a:lnTo>
                  <a:lnTo>
                    <a:pt x="208" y="255"/>
                  </a:lnTo>
                  <a:lnTo>
                    <a:pt x="175" y="252"/>
                  </a:lnTo>
                  <a:lnTo>
                    <a:pt x="157" y="251"/>
                  </a:lnTo>
                  <a:lnTo>
                    <a:pt x="140" y="250"/>
                  </a:lnTo>
                  <a:lnTo>
                    <a:pt x="140" y="250"/>
                  </a:lnTo>
                  <a:lnTo>
                    <a:pt x="127" y="251"/>
                  </a:lnTo>
                  <a:lnTo>
                    <a:pt x="113" y="252"/>
                  </a:lnTo>
                  <a:lnTo>
                    <a:pt x="101" y="254"/>
                  </a:lnTo>
                  <a:lnTo>
                    <a:pt x="91" y="256"/>
                  </a:lnTo>
                  <a:lnTo>
                    <a:pt x="80" y="259"/>
                  </a:lnTo>
                  <a:lnTo>
                    <a:pt x="72" y="264"/>
                  </a:lnTo>
                  <a:lnTo>
                    <a:pt x="65" y="268"/>
                  </a:lnTo>
                  <a:lnTo>
                    <a:pt x="58" y="275"/>
                  </a:lnTo>
                  <a:lnTo>
                    <a:pt x="58" y="275"/>
                  </a:lnTo>
                  <a:lnTo>
                    <a:pt x="53" y="280"/>
                  </a:lnTo>
                  <a:lnTo>
                    <a:pt x="49" y="286"/>
                  </a:lnTo>
                  <a:lnTo>
                    <a:pt x="46" y="292"/>
                  </a:lnTo>
                  <a:lnTo>
                    <a:pt x="44" y="298"/>
                  </a:lnTo>
                  <a:lnTo>
                    <a:pt x="42" y="306"/>
                  </a:lnTo>
                  <a:lnTo>
                    <a:pt x="41" y="314"/>
                  </a:lnTo>
                  <a:lnTo>
                    <a:pt x="40" y="322"/>
                  </a:lnTo>
                  <a:lnTo>
                    <a:pt x="40" y="332"/>
                  </a:lnTo>
                  <a:lnTo>
                    <a:pt x="41" y="368"/>
                  </a:lnTo>
                  <a:lnTo>
                    <a:pt x="41" y="368"/>
                  </a:lnTo>
                  <a:lnTo>
                    <a:pt x="44" y="483"/>
                  </a:lnTo>
                  <a:lnTo>
                    <a:pt x="46" y="541"/>
                  </a:lnTo>
                  <a:lnTo>
                    <a:pt x="46" y="599"/>
                  </a:lnTo>
                  <a:lnTo>
                    <a:pt x="46" y="599"/>
                  </a:lnTo>
                  <a:lnTo>
                    <a:pt x="46" y="658"/>
                  </a:lnTo>
                  <a:lnTo>
                    <a:pt x="48" y="720"/>
                  </a:lnTo>
                  <a:lnTo>
                    <a:pt x="50" y="783"/>
                  </a:lnTo>
                  <a:lnTo>
                    <a:pt x="53" y="850"/>
                  </a:lnTo>
                  <a:lnTo>
                    <a:pt x="53" y="850"/>
                  </a:lnTo>
                  <a:lnTo>
                    <a:pt x="55" y="893"/>
                  </a:lnTo>
                  <a:lnTo>
                    <a:pt x="55" y="893"/>
                  </a:lnTo>
                  <a:lnTo>
                    <a:pt x="56" y="932"/>
                  </a:lnTo>
                  <a:lnTo>
                    <a:pt x="59" y="972"/>
                  </a:lnTo>
                  <a:lnTo>
                    <a:pt x="59" y="972"/>
                  </a:lnTo>
                  <a:lnTo>
                    <a:pt x="59" y="985"/>
                  </a:lnTo>
                  <a:lnTo>
                    <a:pt x="59" y="996"/>
                  </a:lnTo>
                  <a:lnTo>
                    <a:pt x="56" y="1019"/>
                  </a:lnTo>
                  <a:lnTo>
                    <a:pt x="56" y="1019"/>
                  </a:lnTo>
                  <a:lnTo>
                    <a:pt x="53" y="1035"/>
                  </a:lnTo>
                  <a:lnTo>
                    <a:pt x="52" y="1052"/>
                  </a:lnTo>
                  <a:lnTo>
                    <a:pt x="52" y="1052"/>
                  </a:lnTo>
                  <a:lnTo>
                    <a:pt x="52" y="1053"/>
                  </a:lnTo>
                  <a:lnTo>
                    <a:pt x="52" y="1053"/>
                  </a:lnTo>
                  <a:lnTo>
                    <a:pt x="53" y="1076"/>
                  </a:lnTo>
                  <a:lnTo>
                    <a:pt x="56" y="1097"/>
                  </a:lnTo>
                  <a:lnTo>
                    <a:pt x="58" y="1106"/>
                  </a:lnTo>
                  <a:lnTo>
                    <a:pt x="61" y="1115"/>
                  </a:lnTo>
                  <a:lnTo>
                    <a:pt x="65" y="1123"/>
                  </a:lnTo>
                  <a:lnTo>
                    <a:pt x="69" y="1132"/>
                  </a:lnTo>
                  <a:lnTo>
                    <a:pt x="73" y="1139"/>
                  </a:lnTo>
                  <a:lnTo>
                    <a:pt x="79" y="1145"/>
                  </a:lnTo>
                  <a:lnTo>
                    <a:pt x="85" y="1151"/>
                  </a:lnTo>
                  <a:lnTo>
                    <a:pt x="93" y="1157"/>
                  </a:lnTo>
                  <a:lnTo>
                    <a:pt x="101" y="1162"/>
                  </a:lnTo>
                  <a:lnTo>
                    <a:pt x="110" y="1166"/>
                  </a:lnTo>
                  <a:lnTo>
                    <a:pt x="122" y="1169"/>
                  </a:lnTo>
                  <a:lnTo>
                    <a:pt x="133" y="1171"/>
                  </a:lnTo>
                  <a:lnTo>
                    <a:pt x="133" y="1171"/>
                  </a:lnTo>
                  <a:lnTo>
                    <a:pt x="175" y="1178"/>
                  </a:lnTo>
                  <a:lnTo>
                    <a:pt x="211" y="1183"/>
                  </a:lnTo>
                  <a:lnTo>
                    <a:pt x="246" y="1186"/>
                  </a:lnTo>
                  <a:lnTo>
                    <a:pt x="279" y="1186"/>
                  </a:lnTo>
                  <a:lnTo>
                    <a:pt x="279" y="1186"/>
                  </a:lnTo>
                  <a:lnTo>
                    <a:pt x="311" y="1187"/>
                  </a:lnTo>
                  <a:lnTo>
                    <a:pt x="342" y="1188"/>
                  </a:lnTo>
                  <a:lnTo>
                    <a:pt x="342" y="1188"/>
                  </a:lnTo>
                  <a:lnTo>
                    <a:pt x="376" y="1189"/>
                  </a:lnTo>
                  <a:lnTo>
                    <a:pt x="409" y="1190"/>
                  </a:lnTo>
                  <a:lnTo>
                    <a:pt x="409" y="1190"/>
                  </a:lnTo>
                  <a:lnTo>
                    <a:pt x="440" y="1189"/>
                  </a:lnTo>
                  <a:lnTo>
                    <a:pt x="440" y="1189"/>
                  </a:lnTo>
                  <a:lnTo>
                    <a:pt x="472" y="1187"/>
                  </a:lnTo>
                  <a:lnTo>
                    <a:pt x="504" y="1184"/>
                  </a:lnTo>
                  <a:lnTo>
                    <a:pt x="504" y="1184"/>
                  </a:lnTo>
                  <a:lnTo>
                    <a:pt x="552" y="1180"/>
                  </a:lnTo>
                  <a:lnTo>
                    <a:pt x="576" y="1178"/>
                  </a:lnTo>
                  <a:lnTo>
                    <a:pt x="599" y="1178"/>
                  </a:lnTo>
                  <a:lnTo>
                    <a:pt x="599" y="1178"/>
                  </a:lnTo>
                  <a:lnTo>
                    <a:pt x="612" y="1178"/>
                  </a:lnTo>
                  <a:lnTo>
                    <a:pt x="612" y="1178"/>
                  </a:lnTo>
                  <a:lnTo>
                    <a:pt x="691" y="1179"/>
                  </a:lnTo>
                  <a:lnTo>
                    <a:pt x="784" y="1180"/>
                  </a:lnTo>
                  <a:lnTo>
                    <a:pt x="784" y="1180"/>
                  </a:lnTo>
                  <a:lnTo>
                    <a:pt x="873" y="1179"/>
                  </a:lnTo>
                  <a:lnTo>
                    <a:pt x="880" y="1179"/>
                  </a:lnTo>
                  <a:lnTo>
                    <a:pt x="880" y="1179"/>
                  </a:lnTo>
                  <a:lnTo>
                    <a:pt x="976" y="1179"/>
                  </a:lnTo>
                  <a:lnTo>
                    <a:pt x="976" y="1179"/>
                  </a:lnTo>
                  <a:lnTo>
                    <a:pt x="1009" y="1179"/>
                  </a:lnTo>
                  <a:lnTo>
                    <a:pt x="1011" y="1179"/>
                  </a:lnTo>
                  <a:lnTo>
                    <a:pt x="1011" y="1179"/>
                  </a:lnTo>
                  <a:lnTo>
                    <a:pt x="1041" y="1179"/>
                  </a:lnTo>
                  <a:lnTo>
                    <a:pt x="1041" y="1179"/>
                  </a:lnTo>
                  <a:lnTo>
                    <a:pt x="1084" y="1180"/>
                  </a:lnTo>
                  <a:lnTo>
                    <a:pt x="1107" y="1181"/>
                  </a:lnTo>
                  <a:lnTo>
                    <a:pt x="1130" y="1184"/>
                  </a:lnTo>
                  <a:lnTo>
                    <a:pt x="1130" y="1184"/>
                  </a:lnTo>
                  <a:lnTo>
                    <a:pt x="1159" y="1187"/>
                  </a:lnTo>
                  <a:lnTo>
                    <a:pt x="1174" y="1188"/>
                  </a:lnTo>
                  <a:lnTo>
                    <a:pt x="1189" y="1188"/>
                  </a:lnTo>
                  <a:lnTo>
                    <a:pt x="1189" y="1188"/>
                  </a:lnTo>
                  <a:lnTo>
                    <a:pt x="1208" y="1188"/>
                  </a:lnTo>
                  <a:lnTo>
                    <a:pt x="1208" y="1188"/>
                  </a:lnTo>
                  <a:lnTo>
                    <a:pt x="1210" y="1188"/>
                  </a:lnTo>
                  <a:lnTo>
                    <a:pt x="1210" y="1188"/>
                  </a:lnTo>
                  <a:lnTo>
                    <a:pt x="1219" y="1188"/>
                  </a:lnTo>
                  <a:lnTo>
                    <a:pt x="1219" y="1188"/>
                  </a:lnTo>
                  <a:lnTo>
                    <a:pt x="1237" y="1189"/>
                  </a:lnTo>
                  <a:lnTo>
                    <a:pt x="1237" y="1189"/>
                  </a:lnTo>
                  <a:lnTo>
                    <a:pt x="1248" y="1188"/>
                  </a:lnTo>
                  <a:lnTo>
                    <a:pt x="1255" y="1187"/>
                  </a:lnTo>
                  <a:lnTo>
                    <a:pt x="1260" y="1185"/>
                  </a:lnTo>
                  <a:lnTo>
                    <a:pt x="1262" y="1183"/>
                  </a:lnTo>
                  <a:lnTo>
                    <a:pt x="1262" y="1183"/>
                  </a:lnTo>
                  <a:lnTo>
                    <a:pt x="1265" y="1178"/>
                  </a:lnTo>
                  <a:lnTo>
                    <a:pt x="1268" y="1176"/>
                  </a:lnTo>
                  <a:lnTo>
                    <a:pt x="1272" y="1174"/>
                  </a:lnTo>
                  <a:lnTo>
                    <a:pt x="1276" y="1173"/>
                  </a:lnTo>
                  <a:lnTo>
                    <a:pt x="1276" y="1173"/>
                  </a:lnTo>
                  <a:lnTo>
                    <a:pt x="1281" y="1174"/>
                  </a:lnTo>
                  <a:lnTo>
                    <a:pt x="1287" y="1176"/>
                  </a:lnTo>
                  <a:lnTo>
                    <a:pt x="1291" y="1179"/>
                  </a:lnTo>
                  <a:lnTo>
                    <a:pt x="1294" y="1184"/>
                  </a:lnTo>
                  <a:lnTo>
                    <a:pt x="1294" y="1184"/>
                  </a:lnTo>
                  <a:lnTo>
                    <a:pt x="1295" y="1188"/>
                  </a:lnTo>
                  <a:lnTo>
                    <a:pt x="1296" y="1192"/>
                  </a:lnTo>
                  <a:lnTo>
                    <a:pt x="1295" y="1196"/>
                  </a:lnTo>
                  <a:lnTo>
                    <a:pt x="1293" y="1200"/>
                  </a:lnTo>
                  <a:lnTo>
                    <a:pt x="1293" y="1200"/>
                  </a:lnTo>
                  <a:lnTo>
                    <a:pt x="1290" y="1204"/>
                  </a:lnTo>
                  <a:lnTo>
                    <a:pt x="1287" y="1208"/>
                  </a:lnTo>
                  <a:lnTo>
                    <a:pt x="1279" y="1215"/>
                  </a:lnTo>
                  <a:lnTo>
                    <a:pt x="1270" y="1219"/>
                  </a:lnTo>
                  <a:lnTo>
                    <a:pt x="1261" y="1223"/>
                  </a:lnTo>
                  <a:lnTo>
                    <a:pt x="1251" y="1225"/>
                  </a:lnTo>
                  <a:lnTo>
                    <a:pt x="1241" y="1226"/>
                  </a:lnTo>
                  <a:lnTo>
                    <a:pt x="1221" y="1227"/>
                  </a:lnTo>
                  <a:lnTo>
                    <a:pt x="1221" y="1227"/>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sp>
          <p:nvSpPr>
            <p:cNvPr id="124" name="Freeform 1010"/>
            <p:cNvSpPr>
              <a:spLocks/>
            </p:cNvSpPr>
            <p:nvPr/>
          </p:nvSpPr>
          <p:spPr bwMode="auto">
            <a:xfrm>
              <a:off x="4127500" y="2363788"/>
              <a:ext cx="822325" cy="422275"/>
            </a:xfrm>
            <a:custGeom>
              <a:avLst/>
              <a:gdLst/>
              <a:ahLst/>
              <a:cxnLst>
                <a:cxn ang="0">
                  <a:pos x="1224" y="794"/>
                </a:cxn>
                <a:cxn ang="0">
                  <a:pos x="1217" y="774"/>
                </a:cxn>
                <a:cxn ang="0">
                  <a:pos x="1226" y="760"/>
                </a:cxn>
                <a:cxn ang="0">
                  <a:pos x="1240" y="724"/>
                </a:cxn>
                <a:cxn ang="0">
                  <a:pos x="1256" y="649"/>
                </a:cxn>
                <a:cxn ang="0">
                  <a:pos x="1286" y="584"/>
                </a:cxn>
                <a:cxn ang="0">
                  <a:pos x="1313" y="525"/>
                </a:cxn>
                <a:cxn ang="0">
                  <a:pos x="1351" y="435"/>
                </a:cxn>
                <a:cxn ang="0">
                  <a:pos x="1404" y="353"/>
                </a:cxn>
                <a:cxn ang="0">
                  <a:pos x="1460" y="252"/>
                </a:cxn>
                <a:cxn ang="0">
                  <a:pos x="1509" y="131"/>
                </a:cxn>
                <a:cxn ang="0">
                  <a:pos x="1516" y="71"/>
                </a:cxn>
                <a:cxn ang="0">
                  <a:pos x="1506" y="49"/>
                </a:cxn>
                <a:cxn ang="0">
                  <a:pos x="1465" y="35"/>
                </a:cxn>
                <a:cxn ang="0">
                  <a:pos x="1425" y="37"/>
                </a:cxn>
                <a:cxn ang="0">
                  <a:pos x="781" y="47"/>
                </a:cxn>
                <a:cxn ang="0">
                  <a:pos x="307" y="65"/>
                </a:cxn>
                <a:cxn ang="0">
                  <a:pos x="295" y="101"/>
                </a:cxn>
                <a:cxn ang="0">
                  <a:pos x="257" y="189"/>
                </a:cxn>
                <a:cxn ang="0">
                  <a:pos x="245" y="243"/>
                </a:cxn>
                <a:cxn ang="0">
                  <a:pos x="228" y="311"/>
                </a:cxn>
                <a:cxn ang="0">
                  <a:pos x="196" y="371"/>
                </a:cxn>
                <a:cxn ang="0">
                  <a:pos x="150" y="466"/>
                </a:cxn>
                <a:cxn ang="0">
                  <a:pos x="135" y="518"/>
                </a:cxn>
                <a:cxn ang="0">
                  <a:pos x="104" y="613"/>
                </a:cxn>
                <a:cxn ang="0">
                  <a:pos x="74" y="660"/>
                </a:cxn>
                <a:cxn ang="0">
                  <a:pos x="52" y="709"/>
                </a:cxn>
                <a:cxn ang="0">
                  <a:pos x="36" y="756"/>
                </a:cxn>
                <a:cxn ang="0">
                  <a:pos x="32" y="773"/>
                </a:cxn>
                <a:cxn ang="0">
                  <a:pos x="17" y="780"/>
                </a:cxn>
                <a:cxn ang="0">
                  <a:pos x="4" y="774"/>
                </a:cxn>
                <a:cxn ang="0">
                  <a:pos x="0" y="762"/>
                </a:cxn>
                <a:cxn ang="0">
                  <a:pos x="13" y="713"/>
                </a:cxn>
                <a:cxn ang="0">
                  <a:pos x="42" y="646"/>
                </a:cxn>
                <a:cxn ang="0">
                  <a:pos x="79" y="583"/>
                </a:cxn>
                <a:cxn ang="0">
                  <a:pos x="98" y="520"/>
                </a:cxn>
                <a:cxn ang="0">
                  <a:pos x="128" y="431"/>
                </a:cxn>
                <a:cxn ang="0">
                  <a:pos x="164" y="359"/>
                </a:cxn>
                <a:cxn ang="0">
                  <a:pos x="198" y="289"/>
                </a:cxn>
                <a:cxn ang="0">
                  <a:pos x="212" y="219"/>
                </a:cxn>
                <a:cxn ang="0">
                  <a:pos x="237" y="133"/>
                </a:cxn>
                <a:cxn ang="0">
                  <a:pos x="265" y="77"/>
                </a:cxn>
                <a:cxn ang="0">
                  <a:pos x="276" y="43"/>
                </a:cxn>
                <a:cxn ang="0">
                  <a:pos x="303" y="24"/>
                </a:cxn>
                <a:cxn ang="0">
                  <a:pos x="375" y="18"/>
                </a:cxn>
                <a:cxn ang="0">
                  <a:pos x="411" y="13"/>
                </a:cxn>
                <a:cxn ang="0">
                  <a:pos x="479" y="13"/>
                </a:cxn>
                <a:cxn ang="0">
                  <a:pos x="668" y="15"/>
                </a:cxn>
                <a:cxn ang="0">
                  <a:pos x="1159" y="4"/>
                </a:cxn>
                <a:cxn ang="0">
                  <a:pos x="1375" y="1"/>
                </a:cxn>
                <a:cxn ang="0">
                  <a:pos x="1481" y="2"/>
                </a:cxn>
                <a:cxn ang="0">
                  <a:pos x="1535" y="17"/>
                </a:cxn>
                <a:cxn ang="0">
                  <a:pos x="1547" y="34"/>
                </a:cxn>
                <a:cxn ang="0">
                  <a:pos x="1550" y="109"/>
                </a:cxn>
                <a:cxn ang="0">
                  <a:pos x="1516" y="216"/>
                </a:cxn>
                <a:cxn ang="0">
                  <a:pos x="1472" y="303"/>
                </a:cxn>
                <a:cxn ang="0">
                  <a:pos x="1406" y="412"/>
                </a:cxn>
                <a:cxn ang="0">
                  <a:pos x="1362" y="503"/>
                </a:cxn>
                <a:cxn ang="0">
                  <a:pos x="1315" y="608"/>
                </a:cxn>
                <a:cxn ang="0">
                  <a:pos x="1277" y="715"/>
                </a:cxn>
                <a:cxn ang="0">
                  <a:pos x="1261" y="773"/>
                </a:cxn>
                <a:cxn ang="0">
                  <a:pos x="1244" y="796"/>
                </a:cxn>
              </a:cxnLst>
              <a:rect l="0" t="0" r="r" b="b"/>
              <a:pathLst>
                <a:path w="1553" h="798">
                  <a:moveTo>
                    <a:pt x="1235" y="798"/>
                  </a:moveTo>
                  <a:lnTo>
                    <a:pt x="1235" y="798"/>
                  </a:lnTo>
                  <a:lnTo>
                    <a:pt x="1229" y="797"/>
                  </a:lnTo>
                  <a:lnTo>
                    <a:pt x="1226" y="796"/>
                  </a:lnTo>
                  <a:lnTo>
                    <a:pt x="1224" y="794"/>
                  </a:lnTo>
                  <a:lnTo>
                    <a:pt x="1220" y="792"/>
                  </a:lnTo>
                  <a:lnTo>
                    <a:pt x="1219" y="789"/>
                  </a:lnTo>
                  <a:lnTo>
                    <a:pt x="1217" y="786"/>
                  </a:lnTo>
                  <a:lnTo>
                    <a:pt x="1217" y="781"/>
                  </a:lnTo>
                  <a:lnTo>
                    <a:pt x="1217" y="774"/>
                  </a:lnTo>
                  <a:lnTo>
                    <a:pt x="1217" y="774"/>
                  </a:lnTo>
                  <a:lnTo>
                    <a:pt x="1218" y="770"/>
                  </a:lnTo>
                  <a:lnTo>
                    <a:pt x="1219" y="766"/>
                  </a:lnTo>
                  <a:lnTo>
                    <a:pt x="1222" y="763"/>
                  </a:lnTo>
                  <a:lnTo>
                    <a:pt x="1226" y="760"/>
                  </a:lnTo>
                  <a:lnTo>
                    <a:pt x="1228" y="759"/>
                  </a:lnTo>
                  <a:lnTo>
                    <a:pt x="1229" y="757"/>
                  </a:lnTo>
                  <a:lnTo>
                    <a:pt x="1229" y="757"/>
                  </a:lnTo>
                  <a:lnTo>
                    <a:pt x="1235" y="741"/>
                  </a:lnTo>
                  <a:lnTo>
                    <a:pt x="1240" y="724"/>
                  </a:lnTo>
                  <a:lnTo>
                    <a:pt x="1244" y="705"/>
                  </a:lnTo>
                  <a:lnTo>
                    <a:pt x="1248" y="686"/>
                  </a:lnTo>
                  <a:lnTo>
                    <a:pt x="1248" y="686"/>
                  </a:lnTo>
                  <a:lnTo>
                    <a:pt x="1251" y="667"/>
                  </a:lnTo>
                  <a:lnTo>
                    <a:pt x="1256" y="649"/>
                  </a:lnTo>
                  <a:lnTo>
                    <a:pt x="1256" y="649"/>
                  </a:lnTo>
                  <a:lnTo>
                    <a:pt x="1262" y="632"/>
                  </a:lnTo>
                  <a:lnTo>
                    <a:pt x="1269" y="616"/>
                  </a:lnTo>
                  <a:lnTo>
                    <a:pt x="1277" y="599"/>
                  </a:lnTo>
                  <a:lnTo>
                    <a:pt x="1286" y="584"/>
                  </a:lnTo>
                  <a:lnTo>
                    <a:pt x="1286" y="584"/>
                  </a:lnTo>
                  <a:lnTo>
                    <a:pt x="1294" y="566"/>
                  </a:lnTo>
                  <a:lnTo>
                    <a:pt x="1302" y="549"/>
                  </a:lnTo>
                  <a:lnTo>
                    <a:pt x="1302" y="549"/>
                  </a:lnTo>
                  <a:lnTo>
                    <a:pt x="1313" y="525"/>
                  </a:lnTo>
                  <a:lnTo>
                    <a:pt x="1323" y="500"/>
                  </a:lnTo>
                  <a:lnTo>
                    <a:pt x="1323" y="500"/>
                  </a:lnTo>
                  <a:lnTo>
                    <a:pt x="1336" y="468"/>
                  </a:lnTo>
                  <a:lnTo>
                    <a:pt x="1351" y="435"/>
                  </a:lnTo>
                  <a:lnTo>
                    <a:pt x="1351" y="435"/>
                  </a:lnTo>
                  <a:lnTo>
                    <a:pt x="1359" y="421"/>
                  </a:lnTo>
                  <a:lnTo>
                    <a:pt x="1368" y="405"/>
                  </a:lnTo>
                  <a:lnTo>
                    <a:pt x="1387" y="377"/>
                  </a:lnTo>
                  <a:lnTo>
                    <a:pt x="1387" y="377"/>
                  </a:lnTo>
                  <a:lnTo>
                    <a:pt x="1404" y="353"/>
                  </a:lnTo>
                  <a:lnTo>
                    <a:pt x="1411" y="340"/>
                  </a:lnTo>
                  <a:lnTo>
                    <a:pt x="1419" y="328"/>
                  </a:lnTo>
                  <a:lnTo>
                    <a:pt x="1430" y="307"/>
                  </a:lnTo>
                  <a:lnTo>
                    <a:pt x="1430" y="307"/>
                  </a:lnTo>
                  <a:lnTo>
                    <a:pt x="1460" y="252"/>
                  </a:lnTo>
                  <a:lnTo>
                    <a:pt x="1474" y="222"/>
                  </a:lnTo>
                  <a:lnTo>
                    <a:pt x="1488" y="192"/>
                  </a:lnTo>
                  <a:lnTo>
                    <a:pt x="1499" y="162"/>
                  </a:lnTo>
                  <a:lnTo>
                    <a:pt x="1504" y="146"/>
                  </a:lnTo>
                  <a:lnTo>
                    <a:pt x="1509" y="131"/>
                  </a:lnTo>
                  <a:lnTo>
                    <a:pt x="1512" y="116"/>
                  </a:lnTo>
                  <a:lnTo>
                    <a:pt x="1514" y="101"/>
                  </a:lnTo>
                  <a:lnTo>
                    <a:pt x="1515" y="85"/>
                  </a:lnTo>
                  <a:lnTo>
                    <a:pt x="1516" y="71"/>
                  </a:lnTo>
                  <a:lnTo>
                    <a:pt x="1516" y="71"/>
                  </a:lnTo>
                  <a:lnTo>
                    <a:pt x="1515" y="65"/>
                  </a:lnTo>
                  <a:lnTo>
                    <a:pt x="1514" y="60"/>
                  </a:lnTo>
                  <a:lnTo>
                    <a:pt x="1512" y="56"/>
                  </a:lnTo>
                  <a:lnTo>
                    <a:pt x="1510" y="52"/>
                  </a:lnTo>
                  <a:lnTo>
                    <a:pt x="1506" y="49"/>
                  </a:lnTo>
                  <a:lnTo>
                    <a:pt x="1503" y="46"/>
                  </a:lnTo>
                  <a:lnTo>
                    <a:pt x="1495" y="42"/>
                  </a:lnTo>
                  <a:lnTo>
                    <a:pt x="1486" y="38"/>
                  </a:lnTo>
                  <a:lnTo>
                    <a:pt x="1475" y="36"/>
                  </a:lnTo>
                  <a:lnTo>
                    <a:pt x="1465" y="35"/>
                  </a:lnTo>
                  <a:lnTo>
                    <a:pt x="1456" y="35"/>
                  </a:lnTo>
                  <a:lnTo>
                    <a:pt x="1456" y="35"/>
                  </a:lnTo>
                  <a:lnTo>
                    <a:pt x="1439" y="36"/>
                  </a:lnTo>
                  <a:lnTo>
                    <a:pt x="1425" y="37"/>
                  </a:lnTo>
                  <a:lnTo>
                    <a:pt x="1425" y="37"/>
                  </a:lnTo>
                  <a:lnTo>
                    <a:pt x="1404" y="37"/>
                  </a:lnTo>
                  <a:lnTo>
                    <a:pt x="1272" y="37"/>
                  </a:lnTo>
                  <a:lnTo>
                    <a:pt x="1272" y="37"/>
                  </a:lnTo>
                  <a:lnTo>
                    <a:pt x="1092" y="41"/>
                  </a:lnTo>
                  <a:lnTo>
                    <a:pt x="781" y="47"/>
                  </a:lnTo>
                  <a:lnTo>
                    <a:pt x="314" y="57"/>
                  </a:lnTo>
                  <a:lnTo>
                    <a:pt x="309" y="57"/>
                  </a:lnTo>
                  <a:lnTo>
                    <a:pt x="308" y="61"/>
                  </a:lnTo>
                  <a:lnTo>
                    <a:pt x="308" y="61"/>
                  </a:lnTo>
                  <a:lnTo>
                    <a:pt x="307" y="65"/>
                  </a:lnTo>
                  <a:lnTo>
                    <a:pt x="306" y="66"/>
                  </a:lnTo>
                  <a:lnTo>
                    <a:pt x="306" y="66"/>
                  </a:lnTo>
                  <a:lnTo>
                    <a:pt x="306" y="66"/>
                  </a:lnTo>
                  <a:lnTo>
                    <a:pt x="301" y="83"/>
                  </a:lnTo>
                  <a:lnTo>
                    <a:pt x="295" y="101"/>
                  </a:lnTo>
                  <a:lnTo>
                    <a:pt x="280" y="134"/>
                  </a:lnTo>
                  <a:lnTo>
                    <a:pt x="280" y="134"/>
                  </a:lnTo>
                  <a:lnTo>
                    <a:pt x="272" y="151"/>
                  </a:lnTo>
                  <a:lnTo>
                    <a:pt x="264" y="170"/>
                  </a:lnTo>
                  <a:lnTo>
                    <a:pt x="257" y="189"/>
                  </a:lnTo>
                  <a:lnTo>
                    <a:pt x="251" y="207"/>
                  </a:lnTo>
                  <a:lnTo>
                    <a:pt x="251" y="207"/>
                  </a:lnTo>
                  <a:lnTo>
                    <a:pt x="248" y="225"/>
                  </a:lnTo>
                  <a:lnTo>
                    <a:pt x="245" y="243"/>
                  </a:lnTo>
                  <a:lnTo>
                    <a:pt x="245" y="243"/>
                  </a:lnTo>
                  <a:lnTo>
                    <a:pt x="241" y="272"/>
                  </a:lnTo>
                  <a:lnTo>
                    <a:pt x="238" y="285"/>
                  </a:lnTo>
                  <a:lnTo>
                    <a:pt x="234" y="299"/>
                  </a:lnTo>
                  <a:lnTo>
                    <a:pt x="234" y="299"/>
                  </a:lnTo>
                  <a:lnTo>
                    <a:pt x="228" y="311"/>
                  </a:lnTo>
                  <a:lnTo>
                    <a:pt x="222" y="322"/>
                  </a:lnTo>
                  <a:lnTo>
                    <a:pt x="210" y="345"/>
                  </a:lnTo>
                  <a:lnTo>
                    <a:pt x="210" y="345"/>
                  </a:lnTo>
                  <a:lnTo>
                    <a:pt x="196" y="371"/>
                  </a:lnTo>
                  <a:lnTo>
                    <a:pt x="196" y="371"/>
                  </a:lnTo>
                  <a:lnTo>
                    <a:pt x="182" y="400"/>
                  </a:lnTo>
                  <a:lnTo>
                    <a:pt x="182" y="400"/>
                  </a:lnTo>
                  <a:lnTo>
                    <a:pt x="171" y="422"/>
                  </a:lnTo>
                  <a:lnTo>
                    <a:pt x="159" y="444"/>
                  </a:lnTo>
                  <a:lnTo>
                    <a:pt x="150" y="466"/>
                  </a:lnTo>
                  <a:lnTo>
                    <a:pt x="146" y="477"/>
                  </a:lnTo>
                  <a:lnTo>
                    <a:pt x="143" y="487"/>
                  </a:lnTo>
                  <a:lnTo>
                    <a:pt x="143" y="487"/>
                  </a:lnTo>
                  <a:lnTo>
                    <a:pt x="135" y="518"/>
                  </a:lnTo>
                  <a:lnTo>
                    <a:pt x="135" y="518"/>
                  </a:lnTo>
                  <a:lnTo>
                    <a:pt x="126" y="553"/>
                  </a:lnTo>
                  <a:lnTo>
                    <a:pt x="116" y="588"/>
                  </a:lnTo>
                  <a:lnTo>
                    <a:pt x="116" y="588"/>
                  </a:lnTo>
                  <a:lnTo>
                    <a:pt x="110" y="600"/>
                  </a:lnTo>
                  <a:lnTo>
                    <a:pt x="104" y="613"/>
                  </a:lnTo>
                  <a:lnTo>
                    <a:pt x="97" y="625"/>
                  </a:lnTo>
                  <a:lnTo>
                    <a:pt x="89" y="637"/>
                  </a:lnTo>
                  <a:lnTo>
                    <a:pt x="89" y="637"/>
                  </a:lnTo>
                  <a:lnTo>
                    <a:pt x="81" y="648"/>
                  </a:lnTo>
                  <a:lnTo>
                    <a:pt x="74" y="660"/>
                  </a:lnTo>
                  <a:lnTo>
                    <a:pt x="68" y="673"/>
                  </a:lnTo>
                  <a:lnTo>
                    <a:pt x="62" y="686"/>
                  </a:lnTo>
                  <a:lnTo>
                    <a:pt x="62" y="686"/>
                  </a:lnTo>
                  <a:lnTo>
                    <a:pt x="58" y="697"/>
                  </a:lnTo>
                  <a:lnTo>
                    <a:pt x="52" y="709"/>
                  </a:lnTo>
                  <a:lnTo>
                    <a:pt x="52" y="709"/>
                  </a:lnTo>
                  <a:lnTo>
                    <a:pt x="47" y="723"/>
                  </a:lnTo>
                  <a:lnTo>
                    <a:pt x="41" y="736"/>
                  </a:lnTo>
                  <a:lnTo>
                    <a:pt x="38" y="750"/>
                  </a:lnTo>
                  <a:lnTo>
                    <a:pt x="36" y="756"/>
                  </a:lnTo>
                  <a:lnTo>
                    <a:pt x="36" y="762"/>
                  </a:lnTo>
                  <a:lnTo>
                    <a:pt x="36" y="762"/>
                  </a:lnTo>
                  <a:lnTo>
                    <a:pt x="35" y="766"/>
                  </a:lnTo>
                  <a:lnTo>
                    <a:pt x="34" y="770"/>
                  </a:lnTo>
                  <a:lnTo>
                    <a:pt x="32" y="773"/>
                  </a:lnTo>
                  <a:lnTo>
                    <a:pt x="30" y="775"/>
                  </a:lnTo>
                  <a:lnTo>
                    <a:pt x="26" y="777"/>
                  </a:lnTo>
                  <a:lnTo>
                    <a:pt x="23" y="779"/>
                  </a:lnTo>
                  <a:lnTo>
                    <a:pt x="17" y="780"/>
                  </a:lnTo>
                  <a:lnTo>
                    <a:pt x="17" y="780"/>
                  </a:lnTo>
                  <a:lnTo>
                    <a:pt x="13" y="780"/>
                  </a:lnTo>
                  <a:lnTo>
                    <a:pt x="10" y="779"/>
                  </a:lnTo>
                  <a:lnTo>
                    <a:pt x="7" y="776"/>
                  </a:lnTo>
                  <a:lnTo>
                    <a:pt x="4" y="774"/>
                  </a:lnTo>
                  <a:lnTo>
                    <a:pt x="4" y="774"/>
                  </a:lnTo>
                  <a:lnTo>
                    <a:pt x="2" y="772"/>
                  </a:lnTo>
                  <a:lnTo>
                    <a:pt x="1" y="769"/>
                  </a:lnTo>
                  <a:lnTo>
                    <a:pt x="0" y="766"/>
                  </a:lnTo>
                  <a:lnTo>
                    <a:pt x="0" y="762"/>
                  </a:lnTo>
                  <a:lnTo>
                    <a:pt x="0" y="762"/>
                  </a:lnTo>
                  <a:lnTo>
                    <a:pt x="1" y="750"/>
                  </a:lnTo>
                  <a:lnTo>
                    <a:pt x="4" y="737"/>
                  </a:lnTo>
                  <a:lnTo>
                    <a:pt x="8" y="726"/>
                  </a:lnTo>
                  <a:lnTo>
                    <a:pt x="13" y="713"/>
                  </a:lnTo>
                  <a:lnTo>
                    <a:pt x="13" y="713"/>
                  </a:lnTo>
                  <a:lnTo>
                    <a:pt x="18" y="703"/>
                  </a:lnTo>
                  <a:lnTo>
                    <a:pt x="22" y="690"/>
                  </a:lnTo>
                  <a:lnTo>
                    <a:pt x="22" y="690"/>
                  </a:lnTo>
                  <a:lnTo>
                    <a:pt x="32" y="668"/>
                  </a:lnTo>
                  <a:lnTo>
                    <a:pt x="42" y="646"/>
                  </a:lnTo>
                  <a:lnTo>
                    <a:pt x="54" y="624"/>
                  </a:lnTo>
                  <a:lnTo>
                    <a:pt x="69" y="602"/>
                  </a:lnTo>
                  <a:lnTo>
                    <a:pt x="69" y="602"/>
                  </a:lnTo>
                  <a:lnTo>
                    <a:pt x="74" y="593"/>
                  </a:lnTo>
                  <a:lnTo>
                    <a:pt x="79" y="583"/>
                  </a:lnTo>
                  <a:lnTo>
                    <a:pt x="83" y="573"/>
                  </a:lnTo>
                  <a:lnTo>
                    <a:pt x="87" y="563"/>
                  </a:lnTo>
                  <a:lnTo>
                    <a:pt x="93" y="541"/>
                  </a:lnTo>
                  <a:lnTo>
                    <a:pt x="98" y="520"/>
                  </a:lnTo>
                  <a:lnTo>
                    <a:pt x="98" y="520"/>
                  </a:lnTo>
                  <a:lnTo>
                    <a:pt x="104" y="492"/>
                  </a:lnTo>
                  <a:lnTo>
                    <a:pt x="104" y="492"/>
                  </a:lnTo>
                  <a:lnTo>
                    <a:pt x="110" y="472"/>
                  </a:lnTo>
                  <a:lnTo>
                    <a:pt x="119" y="451"/>
                  </a:lnTo>
                  <a:lnTo>
                    <a:pt x="128" y="431"/>
                  </a:lnTo>
                  <a:lnTo>
                    <a:pt x="137" y="412"/>
                  </a:lnTo>
                  <a:lnTo>
                    <a:pt x="143" y="401"/>
                  </a:lnTo>
                  <a:lnTo>
                    <a:pt x="143" y="401"/>
                  </a:lnTo>
                  <a:lnTo>
                    <a:pt x="153" y="381"/>
                  </a:lnTo>
                  <a:lnTo>
                    <a:pt x="164" y="359"/>
                  </a:lnTo>
                  <a:lnTo>
                    <a:pt x="164" y="359"/>
                  </a:lnTo>
                  <a:lnTo>
                    <a:pt x="183" y="325"/>
                  </a:lnTo>
                  <a:lnTo>
                    <a:pt x="191" y="307"/>
                  </a:lnTo>
                  <a:lnTo>
                    <a:pt x="198" y="289"/>
                  </a:lnTo>
                  <a:lnTo>
                    <a:pt x="198" y="289"/>
                  </a:lnTo>
                  <a:lnTo>
                    <a:pt x="202" y="277"/>
                  </a:lnTo>
                  <a:lnTo>
                    <a:pt x="205" y="264"/>
                  </a:lnTo>
                  <a:lnTo>
                    <a:pt x="209" y="240"/>
                  </a:lnTo>
                  <a:lnTo>
                    <a:pt x="209" y="240"/>
                  </a:lnTo>
                  <a:lnTo>
                    <a:pt x="212" y="219"/>
                  </a:lnTo>
                  <a:lnTo>
                    <a:pt x="216" y="198"/>
                  </a:lnTo>
                  <a:lnTo>
                    <a:pt x="216" y="198"/>
                  </a:lnTo>
                  <a:lnTo>
                    <a:pt x="222" y="176"/>
                  </a:lnTo>
                  <a:lnTo>
                    <a:pt x="230" y="155"/>
                  </a:lnTo>
                  <a:lnTo>
                    <a:pt x="237" y="133"/>
                  </a:lnTo>
                  <a:lnTo>
                    <a:pt x="246" y="113"/>
                  </a:lnTo>
                  <a:lnTo>
                    <a:pt x="246" y="113"/>
                  </a:lnTo>
                  <a:lnTo>
                    <a:pt x="253" y="99"/>
                  </a:lnTo>
                  <a:lnTo>
                    <a:pt x="253" y="99"/>
                  </a:lnTo>
                  <a:lnTo>
                    <a:pt x="265" y="77"/>
                  </a:lnTo>
                  <a:lnTo>
                    <a:pt x="269" y="65"/>
                  </a:lnTo>
                  <a:lnTo>
                    <a:pt x="273" y="54"/>
                  </a:lnTo>
                  <a:lnTo>
                    <a:pt x="273" y="54"/>
                  </a:lnTo>
                  <a:lnTo>
                    <a:pt x="274" y="48"/>
                  </a:lnTo>
                  <a:lnTo>
                    <a:pt x="276" y="43"/>
                  </a:lnTo>
                  <a:lnTo>
                    <a:pt x="278" y="38"/>
                  </a:lnTo>
                  <a:lnTo>
                    <a:pt x="282" y="34"/>
                  </a:lnTo>
                  <a:lnTo>
                    <a:pt x="287" y="31"/>
                  </a:lnTo>
                  <a:lnTo>
                    <a:pt x="292" y="28"/>
                  </a:lnTo>
                  <a:lnTo>
                    <a:pt x="303" y="24"/>
                  </a:lnTo>
                  <a:lnTo>
                    <a:pt x="316" y="22"/>
                  </a:lnTo>
                  <a:lnTo>
                    <a:pt x="329" y="20"/>
                  </a:lnTo>
                  <a:lnTo>
                    <a:pt x="356" y="19"/>
                  </a:lnTo>
                  <a:lnTo>
                    <a:pt x="356" y="19"/>
                  </a:lnTo>
                  <a:lnTo>
                    <a:pt x="375" y="18"/>
                  </a:lnTo>
                  <a:lnTo>
                    <a:pt x="382" y="18"/>
                  </a:lnTo>
                  <a:lnTo>
                    <a:pt x="389" y="16"/>
                  </a:lnTo>
                  <a:lnTo>
                    <a:pt x="389" y="16"/>
                  </a:lnTo>
                  <a:lnTo>
                    <a:pt x="400" y="14"/>
                  </a:lnTo>
                  <a:lnTo>
                    <a:pt x="411" y="13"/>
                  </a:lnTo>
                  <a:lnTo>
                    <a:pt x="423" y="12"/>
                  </a:lnTo>
                  <a:lnTo>
                    <a:pt x="437" y="12"/>
                  </a:lnTo>
                  <a:lnTo>
                    <a:pt x="437" y="12"/>
                  </a:lnTo>
                  <a:lnTo>
                    <a:pt x="459" y="12"/>
                  </a:lnTo>
                  <a:lnTo>
                    <a:pt x="479" y="13"/>
                  </a:lnTo>
                  <a:lnTo>
                    <a:pt x="479" y="13"/>
                  </a:lnTo>
                  <a:lnTo>
                    <a:pt x="500" y="14"/>
                  </a:lnTo>
                  <a:lnTo>
                    <a:pt x="519" y="15"/>
                  </a:lnTo>
                  <a:lnTo>
                    <a:pt x="668" y="15"/>
                  </a:lnTo>
                  <a:lnTo>
                    <a:pt x="668" y="15"/>
                  </a:lnTo>
                  <a:lnTo>
                    <a:pt x="751" y="14"/>
                  </a:lnTo>
                  <a:lnTo>
                    <a:pt x="833" y="13"/>
                  </a:lnTo>
                  <a:lnTo>
                    <a:pt x="997" y="8"/>
                  </a:lnTo>
                  <a:lnTo>
                    <a:pt x="997" y="8"/>
                  </a:lnTo>
                  <a:lnTo>
                    <a:pt x="1159" y="4"/>
                  </a:lnTo>
                  <a:lnTo>
                    <a:pt x="1241" y="2"/>
                  </a:lnTo>
                  <a:lnTo>
                    <a:pt x="1323" y="2"/>
                  </a:lnTo>
                  <a:lnTo>
                    <a:pt x="1323" y="2"/>
                  </a:lnTo>
                  <a:lnTo>
                    <a:pt x="1375" y="1"/>
                  </a:lnTo>
                  <a:lnTo>
                    <a:pt x="1375" y="1"/>
                  </a:lnTo>
                  <a:lnTo>
                    <a:pt x="1427" y="0"/>
                  </a:lnTo>
                  <a:lnTo>
                    <a:pt x="1427" y="0"/>
                  </a:lnTo>
                  <a:lnTo>
                    <a:pt x="1456" y="1"/>
                  </a:lnTo>
                  <a:lnTo>
                    <a:pt x="1481" y="2"/>
                  </a:lnTo>
                  <a:lnTo>
                    <a:pt x="1481" y="2"/>
                  </a:lnTo>
                  <a:lnTo>
                    <a:pt x="1496" y="3"/>
                  </a:lnTo>
                  <a:lnTo>
                    <a:pt x="1506" y="5"/>
                  </a:lnTo>
                  <a:lnTo>
                    <a:pt x="1517" y="7"/>
                  </a:lnTo>
                  <a:lnTo>
                    <a:pt x="1526" y="12"/>
                  </a:lnTo>
                  <a:lnTo>
                    <a:pt x="1535" y="17"/>
                  </a:lnTo>
                  <a:lnTo>
                    <a:pt x="1539" y="21"/>
                  </a:lnTo>
                  <a:lnTo>
                    <a:pt x="1542" y="25"/>
                  </a:lnTo>
                  <a:lnTo>
                    <a:pt x="1545" y="29"/>
                  </a:lnTo>
                  <a:lnTo>
                    <a:pt x="1547" y="34"/>
                  </a:lnTo>
                  <a:lnTo>
                    <a:pt x="1547" y="34"/>
                  </a:lnTo>
                  <a:lnTo>
                    <a:pt x="1550" y="49"/>
                  </a:lnTo>
                  <a:lnTo>
                    <a:pt x="1552" y="63"/>
                  </a:lnTo>
                  <a:lnTo>
                    <a:pt x="1553" y="78"/>
                  </a:lnTo>
                  <a:lnTo>
                    <a:pt x="1552" y="93"/>
                  </a:lnTo>
                  <a:lnTo>
                    <a:pt x="1550" y="109"/>
                  </a:lnTo>
                  <a:lnTo>
                    <a:pt x="1548" y="123"/>
                  </a:lnTo>
                  <a:lnTo>
                    <a:pt x="1544" y="139"/>
                  </a:lnTo>
                  <a:lnTo>
                    <a:pt x="1540" y="155"/>
                  </a:lnTo>
                  <a:lnTo>
                    <a:pt x="1528" y="186"/>
                  </a:lnTo>
                  <a:lnTo>
                    <a:pt x="1516" y="216"/>
                  </a:lnTo>
                  <a:lnTo>
                    <a:pt x="1502" y="244"/>
                  </a:lnTo>
                  <a:lnTo>
                    <a:pt x="1489" y="271"/>
                  </a:lnTo>
                  <a:lnTo>
                    <a:pt x="1486" y="277"/>
                  </a:lnTo>
                  <a:lnTo>
                    <a:pt x="1486" y="277"/>
                  </a:lnTo>
                  <a:lnTo>
                    <a:pt x="1472" y="303"/>
                  </a:lnTo>
                  <a:lnTo>
                    <a:pt x="1457" y="329"/>
                  </a:lnTo>
                  <a:lnTo>
                    <a:pt x="1427" y="378"/>
                  </a:lnTo>
                  <a:lnTo>
                    <a:pt x="1427" y="378"/>
                  </a:lnTo>
                  <a:lnTo>
                    <a:pt x="1406" y="412"/>
                  </a:lnTo>
                  <a:lnTo>
                    <a:pt x="1406" y="412"/>
                  </a:lnTo>
                  <a:lnTo>
                    <a:pt x="1393" y="433"/>
                  </a:lnTo>
                  <a:lnTo>
                    <a:pt x="1382" y="456"/>
                  </a:lnTo>
                  <a:lnTo>
                    <a:pt x="1372" y="479"/>
                  </a:lnTo>
                  <a:lnTo>
                    <a:pt x="1362" y="503"/>
                  </a:lnTo>
                  <a:lnTo>
                    <a:pt x="1362" y="503"/>
                  </a:lnTo>
                  <a:lnTo>
                    <a:pt x="1346" y="540"/>
                  </a:lnTo>
                  <a:lnTo>
                    <a:pt x="1346" y="540"/>
                  </a:lnTo>
                  <a:lnTo>
                    <a:pt x="1327" y="581"/>
                  </a:lnTo>
                  <a:lnTo>
                    <a:pt x="1327" y="581"/>
                  </a:lnTo>
                  <a:lnTo>
                    <a:pt x="1315" y="608"/>
                  </a:lnTo>
                  <a:lnTo>
                    <a:pt x="1302" y="633"/>
                  </a:lnTo>
                  <a:lnTo>
                    <a:pt x="1292" y="660"/>
                  </a:lnTo>
                  <a:lnTo>
                    <a:pt x="1284" y="689"/>
                  </a:lnTo>
                  <a:lnTo>
                    <a:pt x="1284" y="689"/>
                  </a:lnTo>
                  <a:lnTo>
                    <a:pt x="1277" y="715"/>
                  </a:lnTo>
                  <a:lnTo>
                    <a:pt x="1277" y="715"/>
                  </a:lnTo>
                  <a:lnTo>
                    <a:pt x="1272" y="735"/>
                  </a:lnTo>
                  <a:lnTo>
                    <a:pt x="1267" y="755"/>
                  </a:lnTo>
                  <a:lnTo>
                    <a:pt x="1264" y="765"/>
                  </a:lnTo>
                  <a:lnTo>
                    <a:pt x="1261" y="773"/>
                  </a:lnTo>
                  <a:lnTo>
                    <a:pt x="1256" y="783"/>
                  </a:lnTo>
                  <a:lnTo>
                    <a:pt x="1251" y="790"/>
                  </a:lnTo>
                  <a:lnTo>
                    <a:pt x="1251" y="790"/>
                  </a:lnTo>
                  <a:lnTo>
                    <a:pt x="1248" y="794"/>
                  </a:lnTo>
                  <a:lnTo>
                    <a:pt x="1244" y="796"/>
                  </a:lnTo>
                  <a:lnTo>
                    <a:pt x="1240" y="798"/>
                  </a:lnTo>
                  <a:lnTo>
                    <a:pt x="1235" y="798"/>
                  </a:lnTo>
                  <a:lnTo>
                    <a:pt x="1235" y="798"/>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dirty="0"/>
            </a:p>
          </p:txBody>
        </p:sp>
      </p:grpSp>
      <p:sp>
        <p:nvSpPr>
          <p:cNvPr id="125" name="文本框 124"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txBox="1"/>
          <p:nvPr/>
        </p:nvSpPr>
        <p:spPr>
          <a:xfrm>
            <a:off x="2223868" y="1763611"/>
            <a:ext cx="2113399" cy="1100301"/>
          </a:xfrm>
          <a:prstGeom prst="rect">
            <a:avLst/>
          </a:prstGeom>
          <a:noFill/>
          <a:effectLst/>
        </p:spPr>
        <p:txBody>
          <a:bodyPr wrap="none" lIns="68580" tIns="34290" rIns="68580" bIns="34290" rtlCol="0">
            <a:spAutoFit/>
          </a:bodyPr>
          <a:lstStyle/>
          <a:p>
            <a:r>
              <a:rPr lang="zh-CN" altLang="en-US" dirty="0">
                <a:solidFill>
                  <a:schemeClr val="accent1"/>
                </a:solidFill>
                <a:latin typeface="微软雅黑" panose="020B0503020204020204" pitchFamily="34" charset="-122"/>
                <a:ea typeface="微软雅黑" panose="020B0503020204020204" pitchFamily="34" charset="-122"/>
              </a:rPr>
              <a:t>单击此处输入标题</a:t>
            </a:r>
            <a:endParaRPr lang="en-US" altLang="zh-CN" dirty="0">
              <a:solidFill>
                <a:schemeClr val="accent1"/>
              </a:solidFill>
              <a:latin typeface="微软雅黑" panose="020B0503020204020204" pitchFamily="34" charset="-122"/>
              <a:ea typeface="微软雅黑" panose="020B0503020204020204" pitchFamily="34" charset="-122"/>
            </a:endParaRPr>
          </a:p>
          <a:p>
            <a:r>
              <a:rPr lang="zh-CN" altLang="en-US" sz="1100" dirty="0">
                <a:solidFill>
                  <a:schemeClr val="accent2"/>
                </a:solidFill>
                <a:latin typeface="微软雅黑" panose="020B0503020204020204" pitchFamily="34" charset="-122"/>
                <a:ea typeface="微软雅黑" panose="020B0503020204020204" pitchFamily="34" charset="-122"/>
              </a:rPr>
              <a:t>请在这里输入您的主要叙述内容</a:t>
            </a:r>
            <a:endParaRPr lang="en-US" altLang="zh-CN" sz="1100" dirty="0">
              <a:solidFill>
                <a:schemeClr val="accent2"/>
              </a:solidFill>
              <a:latin typeface="微软雅黑" panose="020B0503020204020204" pitchFamily="34" charset="-122"/>
              <a:ea typeface="微软雅黑" panose="020B0503020204020204" pitchFamily="34" charset="-122"/>
            </a:endParaRPr>
          </a:p>
          <a:p>
            <a:r>
              <a:rPr lang="zh-CN" altLang="en-US" sz="1100" dirty="0">
                <a:solidFill>
                  <a:schemeClr val="accent2"/>
                </a:solidFill>
                <a:latin typeface="微软雅黑" panose="020B0503020204020204" pitchFamily="34" charset="-122"/>
                <a:ea typeface="微软雅黑" panose="020B0503020204020204" pitchFamily="34" charset="-122"/>
              </a:rPr>
              <a:t>请在这里输入您的主要叙述内容</a:t>
            </a:r>
            <a:endParaRPr lang="en-US" altLang="zh-CN" sz="1100" dirty="0">
              <a:solidFill>
                <a:schemeClr val="accent2"/>
              </a:solidFill>
              <a:latin typeface="微软雅黑" panose="020B0503020204020204" pitchFamily="34" charset="-122"/>
              <a:ea typeface="微软雅黑" panose="020B0503020204020204" pitchFamily="34" charset="-122"/>
            </a:endParaRPr>
          </a:p>
          <a:p>
            <a:endParaRPr lang="en-US" altLang="zh-CN" sz="2700" dirty="0">
              <a:solidFill>
                <a:schemeClr val="accent2"/>
              </a:solidFill>
              <a:latin typeface="微软雅黑" panose="020B0503020204020204" pitchFamily="34" charset="-122"/>
              <a:ea typeface="微软雅黑" panose="020B0503020204020204" pitchFamily="34" charset="-122"/>
            </a:endParaRPr>
          </a:p>
        </p:txBody>
      </p:sp>
      <p:sp>
        <p:nvSpPr>
          <p:cNvPr id="126" name="文本框 125"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txBox="1"/>
          <p:nvPr/>
        </p:nvSpPr>
        <p:spPr>
          <a:xfrm>
            <a:off x="6496838" y="1703771"/>
            <a:ext cx="2113399" cy="1100301"/>
          </a:xfrm>
          <a:prstGeom prst="rect">
            <a:avLst/>
          </a:prstGeom>
          <a:noFill/>
          <a:effectLst/>
        </p:spPr>
        <p:txBody>
          <a:bodyPr wrap="none" lIns="68580" tIns="34290" rIns="68580" bIns="34290" rtlCol="0">
            <a:spAutoFit/>
          </a:bodyPr>
          <a:lstStyle/>
          <a:p>
            <a:r>
              <a:rPr lang="zh-CN" altLang="en-US" dirty="0">
                <a:solidFill>
                  <a:schemeClr val="accent2"/>
                </a:solidFill>
                <a:latin typeface="微软雅黑" panose="020B0503020204020204" pitchFamily="34" charset="-122"/>
                <a:ea typeface="微软雅黑" panose="020B0503020204020204" pitchFamily="34" charset="-122"/>
              </a:rPr>
              <a:t>单击此处输入标题</a:t>
            </a:r>
            <a:endParaRPr lang="en-US" altLang="zh-CN" dirty="0">
              <a:solidFill>
                <a:schemeClr val="accent2"/>
              </a:solidFill>
              <a:latin typeface="微软雅黑" panose="020B0503020204020204" pitchFamily="34" charset="-122"/>
              <a:ea typeface="微软雅黑" panose="020B0503020204020204" pitchFamily="34" charset="-122"/>
            </a:endParaRPr>
          </a:p>
          <a:p>
            <a:r>
              <a:rPr lang="zh-CN" altLang="en-US" sz="1100" dirty="0">
                <a:solidFill>
                  <a:schemeClr val="accent2"/>
                </a:solidFill>
                <a:latin typeface="微软雅黑" panose="020B0503020204020204" pitchFamily="34" charset="-122"/>
                <a:ea typeface="微软雅黑" panose="020B0503020204020204" pitchFamily="34" charset="-122"/>
              </a:rPr>
              <a:t>请在这里输入您的主要叙述内容</a:t>
            </a:r>
            <a:endParaRPr lang="en-US" altLang="zh-CN" sz="1100" dirty="0">
              <a:solidFill>
                <a:schemeClr val="accent2"/>
              </a:solidFill>
              <a:latin typeface="微软雅黑" panose="020B0503020204020204" pitchFamily="34" charset="-122"/>
              <a:ea typeface="微软雅黑" panose="020B0503020204020204" pitchFamily="34" charset="-122"/>
            </a:endParaRPr>
          </a:p>
          <a:p>
            <a:r>
              <a:rPr lang="zh-CN" altLang="en-US" sz="1100" dirty="0">
                <a:solidFill>
                  <a:schemeClr val="accent2"/>
                </a:solidFill>
                <a:latin typeface="微软雅黑" panose="020B0503020204020204" pitchFamily="34" charset="-122"/>
                <a:ea typeface="微软雅黑" panose="020B0503020204020204" pitchFamily="34" charset="-122"/>
              </a:rPr>
              <a:t>请在这里输入您的主要叙述内容</a:t>
            </a:r>
            <a:endParaRPr lang="en-US" altLang="zh-CN" sz="1100" dirty="0">
              <a:solidFill>
                <a:schemeClr val="accent2"/>
              </a:solidFill>
              <a:latin typeface="微软雅黑" panose="020B0503020204020204" pitchFamily="34" charset="-122"/>
              <a:ea typeface="微软雅黑" panose="020B0503020204020204" pitchFamily="34" charset="-122"/>
            </a:endParaRPr>
          </a:p>
          <a:p>
            <a:endParaRPr lang="en-US" altLang="zh-CN" sz="2700" dirty="0">
              <a:solidFill>
                <a:schemeClr val="accent2"/>
              </a:solidFill>
              <a:latin typeface="微软雅黑" panose="020B0503020204020204" pitchFamily="34" charset="-122"/>
              <a:ea typeface="微软雅黑" panose="020B0503020204020204" pitchFamily="34" charset="-122"/>
            </a:endParaRPr>
          </a:p>
        </p:txBody>
      </p:sp>
      <p:sp>
        <p:nvSpPr>
          <p:cNvPr id="127" name="文本框 126"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txBox="1"/>
          <p:nvPr/>
        </p:nvSpPr>
        <p:spPr>
          <a:xfrm>
            <a:off x="2247383" y="3918628"/>
            <a:ext cx="2113399" cy="1100301"/>
          </a:xfrm>
          <a:prstGeom prst="rect">
            <a:avLst/>
          </a:prstGeom>
          <a:noFill/>
          <a:effectLst/>
        </p:spPr>
        <p:txBody>
          <a:bodyPr wrap="none" lIns="68580" tIns="34290" rIns="68580" bIns="34290" rtlCol="0">
            <a:spAutoFit/>
          </a:bodyPr>
          <a:lstStyle/>
          <a:p>
            <a:r>
              <a:rPr lang="zh-CN" altLang="en-US" dirty="0">
                <a:solidFill>
                  <a:schemeClr val="accent2"/>
                </a:solidFill>
                <a:latin typeface="微软雅黑" panose="020B0503020204020204" pitchFamily="34" charset="-122"/>
                <a:ea typeface="微软雅黑" panose="020B0503020204020204" pitchFamily="34" charset="-122"/>
              </a:rPr>
              <a:t>单击此处输入标题</a:t>
            </a:r>
            <a:endParaRPr lang="en-US" altLang="zh-CN" dirty="0">
              <a:solidFill>
                <a:schemeClr val="accent2"/>
              </a:solidFill>
              <a:latin typeface="微软雅黑" panose="020B0503020204020204" pitchFamily="34" charset="-122"/>
              <a:ea typeface="微软雅黑" panose="020B0503020204020204" pitchFamily="34" charset="-122"/>
            </a:endParaRPr>
          </a:p>
          <a:p>
            <a:r>
              <a:rPr lang="zh-CN" altLang="en-US" sz="1100" dirty="0">
                <a:solidFill>
                  <a:schemeClr val="accent2"/>
                </a:solidFill>
                <a:latin typeface="微软雅黑" panose="020B0503020204020204" pitchFamily="34" charset="-122"/>
                <a:ea typeface="微软雅黑" panose="020B0503020204020204" pitchFamily="34" charset="-122"/>
              </a:rPr>
              <a:t>请在这里输入您的主要叙述内容</a:t>
            </a:r>
            <a:endParaRPr lang="en-US" altLang="zh-CN" sz="1100" dirty="0">
              <a:solidFill>
                <a:schemeClr val="accent2"/>
              </a:solidFill>
              <a:latin typeface="微软雅黑" panose="020B0503020204020204" pitchFamily="34" charset="-122"/>
              <a:ea typeface="微软雅黑" panose="020B0503020204020204" pitchFamily="34" charset="-122"/>
            </a:endParaRPr>
          </a:p>
          <a:p>
            <a:r>
              <a:rPr lang="zh-CN" altLang="en-US" sz="1100" dirty="0">
                <a:solidFill>
                  <a:schemeClr val="accent2"/>
                </a:solidFill>
                <a:latin typeface="微软雅黑" panose="020B0503020204020204" pitchFamily="34" charset="-122"/>
                <a:ea typeface="微软雅黑" panose="020B0503020204020204" pitchFamily="34" charset="-122"/>
              </a:rPr>
              <a:t>请在这里输入您的主要叙述内容</a:t>
            </a:r>
            <a:endParaRPr lang="en-US" altLang="zh-CN" sz="1100" dirty="0">
              <a:solidFill>
                <a:schemeClr val="accent2"/>
              </a:solidFill>
              <a:latin typeface="微软雅黑" panose="020B0503020204020204" pitchFamily="34" charset="-122"/>
              <a:ea typeface="微软雅黑" panose="020B0503020204020204" pitchFamily="34" charset="-122"/>
            </a:endParaRPr>
          </a:p>
          <a:p>
            <a:endParaRPr lang="en-US" altLang="zh-CN" sz="2700" dirty="0">
              <a:solidFill>
                <a:schemeClr val="accent2"/>
              </a:solidFill>
              <a:latin typeface="微软雅黑" panose="020B0503020204020204" pitchFamily="34" charset="-122"/>
              <a:ea typeface="微软雅黑" panose="020B0503020204020204" pitchFamily="34" charset="-122"/>
            </a:endParaRPr>
          </a:p>
        </p:txBody>
      </p:sp>
      <p:sp>
        <p:nvSpPr>
          <p:cNvPr id="128" name="文本框 127"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txBox="1"/>
          <p:nvPr/>
        </p:nvSpPr>
        <p:spPr>
          <a:xfrm>
            <a:off x="6500200" y="3803451"/>
            <a:ext cx="2113399" cy="1100301"/>
          </a:xfrm>
          <a:prstGeom prst="rect">
            <a:avLst/>
          </a:prstGeom>
          <a:noFill/>
          <a:effectLst/>
        </p:spPr>
        <p:txBody>
          <a:bodyPr wrap="none" lIns="68580" tIns="34290" rIns="68580" bIns="34290" rtlCol="0">
            <a:spAutoFit/>
          </a:bodyPr>
          <a:lstStyle/>
          <a:p>
            <a:r>
              <a:rPr lang="zh-CN" altLang="en-US" dirty="0">
                <a:solidFill>
                  <a:schemeClr val="accent1"/>
                </a:solidFill>
                <a:latin typeface="微软雅黑" panose="020B0503020204020204" pitchFamily="34" charset="-122"/>
                <a:ea typeface="微软雅黑" panose="020B0503020204020204" pitchFamily="34" charset="-122"/>
              </a:rPr>
              <a:t>单击此处输入标题</a:t>
            </a:r>
            <a:endParaRPr lang="en-US" altLang="zh-CN" dirty="0">
              <a:solidFill>
                <a:schemeClr val="accent1"/>
              </a:solidFill>
              <a:latin typeface="微软雅黑" panose="020B0503020204020204" pitchFamily="34" charset="-122"/>
              <a:ea typeface="微软雅黑" panose="020B0503020204020204" pitchFamily="34" charset="-122"/>
            </a:endParaRPr>
          </a:p>
          <a:p>
            <a:r>
              <a:rPr lang="zh-CN" altLang="en-US" sz="1100" dirty="0">
                <a:solidFill>
                  <a:schemeClr val="accent2"/>
                </a:solidFill>
                <a:latin typeface="微软雅黑" panose="020B0503020204020204" pitchFamily="34" charset="-122"/>
                <a:ea typeface="微软雅黑" panose="020B0503020204020204" pitchFamily="34" charset="-122"/>
              </a:rPr>
              <a:t>请在这里输入您的主要叙述内容</a:t>
            </a:r>
            <a:endParaRPr lang="en-US" altLang="zh-CN" sz="1100" dirty="0">
              <a:solidFill>
                <a:schemeClr val="accent2"/>
              </a:solidFill>
              <a:latin typeface="微软雅黑" panose="020B0503020204020204" pitchFamily="34" charset="-122"/>
              <a:ea typeface="微软雅黑" panose="020B0503020204020204" pitchFamily="34" charset="-122"/>
            </a:endParaRPr>
          </a:p>
          <a:p>
            <a:r>
              <a:rPr lang="zh-CN" altLang="en-US" sz="1100" dirty="0">
                <a:solidFill>
                  <a:schemeClr val="accent2"/>
                </a:solidFill>
                <a:latin typeface="微软雅黑" panose="020B0503020204020204" pitchFamily="34" charset="-122"/>
                <a:ea typeface="微软雅黑" panose="020B0503020204020204" pitchFamily="34" charset="-122"/>
              </a:rPr>
              <a:t>请在这里输入您的主要叙述内容</a:t>
            </a:r>
            <a:endParaRPr lang="en-US" altLang="zh-CN" sz="1100" dirty="0">
              <a:solidFill>
                <a:schemeClr val="accent2"/>
              </a:solidFill>
              <a:latin typeface="微软雅黑" panose="020B0503020204020204" pitchFamily="34" charset="-122"/>
              <a:ea typeface="微软雅黑" panose="020B0503020204020204" pitchFamily="34" charset="-122"/>
            </a:endParaRPr>
          </a:p>
          <a:p>
            <a:endParaRPr lang="en-US" altLang="zh-CN" sz="2700" dirty="0">
              <a:solidFill>
                <a:schemeClr val="accent2"/>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45321906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36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decel="36000" fill="hold" nodeType="withEffect">
                                  <p:stCondLst>
                                    <p:cond delay="250"/>
                                  </p:stCondLst>
                                  <p:childTnLst>
                                    <p:set>
                                      <p:cBhvr>
                                        <p:cTn id="10" dur="1" fill="hold">
                                          <p:stCondLst>
                                            <p:cond delay="0"/>
                                          </p:stCondLst>
                                        </p:cTn>
                                        <p:tgtEl>
                                          <p:spTgt spid="65"/>
                                        </p:tgtEl>
                                        <p:attrNameLst>
                                          <p:attrName>style.visibility</p:attrName>
                                        </p:attrNameLst>
                                      </p:cBhvr>
                                      <p:to>
                                        <p:strVal val="visible"/>
                                      </p:to>
                                    </p:set>
                                    <p:anim calcmode="lin" valueType="num">
                                      <p:cBhvr additive="base">
                                        <p:cTn id="11" dur="750" fill="hold"/>
                                        <p:tgtEl>
                                          <p:spTgt spid="65"/>
                                        </p:tgtEl>
                                        <p:attrNameLst>
                                          <p:attrName>ppt_x</p:attrName>
                                        </p:attrNameLst>
                                      </p:cBhvr>
                                      <p:tavLst>
                                        <p:tav tm="0">
                                          <p:val>
                                            <p:strVal val="#ppt_x"/>
                                          </p:val>
                                        </p:tav>
                                        <p:tav tm="100000">
                                          <p:val>
                                            <p:strVal val="#ppt_x"/>
                                          </p:val>
                                        </p:tav>
                                      </p:tavLst>
                                    </p:anim>
                                    <p:anim calcmode="lin" valueType="num">
                                      <p:cBhvr additive="base">
                                        <p:cTn id="12" dur="750" fill="hold"/>
                                        <p:tgtEl>
                                          <p:spTgt spid="65"/>
                                        </p:tgtEl>
                                        <p:attrNameLst>
                                          <p:attrName>ppt_y</p:attrName>
                                        </p:attrNameLst>
                                      </p:cBhvr>
                                      <p:tavLst>
                                        <p:tav tm="0">
                                          <p:val>
                                            <p:strVal val="1+#ppt_h/2"/>
                                          </p:val>
                                        </p:tav>
                                        <p:tav tm="100000">
                                          <p:val>
                                            <p:strVal val="#ppt_y"/>
                                          </p:val>
                                        </p:tav>
                                      </p:tavLst>
                                    </p:anim>
                                  </p:childTnLst>
                                </p:cTn>
                              </p:par>
                              <p:par>
                                <p:cTn id="13" presetID="2" presetClass="entr" presetSubtype="4" decel="36000" fill="hold" nodeType="withEffect">
                                  <p:stCondLst>
                                    <p:cond delay="50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750" fill="hold"/>
                                        <p:tgtEl>
                                          <p:spTgt spid="35"/>
                                        </p:tgtEl>
                                        <p:attrNameLst>
                                          <p:attrName>ppt_x</p:attrName>
                                        </p:attrNameLst>
                                      </p:cBhvr>
                                      <p:tavLst>
                                        <p:tav tm="0">
                                          <p:val>
                                            <p:strVal val="#ppt_x"/>
                                          </p:val>
                                        </p:tav>
                                        <p:tav tm="100000">
                                          <p:val>
                                            <p:strVal val="#ppt_x"/>
                                          </p:val>
                                        </p:tav>
                                      </p:tavLst>
                                    </p:anim>
                                    <p:anim calcmode="lin" valueType="num">
                                      <p:cBhvr additive="base">
                                        <p:cTn id="16" dur="750" fill="hold"/>
                                        <p:tgtEl>
                                          <p:spTgt spid="35"/>
                                        </p:tgtEl>
                                        <p:attrNameLst>
                                          <p:attrName>ppt_y</p:attrName>
                                        </p:attrNameLst>
                                      </p:cBhvr>
                                      <p:tavLst>
                                        <p:tav tm="0">
                                          <p:val>
                                            <p:strVal val="1+#ppt_h/2"/>
                                          </p:val>
                                        </p:tav>
                                        <p:tav tm="100000">
                                          <p:val>
                                            <p:strVal val="#ppt_y"/>
                                          </p:val>
                                        </p:tav>
                                      </p:tavLst>
                                    </p:anim>
                                  </p:childTnLst>
                                </p:cTn>
                              </p:par>
                              <p:par>
                                <p:cTn id="17" presetID="2" presetClass="entr" presetSubtype="4" decel="36000" fill="hold" nodeType="withEffect">
                                  <p:stCondLst>
                                    <p:cond delay="750"/>
                                  </p:stCondLst>
                                  <p:childTnLst>
                                    <p:set>
                                      <p:cBhvr>
                                        <p:cTn id="18" dur="1" fill="hold">
                                          <p:stCondLst>
                                            <p:cond delay="0"/>
                                          </p:stCondLst>
                                        </p:cTn>
                                        <p:tgtEl>
                                          <p:spTgt spid="95"/>
                                        </p:tgtEl>
                                        <p:attrNameLst>
                                          <p:attrName>style.visibility</p:attrName>
                                        </p:attrNameLst>
                                      </p:cBhvr>
                                      <p:to>
                                        <p:strVal val="visible"/>
                                      </p:to>
                                    </p:set>
                                    <p:anim calcmode="lin" valueType="num">
                                      <p:cBhvr additive="base">
                                        <p:cTn id="19" dur="750" fill="hold"/>
                                        <p:tgtEl>
                                          <p:spTgt spid="95"/>
                                        </p:tgtEl>
                                        <p:attrNameLst>
                                          <p:attrName>ppt_x</p:attrName>
                                        </p:attrNameLst>
                                      </p:cBhvr>
                                      <p:tavLst>
                                        <p:tav tm="0">
                                          <p:val>
                                            <p:strVal val="#ppt_x"/>
                                          </p:val>
                                        </p:tav>
                                        <p:tav tm="100000">
                                          <p:val>
                                            <p:strVal val="#ppt_x"/>
                                          </p:val>
                                        </p:tav>
                                      </p:tavLst>
                                    </p:anim>
                                    <p:anim calcmode="lin" valueType="num">
                                      <p:cBhvr additive="base">
                                        <p:cTn id="20" dur="750" fill="hold"/>
                                        <p:tgtEl>
                                          <p:spTgt spid="95"/>
                                        </p:tgtEl>
                                        <p:attrNameLst>
                                          <p:attrName>ppt_y</p:attrName>
                                        </p:attrNameLst>
                                      </p:cBhvr>
                                      <p:tavLst>
                                        <p:tav tm="0">
                                          <p:val>
                                            <p:strVal val="1+#ppt_h/2"/>
                                          </p:val>
                                        </p:tav>
                                        <p:tav tm="100000">
                                          <p:val>
                                            <p:strVal val="#ppt_y"/>
                                          </p:val>
                                        </p:tav>
                                      </p:tavLst>
                                    </p:anim>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125"/>
                                        </p:tgtEl>
                                        <p:attrNameLst>
                                          <p:attrName>style.visibility</p:attrName>
                                        </p:attrNameLst>
                                      </p:cBhvr>
                                      <p:to>
                                        <p:strVal val="visible"/>
                                      </p:to>
                                    </p:set>
                                    <p:animEffect transition="in" filter="fade">
                                      <p:cBhvr>
                                        <p:cTn id="24" dur="500"/>
                                        <p:tgtEl>
                                          <p:spTgt spid="125"/>
                                        </p:tgtEl>
                                      </p:cBhvr>
                                    </p:animEffect>
                                  </p:childTnLst>
                                </p:cTn>
                              </p:par>
                              <p:par>
                                <p:cTn id="25" presetID="10" presetClass="entr" presetSubtype="0" fill="hold" grpId="0" nodeType="withEffect">
                                  <p:stCondLst>
                                    <p:cond delay="250"/>
                                  </p:stCondLst>
                                  <p:childTnLst>
                                    <p:set>
                                      <p:cBhvr>
                                        <p:cTn id="26" dur="1" fill="hold">
                                          <p:stCondLst>
                                            <p:cond delay="0"/>
                                          </p:stCondLst>
                                        </p:cTn>
                                        <p:tgtEl>
                                          <p:spTgt spid="126"/>
                                        </p:tgtEl>
                                        <p:attrNameLst>
                                          <p:attrName>style.visibility</p:attrName>
                                        </p:attrNameLst>
                                      </p:cBhvr>
                                      <p:to>
                                        <p:strVal val="visible"/>
                                      </p:to>
                                    </p:set>
                                    <p:animEffect transition="in" filter="fade">
                                      <p:cBhvr>
                                        <p:cTn id="27" dur="500"/>
                                        <p:tgtEl>
                                          <p:spTgt spid="126"/>
                                        </p:tgtEl>
                                      </p:cBhvr>
                                    </p:animEffect>
                                  </p:childTnLst>
                                </p:cTn>
                              </p:par>
                              <p:par>
                                <p:cTn id="28" presetID="10" presetClass="entr" presetSubtype="0" fill="hold" grpId="0" nodeType="withEffect">
                                  <p:stCondLst>
                                    <p:cond delay="500"/>
                                  </p:stCondLst>
                                  <p:childTnLst>
                                    <p:set>
                                      <p:cBhvr>
                                        <p:cTn id="29" dur="1" fill="hold">
                                          <p:stCondLst>
                                            <p:cond delay="0"/>
                                          </p:stCondLst>
                                        </p:cTn>
                                        <p:tgtEl>
                                          <p:spTgt spid="127"/>
                                        </p:tgtEl>
                                        <p:attrNameLst>
                                          <p:attrName>style.visibility</p:attrName>
                                        </p:attrNameLst>
                                      </p:cBhvr>
                                      <p:to>
                                        <p:strVal val="visible"/>
                                      </p:to>
                                    </p:set>
                                    <p:animEffect transition="in" filter="fade">
                                      <p:cBhvr>
                                        <p:cTn id="30" dur="500"/>
                                        <p:tgtEl>
                                          <p:spTgt spid="127"/>
                                        </p:tgtEl>
                                      </p:cBhvr>
                                    </p:animEffect>
                                  </p:childTnLst>
                                </p:cTn>
                              </p:par>
                              <p:par>
                                <p:cTn id="31" presetID="10" presetClass="entr" presetSubtype="0" fill="hold" grpId="0" nodeType="withEffect">
                                  <p:stCondLst>
                                    <p:cond delay="750"/>
                                  </p:stCondLst>
                                  <p:childTnLst>
                                    <p:set>
                                      <p:cBhvr>
                                        <p:cTn id="32" dur="1" fill="hold">
                                          <p:stCondLst>
                                            <p:cond delay="0"/>
                                          </p:stCondLst>
                                        </p:cTn>
                                        <p:tgtEl>
                                          <p:spTgt spid="128"/>
                                        </p:tgtEl>
                                        <p:attrNameLst>
                                          <p:attrName>style.visibility</p:attrName>
                                        </p:attrNameLst>
                                      </p:cBhvr>
                                      <p:to>
                                        <p:strVal val="visible"/>
                                      </p:to>
                                    </p:set>
                                    <p:animEffect transition="in" filter="fade">
                                      <p:cBhvr>
                                        <p:cTn id="33" dur="5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p:bldP spid="126" grpId="0"/>
      <p:bldP spid="127" grpId="0"/>
      <p:bldP spid="1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4795" y="2242676"/>
            <a:ext cx="2448664" cy="1632946"/>
          </a:xfrm>
          <a:prstGeom prst="rect">
            <a:avLst/>
          </a:prstGeom>
          <a:ln>
            <a:noFill/>
          </a:ln>
        </p:spPr>
      </p:pic>
      <p:sp>
        <p:nvSpPr>
          <p:cNvPr id="6" name="Freeform 56"/>
          <p:cNvSpPr/>
          <p:nvPr/>
        </p:nvSpPr>
        <p:spPr bwMode="auto">
          <a:xfrm>
            <a:off x="1046900" y="1891977"/>
            <a:ext cx="3299222" cy="2334345"/>
          </a:xfrm>
          <a:custGeom>
            <a:avLst/>
            <a:gdLst>
              <a:gd name="T0" fmla="*/ 145 w 153"/>
              <a:gd name="T1" fmla="*/ 2 h 52"/>
              <a:gd name="T2" fmla="*/ 143 w 153"/>
              <a:gd name="T3" fmla="*/ 4 h 52"/>
              <a:gd name="T4" fmla="*/ 121 w 153"/>
              <a:gd name="T5" fmla="*/ 3 h 52"/>
              <a:gd name="T6" fmla="*/ 84 w 153"/>
              <a:gd name="T7" fmla="*/ 4 h 52"/>
              <a:gd name="T8" fmla="*/ 29 w 153"/>
              <a:gd name="T9" fmla="*/ 3 h 52"/>
              <a:gd name="T10" fmla="*/ 23 w 153"/>
              <a:gd name="T11" fmla="*/ 4 h 52"/>
              <a:gd name="T12" fmla="*/ 7 w 153"/>
              <a:gd name="T13" fmla="*/ 4 h 52"/>
              <a:gd name="T14" fmla="*/ 4 w 153"/>
              <a:gd name="T15" fmla="*/ 33 h 52"/>
              <a:gd name="T16" fmla="*/ 5 w 153"/>
              <a:gd name="T17" fmla="*/ 45 h 52"/>
              <a:gd name="T18" fmla="*/ 17 w 153"/>
              <a:gd name="T19" fmla="*/ 49 h 52"/>
              <a:gd name="T20" fmla="*/ 27 w 153"/>
              <a:gd name="T21" fmla="*/ 49 h 52"/>
              <a:gd name="T22" fmla="*/ 38 w 153"/>
              <a:gd name="T23" fmla="*/ 48 h 52"/>
              <a:gd name="T24" fmla="*/ 41 w 153"/>
              <a:gd name="T25" fmla="*/ 49 h 52"/>
              <a:gd name="T26" fmla="*/ 57 w 153"/>
              <a:gd name="T27" fmla="*/ 48 h 52"/>
              <a:gd name="T28" fmla="*/ 61 w 153"/>
              <a:gd name="T29" fmla="*/ 49 h 52"/>
              <a:gd name="T30" fmla="*/ 68 w 153"/>
              <a:gd name="T31" fmla="*/ 49 h 52"/>
              <a:gd name="T32" fmla="*/ 102 w 153"/>
              <a:gd name="T33" fmla="*/ 49 h 52"/>
              <a:gd name="T34" fmla="*/ 149 w 153"/>
              <a:gd name="T35" fmla="*/ 49 h 52"/>
              <a:gd name="T36" fmla="*/ 150 w 153"/>
              <a:gd name="T37" fmla="*/ 24 h 52"/>
              <a:gd name="T38" fmla="*/ 150 w 153"/>
              <a:gd name="T39" fmla="*/ 3 h 52"/>
              <a:gd name="T40" fmla="*/ 151 w 153"/>
              <a:gd name="T41" fmla="*/ 1 h 52"/>
              <a:gd name="T42" fmla="*/ 153 w 153"/>
              <a:gd name="T43" fmla="*/ 3 h 52"/>
              <a:gd name="T44" fmla="*/ 152 w 153"/>
              <a:gd name="T45" fmla="*/ 5 h 52"/>
              <a:gd name="T46" fmla="*/ 152 w 153"/>
              <a:gd name="T47" fmla="*/ 24 h 52"/>
              <a:gd name="T48" fmla="*/ 151 w 153"/>
              <a:gd name="T49" fmla="*/ 27 h 52"/>
              <a:gd name="T50" fmla="*/ 152 w 153"/>
              <a:gd name="T51" fmla="*/ 36 h 52"/>
              <a:gd name="T52" fmla="*/ 153 w 153"/>
              <a:gd name="T53" fmla="*/ 49 h 52"/>
              <a:gd name="T54" fmla="*/ 152 w 153"/>
              <a:gd name="T55" fmla="*/ 52 h 52"/>
              <a:gd name="T56" fmla="*/ 135 w 153"/>
              <a:gd name="T57" fmla="*/ 49 h 52"/>
              <a:gd name="T58" fmla="*/ 109 w 153"/>
              <a:gd name="T59" fmla="*/ 50 h 52"/>
              <a:gd name="T60" fmla="*/ 100 w 153"/>
              <a:gd name="T61" fmla="*/ 51 h 52"/>
              <a:gd name="T62" fmla="*/ 72 w 153"/>
              <a:gd name="T63" fmla="*/ 52 h 52"/>
              <a:gd name="T64" fmla="*/ 57 w 153"/>
              <a:gd name="T65" fmla="*/ 50 h 52"/>
              <a:gd name="T66" fmla="*/ 17 w 153"/>
              <a:gd name="T67" fmla="*/ 51 h 52"/>
              <a:gd name="T68" fmla="*/ 3 w 153"/>
              <a:gd name="T69" fmla="*/ 52 h 52"/>
              <a:gd name="T70" fmla="*/ 3 w 153"/>
              <a:gd name="T71" fmla="*/ 46 h 52"/>
              <a:gd name="T72" fmla="*/ 2 w 153"/>
              <a:gd name="T73" fmla="*/ 43 h 52"/>
              <a:gd name="T74" fmla="*/ 4 w 153"/>
              <a:gd name="T75" fmla="*/ 4 h 52"/>
              <a:gd name="T76" fmla="*/ 0 w 153"/>
              <a:gd name="T77" fmla="*/ 3 h 52"/>
              <a:gd name="T78" fmla="*/ 3 w 153"/>
              <a:gd name="T79" fmla="*/ 2 h 52"/>
              <a:gd name="T80" fmla="*/ 19 w 153"/>
              <a:gd name="T81" fmla="*/ 2 h 52"/>
              <a:gd name="T82" fmla="*/ 27 w 153"/>
              <a:gd name="T83" fmla="*/ 1 h 52"/>
              <a:gd name="T84" fmla="*/ 35 w 153"/>
              <a:gd name="T85" fmla="*/ 2 h 52"/>
              <a:gd name="T86" fmla="*/ 44 w 153"/>
              <a:gd name="T87" fmla="*/ 1 h 52"/>
              <a:gd name="T88" fmla="*/ 83 w 153"/>
              <a:gd name="T89" fmla="*/ 2 h 52"/>
              <a:gd name="T90" fmla="*/ 92 w 153"/>
              <a:gd name="T91" fmla="*/ 2 h 52"/>
              <a:gd name="T92" fmla="*/ 123 w 153"/>
              <a:gd name="T93" fmla="*/ 1 h 52"/>
              <a:gd name="T94" fmla="*/ 135 w 153"/>
              <a:gd name="T95" fmla="*/ 1 h 52"/>
              <a:gd name="T96" fmla="*/ 145 w 153"/>
              <a:gd name="T97" fmla="*/ 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3" h="52">
                <a:moveTo>
                  <a:pt x="145" y="2"/>
                </a:moveTo>
                <a:cubicBezTo>
                  <a:pt x="145" y="4"/>
                  <a:pt x="142" y="3"/>
                  <a:pt x="143" y="4"/>
                </a:cubicBezTo>
                <a:cubicBezTo>
                  <a:pt x="135" y="4"/>
                  <a:pt x="129" y="2"/>
                  <a:pt x="121" y="3"/>
                </a:cubicBezTo>
                <a:cubicBezTo>
                  <a:pt x="110" y="3"/>
                  <a:pt x="98" y="4"/>
                  <a:pt x="84" y="4"/>
                </a:cubicBezTo>
                <a:cubicBezTo>
                  <a:pt x="66" y="4"/>
                  <a:pt x="47" y="3"/>
                  <a:pt x="29" y="3"/>
                </a:cubicBezTo>
                <a:cubicBezTo>
                  <a:pt x="27" y="3"/>
                  <a:pt x="25" y="4"/>
                  <a:pt x="23" y="4"/>
                </a:cubicBezTo>
                <a:cubicBezTo>
                  <a:pt x="18" y="4"/>
                  <a:pt x="12" y="3"/>
                  <a:pt x="7" y="4"/>
                </a:cubicBezTo>
                <a:cubicBezTo>
                  <a:pt x="4" y="13"/>
                  <a:pt x="4" y="23"/>
                  <a:pt x="4" y="33"/>
                </a:cubicBezTo>
                <a:cubicBezTo>
                  <a:pt x="4" y="37"/>
                  <a:pt x="4" y="41"/>
                  <a:pt x="5" y="45"/>
                </a:cubicBezTo>
                <a:cubicBezTo>
                  <a:pt x="3" y="51"/>
                  <a:pt x="12" y="49"/>
                  <a:pt x="17" y="49"/>
                </a:cubicBezTo>
                <a:cubicBezTo>
                  <a:pt x="20" y="49"/>
                  <a:pt x="24" y="49"/>
                  <a:pt x="27" y="49"/>
                </a:cubicBezTo>
                <a:cubicBezTo>
                  <a:pt x="31" y="49"/>
                  <a:pt x="33" y="48"/>
                  <a:pt x="38" y="48"/>
                </a:cubicBezTo>
                <a:cubicBezTo>
                  <a:pt x="39" y="48"/>
                  <a:pt x="40" y="49"/>
                  <a:pt x="41" y="49"/>
                </a:cubicBezTo>
                <a:cubicBezTo>
                  <a:pt x="47" y="49"/>
                  <a:pt x="51" y="48"/>
                  <a:pt x="57" y="48"/>
                </a:cubicBezTo>
                <a:cubicBezTo>
                  <a:pt x="59" y="48"/>
                  <a:pt x="60" y="49"/>
                  <a:pt x="61" y="49"/>
                </a:cubicBezTo>
                <a:cubicBezTo>
                  <a:pt x="63" y="50"/>
                  <a:pt x="66" y="49"/>
                  <a:pt x="68" y="49"/>
                </a:cubicBezTo>
                <a:cubicBezTo>
                  <a:pt x="79" y="50"/>
                  <a:pt x="91" y="50"/>
                  <a:pt x="102" y="49"/>
                </a:cubicBezTo>
                <a:cubicBezTo>
                  <a:pt x="118" y="48"/>
                  <a:pt x="132" y="47"/>
                  <a:pt x="149" y="49"/>
                </a:cubicBezTo>
                <a:cubicBezTo>
                  <a:pt x="149" y="40"/>
                  <a:pt x="150" y="33"/>
                  <a:pt x="150" y="24"/>
                </a:cubicBezTo>
                <a:cubicBezTo>
                  <a:pt x="150" y="16"/>
                  <a:pt x="149" y="11"/>
                  <a:pt x="150" y="3"/>
                </a:cubicBezTo>
                <a:cubicBezTo>
                  <a:pt x="151" y="3"/>
                  <a:pt x="151" y="2"/>
                  <a:pt x="151" y="1"/>
                </a:cubicBezTo>
                <a:cubicBezTo>
                  <a:pt x="152" y="1"/>
                  <a:pt x="153" y="3"/>
                  <a:pt x="153" y="3"/>
                </a:cubicBezTo>
                <a:cubicBezTo>
                  <a:pt x="153" y="4"/>
                  <a:pt x="152" y="4"/>
                  <a:pt x="152" y="5"/>
                </a:cubicBezTo>
                <a:cubicBezTo>
                  <a:pt x="151" y="12"/>
                  <a:pt x="152" y="18"/>
                  <a:pt x="152" y="24"/>
                </a:cubicBezTo>
                <a:cubicBezTo>
                  <a:pt x="152" y="25"/>
                  <a:pt x="151" y="26"/>
                  <a:pt x="151" y="27"/>
                </a:cubicBezTo>
                <a:cubicBezTo>
                  <a:pt x="151" y="30"/>
                  <a:pt x="152" y="33"/>
                  <a:pt x="152" y="36"/>
                </a:cubicBezTo>
                <a:cubicBezTo>
                  <a:pt x="151" y="41"/>
                  <a:pt x="149" y="47"/>
                  <a:pt x="153" y="49"/>
                </a:cubicBezTo>
                <a:cubicBezTo>
                  <a:pt x="152" y="50"/>
                  <a:pt x="152" y="51"/>
                  <a:pt x="152" y="52"/>
                </a:cubicBezTo>
                <a:cubicBezTo>
                  <a:pt x="147" y="49"/>
                  <a:pt x="140" y="51"/>
                  <a:pt x="135" y="49"/>
                </a:cubicBezTo>
                <a:cubicBezTo>
                  <a:pt x="128" y="49"/>
                  <a:pt x="116" y="50"/>
                  <a:pt x="109" y="50"/>
                </a:cubicBezTo>
                <a:cubicBezTo>
                  <a:pt x="107" y="51"/>
                  <a:pt x="103" y="51"/>
                  <a:pt x="100" y="51"/>
                </a:cubicBezTo>
                <a:cubicBezTo>
                  <a:pt x="91" y="51"/>
                  <a:pt x="81" y="52"/>
                  <a:pt x="72" y="52"/>
                </a:cubicBezTo>
                <a:cubicBezTo>
                  <a:pt x="67" y="52"/>
                  <a:pt x="61" y="52"/>
                  <a:pt x="57" y="50"/>
                </a:cubicBezTo>
                <a:cubicBezTo>
                  <a:pt x="44" y="50"/>
                  <a:pt x="30" y="51"/>
                  <a:pt x="17" y="51"/>
                </a:cubicBezTo>
                <a:cubicBezTo>
                  <a:pt x="13" y="52"/>
                  <a:pt x="7" y="52"/>
                  <a:pt x="3" y="52"/>
                </a:cubicBezTo>
                <a:cubicBezTo>
                  <a:pt x="2" y="50"/>
                  <a:pt x="3" y="48"/>
                  <a:pt x="3" y="46"/>
                </a:cubicBezTo>
                <a:cubicBezTo>
                  <a:pt x="3" y="45"/>
                  <a:pt x="2" y="44"/>
                  <a:pt x="2" y="43"/>
                </a:cubicBezTo>
                <a:cubicBezTo>
                  <a:pt x="1" y="30"/>
                  <a:pt x="3" y="19"/>
                  <a:pt x="4" y="4"/>
                </a:cubicBezTo>
                <a:cubicBezTo>
                  <a:pt x="4" y="3"/>
                  <a:pt x="1" y="4"/>
                  <a:pt x="0" y="3"/>
                </a:cubicBezTo>
                <a:cubicBezTo>
                  <a:pt x="1" y="1"/>
                  <a:pt x="2" y="1"/>
                  <a:pt x="3" y="2"/>
                </a:cubicBezTo>
                <a:cubicBezTo>
                  <a:pt x="8" y="1"/>
                  <a:pt x="14" y="2"/>
                  <a:pt x="19" y="2"/>
                </a:cubicBezTo>
                <a:cubicBezTo>
                  <a:pt x="22" y="2"/>
                  <a:pt x="25" y="1"/>
                  <a:pt x="27" y="1"/>
                </a:cubicBezTo>
                <a:cubicBezTo>
                  <a:pt x="30" y="1"/>
                  <a:pt x="32" y="2"/>
                  <a:pt x="35" y="2"/>
                </a:cubicBezTo>
                <a:cubicBezTo>
                  <a:pt x="38" y="2"/>
                  <a:pt x="41" y="2"/>
                  <a:pt x="44" y="1"/>
                </a:cubicBezTo>
                <a:cubicBezTo>
                  <a:pt x="56" y="1"/>
                  <a:pt x="70" y="2"/>
                  <a:pt x="83" y="2"/>
                </a:cubicBezTo>
                <a:cubicBezTo>
                  <a:pt x="86" y="2"/>
                  <a:pt x="89" y="2"/>
                  <a:pt x="92" y="2"/>
                </a:cubicBezTo>
                <a:cubicBezTo>
                  <a:pt x="101" y="2"/>
                  <a:pt x="113" y="1"/>
                  <a:pt x="123" y="1"/>
                </a:cubicBezTo>
                <a:cubicBezTo>
                  <a:pt x="127" y="1"/>
                  <a:pt x="131" y="1"/>
                  <a:pt x="135" y="1"/>
                </a:cubicBezTo>
                <a:cubicBezTo>
                  <a:pt x="138" y="2"/>
                  <a:pt x="142" y="0"/>
                  <a:pt x="145" y="2"/>
                </a:cubicBezTo>
                <a:close/>
              </a:path>
            </a:pathLst>
          </a:custGeom>
          <a:solidFill>
            <a:schemeClr val="accent1"/>
          </a:solidFill>
          <a:ln>
            <a:noFill/>
          </a:ln>
        </p:spPr>
        <p:txBody>
          <a:bodyPr vert="horz" wrap="square" lIns="68580" tIns="34290" rIns="68580" bIns="34290" numCol="1" anchor="t" anchorCtr="0" compatLnSpc="1"/>
          <a:lstStyle/>
          <a:p>
            <a:endParaRPr lang="zh-CN" altLang="en-US"/>
          </a:p>
        </p:txBody>
      </p:sp>
      <p:sp>
        <p:nvSpPr>
          <p:cNvPr id="7" name="任意多边形 6"/>
          <p:cNvSpPr/>
          <p:nvPr/>
        </p:nvSpPr>
        <p:spPr>
          <a:xfrm rot="3257185">
            <a:off x="4075268" y="1953315"/>
            <a:ext cx="881888" cy="1382357"/>
          </a:xfrm>
          <a:custGeom>
            <a:avLst/>
            <a:gdLst>
              <a:gd name="connsiteX0" fmla="*/ 0 w 257175"/>
              <a:gd name="connsiteY0" fmla="*/ 647700 h 647700"/>
              <a:gd name="connsiteX1" fmla="*/ 257175 w 257175"/>
              <a:gd name="connsiteY1" fmla="*/ 0 h 647700"/>
              <a:gd name="connsiteX0-1" fmla="*/ 0 w 257175"/>
              <a:gd name="connsiteY0-2" fmla="*/ 647700 h 647700"/>
              <a:gd name="connsiteX1-3" fmla="*/ 257175 w 257175"/>
              <a:gd name="connsiteY1-4" fmla="*/ 0 h 647700"/>
              <a:gd name="connsiteX0-5" fmla="*/ 0 w 257175"/>
              <a:gd name="connsiteY0-6" fmla="*/ 647700 h 647700"/>
              <a:gd name="connsiteX1-7" fmla="*/ 257175 w 257175"/>
              <a:gd name="connsiteY1-8" fmla="*/ 0 h 647700"/>
              <a:gd name="connsiteX0-9" fmla="*/ 0 w 219075"/>
              <a:gd name="connsiteY0-10" fmla="*/ 638175 h 638175"/>
              <a:gd name="connsiteX1-11" fmla="*/ 219075 w 219075"/>
              <a:gd name="connsiteY1-12" fmla="*/ 0 h 638175"/>
              <a:gd name="connsiteX0-13" fmla="*/ 6366 w 225441"/>
              <a:gd name="connsiteY0-14" fmla="*/ 638175 h 638175"/>
              <a:gd name="connsiteX1-15" fmla="*/ 225441 w 225441"/>
              <a:gd name="connsiteY1-16" fmla="*/ 0 h 638175"/>
            </a:gdLst>
            <a:ahLst/>
            <a:cxnLst>
              <a:cxn ang="0">
                <a:pos x="connsiteX0-1" y="connsiteY0-2"/>
              </a:cxn>
              <a:cxn ang="0">
                <a:pos x="connsiteX1-3" y="connsiteY1-4"/>
              </a:cxn>
            </a:cxnLst>
            <a:rect l="l" t="t" r="r" b="b"/>
            <a:pathLst>
              <a:path w="225441" h="638175">
                <a:moveTo>
                  <a:pt x="6366" y="638175"/>
                </a:moveTo>
                <a:cubicBezTo>
                  <a:pt x="-22209" y="346075"/>
                  <a:pt x="44466" y="225425"/>
                  <a:pt x="225441" y="0"/>
                </a:cubicBezTo>
              </a:path>
            </a:pathLst>
          </a:custGeom>
          <a:noFill/>
          <a:ln w="25400" cap="rnd">
            <a:solidFill>
              <a:schemeClr val="accent2"/>
            </a:solidFill>
            <a:round/>
            <a:tailEnd type="arrow"/>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tx1">
                  <a:lumMod val="65000"/>
                  <a:lumOff val="35000"/>
                </a:schemeClr>
              </a:solidFill>
            </a:endParaRPr>
          </a:p>
        </p:txBody>
      </p:sp>
      <p:sp>
        <p:nvSpPr>
          <p:cNvPr id="8" name="Freeform 86"/>
          <p:cNvSpPr>
            <a:spLocks noEditPoints="1"/>
          </p:cNvSpPr>
          <p:nvPr/>
        </p:nvSpPr>
        <p:spPr bwMode="auto">
          <a:xfrm>
            <a:off x="3305204" y="2368374"/>
            <a:ext cx="545990" cy="552238"/>
          </a:xfrm>
          <a:custGeom>
            <a:avLst/>
            <a:gdLst/>
            <a:ahLst/>
            <a:cxnLst>
              <a:cxn ang="0">
                <a:pos x="303" y="104"/>
              </a:cxn>
              <a:cxn ang="0">
                <a:pos x="288" y="65"/>
              </a:cxn>
              <a:cxn ang="0">
                <a:pos x="259" y="35"/>
              </a:cxn>
              <a:cxn ang="0">
                <a:pos x="223" y="13"/>
              </a:cxn>
              <a:cxn ang="0">
                <a:pos x="182" y="2"/>
              </a:cxn>
              <a:cxn ang="0">
                <a:pos x="141" y="2"/>
              </a:cxn>
              <a:cxn ang="0">
                <a:pos x="113" y="9"/>
              </a:cxn>
              <a:cxn ang="0">
                <a:pos x="72" y="29"/>
              </a:cxn>
              <a:cxn ang="0">
                <a:pos x="36" y="61"/>
              </a:cxn>
              <a:cxn ang="0">
                <a:pos x="11" y="98"/>
              </a:cxn>
              <a:cxn ang="0">
                <a:pos x="0" y="141"/>
              </a:cxn>
              <a:cxn ang="0">
                <a:pos x="4" y="171"/>
              </a:cxn>
              <a:cxn ang="0">
                <a:pos x="28" y="208"/>
              </a:cxn>
              <a:cxn ang="0">
                <a:pos x="65" y="237"/>
              </a:cxn>
              <a:cxn ang="0">
                <a:pos x="93" y="250"/>
              </a:cxn>
              <a:cxn ang="0">
                <a:pos x="141" y="256"/>
              </a:cxn>
              <a:cxn ang="0">
                <a:pos x="167" y="261"/>
              </a:cxn>
              <a:cxn ang="0">
                <a:pos x="168" y="262"/>
              </a:cxn>
              <a:cxn ang="0">
                <a:pos x="190" y="265"/>
              </a:cxn>
              <a:cxn ang="0">
                <a:pos x="225" y="252"/>
              </a:cxn>
              <a:cxn ang="0">
                <a:pos x="255" y="233"/>
              </a:cxn>
              <a:cxn ang="0">
                <a:pos x="285" y="196"/>
              </a:cxn>
              <a:cxn ang="0">
                <a:pos x="303" y="150"/>
              </a:cxn>
              <a:cxn ang="0">
                <a:pos x="306" y="119"/>
              </a:cxn>
              <a:cxn ang="0">
                <a:pos x="266" y="212"/>
              </a:cxn>
              <a:cxn ang="0">
                <a:pos x="240" y="237"/>
              </a:cxn>
              <a:cxn ang="0">
                <a:pos x="207" y="254"/>
              </a:cxn>
              <a:cxn ang="0">
                <a:pos x="203" y="254"/>
              </a:cxn>
              <a:cxn ang="0">
                <a:pos x="211" y="248"/>
              </a:cxn>
              <a:cxn ang="0">
                <a:pos x="208" y="245"/>
              </a:cxn>
              <a:cxn ang="0">
                <a:pos x="196" y="251"/>
              </a:cxn>
              <a:cxn ang="0">
                <a:pos x="150" y="250"/>
              </a:cxn>
              <a:cxn ang="0">
                <a:pos x="128" y="247"/>
              </a:cxn>
              <a:cxn ang="0">
                <a:pos x="97" y="241"/>
              </a:cxn>
              <a:cxn ang="0">
                <a:pos x="65" y="226"/>
              </a:cxn>
              <a:cxn ang="0">
                <a:pos x="29" y="197"/>
              </a:cxn>
              <a:cxn ang="0">
                <a:pos x="13" y="174"/>
              </a:cxn>
              <a:cxn ang="0">
                <a:pos x="7" y="149"/>
              </a:cxn>
              <a:cxn ang="0">
                <a:pos x="13" y="115"/>
              </a:cxn>
              <a:cxn ang="0">
                <a:pos x="39" y="69"/>
              </a:cxn>
              <a:cxn ang="0">
                <a:pos x="59" y="47"/>
              </a:cxn>
              <a:cxn ang="0">
                <a:pos x="97" y="22"/>
              </a:cxn>
              <a:cxn ang="0">
                <a:pos x="139" y="9"/>
              </a:cxn>
              <a:cxn ang="0">
                <a:pos x="161" y="7"/>
              </a:cxn>
              <a:cxn ang="0">
                <a:pos x="193" y="11"/>
              </a:cxn>
              <a:cxn ang="0">
                <a:pos x="244" y="35"/>
              </a:cxn>
              <a:cxn ang="0">
                <a:pos x="269" y="55"/>
              </a:cxn>
              <a:cxn ang="0">
                <a:pos x="287" y="83"/>
              </a:cxn>
              <a:cxn ang="0">
                <a:pos x="296" y="115"/>
              </a:cxn>
              <a:cxn ang="0">
                <a:pos x="292" y="160"/>
              </a:cxn>
              <a:cxn ang="0">
                <a:pos x="273" y="204"/>
              </a:cxn>
            </a:cxnLst>
            <a:rect l="0" t="0" r="r" b="b"/>
            <a:pathLst>
              <a:path w="306" h="265">
                <a:moveTo>
                  <a:pt x="306" y="119"/>
                </a:moveTo>
                <a:lnTo>
                  <a:pt x="306" y="119"/>
                </a:lnTo>
                <a:lnTo>
                  <a:pt x="303" y="104"/>
                </a:lnTo>
                <a:lnTo>
                  <a:pt x="299" y="90"/>
                </a:lnTo>
                <a:lnTo>
                  <a:pt x="295" y="78"/>
                </a:lnTo>
                <a:lnTo>
                  <a:pt x="288" y="65"/>
                </a:lnTo>
                <a:lnTo>
                  <a:pt x="280" y="54"/>
                </a:lnTo>
                <a:lnTo>
                  <a:pt x="270" y="44"/>
                </a:lnTo>
                <a:lnTo>
                  <a:pt x="259" y="35"/>
                </a:lnTo>
                <a:lnTo>
                  <a:pt x="248" y="27"/>
                </a:lnTo>
                <a:lnTo>
                  <a:pt x="236" y="20"/>
                </a:lnTo>
                <a:lnTo>
                  <a:pt x="223" y="13"/>
                </a:lnTo>
                <a:lnTo>
                  <a:pt x="209" y="9"/>
                </a:lnTo>
                <a:lnTo>
                  <a:pt x="196" y="5"/>
                </a:lnTo>
                <a:lnTo>
                  <a:pt x="182" y="2"/>
                </a:lnTo>
                <a:lnTo>
                  <a:pt x="168" y="0"/>
                </a:lnTo>
                <a:lnTo>
                  <a:pt x="154" y="0"/>
                </a:lnTo>
                <a:lnTo>
                  <a:pt x="141" y="2"/>
                </a:lnTo>
                <a:lnTo>
                  <a:pt x="141" y="2"/>
                </a:lnTo>
                <a:lnTo>
                  <a:pt x="127" y="5"/>
                </a:lnTo>
                <a:lnTo>
                  <a:pt x="113" y="9"/>
                </a:lnTo>
                <a:lnTo>
                  <a:pt x="99" y="14"/>
                </a:lnTo>
                <a:lnTo>
                  <a:pt x="86" y="21"/>
                </a:lnTo>
                <a:lnTo>
                  <a:pt x="72" y="29"/>
                </a:lnTo>
                <a:lnTo>
                  <a:pt x="59" y="39"/>
                </a:lnTo>
                <a:lnTo>
                  <a:pt x="47" y="49"/>
                </a:lnTo>
                <a:lnTo>
                  <a:pt x="36" y="61"/>
                </a:lnTo>
                <a:lnTo>
                  <a:pt x="26" y="72"/>
                </a:lnTo>
                <a:lnTo>
                  <a:pt x="18" y="86"/>
                </a:lnTo>
                <a:lnTo>
                  <a:pt x="11" y="98"/>
                </a:lnTo>
                <a:lnTo>
                  <a:pt x="6" y="113"/>
                </a:lnTo>
                <a:lnTo>
                  <a:pt x="2" y="127"/>
                </a:lnTo>
                <a:lnTo>
                  <a:pt x="0" y="141"/>
                </a:lnTo>
                <a:lnTo>
                  <a:pt x="0" y="156"/>
                </a:lnTo>
                <a:lnTo>
                  <a:pt x="4" y="171"/>
                </a:lnTo>
                <a:lnTo>
                  <a:pt x="4" y="171"/>
                </a:lnTo>
                <a:lnTo>
                  <a:pt x="10" y="184"/>
                </a:lnTo>
                <a:lnTo>
                  <a:pt x="17" y="196"/>
                </a:lnTo>
                <a:lnTo>
                  <a:pt x="28" y="208"/>
                </a:lnTo>
                <a:lnTo>
                  <a:pt x="39" y="219"/>
                </a:lnTo>
                <a:lnTo>
                  <a:pt x="51" y="229"/>
                </a:lnTo>
                <a:lnTo>
                  <a:pt x="65" y="237"/>
                </a:lnTo>
                <a:lnTo>
                  <a:pt x="79" y="244"/>
                </a:lnTo>
                <a:lnTo>
                  <a:pt x="93" y="250"/>
                </a:lnTo>
                <a:lnTo>
                  <a:pt x="93" y="250"/>
                </a:lnTo>
                <a:lnTo>
                  <a:pt x="108" y="252"/>
                </a:lnTo>
                <a:lnTo>
                  <a:pt x="124" y="255"/>
                </a:lnTo>
                <a:lnTo>
                  <a:pt x="141" y="256"/>
                </a:lnTo>
                <a:lnTo>
                  <a:pt x="156" y="259"/>
                </a:lnTo>
                <a:lnTo>
                  <a:pt x="156" y="259"/>
                </a:lnTo>
                <a:lnTo>
                  <a:pt x="167" y="261"/>
                </a:lnTo>
                <a:lnTo>
                  <a:pt x="167" y="261"/>
                </a:lnTo>
                <a:lnTo>
                  <a:pt x="167" y="262"/>
                </a:lnTo>
                <a:lnTo>
                  <a:pt x="168" y="262"/>
                </a:lnTo>
                <a:lnTo>
                  <a:pt x="168" y="262"/>
                </a:lnTo>
                <a:lnTo>
                  <a:pt x="179" y="265"/>
                </a:lnTo>
                <a:lnTo>
                  <a:pt x="190" y="265"/>
                </a:lnTo>
                <a:lnTo>
                  <a:pt x="203" y="262"/>
                </a:lnTo>
                <a:lnTo>
                  <a:pt x="214" y="258"/>
                </a:lnTo>
                <a:lnTo>
                  <a:pt x="225" y="252"/>
                </a:lnTo>
                <a:lnTo>
                  <a:pt x="236" y="247"/>
                </a:lnTo>
                <a:lnTo>
                  <a:pt x="255" y="233"/>
                </a:lnTo>
                <a:lnTo>
                  <a:pt x="255" y="233"/>
                </a:lnTo>
                <a:lnTo>
                  <a:pt x="266" y="222"/>
                </a:lnTo>
                <a:lnTo>
                  <a:pt x="277" y="210"/>
                </a:lnTo>
                <a:lnTo>
                  <a:pt x="285" y="196"/>
                </a:lnTo>
                <a:lnTo>
                  <a:pt x="293" y="182"/>
                </a:lnTo>
                <a:lnTo>
                  <a:pt x="299" y="166"/>
                </a:lnTo>
                <a:lnTo>
                  <a:pt x="303" y="150"/>
                </a:lnTo>
                <a:lnTo>
                  <a:pt x="306" y="134"/>
                </a:lnTo>
                <a:lnTo>
                  <a:pt x="306" y="119"/>
                </a:lnTo>
                <a:lnTo>
                  <a:pt x="306" y="119"/>
                </a:lnTo>
                <a:close/>
                <a:moveTo>
                  <a:pt x="273" y="204"/>
                </a:moveTo>
                <a:lnTo>
                  <a:pt x="273" y="204"/>
                </a:lnTo>
                <a:lnTo>
                  <a:pt x="266" y="212"/>
                </a:lnTo>
                <a:lnTo>
                  <a:pt x="259" y="221"/>
                </a:lnTo>
                <a:lnTo>
                  <a:pt x="249" y="229"/>
                </a:lnTo>
                <a:lnTo>
                  <a:pt x="240" y="237"/>
                </a:lnTo>
                <a:lnTo>
                  <a:pt x="229" y="244"/>
                </a:lnTo>
                <a:lnTo>
                  <a:pt x="218" y="250"/>
                </a:lnTo>
                <a:lnTo>
                  <a:pt x="207" y="254"/>
                </a:lnTo>
                <a:lnTo>
                  <a:pt x="196" y="256"/>
                </a:lnTo>
                <a:lnTo>
                  <a:pt x="196" y="256"/>
                </a:lnTo>
                <a:lnTo>
                  <a:pt x="203" y="254"/>
                </a:lnTo>
                <a:lnTo>
                  <a:pt x="209" y="250"/>
                </a:lnTo>
                <a:lnTo>
                  <a:pt x="209" y="250"/>
                </a:lnTo>
                <a:lnTo>
                  <a:pt x="211" y="248"/>
                </a:lnTo>
                <a:lnTo>
                  <a:pt x="211" y="247"/>
                </a:lnTo>
                <a:lnTo>
                  <a:pt x="209" y="245"/>
                </a:lnTo>
                <a:lnTo>
                  <a:pt x="208" y="245"/>
                </a:lnTo>
                <a:lnTo>
                  <a:pt x="208" y="245"/>
                </a:lnTo>
                <a:lnTo>
                  <a:pt x="203" y="248"/>
                </a:lnTo>
                <a:lnTo>
                  <a:pt x="196" y="251"/>
                </a:lnTo>
                <a:lnTo>
                  <a:pt x="179" y="252"/>
                </a:lnTo>
                <a:lnTo>
                  <a:pt x="163" y="252"/>
                </a:lnTo>
                <a:lnTo>
                  <a:pt x="150" y="250"/>
                </a:lnTo>
                <a:lnTo>
                  <a:pt x="150" y="250"/>
                </a:lnTo>
                <a:lnTo>
                  <a:pt x="139" y="248"/>
                </a:lnTo>
                <a:lnTo>
                  <a:pt x="128" y="247"/>
                </a:lnTo>
                <a:lnTo>
                  <a:pt x="108" y="244"/>
                </a:lnTo>
                <a:lnTo>
                  <a:pt x="108" y="244"/>
                </a:lnTo>
                <a:lnTo>
                  <a:pt x="97" y="241"/>
                </a:lnTo>
                <a:lnTo>
                  <a:pt x="86" y="239"/>
                </a:lnTo>
                <a:lnTo>
                  <a:pt x="75" y="233"/>
                </a:lnTo>
                <a:lnTo>
                  <a:pt x="65" y="226"/>
                </a:lnTo>
                <a:lnTo>
                  <a:pt x="47" y="212"/>
                </a:lnTo>
                <a:lnTo>
                  <a:pt x="29" y="197"/>
                </a:lnTo>
                <a:lnTo>
                  <a:pt x="29" y="197"/>
                </a:lnTo>
                <a:lnTo>
                  <a:pt x="22" y="190"/>
                </a:lnTo>
                <a:lnTo>
                  <a:pt x="17" y="182"/>
                </a:lnTo>
                <a:lnTo>
                  <a:pt x="13" y="174"/>
                </a:lnTo>
                <a:lnTo>
                  <a:pt x="10" y="167"/>
                </a:lnTo>
                <a:lnTo>
                  <a:pt x="7" y="159"/>
                </a:lnTo>
                <a:lnTo>
                  <a:pt x="7" y="149"/>
                </a:lnTo>
                <a:lnTo>
                  <a:pt x="7" y="141"/>
                </a:lnTo>
                <a:lnTo>
                  <a:pt x="9" y="133"/>
                </a:lnTo>
                <a:lnTo>
                  <a:pt x="13" y="115"/>
                </a:lnTo>
                <a:lnTo>
                  <a:pt x="20" y="98"/>
                </a:lnTo>
                <a:lnTo>
                  <a:pt x="29" y="83"/>
                </a:lnTo>
                <a:lnTo>
                  <a:pt x="39" y="69"/>
                </a:lnTo>
                <a:lnTo>
                  <a:pt x="39" y="69"/>
                </a:lnTo>
                <a:lnTo>
                  <a:pt x="48" y="58"/>
                </a:lnTo>
                <a:lnTo>
                  <a:pt x="59" y="47"/>
                </a:lnTo>
                <a:lnTo>
                  <a:pt x="72" y="39"/>
                </a:lnTo>
                <a:lnTo>
                  <a:pt x="84" y="31"/>
                </a:lnTo>
                <a:lnTo>
                  <a:pt x="97" y="22"/>
                </a:lnTo>
                <a:lnTo>
                  <a:pt x="110" y="17"/>
                </a:lnTo>
                <a:lnTo>
                  <a:pt x="124" y="13"/>
                </a:lnTo>
                <a:lnTo>
                  <a:pt x="139" y="9"/>
                </a:lnTo>
                <a:lnTo>
                  <a:pt x="139" y="9"/>
                </a:lnTo>
                <a:lnTo>
                  <a:pt x="150" y="7"/>
                </a:lnTo>
                <a:lnTo>
                  <a:pt x="161" y="7"/>
                </a:lnTo>
                <a:lnTo>
                  <a:pt x="172" y="7"/>
                </a:lnTo>
                <a:lnTo>
                  <a:pt x="183" y="9"/>
                </a:lnTo>
                <a:lnTo>
                  <a:pt x="193" y="11"/>
                </a:lnTo>
                <a:lnTo>
                  <a:pt x="204" y="14"/>
                </a:lnTo>
                <a:lnTo>
                  <a:pt x="225" y="22"/>
                </a:lnTo>
                <a:lnTo>
                  <a:pt x="244" y="35"/>
                </a:lnTo>
                <a:lnTo>
                  <a:pt x="252" y="40"/>
                </a:lnTo>
                <a:lnTo>
                  <a:pt x="260" y="49"/>
                </a:lnTo>
                <a:lnTo>
                  <a:pt x="269" y="55"/>
                </a:lnTo>
                <a:lnTo>
                  <a:pt x="276" y="65"/>
                </a:lnTo>
                <a:lnTo>
                  <a:pt x="281" y="73"/>
                </a:lnTo>
                <a:lnTo>
                  <a:pt x="287" y="83"/>
                </a:lnTo>
                <a:lnTo>
                  <a:pt x="287" y="83"/>
                </a:lnTo>
                <a:lnTo>
                  <a:pt x="293" y="98"/>
                </a:lnTo>
                <a:lnTo>
                  <a:pt x="296" y="115"/>
                </a:lnTo>
                <a:lnTo>
                  <a:pt x="298" y="130"/>
                </a:lnTo>
                <a:lnTo>
                  <a:pt x="296" y="145"/>
                </a:lnTo>
                <a:lnTo>
                  <a:pt x="292" y="160"/>
                </a:lnTo>
                <a:lnTo>
                  <a:pt x="288" y="175"/>
                </a:lnTo>
                <a:lnTo>
                  <a:pt x="281" y="189"/>
                </a:lnTo>
                <a:lnTo>
                  <a:pt x="273" y="204"/>
                </a:lnTo>
                <a:lnTo>
                  <a:pt x="273" y="204"/>
                </a:lnTo>
                <a:close/>
              </a:path>
            </a:pathLst>
          </a:custGeom>
          <a:solidFill>
            <a:srgbClr val="0057A6"/>
          </a:solidFill>
          <a:ln w="9525">
            <a:solidFill>
              <a:schemeClr val="accent2"/>
            </a:solidFill>
            <a:round/>
          </a:ln>
        </p:spPr>
        <p:txBody>
          <a:bodyPr vert="horz" wrap="square" lIns="91440" tIns="45720" rIns="91440" bIns="45720" numCol="1" anchor="t" anchorCtr="0" compatLnSpc="1"/>
          <a:lstStyle/>
          <a:p>
            <a:endParaRPr lang="zh-CN" altLang="en-US" dirty="0">
              <a:solidFill>
                <a:srgbClr val="605448"/>
              </a:solidFill>
            </a:endParaRPr>
          </a:p>
        </p:txBody>
      </p:sp>
      <p:sp>
        <p:nvSpPr>
          <p:cNvPr id="9" name="Freeform 86"/>
          <p:cNvSpPr>
            <a:spLocks noEditPoints="1"/>
          </p:cNvSpPr>
          <p:nvPr/>
        </p:nvSpPr>
        <p:spPr bwMode="auto">
          <a:xfrm>
            <a:off x="2124268" y="2920612"/>
            <a:ext cx="572243" cy="623771"/>
          </a:xfrm>
          <a:custGeom>
            <a:avLst/>
            <a:gdLst/>
            <a:ahLst/>
            <a:cxnLst>
              <a:cxn ang="0">
                <a:pos x="303" y="104"/>
              </a:cxn>
              <a:cxn ang="0">
                <a:pos x="288" y="65"/>
              </a:cxn>
              <a:cxn ang="0">
                <a:pos x="259" y="35"/>
              </a:cxn>
              <a:cxn ang="0">
                <a:pos x="223" y="13"/>
              </a:cxn>
              <a:cxn ang="0">
                <a:pos x="182" y="2"/>
              </a:cxn>
              <a:cxn ang="0">
                <a:pos x="141" y="2"/>
              </a:cxn>
              <a:cxn ang="0">
                <a:pos x="113" y="9"/>
              </a:cxn>
              <a:cxn ang="0">
                <a:pos x="72" y="29"/>
              </a:cxn>
              <a:cxn ang="0">
                <a:pos x="36" y="61"/>
              </a:cxn>
              <a:cxn ang="0">
                <a:pos x="11" y="98"/>
              </a:cxn>
              <a:cxn ang="0">
                <a:pos x="0" y="141"/>
              </a:cxn>
              <a:cxn ang="0">
                <a:pos x="4" y="171"/>
              </a:cxn>
              <a:cxn ang="0">
                <a:pos x="28" y="208"/>
              </a:cxn>
              <a:cxn ang="0">
                <a:pos x="65" y="237"/>
              </a:cxn>
              <a:cxn ang="0">
                <a:pos x="93" y="250"/>
              </a:cxn>
              <a:cxn ang="0">
                <a:pos x="141" y="256"/>
              </a:cxn>
              <a:cxn ang="0">
                <a:pos x="167" y="261"/>
              </a:cxn>
              <a:cxn ang="0">
                <a:pos x="168" y="262"/>
              </a:cxn>
              <a:cxn ang="0">
                <a:pos x="190" y="265"/>
              </a:cxn>
              <a:cxn ang="0">
                <a:pos x="225" y="252"/>
              </a:cxn>
              <a:cxn ang="0">
                <a:pos x="255" y="233"/>
              </a:cxn>
              <a:cxn ang="0">
                <a:pos x="285" y="196"/>
              </a:cxn>
              <a:cxn ang="0">
                <a:pos x="303" y="150"/>
              </a:cxn>
              <a:cxn ang="0">
                <a:pos x="306" y="119"/>
              </a:cxn>
              <a:cxn ang="0">
                <a:pos x="266" y="212"/>
              </a:cxn>
              <a:cxn ang="0">
                <a:pos x="240" y="237"/>
              </a:cxn>
              <a:cxn ang="0">
                <a:pos x="207" y="254"/>
              </a:cxn>
              <a:cxn ang="0">
                <a:pos x="203" y="254"/>
              </a:cxn>
              <a:cxn ang="0">
                <a:pos x="211" y="248"/>
              </a:cxn>
              <a:cxn ang="0">
                <a:pos x="208" y="245"/>
              </a:cxn>
              <a:cxn ang="0">
                <a:pos x="196" y="251"/>
              </a:cxn>
              <a:cxn ang="0">
                <a:pos x="150" y="250"/>
              </a:cxn>
              <a:cxn ang="0">
                <a:pos x="128" y="247"/>
              </a:cxn>
              <a:cxn ang="0">
                <a:pos x="97" y="241"/>
              </a:cxn>
              <a:cxn ang="0">
                <a:pos x="65" y="226"/>
              </a:cxn>
              <a:cxn ang="0">
                <a:pos x="29" y="197"/>
              </a:cxn>
              <a:cxn ang="0">
                <a:pos x="13" y="174"/>
              </a:cxn>
              <a:cxn ang="0">
                <a:pos x="7" y="149"/>
              </a:cxn>
              <a:cxn ang="0">
                <a:pos x="13" y="115"/>
              </a:cxn>
              <a:cxn ang="0">
                <a:pos x="39" y="69"/>
              </a:cxn>
              <a:cxn ang="0">
                <a:pos x="59" y="47"/>
              </a:cxn>
              <a:cxn ang="0">
                <a:pos x="97" y="22"/>
              </a:cxn>
              <a:cxn ang="0">
                <a:pos x="139" y="9"/>
              </a:cxn>
              <a:cxn ang="0">
                <a:pos x="161" y="7"/>
              </a:cxn>
              <a:cxn ang="0">
                <a:pos x="193" y="11"/>
              </a:cxn>
              <a:cxn ang="0">
                <a:pos x="244" y="35"/>
              </a:cxn>
              <a:cxn ang="0">
                <a:pos x="269" y="55"/>
              </a:cxn>
              <a:cxn ang="0">
                <a:pos x="287" y="83"/>
              </a:cxn>
              <a:cxn ang="0">
                <a:pos x="296" y="115"/>
              </a:cxn>
              <a:cxn ang="0">
                <a:pos x="292" y="160"/>
              </a:cxn>
              <a:cxn ang="0">
                <a:pos x="273" y="204"/>
              </a:cxn>
            </a:cxnLst>
            <a:rect l="0" t="0" r="r" b="b"/>
            <a:pathLst>
              <a:path w="306" h="265">
                <a:moveTo>
                  <a:pt x="306" y="119"/>
                </a:moveTo>
                <a:lnTo>
                  <a:pt x="306" y="119"/>
                </a:lnTo>
                <a:lnTo>
                  <a:pt x="303" y="104"/>
                </a:lnTo>
                <a:lnTo>
                  <a:pt x="299" y="90"/>
                </a:lnTo>
                <a:lnTo>
                  <a:pt x="295" y="78"/>
                </a:lnTo>
                <a:lnTo>
                  <a:pt x="288" y="65"/>
                </a:lnTo>
                <a:lnTo>
                  <a:pt x="280" y="54"/>
                </a:lnTo>
                <a:lnTo>
                  <a:pt x="270" y="44"/>
                </a:lnTo>
                <a:lnTo>
                  <a:pt x="259" y="35"/>
                </a:lnTo>
                <a:lnTo>
                  <a:pt x="248" y="27"/>
                </a:lnTo>
                <a:lnTo>
                  <a:pt x="236" y="20"/>
                </a:lnTo>
                <a:lnTo>
                  <a:pt x="223" y="13"/>
                </a:lnTo>
                <a:lnTo>
                  <a:pt x="209" y="9"/>
                </a:lnTo>
                <a:lnTo>
                  <a:pt x="196" y="5"/>
                </a:lnTo>
                <a:lnTo>
                  <a:pt x="182" y="2"/>
                </a:lnTo>
                <a:lnTo>
                  <a:pt x="168" y="0"/>
                </a:lnTo>
                <a:lnTo>
                  <a:pt x="154" y="0"/>
                </a:lnTo>
                <a:lnTo>
                  <a:pt x="141" y="2"/>
                </a:lnTo>
                <a:lnTo>
                  <a:pt x="141" y="2"/>
                </a:lnTo>
                <a:lnTo>
                  <a:pt x="127" y="5"/>
                </a:lnTo>
                <a:lnTo>
                  <a:pt x="113" y="9"/>
                </a:lnTo>
                <a:lnTo>
                  <a:pt x="99" y="14"/>
                </a:lnTo>
                <a:lnTo>
                  <a:pt x="86" y="21"/>
                </a:lnTo>
                <a:lnTo>
                  <a:pt x="72" y="29"/>
                </a:lnTo>
                <a:lnTo>
                  <a:pt x="59" y="39"/>
                </a:lnTo>
                <a:lnTo>
                  <a:pt x="47" y="49"/>
                </a:lnTo>
                <a:lnTo>
                  <a:pt x="36" y="61"/>
                </a:lnTo>
                <a:lnTo>
                  <a:pt x="26" y="72"/>
                </a:lnTo>
                <a:lnTo>
                  <a:pt x="18" y="86"/>
                </a:lnTo>
                <a:lnTo>
                  <a:pt x="11" y="98"/>
                </a:lnTo>
                <a:lnTo>
                  <a:pt x="6" y="113"/>
                </a:lnTo>
                <a:lnTo>
                  <a:pt x="2" y="127"/>
                </a:lnTo>
                <a:lnTo>
                  <a:pt x="0" y="141"/>
                </a:lnTo>
                <a:lnTo>
                  <a:pt x="0" y="156"/>
                </a:lnTo>
                <a:lnTo>
                  <a:pt x="4" y="171"/>
                </a:lnTo>
                <a:lnTo>
                  <a:pt x="4" y="171"/>
                </a:lnTo>
                <a:lnTo>
                  <a:pt x="10" y="184"/>
                </a:lnTo>
                <a:lnTo>
                  <a:pt x="17" y="196"/>
                </a:lnTo>
                <a:lnTo>
                  <a:pt x="28" y="208"/>
                </a:lnTo>
                <a:lnTo>
                  <a:pt x="39" y="219"/>
                </a:lnTo>
                <a:lnTo>
                  <a:pt x="51" y="229"/>
                </a:lnTo>
                <a:lnTo>
                  <a:pt x="65" y="237"/>
                </a:lnTo>
                <a:lnTo>
                  <a:pt x="79" y="244"/>
                </a:lnTo>
                <a:lnTo>
                  <a:pt x="93" y="250"/>
                </a:lnTo>
                <a:lnTo>
                  <a:pt x="93" y="250"/>
                </a:lnTo>
                <a:lnTo>
                  <a:pt x="108" y="252"/>
                </a:lnTo>
                <a:lnTo>
                  <a:pt x="124" y="255"/>
                </a:lnTo>
                <a:lnTo>
                  <a:pt x="141" y="256"/>
                </a:lnTo>
                <a:lnTo>
                  <a:pt x="156" y="259"/>
                </a:lnTo>
                <a:lnTo>
                  <a:pt x="156" y="259"/>
                </a:lnTo>
                <a:lnTo>
                  <a:pt x="167" y="261"/>
                </a:lnTo>
                <a:lnTo>
                  <a:pt x="167" y="261"/>
                </a:lnTo>
                <a:lnTo>
                  <a:pt x="167" y="262"/>
                </a:lnTo>
                <a:lnTo>
                  <a:pt x="168" y="262"/>
                </a:lnTo>
                <a:lnTo>
                  <a:pt x="168" y="262"/>
                </a:lnTo>
                <a:lnTo>
                  <a:pt x="179" y="265"/>
                </a:lnTo>
                <a:lnTo>
                  <a:pt x="190" y="265"/>
                </a:lnTo>
                <a:lnTo>
                  <a:pt x="203" y="262"/>
                </a:lnTo>
                <a:lnTo>
                  <a:pt x="214" y="258"/>
                </a:lnTo>
                <a:lnTo>
                  <a:pt x="225" y="252"/>
                </a:lnTo>
                <a:lnTo>
                  <a:pt x="236" y="247"/>
                </a:lnTo>
                <a:lnTo>
                  <a:pt x="255" y="233"/>
                </a:lnTo>
                <a:lnTo>
                  <a:pt x="255" y="233"/>
                </a:lnTo>
                <a:lnTo>
                  <a:pt x="266" y="222"/>
                </a:lnTo>
                <a:lnTo>
                  <a:pt x="277" y="210"/>
                </a:lnTo>
                <a:lnTo>
                  <a:pt x="285" y="196"/>
                </a:lnTo>
                <a:lnTo>
                  <a:pt x="293" y="182"/>
                </a:lnTo>
                <a:lnTo>
                  <a:pt x="299" y="166"/>
                </a:lnTo>
                <a:lnTo>
                  <a:pt x="303" y="150"/>
                </a:lnTo>
                <a:lnTo>
                  <a:pt x="306" y="134"/>
                </a:lnTo>
                <a:lnTo>
                  <a:pt x="306" y="119"/>
                </a:lnTo>
                <a:lnTo>
                  <a:pt x="306" y="119"/>
                </a:lnTo>
                <a:close/>
                <a:moveTo>
                  <a:pt x="273" y="204"/>
                </a:moveTo>
                <a:lnTo>
                  <a:pt x="273" y="204"/>
                </a:lnTo>
                <a:lnTo>
                  <a:pt x="266" y="212"/>
                </a:lnTo>
                <a:lnTo>
                  <a:pt x="259" y="221"/>
                </a:lnTo>
                <a:lnTo>
                  <a:pt x="249" y="229"/>
                </a:lnTo>
                <a:lnTo>
                  <a:pt x="240" y="237"/>
                </a:lnTo>
                <a:lnTo>
                  <a:pt x="229" y="244"/>
                </a:lnTo>
                <a:lnTo>
                  <a:pt x="218" y="250"/>
                </a:lnTo>
                <a:lnTo>
                  <a:pt x="207" y="254"/>
                </a:lnTo>
                <a:lnTo>
                  <a:pt x="196" y="256"/>
                </a:lnTo>
                <a:lnTo>
                  <a:pt x="196" y="256"/>
                </a:lnTo>
                <a:lnTo>
                  <a:pt x="203" y="254"/>
                </a:lnTo>
                <a:lnTo>
                  <a:pt x="209" y="250"/>
                </a:lnTo>
                <a:lnTo>
                  <a:pt x="209" y="250"/>
                </a:lnTo>
                <a:lnTo>
                  <a:pt x="211" y="248"/>
                </a:lnTo>
                <a:lnTo>
                  <a:pt x="211" y="247"/>
                </a:lnTo>
                <a:lnTo>
                  <a:pt x="209" y="245"/>
                </a:lnTo>
                <a:lnTo>
                  <a:pt x="208" y="245"/>
                </a:lnTo>
                <a:lnTo>
                  <a:pt x="208" y="245"/>
                </a:lnTo>
                <a:lnTo>
                  <a:pt x="203" y="248"/>
                </a:lnTo>
                <a:lnTo>
                  <a:pt x="196" y="251"/>
                </a:lnTo>
                <a:lnTo>
                  <a:pt x="179" y="252"/>
                </a:lnTo>
                <a:lnTo>
                  <a:pt x="163" y="252"/>
                </a:lnTo>
                <a:lnTo>
                  <a:pt x="150" y="250"/>
                </a:lnTo>
                <a:lnTo>
                  <a:pt x="150" y="250"/>
                </a:lnTo>
                <a:lnTo>
                  <a:pt x="139" y="248"/>
                </a:lnTo>
                <a:lnTo>
                  <a:pt x="128" y="247"/>
                </a:lnTo>
                <a:lnTo>
                  <a:pt x="108" y="244"/>
                </a:lnTo>
                <a:lnTo>
                  <a:pt x="108" y="244"/>
                </a:lnTo>
                <a:lnTo>
                  <a:pt x="97" y="241"/>
                </a:lnTo>
                <a:lnTo>
                  <a:pt x="86" y="239"/>
                </a:lnTo>
                <a:lnTo>
                  <a:pt x="75" y="233"/>
                </a:lnTo>
                <a:lnTo>
                  <a:pt x="65" y="226"/>
                </a:lnTo>
                <a:lnTo>
                  <a:pt x="47" y="212"/>
                </a:lnTo>
                <a:lnTo>
                  <a:pt x="29" y="197"/>
                </a:lnTo>
                <a:lnTo>
                  <a:pt x="29" y="197"/>
                </a:lnTo>
                <a:lnTo>
                  <a:pt x="22" y="190"/>
                </a:lnTo>
                <a:lnTo>
                  <a:pt x="17" y="182"/>
                </a:lnTo>
                <a:lnTo>
                  <a:pt x="13" y="174"/>
                </a:lnTo>
                <a:lnTo>
                  <a:pt x="10" y="167"/>
                </a:lnTo>
                <a:lnTo>
                  <a:pt x="7" y="159"/>
                </a:lnTo>
                <a:lnTo>
                  <a:pt x="7" y="149"/>
                </a:lnTo>
                <a:lnTo>
                  <a:pt x="7" y="141"/>
                </a:lnTo>
                <a:lnTo>
                  <a:pt x="9" y="133"/>
                </a:lnTo>
                <a:lnTo>
                  <a:pt x="13" y="115"/>
                </a:lnTo>
                <a:lnTo>
                  <a:pt x="20" y="98"/>
                </a:lnTo>
                <a:lnTo>
                  <a:pt x="29" y="83"/>
                </a:lnTo>
                <a:lnTo>
                  <a:pt x="39" y="69"/>
                </a:lnTo>
                <a:lnTo>
                  <a:pt x="39" y="69"/>
                </a:lnTo>
                <a:lnTo>
                  <a:pt x="48" y="58"/>
                </a:lnTo>
                <a:lnTo>
                  <a:pt x="59" y="47"/>
                </a:lnTo>
                <a:lnTo>
                  <a:pt x="72" y="39"/>
                </a:lnTo>
                <a:lnTo>
                  <a:pt x="84" y="31"/>
                </a:lnTo>
                <a:lnTo>
                  <a:pt x="97" y="22"/>
                </a:lnTo>
                <a:lnTo>
                  <a:pt x="110" y="17"/>
                </a:lnTo>
                <a:lnTo>
                  <a:pt x="124" y="13"/>
                </a:lnTo>
                <a:lnTo>
                  <a:pt x="139" y="9"/>
                </a:lnTo>
                <a:lnTo>
                  <a:pt x="139" y="9"/>
                </a:lnTo>
                <a:lnTo>
                  <a:pt x="150" y="7"/>
                </a:lnTo>
                <a:lnTo>
                  <a:pt x="161" y="7"/>
                </a:lnTo>
                <a:lnTo>
                  <a:pt x="172" y="7"/>
                </a:lnTo>
                <a:lnTo>
                  <a:pt x="183" y="9"/>
                </a:lnTo>
                <a:lnTo>
                  <a:pt x="193" y="11"/>
                </a:lnTo>
                <a:lnTo>
                  <a:pt x="204" y="14"/>
                </a:lnTo>
                <a:lnTo>
                  <a:pt x="225" y="22"/>
                </a:lnTo>
                <a:lnTo>
                  <a:pt x="244" y="35"/>
                </a:lnTo>
                <a:lnTo>
                  <a:pt x="252" y="40"/>
                </a:lnTo>
                <a:lnTo>
                  <a:pt x="260" y="49"/>
                </a:lnTo>
                <a:lnTo>
                  <a:pt x="269" y="55"/>
                </a:lnTo>
                <a:lnTo>
                  <a:pt x="276" y="65"/>
                </a:lnTo>
                <a:lnTo>
                  <a:pt x="281" y="73"/>
                </a:lnTo>
                <a:lnTo>
                  <a:pt x="287" y="83"/>
                </a:lnTo>
                <a:lnTo>
                  <a:pt x="287" y="83"/>
                </a:lnTo>
                <a:lnTo>
                  <a:pt x="293" y="98"/>
                </a:lnTo>
                <a:lnTo>
                  <a:pt x="296" y="115"/>
                </a:lnTo>
                <a:lnTo>
                  <a:pt x="298" y="130"/>
                </a:lnTo>
                <a:lnTo>
                  <a:pt x="296" y="145"/>
                </a:lnTo>
                <a:lnTo>
                  <a:pt x="292" y="160"/>
                </a:lnTo>
                <a:lnTo>
                  <a:pt x="288" y="175"/>
                </a:lnTo>
                <a:lnTo>
                  <a:pt x="281" y="189"/>
                </a:lnTo>
                <a:lnTo>
                  <a:pt x="273" y="204"/>
                </a:lnTo>
                <a:lnTo>
                  <a:pt x="273" y="204"/>
                </a:lnTo>
                <a:close/>
              </a:path>
            </a:pathLst>
          </a:custGeom>
          <a:solidFill>
            <a:srgbClr val="0057A6"/>
          </a:solidFill>
          <a:ln w="9525">
            <a:solidFill>
              <a:schemeClr val="accent2"/>
            </a:solidFill>
            <a:round/>
          </a:ln>
        </p:spPr>
        <p:txBody>
          <a:bodyPr vert="horz" wrap="square" lIns="91440" tIns="45720" rIns="91440" bIns="45720" numCol="1" anchor="t" anchorCtr="0" compatLnSpc="1"/>
          <a:lstStyle/>
          <a:p>
            <a:endParaRPr lang="zh-CN" altLang="en-US" dirty="0">
              <a:solidFill>
                <a:srgbClr val="605448"/>
              </a:solidFill>
            </a:endParaRPr>
          </a:p>
        </p:txBody>
      </p:sp>
      <p:sp>
        <p:nvSpPr>
          <p:cNvPr id="10" name="任意多边形 9"/>
          <p:cNvSpPr/>
          <p:nvPr/>
        </p:nvSpPr>
        <p:spPr>
          <a:xfrm rot="3257185">
            <a:off x="2842422" y="2630704"/>
            <a:ext cx="1984734" cy="1827359"/>
          </a:xfrm>
          <a:custGeom>
            <a:avLst/>
            <a:gdLst>
              <a:gd name="connsiteX0" fmla="*/ 0 w 257175"/>
              <a:gd name="connsiteY0" fmla="*/ 647700 h 647700"/>
              <a:gd name="connsiteX1" fmla="*/ 257175 w 257175"/>
              <a:gd name="connsiteY1" fmla="*/ 0 h 647700"/>
              <a:gd name="connsiteX0-1" fmla="*/ 0 w 257175"/>
              <a:gd name="connsiteY0-2" fmla="*/ 647700 h 647700"/>
              <a:gd name="connsiteX1-3" fmla="*/ 257175 w 257175"/>
              <a:gd name="connsiteY1-4" fmla="*/ 0 h 647700"/>
              <a:gd name="connsiteX0-5" fmla="*/ 0 w 257175"/>
              <a:gd name="connsiteY0-6" fmla="*/ 647700 h 647700"/>
              <a:gd name="connsiteX1-7" fmla="*/ 257175 w 257175"/>
              <a:gd name="connsiteY1-8" fmla="*/ 0 h 647700"/>
              <a:gd name="connsiteX0-9" fmla="*/ 0 w 219075"/>
              <a:gd name="connsiteY0-10" fmla="*/ 638175 h 638175"/>
              <a:gd name="connsiteX1-11" fmla="*/ 219075 w 219075"/>
              <a:gd name="connsiteY1-12" fmla="*/ 0 h 638175"/>
              <a:gd name="connsiteX0-13" fmla="*/ 6366 w 225441"/>
              <a:gd name="connsiteY0-14" fmla="*/ 638175 h 638175"/>
              <a:gd name="connsiteX1-15" fmla="*/ 225441 w 225441"/>
              <a:gd name="connsiteY1-16" fmla="*/ 0 h 638175"/>
            </a:gdLst>
            <a:ahLst/>
            <a:cxnLst>
              <a:cxn ang="0">
                <a:pos x="connsiteX0-1" y="connsiteY0-2"/>
              </a:cxn>
              <a:cxn ang="0">
                <a:pos x="connsiteX1-3" y="connsiteY1-4"/>
              </a:cxn>
            </a:cxnLst>
            <a:rect l="l" t="t" r="r" b="b"/>
            <a:pathLst>
              <a:path w="225441" h="638175">
                <a:moveTo>
                  <a:pt x="6366" y="638175"/>
                </a:moveTo>
                <a:cubicBezTo>
                  <a:pt x="-22209" y="346075"/>
                  <a:pt x="44466" y="225425"/>
                  <a:pt x="225441" y="0"/>
                </a:cubicBezTo>
              </a:path>
            </a:pathLst>
          </a:custGeom>
          <a:noFill/>
          <a:ln w="25400" cap="rnd">
            <a:solidFill>
              <a:schemeClr val="accent2"/>
            </a:solidFill>
            <a:round/>
            <a:tailEnd type="arrow"/>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tx1">
                  <a:lumMod val="65000"/>
                  <a:lumOff val="35000"/>
                </a:schemeClr>
              </a:solidFill>
            </a:endParaRPr>
          </a:p>
        </p:txBody>
      </p:sp>
      <p:sp>
        <p:nvSpPr>
          <p:cNvPr id="11" name="文本框 10"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txBox="1"/>
          <p:nvPr/>
        </p:nvSpPr>
        <p:spPr>
          <a:xfrm>
            <a:off x="5624828" y="2171140"/>
            <a:ext cx="1754326" cy="946413"/>
          </a:xfrm>
          <a:prstGeom prst="rect">
            <a:avLst/>
          </a:prstGeom>
          <a:noFill/>
          <a:effectLst/>
        </p:spPr>
        <p:txBody>
          <a:bodyPr wrap="none" lIns="68580" tIns="34290" rIns="68580" bIns="34290" rtlCol="0">
            <a:spAutoFit/>
          </a:bodyPr>
          <a:lstStyle/>
          <a:p>
            <a:r>
              <a:rPr lang="zh-CN" altLang="en-US" sz="1500" dirty="0">
                <a:solidFill>
                  <a:schemeClr val="tx1">
                    <a:lumMod val="65000"/>
                    <a:lumOff val="35000"/>
                  </a:schemeClr>
                </a:solidFill>
                <a:latin typeface="微软雅黑" panose="020B0503020204020204" pitchFamily="34" charset="-122"/>
                <a:ea typeface="微软雅黑" panose="020B0503020204020204" pitchFamily="34" charset="-122"/>
              </a:rPr>
              <a:t>单击此处输入标题</a:t>
            </a:r>
            <a:endParaRPr lang="en-US" altLang="zh-CN" sz="1500" dirty="0">
              <a:solidFill>
                <a:schemeClr val="tx1">
                  <a:lumMod val="65000"/>
                  <a:lumOff val="35000"/>
                </a:schemeClr>
              </a:solidFill>
              <a:latin typeface="微软雅黑" panose="020B0503020204020204" pitchFamily="34" charset="-122"/>
              <a:ea typeface="微软雅黑" panose="020B0503020204020204" pitchFamily="34" charset="-122"/>
            </a:endParaRPr>
          </a:p>
          <a:p>
            <a:r>
              <a:rPr lang="zh-CN" altLang="en-US" sz="900" dirty="0">
                <a:solidFill>
                  <a:schemeClr val="tx1">
                    <a:lumMod val="65000"/>
                    <a:lumOff val="35000"/>
                  </a:schemeClr>
                </a:solidFill>
                <a:latin typeface="微软雅黑" panose="020B0503020204020204" pitchFamily="34" charset="-122"/>
                <a:ea typeface="微软雅黑" panose="020B0503020204020204" pitchFamily="34" charset="-122"/>
              </a:rPr>
              <a:t>请在这里输入您的主要叙述内容</a:t>
            </a:r>
            <a:endParaRPr lang="en-US" altLang="zh-CN" sz="900" dirty="0">
              <a:solidFill>
                <a:schemeClr val="tx1">
                  <a:lumMod val="65000"/>
                  <a:lumOff val="35000"/>
                </a:schemeClr>
              </a:solidFill>
              <a:latin typeface="微软雅黑" panose="020B0503020204020204" pitchFamily="34" charset="-122"/>
              <a:ea typeface="微软雅黑" panose="020B0503020204020204" pitchFamily="34" charset="-122"/>
            </a:endParaRPr>
          </a:p>
          <a:p>
            <a:r>
              <a:rPr lang="zh-CN" altLang="en-US" sz="900" dirty="0">
                <a:solidFill>
                  <a:schemeClr val="tx1">
                    <a:lumMod val="65000"/>
                    <a:lumOff val="35000"/>
                  </a:schemeClr>
                </a:solidFill>
                <a:latin typeface="微软雅黑" panose="020B0503020204020204" pitchFamily="34" charset="-122"/>
                <a:ea typeface="微软雅黑" panose="020B0503020204020204" pitchFamily="34" charset="-122"/>
              </a:rPr>
              <a:t>请在这里输入您的主要叙述内容</a:t>
            </a:r>
            <a:endParaRPr lang="en-US" altLang="zh-CN" sz="900" dirty="0">
              <a:solidFill>
                <a:schemeClr val="tx1">
                  <a:lumMod val="65000"/>
                  <a:lumOff val="35000"/>
                </a:schemeClr>
              </a:solidFill>
              <a:latin typeface="微软雅黑" panose="020B0503020204020204" pitchFamily="34" charset="-122"/>
              <a:ea typeface="微软雅黑" panose="020B0503020204020204" pitchFamily="34" charset="-122"/>
            </a:endParaRPr>
          </a:p>
          <a:p>
            <a:endParaRPr lang="en-US" altLang="zh-CN" sz="2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2" name="文本框 11"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txBox="1"/>
          <p:nvPr/>
        </p:nvSpPr>
        <p:spPr>
          <a:xfrm>
            <a:off x="5624828" y="3668053"/>
            <a:ext cx="1754326" cy="946413"/>
          </a:xfrm>
          <a:prstGeom prst="rect">
            <a:avLst/>
          </a:prstGeom>
          <a:noFill/>
          <a:effectLst/>
        </p:spPr>
        <p:txBody>
          <a:bodyPr wrap="none" lIns="68580" tIns="34290" rIns="68580" bIns="34290" rtlCol="0">
            <a:spAutoFit/>
          </a:bodyPr>
          <a:lstStyle/>
          <a:p>
            <a:r>
              <a:rPr lang="zh-CN" altLang="en-US" sz="1500" dirty="0">
                <a:solidFill>
                  <a:schemeClr val="tx1">
                    <a:lumMod val="65000"/>
                    <a:lumOff val="35000"/>
                  </a:schemeClr>
                </a:solidFill>
                <a:latin typeface="微软雅黑" panose="020B0503020204020204" pitchFamily="34" charset="-122"/>
                <a:ea typeface="微软雅黑" panose="020B0503020204020204" pitchFamily="34" charset="-122"/>
              </a:rPr>
              <a:t>单击此处输入标题</a:t>
            </a:r>
            <a:endParaRPr lang="en-US" altLang="zh-CN" sz="1500" dirty="0">
              <a:solidFill>
                <a:schemeClr val="tx1">
                  <a:lumMod val="65000"/>
                  <a:lumOff val="35000"/>
                </a:schemeClr>
              </a:solidFill>
              <a:latin typeface="微软雅黑" panose="020B0503020204020204" pitchFamily="34" charset="-122"/>
              <a:ea typeface="微软雅黑" panose="020B0503020204020204" pitchFamily="34" charset="-122"/>
            </a:endParaRPr>
          </a:p>
          <a:p>
            <a:r>
              <a:rPr lang="zh-CN" altLang="en-US" sz="900" dirty="0">
                <a:solidFill>
                  <a:schemeClr val="tx1">
                    <a:lumMod val="65000"/>
                    <a:lumOff val="35000"/>
                  </a:schemeClr>
                </a:solidFill>
                <a:latin typeface="微软雅黑" panose="020B0503020204020204" pitchFamily="34" charset="-122"/>
                <a:ea typeface="微软雅黑" panose="020B0503020204020204" pitchFamily="34" charset="-122"/>
              </a:rPr>
              <a:t>请在这里输入您的主要叙述内容</a:t>
            </a:r>
            <a:endParaRPr lang="en-US" altLang="zh-CN" sz="900" dirty="0">
              <a:solidFill>
                <a:schemeClr val="tx1">
                  <a:lumMod val="65000"/>
                  <a:lumOff val="35000"/>
                </a:schemeClr>
              </a:solidFill>
              <a:latin typeface="微软雅黑" panose="020B0503020204020204" pitchFamily="34" charset="-122"/>
              <a:ea typeface="微软雅黑" panose="020B0503020204020204" pitchFamily="34" charset="-122"/>
            </a:endParaRPr>
          </a:p>
          <a:p>
            <a:r>
              <a:rPr lang="zh-CN" altLang="en-US" sz="900" dirty="0">
                <a:solidFill>
                  <a:schemeClr val="tx1">
                    <a:lumMod val="65000"/>
                    <a:lumOff val="35000"/>
                  </a:schemeClr>
                </a:solidFill>
                <a:latin typeface="微软雅黑" panose="020B0503020204020204" pitchFamily="34" charset="-122"/>
                <a:ea typeface="微软雅黑" panose="020B0503020204020204" pitchFamily="34" charset="-122"/>
              </a:rPr>
              <a:t>请在这里输入您的主要叙述内容</a:t>
            </a:r>
            <a:endParaRPr lang="en-US" altLang="zh-CN" sz="900" dirty="0">
              <a:solidFill>
                <a:schemeClr val="tx1">
                  <a:lumMod val="65000"/>
                  <a:lumOff val="35000"/>
                </a:schemeClr>
              </a:solidFill>
              <a:latin typeface="微软雅黑" panose="020B0503020204020204" pitchFamily="34" charset="-122"/>
              <a:ea typeface="微软雅黑" panose="020B0503020204020204" pitchFamily="34" charset="-122"/>
            </a:endParaRPr>
          </a:p>
          <a:p>
            <a:endParaRPr lang="en-US" altLang="zh-CN" sz="2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78375913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par>
                          <p:cTn id="14" fill="hold">
                            <p:stCondLst>
                              <p:cond delay="1000"/>
                            </p:stCondLst>
                            <p:childTnLst>
                              <p:par>
                                <p:cTn id="15" presetID="21" presetClass="entr" presetSubtype="1"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heel(1)">
                                      <p:cBhvr>
                                        <p:cTn id="17" dur="750"/>
                                        <p:tgtEl>
                                          <p:spTgt spid="8"/>
                                        </p:tgtEl>
                                      </p:cBhvr>
                                    </p:animEffect>
                                  </p:childTnLst>
                                </p:cTn>
                              </p:par>
                            </p:childTnLst>
                          </p:cTn>
                        </p:par>
                        <p:par>
                          <p:cTn id="18" fill="hold">
                            <p:stCondLst>
                              <p:cond delay="1750"/>
                            </p:stCondLst>
                            <p:childTnLst>
                              <p:par>
                                <p:cTn id="19" presetID="22" presetClass="entr" presetSubtype="8"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par>
                          <p:cTn id="22" fill="hold">
                            <p:stCondLst>
                              <p:cond delay="2250"/>
                            </p:stCondLst>
                            <p:childTnLst>
                              <p:par>
                                <p:cTn id="23" presetID="10" presetClass="entr" presetSubtype="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par>
                          <p:cTn id="26" fill="hold">
                            <p:stCondLst>
                              <p:cond delay="2750"/>
                            </p:stCondLst>
                            <p:childTnLst>
                              <p:par>
                                <p:cTn id="27" presetID="21" presetClass="entr" presetSubtype="1"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heel(1)">
                                      <p:cBhvr>
                                        <p:cTn id="29" dur="750"/>
                                        <p:tgtEl>
                                          <p:spTgt spid="9"/>
                                        </p:tgtEl>
                                      </p:cBhvr>
                                    </p:animEffect>
                                  </p:childTnLst>
                                </p:cTn>
                              </p:par>
                            </p:childTnLst>
                          </p:cTn>
                        </p:par>
                        <p:par>
                          <p:cTn id="30" fill="hold">
                            <p:stCondLst>
                              <p:cond delay="3500"/>
                            </p:stCondLst>
                            <p:childTnLst>
                              <p:par>
                                <p:cTn id="31" presetID="22" presetClass="entr" presetSubtype="8"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500"/>
                                        <p:tgtEl>
                                          <p:spTgt spid="10"/>
                                        </p:tgtEl>
                                      </p:cBhvr>
                                    </p:animEffect>
                                  </p:childTnLst>
                                </p:cTn>
                              </p:par>
                            </p:childTnLst>
                          </p:cTn>
                        </p:par>
                        <p:par>
                          <p:cTn id="34" fill="hold">
                            <p:stCondLst>
                              <p:cond delay="4000"/>
                            </p:stCondLst>
                            <p:childTnLst>
                              <p:par>
                                <p:cTn id="35" presetID="10" presetClass="entr" presetSubtype="0"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CB71070E-3EB2-443F-B556-47438A72D2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556" y="1169379"/>
            <a:ext cx="3727663" cy="3218497"/>
          </a:xfrm>
          <a:prstGeom prst="rect">
            <a:avLst/>
          </a:prstGeom>
        </p:spPr>
      </p:pic>
      <p:pic>
        <p:nvPicPr>
          <p:cNvPr id="42" name="图片 41">
            <a:extLst>
              <a:ext uri="{FF2B5EF4-FFF2-40B4-BE49-F238E27FC236}">
                <a16:creationId xmlns:a16="http://schemas.microsoft.com/office/drawing/2014/main" id="{AD3FEA43-42A7-4E81-826C-D2EF73D85C89}"/>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752020" y="2945870"/>
            <a:ext cx="3319152" cy="346754"/>
          </a:xfrm>
          <a:prstGeom prst="rect">
            <a:avLst/>
          </a:prstGeom>
          <a:ln>
            <a:noFill/>
          </a:ln>
        </p:spPr>
      </p:pic>
      <p:sp>
        <p:nvSpPr>
          <p:cNvPr id="43" name="文本框 5">
            <a:extLst>
              <a:ext uri="{FF2B5EF4-FFF2-40B4-BE49-F238E27FC236}">
                <a16:creationId xmlns:a16="http://schemas.microsoft.com/office/drawing/2014/main" id="{96F4BF02-2898-4D27-A056-3C235201173E}"/>
              </a:ext>
            </a:extLst>
          </p:cNvPr>
          <p:cNvSpPr txBox="1">
            <a:spLocks noChangeArrowheads="1"/>
          </p:cNvSpPr>
          <p:nvPr/>
        </p:nvSpPr>
        <p:spPr bwMode="auto">
          <a:xfrm>
            <a:off x="5580112" y="3398210"/>
            <a:ext cx="1997983"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a:r>
              <a:rPr lang="zh-CN" altLang="en-US" sz="1800" b="1" dirty="0">
                <a:solidFill>
                  <a:schemeClr val="tx1">
                    <a:lumMod val="65000"/>
                    <a:lumOff val="35000"/>
                  </a:schemeClr>
                </a:solidFill>
                <a:latin typeface="幼圆" panose="02010509060101010101" pitchFamily="49" charset="-122"/>
                <a:ea typeface="幼圆" panose="02010509060101010101" pitchFamily="49" charset="-122"/>
              </a:rPr>
              <a:t>单击此处添加标题</a:t>
            </a:r>
          </a:p>
        </p:txBody>
      </p:sp>
      <p:grpSp>
        <p:nvGrpSpPr>
          <p:cNvPr id="8" name="Group 44">
            <a:extLst>
              <a:ext uri="{FF2B5EF4-FFF2-40B4-BE49-F238E27FC236}">
                <a16:creationId xmlns:a16="http://schemas.microsoft.com/office/drawing/2014/main" id="{9E08A4BD-D8D9-4027-9450-163601AFBB04}"/>
              </a:ext>
            </a:extLst>
          </p:cNvPr>
          <p:cNvGrpSpPr/>
          <p:nvPr/>
        </p:nvGrpSpPr>
        <p:grpSpPr>
          <a:xfrm>
            <a:off x="5166038" y="2293445"/>
            <a:ext cx="493132" cy="554040"/>
            <a:chOff x="0" y="0"/>
            <a:chExt cx="807366" cy="906807"/>
          </a:xfrm>
        </p:grpSpPr>
        <p:sp>
          <p:nvSpPr>
            <p:cNvPr id="9" name="Shape 42">
              <a:extLst>
                <a:ext uri="{FF2B5EF4-FFF2-40B4-BE49-F238E27FC236}">
                  <a16:creationId xmlns:a16="http://schemas.microsoft.com/office/drawing/2014/main" id="{7E06B466-EA1E-495F-B4F6-0973DF031079}"/>
                </a:ext>
              </a:extLst>
            </p:cNvPr>
            <p:cNvSpPr/>
            <p:nvPr/>
          </p:nvSpPr>
          <p:spPr>
            <a:xfrm>
              <a:off x="-1" y="101600"/>
              <a:ext cx="792823" cy="805208"/>
            </a:xfrm>
            <a:custGeom>
              <a:avLst/>
              <a:gdLst/>
              <a:ahLst/>
              <a:cxnLst>
                <a:cxn ang="0">
                  <a:pos x="wd2" y="hd2"/>
                </a:cxn>
                <a:cxn ang="5400000">
                  <a:pos x="wd2" y="hd2"/>
                </a:cxn>
                <a:cxn ang="10800000">
                  <a:pos x="wd2" y="hd2"/>
                </a:cxn>
                <a:cxn ang="16200000">
                  <a:pos x="wd2" y="hd2"/>
                </a:cxn>
              </a:cxnLst>
              <a:rect l="0" t="0" r="r" b="b"/>
              <a:pathLst>
                <a:path w="19846" h="19829" extrusionOk="0">
                  <a:moveTo>
                    <a:pt x="13770" y="824"/>
                  </a:moveTo>
                  <a:cubicBezTo>
                    <a:pt x="8089" y="-376"/>
                    <a:pt x="1804" y="-1265"/>
                    <a:pt x="353" y="5681"/>
                  </a:cubicBezTo>
                  <a:cubicBezTo>
                    <a:pt x="-441" y="9482"/>
                    <a:pt x="-115" y="16268"/>
                    <a:pt x="3660" y="18583"/>
                  </a:cubicBezTo>
                  <a:cubicBezTo>
                    <a:pt x="6516" y="20335"/>
                    <a:pt x="12966" y="20052"/>
                    <a:pt x="15977" y="18892"/>
                  </a:cubicBezTo>
                  <a:cubicBezTo>
                    <a:pt x="21159" y="16897"/>
                    <a:pt x="19879" y="11191"/>
                    <a:pt x="19174" y="6766"/>
                  </a:cubicBezTo>
                </a:path>
              </a:pathLst>
            </a:custGeom>
            <a:noFill/>
            <a:ln w="38100" cap="flat">
              <a:solidFill>
                <a:schemeClr val="accent1"/>
              </a:solidFill>
              <a:prstDash val="solid"/>
              <a:miter lim="400000"/>
            </a:ln>
            <a:effectLst/>
          </p:spPr>
          <p:txBody>
            <a:bodyPr wrap="square" lIns="38100" tIns="38100" rIns="38100" bIns="38100" numCol="1" anchor="ctr">
              <a:noAutofit/>
            </a:bodyPr>
            <a:lstStyle/>
            <a:p>
              <a:pPr defTabSz="342900">
                <a:defRPr sz="3000">
                  <a:solidFill>
                    <a:srgbClr val="FFFFFF"/>
                  </a:solidFill>
                  <a:effectLst>
                    <a:outerShdw blurRad="38100" dist="12700" dir="5400000" rotWithShape="0">
                      <a:srgbClr val="000000">
                        <a:alpha val="50000"/>
                      </a:srgbClr>
                    </a:outerShdw>
                  </a:effectLst>
                </a:defRPr>
              </a:pPr>
              <a:endParaRPr dirty="0"/>
            </a:p>
          </p:txBody>
        </p:sp>
        <p:sp>
          <p:nvSpPr>
            <p:cNvPr id="10" name="Shape 43">
              <a:extLst>
                <a:ext uri="{FF2B5EF4-FFF2-40B4-BE49-F238E27FC236}">
                  <a16:creationId xmlns:a16="http://schemas.microsoft.com/office/drawing/2014/main" id="{73D58976-073E-46C1-BAE5-0CC0FDC40F64}"/>
                </a:ext>
              </a:extLst>
            </p:cNvPr>
            <p:cNvSpPr/>
            <p:nvPr/>
          </p:nvSpPr>
          <p:spPr>
            <a:xfrm>
              <a:off x="165100" y="-1"/>
              <a:ext cx="642267" cy="718972"/>
            </a:xfrm>
            <a:custGeom>
              <a:avLst/>
              <a:gdLst/>
              <a:ahLst/>
              <a:cxnLst>
                <a:cxn ang="0">
                  <a:pos x="wd2" y="hd2"/>
                </a:cxn>
                <a:cxn ang="5400000">
                  <a:pos x="wd2" y="hd2"/>
                </a:cxn>
                <a:cxn ang="10800000">
                  <a:pos x="wd2" y="hd2"/>
                </a:cxn>
                <a:cxn ang="16200000">
                  <a:pos x="wd2" y="hd2"/>
                </a:cxn>
              </a:cxnLst>
              <a:rect l="0" t="0" r="r" b="b"/>
              <a:pathLst>
                <a:path w="21521" h="21116" extrusionOk="0">
                  <a:moveTo>
                    <a:pt x="21521" y="13"/>
                  </a:moveTo>
                  <a:cubicBezTo>
                    <a:pt x="21600" y="-484"/>
                    <a:pt x="8558" y="13479"/>
                    <a:pt x="8933" y="13772"/>
                  </a:cubicBezTo>
                  <a:cubicBezTo>
                    <a:pt x="6785" y="12126"/>
                    <a:pt x="2898" y="10471"/>
                    <a:pt x="0" y="10120"/>
                  </a:cubicBezTo>
                  <a:cubicBezTo>
                    <a:pt x="1254" y="12620"/>
                    <a:pt x="2166" y="14279"/>
                    <a:pt x="4430" y="16128"/>
                  </a:cubicBezTo>
                  <a:cubicBezTo>
                    <a:pt x="4883" y="16498"/>
                    <a:pt x="10336" y="20581"/>
                    <a:pt x="9763" y="21116"/>
                  </a:cubicBezTo>
                  <a:cubicBezTo>
                    <a:pt x="14957" y="16270"/>
                    <a:pt x="20402" y="7017"/>
                    <a:pt x="21521" y="13"/>
                  </a:cubicBezTo>
                  <a:close/>
                </a:path>
              </a:pathLst>
            </a:custGeom>
            <a:solidFill>
              <a:schemeClr val="accent1"/>
            </a:solidFill>
            <a:ln w="38100" cap="flat">
              <a:solidFill>
                <a:schemeClr val="accent1"/>
              </a:solidFill>
              <a:prstDash val="solid"/>
              <a:miter lim="400000"/>
            </a:ln>
            <a:effectLst/>
          </p:spPr>
          <p:txBody>
            <a:bodyPr wrap="square" lIns="38100" tIns="38100" rIns="38100" bIns="38100" numCol="1" anchor="ctr">
              <a:noAutofit/>
            </a:bodyPr>
            <a:lstStyle/>
            <a:p>
              <a:pPr defTabSz="342900">
                <a:defRPr sz="3000">
                  <a:solidFill>
                    <a:srgbClr val="FFFFFF"/>
                  </a:solidFill>
                  <a:effectLst>
                    <a:outerShdw blurRad="38100" dist="12700" dir="5400000" rotWithShape="0">
                      <a:srgbClr val="000000">
                        <a:alpha val="50000"/>
                      </a:srgbClr>
                    </a:outerShdw>
                  </a:effectLst>
                </a:defRPr>
              </a:pPr>
              <a:endParaRPr dirty="0"/>
            </a:p>
          </p:txBody>
        </p:sp>
      </p:grpSp>
      <p:sp>
        <p:nvSpPr>
          <p:cNvPr id="12" name="文本框 5">
            <a:extLst>
              <a:ext uri="{FF2B5EF4-FFF2-40B4-BE49-F238E27FC236}">
                <a16:creationId xmlns:a16="http://schemas.microsoft.com/office/drawing/2014/main" id="{A0F30BE6-EEBF-426E-B2B8-50CEF7BD7C70}"/>
              </a:ext>
            </a:extLst>
          </p:cNvPr>
          <p:cNvSpPr txBox="1">
            <a:spLocks noChangeArrowheads="1"/>
          </p:cNvSpPr>
          <p:nvPr/>
        </p:nvSpPr>
        <p:spPr bwMode="auto">
          <a:xfrm>
            <a:off x="5894388" y="2320516"/>
            <a:ext cx="1536383" cy="5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a:r>
              <a:rPr lang="en-US" altLang="zh-CN" sz="2800" dirty="0">
                <a:solidFill>
                  <a:schemeClr val="accent1"/>
                </a:solidFill>
                <a:latin typeface="微软雅黑" panose="020B0503020204020204" pitchFamily="34" charset="-122"/>
                <a:ea typeface="微软雅黑" panose="020B0503020204020204" pitchFamily="34" charset="-122"/>
              </a:rPr>
              <a:t>PART 02</a:t>
            </a:r>
            <a:endParaRPr lang="zh-CN" altLang="en-US" sz="2800" dirty="0">
              <a:solidFill>
                <a:schemeClr val="accent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59979524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Scale>
                                      <p:cBhvr>
                                        <p:cTn id="13"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8"/>
                                        </p:tgtEl>
                                        <p:attrNameLst>
                                          <p:attrName>ppt_x</p:attrName>
                                          <p:attrName>ppt_y</p:attrName>
                                        </p:attrNameLst>
                                      </p:cBhvr>
                                    </p:animMotion>
                                    <p:animEffect transition="in" filter="fade">
                                      <p:cBhvr>
                                        <p:cTn id="15" dur="1000"/>
                                        <p:tgtEl>
                                          <p:spTgt spid="8"/>
                                        </p:tgtEl>
                                      </p:cBhvr>
                                    </p:animEffect>
                                  </p:childTnLst>
                                </p:cTn>
                              </p:par>
                            </p:childTnLst>
                          </p:cTn>
                        </p:par>
                        <p:par>
                          <p:cTn id="16" fill="hold">
                            <p:stCondLst>
                              <p:cond delay="2000"/>
                            </p:stCondLst>
                            <p:childTnLst>
                              <p:par>
                                <p:cTn id="17" presetID="53" presetClass="entr" presetSubtype="16"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par>
                          <p:cTn id="22" fill="hold">
                            <p:stCondLst>
                              <p:cond delay="2500"/>
                            </p:stCondLst>
                            <p:childTnLst>
                              <p:par>
                                <p:cTn id="23" presetID="22" presetClass="entr" presetSubtype="8" fill="hold" nodeType="after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wipe(left)">
                                      <p:cBhvr>
                                        <p:cTn id="25" dur="500"/>
                                        <p:tgtEl>
                                          <p:spTgt spid="42"/>
                                        </p:tgtEl>
                                      </p:cBhvr>
                                    </p:animEffect>
                                  </p:childTnLst>
                                </p:cTn>
                              </p:par>
                            </p:childTnLst>
                          </p:cTn>
                        </p:par>
                        <p:par>
                          <p:cTn id="26" fill="hold">
                            <p:stCondLst>
                              <p:cond delay="3000"/>
                            </p:stCondLst>
                            <p:childTnLst>
                              <p:par>
                                <p:cTn id="27" presetID="53" presetClass="entr" presetSubtype="16" fill="hold" grpId="0" nodeType="afterEffect">
                                  <p:stCondLst>
                                    <p:cond delay="0"/>
                                  </p:stCondLst>
                                  <p:childTnLst>
                                    <p:set>
                                      <p:cBhvr>
                                        <p:cTn id="28" dur="1" fill="hold">
                                          <p:stCondLst>
                                            <p:cond delay="0"/>
                                          </p:stCondLst>
                                        </p:cTn>
                                        <p:tgtEl>
                                          <p:spTgt spid="43"/>
                                        </p:tgtEl>
                                        <p:attrNameLst>
                                          <p:attrName>style.visibility</p:attrName>
                                        </p:attrNameLst>
                                      </p:cBhvr>
                                      <p:to>
                                        <p:strVal val="visible"/>
                                      </p:to>
                                    </p:set>
                                    <p:anim calcmode="lin" valueType="num">
                                      <p:cBhvr>
                                        <p:cTn id="29" dur="500" fill="hold"/>
                                        <p:tgtEl>
                                          <p:spTgt spid="43"/>
                                        </p:tgtEl>
                                        <p:attrNameLst>
                                          <p:attrName>ppt_w</p:attrName>
                                        </p:attrNameLst>
                                      </p:cBhvr>
                                      <p:tavLst>
                                        <p:tav tm="0">
                                          <p:val>
                                            <p:fltVal val="0"/>
                                          </p:val>
                                        </p:tav>
                                        <p:tav tm="100000">
                                          <p:val>
                                            <p:strVal val="#ppt_w"/>
                                          </p:val>
                                        </p:tav>
                                      </p:tavLst>
                                    </p:anim>
                                    <p:anim calcmode="lin" valueType="num">
                                      <p:cBhvr>
                                        <p:cTn id="30" dur="500" fill="hold"/>
                                        <p:tgtEl>
                                          <p:spTgt spid="43"/>
                                        </p:tgtEl>
                                        <p:attrNameLst>
                                          <p:attrName>ppt_h</p:attrName>
                                        </p:attrNameLst>
                                      </p:cBhvr>
                                      <p:tavLst>
                                        <p:tav tm="0">
                                          <p:val>
                                            <p:fltVal val="0"/>
                                          </p:val>
                                        </p:tav>
                                        <p:tav tm="100000">
                                          <p:val>
                                            <p:strVal val="#ppt_h"/>
                                          </p:val>
                                        </p:tav>
                                      </p:tavLst>
                                    </p:anim>
                                    <p:animEffect transition="in" filter="fade">
                                      <p:cBhvr>
                                        <p:cTn id="3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1"/>
          <p:cNvSpPr/>
          <p:nvPr/>
        </p:nvSpPr>
        <p:spPr>
          <a:xfrm>
            <a:off x="1151620" y="1996480"/>
            <a:ext cx="1399079" cy="1329000"/>
          </a:xfrm>
          <a:custGeom>
            <a:avLst/>
            <a:gdLst>
              <a:gd name="connsiteX0" fmla="*/ 183264 w 4149259"/>
              <a:gd name="connsiteY0" fmla="*/ 112774 h 2303081"/>
              <a:gd name="connsiteX1" fmla="*/ 810585 w 4149259"/>
              <a:gd name="connsiteY1" fmla="*/ 27714 h 2303081"/>
              <a:gd name="connsiteX2" fmla="*/ 1374111 w 4149259"/>
              <a:gd name="connsiteY2" fmla="*/ 112774 h 2303081"/>
              <a:gd name="connsiteX3" fmla="*/ 1948269 w 4149259"/>
              <a:gd name="connsiteY3" fmla="*/ 17081 h 2303081"/>
              <a:gd name="connsiteX4" fmla="*/ 2798873 w 4149259"/>
              <a:gd name="connsiteY4" fmla="*/ 91509 h 2303081"/>
              <a:gd name="connsiteX5" fmla="*/ 3447460 w 4149259"/>
              <a:gd name="connsiteY5" fmla="*/ 27714 h 2303081"/>
              <a:gd name="connsiteX6" fmla="*/ 4021618 w 4149259"/>
              <a:gd name="connsiteY6" fmla="*/ 59611 h 2303081"/>
              <a:gd name="connsiteX7" fmla="*/ 4085413 w 4149259"/>
              <a:gd name="connsiteY7" fmla="*/ 676300 h 2303081"/>
              <a:gd name="connsiteX8" fmla="*/ 4149208 w 4149259"/>
              <a:gd name="connsiteY8" fmla="*/ 1048439 h 2303081"/>
              <a:gd name="connsiteX9" fmla="*/ 4074780 w 4149259"/>
              <a:gd name="connsiteY9" fmla="*/ 1463109 h 2303081"/>
              <a:gd name="connsiteX10" fmla="*/ 4074780 w 4149259"/>
              <a:gd name="connsiteY10" fmla="*/ 2122328 h 2303081"/>
              <a:gd name="connsiteX11" fmla="*/ 3915292 w 4149259"/>
              <a:gd name="connsiteY11" fmla="*/ 2196756 h 2303081"/>
              <a:gd name="connsiteX12" fmla="*/ 3521887 w 4149259"/>
              <a:gd name="connsiteY12" fmla="*/ 2249918 h 2303081"/>
              <a:gd name="connsiteX13" fmla="*/ 2894567 w 4149259"/>
              <a:gd name="connsiteY13" fmla="*/ 2218021 h 2303081"/>
              <a:gd name="connsiteX14" fmla="*/ 2075860 w 4149259"/>
              <a:gd name="connsiteY14" fmla="*/ 2303081 h 2303081"/>
              <a:gd name="connsiteX15" fmla="*/ 1289050 w 4149259"/>
              <a:gd name="connsiteY15" fmla="*/ 2218021 h 2303081"/>
              <a:gd name="connsiteX16" fmla="*/ 395915 w 4149259"/>
              <a:gd name="connsiteY16" fmla="*/ 2249918 h 2303081"/>
              <a:gd name="connsiteX17" fmla="*/ 45041 w 4149259"/>
              <a:gd name="connsiteY17" fmla="*/ 2186123 h 2303081"/>
              <a:gd name="connsiteX18" fmla="*/ 34408 w 4149259"/>
              <a:gd name="connsiteY18" fmla="*/ 1771453 h 2303081"/>
              <a:gd name="connsiteX19" fmla="*/ 2511 w 4149259"/>
              <a:gd name="connsiteY19" fmla="*/ 1409946 h 2303081"/>
              <a:gd name="connsiteX20" fmla="*/ 108836 w 4149259"/>
              <a:gd name="connsiteY20" fmla="*/ 793258 h 2303081"/>
              <a:gd name="connsiteX21" fmla="*/ 76939 w 4149259"/>
              <a:gd name="connsiteY21" fmla="*/ 304160 h 2303081"/>
              <a:gd name="connsiteX22" fmla="*/ 183264 w 4149259"/>
              <a:gd name="connsiteY22" fmla="*/ 112774 h 230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49259" h="2303081">
                <a:moveTo>
                  <a:pt x="183264" y="112774"/>
                </a:moveTo>
                <a:cubicBezTo>
                  <a:pt x="305538" y="66700"/>
                  <a:pt x="612111" y="27714"/>
                  <a:pt x="810585" y="27714"/>
                </a:cubicBezTo>
                <a:cubicBezTo>
                  <a:pt x="1009059" y="27714"/>
                  <a:pt x="1184497" y="114546"/>
                  <a:pt x="1374111" y="112774"/>
                </a:cubicBezTo>
                <a:cubicBezTo>
                  <a:pt x="1563725" y="111002"/>
                  <a:pt x="1710809" y="20625"/>
                  <a:pt x="1948269" y="17081"/>
                </a:cubicBezTo>
                <a:cubicBezTo>
                  <a:pt x="2185729" y="13537"/>
                  <a:pt x="2549008" y="89737"/>
                  <a:pt x="2798873" y="91509"/>
                </a:cubicBezTo>
                <a:cubicBezTo>
                  <a:pt x="3048738" y="93281"/>
                  <a:pt x="3243669" y="33030"/>
                  <a:pt x="3447460" y="27714"/>
                </a:cubicBezTo>
                <a:cubicBezTo>
                  <a:pt x="3651251" y="22398"/>
                  <a:pt x="3915293" y="-48487"/>
                  <a:pt x="4021618" y="59611"/>
                </a:cubicBezTo>
                <a:cubicBezTo>
                  <a:pt x="4127943" y="167709"/>
                  <a:pt x="4064148" y="511495"/>
                  <a:pt x="4085413" y="676300"/>
                </a:cubicBezTo>
                <a:cubicBezTo>
                  <a:pt x="4106678" y="841105"/>
                  <a:pt x="4150980" y="917304"/>
                  <a:pt x="4149208" y="1048439"/>
                </a:cubicBezTo>
                <a:cubicBezTo>
                  <a:pt x="4147436" y="1179574"/>
                  <a:pt x="4087185" y="1284128"/>
                  <a:pt x="4074780" y="1463109"/>
                </a:cubicBezTo>
                <a:cubicBezTo>
                  <a:pt x="4062375" y="1642090"/>
                  <a:pt x="4101361" y="2000054"/>
                  <a:pt x="4074780" y="2122328"/>
                </a:cubicBezTo>
                <a:cubicBezTo>
                  <a:pt x="4048199" y="2244602"/>
                  <a:pt x="4007441" y="2175491"/>
                  <a:pt x="3915292" y="2196756"/>
                </a:cubicBezTo>
                <a:cubicBezTo>
                  <a:pt x="3823143" y="2218021"/>
                  <a:pt x="3692008" y="2246374"/>
                  <a:pt x="3521887" y="2249918"/>
                </a:cubicBezTo>
                <a:cubicBezTo>
                  <a:pt x="3351766" y="2253462"/>
                  <a:pt x="3135571" y="2209161"/>
                  <a:pt x="2894567" y="2218021"/>
                </a:cubicBezTo>
                <a:cubicBezTo>
                  <a:pt x="2653563" y="2226881"/>
                  <a:pt x="2343446" y="2303081"/>
                  <a:pt x="2075860" y="2303081"/>
                </a:cubicBezTo>
                <a:cubicBezTo>
                  <a:pt x="1808274" y="2303081"/>
                  <a:pt x="1569041" y="2226881"/>
                  <a:pt x="1289050" y="2218021"/>
                </a:cubicBezTo>
                <a:cubicBezTo>
                  <a:pt x="1009059" y="2209161"/>
                  <a:pt x="603250" y="2255234"/>
                  <a:pt x="395915" y="2249918"/>
                </a:cubicBezTo>
                <a:cubicBezTo>
                  <a:pt x="188580" y="2244602"/>
                  <a:pt x="105292" y="2265867"/>
                  <a:pt x="45041" y="2186123"/>
                </a:cubicBezTo>
                <a:cubicBezTo>
                  <a:pt x="-15210" y="2106379"/>
                  <a:pt x="41496" y="1900816"/>
                  <a:pt x="34408" y="1771453"/>
                </a:cubicBezTo>
                <a:cubicBezTo>
                  <a:pt x="27320" y="1642090"/>
                  <a:pt x="-9894" y="1572978"/>
                  <a:pt x="2511" y="1409946"/>
                </a:cubicBezTo>
                <a:cubicBezTo>
                  <a:pt x="14916" y="1246914"/>
                  <a:pt x="96431" y="977556"/>
                  <a:pt x="108836" y="793258"/>
                </a:cubicBezTo>
                <a:cubicBezTo>
                  <a:pt x="121241" y="608960"/>
                  <a:pt x="69851" y="412258"/>
                  <a:pt x="76939" y="304160"/>
                </a:cubicBezTo>
                <a:cubicBezTo>
                  <a:pt x="84027" y="196062"/>
                  <a:pt x="60990" y="158848"/>
                  <a:pt x="183264" y="112774"/>
                </a:cubicBezTo>
                <a:close/>
              </a:path>
            </a:pathLst>
          </a:custGeom>
          <a:noFill/>
          <a:ln w="31750" cap="rnd">
            <a:solidFill>
              <a:schemeClr val="accent1"/>
            </a:solidFill>
            <a:prstDash val="lg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zh-CN" altLang="en-US"/>
          </a:p>
        </p:txBody>
      </p:sp>
      <p:sp>
        <p:nvSpPr>
          <p:cNvPr id="3" name="任意多边形: 形状 2"/>
          <p:cNvSpPr/>
          <p:nvPr/>
        </p:nvSpPr>
        <p:spPr>
          <a:xfrm>
            <a:off x="3831872" y="1996480"/>
            <a:ext cx="1399079" cy="1329000"/>
          </a:xfrm>
          <a:custGeom>
            <a:avLst/>
            <a:gdLst>
              <a:gd name="connsiteX0" fmla="*/ 183264 w 4149259"/>
              <a:gd name="connsiteY0" fmla="*/ 112774 h 2303081"/>
              <a:gd name="connsiteX1" fmla="*/ 810585 w 4149259"/>
              <a:gd name="connsiteY1" fmla="*/ 27714 h 2303081"/>
              <a:gd name="connsiteX2" fmla="*/ 1374111 w 4149259"/>
              <a:gd name="connsiteY2" fmla="*/ 112774 h 2303081"/>
              <a:gd name="connsiteX3" fmla="*/ 1948269 w 4149259"/>
              <a:gd name="connsiteY3" fmla="*/ 17081 h 2303081"/>
              <a:gd name="connsiteX4" fmla="*/ 2798873 w 4149259"/>
              <a:gd name="connsiteY4" fmla="*/ 91509 h 2303081"/>
              <a:gd name="connsiteX5" fmla="*/ 3447460 w 4149259"/>
              <a:gd name="connsiteY5" fmla="*/ 27714 h 2303081"/>
              <a:gd name="connsiteX6" fmla="*/ 4021618 w 4149259"/>
              <a:gd name="connsiteY6" fmla="*/ 59611 h 2303081"/>
              <a:gd name="connsiteX7" fmla="*/ 4085413 w 4149259"/>
              <a:gd name="connsiteY7" fmla="*/ 676300 h 2303081"/>
              <a:gd name="connsiteX8" fmla="*/ 4149208 w 4149259"/>
              <a:gd name="connsiteY8" fmla="*/ 1048439 h 2303081"/>
              <a:gd name="connsiteX9" fmla="*/ 4074780 w 4149259"/>
              <a:gd name="connsiteY9" fmla="*/ 1463109 h 2303081"/>
              <a:gd name="connsiteX10" fmla="*/ 4074780 w 4149259"/>
              <a:gd name="connsiteY10" fmla="*/ 2122328 h 2303081"/>
              <a:gd name="connsiteX11" fmla="*/ 3915292 w 4149259"/>
              <a:gd name="connsiteY11" fmla="*/ 2196756 h 2303081"/>
              <a:gd name="connsiteX12" fmla="*/ 3521887 w 4149259"/>
              <a:gd name="connsiteY12" fmla="*/ 2249918 h 2303081"/>
              <a:gd name="connsiteX13" fmla="*/ 2894567 w 4149259"/>
              <a:gd name="connsiteY13" fmla="*/ 2218021 h 2303081"/>
              <a:gd name="connsiteX14" fmla="*/ 2075860 w 4149259"/>
              <a:gd name="connsiteY14" fmla="*/ 2303081 h 2303081"/>
              <a:gd name="connsiteX15" fmla="*/ 1289050 w 4149259"/>
              <a:gd name="connsiteY15" fmla="*/ 2218021 h 2303081"/>
              <a:gd name="connsiteX16" fmla="*/ 395915 w 4149259"/>
              <a:gd name="connsiteY16" fmla="*/ 2249918 h 2303081"/>
              <a:gd name="connsiteX17" fmla="*/ 45041 w 4149259"/>
              <a:gd name="connsiteY17" fmla="*/ 2186123 h 2303081"/>
              <a:gd name="connsiteX18" fmla="*/ 34408 w 4149259"/>
              <a:gd name="connsiteY18" fmla="*/ 1771453 h 2303081"/>
              <a:gd name="connsiteX19" fmla="*/ 2511 w 4149259"/>
              <a:gd name="connsiteY19" fmla="*/ 1409946 h 2303081"/>
              <a:gd name="connsiteX20" fmla="*/ 108836 w 4149259"/>
              <a:gd name="connsiteY20" fmla="*/ 793258 h 2303081"/>
              <a:gd name="connsiteX21" fmla="*/ 76939 w 4149259"/>
              <a:gd name="connsiteY21" fmla="*/ 304160 h 2303081"/>
              <a:gd name="connsiteX22" fmla="*/ 183264 w 4149259"/>
              <a:gd name="connsiteY22" fmla="*/ 112774 h 230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49259" h="2303081">
                <a:moveTo>
                  <a:pt x="183264" y="112774"/>
                </a:moveTo>
                <a:cubicBezTo>
                  <a:pt x="305538" y="66700"/>
                  <a:pt x="612111" y="27714"/>
                  <a:pt x="810585" y="27714"/>
                </a:cubicBezTo>
                <a:cubicBezTo>
                  <a:pt x="1009059" y="27714"/>
                  <a:pt x="1184497" y="114546"/>
                  <a:pt x="1374111" y="112774"/>
                </a:cubicBezTo>
                <a:cubicBezTo>
                  <a:pt x="1563725" y="111002"/>
                  <a:pt x="1710809" y="20625"/>
                  <a:pt x="1948269" y="17081"/>
                </a:cubicBezTo>
                <a:cubicBezTo>
                  <a:pt x="2185729" y="13537"/>
                  <a:pt x="2549008" y="89737"/>
                  <a:pt x="2798873" y="91509"/>
                </a:cubicBezTo>
                <a:cubicBezTo>
                  <a:pt x="3048738" y="93281"/>
                  <a:pt x="3243669" y="33030"/>
                  <a:pt x="3447460" y="27714"/>
                </a:cubicBezTo>
                <a:cubicBezTo>
                  <a:pt x="3651251" y="22398"/>
                  <a:pt x="3915293" y="-48487"/>
                  <a:pt x="4021618" y="59611"/>
                </a:cubicBezTo>
                <a:cubicBezTo>
                  <a:pt x="4127943" y="167709"/>
                  <a:pt x="4064148" y="511495"/>
                  <a:pt x="4085413" y="676300"/>
                </a:cubicBezTo>
                <a:cubicBezTo>
                  <a:pt x="4106678" y="841105"/>
                  <a:pt x="4150980" y="917304"/>
                  <a:pt x="4149208" y="1048439"/>
                </a:cubicBezTo>
                <a:cubicBezTo>
                  <a:pt x="4147436" y="1179574"/>
                  <a:pt x="4087185" y="1284128"/>
                  <a:pt x="4074780" y="1463109"/>
                </a:cubicBezTo>
                <a:cubicBezTo>
                  <a:pt x="4062375" y="1642090"/>
                  <a:pt x="4101361" y="2000054"/>
                  <a:pt x="4074780" y="2122328"/>
                </a:cubicBezTo>
                <a:cubicBezTo>
                  <a:pt x="4048199" y="2244602"/>
                  <a:pt x="4007441" y="2175491"/>
                  <a:pt x="3915292" y="2196756"/>
                </a:cubicBezTo>
                <a:cubicBezTo>
                  <a:pt x="3823143" y="2218021"/>
                  <a:pt x="3692008" y="2246374"/>
                  <a:pt x="3521887" y="2249918"/>
                </a:cubicBezTo>
                <a:cubicBezTo>
                  <a:pt x="3351766" y="2253462"/>
                  <a:pt x="3135571" y="2209161"/>
                  <a:pt x="2894567" y="2218021"/>
                </a:cubicBezTo>
                <a:cubicBezTo>
                  <a:pt x="2653563" y="2226881"/>
                  <a:pt x="2343446" y="2303081"/>
                  <a:pt x="2075860" y="2303081"/>
                </a:cubicBezTo>
                <a:cubicBezTo>
                  <a:pt x="1808274" y="2303081"/>
                  <a:pt x="1569041" y="2226881"/>
                  <a:pt x="1289050" y="2218021"/>
                </a:cubicBezTo>
                <a:cubicBezTo>
                  <a:pt x="1009059" y="2209161"/>
                  <a:pt x="603250" y="2255234"/>
                  <a:pt x="395915" y="2249918"/>
                </a:cubicBezTo>
                <a:cubicBezTo>
                  <a:pt x="188580" y="2244602"/>
                  <a:pt x="105292" y="2265867"/>
                  <a:pt x="45041" y="2186123"/>
                </a:cubicBezTo>
                <a:cubicBezTo>
                  <a:pt x="-15210" y="2106379"/>
                  <a:pt x="41496" y="1900816"/>
                  <a:pt x="34408" y="1771453"/>
                </a:cubicBezTo>
                <a:cubicBezTo>
                  <a:pt x="27320" y="1642090"/>
                  <a:pt x="-9894" y="1572978"/>
                  <a:pt x="2511" y="1409946"/>
                </a:cubicBezTo>
                <a:cubicBezTo>
                  <a:pt x="14916" y="1246914"/>
                  <a:pt x="96431" y="977556"/>
                  <a:pt x="108836" y="793258"/>
                </a:cubicBezTo>
                <a:cubicBezTo>
                  <a:pt x="121241" y="608960"/>
                  <a:pt x="69851" y="412258"/>
                  <a:pt x="76939" y="304160"/>
                </a:cubicBezTo>
                <a:cubicBezTo>
                  <a:pt x="84027" y="196062"/>
                  <a:pt x="60990" y="158848"/>
                  <a:pt x="183264" y="112774"/>
                </a:cubicBezTo>
                <a:close/>
              </a:path>
            </a:pathLst>
          </a:custGeom>
          <a:noFill/>
          <a:ln w="31750" cap="rnd">
            <a:solidFill>
              <a:schemeClr val="accent1"/>
            </a:solidFill>
            <a:prstDash val="lg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zh-CN" altLang="en-US"/>
          </a:p>
        </p:txBody>
      </p:sp>
      <p:sp>
        <p:nvSpPr>
          <p:cNvPr id="4" name="任意多边形: 形状 3"/>
          <p:cNvSpPr/>
          <p:nvPr/>
        </p:nvSpPr>
        <p:spPr>
          <a:xfrm>
            <a:off x="6588224" y="1996480"/>
            <a:ext cx="1399079" cy="1329000"/>
          </a:xfrm>
          <a:custGeom>
            <a:avLst/>
            <a:gdLst>
              <a:gd name="connsiteX0" fmla="*/ 183264 w 4149259"/>
              <a:gd name="connsiteY0" fmla="*/ 112774 h 2303081"/>
              <a:gd name="connsiteX1" fmla="*/ 810585 w 4149259"/>
              <a:gd name="connsiteY1" fmla="*/ 27714 h 2303081"/>
              <a:gd name="connsiteX2" fmla="*/ 1374111 w 4149259"/>
              <a:gd name="connsiteY2" fmla="*/ 112774 h 2303081"/>
              <a:gd name="connsiteX3" fmla="*/ 1948269 w 4149259"/>
              <a:gd name="connsiteY3" fmla="*/ 17081 h 2303081"/>
              <a:gd name="connsiteX4" fmla="*/ 2798873 w 4149259"/>
              <a:gd name="connsiteY4" fmla="*/ 91509 h 2303081"/>
              <a:gd name="connsiteX5" fmla="*/ 3447460 w 4149259"/>
              <a:gd name="connsiteY5" fmla="*/ 27714 h 2303081"/>
              <a:gd name="connsiteX6" fmla="*/ 4021618 w 4149259"/>
              <a:gd name="connsiteY6" fmla="*/ 59611 h 2303081"/>
              <a:gd name="connsiteX7" fmla="*/ 4085413 w 4149259"/>
              <a:gd name="connsiteY7" fmla="*/ 676300 h 2303081"/>
              <a:gd name="connsiteX8" fmla="*/ 4149208 w 4149259"/>
              <a:gd name="connsiteY8" fmla="*/ 1048439 h 2303081"/>
              <a:gd name="connsiteX9" fmla="*/ 4074780 w 4149259"/>
              <a:gd name="connsiteY9" fmla="*/ 1463109 h 2303081"/>
              <a:gd name="connsiteX10" fmla="*/ 4074780 w 4149259"/>
              <a:gd name="connsiteY10" fmla="*/ 2122328 h 2303081"/>
              <a:gd name="connsiteX11" fmla="*/ 3915292 w 4149259"/>
              <a:gd name="connsiteY11" fmla="*/ 2196756 h 2303081"/>
              <a:gd name="connsiteX12" fmla="*/ 3521887 w 4149259"/>
              <a:gd name="connsiteY12" fmla="*/ 2249918 h 2303081"/>
              <a:gd name="connsiteX13" fmla="*/ 2894567 w 4149259"/>
              <a:gd name="connsiteY13" fmla="*/ 2218021 h 2303081"/>
              <a:gd name="connsiteX14" fmla="*/ 2075860 w 4149259"/>
              <a:gd name="connsiteY14" fmla="*/ 2303081 h 2303081"/>
              <a:gd name="connsiteX15" fmla="*/ 1289050 w 4149259"/>
              <a:gd name="connsiteY15" fmla="*/ 2218021 h 2303081"/>
              <a:gd name="connsiteX16" fmla="*/ 395915 w 4149259"/>
              <a:gd name="connsiteY16" fmla="*/ 2249918 h 2303081"/>
              <a:gd name="connsiteX17" fmla="*/ 45041 w 4149259"/>
              <a:gd name="connsiteY17" fmla="*/ 2186123 h 2303081"/>
              <a:gd name="connsiteX18" fmla="*/ 34408 w 4149259"/>
              <a:gd name="connsiteY18" fmla="*/ 1771453 h 2303081"/>
              <a:gd name="connsiteX19" fmla="*/ 2511 w 4149259"/>
              <a:gd name="connsiteY19" fmla="*/ 1409946 h 2303081"/>
              <a:gd name="connsiteX20" fmla="*/ 108836 w 4149259"/>
              <a:gd name="connsiteY20" fmla="*/ 793258 h 2303081"/>
              <a:gd name="connsiteX21" fmla="*/ 76939 w 4149259"/>
              <a:gd name="connsiteY21" fmla="*/ 304160 h 2303081"/>
              <a:gd name="connsiteX22" fmla="*/ 183264 w 4149259"/>
              <a:gd name="connsiteY22" fmla="*/ 112774 h 230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49259" h="2303081">
                <a:moveTo>
                  <a:pt x="183264" y="112774"/>
                </a:moveTo>
                <a:cubicBezTo>
                  <a:pt x="305538" y="66700"/>
                  <a:pt x="612111" y="27714"/>
                  <a:pt x="810585" y="27714"/>
                </a:cubicBezTo>
                <a:cubicBezTo>
                  <a:pt x="1009059" y="27714"/>
                  <a:pt x="1184497" y="114546"/>
                  <a:pt x="1374111" y="112774"/>
                </a:cubicBezTo>
                <a:cubicBezTo>
                  <a:pt x="1563725" y="111002"/>
                  <a:pt x="1710809" y="20625"/>
                  <a:pt x="1948269" y="17081"/>
                </a:cubicBezTo>
                <a:cubicBezTo>
                  <a:pt x="2185729" y="13537"/>
                  <a:pt x="2549008" y="89737"/>
                  <a:pt x="2798873" y="91509"/>
                </a:cubicBezTo>
                <a:cubicBezTo>
                  <a:pt x="3048738" y="93281"/>
                  <a:pt x="3243669" y="33030"/>
                  <a:pt x="3447460" y="27714"/>
                </a:cubicBezTo>
                <a:cubicBezTo>
                  <a:pt x="3651251" y="22398"/>
                  <a:pt x="3915293" y="-48487"/>
                  <a:pt x="4021618" y="59611"/>
                </a:cubicBezTo>
                <a:cubicBezTo>
                  <a:pt x="4127943" y="167709"/>
                  <a:pt x="4064148" y="511495"/>
                  <a:pt x="4085413" y="676300"/>
                </a:cubicBezTo>
                <a:cubicBezTo>
                  <a:pt x="4106678" y="841105"/>
                  <a:pt x="4150980" y="917304"/>
                  <a:pt x="4149208" y="1048439"/>
                </a:cubicBezTo>
                <a:cubicBezTo>
                  <a:pt x="4147436" y="1179574"/>
                  <a:pt x="4087185" y="1284128"/>
                  <a:pt x="4074780" y="1463109"/>
                </a:cubicBezTo>
                <a:cubicBezTo>
                  <a:pt x="4062375" y="1642090"/>
                  <a:pt x="4101361" y="2000054"/>
                  <a:pt x="4074780" y="2122328"/>
                </a:cubicBezTo>
                <a:cubicBezTo>
                  <a:pt x="4048199" y="2244602"/>
                  <a:pt x="4007441" y="2175491"/>
                  <a:pt x="3915292" y="2196756"/>
                </a:cubicBezTo>
                <a:cubicBezTo>
                  <a:pt x="3823143" y="2218021"/>
                  <a:pt x="3692008" y="2246374"/>
                  <a:pt x="3521887" y="2249918"/>
                </a:cubicBezTo>
                <a:cubicBezTo>
                  <a:pt x="3351766" y="2253462"/>
                  <a:pt x="3135571" y="2209161"/>
                  <a:pt x="2894567" y="2218021"/>
                </a:cubicBezTo>
                <a:cubicBezTo>
                  <a:pt x="2653563" y="2226881"/>
                  <a:pt x="2343446" y="2303081"/>
                  <a:pt x="2075860" y="2303081"/>
                </a:cubicBezTo>
                <a:cubicBezTo>
                  <a:pt x="1808274" y="2303081"/>
                  <a:pt x="1569041" y="2226881"/>
                  <a:pt x="1289050" y="2218021"/>
                </a:cubicBezTo>
                <a:cubicBezTo>
                  <a:pt x="1009059" y="2209161"/>
                  <a:pt x="603250" y="2255234"/>
                  <a:pt x="395915" y="2249918"/>
                </a:cubicBezTo>
                <a:cubicBezTo>
                  <a:pt x="188580" y="2244602"/>
                  <a:pt x="105292" y="2265867"/>
                  <a:pt x="45041" y="2186123"/>
                </a:cubicBezTo>
                <a:cubicBezTo>
                  <a:pt x="-15210" y="2106379"/>
                  <a:pt x="41496" y="1900816"/>
                  <a:pt x="34408" y="1771453"/>
                </a:cubicBezTo>
                <a:cubicBezTo>
                  <a:pt x="27320" y="1642090"/>
                  <a:pt x="-9894" y="1572978"/>
                  <a:pt x="2511" y="1409946"/>
                </a:cubicBezTo>
                <a:cubicBezTo>
                  <a:pt x="14916" y="1246914"/>
                  <a:pt x="96431" y="977556"/>
                  <a:pt x="108836" y="793258"/>
                </a:cubicBezTo>
                <a:cubicBezTo>
                  <a:pt x="121241" y="608960"/>
                  <a:pt x="69851" y="412258"/>
                  <a:pt x="76939" y="304160"/>
                </a:cubicBezTo>
                <a:cubicBezTo>
                  <a:pt x="84027" y="196062"/>
                  <a:pt x="60990" y="158848"/>
                  <a:pt x="183264" y="112774"/>
                </a:cubicBezTo>
                <a:close/>
              </a:path>
            </a:pathLst>
          </a:custGeom>
          <a:noFill/>
          <a:ln w="31750" cap="rnd">
            <a:solidFill>
              <a:schemeClr val="accent1"/>
            </a:solidFill>
            <a:prstDash val="lg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zh-CN" altLang="en-US"/>
          </a:p>
        </p:txBody>
      </p:sp>
      <p:sp>
        <p:nvSpPr>
          <p:cNvPr id="7" name="right-arrow-sketch_36739"/>
          <p:cNvSpPr>
            <a:spLocks noChangeAspect="1"/>
          </p:cNvSpPr>
          <p:nvPr/>
        </p:nvSpPr>
        <p:spPr bwMode="auto">
          <a:xfrm>
            <a:off x="3000703" y="2542608"/>
            <a:ext cx="457264" cy="236744"/>
          </a:xfrm>
          <a:custGeom>
            <a:avLst/>
            <a:gdLst>
              <a:gd name="connsiteX0" fmla="*/ 230642 w 327829"/>
              <a:gd name="connsiteY0" fmla="*/ 152610 h 169678"/>
              <a:gd name="connsiteX1" fmla="*/ 223838 w 327829"/>
              <a:gd name="connsiteY1" fmla="*/ 164300 h 169678"/>
              <a:gd name="connsiteX2" fmla="*/ 227240 w 327829"/>
              <a:gd name="connsiteY2" fmla="*/ 163001 h 169678"/>
              <a:gd name="connsiteX3" fmla="*/ 230642 w 327829"/>
              <a:gd name="connsiteY3" fmla="*/ 152610 h 169678"/>
              <a:gd name="connsiteX4" fmla="*/ 211773 w 327829"/>
              <a:gd name="connsiteY4" fmla="*/ 92285 h 169678"/>
              <a:gd name="connsiteX5" fmla="*/ 196533 w 327829"/>
              <a:gd name="connsiteY5" fmla="*/ 116963 h 169678"/>
              <a:gd name="connsiteX6" fmla="*/ 195263 w 327829"/>
              <a:gd name="connsiteY6" fmla="*/ 116963 h 169678"/>
              <a:gd name="connsiteX7" fmla="*/ 200343 w 327829"/>
              <a:gd name="connsiteY7" fmla="*/ 118262 h 169678"/>
              <a:gd name="connsiteX8" fmla="*/ 200343 w 327829"/>
              <a:gd name="connsiteY8" fmla="*/ 116963 h 169678"/>
              <a:gd name="connsiteX9" fmla="*/ 204153 w 327829"/>
              <a:gd name="connsiteY9" fmla="*/ 109170 h 169678"/>
              <a:gd name="connsiteX10" fmla="*/ 213043 w 327829"/>
              <a:gd name="connsiteY10" fmla="*/ 92285 h 169678"/>
              <a:gd name="connsiteX11" fmla="*/ 211773 w 327829"/>
              <a:gd name="connsiteY11" fmla="*/ 92285 h 169678"/>
              <a:gd name="connsiteX12" fmla="*/ 14288 w 327829"/>
              <a:gd name="connsiteY12" fmla="*/ 80162 h 169678"/>
              <a:gd name="connsiteX13" fmla="*/ 9525 w 327829"/>
              <a:gd name="connsiteY13" fmla="*/ 86512 h 169678"/>
              <a:gd name="connsiteX14" fmla="*/ 11113 w 327829"/>
              <a:gd name="connsiteY14" fmla="*/ 85242 h 169678"/>
              <a:gd name="connsiteX15" fmla="*/ 12700 w 327829"/>
              <a:gd name="connsiteY15" fmla="*/ 82702 h 169678"/>
              <a:gd name="connsiteX16" fmla="*/ 14288 w 327829"/>
              <a:gd name="connsiteY16" fmla="*/ 80162 h 169678"/>
              <a:gd name="connsiteX17" fmla="*/ 39688 w 327829"/>
              <a:gd name="connsiteY17" fmla="*/ 75399 h 169678"/>
              <a:gd name="connsiteX18" fmla="*/ 27441 w 327829"/>
              <a:gd name="connsiteY18" fmla="*/ 76669 h 169678"/>
              <a:gd name="connsiteX19" fmla="*/ 27441 w 327829"/>
              <a:gd name="connsiteY19" fmla="*/ 80479 h 169678"/>
              <a:gd name="connsiteX20" fmla="*/ 21999 w 327829"/>
              <a:gd name="connsiteY20" fmla="*/ 90639 h 169678"/>
              <a:gd name="connsiteX21" fmla="*/ 20638 w 327829"/>
              <a:gd name="connsiteY21" fmla="*/ 93179 h 169678"/>
              <a:gd name="connsiteX22" fmla="*/ 28802 w 327829"/>
              <a:gd name="connsiteY22" fmla="*/ 94449 h 169678"/>
              <a:gd name="connsiteX23" fmla="*/ 28802 w 327829"/>
              <a:gd name="connsiteY23" fmla="*/ 90639 h 169678"/>
              <a:gd name="connsiteX24" fmla="*/ 36966 w 327829"/>
              <a:gd name="connsiteY24" fmla="*/ 77939 h 169678"/>
              <a:gd name="connsiteX25" fmla="*/ 39688 w 327829"/>
              <a:gd name="connsiteY25" fmla="*/ 75399 h 169678"/>
              <a:gd name="connsiteX26" fmla="*/ 305565 w 327829"/>
              <a:gd name="connsiteY26" fmla="*/ 72224 h 169678"/>
              <a:gd name="connsiteX27" fmla="*/ 280988 w 327829"/>
              <a:gd name="connsiteY27" fmla="*/ 119849 h 169678"/>
              <a:gd name="connsiteX28" fmla="*/ 309446 w 327829"/>
              <a:gd name="connsiteY28" fmla="*/ 97359 h 169678"/>
              <a:gd name="connsiteX29" fmla="*/ 315913 w 327829"/>
              <a:gd name="connsiteY29" fmla="*/ 82807 h 169678"/>
              <a:gd name="connsiteX30" fmla="*/ 305565 w 327829"/>
              <a:gd name="connsiteY30" fmla="*/ 72224 h 169678"/>
              <a:gd name="connsiteX31" fmla="*/ 71438 w 327829"/>
              <a:gd name="connsiteY31" fmla="*/ 70637 h 169678"/>
              <a:gd name="connsiteX32" fmla="*/ 49640 w 327829"/>
              <a:gd name="connsiteY32" fmla="*/ 74492 h 169678"/>
              <a:gd name="connsiteX33" fmla="*/ 48358 w 327829"/>
              <a:gd name="connsiteY33" fmla="*/ 77063 h 169678"/>
              <a:gd name="connsiteX34" fmla="*/ 40664 w 327829"/>
              <a:gd name="connsiteY34" fmla="*/ 93770 h 169678"/>
              <a:gd name="connsiteX35" fmla="*/ 38100 w 327829"/>
              <a:gd name="connsiteY35" fmla="*/ 95055 h 169678"/>
              <a:gd name="connsiteX36" fmla="*/ 54769 w 327829"/>
              <a:gd name="connsiteY36" fmla="*/ 97625 h 169678"/>
              <a:gd name="connsiteX37" fmla="*/ 54769 w 327829"/>
              <a:gd name="connsiteY37" fmla="*/ 96340 h 169678"/>
              <a:gd name="connsiteX38" fmla="*/ 68873 w 327829"/>
              <a:gd name="connsiteY38" fmla="*/ 73207 h 169678"/>
              <a:gd name="connsiteX39" fmla="*/ 71438 w 327829"/>
              <a:gd name="connsiteY39" fmla="*/ 70637 h 169678"/>
              <a:gd name="connsiteX40" fmla="*/ 96838 w 327829"/>
              <a:gd name="connsiteY40" fmla="*/ 67462 h 169678"/>
              <a:gd name="connsiteX41" fmla="*/ 83503 w 327829"/>
              <a:gd name="connsiteY41" fmla="*/ 68744 h 169678"/>
              <a:gd name="connsiteX42" fmla="*/ 82169 w 327829"/>
              <a:gd name="connsiteY42" fmla="*/ 71309 h 169678"/>
              <a:gd name="connsiteX43" fmla="*/ 64833 w 327829"/>
              <a:gd name="connsiteY43" fmla="*/ 96953 h 169678"/>
              <a:gd name="connsiteX44" fmla="*/ 63500 w 327829"/>
              <a:gd name="connsiteY44" fmla="*/ 98236 h 169678"/>
              <a:gd name="connsiteX45" fmla="*/ 76835 w 327829"/>
              <a:gd name="connsiteY45" fmla="*/ 100800 h 169678"/>
              <a:gd name="connsiteX46" fmla="*/ 78169 w 327829"/>
              <a:gd name="connsiteY46" fmla="*/ 98236 h 169678"/>
              <a:gd name="connsiteX47" fmla="*/ 94171 w 327829"/>
              <a:gd name="connsiteY47" fmla="*/ 70026 h 169678"/>
              <a:gd name="connsiteX48" fmla="*/ 96838 w 327829"/>
              <a:gd name="connsiteY48" fmla="*/ 67462 h 169678"/>
              <a:gd name="connsiteX49" fmla="*/ 295564 w 327829"/>
              <a:gd name="connsiteY49" fmla="*/ 65874 h 169678"/>
              <a:gd name="connsiteX50" fmla="*/ 254000 w 327829"/>
              <a:gd name="connsiteY50" fmla="*/ 142074 h 169678"/>
              <a:gd name="connsiteX51" fmla="*/ 263092 w 327829"/>
              <a:gd name="connsiteY51" fmla="*/ 135616 h 169678"/>
              <a:gd name="connsiteX52" fmla="*/ 296863 w 327829"/>
              <a:gd name="connsiteY52" fmla="*/ 67165 h 169678"/>
              <a:gd name="connsiteX53" fmla="*/ 295564 w 327829"/>
              <a:gd name="connsiteY53" fmla="*/ 65874 h 169678"/>
              <a:gd name="connsiteX54" fmla="*/ 149225 w 327829"/>
              <a:gd name="connsiteY54" fmla="*/ 59524 h 169678"/>
              <a:gd name="connsiteX55" fmla="*/ 117097 w 327829"/>
              <a:gd name="connsiteY55" fmla="*/ 64537 h 169678"/>
              <a:gd name="connsiteX56" fmla="*/ 115812 w 327829"/>
              <a:gd name="connsiteY56" fmla="*/ 67044 h 169678"/>
              <a:gd name="connsiteX57" fmla="*/ 96535 w 327829"/>
              <a:gd name="connsiteY57" fmla="*/ 100883 h 169678"/>
              <a:gd name="connsiteX58" fmla="*/ 95250 w 327829"/>
              <a:gd name="connsiteY58" fmla="*/ 103389 h 169678"/>
              <a:gd name="connsiteX59" fmla="*/ 122237 w 327829"/>
              <a:gd name="connsiteY59" fmla="*/ 107149 h 169678"/>
              <a:gd name="connsiteX60" fmla="*/ 123522 w 327829"/>
              <a:gd name="connsiteY60" fmla="*/ 104642 h 169678"/>
              <a:gd name="connsiteX61" fmla="*/ 146655 w 327829"/>
              <a:gd name="connsiteY61" fmla="*/ 63284 h 169678"/>
              <a:gd name="connsiteX62" fmla="*/ 149225 w 327829"/>
              <a:gd name="connsiteY62" fmla="*/ 59524 h 169678"/>
              <a:gd name="connsiteX63" fmla="*/ 286005 w 327829"/>
              <a:gd name="connsiteY63" fmla="*/ 56349 h 169678"/>
              <a:gd name="connsiteX64" fmla="*/ 272669 w 327829"/>
              <a:gd name="connsiteY64" fmla="*/ 75875 h 169678"/>
              <a:gd name="connsiteX65" fmla="*/ 268669 w 327829"/>
              <a:gd name="connsiteY65" fmla="*/ 86290 h 169678"/>
              <a:gd name="connsiteX66" fmla="*/ 255333 w 327829"/>
              <a:gd name="connsiteY66" fmla="*/ 118834 h 169678"/>
              <a:gd name="connsiteX67" fmla="*/ 287338 w 327829"/>
              <a:gd name="connsiteY67" fmla="*/ 57651 h 169678"/>
              <a:gd name="connsiteX68" fmla="*/ 286005 w 327829"/>
              <a:gd name="connsiteY68" fmla="*/ 56349 h 169678"/>
              <a:gd name="connsiteX69" fmla="*/ 168103 w 327829"/>
              <a:gd name="connsiteY69" fmla="*/ 56349 h 169678"/>
              <a:gd name="connsiteX70" fmla="*/ 168103 w 327829"/>
              <a:gd name="connsiteY70" fmla="*/ 58933 h 169678"/>
              <a:gd name="connsiteX71" fmla="*/ 135924 w 327829"/>
              <a:gd name="connsiteY71" fmla="*/ 108036 h 169678"/>
              <a:gd name="connsiteX72" fmla="*/ 133350 w 327829"/>
              <a:gd name="connsiteY72" fmla="*/ 109328 h 169678"/>
              <a:gd name="connsiteX73" fmla="*/ 146221 w 327829"/>
              <a:gd name="connsiteY73" fmla="*/ 111912 h 169678"/>
              <a:gd name="connsiteX74" fmla="*/ 147509 w 327829"/>
              <a:gd name="connsiteY74" fmla="*/ 109328 h 169678"/>
              <a:gd name="connsiteX75" fmla="*/ 180975 w 327829"/>
              <a:gd name="connsiteY75" fmla="*/ 57641 h 169678"/>
              <a:gd name="connsiteX76" fmla="*/ 180975 w 327829"/>
              <a:gd name="connsiteY76" fmla="*/ 56349 h 169678"/>
              <a:gd name="connsiteX77" fmla="*/ 168103 w 327829"/>
              <a:gd name="connsiteY77" fmla="*/ 56349 h 169678"/>
              <a:gd name="connsiteX78" fmla="*/ 192361 w 327829"/>
              <a:gd name="connsiteY78" fmla="*/ 54762 h 169678"/>
              <a:gd name="connsiteX79" fmla="*/ 156889 w 327829"/>
              <a:gd name="connsiteY79" fmla="*/ 110889 h 169678"/>
              <a:gd name="connsiteX80" fmla="*/ 155575 w 327829"/>
              <a:gd name="connsiteY80" fmla="*/ 113500 h 169678"/>
              <a:gd name="connsiteX81" fmla="*/ 156889 w 327829"/>
              <a:gd name="connsiteY81" fmla="*/ 113500 h 169678"/>
              <a:gd name="connsiteX82" fmla="*/ 158202 w 327829"/>
              <a:gd name="connsiteY82" fmla="*/ 110889 h 169678"/>
              <a:gd name="connsiteX83" fmla="*/ 192361 w 327829"/>
              <a:gd name="connsiteY83" fmla="*/ 54762 h 169678"/>
              <a:gd name="connsiteX84" fmla="*/ 215900 w 327829"/>
              <a:gd name="connsiteY84" fmla="*/ 45237 h 169678"/>
              <a:gd name="connsiteX85" fmla="*/ 205603 w 327829"/>
              <a:gd name="connsiteY85" fmla="*/ 51827 h 169678"/>
              <a:gd name="connsiteX86" fmla="*/ 205603 w 327829"/>
              <a:gd name="connsiteY86" fmla="*/ 53144 h 169678"/>
              <a:gd name="connsiteX87" fmla="*/ 169562 w 327829"/>
              <a:gd name="connsiteY87" fmla="*/ 113769 h 169678"/>
              <a:gd name="connsiteX88" fmla="*/ 168275 w 327829"/>
              <a:gd name="connsiteY88" fmla="*/ 115087 h 169678"/>
              <a:gd name="connsiteX89" fmla="*/ 178572 w 327829"/>
              <a:gd name="connsiteY89" fmla="*/ 115087 h 169678"/>
              <a:gd name="connsiteX90" fmla="*/ 212038 w 327829"/>
              <a:gd name="connsiteY90" fmla="*/ 51827 h 169678"/>
              <a:gd name="connsiteX91" fmla="*/ 215900 w 327829"/>
              <a:gd name="connsiteY91" fmla="*/ 45237 h 169678"/>
              <a:gd name="connsiteX92" fmla="*/ 258795 w 327829"/>
              <a:gd name="connsiteY92" fmla="*/ 35712 h 169678"/>
              <a:gd name="connsiteX93" fmla="*/ 217325 w 327829"/>
              <a:gd name="connsiteY93" fmla="*/ 107631 h 169678"/>
              <a:gd name="connsiteX94" fmla="*/ 212142 w 327829"/>
              <a:gd name="connsiteY94" fmla="*/ 117905 h 169678"/>
              <a:gd name="connsiteX95" fmla="*/ 209550 w 327829"/>
              <a:gd name="connsiteY95" fmla="*/ 120474 h 169678"/>
              <a:gd name="connsiteX96" fmla="*/ 218621 w 327829"/>
              <a:gd name="connsiteY96" fmla="*/ 129464 h 169678"/>
              <a:gd name="connsiteX97" fmla="*/ 218621 w 327829"/>
              <a:gd name="connsiteY97" fmla="*/ 150012 h 169678"/>
              <a:gd name="connsiteX98" fmla="*/ 219917 w 327829"/>
              <a:gd name="connsiteY98" fmla="*/ 146159 h 169678"/>
              <a:gd name="connsiteX99" fmla="*/ 251019 w 327829"/>
              <a:gd name="connsiteY99" fmla="*/ 94788 h 169678"/>
              <a:gd name="connsiteX100" fmla="*/ 265274 w 327829"/>
              <a:gd name="connsiteY100" fmla="*/ 67819 h 169678"/>
              <a:gd name="connsiteX101" fmla="*/ 273050 w 327829"/>
              <a:gd name="connsiteY101" fmla="*/ 47270 h 169678"/>
              <a:gd name="connsiteX102" fmla="*/ 258795 w 327829"/>
              <a:gd name="connsiteY102" fmla="*/ 35712 h 169678"/>
              <a:gd name="connsiteX103" fmla="*/ 239346 w 327829"/>
              <a:gd name="connsiteY103" fmla="*/ 19837 h 169678"/>
              <a:gd name="connsiteX104" fmla="*/ 229943 w 327829"/>
              <a:gd name="connsiteY104" fmla="*/ 37895 h 169678"/>
              <a:gd name="connsiteX105" fmla="*/ 229943 w 327829"/>
              <a:gd name="connsiteY105" fmla="*/ 39185 h 169678"/>
              <a:gd name="connsiteX106" fmla="*/ 232630 w 327829"/>
              <a:gd name="connsiteY106" fmla="*/ 36605 h 169678"/>
              <a:gd name="connsiteX107" fmla="*/ 235316 w 327829"/>
              <a:gd name="connsiteY107" fmla="*/ 35315 h 169678"/>
              <a:gd name="connsiteX108" fmla="*/ 243376 w 327829"/>
              <a:gd name="connsiteY108" fmla="*/ 30156 h 169678"/>
              <a:gd name="connsiteX109" fmla="*/ 246063 w 327829"/>
              <a:gd name="connsiteY109" fmla="*/ 24996 h 169678"/>
              <a:gd name="connsiteX110" fmla="*/ 239346 w 327829"/>
              <a:gd name="connsiteY110" fmla="*/ 19837 h 169678"/>
              <a:gd name="connsiteX111" fmla="*/ 230364 w 327829"/>
              <a:gd name="connsiteY111" fmla="*/ 13487 h 169678"/>
              <a:gd name="connsiteX112" fmla="*/ 219075 w 327829"/>
              <a:gd name="connsiteY112" fmla="*/ 29362 h 169678"/>
              <a:gd name="connsiteX113" fmla="*/ 219075 w 327829"/>
              <a:gd name="connsiteY113" fmla="*/ 30685 h 169678"/>
              <a:gd name="connsiteX114" fmla="*/ 219075 w 327829"/>
              <a:gd name="connsiteY114" fmla="*/ 35977 h 169678"/>
              <a:gd name="connsiteX115" fmla="*/ 231775 w 327829"/>
              <a:gd name="connsiteY115" fmla="*/ 13487 h 169678"/>
              <a:gd name="connsiteX116" fmla="*/ 230364 w 327829"/>
              <a:gd name="connsiteY116" fmla="*/ 13487 h 169678"/>
              <a:gd name="connsiteX117" fmla="*/ 220663 w 327829"/>
              <a:gd name="connsiteY117" fmla="*/ 8724 h 169678"/>
              <a:gd name="connsiteX118" fmla="*/ 220663 w 327829"/>
              <a:gd name="connsiteY118" fmla="*/ 10312 h 169678"/>
              <a:gd name="connsiteX119" fmla="*/ 222251 w 327829"/>
              <a:gd name="connsiteY119" fmla="*/ 8724 h 169678"/>
              <a:gd name="connsiteX120" fmla="*/ 220663 w 327829"/>
              <a:gd name="connsiteY120" fmla="*/ 8724 h 169678"/>
              <a:gd name="connsiteX121" fmla="*/ 230882 w 327829"/>
              <a:gd name="connsiteY121" fmla="*/ 2329 h 169678"/>
              <a:gd name="connsiteX122" fmla="*/ 232172 w 327829"/>
              <a:gd name="connsiteY122" fmla="*/ 2329 h 169678"/>
              <a:gd name="connsiteX123" fmla="*/ 299244 w 327829"/>
              <a:gd name="connsiteY123" fmla="*/ 55415 h 169678"/>
              <a:gd name="connsiteX124" fmla="*/ 327620 w 327829"/>
              <a:gd name="connsiteY124" fmla="*/ 87785 h 169678"/>
              <a:gd name="connsiteX125" fmla="*/ 326331 w 327829"/>
              <a:gd name="connsiteY125" fmla="*/ 89079 h 169678"/>
              <a:gd name="connsiteX126" fmla="*/ 325041 w 327829"/>
              <a:gd name="connsiteY126" fmla="*/ 90374 h 169678"/>
              <a:gd name="connsiteX127" fmla="*/ 321171 w 327829"/>
              <a:gd name="connsiteY127" fmla="*/ 95553 h 169678"/>
              <a:gd name="connsiteX128" fmla="*/ 237331 w 327829"/>
              <a:gd name="connsiteY128" fmla="*/ 161587 h 169678"/>
              <a:gd name="connsiteX129" fmla="*/ 215404 w 327829"/>
              <a:gd name="connsiteY129" fmla="*/ 169355 h 169678"/>
              <a:gd name="connsiteX130" fmla="*/ 207665 w 327829"/>
              <a:gd name="connsiteY130" fmla="*/ 134396 h 169678"/>
              <a:gd name="connsiteX131" fmla="*/ 130274 w 327829"/>
              <a:gd name="connsiteY131" fmla="*/ 114975 h 169678"/>
              <a:gd name="connsiteX132" fmla="*/ 21927 w 327829"/>
              <a:gd name="connsiteY132" fmla="*/ 98143 h 169678"/>
              <a:gd name="connsiteX133" fmla="*/ 0 w 327829"/>
              <a:gd name="connsiteY133" fmla="*/ 89079 h 169678"/>
              <a:gd name="connsiteX134" fmla="*/ 14188 w 327829"/>
              <a:gd name="connsiteY134" fmla="*/ 73542 h 169678"/>
              <a:gd name="connsiteX135" fmla="*/ 108347 w 327829"/>
              <a:gd name="connsiteY135" fmla="*/ 59299 h 169678"/>
              <a:gd name="connsiteX136" fmla="*/ 207665 w 327829"/>
              <a:gd name="connsiteY136" fmla="*/ 45057 h 169678"/>
              <a:gd name="connsiteX137" fmla="*/ 230882 w 327829"/>
              <a:gd name="connsiteY137" fmla="*/ 2329 h 169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327829" h="169678">
                <a:moveTo>
                  <a:pt x="230642" y="152610"/>
                </a:moveTo>
                <a:cubicBezTo>
                  <a:pt x="228374" y="156507"/>
                  <a:pt x="226106" y="160403"/>
                  <a:pt x="223838" y="164300"/>
                </a:cubicBezTo>
                <a:cubicBezTo>
                  <a:pt x="224972" y="164300"/>
                  <a:pt x="226106" y="164300"/>
                  <a:pt x="227240" y="163001"/>
                </a:cubicBezTo>
                <a:cubicBezTo>
                  <a:pt x="228374" y="159104"/>
                  <a:pt x="229508" y="156507"/>
                  <a:pt x="230642" y="152610"/>
                </a:cubicBezTo>
                <a:close/>
                <a:moveTo>
                  <a:pt x="211773" y="92285"/>
                </a:moveTo>
                <a:cubicBezTo>
                  <a:pt x="206693" y="100078"/>
                  <a:pt x="201613" y="107871"/>
                  <a:pt x="196533" y="116963"/>
                </a:cubicBezTo>
                <a:cubicBezTo>
                  <a:pt x="196533" y="116963"/>
                  <a:pt x="195263" y="116963"/>
                  <a:pt x="195263" y="116963"/>
                </a:cubicBezTo>
                <a:cubicBezTo>
                  <a:pt x="197803" y="116963"/>
                  <a:pt x="199073" y="116963"/>
                  <a:pt x="200343" y="118262"/>
                </a:cubicBezTo>
                <a:cubicBezTo>
                  <a:pt x="200343" y="116963"/>
                  <a:pt x="200343" y="116963"/>
                  <a:pt x="200343" y="116963"/>
                </a:cubicBezTo>
                <a:cubicBezTo>
                  <a:pt x="201613" y="114365"/>
                  <a:pt x="202883" y="111768"/>
                  <a:pt x="204153" y="109170"/>
                </a:cubicBezTo>
                <a:cubicBezTo>
                  <a:pt x="207963" y="103975"/>
                  <a:pt x="210503" y="98779"/>
                  <a:pt x="213043" y="92285"/>
                </a:cubicBezTo>
                <a:cubicBezTo>
                  <a:pt x="214313" y="89687"/>
                  <a:pt x="213043" y="89687"/>
                  <a:pt x="211773" y="92285"/>
                </a:cubicBezTo>
                <a:close/>
                <a:moveTo>
                  <a:pt x="14288" y="80162"/>
                </a:moveTo>
                <a:cubicBezTo>
                  <a:pt x="9525" y="81432"/>
                  <a:pt x="7938" y="83972"/>
                  <a:pt x="9525" y="86512"/>
                </a:cubicBezTo>
                <a:cubicBezTo>
                  <a:pt x="11113" y="86512"/>
                  <a:pt x="11113" y="85242"/>
                  <a:pt x="11113" y="85242"/>
                </a:cubicBezTo>
                <a:cubicBezTo>
                  <a:pt x="11113" y="83972"/>
                  <a:pt x="11113" y="82702"/>
                  <a:pt x="12700" y="82702"/>
                </a:cubicBezTo>
                <a:cubicBezTo>
                  <a:pt x="12700" y="81432"/>
                  <a:pt x="12700" y="80162"/>
                  <a:pt x="14288" y="80162"/>
                </a:cubicBezTo>
                <a:close/>
                <a:moveTo>
                  <a:pt x="39688" y="75399"/>
                </a:moveTo>
                <a:cubicBezTo>
                  <a:pt x="38327" y="75399"/>
                  <a:pt x="32884" y="75399"/>
                  <a:pt x="27441" y="76669"/>
                </a:cubicBezTo>
                <a:cubicBezTo>
                  <a:pt x="27441" y="77939"/>
                  <a:pt x="28802" y="77939"/>
                  <a:pt x="27441" y="80479"/>
                </a:cubicBezTo>
                <a:cubicBezTo>
                  <a:pt x="26081" y="83019"/>
                  <a:pt x="24720" y="86829"/>
                  <a:pt x="21999" y="90639"/>
                </a:cubicBezTo>
                <a:cubicBezTo>
                  <a:pt x="21999" y="90639"/>
                  <a:pt x="20638" y="91909"/>
                  <a:pt x="20638" y="93179"/>
                </a:cubicBezTo>
                <a:cubicBezTo>
                  <a:pt x="23359" y="93179"/>
                  <a:pt x="26081" y="93179"/>
                  <a:pt x="28802" y="94449"/>
                </a:cubicBezTo>
                <a:cubicBezTo>
                  <a:pt x="28802" y="93179"/>
                  <a:pt x="28802" y="91909"/>
                  <a:pt x="28802" y="90639"/>
                </a:cubicBezTo>
                <a:cubicBezTo>
                  <a:pt x="31524" y="86829"/>
                  <a:pt x="34245" y="83019"/>
                  <a:pt x="36966" y="77939"/>
                </a:cubicBezTo>
                <a:cubicBezTo>
                  <a:pt x="36966" y="77939"/>
                  <a:pt x="38327" y="76669"/>
                  <a:pt x="39688" y="75399"/>
                </a:cubicBezTo>
                <a:close/>
                <a:moveTo>
                  <a:pt x="305565" y="72224"/>
                </a:moveTo>
                <a:cubicBezTo>
                  <a:pt x="296510" y="88099"/>
                  <a:pt x="288749" y="103974"/>
                  <a:pt x="280988" y="119849"/>
                </a:cubicBezTo>
                <a:cubicBezTo>
                  <a:pt x="290043" y="113234"/>
                  <a:pt x="300391" y="105297"/>
                  <a:pt x="309446" y="97359"/>
                </a:cubicBezTo>
                <a:cubicBezTo>
                  <a:pt x="312033" y="92068"/>
                  <a:pt x="313326" y="88099"/>
                  <a:pt x="315913" y="82807"/>
                </a:cubicBezTo>
                <a:cubicBezTo>
                  <a:pt x="313326" y="78839"/>
                  <a:pt x="309446" y="74870"/>
                  <a:pt x="305565" y="72224"/>
                </a:cubicBezTo>
                <a:close/>
                <a:moveTo>
                  <a:pt x="71438" y="70637"/>
                </a:moveTo>
                <a:cubicBezTo>
                  <a:pt x="63744" y="71922"/>
                  <a:pt x="56051" y="73207"/>
                  <a:pt x="49640" y="74492"/>
                </a:cubicBezTo>
                <a:cubicBezTo>
                  <a:pt x="49640" y="75778"/>
                  <a:pt x="49640" y="75778"/>
                  <a:pt x="48358" y="77063"/>
                </a:cubicBezTo>
                <a:cubicBezTo>
                  <a:pt x="45793" y="82203"/>
                  <a:pt x="43229" y="87344"/>
                  <a:pt x="40664" y="93770"/>
                </a:cubicBezTo>
                <a:cubicBezTo>
                  <a:pt x="39382" y="93770"/>
                  <a:pt x="39382" y="95055"/>
                  <a:pt x="38100" y="95055"/>
                </a:cubicBezTo>
                <a:cubicBezTo>
                  <a:pt x="43229" y="96340"/>
                  <a:pt x="49640" y="97625"/>
                  <a:pt x="54769" y="97625"/>
                </a:cubicBezTo>
                <a:cubicBezTo>
                  <a:pt x="54769" y="97625"/>
                  <a:pt x="54769" y="96340"/>
                  <a:pt x="54769" y="96340"/>
                </a:cubicBezTo>
                <a:cubicBezTo>
                  <a:pt x="59898" y="88629"/>
                  <a:pt x="65027" y="80918"/>
                  <a:pt x="68873" y="73207"/>
                </a:cubicBezTo>
                <a:cubicBezTo>
                  <a:pt x="70156" y="73207"/>
                  <a:pt x="71438" y="71922"/>
                  <a:pt x="71438" y="70637"/>
                </a:cubicBezTo>
                <a:close/>
                <a:moveTo>
                  <a:pt x="96838" y="67462"/>
                </a:moveTo>
                <a:cubicBezTo>
                  <a:pt x="92837" y="67462"/>
                  <a:pt x="87503" y="68744"/>
                  <a:pt x="83503" y="68744"/>
                </a:cubicBezTo>
                <a:cubicBezTo>
                  <a:pt x="83503" y="70026"/>
                  <a:pt x="83503" y="70026"/>
                  <a:pt x="82169" y="71309"/>
                </a:cubicBezTo>
                <a:cubicBezTo>
                  <a:pt x="76835" y="80284"/>
                  <a:pt x="71501" y="87978"/>
                  <a:pt x="64833" y="96953"/>
                </a:cubicBezTo>
                <a:cubicBezTo>
                  <a:pt x="64833" y="96953"/>
                  <a:pt x="64833" y="98236"/>
                  <a:pt x="63500" y="98236"/>
                </a:cubicBezTo>
                <a:cubicBezTo>
                  <a:pt x="67500" y="99518"/>
                  <a:pt x="72835" y="99518"/>
                  <a:pt x="76835" y="100800"/>
                </a:cubicBezTo>
                <a:cubicBezTo>
                  <a:pt x="76835" y="99518"/>
                  <a:pt x="76835" y="99518"/>
                  <a:pt x="78169" y="98236"/>
                </a:cubicBezTo>
                <a:cubicBezTo>
                  <a:pt x="83503" y="89260"/>
                  <a:pt x="88837" y="79002"/>
                  <a:pt x="94171" y="70026"/>
                </a:cubicBezTo>
                <a:cubicBezTo>
                  <a:pt x="95504" y="68744"/>
                  <a:pt x="95504" y="67462"/>
                  <a:pt x="96838" y="67462"/>
                </a:cubicBezTo>
                <a:close/>
                <a:moveTo>
                  <a:pt x="295564" y="65874"/>
                </a:moveTo>
                <a:cubicBezTo>
                  <a:pt x="282575" y="91705"/>
                  <a:pt x="268288" y="117535"/>
                  <a:pt x="254000" y="142074"/>
                </a:cubicBezTo>
                <a:cubicBezTo>
                  <a:pt x="256598" y="139491"/>
                  <a:pt x="260494" y="136908"/>
                  <a:pt x="263092" y="135616"/>
                </a:cubicBezTo>
                <a:cubicBezTo>
                  <a:pt x="273483" y="112369"/>
                  <a:pt x="285173" y="89122"/>
                  <a:pt x="296863" y="67165"/>
                </a:cubicBezTo>
                <a:cubicBezTo>
                  <a:pt x="296863" y="65874"/>
                  <a:pt x="295564" y="65874"/>
                  <a:pt x="295564" y="65874"/>
                </a:cubicBezTo>
                <a:close/>
                <a:moveTo>
                  <a:pt x="149225" y="59524"/>
                </a:moveTo>
                <a:cubicBezTo>
                  <a:pt x="138944" y="62031"/>
                  <a:pt x="127378" y="63284"/>
                  <a:pt x="117097" y="64537"/>
                </a:cubicBezTo>
                <a:cubicBezTo>
                  <a:pt x="117097" y="65790"/>
                  <a:pt x="117097" y="65790"/>
                  <a:pt x="115812" y="67044"/>
                </a:cubicBezTo>
                <a:cubicBezTo>
                  <a:pt x="109386" y="78323"/>
                  <a:pt x="102961" y="89603"/>
                  <a:pt x="96535" y="100883"/>
                </a:cubicBezTo>
                <a:cubicBezTo>
                  <a:pt x="96535" y="102136"/>
                  <a:pt x="95250" y="102136"/>
                  <a:pt x="95250" y="103389"/>
                </a:cubicBezTo>
                <a:cubicBezTo>
                  <a:pt x="104246" y="104642"/>
                  <a:pt x="113242" y="105896"/>
                  <a:pt x="122237" y="107149"/>
                </a:cubicBezTo>
                <a:cubicBezTo>
                  <a:pt x="122237" y="105896"/>
                  <a:pt x="122237" y="105896"/>
                  <a:pt x="123522" y="104642"/>
                </a:cubicBezTo>
                <a:cubicBezTo>
                  <a:pt x="131233" y="90856"/>
                  <a:pt x="138944" y="77070"/>
                  <a:pt x="146655" y="63284"/>
                </a:cubicBezTo>
                <a:cubicBezTo>
                  <a:pt x="147940" y="62031"/>
                  <a:pt x="149225" y="60777"/>
                  <a:pt x="149225" y="59524"/>
                </a:cubicBezTo>
                <a:close/>
                <a:moveTo>
                  <a:pt x="286005" y="56349"/>
                </a:moveTo>
                <a:cubicBezTo>
                  <a:pt x="282004" y="62858"/>
                  <a:pt x="278003" y="69367"/>
                  <a:pt x="272669" y="75875"/>
                </a:cubicBezTo>
                <a:cubicBezTo>
                  <a:pt x="271336" y="78479"/>
                  <a:pt x="270002" y="83686"/>
                  <a:pt x="268669" y="86290"/>
                </a:cubicBezTo>
                <a:cubicBezTo>
                  <a:pt x="263335" y="96704"/>
                  <a:pt x="259334" y="108419"/>
                  <a:pt x="255333" y="118834"/>
                </a:cubicBezTo>
                <a:cubicBezTo>
                  <a:pt x="267335" y="99307"/>
                  <a:pt x="276670" y="78479"/>
                  <a:pt x="287338" y="57651"/>
                </a:cubicBezTo>
                <a:cubicBezTo>
                  <a:pt x="287338" y="57651"/>
                  <a:pt x="286005" y="57651"/>
                  <a:pt x="286005" y="56349"/>
                </a:cubicBezTo>
                <a:close/>
                <a:moveTo>
                  <a:pt x="168103" y="56349"/>
                </a:moveTo>
                <a:cubicBezTo>
                  <a:pt x="168103" y="57641"/>
                  <a:pt x="168103" y="57641"/>
                  <a:pt x="168103" y="58933"/>
                </a:cubicBezTo>
                <a:cubicBezTo>
                  <a:pt x="156519" y="74439"/>
                  <a:pt x="146221" y="91237"/>
                  <a:pt x="135924" y="108036"/>
                </a:cubicBezTo>
                <a:cubicBezTo>
                  <a:pt x="134637" y="108036"/>
                  <a:pt x="134637" y="109328"/>
                  <a:pt x="133350" y="109328"/>
                </a:cubicBezTo>
                <a:cubicBezTo>
                  <a:pt x="137211" y="110620"/>
                  <a:pt x="142360" y="110620"/>
                  <a:pt x="146221" y="111912"/>
                </a:cubicBezTo>
                <a:cubicBezTo>
                  <a:pt x="146221" y="110620"/>
                  <a:pt x="146221" y="110620"/>
                  <a:pt x="147509" y="109328"/>
                </a:cubicBezTo>
                <a:cubicBezTo>
                  <a:pt x="157806" y="92530"/>
                  <a:pt x="169390" y="74439"/>
                  <a:pt x="180975" y="57641"/>
                </a:cubicBezTo>
                <a:cubicBezTo>
                  <a:pt x="180975" y="56349"/>
                  <a:pt x="180975" y="56349"/>
                  <a:pt x="180975" y="56349"/>
                </a:cubicBezTo>
                <a:cubicBezTo>
                  <a:pt x="177113" y="56349"/>
                  <a:pt x="171965" y="56349"/>
                  <a:pt x="168103" y="56349"/>
                </a:cubicBezTo>
                <a:close/>
                <a:moveTo>
                  <a:pt x="192361" y="54762"/>
                </a:moveTo>
                <a:cubicBezTo>
                  <a:pt x="180537" y="73036"/>
                  <a:pt x="168713" y="91310"/>
                  <a:pt x="156889" y="110889"/>
                </a:cubicBezTo>
                <a:cubicBezTo>
                  <a:pt x="156889" y="110889"/>
                  <a:pt x="155575" y="112195"/>
                  <a:pt x="155575" y="113500"/>
                </a:cubicBezTo>
                <a:cubicBezTo>
                  <a:pt x="155575" y="113500"/>
                  <a:pt x="156889" y="113500"/>
                  <a:pt x="156889" y="113500"/>
                </a:cubicBezTo>
                <a:cubicBezTo>
                  <a:pt x="156889" y="113500"/>
                  <a:pt x="156889" y="112195"/>
                  <a:pt x="158202" y="110889"/>
                </a:cubicBezTo>
                <a:cubicBezTo>
                  <a:pt x="170027" y="92615"/>
                  <a:pt x="180537" y="74341"/>
                  <a:pt x="192361" y="54762"/>
                </a:cubicBezTo>
                <a:close/>
                <a:moveTo>
                  <a:pt x="215900" y="45237"/>
                </a:moveTo>
                <a:cubicBezTo>
                  <a:pt x="213326" y="47873"/>
                  <a:pt x="210751" y="49191"/>
                  <a:pt x="205603" y="51827"/>
                </a:cubicBezTo>
                <a:cubicBezTo>
                  <a:pt x="205603" y="51827"/>
                  <a:pt x="205603" y="51827"/>
                  <a:pt x="205603" y="53144"/>
                </a:cubicBezTo>
                <a:cubicBezTo>
                  <a:pt x="192731" y="72913"/>
                  <a:pt x="181146" y="92682"/>
                  <a:pt x="169562" y="113769"/>
                </a:cubicBezTo>
                <a:cubicBezTo>
                  <a:pt x="169562" y="113769"/>
                  <a:pt x="168275" y="113769"/>
                  <a:pt x="168275" y="115087"/>
                </a:cubicBezTo>
                <a:cubicBezTo>
                  <a:pt x="170849" y="115087"/>
                  <a:pt x="174711" y="115087"/>
                  <a:pt x="178572" y="115087"/>
                </a:cubicBezTo>
                <a:cubicBezTo>
                  <a:pt x="190157" y="94000"/>
                  <a:pt x="200454" y="72913"/>
                  <a:pt x="212038" y="51827"/>
                </a:cubicBezTo>
                <a:cubicBezTo>
                  <a:pt x="213326" y="49191"/>
                  <a:pt x="215900" y="46555"/>
                  <a:pt x="215900" y="45237"/>
                </a:cubicBezTo>
                <a:close/>
                <a:moveTo>
                  <a:pt x="258795" y="35712"/>
                </a:moveTo>
                <a:cubicBezTo>
                  <a:pt x="245836" y="60113"/>
                  <a:pt x="231580" y="83230"/>
                  <a:pt x="217325" y="107631"/>
                </a:cubicBezTo>
                <a:cubicBezTo>
                  <a:pt x="216029" y="110200"/>
                  <a:pt x="213438" y="114053"/>
                  <a:pt x="212142" y="117905"/>
                </a:cubicBezTo>
                <a:cubicBezTo>
                  <a:pt x="210846" y="119190"/>
                  <a:pt x="210846" y="119190"/>
                  <a:pt x="209550" y="120474"/>
                </a:cubicBezTo>
                <a:cubicBezTo>
                  <a:pt x="216029" y="121758"/>
                  <a:pt x="218621" y="125611"/>
                  <a:pt x="218621" y="129464"/>
                </a:cubicBezTo>
                <a:cubicBezTo>
                  <a:pt x="218621" y="133317"/>
                  <a:pt x="218621" y="142306"/>
                  <a:pt x="218621" y="150012"/>
                </a:cubicBezTo>
                <a:cubicBezTo>
                  <a:pt x="218621" y="148728"/>
                  <a:pt x="219917" y="147444"/>
                  <a:pt x="219917" y="146159"/>
                </a:cubicBezTo>
                <a:cubicBezTo>
                  <a:pt x="230285" y="129464"/>
                  <a:pt x="240652" y="111484"/>
                  <a:pt x="251019" y="94788"/>
                </a:cubicBezTo>
                <a:cubicBezTo>
                  <a:pt x="256203" y="85799"/>
                  <a:pt x="261387" y="76809"/>
                  <a:pt x="265274" y="67819"/>
                </a:cubicBezTo>
                <a:cubicBezTo>
                  <a:pt x="267866" y="60113"/>
                  <a:pt x="271754" y="53692"/>
                  <a:pt x="273050" y="47270"/>
                </a:cubicBezTo>
                <a:cubicBezTo>
                  <a:pt x="269162" y="43418"/>
                  <a:pt x="263978" y="39565"/>
                  <a:pt x="258795" y="35712"/>
                </a:cubicBezTo>
                <a:close/>
                <a:moveTo>
                  <a:pt x="239346" y="19837"/>
                </a:moveTo>
                <a:cubicBezTo>
                  <a:pt x="236660" y="26286"/>
                  <a:pt x="233973" y="31446"/>
                  <a:pt x="229943" y="37895"/>
                </a:cubicBezTo>
                <a:cubicBezTo>
                  <a:pt x="228600" y="40475"/>
                  <a:pt x="228600" y="40475"/>
                  <a:pt x="229943" y="39185"/>
                </a:cubicBezTo>
                <a:cubicBezTo>
                  <a:pt x="231286" y="39185"/>
                  <a:pt x="231286" y="37895"/>
                  <a:pt x="232630" y="36605"/>
                </a:cubicBezTo>
                <a:cubicBezTo>
                  <a:pt x="232630" y="36605"/>
                  <a:pt x="233973" y="35315"/>
                  <a:pt x="235316" y="35315"/>
                </a:cubicBezTo>
                <a:cubicBezTo>
                  <a:pt x="238003" y="34026"/>
                  <a:pt x="240690" y="32736"/>
                  <a:pt x="243376" y="30156"/>
                </a:cubicBezTo>
                <a:cubicBezTo>
                  <a:pt x="243376" y="28866"/>
                  <a:pt x="244720" y="26286"/>
                  <a:pt x="246063" y="24996"/>
                </a:cubicBezTo>
                <a:cubicBezTo>
                  <a:pt x="246063" y="24996"/>
                  <a:pt x="246063" y="24996"/>
                  <a:pt x="239346" y="19837"/>
                </a:cubicBezTo>
                <a:close/>
                <a:moveTo>
                  <a:pt x="230364" y="13487"/>
                </a:moveTo>
                <a:cubicBezTo>
                  <a:pt x="226130" y="18779"/>
                  <a:pt x="223308" y="24070"/>
                  <a:pt x="219075" y="29362"/>
                </a:cubicBezTo>
                <a:cubicBezTo>
                  <a:pt x="219075" y="29362"/>
                  <a:pt x="219075" y="30685"/>
                  <a:pt x="219075" y="30685"/>
                </a:cubicBezTo>
                <a:lnTo>
                  <a:pt x="219075" y="35977"/>
                </a:lnTo>
                <a:cubicBezTo>
                  <a:pt x="223308" y="29362"/>
                  <a:pt x="227542" y="21425"/>
                  <a:pt x="231775" y="13487"/>
                </a:cubicBezTo>
                <a:cubicBezTo>
                  <a:pt x="231775" y="13487"/>
                  <a:pt x="230364" y="13487"/>
                  <a:pt x="230364" y="13487"/>
                </a:cubicBezTo>
                <a:close/>
                <a:moveTo>
                  <a:pt x="220663" y="8724"/>
                </a:moveTo>
                <a:cubicBezTo>
                  <a:pt x="220663" y="10312"/>
                  <a:pt x="220663" y="10312"/>
                  <a:pt x="220663" y="10312"/>
                </a:cubicBezTo>
                <a:cubicBezTo>
                  <a:pt x="220663" y="9518"/>
                  <a:pt x="220663" y="8724"/>
                  <a:pt x="222251" y="8724"/>
                </a:cubicBezTo>
                <a:cubicBezTo>
                  <a:pt x="222251" y="8724"/>
                  <a:pt x="222251" y="8724"/>
                  <a:pt x="220663" y="8724"/>
                </a:cubicBezTo>
                <a:close/>
                <a:moveTo>
                  <a:pt x="230882" y="2329"/>
                </a:moveTo>
                <a:cubicBezTo>
                  <a:pt x="232172" y="2329"/>
                  <a:pt x="232172" y="2329"/>
                  <a:pt x="232172" y="2329"/>
                </a:cubicBezTo>
                <a:cubicBezTo>
                  <a:pt x="254099" y="20456"/>
                  <a:pt x="276026" y="37288"/>
                  <a:pt x="299244" y="55415"/>
                </a:cubicBezTo>
                <a:cubicBezTo>
                  <a:pt x="308273" y="63184"/>
                  <a:pt x="330200" y="74837"/>
                  <a:pt x="327620" y="87785"/>
                </a:cubicBezTo>
                <a:cubicBezTo>
                  <a:pt x="327620" y="87785"/>
                  <a:pt x="326331" y="89079"/>
                  <a:pt x="326331" y="89079"/>
                </a:cubicBezTo>
                <a:cubicBezTo>
                  <a:pt x="326331" y="90374"/>
                  <a:pt x="326331" y="90374"/>
                  <a:pt x="325041" y="90374"/>
                </a:cubicBezTo>
                <a:cubicBezTo>
                  <a:pt x="325041" y="92964"/>
                  <a:pt x="322461" y="94258"/>
                  <a:pt x="321171" y="95553"/>
                </a:cubicBezTo>
                <a:cubicBezTo>
                  <a:pt x="292795" y="117564"/>
                  <a:pt x="264418" y="139576"/>
                  <a:pt x="237331" y="161587"/>
                </a:cubicBezTo>
                <a:cubicBezTo>
                  <a:pt x="229592" y="168061"/>
                  <a:pt x="224433" y="170650"/>
                  <a:pt x="215404" y="169355"/>
                </a:cubicBezTo>
                <a:cubicBezTo>
                  <a:pt x="203795" y="168061"/>
                  <a:pt x="207665" y="142165"/>
                  <a:pt x="207665" y="134396"/>
                </a:cubicBezTo>
                <a:cubicBezTo>
                  <a:pt x="207665" y="117564"/>
                  <a:pt x="143173" y="116270"/>
                  <a:pt x="130274" y="114975"/>
                </a:cubicBezTo>
                <a:cubicBezTo>
                  <a:pt x="94158" y="109796"/>
                  <a:pt x="58043" y="103322"/>
                  <a:pt x="21927" y="98143"/>
                </a:cubicBezTo>
                <a:cubicBezTo>
                  <a:pt x="15478" y="96848"/>
                  <a:pt x="0" y="98143"/>
                  <a:pt x="0" y="89079"/>
                </a:cubicBezTo>
                <a:cubicBezTo>
                  <a:pt x="0" y="80016"/>
                  <a:pt x="5159" y="74837"/>
                  <a:pt x="14188" y="73542"/>
                </a:cubicBezTo>
                <a:cubicBezTo>
                  <a:pt x="46434" y="69658"/>
                  <a:pt x="77390" y="64479"/>
                  <a:pt x="108347" y="59299"/>
                </a:cubicBezTo>
                <a:cubicBezTo>
                  <a:pt x="141883" y="55415"/>
                  <a:pt x="174129" y="50236"/>
                  <a:pt x="207665" y="45057"/>
                </a:cubicBezTo>
                <a:cubicBezTo>
                  <a:pt x="216694" y="43762"/>
                  <a:pt x="196056" y="-11913"/>
                  <a:pt x="230882" y="2329"/>
                </a:cubicBezTo>
                <a:close/>
              </a:path>
            </a:pathLst>
          </a:custGeom>
          <a:solidFill>
            <a:schemeClr val="accent1"/>
          </a:solidFill>
          <a:ln>
            <a:noFill/>
          </a:ln>
        </p:spPr>
      </p:sp>
      <p:sp>
        <p:nvSpPr>
          <p:cNvPr id="9" name="right-arrow-sketch_36739"/>
          <p:cNvSpPr>
            <a:spLocks noChangeAspect="1"/>
          </p:cNvSpPr>
          <p:nvPr/>
        </p:nvSpPr>
        <p:spPr bwMode="auto">
          <a:xfrm>
            <a:off x="5703869" y="2526376"/>
            <a:ext cx="457264" cy="236744"/>
          </a:xfrm>
          <a:custGeom>
            <a:avLst/>
            <a:gdLst>
              <a:gd name="connsiteX0" fmla="*/ 230642 w 327829"/>
              <a:gd name="connsiteY0" fmla="*/ 152610 h 169678"/>
              <a:gd name="connsiteX1" fmla="*/ 223838 w 327829"/>
              <a:gd name="connsiteY1" fmla="*/ 164300 h 169678"/>
              <a:gd name="connsiteX2" fmla="*/ 227240 w 327829"/>
              <a:gd name="connsiteY2" fmla="*/ 163001 h 169678"/>
              <a:gd name="connsiteX3" fmla="*/ 230642 w 327829"/>
              <a:gd name="connsiteY3" fmla="*/ 152610 h 169678"/>
              <a:gd name="connsiteX4" fmla="*/ 211773 w 327829"/>
              <a:gd name="connsiteY4" fmla="*/ 92285 h 169678"/>
              <a:gd name="connsiteX5" fmla="*/ 196533 w 327829"/>
              <a:gd name="connsiteY5" fmla="*/ 116963 h 169678"/>
              <a:gd name="connsiteX6" fmla="*/ 195263 w 327829"/>
              <a:gd name="connsiteY6" fmla="*/ 116963 h 169678"/>
              <a:gd name="connsiteX7" fmla="*/ 200343 w 327829"/>
              <a:gd name="connsiteY7" fmla="*/ 118262 h 169678"/>
              <a:gd name="connsiteX8" fmla="*/ 200343 w 327829"/>
              <a:gd name="connsiteY8" fmla="*/ 116963 h 169678"/>
              <a:gd name="connsiteX9" fmla="*/ 204153 w 327829"/>
              <a:gd name="connsiteY9" fmla="*/ 109170 h 169678"/>
              <a:gd name="connsiteX10" fmla="*/ 213043 w 327829"/>
              <a:gd name="connsiteY10" fmla="*/ 92285 h 169678"/>
              <a:gd name="connsiteX11" fmla="*/ 211773 w 327829"/>
              <a:gd name="connsiteY11" fmla="*/ 92285 h 169678"/>
              <a:gd name="connsiteX12" fmla="*/ 14288 w 327829"/>
              <a:gd name="connsiteY12" fmla="*/ 80162 h 169678"/>
              <a:gd name="connsiteX13" fmla="*/ 9525 w 327829"/>
              <a:gd name="connsiteY13" fmla="*/ 86512 h 169678"/>
              <a:gd name="connsiteX14" fmla="*/ 11113 w 327829"/>
              <a:gd name="connsiteY14" fmla="*/ 85242 h 169678"/>
              <a:gd name="connsiteX15" fmla="*/ 12700 w 327829"/>
              <a:gd name="connsiteY15" fmla="*/ 82702 h 169678"/>
              <a:gd name="connsiteX16" fmla="*/ 14288 w 327829"/>
              <a:gd name="connsiteY16" fmla="*/ 80162 h 169678"/>
              <a:gd name="connsiteX17" fmla="*/ 39688 w 327829"/>
              <a:gd name="connsiteY17" fmla="*/ 75399 h 169678"/>
              <a:gd name="connsiteX18" fmla="*/ 27441 w 327829"/>
              <a:gd name="connsiteY18" fmla="*/ 76669 h 169678"/>
              <a:gd name="connsiteX19" fmla="*/ 27441 w 327829"/>
              <a:gd name="connsiteY19" fmla="*/ 80479 h 169678"/>
              <a:gd name="connsiteX20" fmla="*/ 21999 w 327829"/>
              <a:gd name="connsiteY20" fmla="*/ 90639 h 169678"/>
              <a:gd name="connsiteX21" fmla="*/ 20638 w 327829"/>
              <a:gd name="connsiteY21" fmla="*/ 93179 h 169678"/>
              <a:gd name="connsiteX22" fmla="*/ 28802 w 327829"/>
              <a:gd name="connsiteY22" fmla="*/ 94449 h 169678"/>
              <a:gd name="connsiteX23" fmla="*/ 28802 w 327829"/>
              <a:gd name="connsiteY23" fmla="*/ 90639 h 169678"/>
              <a:gd name="connsiteX24" fmla="*/ 36966 w 327829"/>
              <a:gd name="connsiteY24" fmla="*/ 77939 h 169678"/>
              <a:gd name="connsiteX25" fmla="*/ 39688 w 327829"/>
              <a:gd name="connsiteY25" fmla="*/ 75399 h 169678"/>
              <a:gd name="connsiteX26" fmla="*/ 305565 w 327829"/>
              <a:gd name="connsiteY26" fmla="*/ 72224 h 169678"/>
              <a:gd name="connsiteX27" fmla="*/ 280988 w 327829"/>
              <a:gd name="connsiteY27" fmla="*/ 119849 h 169678"/>
              <a:gd name="connsiteX28" fmla="*/ 309446 w 327829"/>
              <a:gd name="connsiteY28" fmla="*/ 97359 h 169678"/>
              <a:gd name="connsiteX29" fmla="*/ 315913 w 327829"/>
              <a:gd name="connsiteY29" fmla="*/ 82807 h 169678"/>
              <a:gd name="connsiteX30" fmla="*/ 305565 w 327829"/>
              <a:gd name="connsiteY30" fmla="*/ 72224 h 169678"/>
              <a:gd name="connsiteX31" fmla="*/ 71438 w 327829"/>
              <a:gd name="connsiteY31" fmla="*/ 70637 h 169678"/>
              <a:gd name="connsiteX32" fmla="*/ 49640 w 327829"/>
              <a:gd name="connsiteY32" fmla="*/ 74492 h 169678"/>
              <a:gd name="connsiteX33" fmla="*/ 48358 w 327829"/>
              <a:gd name="connsiteY33" fmla="*/ 77063 h 169678"/>
              <a:gd name="connsiteX34" fmla="*/ 40664 w 327829"/>
              <a:gd name="connsiteY34" fmla="*/ 93770 h 169678"/>
              <a:gd name="connsiteX35" fmla="*/ 38100 w 327829"/>
              <a:gd name="connsiteY35" fmla="*/ 95055 h 169678"/>
              <a:gd name="connsiteX36" fmla="*/ 54769 w 327829"/>
              <a:gd name="connsiteY36" fmla="*/ 97625 h 169678"/>
              <a:gd name="connsiteX37" fmla="*/ 54769 w 327829"/>
              <a:gd name="connsiteY37" fmla="*/ 96340 h 169678"/>
              <a:gd name="connsiteX38" fmla="*/ 68873 w 327829"/>
              <a:gd name="connsiteY38" fmla="*/ 73207 h 169678"/>
              <a:gd name="connsiteX39" fmla="*/ 71438 w 327829"/>
              <a:gd name="connsiteY39" fmla="*/ 70637 h 169678"/>
              <a:gd name="connsiteX40" fmla="*/ 96838 w 327829"/>
              <a:gd name="connsiteY40" fmla="*/ 67462 h 169678"/>
              <a:gd name="connsiteX41" fmla="*/ 83503 w 327829"/>
              <a:gd name="connsiteY41" fmla="*/ 68744 h 169678"/>
              <a:gd name="connsiteX42" fmla="*/ 82169 w 327829"/>
              <a:gd name="connsiteY42" fmla="*/ 71309 h 169678"/>
              <a:gd name="connsiteX43" fmla="*/ 64833 w 327829"/>
              <a:gd name="connsiteY43" fmla="*/ 96953 h 169678"/>
              <a:gd name="connsiteX44" fmla="*/ 63500 w 327829"/>
              <a:gd name="connsiteY44" fmla="*/ 98236 h 169678"/>
              <a:gd name="connsiteX45" fmla="*/ 76835 w 327829"/>
              <a:gd name="connsiteY45" fmla="*/ 100800 h 169678"/>
              <a:gd name="connsiteX46" fmla="*/ 78169 w 327829"/>
              <a:gd name="connsiteY46" fmla="*/ 98236 h 169678"/>
              <a:gd name="connsiteX47" fmla="*/ 94171 w 327829"/>
              <a:gd name="connsiteY47" fmla="*/ 70026 h 169678"/>
              <a:gd name="connsiteX48" fmla="*/ 96838 w 327829"/>
              <a:gd name="connsiteY48" fmla="*/ 67462 h 169678"/>
              <a:gd name="connsiteX49" fmla="*/ 295564 w 327829"/>
              <a:gd name="connsiteY49" fmla="*/ 65874 h 169678"/>
              <a:gd name="connsiteX50" fmla="*/ 254000 w 327829"/>
              <a:gd name="connsiteY50" fmla="*/ 142074 h 169678"/>
              <a:gd name="connsiteX51" fmla="*/ 263092 w 327829"/>
              <a:gd name="connsiteY51" fmla="*/ 135616 h 169678"/>
              <a:gd name="connsiteX52" fmla="*/ 296863 w 327829"/>
              <a:gd name="connsiteY52" fmla="*/ 67165 h 169678"/>
              <a:gd name="connsiteX53" fmla="*/ 295564 w 327829"/>
              <a:gd name="connsiteY53" fmla="*/ 65874 h 169678"/>
              <a:gd name="connsiteX54" fmla="*/ 149225 w 327829"/>
              <a:gd name="connsiteY54" fmla="*/ 59524 h 169678"/>
              <a:gd name="connsiteX55" fmla="*/ 117097 w 327829"/>
              <a:gd name="connsiteY55" fmla="*/ 64537 h 169678"/>
              <a:gd name="connsiteX56" fmla="*/ 115812 w 327829"/>
              <a:gd name="connsiteY56" fmla="*/ 67044 h 169678"/>
              <a:gd name="connsiteX57" fmla="*/ 96535 w 327829"/>
              <a:gd name="connsiteY57" fmla="*/ 100883 h 169678"/>
              <a:gd name="connsiteX58" fmla="*/ 95250 w 327829"/>
              <a:gd name="connsiteY58" fmla="*/ 103389 h 169678"/>
              <a:gd name="connsiteX59" fmla="*/ 122237 w 327829"/>
              <a:gd name="connsiteY59" fmla="*/ 107149 h 169678"/>
              <a:gd name="connsiteX60" fmla="*/ 123522 w 327829"/>
              <a:gd name="connsiteY60" fmla="*/ 104642 h 169678"/>
              <a:gd name="connsiteX61" fmla="*/ 146655 w 327829"/>
              <a:gd name="connsiteY61" fmla="*/ 63284 h 169678"/>
              <a:gd name="connsiteX62" fmla="*/ 149225 w 327829"/>
              <a:gd name="connsiteY62" fmla="*/ 59524 h 169678"/>
              <a:gd name="connsiteX63" fmla="*/ 286005 w 327829"/>
              <a:gd name="connsiteY63" fmla="*/ 56349 h 169678"/>
              <a:gd name="connsiteX64" fmla="*/ 272669 w 327829"/>
              <a:gd name="connsiteY64" fmla="*/ 75875 h 169678"/>
              <a:gd name="connsiteX65" fmla="*/ 268669 w 327829"/>
              <a:gd name="connsiteY65" fmla="*/ 86290 h 169678"/>
              <a:gd name="connsiteX66" fmla="*/ 255333 w 327829"/>
              <a:gd name="connsiteY66" fmla="*/ 118834 h 169678"/>
              <a:gd name="connsiteX67" fmla="*/ 287338 w 327829"/>
              <a:gd name="connsiteY67" fmla="*/ 57651 h 169678"/>
              <a:gd name="connsiteX68" fmla="*/ 286005 w 327829"/>
              <a:gd name="connsiteY68" fmla="*/ 56349 h 169678"/>
              <a:gd name="connsiteX69" fmla="*/ 168103 w 327829"/>
              <a:gd name="connsiteY69" fmla="*/ 56349 h 169678"/>
              <a:gd name="connsiteX70" fmla="*/ 168103 w 327829"/>
              <a:gd name="connsiteY70" fmla="*/ 58933 h 169678"/>
              <a:gd name="connsiteX71" fmla="*/ 135924 w 327829"/>
              <a:gd name="connsiteY71" fmla="*/ 108036 h 169678"/>
              <a:gd name="connsiteX72" fmla="*/ 133350 w 327829"/>
              <a:gd name="connsiteY72" fmla="*/ 109328 h 169678"/>
              <a:gd name="connsiteX73" fmla="*/ 146221 w 327829"/>
              <a:gd name="connsiteY73" fmla="*/ 111912 h 169678"/>
              <a:gd name="connsiteX74" fmla="*/ 147509 w 327829"/>
              <a:gd name="connsiteY74" fmla="*/ 109328 h 169678"/>
              <a:gd name="connsiteX75" fmla="*/ 180975 w 327829"/>
              <a:gd name="connsiteY75" fmla="*/ 57641 h 169678"/>
              <a:gd name="connsiteX76" fmla="*/ 180975 w 327829"/>
              <a:gd name="connsiteY76" fmla="*/ 56349 h 169678"/>
              <a:gd name="connsiteX77" fmla="*/ 168103 w 327829"/>
              <a:gd name="connsiteY77" fmla="*/ 56349 h 169678"/>
              <a:gd name="connsiteX78" fmla="*/ 192361 w 327829"/>
              <a:gd name="connsiteY78" fmla="*/ 54762 h 169678"/>
              <a:gd name="connsiteX79" fmla="*/ 156889 w 327829"/>
              <a:gd name="connsiteY79" fmla="*/ 110889 h 169678"/>
              <a:gd name="connsiteX80" fmla="*/ 155575 w 327829"/>
              <a:gd name="connsiteY80" fmla="*/ 113500 h 169678"/>
              <a:gd name="connsiteX81" fmla="*/ 156889 w 327829"/>
              <a:gd name="connsiteY81" fmla="*/ 113500 h 169678"/>
              <a:gd name="connsiteX82" fmla="*/ 158202 w 327829"/>
              <a:gd name="connsiteY82" fmla="*/ 110889 h 169678"/>
              <a:gd name="connsiteX83" fmla="*/ 192361 w 327829"/>
              <a:gd name="connsiteY83" fmla="*/ 54762 h 169678"/>
              <a:gd name="connsiteX84" fmla="*/ 215900 w 327829"/>
              <a:gd name="connsiteY84" fmla="*/ 45237 h 169678"/>
              <a:gd name="connsiteX85" fmla="*/ 205603 w 327829"/>
              <a:gd name="connsiteY85" fmla="*/ 51827 h 169678"/>
              <a:gd name="connsiteX86" fmla="*/ 205603 w 327829"/>
              <a:gd name="connsiteY86" fmla="*/ 53144 h 169678"/>
              <a:gd name="connsiteX87" fmla="*/ 169562 w 327829"/>
              <a:gd name="connsiteY87" fmla="*/ 113769 h 169678"/>
              <a:gd name="connsiteX88" fmla="*/ 168275 w 327829"/>
              <a:gd name="connsiteY88" fmla="*/ 115087 h 169678"/>
              <a:gd name="connsiteX89" fmla="*/ 178572 w 327829"/>
              <a:gd name="connsiteY89" fmla="*/ 115087 h 169678"/>
              <a:gd name="connsiteX90" fmla="*/ 212038 w 327829"/>
              <a:gd name="connsiteY90" fmla="*/ 51827 h 169678"/>
              <a:gd name="connsiteX91" fmla="*/ 215900 w 327829"/>
              <a:gd name="connsiteY91" fmla="*/ 45237 h 169678"/>
              <a:gd name="connsiteX92" fmla="*/ 258795 w 327829"/>
              <a:gd name="connsiteY92" fmla="*/ 35712 h 169678"/>
              <a:gd name="connsiteX93" fmla="*/ 217325 w 327829"/>
              <a:gd name="connsiteY93" fmla="*/ 107631 h 169678"/>
              <a:gd name="connsiteX94" fmla="*/ 212142 w 327829"/>
              <a:gd name="connsiteY94" fmla="*/ 117905 h 169678"/>
              <a:gd name="connsiteX95" fmla="*/ 209550 w 327829"/>
              <a:gd name="connsiteY95" fmla="*/ 120474 h 169678"/>
              <a:gd name="connsiteX96" fmla="*/ 218621 w 327829"/>
              <a:gd name="connsiteY96" fmla="*/ 129464 h 169678"/>
              <a:gd name="connsiteX97" fmla="*/ 218621 w 327829"/>
              <a:gd name="connsiteY97" fmla="*/ 150012 h 169678"/>
              <a:gd name="connsiteX98" fmla="*/ 219917 w 327829"/>
              <a:gd name="connsiteY98" fmla="*/ 146159 h 169678"/>
              <a:gd name="connsiteX99" fmla="*/ 251019 w 327829"/>
              <a:gd name="connsiteY99" fmla="*/ 94788 h 169678"/>
              <a:gd name="connsiteX100" fmla="*/ 265274 w 327829"/>
              <a:gd name="connsiteY100" fmla="*/ 67819 h 169678"/>
              <a:gd name="connsiteX101" fmla="*/ 273050 w 327829"/>
              <a:gd name="connsiteY101" fmla="*/ 47270 h 169678"/>
              <a:gd name="connsiteX102" fmla="*/ 258795 w 327829"/>
              <a:gd name="connsiteY102" fmla="*/ 35712 h 169678"/>
              <a:gd name="connsiteX103" fmla="*/ 239346 w 327829"/>
              <a:gd name="connsiteY103" fmla="*/ 19837 h 169678"/>
              <a:gd name="connsiteX104" fmla="*/ 229943 w 327829"/>
              <a:gd name="connsiteY104" fmla="*/ 37895 h 169678"/>
              <a:gd name="connsiteX105" fmla="*/ 229943 w 327829"/>
              <a:gd name="connsiteY105" fmla="*/ 39185 h 169678"/>
              <a:gd name="connsiteX106" fmla="*/ 232630 w 327829"/>
              <a:gd name="connsiteY106" fmla="*/ 36605 h 169678"/>
              <a:gd name="connsiteX107" fmla="*/ 235316 w 327829"/>
              <a:gd name="connsiteY107" fmla="*/ 35315 h 169678"/>
              <a:gd name="connsiteX108" fmla="*/ 243376 w 327829"/>
              <a:gd name="connsiteY108" fmla="*/ 30156 h 169678"/>
              <a:gd name="connsiteX109" fmla="*/ 246063 w 327829"/>
              <a:gd name="connsiteY109" fmla="*/ 24996 h 169678"/>
              <a:gd name="connsiteX110" fmla="*/ 239346 w 327829"/>
              <a:gd name="connsiteY110" fmla="*/ 19837 h 169678"/>
              <a:gd name="connsiteX111" fmla="*/ 230364 w 327829"/>
              <a:gd name="connsiteY111" fmla="*/ 13487 h 169678"/>
              <a:gd name="connsiteX112" fmla="*/ 219075 w 327829"/>
              <a:gd name="connsiteY112" fmla="*/ 29362 h 169678"/>
              <a:gd name="connsiteX113" fmla="*/ 219075 w 327829"/>
              <a:gd name="connsiteY113" fmla="*/ 30685 h 169678"/>
              <a:gd name="connsiteX114" fmla="*/ 219075 w 327829"/>
              <a:gd name="connsiteY114" fmla="*/ 35977 h 169678"/>
              <a:gd name="connsiteX115" fmla="*/ 231775 w 327829"/>
              <a:gd name="connsiteY115" fmla="*/ 13487 h 169678"/>
              <a:gd name="connsiteX116" fmla="*/ 230364 w 327829"/>
              <a:gd name="connsiteY116" fmla="*/ 13487 h 169678"/>
              <a:gd name="connsiteX117" fmla="*/ 220663 w 327829"/>
              <a:gd name="connsiteY117" fmla="*/ 8724 h 169678"/>
              <a:gd name="connsiteX118" fmla="*/ 220663 w 327829"/>
              <a:gd name="connsiteY118" fmla="*/ 10312 h 169678"/>
              <a:gd name="connsiteX119" fmla="*/ 222251 w 327829"/>
              <a:gd name="connsiteY119" fmla="*/ 8724 h 169678"/>
              <a:gd name="connsiteX120" fmla="*/ 220663 w 327829"/>
              <a:gd name="connsiteY120" fmla="*/ 8724 h 169678"/>
              <a:gd name="connsiteX121" fmla="*/ 230882 w 327829"/>
              <a:gd name="connsiteY121" fmla="*/ 2329 h 169678"/>
              <a:gd name="connsiteX122" fmla="*/ 232172 w 327829"/>
              <a:gd name="connsiteY122" fmla="*/ 2329 h 169678"/>
              <a:gd name="connsiteX123" fmla="*/ 299244 w 327829"/>
              <a:gd name="connsiteY123" fmla="*/ 55415 h 169678"/>
              <a:gd name="connsiteX124" fmla="*/ 327620 w 327829"/>
              <a:gd name="connsiteY124" fmla="*/ 87785 h 169678"/>
              <a:gd name="connsiteX125" fmla="*/ 326331 w 327829"/>
              <a:gd name="connsiteY125" fmla="*/ 89079 h 169678"/>
              <a:gd name="connsiteX126" fmla="*/ 325041 w 327829"/>
              <a:gd name="connsiteY126" fmla="*/ 90374 h 169678"/>
              <a:gd name="connsiteX127" fmla="*/ 321171 w 327829"/>
              <a:gd name="connsiteY127" fmla="*/ 95553 h 169678"/>
              <a:gd name="connsiteX128" fmla="*/ 237331 w 327829"/>
              <a:gd name="connsiteY128" fmla="*/ 161587 h 169678"/>
              <a:gd name="connsiteX129" fmla="*/ 215404 w 327829"/>
              <a:gd name="connsiteY129" fmla="*/ 169355 h 169678"/>
              <a:gd name="connsiteX130" fmla="*/ 207665 w 327829"/>
              <a:gd name="connsiteY130" fmla="*/ 134396 h 169678"/>
              <a:gd name="connsiteX131" fmla="*/ 130274 w 327829"/>
              <a:gd name="connsiteY131" fmla="*/ 114975 h 169678"/>
              <a:gd name="connsiteX132" fmla="*/ 21927 w 327829"/>
              <a:gd name="connsiteY132" fmla="*/ 98143 h 169678"/>
              <a:gd name="connsiteX133" fmla="*/ 0 w 327829"/>
              <a:gd name="connsiteY133" fmla="*/ 89079 h 169678"/>
              <a:gd name="connsiteX134" fmla="*/ 14188 w 327829"/>
              <a:gd name="connsiteY134" fmla="*/ 73542 h 169678"/>
              <a:gd name="connsiteX135" fmla="*/ 108347 w 327829"/>
              <a:gd name="connsiteY135" fmla="*/ 59299 h 169678"/>
              <a:gd name="connsiteX136" fmla="*/ 207665 w 327829"/>
              <a:gd name="connsiteY136" fmla="*/ 45057 h 169678"/>
              <a:gd name="connsiteX137" fmla="*/ 230882 w 327829"/>
              <a:gd name="connsiteY137" fmla="*/ 2329 h 169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327829" h="169678">
                <a:moveTo>
                  <a:pt x="230642" y="152610"/>
                </a:moveTo>
                <a:cubicBezTo>
                  <a:pt x="228374" y="156507"/>
                  <a:pt x="226106" y="160403"/>
                  <a:pt x="223838" y="164300"/>
                </a:cubicBezTo>
                <a:cubicBezTo>
                  <a:pt x="224972" y="164300"/>
                  <a:pt x="226106" y="164300"/>
                  <a:pt x="227240" y="163001"/>
                </a:cubicBezTo>
                <a:cubicBezTo>
                  <a:pt x="228374" y="159104"/>
                  <a:pt x="229508" y="156507"/>
                  <a:pt x="230642" y="152610"/>
                </a:cubicBezTo>
                <a:close/>
                <a:moveTo>
                  <a:pt x="211773" y="92285"/>
                </a:moveTo>
                <a:cubicBezTo>
                  <a:pt x="206693" y="100078"/>
                  <a:pt x="201613" y="107871"/>
                  <a:pt x="196533" y="116963"/>
                </a:cubicBezTo>
                <a:cubicBezTo>
                  <a:pt x="196533" y="116963"/>
                  <a:pt x="195263" y="116963"/>
                  <a:pt x="195263" y="116963"/>
                </a:cubicBezTo>
                <a:cubicBezTo>
                  <a:pt x="197803" y="116963"/>
                  <a:pt x="199073" y="116963"/>
                  <a:pt x="200343" y="118262"/>
                </a:cubicBezTo>
                <a:cubicBezTo>
                  <a:pt x="200343" y="116963"/>
                  <a:pt x="200343" y="116963"/>
                  <a:pt x="200343" y="116963"/>
                </a:cubicBezTo>
                <a:cubicBezTo>
                  <a:pt x="201613" y="114365"/>
                  <a:pt x="202883" y="111768"/>
                  <a:pt x="204153" y="109170"/>
                </a:cubicBezTo>
                <a:cubicBezTo>
                  <a:pt x="207963" y="103975"/>
                  <a:pt x="210503" y="98779"/>
                  <a:pt x="213043" y="92285"/>
                </a:cubicBezTo>
                <a:cubicBezTo>
                  <a:pt x="214313" y="89687"/>
                  <a:pt x="213043" y="89687"/>
                  <a:pt x="211773" y="92285"/>
                </a:cubicBezTo>
                <a:close/>
                <a:moveTo>
                  <a:pt x="14288" y="80162"/>
                </a:moveTo>
                <a:cubicBezTo>
                  <a:pt x="9525" y="81432"/>
                  <a:pt x="7938" y="83972"/>
                  <a:pt x="9525" y="86512"/>
                </a:cubicBezTo>
                <a:cubicBezTo>
                  <a:pt x="11113" y="86512"/>
                  <a:pt x="11113" y="85242"/>
                  <a:pt x="11113" y="85242"/>
                </a:cubicBezTo>
                <a:cubicBezTo>
                  <a:pt x="11113" y="83972"/>
                  <a:pt x="11113" y="82702"/>
                  <a:pt x="12700" y="82702"/>
                </a:cubicBezTo>
                <a:cubicBezTo>
                  <a:pt x="12700" y="81432"/>
                  <a:pt x="12700" y="80162"/>
                  <a:pt x="14288" y="80162"/>
                </a:cubicBezTo>
                <a:close/>
                <a:moveTo>
                  <a:pt x="39688" y="75399"/>
                </a:moveTo>
                <a:cubicBezTo>
                  <a:pt x="38327" y="75399"/>
                  <a:pt x="32884" y="75399"/>
                  <a:pt x="27441" y="76669"/>
                </a:cubicBezTo>
                <a:cubicBezTo>
                  <a:pt x="27441" y="77939"/>
                  <a:pt x="28802" y="77939"/>
                  <a:pt x="27441" y="80479"/>
                </a:cubicBezTo>
                <a:cubicBezTo>
                  <a:pt x="26081" y="83019"/>
                  <a:pt x="24720" y="86829"/>
                  <a:pt x="21999" y="90639"/>
                </a:cubicBezTo>
                <a:cubicBezTo>
                  <a:pt x="21999" y="90639"/>
                  <a:pt x="20638" y="91909"/>
                  <a:pt x="20638" y="93179"/>
                </a:cubicBezTo>
                <a:cubicBezTo>
                  <a:pt x="23359" y="93179"/>
                  <a:pt x="26081" y="93179"/>
                  <a:pt x="28802" y="94449"/>
                </a:cubicBezTo>
                <a:cubicBezTo>
                  <a:pt x="28802" y="93179"/>
                  <a:pt x="28802" y="91909"/>
                  <a:pt x="28802" y="90639"/>
                </a:cubicBezTo>
                <a:cubicBezTo>
                  <a:pt x="31524" y="86829"/>
                  <a:pt x="34245" y="83019"/>
                  <a:pt x="36966" y="77939"/>
                </a:cubicBezTo>
                <a:cubicBezTo>
                  <a:pt x="36966" y="77939"/>
                  <a:pt x="38327" y="76669"/>
                  <a:pt x="39688" y="75399"/>
                </a:cubicBezTo>
                <a:close/>
                <a:moveTo>
                  <a:pt x="305565" y="72224"/>
                </a:moveTo>
                <a:cubicBezTo>
                  <a:pt x="296510" y="88099"/>
                  <a:pt x="288749" y="103974"/>
                  <a:pt x="280988" y="119849"/>
                </a:cubicBezTo>
                <a:cubicBezTo>
                  <a:pt x="290043" y="113234"/>
                  <a:pt x="300391" y="105297"/>
                  <a:pt x="309446" y="97359"/>
                </a:cubicBezTo>
                <a:cubicBezTo>
                  <a:pt x="312033" y="92068"/>
                  <a:pt x="313326" y="88099"/>
                  <a:pt x="315913" y="82807"/>
                </a:cubicBezTo>
                <a:cubicBezTo>
                  <a:pt x="313326" y="78839"/>
                  <a:pt x="309446" y="74870"/>
                  <a:pt x="305565" y="72224"/>
                </a:cubicBezTo>
                <a:close/>
                <a:moveTo>
                  <a:pt x="71438" y="70637"/>
                </a:moveTo>
                <a:cubicBezTo>
                  <a:pt x="63744" y="71922"/>
                  <a:pt x="56051" y="73207"/>
                  <a:pt x="49640" y="74492"/>
                </a:cubicBezTo>
                <a:cubicBezTo>
                  <a:pt x="49640" y="75778"/>
                  <a:pt x="49640" y="75778"/>
                  <a:pt x="48358" y="77063"/>
                </a:cubicBezTo>
                <a:cubicBezTo>
                  <a:pt x="45793" y="82203"/>
                  <a:pt x="43229" y="87344"/>
                  <a:pt x="40664" y="93770"/>
                </a:cubicBezTo>
                <a:cubicBezTo>
                  <a:pt x="39382" y="93770"/>
                  <a:pt x="39382" y="95055"/>
                  <a:pt x="38100" y="95055"/>
                </a:cubicBezTo>
                <a:cubicBezTo>
                  <a:pt x="43229" y="96340"/>
                  <a:pt x="49640" y="97625"/>
                  <a:pt x="54769" y="97625"/>
                </a:cubicBezTo>
                <a:cubicBezTo>
                  <a:pt x="54769" y="97625"/>
                  <a:pt x="54769" y="96340"/>
                  <a:pt x="54769" y="96340"/>
                </a:cubicBezTo>
                <a:cubicBezTo>
                  <a:pt x="59898" y="88629"/>
                  <a:pt x="65027" y="80918"/>
                  <a:pt x="68873" y="73207"/>
                </a:cubicBezTo>
                <a:cubicBezTo>
                  <a:pt x="70156" y="73207"/>
                  <a:pt x="71438" y="71922"/>
                  <a:pt x="71438" y="70637"/>
                </a:cubicBezTo>
                <a:close/>
                <a:moveTo>
                  <a:pt x="96838" y="67462"/>
                </a:moveTo>
                <a:cubicBezTo>
                  <a:pt x="92837" y="67462"/>
                  <a:pt x="87503" y="68744"/>
                  <a:pt x="83503" y="68744"/>
                </a:cubicBezTo>
                <a:cubicBezTo>
                  <a:pt x="83503" y="70026"/>
                  <a:pt x="83503" y="70026"/>
                  <a:pt x="82169" y="71309"/>
                </a:cubicBezTo>
                <a:cubicBezTo>
                  <a:pt x="76835" y="80284"/>
                  <a:pt x="71501" y="87978"/>
                  <a:pt x="64833" y="96953"/>
                </a:cubicBezTo>
                <a:cubicBezTo>
                  <a:pt x="64833" y="96953"/>
                  <a:pt x="64833" y="98236"/>
                  <a:pt x="63500" y="98236"/>
                </a:cubicBezTo>
                <a:cubicBezTo>
                  <a:pt x="67500" y="99518"/>
                  <a:pt x="72835" y="99518"/>
                  <a:pt x="76835" y="100800"/>
                </a:cubicBezTo>
                <a:cubicBezTo>
                  <a:pt x="76835" y="99518"/>
                  <a:pt x="76835" y="99518"/>
                  <a:pt x="78169" y="98236"/>
                </a:cubicBezTo>
                <a:cubicBezTo>
                  <a:pt x="83503" y="89260"/>
                  <a:pt x="88837" y="79002"/>
                  <a:pt x="94171" y="70026"/>
                </a:cubicBezTo>
                <a:cubicBezTo>
                  <a:pt x="95504" y="68744"/>
                  <a:pt x="95504" y="67462"/>
                  <a:pt x="96838" y="67462"/>
                </a:cubicBezTo>
                <a:close/>
                <a:moveTo>
                  <a:pt x="295564" y="65874"/>
                </a:moveTo>
                <a:cubicBezTo>
                  <a:pt x="282575" y="91705"/>
                  <a:pt x="268288" y="117535"/>
                  <a:pt x="254000" y="142074"/>
                </a:cubicBezTo>
                <a:cubicBezTo>
                  <a:pt x="256598" y="139491"/>
                  <a:pt x="260494" y="136908"/>
                  <a:pt x="263092" y="135616"/>
                </a:cubicBezTo>
                <a:cubicBezTo>
                  <a:pt x="273483" y="112369"/>
                  <a:pt x="285173" y="89122"/>
                  <a:pt x="296863" y="67165"/>
                </a:cubicBezTo>
                <a:cubicBezTo>
                  <a:pt x="296863" y="65874"/>
                  <a:pt x="295564" y="65874"/>
                  <a:pt x="295564" y="65874"/>
                </a:cubicBezTo>
                <a:close/>
                <a:moveTo>
                  <a:pt x="149225" y="59524"/>
                </a:moveTo>
                <a:cubicBezTo>
                  <a:pt x="138944" y="62031"/>
                  <a:pt x="127378" y="63284"/>
                  <a:pt x="117097" y="64537"/>
                </a:cubicBezTo>
                <a:cubicBezTo>
                  <a:pt x="117097" y="65790"/>
                  <a:pt x="117097" y="65790"/>
                  <a:pt x="115812" y="67044"/>
                </a:cubicBezTo>
                <a:cubicBezTo>
                  <a:pt x="109386" y="78323"/>
                  <a:pt x="102961" y="89603"/>
                  <a:pt x="96535" y="100883"/>
                </a:cubicBezTo>
                <a:cubicBezTo>
                  <a:pt x="96535" y="102136"/>
                  <a:pt x="95250" y="102136"/>
                  <a:pt x="95250" y="103389"/>
                </a:cubicBezTo>
                <a:cubicBezTo>
                  <a:pt x="104246" y="104642"/>
                  <a:pt x="113242" y="105896"/>
                  <a:pt x="122237" y="107149"/>
                </a:cubicBezTo>
                <a:cubicBezTo>
                  <a:pt x="122237" y="105896"/>
                  <a:pt x="122237" y="105896"/>
                  <a:pt x="123522" y="104642"/>
                </a:cubicBezTo>
                <a:cubicBezTo>
                  <a:pt x="131233" y="90856"/>
                  <a:pt x="138944" y="77070"/>
                  <a:pt x="146655" y="63284"/>
                </a:cubicBezTo>
                <a:cubicBezTo>
                  <a:pt x="147940" y="62031"/>
                  <a:pt x="149225" y="60777"/>
                  <a:pt x="149225" y="59524"/>
                </a:cubicBezTo>
                <a:close/>
                <a:moveTo>
                  <a:pt x="286005" y="56349"/>
                </a:moveTo>
                <a:cubicBezTo>
                  <a:pt x="282004" y="62858"/>
                  <a:pt x="278003" y="69367"/>
                  <a:pt x="272669" y="75875"/>
                </a:cubicBezTo>
                <a:cubicBezTo>
                  <a:pt x="271336" y="78479"/>
                  <a:pt x="270002" y="83686"/>
                  <a:pt x="268669" y="86290"/>
                </a:cubicBezTo>
                <a:cubicBezTo>
                  <a:pt x="263335" y="96704"/>
                  <a:pt x="259334" y="108419"/>
                  <a:pt x="255333" y="118834"/>
                </a:cubicBezTo>
                <a:cubicBezTo>
                  <a:pt x="267335" y="99307"/>
                  <a:pt x="276670" y="78479"/>
                  <a:pt x="287338" y="57651"/>
                </a:cubicBezTo>
                <a:cubicBezTo>
                  <a:pt x="287338" y="57651"/>
                  <a:pt x="286005" y="57651"/>
                  <a:pt x="286005" y="56349"/>
                </a:cubicBezTo>
                <a:close/>
                <a:moveTo>
                  <a:pt x="168103" y="56349"/>
                </a:moveTo>
                <a:cubicBezTo>
                  <a:pt x="168103" y="57641"/>
                  <a:pt x="168103" y="57641"/>
                  <a:pt x="168103" y="58933"/>
                </a:cubicBezTo>
                <a:cubicBezTo>
                  <a:pt x="156519" y="74439"/>
                  <a:pt x="146221" y="91237"/>
                  <a:pt x="135924" y="108036"/>
                </a:cubicBezTo>
                <a:cubicBezTo>
                  <a:pt x="134637" y="108036"/>
                  <a:pt x="134637" y="109328"/>
                  <a:pt x="133350" y="109328"/>
                </a:cubicBezTo>
                <a:cubicBezTo>
                  <a:pt x="137211" y="110620"/>
                  <a:pt x="142360" y="110620"/>
                  <a:pt x="146221" y="111912"/>
                </a:cubicBezTo>
                <a:cubicBezTo>
                  <a:pt x="146221" y="110620"/>
                  <a:pt x="146221" y="110620"/>
                  <a:pt x="147509" y="109328"/>
                </a:cubicBezTo>
                <a:cubicBezTo>
                  <a:pt x="157806" y="92530"/>
                  <a:pt x="169390" y="74439"/>
                  <a:pt x="180975" y="57641"/>
                </a:cubicBezTo>
                <a:cubicBezTo>
                  <a:pt x="180975" y="56349"/>
                  <a:pt x="180975" y="56349"/>
                  <a:pt x="180975" y="56349"/>
                </a:cubicBezTo>
                <a:cubicBezTo>
                  <a:pt x="177113" y="56349"/>
                  <a:pt x="171965" y="56349"/>
                  <a:pt x="168103" y="56349"/>
                </a:cubicBezTo>
                <a:close/>
                <a:moveTo>
                  <a:pt x="192361" y="54762"/>
                </a:moveTo>
                <a:cubicBezTo>
                  <a:pt x="180537" y="73036"/>
                  <a:pt x="168713" y="91310"/>
                  <a:pt x="156889" y="110889"/>
                </a:cubicBezTo>
                <a:cubicBezTo>
                  <a:pt x="156889" y="110889"/>
                  <a:pt x="155575" y="112195"/>
                  <a:pt x="155575" y="113500"/>
                </a:cubicBezTo>
                <a:cubicBezTo>
                  <a:pt x="155575" y="113500"/>
                  <a:pt x="156889" y="113500"/>
                  <a:pt x="156889" y="113500"/>
                </a:cubicBezTo>
                <a:cubicBezTo>
                  <a:pt x="156889" y="113500"/>
                  <a:pt x="156889" y="112195"/>
                  <a:pt x="158202" y="110889"/>
                </a:cubicBezTo>
                <a:cubicBezTo>
                  <a:pt x="170027" y="92615"/>
                  <a:pt x="180537" y="74341"/>
                  <a:pt x="192361" y="54762"/>
                </a:cubicBezTo>
                <a:close/>
                <a:moveTo>
                  <a:pt x="215900" y="45237"/>
                </a:moveTo>
                <a:cubicBezTo>
                  <a:pt x="213326" y="47873"/>
                  <a:pt x="210751" y="49191"/>
                  <a:pt x="205603" y="51827"/>
                </a:cubicBezTo>
                <a:cubicBezTo>
                  <a:pt x="205603" y="51827"/>
                  <a:pt x="205603" y="51827"/>
                  <a:pt x="205603" y="53144"/>
                </a:cubicBezTo>
                <a:cubicBezTo>
                  <a:pt x="192731" y="72913"/>
                  <a:pt x="181146" y="92682"/>
                  <a:pt x="169562" y="113769"/>
                </a:cubicBezTo>
                <a:cubicBezTo>
                  <a:pt x="169562" y="113769"/>
                  <a:pt x="168275" y="113769"/>
                  <a:pt x="168275" y="115087"/>
                </a:cubicBezTo>
                <a:cubicBezTo>
                  <a:pt x="170849" y="115087"/>
                  <a:pt x="174711" y="115087"/>
                  <a:pt x="178572" y="115087"/>
                </a:cubicBezTo>
                <a:cubicBezTo>
                  <a:pt x="190157" y="94000"/>
                  <a:pt x="200454" y="72913"/>
                  <a:pt x="212038" y="51827"/>
                </a:cubicBezTo>
                <a:cubicBezTo>
                  <a:pt x="213326" y="49191"/>
                  <a:pt x="215900" y="46555"/>
                  <a:pt x="215900" y="45237"/>
                </a:cubicBezTo>
                <a:close/>
                <a:moveTo>
                  <a:pt x="258795" y="35712"/>
                </a:moveTo>
                <a:cubicBezTo>
                  <a:pt x="245836" y="60113"/>
                  <a:pt x="231580" y="83230"/>
                  <a:pt x="217325" y="107631"/>
                </a:cubicBezTo>
                <a:cubicBezTo>
                  <a:pt x="216029" y="110200"/>
                  <a:pt x="213438" y="114053"/>
                  <a:pt x="212142" y="117905"/>
                </a:cubicBezTo>
                <a:cubicBezTo>
                  <a:pt x="210846" y="119190"/>
                  <a:pt x="210846" y="119190"/>
                  <a:pt x="209550" y="120474"/>
                </a:cubicBezTo>
                <a:cubicBezTo>
                  <a:pt x="216029" y="121758"/>
                  <a:pt x="218621" y="125611"/>
                  <a:pt x="218621" y="129464"/>
                </a:cubicBezTo>
                <a:cubicBezTo>
                  <a:pt x="218621" y="133317"/>
                  <a:pt x="218621" y="142306"/>
                  <a:pt x="218621" y="150012"/>
                </a:cubicBezTo>
                <a:cubicBezTo>
                  <a:pt x="218621" y="148728"/>
                  <a:pt x="219917" y="147444"/>
                  <a:pt x="219917" y="146159"/>
                </a:cubicBezTo>
                <a:cubicBezTo>
                  <a:pt x="230285" y="129464"/>
                  <a:pt x="240652" y="111484"/>
                  <a:pt x="251019" y="94788"/>
                </a:cubicBezTo>
                <a:cubicBezTo>
                  <a:pt x="256203" y="85799"/>
                  <a:pt x="261387" y="76809"/>
                  <a:pt x="265274" y="67819"/>
                </a:cubicBezTo>
                <a:cubicBezTo>
                  <a:pt x="267866" y="60113"/>
                  <a:pt x="271754" y="53692"/>
                  <a:pt x="273050" y="47270"/>
                </a:cubicBezTo>
                <a:cubicBezTo>
                  <a:pt x="269162" y="43418"/>
                  <a:pt x="263978" y="39565"/>
                  <a:pt x="258795" y="35712"/>
                </a:cubicBezTo>
                <a:close/>
                <a:moveTo>
                  <a:pt x="239346" y="19837"/>
                </a:moveTo>
                <a:cubicBezTo>
                  <a:pt x="236660" y="26286"/>
                  <a:pt x="233973" y="31446"/>
                  <a:pt x="229943" y="37895"/>
                </a:cubicBezTo>
                <a:cubicBezTo>
                  <a:pt x="228600" y="40475"/>
                  <a:pt x="228600" y="40475"/>
                  <a:pt x="229943" y="39185"/>
                </a:cubicBezTo>
                <a:cubicBezTo>
                  <a:pt x="231286" y="39185"/>
                  <a:pt x="231286" y="37895"/>
                  <a:pt x="232630" y="36605"/>
                </a:cubicBezTo>
                <a:cubicBezTo>
                  <a:pt x="232630" y="36605"/>
                  <a:pt x="233973" y="35315"/>
                  <a:pt x="235316" y="35315"/>
                </a:cubicBezTo>
                <a:cubicBezTo>
                  <a:pt x="238003" y="34026"/>
                  <a:pt x="240690" y="32736"/>
                  <a:pt x="243376" y="30156"/>
                </a:cubicBezTo>
                <a:cubicBezTo>
                  <a:pt x="243376" y="28866"/>
                  <a:pt x="244720" y="26286"/>
                  <a:pt x="246063" y="24996"/>
                </a:cubicBezTo>
                <a:cubicBezTo>
                  <a:pt x="246063" y="24996"/>
                  <a:pt x="246063" y="24996"/>
                  <a:pt x="239346" y="19837"/>
                </a:cubicBezTo>
                <a:close/>
                <a:moveTo>
                  <a:pt x="230364" y="13487"/>
                </a:moveTo>
                <a:cubicBezTo>
                  <a:pt x="226130" y="18779"/>
                  <a:pt x="223308" y="24070"/>
                  <a:pt x="219075" y="29362"/>
                </a:cubicBezTo>
                <a:cubicBezTo>
                  <a:pt x="219075" y="29362"/>
                  <a:pt x="219075" y="30685"/>
                  <a:pt x="219075" y="30685"/>
                </a:cubicBezTo>
                <a:lnTo>
                  <a:pt x="219075" y="35977"/>
                </a:lnTo>
                <a:cubicBezTo>
                  <a:pt x="223308" y="29362"/>
                  <a:pt x="227542" y="21425"/>
                  <a:pt x="231775" y="13487"/>
                </a:cubicBezTo>
                <a:cubicBezTo>
                  <a:pt x="231775" y="13487"/>
                  <a:pt x="230364" y="13487"/>
                  <a:pt x="230364" y="13487"/>
                </a:cubicBezTo>
                <a:close/>
                <a:moveTo>
                  <a:pt x="220663" y="8724"/>
                </a:moveTo>
                <a:cubicBezTo>
                  <a:pt x="220663" y="10312"/>
                  <a:pt x="220663" y="10312"/>
                  <a:pt x="220663" y="10312"/>
                </a:cubicBezTo>
                <a:cubicBezTo>
                  <a:pt x="220663" y="9518"/>
                  <a:pt x="220663" y="8724"/>
                  <a:pt x="222251" y="8724"/>
                </a:cubicBezTo>
                <a:cubicBezTo>
                  <a:pt x="222251" y="8724"/>
                  <a:pt x="222251" y="8724"/>
                  <a:pt x="220663" y="8724"/>
                </a:cubicBezTo>
                <a:close/>
                <a:moveTo>
                  <a:pt x="230882" y="2329"/>
                </a:moveTo>
                <a:cubicBezTo>
                  <a:pt x="232172" y="2329"/>
                  <a:pt x="232172" y="2329"/>
                  <a:pt x="232172" y="2329"/>
                </a:cubicBezTo>
                <a:cubicBezTo>
                  <a:pt x="254099" y="20456"/>
                  <a:pt x="276026" y="37288"/>
                  <a:pt x="299244" y="55415"/>
                </a:cubicBezTo>
                <a:cubicBezTo>
                  <a:pt x="308273" y="63184"/>
                  <a:pt x="330200" y="74837"/>
                  <a:pt x="327620" y="87785"/>
                </a:cubicBezTo>
                <a:cubicBezTo>
                  <a:pt x="327620" y="87785"/>
                  <a:pt x="326331" y="89079"/>
                  <a:pt x="326331" y="89079"/>
                </a:cubicBezTo>
                <a:cubicBezTo>
                  <a:pt x="326331" y="90374"/>
                  <a:pt x="326331" y="90374"/>
                  <a:pt x="325041" y="90374"/>
                </a:cubicBezTo>
                <a:cubicBezTo>
                  <a:pt x="325041" y="92964"/>
                  <a:pt x="322461" y="94258"/>
                  <a:pt x="321171" y="95553"/>
                </a:cubicBezTo>
                <a:cubicBezTo>
                  <a:pt x="292795" y="117564"/>
                  <a:pt x="264418" y="139576"/>
                  <a:pt x="237331" y="161587"/>
                </a:cubicBezTo>
                <a:cubicBezTo>
                  <a:pt x="229592" y="168061"/>
                  <a:pt x="224433" y="170650"/>
                  <a:pt x="215404" y="169355"/>
                </a:cubicBezTo>
                <a:cubicBezTo>
                  <a:pt x="203795" y="168061"/>
                  <a:pt x="207665" y="142165"/>
                  <a:pt x="207665" y="134396"/>
                </a:cubicBezTo>
                <a:cubicBezTo>
                  <a:pt x="207665" y="117564"/>
                  <a:pt x="143173" y="116270"/>
                  <a:pt x="130274" y="114975"/>
                </a:cubicBezTo>
                <a:cubicBezTo>
                  <a:pt x="94158" y="109796"/>
                  <a:pt x="58043" y="103322"/>
                  <a:pt x="21927" y="98143"/>
                </a:cubicBezTo>
                <a:cubicBezTo>
                  <a:pt x="15478" y="96848"/>
                  <a:pt x="0" y="98143"/>
                  <a:pt x="0" y="89079"/>
                </a:cubicBezTo>
                <a:cubicBezTo>
                  <a:pt x="0" y="80016"/>
                  <a:pt x="5159" y="74837"/>
                  <a:pt x="14188" y="73542"/>
                </a:cubicBezTo>
                <a:cubicBezTo>
                  <a:pt x="46434" y="69658"/>
                  <a:pt x="77390" y="64479"/>
                  <a:pt x="108347" y="59299"/>
                </a:cubicBezTo>
                <a:cubicBezTo>
                  <a:pt x="141883" y="55415"/>
                  <a:pt x="174129" y="50236"/>
                  <a:pt x="207665" y="45057"/>
                </a:cubicBezTo>
                <a:cubicBezTo>
                  <a:pt x="216694" y="43762"/>
                  <a:pt x="196056" y="-11913"/>
                  <a:pt x="230882" y="2329"/>
                </a:cubicBezTo>
                <a:close/>
              </a:path>
            </a:pathLst>
          </a:custGeom>
          <a:solidFill>
            <a:schemeClr val="accent1"/>
          </a:solidFill>
          <a:ln>
            <a:noFill/>
          </a:ln>
        </p:spPr>
      </p:sp>
      <p:pic>
        <p:nvPicPr>
          <p:cNvPr id="8" name="图片占位符 7"/>
          <p:cNvPicPr>
            <a:picLocks noGrp="1" noChangeAspect="1"/>
          </p:cNvPicPr>
          <p:nvPr>
            <p:ph type="pic" sz="quarter" idx="4294967295"/>
          </p:nvPr>
        </p:nvPicPr>
        <p:blipFill>
          <a:blip r:embed="rId3" cstate="print">
            <a:extLst>
              <a:ext uri="{28A0092B-C50C-407E-A947-70E740481C1C}">
                <a14:useLocalDpi xmlns:a14="http://schemas.microsoft.com/office/drawing/2010/main" val="0"/>
              </a:ext>
            </a:extLst>
          </a:blip>
          <a:stretch>
            <a:fillRect/>
          </a:stretch>
        </p:blipFill>
        <p:spPr>
          <a:xfrm>
            <a:off x="1295636" y="2273300"/>
            <a:ext cx="1165225" cy="774700"/>
          </a:xfrm>
        </p:spPr>
      </p:pic>
      <p:pic>
        <p:nvPicPr>
          <p:cNvPr id="12" name="图片占位符 11"/>
          <p:cNvPicPr>
            <a:picLocks noGrp="1" noChangeAspect="1"/>
          </p:cNvPicPr>
          <p:nvPr>
            <p:ph type="pic" sz="quarter" idx="4294967295"/>
          </p:nvPr>
        </p:nvPicPr>
        <p:blipFill>
          <a:blip r:embed="rId4" cstate="print">
            <a:extLst>
              <a:ext uri="{28A0092B-C50C-407E-A947-70E740481C1C}">
                <a14:useLocalDpi xmlns:a14="http://schemas.microsoft.com/office/drawing/2010/main" val="0"/>
              </a:ext>
            </a:extLst>
          </a:blip>
          <a:stretch>
            <a:fillRect/>
          </a:stretch>
        </p:blipFill>
        <p:spPr>
          <a:xfrm>
            <a:off x="3964559" y="2246313"/>
            <a:ext cx="1165225" cy="808037"/>
          </a:xfrm>
        </p:spPr>
      </p:pic>
      <p:pic>
        <p:nvPicPr>
          <p:cNvPr id="14" name="图片占位符 13"/>
          <p:cNvPicPr>
            <a:picLocks noGrp="1" noChangeAspect="1"/>
          </p:cNvPicPr>
          <p:nvPr>
            <p:ph type="pic" sz="quarter" idx="4294967295"/>
          </p:nvPr>
        </p:nvPicPr>
        <p:blipFill>
          <a:blip r:embed="rId3" cstate="print">
            <a:extLst>
              <a:ext uri="{28A0092B-C50C-407E-A947-70E740481C1C}">
                <a14:useLocalDpi xmlns:a14="http://schemas.microsoft.com/office/drawing/2010/main" val="0"/>
              </a:ext>
            </a:extLst>
          </a:blip>
          <a:stretch>
            <a:fillRect/>
          </a:stretch>
        </p:blipFill>
        <p:spPr>
          <a:xfrm>
            <a:off x="6719143" y="2273300"/>
            <a:ext cx="1165225" cy="774700"/>
          </a:xfrm>
        </p:spPr>
      </p:pic>
      <p:sp>
        <p:nvSpPr>
          <p:cNvPr id="25" name="矩形 24"/>
          <p:cNvSpPr/>
          <p:nvPr/>
        </p:nvSpPr>
        <p:spPr>
          <a:xfrm>
            <a:off x="1013188" y="3436478"/>
            <a:ext cx="1681481" cy="651653"/>
          </a:xfrm>
          <a:prstGeom prst="rect">
            <a:avLst/>
          </a:prstGeom>
        </p:spPr>
        <p:txBody>
          <a:bodyPr wrap="square" lIns="68580" tIns="34290" rIns="68580" bIns="34290">
            <a:spAutoFit/>
          </a:bodyPr>
          <a:lstStyle/>
          <a:p>
            <a:pPr>
              <a:lnSpc>
                <a:spcPct val="120000"/>
              </a:lnSpc>
            </a:pPr>
            <a:r>
              <a:rPr lang="zh-CN" altLang="en-US" sz="1100" dirty="0">
                <a:solidFill>
                  <a:schemeClr val="tx1">
                    <a:lumMod val="65000"/>
                    <a:lumOff val="35000"/>
                  </a:schemeClr>
                </a:solidFill>
                <a:latin typeface="幼圆" panose="02010509060101010101" pitchFamily="49" charset="-122"/>
                <a:ea typeface="幼圆" panose="02010509060101010101" pitchFamily="49" charset="-122"/>
              </a:rPr>
              <a:t>用户可以在投影仪或者计算机上进行演示也可以将演示文稿打印出来</a:t>
            </a:r>
          </a:p>
        </p:txBody>
      </p:sp>
      <p:sp>
        <p:nvSpPr>
          <p:cNvPr id="26" name="矩形 25"/>
          <p:cNvSpPr/>
          <p:nvPr/>
        </p:nvSpPr>
        <p:spPr>
          <a:xfrm>
            <a:off x="6427133" y="3436478"/>
            <a:ext cx="1681481" cy="651653"/>
          </a:xfrm>
          <a:prstGeom prst="rect">
            <a:avLst/>
          </a:prstGeom>
        </p:spPr>
        <p:txBody>
          <a:bodyPr wrap="square" lIns="68580" tIns="34290" rIns="68580" bIns="34290">
            <a:spAutoFit/>
          </a:bodyPr>
          <a:lstStyle/>
          <a:p>
            <a:pPr>
              <a:lnSpc>
                <a:spcPct val="120000"/>
              </a:lnSpc>
            </a:pPr>
            <a:r>
              <a:rPr lang="zh-CN" altLang="en-US" sz="1100" dirty="0">
                <a:solidFill>
                  <a:schemeClr val="tx1">
                    <a:lumMod val="65000"/>
                    <a:lumOff val="35000"/>
                  </a:schemeClr>
                </a:solidFill>
                <a:latin typeface="幼圆" panose="02010509060101010101" pitchFamily="49" charset="-122"/>
                <a:ea typeface="幼圆" panose="02010509060101010101" pitchFamily="49" charset="-122"/>
              </a:rPr>
              <a:t>用户可以在投影仪或者计算机上进行演示也可以将演示文稿打印出来</a:t>
            </a:r>
          </a:p>
        </p:txBody>
      </p:sp>
      <p:sp>
        <p:nvSpPr>
          <p:cNvPr id="27" name="矩形 26"/>
          <p:cNvSpPr/>
          <p:nvPr/>
        </p:nvSpPr>
        <p:spPr>
          <a:xfrm>
            <a:off x="3712064" y="1225292"/>
            <a:ext cx="1681481" cy="651653"/>
          </a:xfrm>
          <a:prstGeom prst="rect">
            <a:avLst/>
          </a:prstGeom>
        </p:spPr>
        <p:txBody>
          <a:bodyPr wrap="square" lIns="68580" tIns="34290" rIns="68580" bIns="34290">
            <a:spAutoFit/>
          </a:bodyPr>
          <a:lstStyle/>
          <a:p>
            <a:pPr>
              <a:lnSpc>
                <a:spcPct val="120000"/>
              </a:lnSpc>
            </a:pPr>
            <a:r>
              <a:rPr lang="zh-CN" altLang="en-US" sz="1100" dirty="0">
                <a:solidFill>
                  <a:schemeClr val="tx1">
                    <a:lumMod val="65000"/>
                    <a:lumOff val="35000"/>
                  </a:schemeClr>
                </a:solidFill>
                <a:latin typeface="幼圆" panose="02010509060101010101" pitchFamily="49" charset="-122"/>
                <a:ea typeface="幼圆" panose="02010509060101010101" pitchFamily="49" charset="-122"/>
              </a:rPr>
              <a:t>用户可以在投影仪或者计算机上进行演示也可以将演示文稿打印出来</a:t>
            </a:r>
          </a:p>
        </p:txBody>
      </p:sp>
    </p:spTree>
    <p:extLst>
      <p:ext uri="{BB962C8B-B14F-4D97-AF65-F5344CB8AC3E}">
        <p14:creationId xmlns:p14="http://schemas.microsoft.com/office/powerpoint/2010/main" val="142282070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par>
                          <p:cTn id="19" fill="hold">
                            <p:stCondLst>
                              <p:cond delay="1000"/>
                            </p:stCondLst>
                            <p:childTnLst>
                              <p:par>
                                <p:cTn id="20" presetID="53" presetClass="entr" presetSubtype="16"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par>
                                <p:cTn id="25" presetID="53" presetClass="entr" presetSubtype="16"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childTnLst>
                          </p:cTn>
                        </p:par>
                        <p:par>
                          <p:cTn id="30" fill="hold">
                            <p:stCondLst>
                              <p:cond delay="1500"/>
                            </p:stCondLst>
                            <p:childTnLst>
                              <p:par>
                                <p:cTn id="31" presetID="22" presetClass="entr" presetSubtype="8"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childTnLst>
                          </p:cTn>
                        </p:par>
                        <p:par>
                          <p:cTn id="34" fill="hold">
                            <p:stCondLst>
                              <p:cond delay="2000"/>
                            </p:stCondLst>
                            <p:childTnLst>
                              <p:par>
                                <p:cTn id="35" presetID="53" presetClass="entr" presetSubtype="16" fill="hold" grpId="0" nodeType="after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Effect transition="in" filter="fade">
                                      <p:cBhvr>
                                        <p:cTn id="39" dur="500"/>
                                        <p:tgtEl>
                                          <p:spTgt spid="4"/>
                                        </p:tgtEl>
                                      </p:cBhvr>
                                    </p:animEffect>
                                  </p:childTnLst>
                                </p:cTn>
                              </p:par>
                              <p:par>
                                <p:cTn id="40" presetID="53" presetClass="entr" presetSubtype="16"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500" fill="hold"/>
                                        <p:tgtEl>
                                          <p:spTgt spid="14"/>
                                        </p:tgtEl>
                                        <p:attrNameLst>
                                          <p:attrName>ppt_w</p:attrName>
                                        </p:attrNameLst>
                                      </p:cBhvr>
                                      <p:tavLst>
                                        <p:tav tm="0">
                                          <p:val>
                                            <p:fltVal val="0"/>
                                          </p:val>
                                        </p:tav>
                                        <p:tav tm="100000">
                                          <p:val>
                                            <p:strVal val="#ppt_w"/>
                                          </p:val>
                                        </p:tav>
                                      </p:tavLst>
                                    </p:anim>
                                    <p:anim calcmode="lin" valueType="num">
                                      <p:cBhvr>
                                        <p:cTn id="43" dur="500" fill="hold"/>
                                        <p:tgtEl>
                                          <p:spTgt spid="14"/>
                                        </p:tgtEl>
                                        <p:attrNameLst>
                                          <p:attrName>ppt_h</p:attrName>
                                        </p:attrNameLst>
                                      </p:cBhvr>
                                      <p:tavLst>
                                        <p:tav tm="0">
                                          <p:val>
                                            <p:fltVal val="0"/>
                                          </p:val>
                                        </p:tav>
                                        <p:tav tm="100000">
                                          <p:val>
                                            <p:strVal val="#ppt_h"/>
                                          </p:val>
                                        </p:tav>
                                      </p:tavLst>
                                    </p:anim>
                                    <p:animEffect transition="in" filter="fade">
                                      <p:cBhvr>
                                        <p:cTn id="44" dur="500"/>
                                        <p:tgtEl>
                                          <p:spTgt spid="14"/>
                                        </p:tgtEl>
                                      </p:cBhvr>
                                    </p:animEffect>
                                  </p:childTnLst>
                                </p:cTn>
                              </p:par>
                            </p:childTnLst>
                          </p:cTn>
                        </p:par>
                        <p:par>
                          <p:cTn id="45" fill="hold">
                            <p:stCondLst>
                              <p:cond delay="2500"/>
                            </p:stCondLst>
                            <p:childTnLst>
                              <p:par>
                                <p:cTn id="46" presetID="12" presetClass="entr" presetSubtype="1" fill="hold" grpId="0" nodeType="afterEffect">
                                  <p:stCondLst>
                                    <p:cond delay="0"/>
                                  </p:stCondLst>
                                  <p:childTnLst>
                                    <p:set>
                                      <p:cBhvr>
                                        <p:cTn id="47" dur="1" fill="hold">
                                          <p:stCondLst>
                                            <p:cond delay="0"/>
                                          </p:stCondLst>
                                        </p:cTn>
                                        <p:tgtEl>
                                          <p:spTgt spid="25"/>
                                        </p:tgtEl>
                                        <p:attrNameLst>
                                          <p:attrName>style.visibility</p:attrName>
                                        </p:attrNameLst>
                                      </p:cBhvr>
                                      <p:to>
                                        <p:strVal val="visible"/>
                                      </p:to>
                                    </p:set>
                                    <p:anim calcmode="lin" valueType="num">
                                      <p:cBhvr additive="base">
                                        <p:cTn id="48" dur="500"/>
                                        <p:tgtEl>
                                          <p:spTgt spid="25"/>
                                        </p:tgtEl>
                                        <p:attrNameLst>
                                          <p:attrName>ppt_y</p:attrName>
                                        </p:attrNameLst>
                                      </p:cBhvr>
                                      <p:tavLst>
                                        <p:tav tm="0">
                                          <p:val>
                                            <p:strVal val="#ppt_y-#ppt_h*1.125000"/>
                                          </p:val>
                                        </p:tav>
                                        <p:tav tm="100000">
                                          <p:val>
                                            <p:strVal val="#ppt_y"/>
                                          </p:val>
                                        </p:tav>
                                      </p:tavLst>
                                    </p:anim>
                                    <p:animEffect transition="in" filter="wipe(down)">
                                      <p:cBhvr>
                                        <p:cTn id="49" dur="500"/>
                                        <p:tgtEl>
                                          <p:spTgt spid="25"/>
                                        </p:tgtEl>
                                      </p:cBhvr>
                                    </p:animEffect>
                                  </p:childTnLst>
                                </p:cTn>
                              </p:par>
                              <p:par>
                                <p:cTn id="50" presetID="12" presetClass="entr" presetSubtype="4" fill="hold" grpId="0" nodeType="withEffect">
                                  <p:stCondLst>
                                    <p:cond delay="250"/>
                                  </p:stCondLst>
                                  <p:childTnLst>
                                    <p:set>
                                      <p:cBhvr>
                                        <p:cTn id="51" dur="1" fill="hold">
                                          <p:stCondLst>
                                            <p:cond delay="0"/>
                                          </p:stCondLst>
                                        </p:cTn>
                                        <p:tgtEl>
                                          <p:spTgt spid="27"/>
                                        </p:tgtEl>
                                        <p:attrNameLst>
                                          <p:attrName>style.visibility</p:attrName>
                                        </p:attrNameLst>
                                      </p:cBhvr>
                                      <p:to>
                                        <p:strVal val="visible"/>
                                      </p:to>
                                    </p:set>
                                    <p:anim calcmode="lin" valueType="num">
                                      <p:cBhvr additive="base">
                                        <p:cTn id="52" dur="500"/>
                                        <p:tgtEl>
                                          <p:spTgt spid="27"/>
                                        </p:tgtEl>
                                        <p:attrNameLst>
                                          <p:attrName>ppt_y</p:attrName>
                                        </p:attrNameLst>
                                      </p:cBhvr>
                                      <p:tavLst>
                                        <p:tav tm="0">
                                          <p:val>
                                            <p:strVal val="#ppt_y+#ppt_h*1.125000"/>
                                          </p:val>
                                        </p:tav>
                                        <p:tav tm="100000">
                                          <p:val>
                                            <p:strVal val="#ppt_y"/>
                                          </p:val>
                                        </p:tav>
                                      </p:tavLst>
                                    </p:anim>
                                    <p:animEffect transition="in" filter="wipe(up)">
                                      <p:cBhvr>
                                        <p:cTn id="53" dur="500"/>
                                        <p:tgtEl>
                                          <p:spTgt spid="27"/>
                                        </p:tgtEl>
                                      </p:cBhvr>
                                    </p:animEffect>
                                  </p:childTnLst>
                                </p:cTn>
                              </p:par>
                              <p:par>
                                <p:cTn id="54" presetID="12" presetClass="entr" presetSubtype="1" fill="hold" grpId="0" nodeType="withEffect">
                                  <p:stCondLst>
                                    <p:cond delay="500"/>
                                  </p:stCondLst>
                                  <p:childTnLst>
                                    <p:set>
                                      <p:cBhvr>
                                        <p:cTn id="55" dur="1" fill="hold">
                                          <p:stCondLst>
                                            <p:cond delay="0"/>
                                          </p:stCondLst>
                                        </p:cTn>
                                        <p:tgtEl>
                                          <p:spTgt spid="26"/>
                                        </p:tgtEl>
                                        <p:attrNameLst>
                                          <p:attrName>style.visibility</p:attrName>
                                        </p:attrNameLst>
                                      </p:cBhvr>
                                      <p:to>
                                        <p:strVal val="visible"/>
                                      </p:to>
                                    </p:set>
                                    <p:anim calcmode="lin" valueType="num">
                                      <p:cBhvr additive="base">
                                        <p:cTn id="56" dur="500"/>
                                        <p:tgtEl>
                                          <p:spTgt spid="26"/>
                                        </p:tgtEl>
                                        <p:attrNameLst>
                                          <p:attrName>ppt_y</p:attrName>
                                        </p:attrNameLst>
                                      </p:cBhvr>
                                      <p:tavLst>
                                        <p:tav tm="0">
                                          <p:val>
                                            <p:strVal val="#ppt_y-#ppt_h*1.125000"/>
                                          </p:val>
                                        </p:tav>
                                        <p:tav tm="100000">
                                          <p:val>
                                            <p:strVal val="#ppt_y"/>
                                          </p:val>
                                        </p:tav>
                                      </p:tavLst>
                                    </p:anim>
                                    <p:animEffect transition="in" filter="wipe(down)">
                                      <p:cBhvr>
                                        <p:cTn id="5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25" grpId="0"/>
      <p:bldP spid="26" grpId="0"/>
      <p:bldP spid="27"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11.xml><?xml version="1.0" encoding="utf-8"?>
<p:tagLst xmlns:a="http://schemas.openxmlformats.org/drawingml/2006/main" xmlns:r="http://schemas.openxmlformats.org/officeDocument/2006/relationships" xmlns:p="http://schemas.openxmlformats.org/presentationml/2006/main">
  <p:tag name="PA" val="v3.0.0"/>
</p:tagLst>
</file>

<file path=ppt/tags/tag12.xml><?xml version="1.0" encoding="utf-8"?>
<p:tagLst xmlns:a="http://schemas.openxmlformats.org/drawingml/2006/main" xmlns:r="http://schemas.openxmlformats.org/officeDocument/2006/relationships" xmlns:p="http://schemas.openxmlformats.org/presentationml/2006/main">
  <p:tag name="PA" val="v3.0.0"/>
</p:tagLst>
</file>

<file path=ppt/tags/tag13.xml><?xml version="1.0" encoding="utf-8"?>
<p:tagLst xmlns:a="http://schemas.openxmlformats.org/drawingml/2006/main" xmlns:r="http://schemas.openxmlformats.org/officeDocument/2006/relationships" xmlns:p="http://schemas.openxmlformats.org/presentationml/2006/main">
  <p:tag name="PA" val="v3.0.0"/>
</p:tagLst>
</file>

<file path=ppt/tags/tag14.xml><?xml version="1.0" encoding="utf-8"?>
<p:tagLst xmlns:a="http://schemas.openxmlformats.org/drawingml/2006/main" xmlns:r="http://schemas.openxmlformats.org/officeDocument/2006/relationships" xmlns:p="http://schemas.openxmlformats.org/presentationml/2006/main">
  <p:tag name="PA" val="v3.0.0"/>
</p:tagLst>
</file>

<file path=ppt/tags/tag15.xml><?xml version="1.0" encoding="utf-8"?>
<p:tagLst xmlns:a="http://schemas.openxmlformats.org/drawingml/2006/main" xmlns:r="http://schemas.openxmlformats.org/officeDocument/2006/relationships" xmlns:p="http://schemas.openxmlformats.org/presentationml/2006/main">
  <p:tag name="PA" val="v3.0.0"/>
</p:tagLst>
</file>

<file path=ppt/tags/tag16.xml><?xml version="1.0" encoding="utf-8"?>
<p:tagLst xmlns:a="http://schemas.openxmlformats.org/drawingml/2006/main" xmlns:r="http://schemas.openxmlformats.org/officeDocument/2006/relationships" xmlns:p="http://schemas.openxmlformats.org/presentationml/2006/main">
  <p:tag name="PA" val="v3.0.0"/>
</p:tagLst>
</file>

<file path=ppt/tags/tag17.xml><?xml version="1.0" encoding="utf-8"?>
<p:tagLst xmlns:a="http://schemas.openxmlformats.org/drawingml/2006/main" xmlns:r="http://schemas.openxmlformats.org/officeDocument/2006/relationships" xmlns:p="http://schemas.openxmlformats.org/presentationml/2006/main">
  <p:tag name="PA" val="v3.0.0"/>
</p:tagLst>
</file>

<file path=ppt/tags/tag18.xml><?xml version="1.0" encoding="utf-8"?>
<p:tagLst xmlns:a="http://schemas.openxmlformats.org/drawingml/2006/main" xmlns:r="http://schemas.openxmlformats.org/officeDocument/2006/relationships" xmlns:p="http://schemas.openxmlformats.org/presentationml/2006/main">
  <p:tag name="PA" val="v3.0.0"/>
</p:tagLst>
</file>

<file path=ppt/tags/tag19.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20.xml><?xml version="1.0" encoding="utf-8"?>
<p:tagLst xmlns:a="http://schemas.openxmlformats.org/drawingml/2006/main" xmlns:r="http://schemas.openxmlformats.org/officeDocument/2006/relationships" xmlns:p="http://schemas.openxmlformats.org/presentationml/2006/main">
  <p:tag name="PA" val="v3.0.0"/>
</p:tagLst>
</file>

<file path=ppt/tags/tag21.xml><?xml version="1.0" encoding="utf-8"?>
<p:tagLst xmlns:a="http://schemas.openxmlformats.org/drawingml/2006/main" xmlns:r="http://schemas.openxmlformats.org/officeDocument/2006/relationships" xmlns:p="http://schemas.openxmlformats.org/presentationml/2006/main">
  <p:tag name="PA" val="v3.0.0"/>
</p:tagLst>
</file>

<file path=ppt/tags/tag22.xml><?xml version="1.0" encoding="utf-8"?>
<p:tagLst xmlns:a="http://schemas.openxmlformats.org/drawingml/2006/main" xmlns:r="http://schemas.openxmlformats.org/officeDocument/2006/relationships" xmlns:p="http://schemas.openxmlformats.org/presentationml/2006/main">
  <p:tag name="PA" val="v3.0.0"/>
</p:tagLst>
</file>

<file path=ppt/tags/tag23.xml><?xml version="1.0" encoding="utf-8"?>
<p:tagLst xmlns:a="http://schemas.openxmlformats.org/drawingml/2006/main" xmlns:r="http://schemas.openxmlformats.org/officeDocument/2006/relationships" xmlns:p="http://schemas.openxmlformats.org/presentationml/2006/main">
  <p:tag name="PA" val="v3.0.0"/>
</p:tagLst>
</file>

<file path=ppt/tags/tag24.xml><?xml version="1.0" encoding="utf-8"?>
<p:tagLst xmlns:a="http://schemas.openxmlformats.org/drawingml/2006/main" xmlns:r="http://schemas.openxmlformats.org/officeDocument/2006/relationships" xmlns:p="http://schemas.openxmlformats.org/presentationml/2006/main">
  <p:tag name="PA" val="v3.0.0"/>
</p:tagLst>
</file>

<file path=ppt/tags/tag25.xml><?xml version="1.0" encoding="utf-8"?>
<p:tagLst xmlns:a="http://schemas.openxmlformats.org/drawingml/2006/main" xmlns:r="http://schemas.openxmlformats.org/officeDocument/2006/relationships" xmlns:p="http://schemas.openxmlformats.org/presentationml/2006/main">
  <p:tag name="PA" val="v3.0.0"/>
</p:tagLst>
</file>

<file path=ppt/tags/tag26.xml><?xml version="1.0" encoding="utf-8"?>
<p:tagLst xmlns:a="http://schemas.openxmlformats.org/drawingml/2006/main" xmlns:r="http://schemas.openxmlformats.org/officeDocument/2006/relationships" xmlns:p="http://schemas.openxmlformats.org/presentationml/2006/main">
  <p:tag name="PA" val="v3.0.0"/>
</p:tagLst>
</file>

<file path=ppt/tags/tag27.xml><?xml version="1.0" encoding="utf-8"?>
<p:tagLst xmlns:a="http://schemas.openxmlformats.org/drawingml/2006/main" xmlns:r="http://schemas.openxmlformats.org/officeDocument/2006/relationships" xmlns:p="http://schemas.openxmlformats.org/presentationml/2006/main">
  <p:tag name="PA" val="v3.0.0"/>
</p:tagLst>
</file>

<file path=ppt/tags/tag28.xml><?xml version="1.0" encoding="utf-8"?>
<p:tagLst xmlns:a="http://schemas.openxmlformats.org/drawingml/2006/main" xmlns:r="http://schemas.openxmlformats.org/officeDocument/2006/relationships" xmlns:p="http://schemas.openxmlformats.org/presentationml/2006/main">
  <p:tag name="PA" val="v3.0.0"/>
</p:tagLst>
</file>

<file path=ppt/tags/tag29.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30.xml><?xml version="1.0" encoding="utf-8"?>
<p:tagLst xmlns:a="http://schemas.openxmlformats.org/drawingml/2006/main" xmlns:r="http://schemas.openxmlformats.org/officeDocument/2006/relationships" xmlns:p="http://schemas.openxmlformats.org/presentationml/2006/main">
  <p:tag name="PA" val="v3.0.0"/>
</p:tagLst>
</file>

<file path=ppt/tags/tag31.xml><?xml version="1.0" encoding="utf-8"?>
<p:tagLst xmlns:a="http://schemas.openxmlformats.org/drawingml/2006/main" xmlns:r="http://schemas.openxmlformats.org/officeDocument/2006/relationships" xmlns:p="http://schemas.openxmlformats.org/presentationml/2006/main">
  <p:tag name="PA" val="v3.0.0"/>
</p:tagLst>
</file>

<file path=ppt/tags/tag32.xml><?xml version="1.0" encoding="utf-8"?>
<p:tagLst xmlns:a="http://schemas.openxmlformats.org/drawingml/2006/main" xmlns:r="http://schemas.openxmlformats.org/officeDocument/2006/relationships" xmlns:p="http://schemas.openxmlformats.org/presentationml/2006/main">
  <p:tag name="PA" val="v3.0.0"/>
</p:tagLst>
</file>

<file path=ppt/tags/tag33.xml><?xml version="1.0" encoding="utf-8"?>
<p:tagLst xmlns:a="http://schemas.openxmlformats.org/drawingml/2006/main" xmlns:r="http://schemas.openxmlformats.org/officeDocument/2006/relationships" xmlns:p="http://schemas.openxmlformats.org/presentationml/2006/main">
  <p:tag name="PA" val="v3.0.0"/>
</p:tagLst>
</file>

<file path=ppt/tags/tag34.xml><?xml version="1.0" encoding="utf-8"?>
<p:tagLst xmlns:a="http://schemas.openxmlformats.org/drawingml/2006/main" xmlns:r="http://schemas.openxmlformats.org/officeDocument/2006/relationships" xmlns:p="http://schemas.openxmlformats.org/presentationml/2006/main">
  <p:tag name="PA" val="v3.0.0"/>
</p:tagLst>
</file>

<file path=ppt/tags/tag35.xml><?xml version="1.0" encoding="utf-8"?>
<p:tagLst xmlns:a="http://schemas.openxmlformats.org/drawingml/2006/main" xmlns:r="http://schemas.openxmlformats.org/officeDocument/2006/relationships" xmlns:p="http://schemas.openxmlformats.org/presentationml/2006/main">
  <p:tag name="PA" val="v3.0.0"/>
</p:tagLst>
</file>

<file path=ppt/tags/tag36.xml><?xml version="1.0" encoding="utf-8"?>
<p:tagLst xmlns:a="http://schemas.openxmlformats.org/drawingml/2006/main" xmlns:r="http://schemas.openxmlformats.org/officeDocument/2006/relationships" xmlns:p="http://schemas.openxmlformats.org/presentationml/2006/main">
  <p:tag name="PA" val="v3.0.0"/>
</p:tagLst>
</file>

<file path=ppt/tags/tag37.xml><?xml version="1.0" encoding="utf-8"?>
<p:tagLst xmlns:a="http://schemas.openxmlformats.org/drawingml/2006/main" xmlns:r="http://schemas.openxmlformats.org/officeDocument/2006/relationships" xmlns:p="http://schemas.openxmlformats.org/presentationml/2006/main">
  <p:tag name="PA" val="v3.0.0"/>
</p:tagLst>
</file>

<file path=ppt/tags/tag38.xml><?xml version="1.0" encoding="utf-8"?>
<p:tagLst xmlns:a="http://schemas.openxmlformats.org/drawingml/2006/main" xmlns:r="http://schemas.openxmlformats.org/officeDocument/2006/relationships" xmlns:p="http://schemas.openxmlformats.org/presentationml/2006/main">
  <p:tag name="PA" val="v3.0.0"/>
</p:tagLst>
</file>

<file path=ppt/tags/tag39.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40.xml><?xml version="1.0" encoding="utf-8"?>
<p:tagLst xmlns:a="http://schemas.openxmlformats.org/drawingml/2006/main" xmlns:r="http://schemas.openxmlformats.org/officeDocument/2006/relationships" xmlns:p="http://schemas.openxmlformats.org/presentationml/2006/main">
  <p:tag name="PA" val="v3.0.0"/>
</p:tagLst>
</file>

<file path=ppt/tags/tag41.xml><?xml version="1.0" encoding="utf-8"?>
<p:tagLst xmlns:a="http://schemas.openxmlformats.org/drawingml/2006/main" xmlns:r="http://schemas.openxmlformats.org/officeDocument/2006/relationships" xmlns:p="http://schemas.openxmlformats.org/presentationml/2006/main">
  <p:tag name="PA" val="v3.0.0"/>
</p:tagLst>
</file>

<file path=ppt/tags/tag42.xml><?xml version="1.0" encoding="utf-8"?>
<p:tagLst xmlns:a="http://schemas.openxmlformats.org/drawingml/2006/main" xmlns:r="http://schemas.openxmlformats.org/officeDocument/2006/relationships" xmlns:p="http://schemas.openxmlformats.org/presentationml/2006/main">
  <p:tag name="PA" val="v3.0.0"/>
</p:tagLst>
</file>

<file path=ppt/tags/tag43.xml><?xml version="1.0" encoding="utf-8"?>
<p:tagLst xmlns:a="http://schemas.openxmlformats.org/drawingml/2006/main" xmlns:r="http://schemas.openxmlformats.org/officeDocument/2006/relationships" xmlns:p="http://schemas.openxmlformats.org/presentationml/2006/main">
  <p:tag name="PA" val="v3.0.0"/>
</p:tagLst>
</file>

<file path=ppt/tags/tag44.xml><?xml version="1.0" encoding="utf-8"?>
<p:tagLst xmlns:a="http://schemas.openxmlformats.org/drawingml/2006/main" xmlns:r="http://schemas.openxmlformats.org/officeDocument/2006/relationships" xmlns:p="http://schemas.openxmlformats.org/presentationml/2006/main">
  <p:tag name="PA" val="v3.0.0"/>
</p:tagLst>
</file>

<file path=ppt/tags/tag45.xml><?xml version="1.0" encoding="utf-8"?>
<p:tagLst xmlns:a="http://schemas.openxmlformats.org/drawingml/2006/main" xmlns:r="http://schemas.openxmlformats.org/officeDocument/2006/relationships" xmlns:p="http://schemas.openxmlformats.org/presentationml/2006/main">
  <p:tag name="PA" val="v3.0.0"/>
</p:tagLst>
</file>

<file path=ppt/tags/tag46.xml><?xml version="1.0" encoding="utf-8"?>
<p:tagLst xmlns:a="http://schemas.openxmlformats.org/drawingml/2006/main" xmlns:r="http://schemas.openxmlformats.org/officeDocument/2006/relationships" xmlns:p="http://schemas.openxmlformats.org/presentationml/2006/main">
  <p:tag name="PA" val="v3.0.0"/>
</p:tagLst>
</file>

<file path=ppt/tags/tag47.xml><?xml version="1.0" encoding="utf-8"?>
<p:tagLst xmlns:a="http://schemas.openxmlformats.org/drawingml/2006/main" xmlns:r="http://schemas.openxmlformats.org/officeDocument/2006/relationships" xmlns:p="http://schemas.openxmlformats.org/presentationml/2006/main">
  <p:tag name="PA" val="v3.0.0"/>
</p:tagLst>
</file>

<file path=ppt/tags/tag48.xml><?xml version="1.0" encoding="utf-8"?>
<p:tagLst xmlns:a="http://schemas.openxmlformats.org/drawingml/2006/main" xmlns:r="http://schemas.openxmlformats.org/officeDocument/2006/relationships" xmlns:p="http://schemas.openxmlformats.org/presentationml/2006/main">
  <p:tag name="PA" val="v3.0.0"/>
</p:tagLst>
</file>

<file path=ppt/tags/tag49.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主题">
  <a:themeElements>
    <a:clrScheme name="自定义 1044">
      <a:dk1>
        <a:sysClr val="windowText" lastClr="000000"/>
      </a:dk1>
      <a:lt1>
        <a:sysClr val="window" lastClr="FFFFFF"/>
      </a:lt1>
      <a:dk2>
        <a:srgbClr val="1F497D"/>
      </a:dk2>
      <a:lt2>
        <a:srgbClr val="EEECE1"/>
      </a:lt2>
      <a:accent1>
        <a:srgbClr val="DD6F8C"/>
      </a:accent1>
      <a:accent2>
        <a:srgbClr val="7F7F7F"/>
      </a:accent2>
      <a:accent3>
        <a:srgbClr val="DD6F8C"/>
      </a:accent3>
      <a:accent4>
        <a:srgbClr val="7F7F7F"/>
      </a:accent4>
      <a:accent5>
        <a:srgbClr val="DD6F8C"/>
      </a:accent5>
      <a:accent6>
        <a:srgbClr val="7F7F7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387</TotalTime>
  <Words>1120</Words>
  <Application>Microsoft Office PowerPoint</Application>
  <PresentationFormat>自定义</PresentationFormat>
  <Paragraphs>158</Paragraphs>
  <Slides>25</Slides>
  <Notes>11</Notes>
  <HiddenSlides>0</HiddenSlides>
  <MMClips>1</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25</vt:i4>
      </vt:variant>
    </vt:vector>
  </HeadingPairs>
  <TitlesOfParts>
    <vt:vector size="38" baseType="lpstr">
      <vt:lpstr>hakuyoxingshu7000</vt:lpstr>
      <vt:lpstr>方正静蕾简体</vt:lpstr>
      <vt:lpstr>方正清刻本悦宋简体</vt:lpstr>
      <vt:lpstr>方正舒体</vt:lpstr>
      <vt:lpstr>华文隶书</vt:lpstr>
      <vt:lpstr>宋体</vt:lpstr>
      <vt:lpstr>微软雅黑</vt:lpstr>
      <vt:lpstr>叶根友小京楷简体</vt:lpstr>
      <vt:lpstr>幼圆</vt:lpstr>
      <vt:lpstr>Arial</vt:lpstr>
      <vt:lpstr>Bradley Hand ITC</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Administrator</dc:creator>
  <cp:lastModifiedBy>Administrator</cp:lastModifiedBy>
  <cp:revision>363</cp:revision>
  <dcterms:created xsi:type="dcterms:W3CDTF">2017-06-08T13:49:11Z</dcterms:created>
  <dcterms:modified xsi:type="dcterms:W3CDTF">2017-07-19T09:00:08Z</dcterms:modified>
</cp:coreProperties>
</file>